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26"/>
  </p:notesMasterIdLst>
  <p:sldIdLst>
    <p:sldId id="257" r:id="rId2"/>
    <p:sldId id="278" r:id="rId3"/>
    <p:sldId id="279" r:id="rId4"/>
    <p:sldId id="285" r:id="rId5"/>
    <p:sldId id="289" r:id="rId6"/>
    <p:sldId id="280" r:id="rId7"/>
    <p:sldId id="283" r:id="rId8"/>
    <p:sldId id="277" r:id="rId9"/>
    <p:sldId id="258" r:id="rId10"/>
    <p:sldId id="281" r:id="rId11"/>
    <p:sldId id="269" r:id="rId12"/>
    <p:sldId id="275" r:id="rId13"/>
    <p:sldId id="270" r:id="rId14"/>
    <p:sldId id="288" r:id="rId15"/>
    <p:sldId id="276" r:id="rId16"/>
    <p:sldId id="291" r:id="rId17"/>
    <p:sldId id="271" r:id="rId18"/>
    <p:sldId id="272" r:id="rId19"/>
    <p:sldId id="273" r:id="rId20"/>
    <p:sldId id="282" r:id="rId21"/>
    <p:sldId id="274" r:id="rId22"/>
    <p:sldId id="268" r:id="rId23"/>
    <p:sldId id="287" r:id="rId24"/>
    <p:sldId id="29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32">
          <p15:clr>
            <a:srgbClr val="A4A3A4"/>
          </p15:clr>
        </p15:guide>
        <p15:guide id="2" orient="horz" pos="864">
          <p15:clr>
            <a:srgbClr val="A4A3A4"/>
          </p15:clr>
        </p15:guide>
        <p15:guide id="3" orient="horz" pos="1728">
          <p15:clr>
            <a:srgbClr val="A4A3A4"/>
          </p15:clr>
        </p15:guide>
        <p15:guide id="4" orient="horz" pos="2592">
          <p15:clr>
            <a:srgbClr val="A4A3A4"/>
          </p15:clr>
        </p15:guide>
        <p15:guide id="5" orient="horz" pos="3456">
          <p15:clr>
            <a:srgbClr val="A4A3A4"/>
          </p15:clr>
        </p15:guide>
        <p15:guide id="6" orient="horz" pos="3888">
          <p15:clr>
            <a:srgbClr val="A4A3A4"/>
          </p15:clr>
        </p15:guide>
        <p15:guide id="7" pos="414">
          <p15:clr>
            <a:srgbClr val="A4A3A4"/>
          </p15:clr>
        </p15:guide>
        <p15:guide id="8" pos="822">
          <p15:clr>
            <a:srgbClr val="A4A3A4"/>
          </p15:clr>
        </p15:guide>
        <p15:guide id="9" pos="1650">
          <p15:clr>
            <a:srgbClr val="A4A3A4"/>
          </p15:clr>
        </p15:guide>
        <p15:guide id="10" pos="2466">
          <p15:clr>
            <a:srgbClr val="A4A3A4"/>
          </p15:clr>
        </p15:guide>
        <p15:guide id="11" pos="3294">
          <p15:clr>
            <a:srgbClr val="A4A3A4"/>
          </p15:clr>
        </p15:guide>
        <p15:guide id="12" pos="4110">
          <p15:clr>
            <a:srgbClr val="A4A3A4"/>
          </p15:clr>
        </p15:guide>
        <p15:guide id="13" pos="4938">
          <p15:clr>
            <a:srgbClr val="A4A3A4"/>
          </p15:clr>
        </p15:guide>
        <p15:guide id="14" pos="53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59" autoAdjust="0"/>
    <p:restoredTop sz="94660"/>
  </p:normalViewPr>
  <p:slideViewPr>
    <p:cSldViewPr showGuides="1">
      <p:cViewPr>
        <p:scale>
          <a:sx n="66" d="100"/>
          <a:sy n="66" d="100"/>
        </p:scale>
        <p:origin x="-1368" y="-114"/>
      </p:cViewPr>
      <p:guideLst>
        <p:guide orient="horz" pos="432"/>
        <p:guide orient="horz" pos="864"/>
        <p:guide orient="horz" pos="1728"/>
        <p:guide orient="horz" pos="2592"/>
        <p:guide orient="horz" pos="3456"/>
        <p:guide orient="horz" pos="3888"/>
        <p:guide pos="414"/>
        <p:guide pos="822"/>
        <p:guide pos="1650"/>
        <p:guide pos="2466"/>
        <p:guide pos="3294"/>
        <p:guide pos="4110"/>
        <p:guide pos="4938"/>
        <p:guide pos="534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34B7A2-FCE9-4DD4-87BC-C6E11163D848}" type="datetimeFigureOut">
              <a:rPr lang="en-US" smtClean="0"/>
              <a:t>7/4/2017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90ACC0-E92B-48DE-879D-807DDD5CE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052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ture.com/nature/journal/v408/n6813/full/408740a0.html#B1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nature.com/nature/journal/v408/n6813/full/408740a0.html#B4" TargetMode="External"/><Relationship Id="rId5" Type="http://schemas.openxmlformats.org/officeDocument/2006/relationships/hyperlink" Target="http://www.nature.com/nature/journal/v408/n6813/full/408740a0.html#B3" TargetMode="External"/><Relationship Id="rId4" Type="http://schemas.openxmlformats.org/officeDocument/2006/relationships/hyperlink" Target="http://www.nature.com/nature/journal/v408/n6813/full/408740a0.html#B2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78592-48C5-45C1-96F0-BD360B5C98D3}" type="slidenum">
              <a:rPr lang="en-US" smtClean="0"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test</a:t>
            </a:r>
          </a:p>
        </p:txBody>
      </p:sp>
    </p:spTree>
    <p:extLst>
      <p:ext uri="{BB962C8B-B14F-4D97-AF65-F5344CB8AC3E}">
        <p14:creationId xmlns:p14="http://schemas.microsoft.com/office/powerpoint/2010/main" val="27679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ffectLst/>
              </a:rPr>
              <a:t>DNA from bacteria has stimulatory effects on mammalian immune cells</a:t>
            </a:r>
            <a:r>
              <a:rPr lang="en-US" baseline="30000" dirty="0">
                <a:effectLst/>
                <a:hlinkClick r:id="rId3"/>
              </a:rPr>
              <a:t>1, </a:t>
            </a:r>
            <a:r>
              <a:rPr lang="en-US" baseline="30000" dirty="0">
                <a:effectLst/>
                <a:hlinkClick r:id="rId4"/>
              </a:rPr>
              <a:t>2, </a:t>
            </a:r>
            <a:r>
              <a:rPr lang="en-US" baseline="30000" dirty="0">
                <a:effectLst/>
                <a:hlinkClick r:id="rId5"/>
              </a:rPr>
              <a:t>3</a:t>
            </a:r>
            <a:r>
              <a:rPr lang="en-US" dirty="0">
                <a:effectLst/>
              </a:rPr>
              <a:t>, which depend on the presence of </a:t>
            </a:r>
            <a:r>
              <a:rPr lang="en-US" dirty="0" err="1">
                <a:effectLst/>
              </a:rPr>
              <a:t>unmethylated</a:t>
            </a:r>
            <a:r>
              <a:rPr lang="en-US" dirty="0">
                <a:effectLst/>
              </a:rPr>
              <a:t> CpG dinucleotides in the bacterial DNA. In contrast, mammalian DNA has a low frequency of CpG dinucleotides, and these are mostly methylated; therefore, mammalian DNA does not have immuno-stimulatory activity. CpG DNA induces a strong T-helper-1-like inflammatory response</a:t>
            </a:r>
            <a:r>
              <a:rPr lang="en-US" baseline="30000" dirty="0">
                <a:effectLst/>
                <a:hlinkClick r:id="rId6"/>
              </a:rPr>
              <a:t>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0ACC0-E92B-48DE-879D-807DDD5CEC0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164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8368" y="2743200"/>
            <a:ext cx="7827264" cy="1371600"/>
          </a:xfrm>
        </p:spPr>
        <p:txBody>
          <a:bodyPr lIns="0" rIns="0" anchor="b" anchorCtr="0">
            <a:noAutofit/>
          </a:bodyPr>
          <a:lstStyle>
            <a:lvl1pPr algn="l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" y="4114800"/>
            <a:ext cx="7827264" cy="685800"/>
          </a:xfrm>
        </p:spPr>
        <p:txBody>
          <a:bodyPr lIns="0" tIns="228600" rIns="0">
            <a:noAutofit/>
          </a:bodyPr>
          <a:lstStyle>
            <a:lvl1pPr marL="0" indent="0" algn="l">
              <a:spcBef>
                <a:spcPts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A1B8A-B196-4C92-B78E-CF62B58F5E6D}" type="datetimeFigureOut">
              <a:rPr lang="en-US" smtClean="0"/>
              <a:t>7/4/2017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EEF6-673E-454E-86C7-8216BA50636A}" type="slidenum">
              <a:rPr lang="en-US" smtClean="0"/>
              <a:t>‹#›</a:t>
            </a:fld>
            <a:endParaRPr lang="en-US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657225" y="681038"/>
            <a:ext cx="1266825" cy="1381125"/>
            <a:chOff x="657225" y="681038"/>
            <a:chExt cx="1266825" cy="1381125"/>
          </a:xfrm>
          <a:solidFill>
            <a:srgbClr val="000000"/>
          </a:solidFill>
        </p:grpSpPr>
        <p:sp>
          <p:nvSpPr>
            <p:cNvPr id="21" name="Freeform 5"/>
            <p:cNvSpPr>
              <a:spLocks noEditPoints="1"/>
            </p:cNvSpPr>
            <p:nvPr userDrawn="1"/>
          </p:nvSpPr>
          <p:spPr bwMode="auto">
            <a:xfrm>
              <a:off x="846138" y="1354138"/>
              <a:ext cx="887413" cy="708025"/>
            </a:xfrm>
            <a:custGeom>
              <a:avLst/>
              <a:gdLst>
                <a:gd name="T0" fmla="*/ 2203 w 2794"/>
                <a:gd name="T1" fmla="*/ 0 h 2229"/>
                <a:gd name="T2" fmla="*/ 1613 w 2794"/>
                <a:gd name="T3" fmla="*/ 0 h 2229"/>
                <a:gd name="T4" fmla="*/ 1613 w 2794"/>
                <a:gd name="T5" fmla="*/ 665 h 2229"/>
                <a:gd name="T6" fmla="*/ 1904 w 2794"/>
                <a:gd name="T7" fmla="*/ 1330 h 2229"/>
                <a:gd name="T8" fmla="*/ 1904 w 2794"/>
                <a:gd name="T9" fmla="*/ 1237 h 2229"/>
                <a:gd name="T10" fmla="*/ 1749 w 2794"/>
                <a:gd name="T11" fmla="*/ 747 h 2229"/>
                <a:gd name="T12" fmla="*/ 1749 w 2794"/>
                <a:gd name="T13" fmla="*/ 573 h 2229"/>
                <a:gd name="T14" fmla="*/ 1972 w 2794"/>
                <a:gd name="T15" fmla="*/ 573 h 2229"/>
                <a:gd name="T16" fmla="*/ 1972 w 2794"/>
                <a:gd name="T17" fmla="*/ 1332 h 2229"/>
                <a:gd name="T18" fmla="*/ 1401 w 2794"/>
                <a:gd name="T19" fmla="*/ 2182 h 2229"/>
                <a:gd name="T20" fmla="*/ 829 w 2794"/>
                <a:gd name="T21" fmla="*/ 1374 h 2229"/>
                <a:gd name="T22" fmla="*/ 1180 w 2794"/>
                <a:gd name="T23" fmla="*/ 665 h 2229"/>
                <a:gd name="T24" fmla="*/ 1180 w 2794"/>
                <a:gd name="T25" fmla="*/ 573 h 2229"/>
                <a:gd name="T26" fmla="*/ 1401 w 2794"/>
                <a:gd name="T27" fmla="*/ 573 h 2229"/>
                <a:gd name="T28" fmla="*/ 1542 w 2794"/>
                <a:gd name="T29" fmla="*/ 573 h 2229"/>
                <a:gd name="T30" fmla="*/ 1542 w 2794"/>
                <a:gd name="T31" fmla="*/ 436 h 2229"/>
                <a:gd name="T32" fmla="*/ 1401 w 2794"/>
                <a:gd name="T33" fmla="*/ 436 h 2229"/>
                <a:gd name="T34" fmla="*/ 1180 w 2794"/>
                <a:gd name="T35" fmla="*/ 436 h 2229"/>
                <a:gd name="T36" fmla="*/ 1180 w 2794"/>
                <a:gd name="T37" fmla="*/ 436 h 2229"/>
                <a:gd name="T38" fmla="*/ 1044 w 2794"/>
                <a:gd name="T39" fmla="*/ 436 h 2229"/>
                <a:gd name="T40" fmla="*/ 1044 w 2794"/>
                <a:gd name="T41" fmla="*/ 436 h 2229"/>
                <a:gd name="T42" fmla="*/ 692 w 2794"/>
                <a:gd name="T43" fmla="*/ 436 h 2229"/>
                <a:gd name="T44" fmla="*/ 692 w 2794"/>
                <a:gd name="T45" fmla="*/ 1234 h 2229"/>
                <a:gd name="T46" fmla="*/ 695 w 2794"/>
                <a:gd name="T47" fmla="*/ 1315 h 2229"/>
                <a:gd name="T48" fmla="*/ 695 w 2794"/>
                <a:gd name="T49" fmla="*/ 1315 h 2229"/>
                <a:gd name="T50" fmla="*/ 829 w 2794"/>
                <a:gd name="T51" fmla="*/ 1205 h 2229"/>
                <a:gd name="T52" fmla="*/ 829 w 2794"/>
                <a:gd name="T53" fmla="*/ 1205 h 2229"/>
                <a:gd name="T54" fmla="*/ 829 w 2794"/>
                <a:gd name="T55" fmla="*/ 573 h 2229"/>
                <a:gd name="T56" fmla="*/ 1044 w 2794"/>
                <a:gd name="T57" fmla="*/ 573 h 2229"/>
                <a:gd name="T58" fmla="*/ 1044 w 2794"/>
                <a:gd name="T59" fmla="*/ 573 h 2229"/>
                <a:gd name="T60" fmla="*/ 1044 w 2794"/>
                <a:gd name="T61" fmla="*/ 747 h 2229"/>
                <a:gd name="T62" fmla="*/ 590 w 2794"/>
                <a:gd name="T63" fmla="*/ 1447 h 2229"/>
                <a:gd name="T64" fmla="*/ 135 w 2794"/>
                <a:gd name="T65" fmla="*/ 747 h 2229"/>
                <a:gd name="T66" fmla="*/ 135 w 2794"/>
                <a:gd name="T67" fmla="*/ 136 h 2229"/>
                <a:gd name="T68" fmla="*/ 590 w 2794"/>
                <a:gd name="T69" fmla="*/ 136 h 2229"/>
                <a:gd name="T70" fmla="*/ 1044 w 2794"/>
                <a:gd name="T71" fmla="*/ 136 h 2229"/>
                <a:gd name="T72" fmla="*/ 1044 w 2794"/>
                <a:gd name="T73" fmla="*/ 370 h 2229"/>
                <a:gd name="T74" fmla="*/ 1180 w 2794"/>
                <a:gd name="T75" fmla="*/ 370 h 2229"/>
                <a:gd name="T76" fmla="*/ 1180 w 2794"/>
                <a:gd name="T77" fmla="*/ 0 h 2229"/>
                <a:gd name="T78" fmla="*/ 590 w 2794"/>
                <a:gd name="T79" fmla="*/ 0 h 2229"/>
                <a:gd name="T80" fmla="*/ 0 w 2794"/>
                <a:gd name="T81" fmla="*/ 0 h 2229"/>
                <a:gd name="T82" fmla="*/ 0 w 2794"/>
                <a:gd name="T83" fmla="*/ 665 h 2229"/>
                <a:gd name="T84" fmla="*/ 590 w 2794"/>
                <a:gd name="T85" fmla="*/ 1495 h 2229"/>
                <a:gd name="T86" fmla="*/ 708 w 2794"/>
                <a:gd name="T87" fmla="*/ 1444 h 2229"/>
                <a:gd name="T88" fmla="*/ 1401 w 2794"/>
                <a:gd name="T89" fmla="*/ 2229 h 2229"/>
                <a:gd name="T90" fmla="*/ 2093 w 2794"/>
                <a:gd name="T91" fmla="*/ 1447 h 2229"/>
                <a:gd name="T92" fmla="*/ 2203 w 2794"/>
                <a:gd name="T93" fmla="*/ 1495 h 2229"/>
                <a:gd name="T94" fmla="*/ 2794 w 2794"/>
                <a:gd name="T95" fmla="*/ 665 h 2229"/>
                <a:gd name="T96" fmla="*/ 2794 w 2794"/>
                <a:gd name="T97" fmla="*/ 0 h 2229"/>
                <a:gd name="T98" fmla="*/ 2203 w 2794"/>
                <a:gd name="T99" fmla="*/ 0 h 2229"/>
                <a:gd name="T100" fmla="*/ 2658 w 2794"/>
                <a:gd name="T101" fmla="*/ 747 h 2229"/>
                <a:gd name="T102" fmla="*/ 2203 w 2794"/>
                <a:gd name="T103" fmla="*/ 1447 h 2229"/>
                <a:gd name="T104" fmla="*/ 2100 w 2794"/>
                <a:gd name="T105" fmla="*/ 1395 h 2229"/>
                <a:gd name="T106" fmla="*/ 2109 w 2794"/>
                <a:gd name="T107" fmla="*/ 1234 h 2229"/>
                <a:gd name="T108" fmla="*/ 2109 w 2794"/>
                <a:gd name="T109" fmla="*/ 436 h 2229"/>
                <a:gd name="T110" fmla="*/ 1749 w 2794"/>
                <a:gd name="T111" fmla="*/ 436 h 2229"/>
                <a:gd name="T112" fmla="*/ 1749 w 2794"/>
                <a:gd name="T113" fmla="*/ 136 h 2229"/>
                <a:gd name="T114" fmla="*/ 2203 w 2794"/>
                <a:gd name="T115" fmla="*/ 136 h 2229"/>
                <a:gd name="T116" fmla="*/ 2658 w 2794"/>
                <a:gd name="T117" fmla="*/ 136 h 2229"/>
                <a:gd name="T118" fmla="*/ 2658 w 2794"/>
                <a:gd name="T119" fmla="*/ 747 h 2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94" h="2229">
                  <a:moveTo>
                    <a:pt x="2203" y="0"/>
                  </a:moveTo>
                  <a:cubicBezTo>
                    <a:pt x="1613" y="0"/>
                    <a:pt x="1613" y="0"/>
                    <a:pt x="1613" y="0"/>
                  </a:cubicBezTo>
                  <a:cubicBezTo>
                    <a:pt x="1613" y="665"/>
                    <a:pt x="1613" y="665"/>
                    <a:pt x="1613" y="665"/>
                  </a:cubicBezTo>
                  <a:cubicBezTo>
                    <a:pt x="1613" y="970"/>
                    <a:pt x="1719" y="1183"/>
                    <a:pt x="1904" y="1330"/>
                  </a:cubicBezTo>
                  <a:cubicBezTo>
                    <a:pt x="1904" y="1237"/>
                    <a:pt x="1904" y="1237"/>
                    <a:pt x="1904" y="1237"/>
                  </a:cubicBezTo>
                  <a:cubicBezTo>
                    <a:pt x="1769" y="1081"/>
                    <a:pt x="1749" y="901"/>
                    <a:pt x="1749" y="747"/>
                  </a:cubicBezTo>
                  <a:cubicBezTo>
                    <a:pt x="1749" y="573"/>
                    <a:pt x="1749" y="573"/>
                    <a:pt x="1749" y="573"/>
                  </a:cubicBezTo>
                  <a:cubicBezTo>
                    <a:pt x="1972" y="573"/>
                    <a:pt x="1972" y="573"/>
                    <a:pt x="1972" y="573"/>
                  </a:cubicBezTo>
                  <a:cubicBezTo>
                    <a:pt x="1972" y="1332"/>
                    <a:pt x="1972" y="1332"/>
                    <a:pt x="1972" y="1332"/>
                  </a:cubicBezTo>
                  <a:cubicBezTo>
                    <a:pt x="1972" y="1609"/>
                    <a:pt x="1895" y="1961"/>
                    <a:pt x="1401" y="2182"/>
                  </a:cubicBezTo>
                  <a:cubicBezTo>
                    <a:pt x="931" y="1972"/>
                    <a:pt x="838" y="1643"/>
                    <a:pt x="829" y="1374"/>
                  </a:cubicBezTo>
                  <a:cubicBezTo>
                    <a:pt x="1051" y="1225"/>
                    <a:pt x="1180" y="1001"/>
                    <a:pt x="1180" y="665"/>
                  </a:cubicBezTo>
                  <a:cubicBezTo>
                    <a:pt x="1180" y="573"/>
                    <a:pt x="1180" y="573"/>
                    <a:pt x="1180" y="573"/>
                  </a:cubicBezTo>
                  <a:cubicBezTo>
                    <a:pt x="1401" y="573"/>
                    <a:pt x="1401" y="573"/>
                    <a:pt x="1401" y="573"/>
                  </a:cubicBezTo>
                  <a:cubicBezTo>
                    <a:pt x="1542" y="573"/>
                    <a:pt x="1542" y="573"/>
                    <a:pt x="1542" y="573"/>
                  </a:cubicBezTo>
                  <a:cubicBezTo>
                    <a:pt x="1542" y="436"/>
                    <a:pt x="1542" y="436"/>
                    <a:pt x="1542" y="436"/>
                  </a:cubicBezTo>
                  <a:cubicBezTo>
                    <a:pt x="1401" y="436"/>
                    <a:pt x="1401" y="436"/>
                    <a:pt x="1401" y="436"/>
                  </a:cubicBezTo>
                  <a:cubicBezTo>
                    <a:pt x="1180" y="436"/>
                    <a:pt x="1180" y="436"/>
                    <a:pt x="1180" y="436"/>
                  </a:cubicBezTo>
                  <a:cubicBezTo>
                    <a:pt x="1180" y="436"/>
                    <a:pt x="1180" y="436"/>
                    <a:pt x="1180" y="436"/>
                  </a:cubicBezTo>
                  <a:cubicBezTo>
                    <a:pt x="1044" y="436"/>
                    <a:pt x="1044" y="436"/>
                    <a:pt x="1044" y="436"/>
                  </a:cubicBezTo>
                  <a:cubicBezTo>
                    <a:pt x="1044" y="436"/>
                    <a:pt x="1044" y="436"/>
                    <a:pt x="1044" y="436"/>
                  </a:cubicBezTo>
                  <a:cubicBezTo>
                    <a:pt x="692" y="436"/>
                    <a:pt x="692" y="436"/>
                    <a:pt x="692" y="436"/>
                  </a:cubicBezTo>
                  <a:cubicBezTo>
                    <a:pt x="692" y="1234"/>
                    <a:pt x="692" y="1234"/>
                    <a:pt x="692" y="1234"/>
                  </a:cubicBezTo>
                  <a:cubicBezTo>
                    <a:pt x="692" y="1262"/>
                    <a:pt x="693" y="1289"/>
                    <a:pt x="695" y="1315"/>
                  </a:cubicBezTo>
                  <a:cubicBezTo>
                    <a:pt x="695" y="1315"/>
                    <a:pt x="695" y="1315"/>
                    <a:pt x="695" y="1315"/>
                  </a:cubicBezTo>
                  <a:cubicBezTo>
                    <a:pt x="748" y="1280"/>
                    <a:pt x="792" y="1244"/>
                    <a:pt x="829" y="1205"/>
                  </a:cubicBezTo>
                  <a:cubicBezTo>
                    <a:pt x="829" y="1205"/>
                    <a:pt x="829" y="1205"/>
                    <a:pt x="829" y="1205"/>
                  </a:cubicBezTo>
                  <a:cubicBezTo>
                    <a:pt x="829" y="573"/>
                    <a:pt x="829" y="573"/>
                    <a:pt x="829" y="573"/>
                  </a:cubicBezTo>
                  <a:cubicBezTo>
                    <a:pt x="1044" y="573"/>
                    <a:pt x="1044" y="573"/>
                    <a:pt x="1044" y="573"/>
                  </a:cubicBezTo>
                  <a:cubicBezTo>
                    <a:pt x="1044" y="573"/>
                    <a:pt x="1044" y="573"/>
                    <a:pt x="1044" y="573"/>
                  </a:cubicBezTo>
                  <a:cubicBezTo>
                    <a:pt x="1044" y="747"/>
                    <a:pt x="1044" y="747"/>
                    <a:pt x="1044" y="747"/>
                  </a:cubicBezTo>
                  <a:cubicBezTo>
                    <a:pt x="1044" y="978"/>
                    <a:pt x="1001" y="1263"/>
                    <a:pt x="590" y="1447"/>
                  </a:cubicBezTo>
                  <a:cubicBezTo>
                    <a:pt x="178" y="1263"/>
                    <a:pt x="135" y="978"/>
                    <a:pt x="135" y="747"/>
                  </a:cubicBezTo>
                  <a:cubicBezTo>
                    <a:pt x="135" y="136"/>
                    <a:pt x="135" y="136"/>
                    <a:pt x="135" y="136"/>
                  </a:cubicBezTo>
                  <a:cubicBezTo>
                    <a:pt x="590" y="136"/>
                    <a:pt x="590" y="136"/>
                    <a:pt x="590" y="136"/>
                  </a:cubicBezTo>
                  <a:cubicBezTo>
                    <a:pt x="1044" y="136"/>
                    <a:pt x="1044" y="136"/>
                    <a:pt x="1044" y="136"/>
                  </a:cubicBezTo>
                  <a:cubicBezTo>
                    <a:pt x="1044" y="370"/>
                    <a:pt x="1044" y="370"/>
                    <a:pt x="1044" y="370"/>
                  </a:cubicBezTo>
                  <a:cubicBezTo>
                    <a:pt x="1180" y="370"/>
                    <a:pt x="1180" y="370"/>
                    <a:pt x="1180" y="370"/>
                  </a:cubicBezTo>
                  <a:cubicBezTo>
                    <a:pt x="1180" y="0"/>
                    <a:pt x="1180" y="0"/>
                    <a:pt x="1180" y="0"/>
                  </a:cubicBezTo>
                  <a:cubicBezTo>
                    <a:pt x="590" y="0"/>
                    <a:pt x="590" y="0"/>
                    <a:pt x="59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65"/>
                    <a:pt x="0" y="665"/>
                    <a:pt x="0" y="665"/>
                  </a:cubicBezTo>
                  <a:cubicBezTo>
                    <a:pt x="0" y="1109"/>
                    <a:pt x="224" y="1357"/>
                    <a:pt x="590" y="1495"/>
                  </a:cubicBezTo>
                  <a:cubicBezTo>
                    <a:pt x="631" y="1479"/>
                    <a:pt x="670" y="1462"/>
                    <a:pt x="708" y="1444"/>
                  </a:cubicBezTo>
                  <a:cubicBezTo>
                    <a:pt x="771" y="1847"/>
                    <a:pt x="1023" y="2087"/>
                    <a:pt x="1401" y="2229"/>
                  </a:cubicBezTo>
                  <a:cubicBezTo>
                    <a:pt x="1777" y="2087"/>
                    <a:pt x="2029" y="1848"/>
                    <a:pt x="2093" y="1447"/>
                  </a:cubicBezTo>
                  <a:cubicBezTo>
                    <a:pt x="2128" y="1464"/>
                    <a:pt x="2165" y="1480"/>
                    <a:pt x="2203" y="1495"/>
                  </a:cubicBezTo>
                  <a:cubicBezTo>
                    <a:pt x="2569" y="1357"/>
                    <a:pt x="2794" y="1109"/>
                    <a:pt x="2794" y="665"/>
                  </a:cubicBezTo>
                  <a:cubicBezTo>
                    <a:pt x="2794" y="0"/>
                    <a:pt x="2794" y="0"/>
                    <a:pt x="2794" y="0"/>
                  </a:cubicBezTo>
                  <a:lnTo>
                    <a:pt x="2203" y="0"/>
                  </a:lnTo>
                  <a:close/>
                  <a:moveTo>
                    <a:pt x="2658" y="747"/>
                  </a:moveTo>
                  <a:cubicBezTo>
                    <a:pt x="2658" y="978"/>
                    <a:pt x="2615" y="1263"/>
                    <a:pt x="2203" y="1447"/>
                  </a:cubicBezTo>
                  <a:cubicBezTo>
                    <a:pt x="2166" y="1431"/>
                    <a:pt x="2131" y="1413"/>
                    <a:pt x="2100" y="1395"/>
                  </a:cubicBezTo>
                  <a:cubicBezTo>
                    <a:pt x="2106" y="1344"/>
                    <a:pt x="2109" y="1290"/>
                    <a:pt x="2109" y="1234"/>
                  </a:cubicBezTo>
                  <a:cubicBezTo>
                    <a:pt x="2109" y="436"/>
                    <a:pt x="2109" y="436"/>
                    <a:pt x="2109" y="436"/>
                  </a:cubicBezTo>
                  <a:cubicBezTo>
                    <a:pt x="1749" y="436"/>
                    <a:pt x="1749" y="436"/>
                    <a:pt x="1749" y="436"/>
                  </a:cubicBezTo>
                  <a:cubicBezTo>
                    <a:pt x="1749" y="136"/>
                    <a:pt x="1749" y="136"/>
                    <a:pt x="1749" y="136"/>
                  </a:cubicBezTo>
                  <a:cubicBezTo>
                    <a:pt x="2203" y="136"/>
                    <a:pt x="2203" y="136"/>
                    <a:pt x="2203" y="136"/>
                  </a:cubicBezTo>
                  <a:cubicBezTo>
                    <a:pt x="2658" y="136"/>
                    <a:pt x="2658" y="136"/>
                    <a:pt x="2658" y="136"/>
                  </a:cubicBezTo>
                  <a:lnTo>
                    <a:pt x="2658" y="747"/>
                  </a:lnTo>
                  <a:close/>
                </a:path>
              </a:pathLst>
            </a:custGeom>
            <a:solidFill>
              <a:srgbClr val="0046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6"/>
            <p:cNvSpPr>
              <a:spLocks/>
            </p:cNvSpPr>
            <p:nvPr userDrawn="1"/>
          </p:nvSpPr>
          <p:spPr bwMode="auto">
            <a:xfrm>
              <a:off x="915988" y="1003301"/>
              <a:ext cx="188913" cy="236538"/>
            </a:xfrm>
            <a:custGeom>
              <a:avLst/>
              <a:gdLst>
                <a:gd name="T0" fmla="*/ 49 w 596"/>
                <a:gd name="T1" fmla="*/ 747 h 747"/>
                <a:gd name="T2" fmla="*/ 49 w 596"/>
                <a:gd name="T3" fmla="*/ 721 h 747"/>
                <a:gd name="T4" fmla="*/ 91 w 596"/>
                <a:gd name="T5" fmla="*/ 696 h 747"/>
                <a:gd name="T6" fmla="*/ 99 w 596"/>
                <a:gd name="T7" fmla="*/ 684 h 747"/>
                <a:gd name="T8" fmla="*/ 105 w 596"/>
                <a:gd name="T9" fmla="*/ 621 h 747"/>
                <a:gd name="T10" fmla="*/ 109 w 596"/>
                <a:gd name="T11" fmla="*/ 535 h 747"/>
                <a:gd name="T12" fmla="*/ 109 w 596"/>
                <a:gd name="T13" fmla="*/ 252 h 747"/>
                <a:gd name="T14" fmla="*/ 105 w 596"/>
                <a:gd name="T15" fmla="*/ 112 h 747"/>
                <a:gd name="T16" fmla="*/ 98 w 596"/>
                <a:gd name="T17" fmla="*/ 52 h 747"/>
                <a:gd name="T18" fmla="*/ 78 w 596"/>
                <a:gd name="T19" fmla="*/ 39 h 747"/>
                <a:gd name="T20" fmla="*/ 0 w 596"/>
                <a:gd name="T21" fmla="*/ 33 h 747"/>
                <a:gd name="T22" fmla="*/ 0 w 596"/>
                <a:gd name="T23" fmla="*/ 0 h 747"/>
                <a:gd name="T24" fmla="*/ 165 w 596"/>
                <a:gd name="T25" fmla="*/ 3 h 747"/>
                <a:gd name="T26" fmla="*/ 323 w 596"/>
                <a:gd name="T27" fmla="*/ 0 h 747"/>
                <a:gd name="T28" fmla="*/ 323 w 596"/>
                <a:gd name="T29" fmla="*/ 33 h 747"/>
                <a:gd name="T30" fmla="*/ 243 w 596"/>
                <a:gd name="T31" fmla="*/ 39 h 747"/>
                <a:gd name="T32" fmla="*/ 224 w 596"/>
                <a:gd name="T33" fmla="*/ 51 h 747"/>
                <a:gd name="T34" fmla="*/ 216 w 596"/>
                <a:gd name="T35" fmla="*/ 102 h 747"/>
                <a:gd name="T36" fmla="*/ 213 w 596"/>
                <a:gd name="T37" fmla="*/ 252 h 747"/>
                <a:gd name="T38" fmla="*/ 213 w 596"/>
                <a:gd name="T39" fmla="*/ 606 h 747"/>
                <a:gd name="T40" fmla="*/ 216 w 596"/>
                <a:gd name="T41" fmla="*/ 696 h 747"/>
                <a:gd name="T42" fmla="*/ 303 w 596"/>
                <a:gd name="T43" fmla="*/ 700 h 747"/>
                <a:gd name="T44" fmla="*/ 525 w 596"/>
                <a:gd name="T45" fmla="*/ 681 h 747"/>
                <a:gd name="T46" fmla="*/ 538 w 596"/>
                <a:gd name="T47" fmla="*/ 644 h 747"/>
                <a:gd name="T48" fmla="*/ 560 w 596"/>
                <a:gd name="T49" fmla="*/ 557 h 747"/>
                <a:gd name="T50" fmla="*/ 596 w 596"/>
                <a:gd name="T51" fmla="*/ 557 h 747"/>
                <a:gd name="T52" fmla="*/ 573 w 596"/>
                <a:gd name="T53" fmla="*/ 741 h 747"/>
                <a:gd name="T54" fmla="*/ 537 w 596"/>
                <a:gd name="T55" fmla="*/ 746 h 747"/>
                <a:gd name="T56" fmla="*/ 449 w 596"/>
                <a:gd name="T57" fmla="*/ 747 h 747"/>
                <a:gd name="T58" fmla="*/ 156 w 596"/>
                <a:gd name="T59" fmla="*/ 744 h 747"/>
                <a:gd name="T60" fmla="*/ 49 w 596"/>
                <a:gd name="T61" fmla="*/ 747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96" h="747">
                  <a:moveTo>
                    <a:pt x="49" y="747"/>
                  </a:moveTo>
                  <a:cubicBezTo>
                    <a:pt x="49" y="721"/>
                    <a:pt x="49" y="721"/>
                    <a:pt x="49" y="721"/>
                  </a:cubicBezTo>
                  <a:cubicBezTo>
                    <a:pt x="71" y="710"/>
                    <a:pt x="85" y="702"/>
                    <a:pt x="91" y="696"/>
                  </a:cubicBezTo>
                  <a:cubicBezTo>
                    <a:pt x="95" y="693"/>
                    <a:pt x="98" y="689"/>
                    <a:pt x="99" y="684"/>
                  </a:cubicBezTo>
                  <a:cubicBezTo>
                    <a:pt x="102" y="675"/>
                    <a:pt x="104" y="654"/>
                    <a:pt x="105" y="621"/>
                  </a:cubicBezTo>
                  <a:cubicBezTo>
                    <a:pt x="108" y="573"/>
                    <a:pt x="109" y="545"/>
                    <a:pt x="109" y="535"/>
                  </a:cubicBezTo>
                  <a:cubicBezTo>
                    <a:pt x="109" y="252"/>
                    <a:pt x="109" y="252"/>
                    <a:pt x="109" y="252"/>
                  </a:cubicBezTo>
                  <a:cubicBezTo>
                    <a:pt x="109" y="204"/>
                    <a:pt x="108" y="157"/>
                    <a:pt x="105" y="112"/>
                  </a:cubicBezTo>
                  <a:cubicBezTo>
                    <a:pt x="104" y="78"/>
                    <a:pt x="102" y="59"/>
                    <a:pt x="98" y="52"/>
                  </a:cubicBezTo>
                  <a:cubicBezTo>
                    <a:pt x="93" y="46"/>
                    <a:pt x="87" y="42"/>
                    <a:pt x="78" y="39"/>
                  </a:cubicBezTo>
                  <a:cubicBezTo>
                    <a:pt x="69" y="36"/>
                    <a:pt x="43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9" y="2"/>
                    <a:pt x="144" y="3"/>
                    <a:pt x="165" y="3"/>
                  </a:cubicBezTo>
                  <a:cubicBezTo>
                    <a:pt x="189" y="3"/>
                    <a:pt x="241" y="2"/>
                    <a:pt x="323" y="0"/>
                  </a:cubicBezTo>
                  <a:cubicBezTo>
                    <a:pt x="323" y="33"/>
                    <a:pt x="323" y="33"/>
                    <a:pt x="323" y="33"/>
                  </a:cubicBezTo>
                  <a:cubicBezTo>
                    <a:pt x="279" y="34"/>
                    <a:pt x="253" y="36"/>
                    <a:pt x="243" y="39"/>
                  </a:cubicBezTo>
                  <a:cubicBezTo>
                    <a:pt x="234" y="42"/>
                    <a:pt x="228" y="46"/>
                    <a:pt x="224" y="51"/>
                  </a:cubicBezTo>
                  <a:cubicBezTo>
                    <a:pt x="220" y="58"/>
                    <a:pt x="217" y="75"/>
                    <a:pt x="216" y="102"/>
                  </a:cubicBezTo>
                  <a:cubicBezTo>
                    <a:pt x="215" y="109"/>
                    <a:pt x="214" y="159"/>
                    <a:pt x="213" y="252"/>
                  </a:cubicBezTo>
                  <a:cubicBezTo>
                    <a:pt x="213" y="606"/>
                    <a:pt x="213" y="606"/>
                    <a:pt x="213" y="606"/>
                  </a:cubicBezTo>
                  <a:cubicBezTo>
                    <a:pt x="213" y="643"/>
                    <a:pt x="214" y="673"/>
                    <a:pt x="216" y="696"/>
                  </a:cubicBezTo>
                  <a:cubicBezTo>
                    <a:pt x="257" y="699"/>
                    <a:pt x="262" y="700"/>
                    <a:pt x="303" y="700"/>
                  </a:cubicBezTo>
                  <a:cubicBezTo>
                    <a:pt x="407" y="700"/>
                    <a:pt x="484" y="693"/>
                    <a:pt x="525" y="681"/>
                  </a:cubicBezTo>
                  <a:cubicBezTo>
                    <a:pt x="530" y="670"/>
                    <a:pt x="534" y="658"/>
                    <a:pt x="538" y="644"/>
                  </a:cubicBezTo>
                  <a:cubicBezTo>
                    <a:pt x="560" y="557"/>
                    <a:pt x="560" y="557"/>
                    <a:pt x="560" y="557"/>
                  </a:cubicBezTo>
                  <a:cubicBezTo>
                    <a:pt x="596" y="557"/>
                    <a:pt x="596" y="557"/>
                    <a:pt x="596" y="557"/>
                  </a:cubicBezTo>
                  <a:cubicBezTo>
                    <a:pt x="588" y="609"/>
                    <a:pt x="580" y="671"/>
                    <a:pt x="573" y="741"/>
                  </a:cubicBezTo>
                  <a:cubicBezTo>
                    <a:pt x="558" y="744"/>
                    <a:pt x="546" y="745"/>
                    <a:pt x="537" y="746"/>
                  </a:cubicBezTo>
                  <a:cubicBezTo>
                    <a:pt x="518" y="747"/>
                    <a:pt x="488" y="747"/>
                    <a:pt x="449" y="747"/>
                  </a:cubicBezTo>
                  <a:cubicBezTo>
                    <a:pt x="156" y="744"/>
                    <a:pt x="156" y="744"/>
                    <a:pt x="156" y="744"/>
                  </a:cubicBezTo>
                  <a:cubicBezTo>
                    <a:pt x="121" y="744"/>
                    <a:pt x="85" y="745"/>
                    <a:pt x="49" y="7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7"/>
            <p:cNvSpPr>
              <a:spLocks/>
            </p:cNvSpPr>
            <p:nvPr userDrawn="1"/>
          </p:nvSpPr>
          <p:spPr bwMode="auto">
            <a:xfrm>
              <a:off x="1127125" y="1003301"/>
              <a:ext cx="103188" cy="236538"/>
            </a:xfrm>
            <a:custGeom>
              <a:avLst/>
              <a:gdLst>
                <a:gd name="T0" fmla="*/ 321 w 321"/>
                <a:gd name="T1" fmla="*/ 714 h 747"/>
                <a:gd name="T2" fmla="*/ 321 w 321"/>
                <a:gd name="T3" fmla="*/ 747 h 747"/>
                <a:gd name="T4" fmla="*/ 168 w 321"/>
                <a:gd name="T5" fmla="*/ 744 h 747"/>
                <a:gd name="T6" fmla="*/ 0 w 321"/>
                <a:gd name="T7" fmla="*/ 747 h 747"/>
                <a:gd name="T8" fmla="*/ 0 w 321"/>
                <a:gd name="T9" fmla="*/ 714 h 747"/>
                <a:gd name="T10" fmla="*/ 77 w 321"/>
                <a:gd name="T11" fmla="*/ 708 h 747"/>
                <a:gd name="T12" fmla="*/ 97 w 321"/>
                <a:gd name="T13" fmla="*/ 696 h 747"/>
                <a:gd name="T14" fmla="*/ 105 w 321"/>
                <a:gd name="T15" fmla="*/ 645 h 747"/>
                <a:gd name="T16" fmla="*/ 108 w 321"/>
                <a:gd name="T17" fmla="*/ 495 h 747"/>
                <a:gd name="T18" fmla="*/ 108 w 321"/>
                <a:gd name="T19" fmla="*/ 251 h 747"/>
                <a:gd name="T20" fmla="*/ 105 w 321"/>
                <a:gd name="T21" fmla="*/ 111 h 747"/>
                <a:gd name="T22" fmla="*/ 97 w 321"/>
                <a:gd name="T23" fmla="*/ 52 h 747"/>
                <a:gd name="T24" fmla="*/ 77 w 321"/>
                <a:gd name="T25" fmla="*/ 39 h 747"/>
                <a:gd name="T26" fmla="*/ 0 w 321"/>
                <a:gd name="T27" fmla="*/ 33 h 747"/>
                <a:gd name="T28" fmla="*/ 0 w 321"/>
                <a:gd name="T29" fmla="*/ 0 h 747"/>
                <a:gd name="T30" fmla="*/ 161 w 321"/>
                <a:gd name="T31" fmla="*/ 3 h 747"/>
                <a:gd name="T32" fmla="*/ 321 w 321"/>
                <a:gd name="T33" fmla="*/ 0 h 747"/>
                <a:gd name="T34" fmla="*/ 321 w 321"/>
                <a:gd name="T35" fmla="*/ 33 h 747"/>
                <a:gd name="T36" fmla="*/ 243 w 321"/>
                <a:gd name="T37" fmla="*/ 39 h 747"/>
                <a:gd name="T38" fmla="*/ 224 w 321"/>
                <a:gd name="T39" fmla="*/ 51 h 747"/>
                <a:gd name="T40" fmla="*/ 216 w 321"/>
                <a:gd name="T41" fmla="*/ 102 h 747"/>
                <a:gd name="T42" fmla="*/ 212 w 321"/>
                <a:gd name="T43" fmla="*/ 251 h 747"/>
                <a:gd name="T44" fmla="*/ 212 w 321"/>
                <a:gd name="T45" fmla="*/ 495 h 747"/>
                <a:gd name="T46" fmla="*/ 214 w 321"/>
                <a:gd name="T47" fmla="*/ 635 h 747"/>
                <a:gd name="T48" fmla="*/ 222 w 321"/>
                <a:gd name="T49" fmla="*/ 694 h 747"/>
                <a:gd name="T50" fmla="*/ 242 w 321"/>
                <a:gd name="T51" fmla="*/ 708 h 747"/>
                <a:gd name="T52" fmla="*/ 321 w 321"/>
                <a:gd name="T53" fmla="*/ 714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1" h="747">
                  <a:moveTo>
                    <a:pt x="321" y="714"/>
                  </a:moveTo>
                  <a:cubicBezTo>
                    <a:pt x="321" y="747"/>
                    <a:pt x="321" y="747"/>
                    <a:pt x="321" y="747"/>
                  </a:cubicBezTo>
                  <a:cubicBezTo>
                    <a:pt x="244" y="745"/>
                    <a:pt x="193" y="744"/>
                    <a:pt x="168" y="744"/>
                  </a:cubicBezTo>
                  <a:cubicBezTo>
                    <a:pt x="0" y="747"/>
                    <a:pt x="0" y="747"/>
                    <a:pt x="0" y="747"/>
                  </a:cubicBezTo>
                  <a:cubicBezTo>
                    <a:pt x="0" y="714"/>
                    <a:pt x="0" y="714"/>
                    <a:pt x="0" y="714"/>
                  </a:cubicBezTo>
                  <a:cubicBezTo>
                    <a:pt x="42" y="713"/>
                    <a:pt x="68" y="711"/>
                    <a:pt x="77" y="708"/>
                  </a:cubicBezTo>
                  <a:cubicBezTo>
                    <a:pt x="87" y="705"/>
                    <a:pt x="93" y="701"/>
                    <a:pt x="97" y="696"/>
                  </a:cubicBezTo>
                  <a:cubicBezTo>
                    <a:pt x="101" y="689"/>
                    <a:pt x="104" y="672"/>
                    <a:pt x="105" y="645"/>
                  </a:cubicBezTo>
                  <a:cubicBezTo>
                    <a:pt x="106" y="637"/>
                    <a:pt x="107" y="587"/>
                    <a:pt x="108" y="495"/>
                  </a:cubicBezTo>
                  <a:cubicBezTo>
                    <a:pt x="108" y="251"/>
                    <a:pt x="108" y="251"/>
                    <a:pt x="108" y="251"/>
                  </a:cubicBezTo>
                  <a:cubicBezTo>
                    <a:pt x="108" y="204"/>
                    <a:pt x="107" y="157"/>
                    <a:pt x="105" y="111"/>
                  </a:cubicBezTo>
                  <a:cubicBezTo>
                    <a:pt x="104" y="78"/>
                    <a:pt x="102" y="59"/>
                    <a:pt x="97" y="52"/>
                  </a:cubicBezTo>
                  <a:cubicBezTo>
                    <a:pt x="93" y="46"/>
                    <a:pt x="87" y="41"/>
                    <a:pt x="77" y="39"/>
                  </a:cubicBezTo>
                  <a:cubicBezTo>
                    <a:pt x="68" y="36"/>
                    <a:pt x="42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9" y="2"/>
                    <a:pt x="123" y="3"/>
                    <a:pt x="161" y="3"/>
                  </a:cubicBezTo>
                  <a:cubicBezTo>
                    <a:pt x="197" y="3"/>
                    <a:pt x="250" y="2"/>
                    <a:pt x="321" y="0"/>
                  </a:cubicBezTo>
                  <a:cubicBezTo>
                    <a:pt x="321" y="33"/>
                    <a:pt x="321" y="33"/>
                    <a:pt x="321" y="33"/>
                  </a:cubicBezTo>
                  <a:cubicBezTo>
                    <a:pt x="278" y="34"/>
                    <a:pt x="252" y="36"/>
                    <a:pt x="243" y="39"/>
                  </a:cubicBezTo>
                  <a:cubicBezTo>
                    <a:pt x="234" y="41"/>
                    <a:pt x="227" y="46"/>
                    <a:pt x="224" y="51"/>
                  </a:cubicBezTo>
                  <a:cubicBezTo>
                    <a:pt x="219" y="58"/>
                    <a:pt x="217" y="75"/>
                    <a:pt x="216" y="102"/>
                  </a:cubicBezTo>
                  <a:cubicBezTo>
                    <a:pt x="215" y="109"/>
                    <a:pt x="214" y="159"/>
                    <a:pt x="212" y="251"/>
                  </a:cubicBezTo>
                  <a:cubicBezTo>
                    <a:pt x="212" y="495"/>
                    <a:pt x="212" y="495"/>
                    <a:pt x="212" y="495"/>
                  </a:cubicBezTo>
                  <a:cubicBezTo>
                    <a:pt x="212" y="543"/>
                    <a:pt x="213" y="589"/>
                    <a:pt x="214" y="635"/>
                  </a:cubicBezTo>
                  <a:cubicBezTo>
                    <a:pt x="215" y="668"/>
                    <a:pt x="218" y="688"/>
                    <a:pt x="222" y="694"/>
                  </a:cubicBezTo>
                  <a:cubicBezTo>
                    <a:pt x="226" y="700"/>
                    <a:pt x="233" y="705"/>
                    <a:pt x="242" y="708"/>
                  </a:cubicBezTo>
                  <a:cubicBezTo>
                    <a:pt x="251" y="711"/>
                    <a:pt x="278" y="713"/>
                    <a:pt x="321" y="7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8"/>
            <p:cNvSpPr>
              <a:spLocks/>
            </p:cNvSpPr>
            <p:nvPr userDrawn="1"/>
          </p:nvSpPr>
          <p:spPr bwMode="auto">
            <a:xfrm>
              <a:off x="1266825" y="1003301"/>
              <a:ext cx="276225" cy="242888"/>
            </a:xfrm>
            <a:custGeom>
              <a:avLst/>
              <a:gdLst>
                <a:gd name="T0" fmla="*/ 5 w 869"/>
                <a:gd name="T1" fmla="*/ 747 h 766"/>
                <a:gd name="T2" fmla="*/ 5 w 869"/>
                <a:gd name="T3" fmla="*/ 714 h 766"/>
                <a:gd name="T4" fmla="*/ 80 w 869"/>
                <a:gd name="T5" fmla="*/ 705 h 766"/>
                <a:gd name="T6" fmla="*/ 91 w 869"/>
                <a:gd name="T7" fmla="*/ 695 h 766"/>
                <a:gd name="T8" fmla="*/ 99 w 869"/>
                <a:gd name="T9" fmla="*/ 640 h 766"/>
                <a:gd name="T10" fmla="*/ 102 w 869"/>
                <a:gd name="T11" fmla="*/ 520 h 766"/>
                <a:gd name="T12" fmla="*/ 102 w 869"/>
                <a:gd name="T13" fmla="*/ 92 h 766"/>
                <a:gd name="T14" fmla="*/ 100 w 869"/>
                <a:gd name="T15" fmla="*/ 69 h 766"/>
                <a:gd name="T16" fmla="*/ 80 w 869"/>
                <a:gd name="T17" fmla="*/ 47 h 766"/>
                <a:gd name="T18" fmla="*/ 57 w 869"/>
                <a:gd name="T19" fmla="*/ 36 h 766"/>
                <a:gd name="T20" fmla="*/ 0 w 869"/>
                <a:gd name="T21" fmla="*/ 33 h 766"/>
                <a:gd name="T22" fmla="*/ 0 w 869"/>
                <a:gd name="T23" fmla="*/ 0 h 766"/>
                <a:gd name="T24" fmla="*/ 119 w 869"/>
                <a:gd name="T25" fmla="*/ 3 h 766"/>
                <a:gd name="T26" fmla="*/ 202 w 869"/>
                <a:gd name="T27" fmla="*/ 0 h 766"/>
                <a:gd name="T28" fmla="*/ 269 w 869"/>
                <a:gd name="T29" fmla="*/ 86 h 766"/>
                <a:gd name="T30" fmla="*/ 381 w 869"/>
                <a:gd name="T31" fmla="*/ 220 h 766"/>
                <a:gd name="T32" fmla="*/ 545 w 869"/>
                <a:gd name="T33" fmla="*/ 411 h 766"/>
                <a:gd name="T34" fmla="*/ 671 w 869"/>
                <a:gd name="T35" fmla="*/ 554 h 766"/>
                <a:gd name="T36" fmla="*/ 721 w 869"/>
                <a:gd name="T37" fmla="*/ 609 h 766"/>
                <a:gd name="T38" fmla="*/ 721 w 869"/>
                <a:gd name="T39" fmla="*/ 226 h 766"/>
                <a:gd name="T40" fmla="*/ 718 w 869"/>
                <a:gd name="T41" fmla="*/ 105 h 766"/>
                <a:gd name="T42" fmla="*/ 711 w 869"/>
                <a:gd name="T43" fmla="*/ 51 h 766"/>
                <a:gd name="T44" fmla="*/ 699 w 869"/>
                <a:gd name="T45" fmla="*/ 41 h 766"/>
                <a:gd name="T46" fmla="*/ 624 w 869"/>
                <a:gd name="T47" fmla="*/ 33 h 766"/>
                <a:gd name="T48" fmla="*/ 624 w 869"/>
                <a:gd name="T49" fmla="*/ 0 h 766"/>
                <a:gd name="T50" fmla="*/ 756 w 869"/>
                <a:gd name="T51" fmla="*/ 3 h 766"/>
                <a:gd name="T52" fmla="*/ 869 w 869"/>
                <a:gd name="T53" fmla="*/ 0 h 766"/>
                <a:gd name="T54" fmla="*/ 869 w 869"/>
                <a:gd name="T55" fmla="*/ 33 h 766"/>
                <a:gd name="T56" fmla="*/ 794 w 869"/>
                <a:gd name="T57" fmla="*/ 41 h 766"/>
                <a:gd name="T58" fmla="*/ 783 w 869"/>
                <a:gd name="T59" fmla="*/ 52 h 766"/>
                <a:gd name="T60" fmla="*/ 775 w 869"/>
                <a:gd name="T61" fmla="*/ 107 h 766"/>
                <a:gd name="T62" fmla="*/ 772 w 869"/>
                <a:gd name="T63" fmla="*/ 226 h 766"/>
                <a:gd name="T64" fmla="*/ 772 w 869"/>
                <a:gd name="T65" fmla="*/ 479 h 766"/>
                <a:gd name="T66" fmla="*/ 775 w 869"/>
                <a:gd name="T67" fmla="*/ 766 h 766"/>
                <a:gd name="T68" fmla="*/ 721 w 869"/>
                <a:gd name="T69" fmla="*/ 766 h 766"/>
                <a:gd name="T70" fmla="*/ 707 w 869"/>
                <a:gd name="T71" fmla="*/ 752 h 766"/>
                <a:gd name="T72" fmla="*/ 698 w 869"/>
                <a:gd name="T73" fmla="*/ 744 h 766"/>
                <a:gd name="T74" fmla="*/ 678 w 869"/>
                <a:gd name="T75" fmla="*/ 723 h 766"/>
                <a:gd name="T76" fmla="*/ 611 w 869"/>
                <a:gd name="T77" fmla="*/ 647 h 766"/>
                <a:gd name="T78" fmla="*/ 540 w 869"/>
                <a:gd name="T79" fmla="*/ 560 h 766"/>
                <a:gd name="T80" fmla="*/ 151 w 869"/>
                <a:gd name="T81" fmla="*/ 110 h 766"/>
                <a:gd name="T82" fmla="*/ 151 w 869"/>
                <a:gd name="T83" fmla="*/ 518 h 766"/>
                <a:gd name="T84" fmla="*/ 154 w 869"/>
                <a:gd name="T85" fmla="*/ 641 h 766"/>
                <a:gd name="T86" fmla="*/ 161 w 869"/>
                <a:gd name="T87" fmla="*/ 695 h 766"/>
                <a:gd name="T88" fmla="*/ 173 w 869"/>
                <a:gd name="T89" fmla="*/ 705 h 766"/>
                <a:gd name="T90" fmla="*/ 249 w 869"/>
                <a:gd name="T91" fmla="*/ 714 h 766"/>
                <a:gd name="T92" fmla="*/ 249 w 869"/>
                <a:gd name="T93" fmla="*/ 747 h 766"/>
                <a:gd name="T94" fmla="*/ 143 w 869"/>
                <a:gd name="T95" fmla="*/ 744 h 766"/>
                <a:gd name="T96" fmla="*/ 5 w 869"/>
                <a:gd name="T97" fmla="*/ 747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69" h="766">
                  <a:moveTo>
                    <a:pt x="5" y="747"/>
                  </a:moveTo>
                  <a:cubicBezTo>
                    <a:pt x="5" y="714"/>
                    <a:pt x="5" y="714"/>
                    <a:pt x="5" y="714"/>
                  </a:cubicBezTo>
                  <a:cubicBezTo>
                    <a:pt x="43" y="714"/>
                    <a:pt x="68" y="711"/>
                    <a:pt x="80" y="705"/>
                  </a:cubicBezTo>
                  <a:cubicBezTo>
                    <a:pt x="86" y="703"/>
                    <a:pt x="89" y="700"/>
                    <a:pt x="91" y="695"/>
                  </a:cubicBezTo>
                  <a:cubicBezTo>
                    <a:pt x="95" y="688"/>
                    <a:pt x="98" y="670"/>
                    <a:pt x="99" y="640"/>
                  </a:cubicBezTo>
                  <a:cubicBezTo>
                    <a:pt x="101" y="594"/>
                    <a:pt x="102" y="554"/>
                    <a:pt x="102" y="520"/>
                  </a:cubicBezTo>
                  <a:cubicBezTo>
                    <a:pt x="102" y="92"/>
                    <a:pt x="102" y="92"/>
                    <a:pt x="102" y="92"/>
                  </a:cubicBezTo>
                  <a:cubicBezTo>
                    <a:pt x="102" y="80"/>
                    <a:pt x="102" y="73"/>
                    <a:pt x="100" y="69"/>
                  </a:cubicBezTo>
                  <a:cubicBezTo>
                    <a:pt x="97" y="63"/>
                    <a:pt x="91" y="56"/>
                    <a:pt x="80" y="47"/>
                  </a:cubicBezTo>
                  <a:cubicBezTo>
                    <a:pt x="74" y="41"/>
                    <a:pt x="66" y="38"/>
                    <a:pt x="57" y="36"/>
                  </a:cubicBezTo>
                  <a:cubicBezTo>
                    <a:pt x="49" y="34"/>
                    <a:pt x="30" y="33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3" y="2"/>
                    <a:pt x="103" y="3"/>
                    <a:pt x="119" y="3"/>
                  </a:cubicBezTo>
                  <a:cubicBezTo>
                    <a:pt x="147" y="3"/>
                    <a:pt x="174" y="2"/>
                    <a:pt x="202" y="0"/>
                  </a:cubicBezTo>
                  <a:cubicBezTo>
                    <a:pt x="232" y="39"/>
                    <a:pt x="255" y="67"/>
                    <a:pt x="269" y="86"/>
                  </a:cubicBezTo>
                  <a:cubicBezTo>
                    <a:pt x="381" y="220"/>
                    <a:pt x="381" y="220"/>
                    <a:pt x="381" y="220"/>
                  </a:cubicBezTo>
                  <a:cubicBezTo>
                    <a:pt x="545" y="411"/>
                    <a:pt x="545" y="411"/>
                    <a:pt x="545" y="411"/>
                  </a:cubicBezTo>
                  <a:cubicBezTo>
                    <a:pt x="597" y="472"/>
                    <a:pt x="639" y="520"/>
                    <a:pt x="671" y="554"/>
                  </a:cubicBezTo>
                  <a:cubicBezTo>
                    <a:pt x="691" y="578"/>
                    <a:pt x="708" y="596"/>
                    <a:pt x="721" y="609"/>
                  </a:cubicBezTo>
                  <a:cubicBezTo>
                    <a:pt x="721" y="226"/>
                    <a:pt x="721" y="226"/>
                    <a:pt x="721" y="226"/>
                  </a:cubicBezTo>
                  <a:cubicBezTo>
                    <a:pt x="721" y="191"/>
                    <a:pt x="720" y="151"/>
                    <a:pt x="718" y="105"/>
                  </a:cubicBezTo>
                  <a:cubicBezTo>
                    <a:pt x="717" y="76"/>
                    <a:pt x="714" y="58"/>
                    <a:pt x="711" y="51"/>
                  </a:cubicBezTo>
                  <a:cubicBezTo>
                    <a:pt x="708" y="46"/>
                    <a:pt x="705" y="43"/>
                    <a:pt x="699" y="41"/>
                  </a:cubicBezTo>
                  <a:cubicBezTo>
                    <a:pt x="687" y="36"/>
                    <a:pt x="662" y="33"/>
                    <a:pt x="624" y="33"/>
                  </a:cubicBezTo>
                  <a:cubicBezTo>
                    <a:pt x="624" y="0"/>
                    <a:pt x="624" y="0"/>
                    <a:pt x="624" y="0"/>
                  </a:cubicBezTo>
                  <a:cubicBezTo>
                    <a:pt x="667" y="2"/>
                    <a:pt x="711" y="3"/>
                    <a:pt x="756" y="3"/>
                  </a:cubicBezTo>
                  <a:cubicBezTo>
                    <a:pt x="797" y="3"/>
                    <a:pt x="835" y="2"/>
                    <a:pt x="869" y="0"/>
                  </a:cubicBezTo>
                  <a:cubicBezTo>
                    <a:pt x="869" y="33"/>
                    <a:pt x="869" y="33"/>
                    <a:pt x="869" y="33"/>
                  </a:cubicBezTo>
                  <a:cubicBezTo>
                    <a:pt x="831" y="33"/>
                    <a:pt x="806" y="36"/>
                    <a:pt x="794" y="41"/>
                  </a:cubicBezTo>
                  <a:cubicBezTo>
                    <a:pt x="789" y="43"/>
                    <a:pt x="785" y="47"/>
                    <a:pt x="783" y="52"/>
                  </a:cubicBezTo>
                  <a:cubicBezTo>
                    <a:pt x="779" y="58"/>
                    <a:pt x="776" y="77"/>
                    <a:pt x="775" y="107"/>
                  </a:cubicBezTo>
                  <a:cubicBezTo>
                    <a:pt x="773" y="153"/>
                    <a:pt x="772" y="193"/>
                    <a:pt x="772" y="226"/>
                  </a:cubicBezTo>
                  <a:cubicBezTo>
                    <a:pt x="772" y="479"/>
                    <a:pt x="772" y="479"/>
                    <a:pt x="772" y="479"/>
                  </a:cubicBezTo>
                  <a:cubicBezTo>
                    <a:pt x="772" y="531"/>
                    <a:pt x="773" y="626"/>
                    <a:pt x="775" y="766"/>
                  </a:cubicBezTo>
                  <a:cubicBezTo>
                    <a:pt x="721" y="766"/>
                    <a:pt x="721" y="766"/>
                    <a:pt x="721" y="766"/>
                  </a:cubicBezTo>
                  <a:cubicBezTo>
                    <a:pt x="707" y="752"/>
                    <a:pt x="707" y="752"/>
                    <a:pt x="707" y="752"/>
                  </a:cubicBezTo>
                  <a:cubicBezTo>
                    <a:pt x="705" y="751"/>
                    <a:pt x="700" y="746"/>
                    <a:pt x="698" y="744"/>
                  </a:cubicBezTo>
                  <a:cubicBezTo>
                    <a:pt x="696" y="742"/>
                    <a:pt x="689" y="735"/>
                    <a:pt x="678" y="723"/>
                  </a:cubicBezTo>
                  <a:cubicBezTo>
                    <a:pt x="647" y="689"/>
                    <a:pt x="625" y="664"/>
                    <a:pt x="611" y="647"/>
                  </a:cubicBezTo>
                  <a:cubicBezTo>
                    <a:pt x="540" y="560"/>
                    <a:pt x="540" y="560"/>
                    <a:pt x="540" y="560"/>
                  </a:cubicBezTo>
                  <a:cubicBezTo>
                    <a:pt x="151" y="110"/>
                    <a:pt x="151" y="110"/>
                    <a:pt x="151" y="110"/>
                  </a:cubicBezTo>
                  <a:cubicBezTo>
                    <a:pt x="151" y="518"/>
                    <a:pt x="151" y="518"/>
                    <a:pt x="151" y="518"/>
                  </a:cubicBezTo>
                  <a:cubicBezTo>
                    <a:pt x="151" y="552"/>
                    <a:pt x="152" y="593"/>
                    <a:pt x="154" y="641"/>
                  </a:cubicBezTo>
                  <a:cubicBezTo>
                    <a:pt x="156" y="670"/>
                    <a:pt x="158" y="688"/>
                    <a:pt x="161" y="695"/>
                  </a:cubicBezTo>
                  <a:cubicBezTo>
                    <a:pt x="164" y="700"/>
                    <a:pt x="168" y="704"/>
                    <a:pt x="173" y="705"/>
                  </a:cubicBezTo>
                  <a:cubicBezTo>
                    <a:pt x="185" y="711"/>
                    <a:pt x="210" y="714"/>
                    <a:pt x="249" y="714"/>
                  </a:cubicBezTo>
                  <a:cubicBezTo>
                    <a:pt x="249" y="747"/>
                    <a:pt x="249" y="747"/>
                    <a:pt x="249" y="747"/>
                  </a:cubicBezTo>
                  <a:cubicBezTo>
                    <a:pt x="217" y="745"/>
                    <a:pt x="181" y="744"/>
                    <a:pt x="143" y="744"/>
                  </a:cubicBezTo>
                  <a:cubicBezTo>
                    <a:pt x="100" y="744"/>
                    <a:pt x="54" y="745"/>
                    <a:pt x="5" y="7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9"/>
            <p:cNvSpPr>
              <a:spLocks/>
            </p:cNvSpPr>
            <p:nvPr userDrawn="1"/>
          </p:nvSpPr>
          <p:spPr bwMode="auto">
            <a:xfrm>
              <a:off x="1573213" y="1003301"/>
              <a:ext cx="101600" cy="236538"/>
            </a:xfrm>
            <a:custGeom>
              <a:avLst/>
              <a:gdLst>
                <a:gd name="T0" fmla="*/ 322 w 322"/>
                <a:gd name="T1" fmla="*/ 714 h 747"/>
                <a:gd name="T2" fmla="*/ 322 w 322"/>
                <a:gd name="T3" fmla="*/ 747 h 747"/>
                <a:gd name="T4" fmla="*/ 169 w 322"/>
                <a:gd name="T5" fmla="*/ 744 h 747"/>
                <a:gd name="T6" fmla="*/ 0 w 322"/>
                <a:gd name="T7" fmla="*/ 747 h 747"/>
                <a:gd name="T8" fmla="*/ 0 w 322"/>
                <a:gd name="T9" fmla="*/ 714 h 747"/>
                <a:gd name="T10" fmla="*/ 79 w 322"/>
                <a:gd name="T11" fmla="*/ 708 h 747"/>
                <a:gd name="T12" fmla="*/ 98 w 322"/>
                <a:gd name="T13" fmla="*/ 696 h 747"/>
                <a:gd name="T14" fmla="*/ 106 w 322"/>
                <a:gd name="T15" fmla="*/ 645 h 747"/>
                <a:gd name="T16" fmla="*/ 109 w 322"/>
                <a:gd name="T17" fmla="*/ 495 h 747"/>
                <a:gd name="T18" fmla="*/ 109 w 322"/>
                <a:gd name="T19" fmla="*/ 251 h 747"/>
                <a:gd name="T20" fmla="*/ 106 w 322"/>
                <a:gd name="T21" fmla="*/ 111 h 747"/>
                <a:gd name="T22" fmla="*/ 98 w 322"/>
                <a:gd name="T23" fmla="*/ 52 h 747"/>
                <a:gd name="T24" fmla="*/ 78 w 322"/>
                <a:gd name="T25" fmla="*/ 39 h 747"/>
                <a:gd name="T26" fmla="*/ 0 w 322"/>
                <a:gd name="T27" fmla="*/ 33 h 747"/>
                <a:gd name="T28" fmla="*/ 0 w 322"/>
                <a:gd name="T29" fmla="*/ 0 h 747"/>
                <a:gd name="T30" fmla="*/ 161 w 322"/>
                <a:gd name="T31" fmla="*/ 3 h 747"/>
                <a:gd name="T32" fmla="*/ 322 w 322"/>
                <a:gd name="T33" fmla="*/ 0 h 747"/>
                <a:gd name="T34" fmla="*/ 322 w 322"/>
                <a:gd name="T35" fmla="*/ 33 h 747"/>
                <a:gd name="T36" fmla="*/ 244 w 322"/>
                <a:gd name="T37" fmla="*/ 39 h 747"/>
                <a:gd name="T38" fmla="*/ 224 w 322"/>
                <a:gd name="T39" fmla="*/ 51 h 747"/>
                <a:gd name="T40" fmla="*/ 216 w 322"/>
                <a:gd name="T41" fmla="*/ 102 h 747"/>
                <a:gd name="T42" fmla="*/ 213 w 322"/>
                <a:gd name="T43" fmla="*/ 251 h 747"/>
                <a:gd name="T44" fmla="*/ 213 w 322"/>
                <a:gd name="T45" fmla="*/ 495 h 747"/>
                <a:gd name="T46" fmla="*/ 215 w 322"/>
                <a:gd name="T47" fmla="*/ 635 h 747"/>
                <a:gd name="T48" fmla="*/ 223 w 322"/>
                <a:gd name="T49" fmla="*/ 694 h 747"/>
                <a:gd name="T50" fmla="*/ 243 w 322"/>
                <a:gd name="T51" fmla="*/ 708 h 747"/>
                <a:gd name="T52" fmla="*/ 322 w 322"/>
                <a:gd name="T53" fmla="*/ 714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2" h="747">
                  <a:moveTo>
                    <a:pt x="322" y="714"/>
                  </a:moveTo>
                  <a:cubicBezTo>
                    <a:pt x="322" y="747"/>
                    <a:pt x="322" y="747"/>
                    <a:pt x="322" y="747"/>
                  </a:cubicBezTo>
                  <a:cubicBezTo>
                    <a:pt x="244" y="745"/>
                    <a:pt x="193" y="744"/>
                    <a:pt x="169" y="744"/>
                  </a:cubicBezTo>
                  <a:cubicBezTo>
                    <a:pt x="0" y="747"/>
                    <a:pt x="0" y="747"/>
                    <a:pt x="0" y="747"/>
                  </a:cubicBezTo>
                  <a:cubicBezTo>
                    <a:pt x="0" y="714"/>
                    <a:pt x="0" y="714"/>
                    <a:pt x="0" y="714"/>
                  </a:cubicBezTo>
                  <a:cubicBezTo>
                    <a:pt x="43" y="713"/>
                    <a:pt x="69" y="711"/>
                    <a:pt x="79" y="708"/>
                  </a:cubicBezTo>
                  <a:cubicBezTo>
                    <a:pt x="88" y="705"/>
                    <a:pt x="94" y="701"/>
                    <a:pt x="98" y="696"/>
                  </a:cubicBezTo>
                  <a:cubicBezTo>
                    <a:pt x="102" y="689"/>
                    <a:pt x="105" y="672"/>
                    <a:pt x="106" y="645"/>
                  </a:cubicBezTo>
                  <a:cubicBezTo>
                    <a:pt x="107" y="637"/>
                    <a:pt x="108" y="587"/>
                    <a:pt x="109" y="495"/>
                  </a:cubicBezTo>
                  <a:cubicBezTo>
                    <a:pt x="109" y="251"/>
                    <a:pt x="109" y="251"/>
                    <a:pt x="109" y="251"/>
                  </a:cubicBezTo>
                  <a:cubicBezTo>
                    <a:pt x="109" y="204"/>
                    <a:pt x="108" y="157"/>
                    <a:pt x="106" y="111"/>
                  </a:cubicBezTo>
                  <a:cubicBezTo>
                    <a:pt x="105" y="78"/>
                    <a:pt x="102" y="59"/>
                    <a:pt x="98" y="52"/>
                  </a:cubicBezTo>
                  <a:cubicBezTo>
                    <a:pt x="94" y="46"/>
                    <a:pt x="88" y="41"/>
                    <a:pt x="78" y="39"/>
                  </a:cubicBezTo>
                  <a:cubicBezTo>
                    <a:pt x="69" y="36"/>
                    <a:pt x="43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0" y="2"/>
                    <a:pt x="124" y="3"/>
                    <a:pt x="161" y="3"/>
                  </a:cubicBezTo>
                  <a:cubicBezTo>
                    <a:pt x="198" y="3"/>
                    <a:pt x="251" y="2"/>
                    <a:pt x="322" y="0"/>
                  </a:cubicBezTo>
                  <a:cubicBezTo>
                    <a:pt x="322" y="33"/>
                    <a:pt x="322" y="33"/>
                    <a:pt x="322" y="33"/>
                  </a:cubicBezTo>
                  <a:cubicBezTo>
                    <a:pt x="279" y="34"/>
                    <a:pt x="253" y="36"/>
                    <a:pt x="244" y="39"/>
                  </a:cubicBezTo>
                  <a:cubicBezTo>
                    <a:pt x="234" y="41"/>
                    <a:pt x="228" y="46"/>
                    <a:pt x="224" y="51"/>
                  </a:cubicBezTo>
                  <a:cubicBezTo>
                    <a:pt x="220" y="58"/>
                    <a:pt x="217" y="75"/>
                    <a:pt x="216" y="102"/>
                  </a:cubicBezTo>
                  <a:cubicBezTo>
                    <a:pt x="216" y="109"/>
                    <a:pt x="215" y="159"/>
                    <a:pt x="213" y="251"/>
                  </a:cubicBezTo>
                  <a:cubicBezTo>
                    <a:pt x="213" y="495"/>
                    <a:pt x="213" y="495"/>
                    <a:pt x="213" y="495"/>
                  </a:cubicBezTo>
                  <a:cubicBezTo>
                    <a:pt x="213" y="543"/>
                    <a:pt x="214" y="589"/>
                    <a:pt x="215" y="635"/>
                  </a:cubicBezTo>
                  <a:cubicBezTo>
                    <a:pt x="216" y="668"/>
                    <a:pt x="219" y="688"/>
                    <a:pt x="223" y="694"/>
                  </a:cubicBezTo>
                  <a:cubicBezTo>
                    <a:pt x="227" y="700"/>
                    <a:pt x="234" y="705"/>
                    <a:pt x="243" y="708"/>
                  </a:cubicBezTo>
                  <a:cubicBezTo>
                    <a:pt x="252" y="711"/>
                    <a:pt x="278" y="713"/>
                    <a:pt x="322" y="7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0"/>
            <p:cNvSpPr>
              <a:spLocks/>
            </p:cNvSpPr>
            <p:nvPr userDrawn="1"/>
          </p:nvSpPr>
          <p:spPr bwMode="auto">
            <a:xfrm>
              <a:off x="1692275" y="998538"/>
              <a:ext cx="231775" cy="246063"/>
            </a:xfrm>
            <a:custGeom>
              <a:avLst/>
              <a:gdLst>
                <a:gd name="T0" fmla="*/ 728 w 728"/>
                <a:gd name="T1" fmla="*/ 667 h 774"/>
                <a:gd name="T2" fmla="*/ 707 w 728"/>
                <a:gd name="T3" fmla="*/ 716 h 774"/>
                <a:gd name="T4" fmla="*/ 581 w 728"/>
                <a:gd name="T5" fmla="*/ 761 h 774"/>
                <a:gd name="T6" fmla="*/ 447 w 728"/>
                <a:gd name="T7" fmla="*/ 774 h 774"/>
                <a:gd name="T8" fmla="*/ 288 w 728"/>
                <a:gd name="T9" fmla="*/ 754 h 774"/>
                <a:gd name="T10" fmla="*/ 161 w 728"/>
                <a:gd name="T11" fmla="*/ 696 h 774"/>
                <a:gd name="T12" fmla="*/ 71 w 728"/>
                <a:gd name="T13" fmla="*/ 610 h 774"/>
                <a:gd name="T14" fmla="*/ 18 w 728"/>
                <a:gd name="T15" fmla="*/ 508 h 774"/>
                <a:gd name="T16" fmla="*/ 0 w 728"/>
                <a:gd name="T17" fmla="*/ 386 h 774"/>
                <a:gd name="T18" fmla="*/ 123 w 728"/>
                <a:gd name="T19" fmla="*/ 110 h 774"/>
                <a:gd name="T20" fmla="*/ 457 w 728"/>
                <a:gd name="T21" fmla="*/ 0 h 774"/>
                <a:gd name="T22" fmla="*/ 549 w 728"/>
                <a:gd name="T23" fmla="*/ 6 h 774"/>
                <a:gd name="T24" fmla="*/ 653 w 728"/>
                <a:gd name="T25" fmla="*/ 27 h 774"/>
                <a:gd name="T26" fmla="*/ 728 w 728"/>
                <a:gd name="T27" fmla="*/ 45 h 774"/>
                <a:gd name="T28" fmla="*/ 710 w 728"/>
                <a:gd name="T29" fmla="*/ 101 h 774"/>
                <a:gd name="T30" fmla="*/ 698 w 728"/>
                <a:gd name="T31" fmla="*/ 204 h 774"/>
                <a:gd name="T32" fmla="*/ 665 w 728"/>
                <a:gd name="T33" fmla="*/ 204 h 774"/>
                <a:gd name="T34" fmla="*/ 665 w 728"/>
                <a:gd name="T35" fmla="*/ 143 h 774"/>
                <a:gd name="T36" fmla="*/ 605 w 728"/>
                <a:gd name="T37" fmla="*/ 66 h 774"/>
                <a:gd name="T38" fmla="*/ 446 w 728"/>
                <a:gd name="T39" fmla="*/ 41 h 774"/>
                <a:gd name="T40" fmla="*/ 313 w 728"/>
                <a:gd name="T41" fmla="*/ 60 h 774"/>
                <a:gd name="T42" fmla="*/ 217 w 728"/>
                <a:gd name="T43" fmla="*/ 117 h 774"/>
                <a:gd name="T44" fmla="*/ 149 w 728"/>
                <a:gd name="T45" fmla="*/ 216 h 774"/>
                <a:gd name="T46" fmla="*/ 122 w 728"/>
                <a:gd name="T47" fmla="*/ 366 h 774"/>
                <a:gd name="T48" fmla="*/ 223 w 728"/>
                <a:gd name="T49" fmla="*/ 621 h 774"/>
                <a:gd name="T50" fmla="*/ 492 w 728"/>
                <a:gd name="T51" fmla="*/ 717 h 774"/>
                <a:gd name="T52" fmla="*/ 632 w 728"/>
                <a:gd name="T53" fmla="*/ 698 h 774"/>
                <a:gd name="T54" fmla="*/ 719 w 728"/>
                <a:gd name="T55" fmla="*/ 656 h 774"/>
                <a:gd name="T56" fmla="*/ 728 w 728"/>
                <a:gd name="T57" fmla="*/ 667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28" h="774">
                  <a:moveTo>
                    <a:pt x="728" y="667"/>
                  </a:moveTo>
                  <a:cubicBezTo>
                    <a:pt x="707" y="716"/>
                    <a:pt x="707" y="716"/>
                    <a:pt x="707" y="716"/>
                  </a:cubicBezTo>
                  <a:cubicBezTo>
                    <a:pt x="664" y="736"/>
                    <a:pt x="622" y="751"/>
                    <a:pt x="581" y="761"/>
                  </a:cubicBezTo>
                  <a:cubicBezTo>
                    <a:pt x="540" y="770"/>
                    <a:pt x="495" y="774"/>
                    <a:pt x="447" y="774"/>
                  </a:cubicBezTo>
                  <a:cubicBezTo>
                    <a:pt x="390" y="774"/>
                    <a:pt x="337" y="768"/>
                    <a:pt x="288" y="754"/>
                  </a:cubicBezTo>
                  <a:cubicBezTo>
                    <a:pt x="240" y="740"/>
                    <a:pt x="197" y="721"/>
                    <a:pt x="161" y="696"/>
                  </a:cubicBezTo>
                  <a:cubicBezTo>
                    <a:pt x="124" y="670"/>
                    <a:pt x="94" y="642"/>
                    <a:pt x="71" y="610"/>
                  </a:cubicBezTo>
                  <a:cubicBezTo>
                    <a:pt x="48" y="579"/>
                    <a:pt x="31" y="545"/>
                    <a:pt x="18" y="508"/>
                  </a:cubicBezTo>
                  <a:cubicBezTo>
                    <a:pt x="6" y="471"/>
                    <a:pt x="0" y="430"/>
                    <a:pt x="0" y="386"/>
                  </a:cubicBezTo>
                  <a:cubicBezTo>
                    <a:pt x="0" y="275"/>
                    <a:pt x="41" y="183"/>
                    <a:pt x="123" y="110"/>
                  </a:cubicBezTo>
                  <a:cubicBezTo>
                    <a:pt x="204" y="37"/>
                    <a:pt x="316" y="0"/>
                    <a:pt x="457" y="0"/>
                  </a:cubicBezTo>
                  <a:cubicBezTo>
                    <a:pt x="490" y="0"/>
                    <a:pt x="521" y="2"/>
                    <a:pt x="549" y="6"/>
                  </a:cubicBezTo>
                  <a:cubicBezTo>
                    <a:pt x="578" y="9"/>
                    <a:pt x="612" y="16"/>
                    <a:pt x="653" y="27"/>
                  </a:cubicBezTo>
                  <a:cubicBezTo>
                    <a:pt x="694" y="37"/>
                    <a:pt x="719" y="43"/>
                    <a:pt x="728" y="45"/>
                  </a:cubicBezTo>
                  <a:cubicBezTo>
                    <a:pt x="720" y="64"/>
                    <a:pt x="714" y="82"/>
                    <a:pt x="710" y="101"/>
                  </a:cubicBezTo>
                  <a:cubicBezTo>
                    <a:pt x="704" y="131"/>
                    <a:pt x="700" y="165"/>
                    <a:pt x="698" y="204"/>
                  </a:cubicBezTo>
                  <a:cubicBezTo>
                    <a:pt x="665" y="204"/>
                    <a:pt x="665" y="204"/>
                    <a:pt x="665" y="204"/>
                  </a:cubicBezTo>
                  <a:cubicBezTo>
                    <a:pt x="665" y="143"/>
                    <a:pt x="665" y="143"/>
                    <a:pt x="665" y="143"/>
                  </a:cubicBezTo>
                  <a:cubicBezTo>
                    <a:pt x="661" y="109"/>
                    <a:pt x="641" y="83"/>
                    <a:pt x="605" y="66"/>
                  </a:cubicBezTo>
                  <a:cubicBezTo>
                    <a:pt x="569" y="50"/>
                    <a:pt x="516" y="41"/>
                    <a:pt x="446" y="41"/>
                  </a:cubicBezTo>
                  <a:cubicBezTo>
                    <a:pt x="393" y="42"/>
                    <a:pt x="349" y="48"/>
                    <a:pt x="313" y="60"/>
                  </a:cubicBezTo>
                  <a:cubicBezTo>
                    <a:pt x="277" y="72"/>
                    <a:pt x="245" y="91"/>
                    <a:pt x="217" y="117"/>
                  </a:cubicBezTo>
                  <a:cubicBezTo>
                    <a:pt x="189" y="143"/>
                    <a:pt x="166" y="176"/>
                    <a:pt x="149" y="216"/>
                  </a:cubicBezTo>
                  <a:cubicBezTo>
                    <a:pt x="131" y="256"/>
                    <a:pt x="122" y="306"/>
                    <a:pt x="122" y="366"/>
                  </a:cubicBezTo>
                  <a:cubicBezTo>
                    <a:pt x="122" y="472"/>
                    <a:pt x="155" y="557"/>
                    <a:pt x="223" y="621"/>
                  </a:cubicBezTo>
                  <a:cubicBezTo>
                    <a:pt x="291" y="685"/>
                    <a:pt x="380" y="717"/>
                    <a:pt x="492" y="717"/>
                  </a:cubicBezTo>
                  <a:cubicBezTo>
                    <a:pt x="542" y="717"/>
                    <a:pt x="589" y="711"/>
                    <a:pt x="632" y="698"/>
                  </a:cubicBezTo>
                  <a:cubicBezTo>
                    <a:pt x="661" y="689"/>
                    <a:pt x="690" y="675"/>
                    <a:pt x="719" y="656"/>
                  </a:cubicBezTo>
                  <a:lnTo>
                    <a:pt x="728" y="6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1"/>
            <p:cNvSpPr>
              <a:spLocks/>
            </p:cNvSpPr>
            <p:nvPr userDrawn="1"/>
          </p:nvSpPr>
          <p:spPr bwMode="auto">
            <a:xfrm>
              <a:off x="657225" y="998538"/>
              <a:ext cx="231775" cy="246063"/>
            </a:xfrm>
            <a:custGeom>
              <a:avLst/>
              <a:gdLst>
                <a:gd name="T0" fmla="*/ 728 w 728"/>
                <a:gd name="T1" fmla="*/ 667 h 774"/>
                <a:gd name="T2" fmla="*/ 706 w 728"/>
                <a:gd name="T3" fmla="*/ 716 h 774"/>
                <a:gd name="T4" fmla="*/ 580 w 728"/>
                <a:gd name="T5" fmla="*/ 761 h 774"/>
                <a:gd name="T6" fmla="*/ 446 w 728"/>
                <a:gd name="T7" fmla="*/ 774 h 774"/>
                <a:gd name="T8" fmla="*/ 288 w 728"/>
                <a:gd name="T9" fmla="*/ 754 h 774"/>
                <a:gd name="T10" fmla="*/ 160 w 728"/>
                <a:gd name="T11" fmla="*/ 696 h 774"/>
                <a:gd name="T12" fmla="*/ 71 w 728"/>
                <a:gd name="T13" fmla="*/ 610 h 774"/>
                <a:gd name="T14" fmla="*/ 18 w 728"/>
                <a:gd name="T15" fmla="*/ 508 h 774"/>
                <a:gd name="T16" fmla="*/ 0 w 728"/>
                <a:gd name="T17" fmla="*/ 386 h 774"/>
                <a:gd name="T18" fmla="*/ 122 w 728"/>
                <a:gd name="T19" fmla="*/ 110 h 774"/>
                <a:gd name="T20" fmla="*/ 456 w 728"/>
                <a:gd name="T21" fmla="*/ 0 h 774"/>
                <a:gd name="T22" fmla="*/ 549 w 728"/>
                <a:gd name="T23" fmla="*/ 6 h 774"/>
                <a:gd name="T24" fmla="*/ 653 w 728"/>
                <a:gd name="T25" fmla="*/ 27 h 774"/>
                <a:gd name="T26" fmla="*/ 728 w 728"/>
                <a:gd name="T27" fmla="*/ 45 h 774"/>
                <a:gd name="T28" fmla="*/ 710 w 728"/>
                <a:gd name="T29" fmla="*/ 101 h 774"/>
                <a:gd name="T30" fmla="*/ 698 w 728"/>
                <a:gd name="T31" fmla="*/ 204 h 774"/>
                <a:gd name="T32" fmla="*/ 665 w 728"/>
                <a:gd name="T33" fmla="*/ 204 h 774"/>
                <a:gd name="T34" fmla="*/ 664 w 728"/>
                <a:gd name="T35" fmla="*/ 143 h 774"/>
                <a:gd name="T36" fmla="*/ 604 w 728"/>
                <a:gd name="T37" fmla="*/ 66 h 774"/>
                <a:gd name="T38" fmla="*/ 445 w 728"/>
                <a:gd name="T39" fmla="*/ 41 h 774"/>
                <a:gd name="T40" fmla="*/ 313 w 728"/>
                <a:gd name="T41" fmla="*/ 60 h 774"/>
                <a:gd name="T42" fmla="*/ 216 w 728"/>
                <a:gd name="T43" fmla="*/ 117 h 774"/>
                <a:gd name="T44" fmla="*/ 148 w 728"/>
                <a:gd name="T45" fmla="*/ 216 h 774"/>
                <a:gd name="T46" fmla="*/ 121 w 728"/>
                <a:gd name="T47" fmla="*/ 366 h 774"/>
                <a:gd name="T48" fmla="*/ 223 w 728"/>
                <a:gd name="T49" fmla="*/ 621 h 774"/>
                <a:gd name="T50" fmla="*/ 492 w 728"/>
                <a:gd name="T51" fmla="*/ 717 h 774"/>
                <a:gd name="T52" fmla="*/ 631 w 728"/>
                <a:gd name="T53" fmla="*/ 698 h 774"/>
                <a:gd name="T54" fmla="*/ 718 w 728"/>
                <a:gd name="T55" fmla="*/ 656 h 774"/>
                <a:gd name="T56" fmla="*/ 728 w 728"/>
                <a:gd name="T57" fmla="*/ 667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28" h="774">
                  <a:moveTo>
                    <a:pt x="728" y="667"/>
                  </a:moveTo>
                  <a:cubicBezTo>
                    <a:pt x="706" y="716"/>
                    <a:pt x="706" y="716"/>
                    <a:pt x="706" y="716"/>
                  </a:cubicBezTo>
                  <a:cubicBezTo>
                    <a:pt x="663" y="736"/>
                    <a:pt x="621" y="751"/>
                    <a:pt x="580" y="761"/>
                  </a:cubicBezTo>
                  <a:cubicBezTo>
                    <a:pt x="539" y="770"/>
                    <a:pt x="495" y="774"/>
                    <a:pt x="446" y="774"/>
                  </a:cubicBezTo>
                  <a:cubicBezTo>
                    <a:pt x="389" y="774"/>
                    <a:pt x="337" y="768"/>
                    <a:pt x="288" y="754"/>
                  </a:cubicBezTo>
                  <a:cubicBezTo>
                    <a:pt x="239" y="740"/>
                    <a:pt x="197" y="721"/>
                    <a:pt x="160" y="696"/>
                  </a:cubicBezTo>
                  <a:cubicBezTo>
                    <a:pt x="124" y="670"/>
                    <a:pt x="94" y="642"/>
                    <a:pt x="71" y="610"/>
                  </a:cubicBezTo>
                  <a:cubicBezTo>
                    <a:pt x="48" y="579"/>
                    <a:pt x="30" y="545"/>
                    <a:pt x="18" y="508"/>
                  </a:cubicBezTo>
                  <a:cubicBezTo>
                    <a:pt x="6" y="471"/>
                    <a:pt x="0" y="430"/>
                    <a:pt x="0" y="386"/>
                  </a:cubicBezTo>
                  <a:cubicBezTo>
                    <a:pt x="0" y="275"/>
                    <a:pt x="41" y="183"/>
                    <a:pt x="122" y="110"/>
                  </a:cubicBezTo>
                  <a:cubicBezTo>
                    <a:pt x="204" y="37"/>
                    <a:pt x="315" y="0"/>
                    <a:pt x="456" y="0"/>
                  </a:cubicBezTo>
                  <a:cubicBezTo>
                    <a:pt x="490" y="0"/>
                    <a:pt x="520" y="2"/>
                    <a:pt x="549" y="6"/>
                  </a:cubicBezTo>
                  <a:cubicBezTo>
                    <a:pt x="577" y="9"/>
                    <a:pt x="612" y="16"/>
                    <a:pt x="653" y="27"/>
                  </a:cubicBezTo>
                  <a:cubicBezTo>
                    <a:pt x="694" y="37"/>
                    <a:pt x="719" y="43"/>
                    <a:pt x="728" y="45"/>
                  </a:cubicBezTo>
                  <a:cubicBezTo>
                    <a:pt x="720" y="64"/>
                    <a:pt x="714" y="82"/>
                    <a:pt x="710" y="101"/>
                  </a:cubicBezTo>
                  <a:cubicBezTo>
                    <a:pt x="704" y="131"/>
                    <a:pt x="700" y="165"/>
                    <a:pt x="698" y="204"/>
                  </a:cubicBezTo>
                  <a:cubicBezTo>
                    <a:pt x="665" y="204"/>
                    <a:pt x="665" y="204"/>
                    <a:pt x="665" y="204"/>
                  </a:cubicBezTo>
                  <a:cubicBezTo>
                    <a:pt x="664" y="143"/>
                    <a:pt x="664" y="143"/>
                    <a:pt x="664" y="143"/>
                  </a:cubicBezTo>
                  <a:cubicBezTo>
                    <a:pt x="661" y="109"/>
                    <a:pt x="641" y="83"/>
                    <a:pt x="604" y="66"/>
                  </a:cubicBezTo>
                  <a:cubicBezTo>
                    <a:pt x="568" y="50"/>
                    <a:pt x="515" y="41"/>
                    <a:pt x="445" y="41"/>
                  </a:cubicBezTo>
                  <a:cubicBezTo>
                    <a:pt x="393" y="42"/>
                    <a:pt x="349" y="48"/>
                    <a:pt x="313" y="60"/>
                  </a:cubicBezTo>
                  <a:cubicBezTo>
                    <a:pt x="276" y="72"/>
                    <a:pt x="244" y="91"/>
                    <a:pt x="216" y="117"/>
                  </a:cubicBezTo>
                  <a:cubicBezTo>
                    <a:pt x="189" y="143"/>
                    <a:pt x="166" y="176"/>
                    <a:pt x="148" y="216"/>
                  </a:cubicBezTo>
                  <a:cubicBezTo>
                    <a:pt x="131" y="256"/>
                    <a:pt x="122" y="306"/>
                    <a:pt x="121" y="366"/>
                  </a:cubicBezTo>
                  <a:cubicBezTo>
                    <a:pt x="121" y="472"/>
                    <a:pt x="155" y="557"/>
                    <a:pt x="223" y="621"/>
                  </a:cubicBezTo>
                  <a:cubicBezTo>
                    <a:pt x="290" y="685"/>
                    <a:pt x="380" y="717"/>
                    <a:pt x="492" y="717"/>
                  </a:cubicBezTo>
                  <a:cubicBezTo>
                    <a:pt x="542" y="717"/>
                    <a:pt x="588" y="711"/>
                    <a:pt x="631" y="698"/>
                  </a:cubicBezTo>
                  <a:cubicBezTo>
                    <a:pt x="660" y="689"/>
                    <a:pt x="689" y="675"/>
                    <a:pt x="718" y="656"/>
                  </a:cubicBezTo>
                  <a:lnTo>
                    <a:pt x="728" y="6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2"/>
            <p:cNvSpPr>
              <a:spLocks/>
            </p:cNvSpPr>
            <p:nvPr userDrawn="1"/>
          </p:nvSpPr>
          <p:spPr bwMode="auto">
            <a:xfrm>
              <a:off x="757238" y="687388"/>
              <a:ext cx="323850" cy="239713"/>
            </a:xfrm>
            <a:custGeom>
              <a:avLst/>
              <a:gdLst>
                <a:gd name="T0" fmla="*/ 0 w 1017"/>
                <a:gd name="T1" fmla="*/ 35 h 754"/>
                <a:gd name="T2" fmla="*/ 0 w 1017"/>
                <a:gd name="T3" fmla="*/ 0 h 754"/>
                <a:gd name="T4" fmla="*/ 110 w 1017"/>
                <a:gd name="T5" fmla="*/ 4 h 754"/>
                <a:gd name="T6" fmla="*/ 212 w 1017"/>
                <a:gd name="T7" fmla="*/ 0 h 754"/>
                <a:gd name="T8" fmla="*/ 300 w 1017"/>
                <a:gd name="T9" fmla="*/ 183 h 754"/>
                <a:gd name="T10" fmla="*/ 509 w 1017"/>
                <a:gd name="T11" fmla="*/ 592 h 754"/>
                <a:gd name="T12" fmla="*/ 697 w 1017"/>
                <a:gd name="T13" fmla="*/ 218 h 754"/>
                <a:gd name="T14" fmla="*/ 800 w 1017"/>
                <a:gd name="T15" fmla="*/ 0 h 754"/>
                <a:gd name="T16" fmla="*/ 898 w 1017"/>
                <a:gd name="T17" fmla="*/ 4 h 754"/>
                <a:gd name="T18" fmla="*/ 1017 w 1017"/>
                <a:gd name="T19" fmla="*/ 0 h 754"/>
                <a:gd name="T20" fmla="*/ 1017 w 1017"/>
                <a:gd name="T21" fmla="*/ 35 h 754"/>
                <a:gd name="T22" fmla="*/ 938 w 1017"/>
                <a:gd name="T23" fmla="*/ 40 h 754"/>
                <a:gd name="T24" fmla="*/ 918 w 1017"/>
                <a:gd name="T25" fmla="*/ 53 h 754"/>
                <a:gd name="T26" fmla="*/ 910 w 1017"/>
                <a:gd name="T27" fmla="*/ 103 h 754"/>
                <a:gd name="T28" fmla="*/ 907 w 1017"/>
                <a:gd name="T29" fmla="*/ 251 h 754"/>
                <a:gd name="T30" fmla="*/ 907 w 1017"/>
                <a:gd name="T31" fmla="*/ 492 h 754"/>
                <a:gd name="T32" fmla="*/ 910 w 1017"/>
                <a:gd name="T33" fmla="*/ 631 h 754"/>
                <a:gd name="T34" fmla="*/ 918 w 1017"/>
                <a:gd name="T35" fmla="*/ 690 h 754"/>
                <a:gd name="T36" fmla="*/ 938 w 1017"/>
                <a:gd name="T37" fmla="*/ 704 h 754"/>
                <a:gd name="T38" fmla="*/ 1017 w 1017"/>
                <a:gd name="T39" fmla="*/ 709 h 754"/>
                <a:gd name="T40" fmla="*/ 1017 w 1017"/>
                <a:gd name="T41" fmla="*/ 743 h 754"/>
                <a:gd name="T42" fmla="*/ 861 w 1017"/>
                <a:gd name="T43" fmla="*/ 739 h 754"/>
                <a:gd name="T44" fmla="*/ 699 w 1017"/>
                <a:gd name="T45" fmla="*/ 743 h 754"/>
                <a:gd name="T46" fmla="*/ 699 w 1017"/>
                <a:gd name="T47" fmla="*/ 709 h 754"/>
                <a:gd name="T48" fmla="*/ 778 w 1017"/>
                <a:gd name="T49" fmla="*/ 704 h 754"/>
                <a:gd name="T50" fmla="*/ 797 w 1017"/>
                <a:gd name="T51" fmla="*/ 691 h 754"/>
                <a:gd name="T52" fmla="*/ 806 w 1017"/>
                <a:gd name="T53" fmla="*/ 641 h 754"/>
                <a:gd name="T54" fmla="*/ 808 w 1017"/>
                <a:gd name="T55" fmla="*/ 492 h 754"/>
                <a:gd name="T56" fmla="*/ 808 w 1017"/>
                <a:gd name="T57" fmla="*/ 108 h 754"/>
                <a:gd name="T58" fmla="*/ 619 w 1017"/>
                <a:gd name="T59" fmla="*/ 486 h 754"/>
                <a:gd name="T60" fmla="*/ 549 w 1017"/>
                <a:gd name="T61" fmla="*/ 629 h 754"/>
                <a:gd name="T62" fmla="*/ 494 w 1017"/>
                <a:gd name="T63" fmla="*/ 754 h 754"/>
                <a:gd name="T64" fmla="*/ 472 w 1017"/>
                <a:gd name="T65" fmla="*/ 754 h 754"/>
                <a:gd name="T66" fmla="*/ 459 w 1017"/>
                <a:gd name="T67" fmla="*/ 722 h 754"/>
                <a:gd name="T68" fmla="*/ 422 w 1017"/>
                <a:gd name="T69" fmla="*/ 645 h 754"/>
                <a:gd name="T70" fmla="*/ 159 w 1017"/>
                <a:gd name="T71" fmla="*/ 126 h 754"/>
                <a:gd name="T72" fmla="*/ 159 w 1017"/>
                <a:gd name="T73" fmla="*/ 492 h 754"/>
                <a:gd name="T74" fmla="*/ 163 w 1017"/>
                <a:gd name="T75" fmla="*/ 631 h 754"/>
                <a:gd name="T76" fmla="*/ 171 w 1017"/>
                <a:gd name="T77" fmla="*/ 690 h 754"/>
                <a:gd name="T78" fmla="*/ 191 w 1017"/>
                <a:gd name="T79" fmla="*/ 704 h 754"/>
                <a:gd name="T80" fmla="*/ 271 w 1017"/>
                <a:gd name="T81" fmla="*/ 709 h 754"/>
                <a:gd name="T82" fmla="*/ 271 w 1017"/>
                <a:gd name="T83" fmla="*/ 743 h 754"/>
                <a:gd name="T84" fmla="*/ 138 w 1017"/>
                <a:gd name="T85" fmla="*/ 739 h 754"/>
                <a:gd name="T86" fmla="*/ 0 w 1017"/>
                <a:gd name="T87" fmla="*/ 743 h 754"/>
                <a:gd name="T88" fmla="*/ 0 w 1017"/>
                <a:gd name="T89" fmla="*/ 709 h 754"/>
                <a:gd name="T90" fmla="*/ 79 w 1017"/>
                <a:gd name="T91" fmla="*/ 704 h 754"/>
                <a:gd name="T92" fmla="*/ 98 w 1017"/>
                <a:gd name="T93" fmla="*/ 691 h 754"/>
                <a:gd name="T94" fmla="*/ 107 w 1017"/>
                <a:gd name="T95" fmla="*/ 641 h 754"/>
                <a:gd name="T96" fmla="*/ 109 w 1017"/>
                <a:gd name="T97" fmla="*/ 492 h 754"/>
                <a:gd name="T98" fmla="*/ 109 w 1017"/>
                <a:gd name="T99" fmla="*/ 251 h 754"/>
                <a:gd name="T100" fmla="*/ 107 w 1017"/>
                <a:gd name="T101" fmla="*/ 112 h 754"/>
                <a:gd name="T102" fmla="*/ 99 w 1017"/>
                <a:gd name="T103" fmla="*/ 54 h 754"/>
                <a:gd name="T104" fmla="*/ 78 w 1017"/>
                <a:gd name="T105" fmla="*/ 40 h 754"/>
                <a:gd name="T106" fmla="*/ 0 w 1017"/>
                <a:gd name="T107" fmla="*/ 35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17" h="754">
                  <a:moveTo>
                    <a:pt x="0" y="3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8" y="2"/>
                    <a:pt x="75" y="4"/>
                    <a:pt x="110" y="4"/>
                  </a:cubicBezTo>
                  <a:cubicBezTo>
                    <a:pt x="145" y="4"/>
                    <a:pt x="179" y="2"/>
                    <a:pt x="212" y="0"/>
                  </a:cubicBezTo>
                  <a:cubicBezTo>
                    <a:pt x="244" y="70"/>
                    <a:pt x="274" y="131"/>
                    <a:pt x="300" y="183"/>
                  </a:cubicBezTo>
                  <a:cubicBezTo>
                    <a:pt x="509" y="592"/>
                    <a:pt x="509" y="592"/>
                    <a:pt x="509" y="592"/>
                  </a:cubicBezTo>
                  <a:cubicBezTo>
                    <a:pt x="697" y="218"/>
                    <a:pt x="697" y="218"/>
                    <a:pt x="697" y="218"/>
                  </a:cubicBezTo>
                  <a:cubicBezTo>
                    <a:pt x="749" y="116"/>
                    <a:pt x="783" y="43"/>
                    <a:pt x="800" y="0"/>
                  </a:cubicBezTo>
                  <a:cubicBezTo>
                    <a:pt x="839" y="2"/>
                    <a:pt x="872" y="4"/>
                    <a:pt x="898" y="4"/>
                  </a:cubicBezTo>
                  <a:cubicBezTo>
                    <a:pt x="923" y="4"/>
                    <a:pt x="962" y="2"/>
                    <a:pt x="1017" y="0"/>
                  </a:cubicBezTo>
                  <a:cubicBezTo>
                    <a:pt x="1017" y="35"/>
                    <a:pt x="1017" y="35"/>
                    <a:pt x="1017" y="35"/>
                  </a:cubicBezTo>
                  <a:cubicBezTo>
                    <a:pt x="974" y="35"/>
                    <a:pt x="947" y="37"/>
                    <a:pt x="938" y="40"/>
                  </a:cubicBezTo>
                  <a:cubicBezTo>
                    <a:pt x="928" y="43"/>
                    <a:pt x="922" y="47"/>
                    <a:pt x="918" y="53"/>
                  </a:cubicBezTo>
                  <a:cubicBezTo>
                    <a:pt x="914" y="60"/>
                    <a:pt x="911" y="76"/>
                    <a:pt x="910" y="103"/>
                  </a:cubicBezTo>
                  <a:cubicBezTo>
                    <a:pt x="910" y="110"/>
                    <a:pt x="909" y="159"/>
                    <a:pt x="907" y="251"/>
                  </a:cubicBezTo>
                  <a:cubicBezTo>
                    <a:pt x="907" y="492"/>
                    <a:pt x="907" y="492"/>
                    <a:pt x="907" y="492"/>
                  </a:cubicBezTo>
                  <a:cubicBezTo>
                    <a:pt x="907" y="540"/>
                    <a:pt x="908" y="586"/>
                    <a:pt x="910" y="631"/>
                  </a:cubicBezTo>
                  <a:cubicBezTo>
                    <a:pt x="911" y="664"/>
                    <a:pt x="914" y="684"/>
                    <a:pt x="918" y="690"/>
                  </a:cubicBezTo>
                  <a:cubicBezTo>
                    <a:pt x="922" y="696"/>
                    <a:pt x="929" y="701"/>
                    <a:pt x="938" y="704"/>
                  </a:cubicBezTo>
                  <a:cubicBezTo>
                    <a:pt x="948" y="707"/>
                    <a:pt x="974" y="709"/>
                    <a:pt x="1017" y="709"/>
                  </a:cubicBezTo>
                  <a:cubicBezTo>
                    <a:pt x="1017" y="743"/>
                    <a:pt x="1017" y="743"/>
                    <a:pt x="1017" y="743"/>
                  </a:cubicBezTo>
                  <a:cubicBezTo>
                    <a:pt x="943" y="740"/>
                    <a:pt x="891" y="739"/>
                    <a:pt x="861" y="739"/>
                  </a:cubicBezTo>
                  <a:cubicBezTo>
                    <a:pt x="837" y="739"/>
                    <a:pt x="782" y="740"/>
                    <a:pt x="699" y="743"/>
                  </a:cubicBezTo>
                  <a:cubicBezTo>
                    <a:pt x="699" y="709"/>
                    <a:pt x="699" y="709"/>
                    <a:pt x="699" y="709"/>
                  </a:cubicBezTo>
                  <a:cubicBezTo>
                    <a:pt x="742" y="709"/>
                    <a:pt x="768" y="707"/>
                    <a:pt x="778" y="704"/>
                  </a:cubicBezTo>
                  <a:cubicBezTo>
                    <a:pt x="788" y="701"/>
                    <a:pt x="794" y="697"/>
                    <a:pt x="797" y="691"/>
                  </a:cubicBezTo>
                  <a:cubicBezTo>
                    <a:pt x="802" y="684"/>
                    <a:pt x="805" y="668"/>
                    <a:pt x="806" y="641"/>
                  </a:cubicBezTo>
                  <a:cubicBezTo>
                    <a:pt x="806" y="633"/>
                    <a:pt x="807" y="584"/>
                    <a:pt x="808" y="492"/>
                  </a:cubicBezTo>
                  <a:cubicBezTo>
                    <a:pt x="808" y="108"/>
                    <a:pt x="808" y="108"/>
                    <a:pt x="808" y="108"/>
                  </a:cubicBezTo>
                  <a:cubicBezTo>
                    <a:pt x="619" y="486"/>
                    <a:pt x="619" y="486"/>
                    <a:pt x="619" y="486"/>
                  </a:cubicBezTo>
                  <a:cubicBezTo>
                    <a:pt x="589" y="545"/>
                    <a:pt x="566" y="593"/>
                    <a:pt x="549" y="629"/>
                  </a:cubicBezTo>
                  <a:cubicBezTo>
                    <a:pt x="537" y="655"/>
                    <a:pt x="518" y="696"/>
                    <a:pt x="494" y="754"/>
                  </a:cubicBezTo>
                  <a:cubicBezTo>
                    <a:pt x="472" y="754"/>
                    <a:pt x="472" y="754"/>
                    <a:pt x="472" y="754"/>
                  </a:cubicBezTo>
                  <a:cubicBezTo>
                    <a:pt x="468" y="740"/>
                    <a:pt x="463" y="729"/>
                    <a:pt x="459" y="722"/>
                  </a:cubicBezTo>
                  <a:cubicBezTo>
                    <a:pt x="422" y="645"/>
                    <a:pt x="422" y="645"/>
                    <a:pt x="422" y="645"/>
                  </a:cubicBezTo>
                  <a:cubicBezTo>
                    <a:pt x="159" y="126"/>
                    <a:pt x="159" y="126"/>
                    <a:pt x="159" y="126"/>
                  </a:cubicBezTo>
                  <a:cubicBezTo>
                    <a:pt x="159" y="492"/>
                    <a:pt x="159" y="492"/>
                    <a:pt x="159" y="492"/>
                  </a:cubicBezTo>
                  <a:cubicBezTo>
                    <a:pt x="159" y="540"/>
                    <a:pt x="160" y="586"/>
                    <a:pt x="163" y="631"/>
                  </a:cubicBezTo>
                  <a:cubicBezTo>
                    <a:pt x="164" y="664"/>
                    <a:pt x="167" y="683"/>
                    <a:pt x="171" y="690"/>
                  </a:cubicBezTo>
                  <a:cubicBezTo>
                    <a:pt x="175" y="696"/>
                    <a:pt x="182" y="701"/>
                    <a:pt x="191" y="704"/>
                  </a:cubicBezTo>
                  <a:cubicBezTo>
                    <a:pt x="200" y="707"/>
                    <a:pt x="227" y="709"/>
                    <a:pt x="271" y="709"/>
                  </a:cubicBezTo>
                  <a:cubicBezTo>
                    <a:pt x="271" y="743"/>
                    <a:pt x="271" y="743"/>
                    <a:pt x="271" y="743"/>
                  </a:cubicBezTo>
                  <a:cubicBezTo>
                    <a:pt x="138" y="739"/>
                    <a:pt x="138" y="739"/>
                    <a:pt x="138" y="739"/>
                  </a:cubicBezTo>
                  <a:cubicBezTo>
                    <a:pt x="0" y="743"/>
                    <a:pt x="0" y="743"/>
                    <a:pt x="0" y="743"/>
                  </a:cubicBezTo>
                  <a:cubicBezTo>
                    <a:pt x="0" y="709"/>
                    <a:pt x="0" y="709"/>
                    <a:pt x="0" y="709"/>
                  </a:cubicBezTo>
                  <a:cubicBezTo>
                    <a:pt x="43" y="709"/>
                    <a:pt x="69" y="707"/>
                    <a:pt x="79" y="704"/>
                  </a:cubicBezTo>
                  <a:cubicBezTo>
                    <a:pt x="88" y="701"/>
                    <a:pt x="95" y="697"/>
                    <a:pt x="98" y="691"/>
                  </a:cubicBezTo>
                  <a:cubicBezTo>
                    <a:pt x="103" y="684"/>
                    <a:pt x="105" y="668"/>
                    <a:pt x="107" y="641"/>
                  </a:cubicBezTo>
                  <a:cubicBezTo>
                    <a:pt x="107" y="634"/>
                    <a:pt x="108" y="584"/>
                    <a:pt x="109" y="492"/>
                  </a:cubicBezTo>
                  <a:cubicBezTo>
                    <a:pt x="109" y="251"/>
                    <a:pt x="109" y="251"/>
                    <a:pt x="109" y="251"/>
                  </a:cubicBezTo>
                  <a:cubicBezTo>
                    <a:pt x="109" y="204"/>
                    <a:pt x="108" y="158"/>
                    <a:pt x="107" y="112"/>
                  </a:cubicBezTo>
                  <a:cubicBezTo>
                    <a:pt x="105" y="79"/>
                    <a:pt x="103" y="60"/>
                    <a:pt x="99" y="54"/>
                  </a:cubicBezTo>
                  <a:cubicBezTo>
                    <a:pt x="94" y="48"/>
                    <a:pt x="88" y="43"/>
                    <a:pt x="78" y="40"/>
                  </a:cubicBezTo>
                  <a:cubicBezTo>
                    <a:pt x="69" y="37"/>
                    <a:pt x="43" y="35"/>
                    <a:pt x="0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3"/>
            <p:cNvSpPr>
              <a:spLocks noEditPoints="1"/>
            </p:cNvSpPr>
            <p:nvPr userDrawn="1"/>
          </p:nvSpPr>
          <p:spPr bwMode="auto">
            <a:xfrm>
              <a:off x="1092200" y="684213"/>
              <a:ext cx="263525" cy="238125"/>
            </a:xfrm>
            <a:custGeom>
              <a:avLst/>
              <a:gdLst>
                <a:gd name="T0" fmla="*/ 117 w 832"/>
                <a:gd name="T1" fmla="*/ 747 h 750"/>
                <a:gd name="T2" fmla="*/ 257 w 832"/>
                <a:gd name="T3" fmla="*/ 750 h 750"/>
                <a:gd name="T4" fmla="*/ 257 w 832"/>
                <a:gd name="T5" fmla="*/ 717 h 750"/>
                <a:gd name="T6" fmla="*/ 185 w 832"/>
                <a:gd name="T7" fmla="*/ 712 h 750"/>
                <a:gd name="T8" fmla="*/ 166 w 832"/>
                <a:gd name="T9" fmla="*/ 702 h 750"/>
                <a:gd name="T10" fmla="*/ 162 w 832"/>
                <a:gd name="T11" fmla="*/ 690 h 750"/>
                <a:gd name="T12" fmla="*/ 178 w 832"/>
                <a:gd name="T13" fmla="*/ 637 h 750"/>
                <a:gd name="T14" fmla="*/ 237 w 832"/>
                <a:gd name="T15" fmla="*/ 503 h 750"/>
                <a:gd name="T16" fmla="*/ 556 w 832"/>
                <a:gd name="T17" fmla="*/ 503 h 750"/>
                <a:gd name="T18" fmla="*/ 624 w 832"/>
                <a:gd name="T19" fmla="*/ 663 h 750"/>
                <a:gd name="T20" fmla="*/ 632 w 832"/>
                <a:gd name="T21" fmla="*/ 693 h 750"/>
                <a:gd name="T22" fmla="*/ 627 w 832"/>
                <a:gd name="T23" fmla="*/ 705 h 750"/>
                <a:gd name="T24" fmla="*/ 609 w 832"/>
                <a:gd name="T25" fmla="*/ 713 h 750"/>
                <a:gd name="T26" fmla="*/ 535 w 832"/>
                <a:gd name="T27" fmla="*/ 717 h 750"/>
                <a:gd name="T28" fmla="*/ 535 w 832"/>
                <a:gd name="T29" fmla="*/ 750 h 750"/>
                <a:gd name="T30" fmla="*/ 712 w 832"/>
                <a:gd name="T31" fmla="*/ 747 h 750"/>
                <a:gd name="T32" fmla="*/ 832 w 832"/>
                <a:gd name="T33" fmla="*/ 750 h 750"/>
                <a:gd name="T34" fmla="*/ 832 w 832"/>
                <a:gd name="T35" fmla="*/ 717 h 750"/>
                <a:gd name="T36" fmla="*/ 776 w 832"/>
                <a:gd name="T37" fmla="*/ 710 h 750"/>
                <a:gd name="T38" fmla="*/ 753 w 832"/>
                <a:gd name="T39" fmla="*/ 687 h 750"/>
                <a:gd name="T40" fmla="*/ 677 w 832"/>
                <a:gd name="T41" fmla="*/ 526 h 750"/>
                <a:gd name="T42" fmla="*/ 441 w 832"/>
                <a:gd name="T43" fmla="*/ 0 h 750"/>
                <a:gd name="T44" fmla="*/ 406 w 832"/>
                <a:gd name="T45" fmla="*/ 0 h 750"/>
                <a:gd name="T46" fmla="*/ 310 w 832"/>
                <a:gd name="T47" fmla="*/ 217 h 750"/>
                <a:gd name="T48" fmla="*/ 172 w 832"/>
                <a:gd name="T49" fmla="*/ 512 h 750"/>
                <a:gd name="T50" fmla="*/ 100 w 832"/>
                <a:gd name="T51" fmla="*/ 660 h 750"/>
                <a:gd name="T52" fmla="*/ 74 w 832"/>
                <a:gd name="T53" fmla="*/ 702 h 750"/>
                <a:gd name="T54" fmla="*/ 54 w 832"/>
                <a:gd name="T55" fmla="*/ 713 h 750"/>
                <a:gd name="T56" fmla="*/ 0 w 832"/>
                <a:gd name="T57" fmla="*/ 717 h 750"/>
                <a:gd name="T58" fmla="*/ 0 w 832"/>
                <a:gd name="T59" fmla="*/ 750 h 750"/>
                <a:gd name="T60" fmla="*/ 117 w 832"/>
                <a:gd name="T61" fmla="*/ 747 h 750"/>
                <a:gd name="T62" fmla="*/ 396 w 832"/>
                <a:gd name="T63" fmla="*/ 143 h 750"/>
                <a:gd name="T64" fmla="*/ 534 w 832"/>
                <a:gd name="T65" fmla="*/ 458 h 750"/>
                <a:gd name="T66" fmla="*/ 256 w 832"/>
                <a:gd name="T67" fmla="*/ 458 h 750"/>
                <a:gd name="T68" fmla="*/ 396 w 832"/>
                <a:gd name="T69" fmla="*/ 143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32" h="750">
                  <a:moveTo>
                    <a:pt x="117" y="747"/>
                  </a:moveTo>
                  <a:cubicBezTo>
                    <a:pt x="148" y="747"/>
                    <a:pt x="195" y="748"/>
                    <a:pt x="257" y="750"/>
                  </a:cubicBezTo>
                  <a:cubicBezTo>
                    <a:pt x="257" y="717"/>
                    <a:pt x="257" y="717"/>
                    <a:pt x="257" y="717"/>
                  </a:cubicBezTo>
                  <a:cubicBezTo>
                    <a:pt x="222" y="716"/>
                    <a:pt x="199" y="715"/>
                    <a:pt x="185" y="712"/>
                  </a:cubicBezTo>
                  <a:cubicBezTo>
                    <a:pt x="177" y="710"/>
                    <a:pt x="170" y="707"/>
                    <a:pt x="166" y="702"/>
                  </a:cubicBezTo>
                  <a:cubicBezTo>
                    <a:pt x="163" y="699"/>
                    <a:pt x="162" y="695"/>
                    <a:pt x="162" y="690"/>
                  </a:cubicBezTo>
                  <a:cubicBezTo>
                    <a:pt x="162" y="679"/>
                    <a:pt x="167" y="662"/>
                    <a:pt x="178" y="637"/>
                  </a:cubicBezTo>
                  <a:cubicBezTo>
                    <a:pt x="237" y="503"/>
                    <a:pt x="237" y="503"/>
                    <a:pt x="237" y="503"/>
                  </a:cubicBezTo>
                  <a:cubicBezTo>
                    <a:pt x="556" y="503"/>
                    <a:pt x="556" y="503"/>
                    <a:pt x="556" y="503"/>
                  </a:cubicBezTo>
                  <a:cubicBezTo>
                    <a:pt x="624" y="663"/>
                    <a:pt x="624" y="663"/>
                    <a:pt x="624" y="663"/>
                  </a:cubicBezTo>
                  <a:cubicBezTo>
                    <a:pt x="629" y="675"/>
                    <a:pt x="632" y="685"/>
                    <a:pt x="632" y="693"/>
                  </a:cubicBezTo>
                  <a:cubicBezTo>
                    <a:pt x="632" y="698"/>
                    <a:pt x="630" y="702"/>
                    <a:pt x="627" y="705"/>
                  </a:cubicBezTo>
                  <a:cubicBezTo>
                    <a:pt x="624" y="708"/>
                    <a:pt x="618" y="711"/>
                    <a:pt x="609" y="713"/>
                  </a:cubicBezTo>
                  <a:cubicBezTo>
                    <a:pt x="601" y="715"/>
                    <a:pt x="576" y="716"/>
                    <a:pt x="535" y="717"/>
                  </a:cubicBezTo>
                  <a:cubicBezTo>
                    <a:pt x="535" y="750"/>
                    <a:pt x="535" y="750"/>
                    <a:pt x="535" y="750"/>
                  </a:cubicBezTo>
                  <a:cubicBezTo>
                    <a:pt x="712" y="747"/>
                    <a:pt x="712" y="747"/>
                    <a:pt x="712" y="747"/>
                  </a:cubicBezTo>
                  <a:cubicBezTo>
                    <a:pt x="734" y="747"/>
                    <a:pt x="775" y="748"/>
                    <a:pt x="832" y="750"/>
                  </a:cubicBezTo>
                  <a:cubicBezTo>
                    <a:pt x="832" y="717"/>
                    <a:pt x="832" y="717"/>
                    <a:pt x="832" y="717"/>
                  </a:cubicBezTo>
                  <a:cubicBezTo>
                    <a:pt x="803" y="716"/>
                    <a:pt x="784" y="714"/>
                    <a:pt x="776" y="710"/>
                  </a:cubicBezTo>
                  <a:cubicBezTo>
                    <a:pt x="767" y="707"/>
                    <a:pt x="760" y="699"/>
                    <a:pt x="753" y="687"/>
                  </a:cubicBezTo>
                  <a:cubicBezTo>
                    <a:pt x="740" y="664"/>
                    <a:pt x="715" y="611"/>
                    <a:pt x="677" y="526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357" y="112"/>
                    <a:pt x="325" y="185"/>
                    <a:pt x="310" y="217"/>
                  </a:cubicBezTo>
                  <a:cubicBezTo>
                    <a:pt x="172" y="512"/>
                    <a:pt x="172" y="512"/>
                    <a:pt x="172" y="512"/>
                  </a:cubicBezTo>
                  <a:cubicBezTo>
                    <a:pt x="131" y="598"/>
                    <a:pt x="107" y="647"/>
                    <a:pt x="100" y="660"/>
                  </a:cubicBezTo>
                  <a:cubicBezTo>
                    <a:pt x="89" y="683"/>
                    <a:pt x="80" y="697"/>
                    <a:pt x="74" y="702"/>
                  </a:cubicBezTo>
                  <a:cubicBezTo>
                    <a:pt x="68" y="708"/>
                    <a:pt x="61" y="711"/>
                    <a:pt x="54" y="713"/>
                  </a:cubicBezTo>
                  <a:cubicBezTo>
                    <a:pt x="47" y="715"/>
                    <a:pt x="29" y="716"/>
                    <a:pt x="0" y="717"/>
                  </a:cubicBezTo>
                  <a:cubicBezTo>
                    <a:pt x="0" y="750"/>
                    <a:pt x="0" y="750"/>
                    <a:pt x="0" y="750"/>
                  </a:cubicBezTo>
                  <a:cubicBezTo>
                    <a:pt x="42" y="748"/>
                    <a:pt x="81" y="747"/>
                    <a:pt x="117" y="747"/>
                  </a:cubicBezTo>
                  <a:close/>
                  <a:moveTo>
                    <a:pt x="396" y="143"/>
                  </a:moveTo>
                  <a:cubicBezTo>
                    <a:pt x="534" y="458"/>
                    <a:pt x="534" y="458"/>
                    <a:pt x="534" y="458"/>
                  </a:cubicBezTo>
                  <a:cubicBezTo>
                    <a:pt x="256" y="458"/>
                    <a:pt x="256" y="458"/>
                    <a:pt x="256" y="458"/>
                  </a:cubicBezTo>
                  <a:lnTo>
                    <a:pt x="396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4"/>
            <p:cNvSpPr>
              <a:spLocks/>
            </p:cNvSpPr>
            <p:nvPr userDrawn="1"/>
          </p:nvSpPr>
          <p:spPr bwMode="auto">
            <a:xfrm>
              <a:off x="1309688" y="687388"/>
              <a:ext cx="260350" cy="234950"/>
            </a:xfrm>
            <a:custGeom>
              <a:avLst/>
              <a:gdLst>
                <a:gd name="T0" fmla="*/ 601 w 817"/>
                <a:gd name="T1" fmla="*/ 111 h 743"/>
                <a:gd name="T2" fmla="*/ 634 w 817"/>
                <a:gd name="T3" fmla="*/ 52 h 743"/>
                <a:gd name="T4" fmla="*/ 624 w 817"/>
                <a:gd name="T5" fmla="*/ 39 h 743"/>
                <a:gd name="T6" fmla="*/ 543 w 817"/>
                <a:gd name="T7" fmla="*/ 33 h 743"/>
                <a:gd name="T8" fmla="*/ 543 w 817"/>
                <a:gd name="T9" fmla="*/ 0 h 743"/>
                <a:gd name="T10" fmla="*/ 688 w 817"/>
                <a:gd name="T11" fmla="*/ 3 h 743"/>
                <a:gd name="T12" fmla="*/ 817 w 817"/>
                <a:gd name="T13" fmla="*/ 0 h 743"/>
                <a:gd name="T14" fmla="*/ 817 w 817"/>
                <a:gd name="T15" fmla="*/ 33 h 743"/>
                <a:gd name="T16" fmla="*/ 746 w 817"/>
                <a:gd name="T17" fmla="*/ 39 h 743"/>
                <a:gd name="T18" fmla="*/ 718 w 817"/>
                <a:gd name="T19" fmla="*/ 51 h 743"/>
                <a:gd name="T20" fmla="*/ 675 w 817"/>
                <a:gd name="T21" fmla="*/ 102 h 743"/>
                <a:gd name="T22" fmla="*/ 514 w 817"/>
                <a:gd name="T23" fmla="*/ 333 h 743"/>
                <a:gd name="T24" fmla="*/ 461 w 817"/>
                <a:gd name="T25" fmla="*/ 422 h 743"/>
                <a:gd name="T26" fmla="*/ 455 w 817"/>
                <a:gd name="T27" fmla="*/ 453 h 743"/>
                <a:gd name="T28" fmla="*/ 455 w 817"/>
                <a:gd name="T29" fmla="*/ 493 h 743"/>
                <a:gd name="T30" fmla="*/ 459 w 817"/>
                <a:gd name="T31" fmla="*/ 631 h 743"/>
                <a:gd name="T32" fmla="*/ 466 w 817"/>
                <a:gd name="T33" fmla="*/ 690 h 743"/>
                <a:gd name="T34" fmla="*/ 486 w 817"/>
                <a:gd name="T35" fmla="*/ 704 h 743"/>
                <a:gd name="T36" fmla="*/ 564 w 817"/>
                <a:gd name="T37" fmla="*/ 710 h 743"/>
                <a:gd name="T38" fmla="*/ 564 w 817"/>
                <a:gd name="T39" fmla="*/ 743 h 743"/>
                <a:gd name="T40" fmla="*/ 410 w 817"/>
                <a:gd name="T41" fmla="*/ 740 h 743"/>
                <a:gd name="T42" fmla="*/ 244 w 817"/>
                <a:gd name="T43" fmla="*/ 743 h 743"/>
                <a:gd name="T44" fmla="*/ 244 w 817"/>
                <a:gd name="T45" fmla="*/ 710 h 743"/>
                <a:gd name="T46" fmla="*/ 322 w 817"/>
                <a:gd name="T47" fmla="*/ 704 h 743"/>
                <a:gd name="T48" fmla="*/ 341 w 817"/>
                <a:gd name="T49" fmla="*/ 692 h 743"/>
                <a:gd name="T50" fmla="*/ 350 w 817"/>
                <a:gd name="T51" fmla="*/ 641 h 743"/>
                <a:gd name="T52" fmla="*/ 353 w 817"/>
                <a:gd name="T53" fmla="*/ 493 h 743"/>
                <a:gd name="T54" fmla="*/ 353 w 817"/>
                <a:gd name="T55" fmla="*/ 432 h 743"/>
                <a:gd name="T56" fmla="*/ 331 w 817"/>
                <a:gd name="T57" fmla="*/ 390 h 743"/>
                <a:gd name="T58" fmla="*/ 275 w 817"/>
                <a:gd name="T59" fmla="*/ 300 h 743"/>
                <a:gd name="T60" fmla="*/ 135 w 817"/>
                <a:gd name="T61" fmla="*/ 102 h 743"/>
                <a:gd name="T62" fmla="*/ 96 w 817"/>
                <a:gd name="T63" fmla="*/ 51 h 743"/>
                <a:gd name="T64" fmla="*/ 69 w 817"/>
                <a:gd name="T65" fmla="*/ 39 h 743"/>
                <a:gd name="T66" fmla="*/ 0 w 817"/>
                <a:gd name="T67" fmla="*/ 33 h 743"/>
                <a:gd name="T68" fmla="*/ 0 w 817"/>
                <a:gd name="T69" fmla="*/ 0 h 743"/>
                <a:gd name="T70" fmla="*/ 130 w 817"/>
                <a:gd name="T71" fmla="*/ 3 h 743"/>
                <a:gd name="T72" fmla="*/ 333 w 817"/>
                <a:gd name="T73" fmla="*/ 0 h 743"/>
                <a:gd name="T74" fmla="*/ 333 w 817"/>
                <a:gd name="T75" fmla="*/ 33 h 743"/>
                <a:gd name="T76" fmla="*/ 246 w 817"/>
                <a:gd name="T77" fmla="*/ 39 h 743"/>
                <a:gd name="T78" fmla="*/ 234 w 817"/>
                <a:gd name="T79" fmla="*/ 52 h 743"/>
                <a:gd name="T80" fmla="*/ 262 w 817"/>
                <a:gd name="T81" fmla="*/ 111 h 743"/>
                <a:gd name="T82" fmla="*/ 426 w 817"/>
                <a:gd name="T83" fmla="*/ 376 h 743"/>
                <a:gd name="T84" fmla="*/ 601 w 817"/>
                <a:gd name="T85" fmla="*/ 111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17" h="743">
                  <a:moveTo>
                    <a:pt x="601" y="111"/>
                  </a:moveTo>
                  <a:cubicBezTo>
                    <a:pt x="623" y="78"/>
                    <a:pt x="634" y="59"/>
                    <a:pt x="634" y="52"/>
                  </a:cubicBezTo>
                  <a:cubicBezTo>
                    <a:pt x="634" y="46"/>
                    <a:pt x="631" y="41"/>
                    <a:pt x="624" y="39"/>
                  </a:cubicBezTo>
                  <a:cubicBezTo>
                    <a:pt x="616" y="36"/>
                    <a:pt x="585" y="34"/>
                    <a:pt x="543" y="33"/>
                  </a:cubicBezTo>
                  <a:cubicBezTo>
                    <a:pt x="543" y="0"/>
                    <a:pt x="543" y="0"/>
                    <a:pt x="543" y="0"/>
                  </a:cubicBezTo>
                  <a:cubicBezTo>
                    <a:pt x="610" y="2"/>
                    <a:pt x="650" y="3"/>
                    <a:pt x="688" y="3"/>
                  </a:cubicBezTo>
                  <a:cubicBezTo>
                    <a:pt x="725" y="3"/>
                    <a:pt x="745" y="2"/>
                    <a:pt x="817" y="0"/>
                  </a:cubicBezTo>
                  <a:cubicBezTo>
                    <a:pt x="817" y="33"/>
                    <a:pt x="817" y="33"/>
                    <a:pt x="817" y="33"/>
                  </a:cubicBezTo>
                  <a:cubicBezTo>
                    <a:pt x="773" y="34"/>
                    <a:pt x="757" y="36"/>
                    <a:pt x="746" y="39"/>
                  </a:cubicBezTo>
                  <a:cubicBezTo>
                    <a:pt x="735" y="41"/>
                    <a:pt x="725" y="46"/>
                    <a:pt x="718" y="51"/>
                  </a:cubicBezTo>
                  <a:cubicBezTo>
                    <a:pt x="709" y="58"/>
                    <a:pt x="695" y="75"/>
                    <a:pt x="675" y="102"/>
                  </a:cubicBezTo>
                  <a:cubicBezTo>
                    <a:pt x="514" y="333"/>
                    <a:pt x="514" y="333"/>
                    <a:pt x="514" y="333"/>
                  </a:cubicBezTo>
                  <a:cubicBezTo>
                    <a:pt x="483" y="381"/>
                    <a:pt x="465" y="411"/>
                    <a:pt x="461" y="422"/>
                  </a:cubicBezTo>
                  <a:cubicBezTo>
                    <a:pt x="457" y="433"/>
                    <a:pt x="455" y="443"/>
                    <a:pt x="455" y="453"/>
                  </a:cubicBezTo>
                  <a:cubicBezTo>
                    <a:pt x="455" y="493"/>
                    <a:pt x="455" y="493"/>
                    <a:pt x="455" y="493"/>
                  </a:cubicBezTo>
                  <a:cubicBezTo>
                    <a:pt x="455" y="541"/>
                    <a:pt x="456" y="587"/>
                    <a:pt x="459" y="631"/>
                  </a:cubicBezTo>
                  <a:cubicBezTo>
                    <a:pt x="460" y="665"/>
                    <a:pt x="462" y="684"/>
                    <a:pt x="466" y="690"/>
                  </a:cubicBezTo>
                  <a:cubicBezTo>
                    <a:pt x="470" y="696"/>
                    <a:pt x="477" y="701"/>
                    <a:pt x="486" y="704"/>
                  </a:cubicBezTo>
                  <a:cubicBezTo>
                    <a:pt x="495" y="707"/>
                    <a:pt x="521" y="709"/>
                    <a:pt x="564" y="710"/>
                  </a:cubicBezTo>
                  <a:cubicBezTo>
                    <a:pt x="564" y="743"/>
                    <a:pt x="564" y="743"/>
                    <a:pt x="564" y="743"/>
                  </a:cubicBezTo>
                  <a:cubicBezTo>
                    <a:pt x="505" y="741"/>
                    <a:pt x="453" y="740"/>
                    <a:pt x="410" y="740"/>
                  </a:cubicBezTo>
                  <a:cubicBezTo>
                    <a:pt x="368" y="740"/>
                    <a:pt x="313" y="741"/>
                    <a:pt x="244" y="743"/>
                  </a:cubicBezTo>
                  <a:cubicBezTo>
                    <a:pt x="244" y="710"/>
                    <a:pt x="244" y="710"/>
                    <a:pt x="244" y="710"/>
                  </a:cubicBezTo>
                  <a:cubicBezTo>
                    <a:pt x="287" y="709"/>
                    <a:pt x="313" y="707"/>
                    <a:pt x="322" y="704"/>
                  </a:cubicBezTo>
                  <a:cubicBezTo>
                    <a:pt x="332" y="701"/>
                    <a:pt x="338" y="697"/>
                    <a:pt x="341" y="692"/>
                  </a:cubicBezTo>
                  <a:cubicBezTo>
                    <a:pt x="346" y="685"/>
                    <a:pt x="349" y="668"/>
                    <a:pt x="350" y="641"/>
                  </a:cubicBezTo>
                  <a:cubicBezTo>
                    <a:pt x="350" y="634"/>
                    <a:pt x="351" y="585"/>
                    <a:pt x="353" y="493"/>
                  </a:cubicBezTo>
                  <a:cubicBezTo>
                    <a:pt x="353" y="432"/>
                    <a:pt x="353" y="432"/>
                    <a:pt x="353" y="432"/>
                  </a:cubicBezTo>
                  <a:cubicBezTo>
                    <a:pt x="345" y="417"/>
                    <a:pt x="338" y="403"/>
                    <a:pt x="331" y="390"/>
                  </a:cubicBezTo>
                  <a:cubicBezTo>
                    <a:pt x="325" y="382"/>
                    <a:pt x="307" y="352"/>
                    <a:pt x="275" y="300"/>
                  </a:cubicBezTo>
                  <a:cubicBezTo>
                    <a:pt x="135" y="102"/>
                    <a:pt x="135" y="102"/>
                    <a:pt x="135" y="102"/>
                  </a:cubicBezTo>
                  <a:cubicBezTo>
                    <a:pt x="118" y="75"/>
                    <a:pt x="105" y="58"/>
                    <a:pt x="96" y="51"/>
                  </a:cubicBezTo>
                  <a:cubicBezTo>
                    <a:pt x="89" y="46"/>
                    <a:pt x="80" y="41"/>
                    <a:pt x="69" y="39"/>
                  </a:cubicBezTo>
                  <a:cubicBezTo>
                    <a:pt x="58" y="36"/>
                    <a:pt x="44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2" y="2"/>
                    <a:pt x="94" y="3"/>
                    <a:pt x="130" y="3"/>
                  </a:cubicBezTo>
                  <a:cubicBezTo>
                    <a:pt x="168" y="3"/>
                    <a:pt x="265" y="2"/>
                    <a:pt x="333" y="0"/>
                  </a:cubicBezTo>
                  <a:cubicBezTo>
                    <a:pt x="333" y="33"/>
                    <a:pt x="333" y="33"/>
                    <a:pt x="333" y="33"/>
                  </a:cubicBezTo>
                  <a:cubicBezTo>
                    <a:pt x="291" y="34"/>
                    <a:pt x="254" y="36"/>
                    <a:pt x="246" y="39"/>
                  </a:cubicBezTo>
                  <a:cubicBezTo>
                    <a:pt x="239" y="41"/>
                    <a:pt x="235" y="46"/>
                    <a:pt x="234" y="52"/>
                  </a:cubicBezTo>
                  <a:cubicBezTo>
                    <a:pt x="234" y="59"/>
                    <a:pt x="243" y="78"/>
                    <a:pt x="262" y="111"/>
                  </a:cubicBezTo>
                  <a:cubicBezTo>
                    <a:pt x="426" y="376"/>
                    <a:pt x="426" y="376"/>
                    <a:pt x="426" y="376"/>
                  </a:cubicBezTo>
                  <a:lnTo>
                    <a:pt x="601" y="1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5"/>
            <p:cNvSpPr>
              <a:spLocks noEditPoints="1"/>
            </p:cNvSpPr>
            <p:nvPr userDrawn="1"/>
          </p:nvSpPr>
          <p:spPr bwMode="auto">
            <a:xfrm>
              <a:off x="1558925" y="681038"/>
              <a:ext cx="263525" cy="246063"/>
            </a:xfrm>
            <a:custGeom>
              <a:avLst/>
              <a:gdLst>
                <a:gd name="T0" fmla="*/ 148 w 830"/>
                <a:gd name="T1" fmla="*/ 190 h 775"/>
                <a:gd name="T2" fmla="*/ 247 w 830"/>
                <a:gd name="T3" fmla="*/ 82 h 775"/>
                <a:gd name="T4" fmla="*/ 399 w 830"/>
                <a:gd name="T5" fmla="*/ 45 h 775"/>
                <a:gd name="T6" fmla="*/ 512 w 830"/>
                <a:gd name="T7" fmla="*/ 62 h 775"/>
                <a:gd name="T8" fmla="*/ 596 w 830"/>
                <a:gd name="T9" fmla="*/ 106 h 775"/>
                <a:gd name="T10" fmla="*/ 652 w 830"/>
                <a:gd name="T11" fmla="*/ 167 h 775"/>
                <a:gd name="T12" fmla="*/ 690 w 830"/>
                <a:gd name="T13" fmla="*/ 245 h 775"/>
                <a:gd name="T14" fmla="*/ 713 w 830"/>
                <a:gd name="T15" fmla="*/ 398 h 775"/>
                <a:gd name="T16" fmla="*/ 681 w 830"/>
                <a:gd name="T17" fmla="*/ 571 h 775"/>
                <a:gd name="T18" fmla="*/ 584 w 830"/>
                <a:gd name="T19" fmla="*/ 686 h 775"/>
                <a:gd name="T20" fmla="*/ 431 w 830"/>
                <a:gd name="T21" fmla="*/ 727 h 775"/>
                <a:gd name="T22" fmla="*/ 315 w 830"/>
                <a:gd name="T23" fmla="*/ 707 h 775"/>
                <a:gd name="T24" fmla="*/ 220 w 830"/>
                <a:gd name="T25" fmla="*/ 644 h 775"/>
                <a:gd name="T26" fmla="*/ 151 w 830"/>
                <a:gd name="T27" fmla="*/ 539 h 775"/>
                <a:gd name="T28" fmla="*/ 125 w 830"/>
                <a:gd name="T29" fmla="*/ 450 h 775"/>
                <a:gd name="T30" fmla="*/ 115 w 830"/>
                <a:gd name="T31" fmla="*/ 349 h 775"/>
                <a:gd name="T32" fmla="*/ 148 w 830"/>
                <a:gd name="T33" fmla="*/ 190 h 775"/>
                <a:gd name="T34" fmla="*/ 26 w 830"/>
                <a:gd name="T35" fmla="*/ 541 h 775"/>
                <a:gd name="T36" fmla="*/ 105 w 830"/>
                <a:gd name="T37" fmla="*/ 669 h 775"/>
                <a:gd name="T38" fmla="*/ 231 w 830"/>
                <a:gd name="T39" fmla="*/ 748 h 775"/>
                <a:gd name="T40" fmla="*/ 392 w 830"/>
                <a:gd name="T41" fmla="*/ 775 h 775"/>
                <a:gd name="T42" fmla="*/ 706 w 830"/>
                <a:gd name="T43" fmla="*/ 657 h 775"/>
                <a:gd name="T44" fmla="*/ 830 w 830"/>
                <a:gd name="T45" fmla="*/ 364 h 775"/>
                <a:gd name="T46" fmla="*/ 817 w 830"/>
                <a:gd name="T47" fmla="*/ 261 h 775"/>
                <a:gd name="T48" fmla="*/ 784 w 830"/>
                <a:gd name="T49" fmla="*/ 177 h 775"/>
                <a:gd name="T50" fmla="*/ 709 w 830"/>
                <a:gd name="T51" fmla="*/ 89 h 775"/>
                <a:gd name="T52" fmla="*/ 588 w 830"/>
                <a:gd name="T53" fmla="*/ 25 h 775"/>
                <a:gd name="T54" fmla="*/ 423 w 830"/>
                <a:gd name="T55" fmla="*/ 0 h 775"/>
                <a:gd name="T56" fmla="*/ 249 w 830"/>
                <a:gd name="T57" fmla="*/ 29 h 775"/>
                <a:gd name="T58" fmla="*/ 112 w 830"/>
                <a:gd name="T59" fmla="*/ 113 h 775"/>
                <a:gd name="T60" fmla="*/ 26 w 830"/>
                <a:gd name="T61" fmla="*/ 239 h 775"/>
                <a:gd name="T62" fmla="*/ 0 w 830"/>
                <a:gd name="T63" fmla="*/ 393 h 775"/>
                <a:gd name="T64" fmla="*/ 26 w 830"/>
                <a:gd name="T65" fmla="*/ 541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30" h="775">
                  <a:moveTo>
                    <a:pt x="148" y="190"/>
                  </a:moveTo>
                  <a:cubicBezTo>
                    <a:pt x="170" y="143"/>
                    <a:pt x="203" y="107"/>
                    <a:pt x="247" y="82"/>
                  </a:cubicBezTo>
                  <a:cubicBezTo>
                    <a:pt x="290" y="57"/>
                    <a:pt x="341" y="45"/>
                    <a:pt x="399" y="45"/>
                  </a:cubicBezTo>
                  <a:cubicBezTo>
                    <a:pt x="440" y="45"/>
                    <a:pt x="477" y="51"/>
                    <a:pt x="512" y="62"/>
                  </a:cubicBezTo>
                  <a:cubicBezTo>
                    <a:pt x="546" y="74"/>
                    <a:pt x="575" y="89"/>
                    <a:pt x="596" y="106"/>
                  </a:cubicBezTo>
                  <a:cubicBezTo>
                    <a:pt x="618" y="124"/>
                    <a:pt x="637" y="144"/>
                    <a:pt x="652" y="167"/>
                  </a:cubicBezTo>
                  <a:cubicBezTo>
                    <a:pt x="668" y="190"/>
                    <a:pt x="681" y="216"/>
                    <a:pt x="690" y="245"/>
                  </a:cubicBezTo>
                  <a:cubicBezTo>
                    <a:pt x="706" y="292"/>
                    <a:pt x="713" y="343"/>
                    <a:pt x="713" y="398"/>
                  </a:cubicBezTo>
                  <a:cubicBezTo>
                    <a:pt x="713" y="463"/>
                    <a:pt x="703" y="521"/>
                    <a:pt x="681" y="571"/>
                  </a:cubicBezTo>
                  <a:cubicBezTo>
                    <a:pt x="660" y="620"/>
                    <a:pt x="627" y="659"/>
                    <a:pt x="584" y="686"/>
                  </a:cubicBezTo>
                  <a:cubicBezTo>
                    <a:pt x="541" y="714"/>
                    <a:pt x="490" y="727"/>
                    <a:pt x="431" y="727"/>
                  </a:cubicBezTo>
                  <a:cubicBezTo>
                    <a:pt x="388" y="727"/>
                    <a:pt x="350" y="721"/>
                    <a:pt x="315" y="707"/>
                  </a:cubicBezTo>
                  <a:cubicBezTo>
                    <a:pt x="280" y="694"/>
                    <a:pt x="248" y="673"/>
                    <a:pt x="220" y="644"/>
                  </a:cubicBezTo>
                  <a:cubicBezTo>
                    <a:pt x="192" y="616"/>
                    <a:pt x="169" y="581"/>
                    <a:pt x="151" y="539"/>
                  </a:cubicBezTo>
                  <a:cubicBezTo>
                    <a:pt x="141" y="514"/>
                    <a:pt x="132" y="484"/>
                    <a:pt x="125" y="450"/>
                  </a:cubicBezTo>
                  <a:cubicBezTo>
                    <a:pt x="118" y="416"/>
                    <a:pt x="115" y="382"/>
                    <a:pt x="115" y="349"/>
                  </a:cubicBezTo>
                  <a:cubicBezTo>
                    <a:pt x="115" y="290"/>
                    <a:pt x="126" y="236"/>
                    <a:pt x="148" y="190"/>
                  </a:cubicBezTo>
                  <a:close/>
                  <a:moveTo>
                    <a:pt x="26" y="541"/>
                  </a:moveTo>
                  <a:cubicBezTo>
                    <a:pt x="44" y="591"/>
                    <a:pt x="70" y="634"/>
                    <a:pt x="105" y="669"/>
                  </a:cubicBezTo>
                  <a:cubicBezTo>
                    <a:pt x="139" y="704"/>
                    <a:pt x="181" y="730"/>
                    <a:pt x="231" y="748"/>
                  </a:cubicBezTo>
                  <a:cubicBezTo>
                    <a:pt x="281" y="765"/>
                    <a:pt x="335" y="775"/>
                    <a:pt x="392" y="775"/>
                  </a:cubicBezTo>
                  <a:cubicBezTo>
                    <a:pt x="518" y="775"/>
                    <a:pt x="623" y="736"/>
                    <a:pt x="706" y="657"/>
                  </a:cubicBezTo>
                  <a:cubicBezTo>
                    <a:pt x="788" y="579"/>
                    <a:pt x="830" y="481"/>
                    <a:pt x="830" y="364"/>
                  </a:cubicBezTo>
                  <a:cubicBezTo>
                    <a:pt x="830" y="327"/>
                    <a:pt x="826" y="293"/>
                    <a:pt x="817" y="261"/>
                  </a:cubicBezTo>
                  <a:cubicBezTo>
                    <a:pt x="809" y="228"/>
                    <a:pt x="798" y="200"/>
                    <a:pt x="784" y="177"/>
                  </a:cubicBezTo>
                  <a:cubicBezTo>
                    <a:pt x="766" y="145"/>
                    <a:pt x="741" y="116"/>
                    <a:pt x="709" y="89"/>
                  </a:cubicBezTo>
                  <a:cubicBezTo>
                    <a:pt x="678" y="62"/>
                    <a:pt x="637" y="41"/>
                    <a:pt x="588" y="25"/>
                  </a:cubicBezTo>
                  <a:cubicBezTo>
                    <a:pt x="538" y="8"/>
                    <a:pt x="484" y="0"/>
                    <a:pt x="423" y="0"/>
                  </a:cubicBezTo>
                  <a:cubicBezTo>
                    <a:pt x="358" y="0"/>
                    <a:pt x="300" y="10"/>
                    <a:pt x="249" y="29"/>
                  </a:cubicBezTo>
                  <a:cubicBezTo>
                    <a:pt x="198" y="48"/>
                    <a:pt x="152" y="76"/>
                    <a:pt x="112" y="113"/>
                  </a:cubicBezTo>
                  <a:cubicBezTo>
                    <a:pt x="72" y="151"/>
                    <a:pt x="43" y="193"/>
                    <a:pt x="26" y="239"/>
                  </a:cubicBezTo>
                  <a:cubicBezTo>
                    <a:pt x="8" y="286"/>
                    <a:pt x="0" y="337"/>
                    <a:pt x="0" y="393"/>
                  </a:cubicBezTo>
                  <a:cubicBezTo>
                    <a:pt x="0" y="441"/>
                    <a:pt x="9" y="491"/>
                    <a:pt x="26" y="5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00270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68" y="0"/>
            <a:ext cx="7827264" cy="1371600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58368" y="1444752"/>
            <a:ext cx="7827264" cy="42702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368" y="5788152"/>
            <a:ext cx="7827264" cy="384048"/>
          </a:xfrm>
        </p:spPr>
        <p:txBody>
          <a:bodyPr tIns="45720" anchor="ctr" anchorCtr="0"/>
          <a:lstStyle>
            <a:lvl1pPr marL="0" indent="0">
              <a:spcBef>
                <a:spcPts val="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A1B8A-B196-4C92-B78E-CF62B58F5E6D}" type="datetimeFigureOut">
              <a:rPr lang="en-US" smtClean="0"/>
              <a:t>7/4/2017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EEF6-673E-454E-86C7-8216BA50636A}" type="slidenum">
              <a:rPr lang="en-US" smtClean="0"/>
              <a:t>‹#›</a:t>
            </a:fld>
            <a:endParaRPr lang="en-US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120650" y="6299343"/>
            <a:ext cx="420688" cy="458645"/>
            <a:chOff x="657225" y="681038"/>
            <a:chExt cx="1266825" cy="1381125"/>
          </a:xfrm>
          <a:solidFill>
            <a:srgbClr val="000000"/>
          </a:solidFill>
        </p:grpSpPr>
        <p:sp>
          <p:nvSpPr>
            <p:cNvPr id="22" name="Freeform 5"/>
            <p:cNvSpPr>
              <a:spLocks noEditPoints="1"/>
            </p:cNvSpPr>
            <p:nvPr userDrawn="1"/>
          </p:nvSpPr>
          <p:spPr bwMode="auto">
            <a:xfrm>
              <a:off x="846138" y="1354138"/>
              <a:ext cx="887413" cy="708025"/>
            </a:xfrm>
            <a:custGeom>
              <a:avLst/>
              <a:gdLst>
                <a:gd name="T0" fmla="*/ 2203 w 2794"/>
                <a:gd name="T1" fmla="*/ 0 h 2229"/>
                <a:gd name="T2" fmla="*/ 1613 w 2794"/>
                <a:gd name="T3" fmla="*/ 0 h 2229"/>
                <a:gd name="T4" fmla="*/ 1613 w 2794"/>
                <a:gd name="T5" fmla="*/ 665 h 2229"/>
                <a:gd name="T6" fmla="*/ 1904 w 2794"/>
                <a:gd name="T7" fmla="*/ 1330 h 2229"/>
                <a:gd name="T8" fmla="*/ 1904 w 2794"/>
                <a:gd name="T9" fmla="*/ 1237 h 2229"/>
                <a:gd name="T10" fmla="*/ 1749 w 2794"/>
                <a:gd name="T11" fmla="*/ 747 h 2229"/>
                <a:gd name="T12" fmla="*/ 1749 w 2794"/>
                <a:gd name="T13" fmla="*/ 573 h 2229"/>
                <a:gd name="T14" fmla="*/ 1972 w 2794"/>
                <a:gd name="T15" fmla="*/ 573 h 2229"/>
                <a:gd name="T16" fmla="*/ 1972 w 2794"/>
                <a:gd name="T17" fmla="*/ 1332 h 2229"/>
                <a:gd name="T18" fmla="*/ 1401 w 2794"/>
                <a:gd name="T19" fmla="*/ 2182 h 2229"/>
                <a:gd name="T20" fmla="*/ 829 w 2794"/>
                <a:gd name="T21" fmla="*/ 1374 h 2229"/>
                <a:gd name="T22" fmla="*/ 1180 w 2794"/>
                <a:gd name="T23" fmla="*/ 665 h 2229"/>
                <a:gd name="T24" fmla="*/ 1180 w 2794"/>
                <a:gd name="T25" fmla="*/ 573 h 2229"/>
                <a:gd name="T26" fmla="*/ 1401 w 2794"/>
                <a:gd name="T27" fmla="*/ 573 h 2229"/>
                <a:gd name="T28" fmla="*/ 1542 w 2794"/>
                <a:gd name="T29" fmla="*/ 573 h 2229"/>
                <a:gd name="T30" fmla="*/ 1542 w 2794"/>
                <a:gd name="T31" fmla="*/ 436 h 2229"/>
                <a:gd name="T32" fmla="*/ 1401 w 2794"/>
                <a:gd name="T33" fmla="*/ 436 h 2229"/>
                <a:gd name="T34" fmla="*/ 1180 w 2794"/>
                <a:gd name="T35" fmla="*/ 436 h 2229"/>
                <a:gd name="T36" fmla="*/ 1180 w 2794"/>
                <a:gd name="T37" fmla="*/ 436 h 2229"/>
                <a:gd name="T38" fmla="*/ 1044 w 2794"/>
                <a:gd name="T39" fmla="*/ 436 h 2229"/>
                <a:gd name="T40" fmla="*/ 1044 w 2794"/>
                <a:gd name="T41" fmla="*/ 436 h 2229"/>
                <a:gd name="T42" fmla="*/ 692 w 2794"/>
                <a:gd name="T43" fmla="*/ 436 h 2229"/>
                <a:gd name="T44" fmla="*/ 692 w 2794"/>
                <a:gd name="T45" fmla="*/ 1234 h 2229"/>
                <a:gd name="T46" fmla="*/ 695 w 2794"/>
                <a:gd name="T47" fmla="*/ 1315 h 2229"/>
                <a:gd name="T48" fmla="*/ 695 w 2794"/>
                <a:gd name="T49" fmla="*/ 1315 h 2229"/>
                <a:gd name="T50" fmla="*/ 829 w 2794"/>
                <a:gd name="T51" fmla="*/ 1205 h 2229"/>
                <a:gd name="T52" fmla="*/ 829 w 2794"/>
                <a:gd name="T53" fmla="*/ 1205 h 2229"/>
                <a:gd name="T54" fmla="*/ 829 w 2794"/>
                <a:gd name="T55" fmla="*/ 573 h 2229"/>
                <a:gd name="T56" fmla="*/ 1044 w 2794"/>
                <a:gd name="T57" fmla="*/ 573 h 2229"/>
                <a:gd name="T58" fmla="*/ 1044 w 2794"/>
                <a:gd name="T59" fmla="*/ 573 h 2229"/>
                <a:gd name="T60" fmla="*/ 1044 w 2794"/>
                <a:gd name="T61" fmla="*/ 747 h 2229"/>
                <a:gd name="T62" fmla="*/ 590 w 2794"/>
                <a:gd name="T63" fmla="*/ 1447 h 2229"/>
                <a:gd name="T64" fmla="*/ 135 w 2794"/>
                <a:gd name="T65" fmla="*/ 747 h 2229"/>
                <a:gd name="T66" fmla="*/ 135 w 2794"/>
                <a:gd name="T67" fmla="*/ 136 h 2229"/>
                <a:gd name="T68" fmla="*/ 590 w 2794"/>
                <a:gd name="T69" fmla="*/ 136 h 2229"/>
                <a:gd name="T70" fmla="*/ 1044 w 2794"/>
                <a:gd name="T71" fmla="*/ 136 h 2229"/>
                <a:gd name="T72" fmla="*/ 1044 w 2794"/>
                <a:gd name="T73" fmla="*/ 370 h 2229"/>
                <a:gd name="T74" fmla="*/ 1180 w 2794"/>
                <a:gd name="T75" fmla="*/ 370 h 2229"/>
                <a:gd name="T76" fmla="*/ 1180 w 2794"/>
                <a:gd name="T77" fmla="*/ 0 h 2229"/>
                <a:gd name="T78" fmla="*/ 590 w 2794"/>
                <a:gd name="T79" fmla="*/ 0 h 2229"/>
                <a:gd name="T80" fmla="*/ 0 w 2794"/>
                <a:gd name="T81" fmla="*/ 0 h 2229"/>
                <a:gd name="T82" fmla="*/ 0 w 2794"/>
                <a:gd name="T83" fmla="*/ 665 h 2229"/>
                <a:gd name="T84" fmla="*/ 590 w 2794"/>
                <a:gd name="T85" fmla="*/ 1495 h 2229"/>
                <a:gd name="T86" fmla="*/ 708 w 2794"/>
                <a:gd name="T87" fmla="*/ 1444 h 2229"/>
                <a:gd name="T88" fmla="*/ 1401 w 2794"/>
                <a:gd name="T89" fmla="*/ 2229 h 2229"/>
                <a:gd name="T90" fmla="*/ 2093 w 2794"/>
                <a:gd name="T91" fmla="*/ 1447 h 2229"/>
                <a:gd name="T92" fmla="*/ 2203 w 2794"/>
                <a:gd name="T93" fmla="*/ 1495 h 2229"/>
                <a:gd name="T94" fmla="*/ 2794 w 2794"/>
                <a:gd name="T95" fmla="*/ 665 h 2229"/>
                <a:gd name="T96" fmla="*/ 2794 w 2794"/>
                <a:gd name="T97" fmla="*/ 0 h 2229"/>
                <a:gd name="T98" fmla="*/ 2203 w 2794"/>
                <a:gd name="T99" fmla="*/ 0 h 2229"/>
                <a:gd name="T100" fmla="*/ 2658 w 2794"/>
                <a:gd name="T101" fmla="*/ 747 h 2229"/>
                <a:gd name="T102" fmla="*/ 2203 w 2794"/>
                <a:gd name="T103" fmla="*/ 1447 h 2229"/>
                <a:gd name="T104" fmla="*/ 2100 w 2794"/>
                <a:gd name="T105" fmla="*/ 1395 h 2229"/>
                <a:gd name="T106" fmla="*/ 2109 w 2794"/>
                <a:gd name="T107" fmla="*/ 1234 h 2229"/>
                <a:gd name="T108" fmla="*/ 2109 w 2794"/>
                <a:gd name="T109" fmla="*/ 436 h 2229"/>
                <a:gd name="T110" fmla="*/ 1749 w 2794"/>
                <a:gd name="T111" fmla="*/ 436 h 2229"/>
                <a:gd name="T112" fmla="*/ 1749 w 2794"/>
                <a:gd name="T113" fmla="*/ 136 h 2229"/>
                <a:gd name="T114" fmla="*/ 2203 w 2794"/>
                <a:gd name="T115" fmla="*/ 136 h 2229"/>
                <a:gd name="T116" fmla="*/ 2658 w 2794"/>
                <a:gd name="T117" fmla="*/ 136 h 2229"/>
                <a:gd name="T118" fmla="*/ 2658 w 2794"/>
                <a:gd name="T119" fmla="*/ 747 h 2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94" h="2229">
                  <a:moveTo>
                    <a:pt x="2203" y="0"/>
                  </a:moveTo>
                  <a:cubicBezTo>
                    <a:pt x="1613" y="0"/>
                    <a:pt x="1613" y="0"/>
                    <a:pt x="1613" y="0"/>
                  </a:cubicBezTo>
                  <a:cubicBezTo>
                    <a:pt x="1613" y="665"/>
                    <a:pt x="1613" y="665"/>
                    <a:pt x="1613" y="665"/>
                  </a:cubicBezTo>
                  <a:cubicBezTo>
                    <a:pt x="1613" y="970"/>
                    <a:pt x="1719" y="1183"/>
                    <a:pt x="1904" y="1330"/>
                  </a:cubicBezTo>
                  <a:cubicBezTo>
                    <a:pt x="1904" y="1237"/>
                    <a:pt x="1904" y="1237"/>
                    <a:pt x="1904" y="1237"/>
                  </a:cubicBezTo>
                  <a:cubicBezTo>
                    <a:pt x="1769" y="1081"/>
                    <a:pt x="1749" y="901"/>
                    <a:pt x="1749" y="747"/>
                  </a:cubicBezTo>
                  <a:cubicBezTo>
                    <a:pt x="1749" y="573"/>
                    <a:pt x="1749" y="573"/>
                    <a:pt x="1749" y="573"/>
                  </a:cubicBezTo>
                  <a:cubicBezTo>
                    <a:pt x="1972" y="573"/>
                    <a:pt x="1972" y="573"/>
                    <a:pt x="1972" y="573"/>
                  </a:cubicBezTo>
                  <a:cubicBezTo>
                    <a:pt x="1972" y="1332"/>
                    <a:pt x="1972" y="1332"/>
                    <a:pt x="1972" y="1332"/>
                  </a:cubicBezTo>
                  <a:cubicBezTo>
                    <a:pt x="1972" y="1609"/>
                    <a:pt x="1895" y="1961"/>
                    <a:pt x="1401" y="2182"/>
                  </a:cubicBezTo>
                  <a:cubicBezTo>
                    <a:pt x="931" y="1972"/>
                    <a:pt x="838" y="1643"/>
                    <a:pt x="829" y="1374"/>
                  </a:cubicBezTo>
                  <a:cubicBezTo>
                    <a:pt x="1051" y="1225"/>
                    <a:pt x="1180" y="1001"/>
                    <a:pt x="1180" y="665"/>
                  </a:cubicBezTo>
                  <a:cubicBezTo>
                    <a:pt x="1180" y="573"/>
                    <a:pt x="1180" y="573"/>
                    <a:pt x="1180" y="573"/>
                  </a:cubicBezTo>
                  <a:cubicBezTo>
                    <a:pt x="1401" y="573"/>
                    <a:pt x="1401" y="573"/>
                    <a:pt x="1401" y="573"/>
                  </a:cubicBezTo>
                  <a:cubicBezTo>
                    <a:pt x="1542" y="573"/>
                    <a:pt x="1542" y="573"/>
                    <a:pt x="1542" y="573"/>
                  </a:cubicBezTo>
                  <a:cubicBezTo>
                    <a:pt x="1542" y="436"/>
                    <a:pt x="1542" y="436"/>
                    <a:pt x="1542" y="436"/>
                  </a:cubicBezTo>
                  <a:cubicBezTo>
                    <a:pt x="1401" y="436"/>
                    <a:pt x="1401" y="436"/>
                    <a:pt x="1401" y="436"/>
                  </a:cubicBezTo>
                  <a:cubicBezTo>
                    <a:pt x="1180" y="436"/>
                    <a:pt x="1180" y="436"/>
                    <a:pt x="1180" y="436"/>
                  </a:cubicBezTo>
                  <a:cubicBezTo>
                    <a:pt x="1180" y="436"/>
                    <a:pt x="1180" y="436"/>
                    <a:pt x="1180" y="436"/>
                  </a:cubicBezTo>
                  <a:cubicBezTo>
                    <a:pt x="1044" y="436"/>
                    <a:pt x="1044" y="436"/>
                    <a:pt x="1044" y="436"/>
                  </a:cubicBezTo>
                  <a:cubicBezTo>
                    <a:pt x="1044" y="436"/>
                    <a:pt x="1044" y="436"/>
                    <a:pt x="1044" y="436"/>
                  </a:cubicBezTo>
                  <a:cubicBezTo>
                    <a:pt x="692" y="436"/>
                    <a:pt x="692" y="436"/>
                    <a:pt x="692" y="436"/>
                  </a:cubicBezTo>
                  <a:cubicBezTo>
                    <a:pt x="692" y="1234"/>
                    <a:pt x="692" y="1234"/>
                    <a:pt x="692" y="1234"/>
                  </a:cubicBezTo>
                  <a:cubicBezTo>
                    <a:pt x="692" y="1262"/>
                    <a:pt x="693" y="1289"/>
                    <a:pt x="695" y="1315"/>
                  </a:cubicBezTo>
                  <a:cubicBezTo>
                    <a:pt x="695" y="1315"/>
                    <a:pt x="695" y="1315"/>
                    <a:pt x="695" y="1315"/>
                  </a:cubicBezTo>
                  <a:cubicBezTo>
                    <a:pt x="748" y="1280"/>
                    <a:pt x="792" y="1244"/>
                    <a:pt x="829" y="1205"/>
                  </a:cubicBezTo>
                  <a:cubicBezTo>
                    <a:pt x="829" y="1205"/>
                    <a:pt x="829" y="1205"/>
                    <a:pt x="829" y="1205"/>
                  </a:cubicBezTo>
                  <a:cubicBezTo>
                    <a:pt x="829" y="573"/>
                    <a:pt x="829" y="573"/>
                    <a:pt x="829" y="573"/>
                  </a:cubicBezTo>
                  <a:cubicBezTo>
                    <a:pt x="1044" y="573"/>
                    <a:pt x="1044" y="573"/>
                    <a:pt x="1044" y="573"/>
                  </a:cubicBezTo>
                  <a:cubicBezTo>
                    <a:pt x="1044" y="573"/>
                    <a:pt x="1044" y="573"/>
                    <a:pt x="1044" y="573"/>
                  </a:cubicBezTo>
                  <a:cubicBezTo>
                    <a:pt x="1044" y="747"/>
                    <a:pt x="1044" y="747"/>
                    <a:pt x="1044" y="747"/>
                  </a:cubicBezTo>
                  <a:cubicBezTo>
                    <a:pt x="1044" y="978"/>
                    <a:pt x="1001" y="1263"/>
                    <a:pt x="590" y="1447"/>
                  </a:cubicBezTo>
                  <a:cubicBezTo>
                    <a:pt x="178" y="1263"/>
                    <a:pt x="135" y="978"/>
                    <a:pt x="135" y="747"/>
                  </a:cubicBezTo>
                  <a:cubicBezTo>
                    <a:pt x="135" y="136"/>
                    <a:pt x="135" y="136"/>
                    <a:pt x="135" y="136"/>
                  </a:cubicBezTo>
                  <a:cubicBezTo>
                    <a:pt x="590" y="136"/>
                    <a:pt x="590" y="136"/>
                    <a:pt x="590" y="136"/>
                  </a:cubicBezTo>
                  <a:cubicBezTo>
                    <a:pt x="1044" y="136"/>
                    <a:pt x="1044" y="136"/>
                    <a:pt x="1044" y="136"/>
                  </a:cubicBezTo>
                  <a:cubicBezTo>
                    <a:pt x="1044" y="370"/>
                    <a:pt x="1044" y="370"/>
                    <a:pt x="1044" y="370"/>
                  </a:cubicBezTo>
                  <a:cubicBezTo>
                    <a:pt x="1180" y="370"/>
                    <a:pt x="1180" y="370"/>
                    <a:pt x="1180" y="370"/>
                  </a:cubicBezTo>
                  <a:cubicBezTo>
                    <a:pt x="1180" y="0"/>
                    <a:pt x="1180" y="0"/>
                    <a:pt x="1180" y="0"/>
                  </a:cubicBezTo>
                  <a:cubicBezTo>
                    <a:pt x="590" y="0"/>
                    <a:pt x="590" y="0"/>
                    <a:pt x="59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65"/>
                    <a:pt x="0" y="665"/>
                    <a:pt x="0" y="665"/>
                  </a:cubicBezTo>
                  <a:cubicBezTo>
                    <a:pt x="0" y="1109"/>
                    <a:pt x="224" y="1357"/>
                    <a:pt x="590" y="1495"/>
                  </a:cubicBezTo>
                  <a:cubicBezTo>
                    <a:pt x="631" y="1479"/>
                    <a:pt x="670" y="1462"/>
                    <a:pt x="708" y="1444"/>
                  </a:cubicBezTo>
                  <a:cubicBezTo>
                    <a:pt x="771" y="1847"/>
                    <a:pt x="1023" y="2087"/>
                    <a:pt x="1401" y="2229"/>
                  </a:cubicBezTo>
                  <a:cubicBezTo>
                    <a:pt x="1777" y="2087"/>
                    <a:pt x="2029" y="1848"/>
                    <a:pt x="2093" y="1447"/>
                  </a:cubicBezTo>
                  <a:cubicBezTo>
                    <a:pt x="2128" y="1464"/>
                    <a:pt x="2165" y="1480"/>
                    <a:pt x="2203" y="1495"/>
                  </a:cubicBezTo>
                  <a:cubicBezTo>
                    <a:pt x="2569" y="1357"/>
                    <a:pt x="2794" y="1109"/>
                    <a:pt x="2794" y="665"/>
                  </a:cubicBezTo>
                  <a:cubicBezTo>
                    <a:pt x="2794" y="0"/>
                    <a:pt x="2794" y="0"/>
                    <a:pt x="2794" y="0"/>
                  </a:cubicBezTo>
                  <a:lnTo>
                    <a:pt x="2203" y="0"/>
                  </a:lnTo>
                  <a:close/>
                  <a:moveTo>
                    <a:pt x="2658" y="747"/>
                  </a:moveTo>
                  <a:cubicBezTo>
                    <a:pt x="2658" y="978"/>
                    <a:pt x="2615" y="1263"/>
                    <a:pt x="2203" y="1447"/>
                  </a:cubicBezTo>
                  <a:cubicBezTo>
                    <a:pt x="2166" y="1431"/>
                    <a:pt x="2131" y="1413"/>
                    <a:pt x="2100" y="1395"/>
                  </a:cubicBezTo>
                  <a:cubicBezTo>
                    <a:pt x="2106" y="1344"/>
                    <a:pt x="2109" y="1290"/>
                    <a:pt x="2109" y="1234"/>
                  </a:cubicBezTo>
                  <a:cubicBezTo>
                    <a:pt x="2109" y="436"/>
                    <a:pt x="2109" y="436"/>
                    <a:pt x="2109" y="436"/>
                  </a:cubicBezTo>
                  <a:cubicBezTo>
                    <a:pt x="1749" y="436"/>
                    <a:pt x="1749" y="436"/>
                    <a:pt x="1749" y="436"/>
                  </a:cubicBezTo>
                  <a:cubicBezTo>
                    <a:pt x="1749" y="136"/>
                    <a:pt x="1749" y="136"/>
                    <a:pt x="1749" y="136"/>
                  </a:cubicBezTo>
                  <a:cubicBezTo>
                    <a:pt x="2203" y="136"/>
                    <a:pt x="2203" y="136"/>
                    <a:pt x="2203" y="136"/>
                  </a:cubicBezTo>
                  <a:cubicBezTo>
                    <a:pt x="2658" y="136"/>
                    <a:pt x="2658" y="136"/>
                    <a:pt x="2658" y="136"/>
                  </a:cubicBezTo>
                  <a:lnTo>
                    <a:pt x="2658" y="747"/>
                  </a:lnTo>
                  <a:close/>
                </a:path>
              </a:pathLst>
            </a:custGeom>
            <a:solidFill>
              <a:srgbClr val="0046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6"/>
            <p:cNvSpPr>
              <a:spLocks/>
            </p:cNvSpPr>
            <p:nvPr userDrawn="1"/>
          </p:nvSpPr>
          <p:spPr bwMode="auto">
            <a:xfrm>
              <a:off x="915988" y="1003301"/>
              <a:ext cx="188913" cy="236538"/>
            </a:xfrm>
            <a:custGeom>
              <a:avLst/>
              <a:gdLst>
                <a:gd name="T0" fmla="*/ 49 w 596"/>
                <a:gd name="T1" fmla="*/ 747 h 747"/>
                <a:gd name="T2" fmla="*/ 49 w 596"/>
                <a:gd name="T3" fmla="*/ 721 h 747"/>
                <a:gd name="T4" fmla="*/ 91 w 596"/>
                <a:gd name="T5" fmla="*/ 696 h 747"/>
                <a:gd name="T6" fmla="*/ 99 w 596"/>
                <a:gd name="T7" fmla="*/ 684 h 747"/>
                <a:gd name="T8" fmla="*/ 105 w 596"/>
                <a:gd name="T9" fmla="*/ 621 h 747"/>
                <a:gd name="T10" fmla="*/ 109 w 596"/>
                <a:gd name="T11" fmla="*/ 535 h 747"/>
                <a:gd name="T12" fmla="*/ 109 w 596"/>
                <a:gd name="T13" fmla="*/ 252 h 747"/>
                <a:gd name="T14" fmla="*/ 105 w 596"/>
                <a:gd name="T15" fmla="*/ 112 h 747"/>
                <a:gd name="T16" fmla="*/ 98 w 596"/>
                <a:gd name="T17" fmla="*/ 52 h 747"/>
                <a:gd name="T18" fmla="*/ 78 w 596"/>
                <a:gd name="T19" fmla="*/ 39 h 747"/>
                <a:gd name="T20" fmla="*/ 0 w 596"/>
                <a:gd name="T21" fmla="*/ 33 h 747"/>
                <a:gd name="T22" fmla="*/ 0 w 596"/>
                <a:gd name="T23" fmla="*/ 0 h 747"/>
                <a:gd name="T24" fmla="*/ 165 w 596"/>
                <a:gd name="T25" fmla="*/ 3 h 747"/>
                <a:gd name="T26" fmla="*/ 323 w 596"/>
                <a:gd name="T27" fmla="*/ 0 h 747"/>
                <a:gd name="T28" fmla="*/ 323 w 596"/>
                <a:gd name="T29" fmla="*/ 33 h 747"/>
                <a:gd name="T30" fmla="*/ 243 w 596"/>
                <a:gd name="T31" fmla="*/ 39 h 747"/>
                <a:gd name="T32" fmla="*/ 224 w 596"/>
                <a:gd name="T33" fmla="*/ 51 h 747"/>
                <a:gd name="T34" fmla="*/ 216 w 596"/>
                <a:gd name="T35" fmla="*/ 102 h 747"/>
                <a:gd name="T36" fmla="*/ 213 w 596"/>
                <a:gd name="T37" fmla="*/ 252 h 747"/>
                <a:gd name="T38" fmla="*/ 213 w 596"/>
                <a:gd name="T39" fmla="*/ 606 h 747"/>
                <a:gd name="T40" fmla="*/ 216 w 596"/>
                <a:gd name="T41" fmla="*/ 696 h 747"/>
                <a:gd name="T42" fmla="*/ 303 w 596"/>
                <a:gd name="T43" fmla="*/ 700 h 747"/>
                <a:gd name="T44" fmla="*/ 525 w 596"/>
                <a:gd name="T45" fmla="*/ 681 h 747"/>
                <a:gd name="T46" fmla="*/ 538 w 596"/>
                <a:gd name="T47" fmla="*/ 644 h 747"/>
                <a:gd name="T48" fmla="*/ 560 w 596"/>
                <a:gd name="T49" fmla="*/ 557 h 747"/>
                <a:gd name="T50" fmla="*/ 596 w 596"/>
                <a:gd name="T51" fmla="*/ 557 h 747"/>
                <a:gd name="T52" fmla="*/ 573 w 596"/>
                <a:gd name="T53" fmla="*/ 741 h 747"/>
                <a:gd name="T54" fmla="*/ 537 w 596"/>
                <a:gd name="T55" fmla="*/ 746 h 747"/>
                <a:gd name="T56" fmla="*/ 449 w 596"/>
                <a:gd name="T57" fmla="*/ 747 h 747"/>
                <a:gd name="T58" fmla="*/ 156 w 596"/>
                <a:gd name="T59" fmla="*/ 744 h 747"/>
                <a:gd name="T60" fmla="*/ 49 w 596"/>
                <a:gd name="T61" fmla="*/ 747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96" h="747">
                  <a:moveTo>
                    <a:pt x="49" y="747"/>
                  </a:moveTo>
                  <a:cubicBezTo>
                    <a:pt x="49" y="721"/>
                    <a:pt x="49" y="721"/>
                    <a:pt x="49" y="721"/>
                  </a:cubicBezTo>
                  <a:cubicBezTo>
                    <a:pt x="71" y="710"/>
                    <a:pt x="85" y="702"/>
                    <a:pt x="91" y="696"/>
                  </a:cubicBezTo>
                  <a:cubicBezTo>
                    <a:pt x="95" y="693"/>
                    <a:pt x="98" y="689"/>
                    <a:pt x="99" y="684"/>
                  </a:cubicBezTo>
                  <a:cubicBezTo>
                    <a:pt x="102" y="675"/>
                    <a:pt x="104" y="654"/>
                    <a:pt x="105" y="621"/>
                  </a:cubicBezTo>
                  <a:cubicBezTo>
                    <a:pt x="108" y="573"/>
                    <a:pt x="109" y="545"/>
                    <a:pt x="109" y="535"/>
                  </a:cubicBezTo>
                  <a:cubicBezTo>
                    <a:pt x="109" y="252"/>
                    <a:pt x="109" y="252"/>
                    <a:pt x="109" y="252"/>
                  </a:cubicBezTo>
                  <a:cubicBezTo>
                    <a:pt x="109" y="204"/>
                    <a:pt x="108" y="157"/>
                    <a:pt x="105" y="112"/>
                  </a:cubicBezTo>
                  <a:cubicBezTo>
                    <a:pt x="104" y="78"/>
                    <a:pt x="102" y="59"/>
                    <a:pt x="98" y="52"/>
                  </a:cubicBezTo>
                  <a:cubicBezTo>
                    <a:pt x="93" y="46"/>
                    <a:pt x="87" y="42"/>
                    <a:pt x="78" y="39"/>
                  </a:cubicBezTo>
                  <a:cubicBezTo>
                    <a:pt x="69" y="36"/>
                    <a:pt x="43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9" y="2"/>
                    <a:pt x="144" y="3"/>
                    <a:pt x="165" y="3"/>
                  </a:cubicBezTo>
                  <a:cubicBezTo>
                    <a:pt x="189" y="3"/>
                    <a:pt x="241" y="2"/>
                    <a:pt x="323" y="0"/>
                  </a:cubicBezTo>
                  <a:cubicBezTo>
                    <a:pt x="323" y="33"/>
                    <a:pt x="323" y="33"/>
                    <a:pt x="323" y="33"/>
                  </a:cubicBezTo>
                  <a:cubicBezTo>
                    <a:pt x="279" y="34"/>
                    <a:pt x="253" y="36"/>
                    <a:pt x="243" y="39"/>
                  </a:cubicBezTo>
                  <a:cubicBezTo>
                    <a:pt x="234" y="42"/>
                    <a:pt x="228" y="46"/>
                    <a:pt x="224" y="51"/>
                  </a:cubicBezTo>
                  <a:cubicBezTo>
                    <a:pt x="220" y="58"/>
                    <a:pt x="217" y="75"/>
                    <a:pt x="216" y="102"/>
                  </a:cubicBezTo>
                  <a:cubicBezTo>
                    <a:pt x="215" y="109"/>
                    <a:pt x="214" y="159"/>
                    <a:pt x="213" y="252"/>
                  </a:cubicBezTo>
                  <a:cubicBezTo>
                    <a:pt x="213" y="606"/>
                    <a:pt x="213" y="606"/>
                    <a:pt x="213" y="606"/>
                  </a:cubicBezTo>
                  <a:cubicBezTo>
                    <a:pt x="213" y="643"/>
                    <a:pt x="214" y="673"/>
                    <a:pt x="216" y="696"/>
                  </a:cubicBezTo>
                  <a:cubicBezTo>
                    <a:pt x="257" y="699"/>
                    <a:pt x="262" y="700"/>
                    <a:pt x="303" y="700"/>
                  </a:cubicBezTo>
                  <a:cubicBezTo>
                    <a:pt x="407" y="700"/>
                    <a:pt x="484" y="693"/>
                    <a:pt x="525" y="681"/>
                  </a:cubicBezTo>
                  <a:cubicBezTo>
                    <a:pt x="530" y="670"/>
                    <a:pt x="534" y="658"/>
                    <a:pt x="538" y="644"/>
                  </a:cubicBezTo>
                  <a:cubicBezTo>
                    <a:pt x="560" y="557"/>
                    <a:pt x="560" y="557"/>
                    <a:pt x="560" y="557"/>
                  </a:cubicBezTo>
                  <a:cubicBezTo>
                    <a:pt x="596" y="557"/>
                    <a:pt x="596" y="557"/>
                    <a:pt x="596" y="557"/>
                  </a:cubicBezTo>
                  <a:cubicBezTo>
                    <a:pt x="588" y="609"/>
                    <a:pt x="580" y="671"/>
                    <a:pt x="573" y="741"/>
                  </a:cubicBezTo>
                  <a:cubicBezTo>
                    <a:pt x="558" y="744"/>
                    <a:pt x="546" y="745"/>
                    <a:pt x="537" y="746"/>
                  </a:cubicBezTo>
                  <a:cubicBezTo>
                    <a:pt x="518" y="747"/>
                    <a:pt x="488" y="747"/>
                    <a:pt x="449" y="747"/>
                  </a:cubicBezTo>
                  <a:cubicBezTo>
                    <a:pt x="156" y="744"/>
                    <a:pt x="156" y="744"/>
                    <a:pt x="156" y="744"/>
                  </a:cubicBezTo>
                  <a:cubicBezTo>
                    <a:pt x="121" y="744"/>
                    <a:pt x="85" y="745"/>
                    <a:pt x="49" y="7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7"/>
            <p:cNvSpPr>
              <a:spLocks/>
            </p:cNvSpPr>
            <p:nvPr userDrawn="1"/>
          </p:nvSpPr>
          <p:spPr bwMode="auto">
            <a:xfrm>
              <a:off x="1127125" y="1003301"/>
              <a:ext cx="103188" cy="236538"/>
            </a:xfrm>
            <a:custGeom>
              <a:avLst/>
              <a:gdLst>
                <a:gd name="T0" fmla="*/ 321 w 321"/>
                <a:gd name="T1" fmla="*/ 714 h 747"/>
                <a:gd name="T2" fmla="*/ 321 w 321"/>
                <a:gd name="T3" fmla="*/ 747 h 747"/>
                <a:gd name="T4" fmla="*/ 168 w 321"/>
                <a:gd name="T5" fmla="*/ 744 h 747"/>
                <a:gd name="T6" fmla="*/ 0 w 321"/>
                <a:gd name="T7" fmla="*/ 747 h 747"/>
                <a:gd name="T8" fmla="*/ 0 w 321"/>
                <a:gd name="T9" fmla="*/ 714 h 747"/>
                <a:gd name="T10" fmla="*/ 77 w 321"/>
                <a:gd name="T11" fmla="*/ 708 h 747"/>
                <a:gd name="T12" fmla="*/ 97 w 321"/>
                <a:gd name="T13" fmla="*/ 696 h 747"/>
                <a:gd name="T14" fmla="*/ 105 w 321"/>
                <a:gd name="T15" fmla="*/ 645 h 747"/>
                <a:gd name="T16" fmla="*/ 108 w 321"/>
                <a:gd name="T17" fmla="*/ 495 h 747"/>
                <a:gd name="T18" fmla="*/ 108 w 321"/>
                <a:gd name="T19" fmla="*/ 251 h 747"/>
                <a:gd name="T20" fmla="*/ 105 w 321"/>
                <a:gd name="T21" fmla="*/ 111 h 747"/>
                <a:gd name="T22" fmla="*/ 97 w 321"/>
                <a:gd name="T23" fmla="*/ 52 h 747"/>
                <a:gd name="T24" fmla="*/ 77 w 321"/>
                <a:gd name="T25" fmla="*/ 39 h 747"/>
                <a:gd name="T26" fmla="*/ 0 w 321"/>
                <a:gd name="T27" fmla="*/ 33 h 747"/>
                <a:gd name="T28" fmla="*/ 0 w 321"/>
                <a:gd name="T29" fmla="*/ 0 h 747"/>
                <a:gd name="T30" fmla="*/ 161 w 321"/>
                <a:gd name="T31" fmla="*/ 3 h 747"/>
                <a:gd name="T32" fmla="*/ 321 w 321"/>
                <a:gd name="T33" fmla="*/ 0 h 747"/>
                <a:gd name="T34" fmla="*/ 321 w 321"/>
                <a:gd name="T35" fmla="*/ 33 h 747"/>
                <a:gd name="T36" fmla="*/ 243 w 321"/>
                <a:gd name="T37" fmla="*/ 39 h 747"/>
                <a:gd name="T38" fmla="*/ 224 w 321"/>
                <a:gd name="T39" fmla="*/ 51 h 747"/>
                <a:gd name="T40" fmla="*/ 216 w 321"/>
                <a:gd name="T41" fmla="*/ 102 h 747"/>
                <a:gd name="T42" fmla="*/ 212 w 321"/>
                <a:gd name="T43" fmla="*/ 251 h 747"/>
                <a:gd name="T44" fmla="*/ 212 w 321"/>
                <a:gd name="T45" fmla="*/ 495 h 747"/>
                <a:gd name="T46" fmla="*/ 214 w 321"/>
                <a:gd name="T47" fmla="*/ 635 h 747"/>
                <a:gd name="T48" fmla="*/ 222 w 321"/>
                <a:gd name="T49" fmla="*/ 694 h 747"/>
                <a:gd name="T50" fmla="*/ 242 w 321"/>
                <a:gd name="T51" fmla="*/ 708 h 747"/>
                <a:gd name="T52" fmla="*/ 321 w 321"/>
                <a:gd name="T53" fmla="*/ 714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1" h="747">
                  <a:moveTo>
                    <a:pt x="321" y="714"/>
                  </a:moveTo>
                  <a:cubicBezTo>
                    <a:pt x="321" y="747"/>
                    <a:pt x="321" y="747"/>
                    <a:pt x="321" y="747"/>
                  </a:cubicBezTo>
                  <a:cubicBezTo>
                    <a:pt x="244" y="745"/>
                    <a:pt x="193" y="744"/>
                    <a:pt x="168" y="744"/>
                  </a:cubicBezTo>
                  <a:cubicBezTo>
                    <a:pt x="0" y="747"/>
                    <a:pt x="0" y="747"/>
                    <a:pt x="0" y="747"/>
                  </a:cubicBezTo>
                  <a:cubicBezTo>
                    <a:pt x="0" y="714"/>
                    <a:pt x="0" y="714"/>
                    <a:pt x="0" y="714"/>
                  </a:cubicBezTo>
                  <a:cubicBezTo>
                    <a:pt x="42" y="713"/>
                    <a:pt x="68" y="711"/>
                    <a:pt x="77" y="708"/>
                  </a:cubicBezTo>
                  <a:cubicBezTo>
                    <a:pt x="87" y="705"/>
                    <a:pt x="93" y="701"/>
                    <a:pt x="97" y="696"/>
                  </a:cubicBezTo>
                  <a:cubicBezTo>
                    <a:pt x="101" y="689"/>
                    <a:pt x="104" y="672"/>
                    <a:pt x="105" y="645"/>
                  </a:cubicBezTo>
                  <a:cubicBezTo>
                    <a:pt x="106" y="637"/>
                    <a:pt x="107" y="587"/>
                    <a:pt x="108" y="495"/>
                  </a:cubicBezTo>
                  <a:cubicBezTo>
                    <a:pt x="108" y="251"/>
                    <a:pt x="108" y="251"/>
                    <a:pt x="108" y="251"/>
                  </a:cubicBezTo>
                  <a:cubicBezTo>
                    <a:pt x="108" y="204"/>
                    <a:pt x="107" y="157"/>
                    <a:pt x="105" y="111"/>
                  </a:cubicBezTo>
                  <a:cubicBezTo>
                    <a:pt x="104" y="78"/>
                    <a:pt x="102" y="59"/>
                    <a:pt x="97" y="52"/>
                  </a:cubicBezTo>
                  <a:cubicBezTo>
                    <a:pt x="93" y="46"/>
                    <a:pt x="87" y="41"/>
                    <a:pt x="77" y="39"/>
                  </a:cubicBezTo>
                  <a:cubicBezTo>
                    <a:pt x="68" y="36"/>
                    <a:pt x="42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9" y="2"/>
                    <a:pt x="123" y="3"/>
                    <a:pt x="161" y="3"/>
                  </a:cubicBezTo>
                  <a:cubicBezTo>
                    <a:pt x="197" y="3"/>
                    <a:pt x="250" y="2"/>
                    <a:pt x="321" y="0"/>
                  </a:cubicBezTo>
                  <a:cubicBezTo>
                    <a:pt x="321" y="33"/>
                    <a:pt x="321" y="33"/>
                    <a:pt x="321" y="33"/>
                  </a:cubicBezTo>
                  <a:cubicBezTo>
                    <a:pt x="278" y="34"/>
                    <a:pt x="252" y="36"/>
                    <a:pt x="243" y="39"/>
                  </a:cubicBezTo>
                  <a:cubicBezTo>
                    <a:pt x="234" y="41"/>
                    <a:pt x="227" y="46"/>
                    <a:pt x="224" y="51"/>
                  </a:cubicBezTo>
                  <a:cubicBezTo>
                    <a:pt x="219" y="58"/>
                    <a:pt x="217" y="75"/>
                    <a:pt x="216" y="102"/>
                  </a:cubicBezTo>
                  <a:cubicBezTo>
                    <a:pt x="215" y="109"/>
                    <a:pt x="214" y="159"/>
                    <a:pt x="212" y="251"/>
                  </a:cubicBezTo>
                  <a:cubicBezTo>
                    <a:pt x="212" y="495"/>
                    <a:pt x="212" y="495"/>
                    <a:pt x="212" y="495"/>
                  </a:cubicBezTo>
                  <a:cubicBezTo>
                    <a:pt x="212" y="543"/>
                    <a:pt x="213" y="589"/>
                    <a:pt x="214" y="635"/>
                  </a:cubicBezTo>
                  <a:cubicBezTo>
                    <a:pt x="215" y="668"/>
                    <a:pt x="218" y="688"/>
                    <a:pt x="222" y="694"/>
                  </a:cubicBezTo>
                  <a:cubicBezTo>
                    <a:pt x="226" y="700"/>
                    <a:pt x="233" y="705"/>
                    <a:pt x="242" y="708"/>
                  </a:cubicBezTo>
                  <a:cubicBezTo>
                    <a:pt x="251" y="711"/>
                    <a:pt x="278" y="713"/>
                    <a:pt x="321" y="7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8"/>
            <p:cNvSpPr>
              <a:spLocks/>
            </p:cNvSpPr>
            <p:nvPr userDrawn="1"/>
          </p:nvSpPr>
          <p:spPr bwMode="auto">
            <a:xfrm>
              <a:off x="1266825" y="1003301"/>
              <a:ext cx="276225" cy="242888"/>
            </a:xfrm>
            <a:custGeom>
              <a:avLst/>
              <a:gdLst>
                <a:gd name="T0" fmla="*/ 5 w 869"/>
                <a:gd name="T1" fmla="*/ 747 h 766"/>
                <a:gd name="T2" fmla="*/ 5 w 869"/>
                <a:gd name="T3" fmla="*/ 714 h 766"/>
                <a:gd name="T4" fmla="*/ 80 w 869"/>
                <a:gd name="T5" fmla="*/ 705 h 766"/>
                <a:gd name="T6" fmla="*/ 91 w 869"/>
                <a:gd name="T7" fmla="*/ 695 h 766"/>
                <a:gd name="T8" fmla="*/ 99 w 869"/>
                <a:gd name="T9" fmla="*/ 640 h 766"/>
                <a:gd name="T10" fmla="*/ 102 w 869"/>
                <a:gd name="T11" fmla="*/ 520 h 766"/>
                <a:gd name="T12" fmla="*/ 102 w 869"/>
                <a:gd name="T13" fmla="*/ 92 h 766"/>
                <a:gd name="T14" fmla="*/ 100 w 869"/>
                <a:gd name="T15" fmla="*/ 69 h 766"/>
                <a:gd name="T16" fmla="*/ 80 w 869"/>
                <a:gd name="T17" fmla="*/ 47 h 766"/>
                <a:gd name="T18" fmla="*/ 57 w 869"/>
                <a:gd name="T19" fmla="*/ 36 h 766"/>
                <a:gd name="T20" fmla="*/ 0 w 869"/>
                <a:gd name="T21" fmla="*/ 33 h 766"/>
                <a:gd name="T22" fmla="*/ 0 w 869"/>
                <a:gd name="T23" fmla="*/ 0 h 766"/>
                <a:gd name="T24" fmla="*/ 119 w 869"/>
                <a:gd name="T25" fmla="*/ 3 h 766"/>
                <a:gd name="T26" fmla="*/ 202 w 869"/>
                <a:gd name="T27" fmla="*/ 0 h 766"/>
                <a:gd name="T28" fmla="*/ 269 w 869"/>
                <a:gd name="T29" fmla="*/ 86 h 766"/>
                <a:gd name="T30" fmla="*/ 381 w 869"/>
                <a:gd name="T31" fmla="*/ 220 h 766"/>
                <a:gd name="T32" fmla="*/ 545 w 869"/>
                <a:gd name="T33" fmla="*/ 411 h 766"/>
                <a:gd name="T34" fmla="*/ 671 w 869"/>
                <a:gd name="T35" fmla="*/ 554 h 766"/>
                <a:gd name="T36" fmla="*/ 721 w 869"/>
                <a:gd name="T37" fmla="*/ 609 h 766"/>
                <a:gd name="T38" fmla="*/ 721 w 869"/>
                <a:gd name="T39" fmla="*/ 226 h 766"/>
                <a:gd name="T40" fmla="*/ 718 w 869"/>
                <a:gd name="T41" fmla="*/ 105 h 766"/>
                <a:gd name="T42" fmla="*/ 711 w 869"/>
                <a:gd name="T43" fmla="*/ 51 h 766"/>
                <a:gd name="T44" fmla="*/ 699 w 869"/>
                <a:gd name="T45" fmla="*/ 41 h 766"/>
                <a:gd name="T46" fmla="*/ 624 w 869"/>
                <a:gd name="T47" fmla="*/ 33 h 766"/>
                <a:gd name="T48" fmla="*/ 624 w 869"/>
                <a:gd name="T49" fmla="*/ 0 h 766"/>
                <a:gd name="T50" fmla="*/ 756 w 869"/>
                <a:gd name="T51" fmla="*/ 3 h 766"/>
                <a:gd name="T52" fmla="*/ 869 w 869"/>
                <a:gd name="T53" fmla="*/ 0 h 766"/>
                <a:gd name="T54" fmla="*/ 869 w 869"/>
                <a:gd name="T55" fmla="*/ 33 h 766"/>
                <a:gd name="T56" fmla="*/ 794 w 869"/>
                <a:gd name="T57" fmla="*/ 41 h 766"/>
                <a:gd name="T58" fmla="*/ 783 w 869"/>
                <a:gd name="T59" fmla="*/ 52 h 766"/>
                <a:gd name="T60" fmla="*/ 775 w 869"/>
                <a:gd name="T61" fmla="*/ 107 h 766"/>
                <a:gd name="T62" fmla="*/ 772 w 869"/>
                <a:gd name="T63" fmla="*/ 226 h 766"/>
                <a:gd name="T64" fmla="*/ 772 w 869"/>
                <a:gd name="T65" fmla="*/ 479 h 766"/>
                <a:gd name="T66" fmla="*/ 775 w 869"/>
                <a:gd name="T67" fmla="*/ 766 h 766"/>
                <a:gd name="T68" fmla="*/ 721 w 869"/>
                <a:gd name="T69" fmla="*/ 766 h 766"/>
                <a:gd name="T70" fmla="*/ 707 w 869"/>
                <a:gd name="T71" fmla="*/ 752 h 766"/>
                <a:gd name="T72" fmla="*/ 698 w 869"/>
                <a:gd name="T73" fmla="*/ 744 h 766"/>
                <a:gd name="T74" fmla="*/ 678 w 869"/>
                <a:gd name="T75" fmla="*/ 723 h 766"/>
                <a:gd name="T76" fmla="*/ 611 w 869"/>
                <a:gd name="T77" fmla="*/ 647 h 766"/>
                <a:gd name="T78" fmla="*/ 540 w 869"/>
                <a:gd name="T79" fmla="*/ 560 h 766"/>
                <a:gd name="T80" fmla="*/ 151 w 869"/>
                <a:gd name="T81" fmla="*/ 110 h 766"/>
                <a:gd name="T82" fmla="*/ 151 w 869"/>
                <a:gd name="T83" fmla="*/ 518 h 766"/>
                <a:gd name="T84" fmla="*/ 154 w 869"/>
                <a:gd name="T85" fmla="*/ 641 h 766"/>
                <a:gd name="T86" fmla="*/ 161 w 869"/>
                <a:gd name="T87" fmla="*/ 695 h 766"/>
                <a:gd name="T88" fmla="*/ 173 w 869"/>
                <a:gd name="T89" fmla="*/ 705 h 766"/>
                <a:gd name="T90" fmla="*/ 249 w 869"/>
                <a:gd name="T91" fmla="*/ 714 h 766"/>
                <a:gd name="T92" fmla="*/ 249 w 869"/>
                <a:gd name="T93" fmla="*/ 747 h 766"/>
                <a:gd name="T94" fmla="*/ 143 w 869"/>
                <a:gd name="T95" fmla="*/ 744 h 766"/>
                <a:gd name="T96" fmla="*/ 5 w 869"/>
                <a:gd name="T97" fmla="*/ 747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69" h="766">
                  <a:moveTo>
                    <a:pt x="5" y="747"/>
                  </a:moveTo>
                  <a:cubicBezTo>
                    <a:pt x="5" y="714"/>
                    <a:pt x="5" y="714"/>
                    <a:pt x="5" y="714"/>
                  </a:cubicBezTo>
                  <a:cubicBezTo>
                    <a:pt x="43" y="714"/>
                    <a:pt x="68" y="711"/>
                    <a:pt x="80" y="705"/>
                  </a:cubicBezTo>
                  <a:cubicBezTo>
                    <a:pt x="86" y="703"/>
                    <a:pt x="89" y="700"/>
                    <a:pt x="91" y="695"/>
                  </a:cubicBezTo>
                  <a:cubicBezTo>
                    <a:pt x="95" y="688"/>
                    <a:pt x="98" y="670"/>
                    <a:pt x="99" y="640"/>
                  </a:cubicBezTo>
                  <a:cubicBezTo>
                    <a:pt x="101" y="594"/>
                    <a:pt x="102" y="554"/>
                    <a:pt x="102" y="520"/>
                  </a:cubicBezTo>
                  <a:cubicBezTo>
                    <a:pt x="102" y="92"/>
                    <a:pt x="102" y="92"/>
                    <a:pt x="102" y="92"/>
                  </a:cubicBezTo>
                  <a:cubicBezTo>
                    <a:pt x="102" y="80"/>
                    <a:pt x="102" y="73"/>
                    <a:pt x="100" y="69"/>
                  </a:cubicBezTo>
                  <a:cubicBezTo>
                    <a:pt x="97" y="63"/>
                    <a:pt x="91" y="56"/>
                    <a:pt x="80" y="47"/>
                  </a:cubicBezTo>
                  <a:cubicBezTo>
                    <a:pt x="74" y="41"/>
                    <a:pt x="66" y="38"/>
                    <a:pt x="57" y="36"/>
                  </a:cubicBezTo>
                  <a:cubicBezTo>
                    <a:pt x="49" y="34"/>
                    <a:pt x="30" y="33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3" y="2"/>
                    <a:pt x="103" y="3"/>
                    <a:pt x="119" y="3"/>
                  </a:cubicBezTo>
                  <a:cubicBezTo>
                    <a:pt x="147" y="3"/>
                    <a:pt x="174" y="2"/>
                    <a:pt x="202" y="0"/>
                  </a:cubicBezTo>
                  <a:cubicBezTo>
                    <a:pt x="232" y="39"/>
                    <a:pt x="255" y="67"/>
                    <a:pt x="269" y="86"/>
                  </a:cubicBezTo>
                  <a:cubicBezTo>
                    <a:pt x="381" y="220"/>
                    <a:pt x="381" y="220"/>
                    <a:pt x="381" y="220"/>
                  </a:cubicBezTo>
                  <a:cubicBezTo>
                    <a:pt x="545" y="411"/>
                    <a:pt x="545" y="411"/>
                    <a:pt x="545" y="411"/>
                  </a:cubicBezTo>
                  <a:cubicBezTo>
                    <a:pt x="597" y="472"/>
                    <a:pt x="639" y="520"/>
                    <a:pt x="671" y="554"/>
                  </a:cubicBezTo>
                  <a:cubicBezTo>
                    <a:pt x="691" y="578"/>
                    <a:pt x="708" y="596"/>
                    <a:pt x="721" y="609"/>
                  </a:cubicBezTo>
                  <a:cubicBezTo>
                    <a:pt x="721" y="226"/>
                    <a:pt x="721" y="226"/>
                    <a:pt x="721" y="226"/>
                  </a:cubicBezTo>
                  <a:cubicBezTo>
                    <a:pt x="721" y="191"/>
                    <a:pt x="720" y="151"/>
                    <a:pt x="718" y="105"/>
                  </a:cubicBezTo>
                  <a:cubicBezTo>
                    <a:pt x="717" y="76"/>
                    <a:pt x="714" y="58"/>
                    <a:pt x="711" y="51"/>
                  </a:cubicBezTo>
                  <a:cubicBezTo>
                    <a:pt x="708" y="46"/>
                    <a:pt x="705" y="43"/>
                    <a:pt x="699" y="41"/>
                  </a:cubicBezTo>
                  <a:cubicBezTo>
                    <a:pt x="687" y="36"/>
                    <a:pt x="662" y="33"/>
                    <a:pt x="624" y="33"/>
                  </a:cubicBezTo>
                  <a:cubicBezTo>
                    <a:pt x="624" y="0"/>
                    <a:pt x="624" y="0"/>
                    <a:pt x="624" y="0"/>
                  </a:cubicBezTo>
                  <a:cubicBezTo>
                    <a:pt x="667" y="2"/>
                    <a:pt x="711" y="3"/>
                    <a:pt x="756" y="3"/>
                  </a:cubicBezTo>
                  <a:cubicBezTo>
                    <a:pt x="797" y="3"/>
                    <a:pt x="835" y="2"/>
                    <a:pt x="869" y="0"/>
                  </a:cubicBezTo>
                  <a:cubicBezTo>
                    <a:pt x="869" y="33"/>
                    <a:pt x="869" y="33"/>
                    <a:pt x="869" y="33"/>
                  </a:cubicBezTo>
                  <a:cubicBezTo>
                    <a:pt x="831" y="33"/>
                    <a:pt x="806" y="36"/>
                    <a:pt x="794" y="41"/>
                  </a:cubicBezTo>
                  <a:cubicBezTo>
                    <a:pt x="789" y="43"/>
                    <a:pt x="785" y="47"/>
                    <a:pt x="783" y="52"/>
                  </a:cubicBezTo>
                  <a:cubicBezTo>
                    <a:pt x="779" y="58"/>
                    <a:pt x="776" y="77"/>
                    <a:pt x="775" y="107"/>
                  </a:cubicBezTo>
                  <a:cubicBezTo>
                    <a:pt x="773" y="153"/>
                    <a:pt x="772" y="193"/>
                    <a:pt x="772" y="226"/>
                  </a:cubicBezTo>
                  <a:cubicBezTo>
                    <a:pt x="772" y="479"/>
                    <a:pt x="772" y="479"/>
                    <a:pt x="772" y="479"/>
                  </a:cubicBezTo>
                  <a:cubicBezTo>
                    <a:pt x="772" y="531"/>
                    <a:pt x="773" y="626"/>
                    <a:pt x="775" y="766"/>
                  </a:cubicBezTo>
                  <a:cubicBezTo>
                    <a:pt x="721" y="766"/>
                    <a:pt x="721" y="766"/>
                    <a:pt x="721" y="766"/>
                  </a:cubicBezTo>
                  <a:cubicBezTo>
                    <a:pt x="707" y="752"/>
                    <a:pt x="707" y="752"/>
                    <a:pt x="707" y="752"/>
                  </a:cubicBezTo>
                  <a:cubicBezTo>
                    <a:pt x="705" y="751"/>
                    <a:pt x="700" y="746"/>
                    <a:pt x="698" y="744"/>
                  </a:cubicBezTo>
                  <a:cubicBezTo>
                    <a:pt x="696" y="742"/>
                    <a:pt x="689" y="735"/>
                    <a:pt x="678" y="723"/>
                  </a:cubicBezTo>
                  <a:cubicBezTo>
                    <a:pt x="647" y="689"/>
                    <a:pt x="625" y="664"/>
                    <a:pt x="611" y="647"/>
                  </a:cubicBezTo>
                  <a:cubicBezTo>
                    <a:pt x="540" y="560"/>
                    <a:pt x="540" y="560"/>
                    <a:pt x="540" y="560"/>
                  </a:cubicBezTo>
                  <a:cubicBezTo>
                    <a:pt x="151" y="110"/>
                    <a:pt x="151" y="110"/>
                    <a:pt x="151" y="110"/>
                  </a:cubicBezTo>
                  <a:cubicBezTo>
                    <a:pt x="151" y="518"/>
                    <a:pt x="151" y="518"/>
                    <a:pt x="151" y="518"/>
                  </a:cubicBezTo>
                  <a:cubicBezTo>
                    <a:pt x="151" y="552"/>
                    <a:pt x="152" y="593"/>
                    <a:pt x="154" y="641"/>
                  </a:cubicBezTo>
                  <a:cubicBezTo>
                    <a:pt x="156" y="670"/>
                    <a:pt x="158" y="688"/>
                    <a:pt x="161" y="695"/>
                  </a:cubicBezTo>
                  <a:cubicBezTo>
                    <a:pt x="164" y="700"/>
                    <a:pt x="168" y="704"/>
                    <a:pt x="173" y="705"/>
                  </a:cubicBezTo>
                  <a:cubicBezTo>
                    <a:pt x="185" y="711"/>
                    <a:pt x="210" y="714"/>
                    <a:pt x="249" y="714"/>
                  </a:cubicBezTo>
                  <a:cubicBezTo>
                    <a:pt x="249" y="747"/>
                    <a:pt x="249" y="747"/>
                    <a:pt x="249" y="747"/>
                  </a:cubicBezTo>
                  <a:cubicBezTo>
                    <a:pt x="217" y="745"/>
                    <a:pt x="181" y="744"/>
                    <a:pt x="143" y="744"/>
                  </a:cubicBezTo>
                  <a:cubicBezTo>
                    <a:pt x="100" y="744"/>
                    <a:pt x="54" y="745"/>
                    <a:pt x="5" y="7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9"/>
            <p:cNvSpPr>
              <a:spLocks/>
            </p:cNvSpPr>
            <p:nvPr userDrawn="1"/>
          </p:nvSpPr>
          <p:spPr bwMode="auto">
            <a:xfrm>
              <a:off x="1573213" y="1003301"/>
              <a:ext cx="101600" cy="236538"/>
            </a:xfrm>
            <a:custGeom>
              <a:avLst/>
              <a:gdLst>
                <a:gd name="T0" fmla="*/ 322 w 322"/>
                <a:gd name="T1" fmla="*/ 714 h 747"/>
                <a:gd name="T2" fmla="*/ 322 w 322"/>
                <a:gd name="T3" fmla="*/ 747 h 747"/>
                <a:gd name="T4" fmla="*/ 169 w 322"/>
                <a:gd name="T5" fmla="*/ 744 h 747"/>
                <a:gd name="T6" fmla="*/ 0 w 322"/>
                <a:gd name="T7" fmla="*/ 747 h 747"/>
                <a:gd name="T8" fmla="*/ 0 w 322"/>
                <a:gd name="T9" fmla="*/ 714 h 747"/>
                <a:gd name="T10" fmla="*/ 79 w 322"/>
                <a:gd name="T11" fmla="*/ 708 h 747"/>
                <a:gd name="T12" fmla="*/ 98 w 322"/>
                <a:gd name="T13" fmla="*/ 696 h 747"/>
                <a:gd name="T14" fmla="*/ 106 w 322"/>
                <a:gd name="T15" fmla="*/ 645 h 747"/>
                <a:gd name="T16" fmla="*/ 109 w 322"/>
                <a:gd name="T17" fmla="*/ 495 h 747"/>
                <a:gd name="T18" fmla="*/ 109 w 322"/>
                <a:gd name="T19" fmla="*/ 251 h 747"/>
                <a:gd name="T20" fmla="*/ 106 w 322"/>
                <a:gd name="T21" fmla="*/ 111 h 747"/>
                <a:gd name="T22" fmla="*/ 98 w 322"/>
                <a:gd name="T23" fmla="*/ 52 h 747"/>
                <a:gd name="T24" fmla="*/ 78 w 322"/>
                <a:gd name="T25" fmla="*/ 39 h 747"/>
                <a:gd name="T26" fmla="*/ 0 w 322"/>
                <a:gd name="T27" fmla="*/ 33 h 747"/>
                <a:gd name="T28" fmla="*/ 0 w 322"/>
                <a:gd name="T29" fmla="*/ 0 h 747"/>
                <a:gd name="T30" fmla="*/ 161 w 322"/>
                <a:gd name="T31" fmla="*/ 3 h 747"/>
                <a:gd name="T32" fmla="*/ 322 w 322"/>
                <a:gd name="T33" fmla="*/ 0 h 747"/>
                <a:gd name="T34" fmla="*/ 322 w 322"/>
                <a:gd name="T35" fmla="*/ 33 h 747"/>
                <a:gd name="T36" fmla="*/ 244 w 322"/>
                <a:gd name="T37" fmla="*/ 39 h 747"/>
                <a:gd name="T38" fmla="*/ 224 w 322"/>
                <a:gd name="T39" fmla="*/ 51 h 747"/>
                <a:gd name="T40" fmla="*/ 216 w 322"/>
                <a:gd name="T41" fmla="*/ 102 h 747"/>
                <a:gd name="T42" fmla="*/ 213 w 322"/>
                <a:gd name="T43" fmla="*/ 251 h 747"/>
                <a:gd name="T44" fmla="*/ 213 w 322"/>
                <a:gd name="T45" fmla="*/ 495 h 747"/>
                <a:gd name="T46" fmla="*/ 215 w 322"/>
                <a:gd name="T47" fmla="*/ 635 h 747"/>
                <a:gd name="T48" fmla="*/ 223 w 322"/>
                <a:gd name="T49" fmla="*/ 694 h 747"/>
                <a:gd name="T50" fmla="*/ 243 w 322"/>
                <a:gd name="T51" fmla="*/ 708 h 747"/>
                <a:gd name="T52" fmla="*/ 322 w 322"/>
                <a:gd name="T53" fmla="*/ 714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2" h="747">
                  <a:moveTo>
                    <a:pt x="322" y="714"/>
                  </a:moveTo>
                  <a:cubicBezTo>
                    <a:pt x="322" y="747"/>
                    <a:pt x="322" y="747"/>
                    <a:pt x="322" y="747"/>
                  </a:cubicBezTo>
                  <a:cubicBezTo>
                    <a:pt x="244" y="745"/>
                    <a:pt x="193" y="744"/>
                    <a:pt x="169" y="744"/>
                  </a:cubicBezTo>
                  <a:cubicBezTo>
                    <a:pt x="0" y="747"/>
                    <a:pt x="0" y="747"/>
                    <a:pt x="0" y="747"/>
                  </a:cubicBezTo>
                  <a:cubicBezTo>
                    <a:pt x="0" y="714"/>
                    <a:pt x="0" y="714"/>
                    <a:pt x="0" y="714"/>
                  </a:cubicBezTo>
                  <a:cubicBezTo>
                    <a:pt x="43" y="713"/>
                    <a:pt x="69" y="711"/>
                    <a:pt x="79" y="708"/>
                  </a:cubicBezTo>
                  <a:cubicBezTo>
                    <a:pt x="88" y="705"/>
                    <a:pt x="94" y="701"/>
                    <a:pt x="98" y="696"/>
                  </a:cubicBezTo>
                  <a:cubicBezTo>
                    <a:pt x="102" y="689"/>
                    <a:pt x="105" y="672"/>
                    <a:pt x="106" y="645"/>
                  </a:cubicBezTo>
                  <a:cubicBezTo>
                    <a:pt x="107" y="637"/>
                    <a:pt x="108" y="587"/>
                    <a:pt x="109" y="495"/>
                  </a:cubicBezTo>
                  <a:cubicBezTo>
                    <a:pt x="109" y="251"/>
                    <a:pt x="109" y="251"/>
                    <a:pt x="109" y="251"/>
                  </a:cubicBezTo>
                  <a:cubicBezTo>
                    <a:pt x="109" y="204"/>
                    <a:pt x="108" y="157"/>
                    <a:pt x="106" y="111"/>
                  </a:cubicBezTo>
                  <a:cubicBezTo>
                    <a:pt x="105" y="78"/>
                    <a:pt x="102" y="59"/>
                    <a:pt x="98" y="52"/>
                  </a:cubicBezTo>
                  <a:cubicBezTo>
                    <a:pt x="94" y="46"/>
                    <a:pt x="88" y="41"/>
                    <a:pt x="78" y="39"/>
                  </a:cubicBezTo>
                  <a:cubicBezTo>
                    <a:pt x="69" y="36"/>
                    <a:pt x="43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0" y="2"/>
                    <a:pt x="124" y="3"/>
                    <a:pt x="161" y="3"/>
                  </a:cubicBezTo>
                  <a:cubicBezTo>
                    <a:pt x="198" y="3"/>
                    <a:pt x="251" y="2"/>
                    <a:pt x="322" y="0"/>
                  </a:cubicBezTo>
                  <a:cubicBezTo>
                    <a:pt x="322" y="33"/>
                    <a:pt x="322" y="33"/>
                    <a:pt x="322" y="33"/>
                  </a:cubicBezTo>
                  <a:cubicBezTo>
                    <a:pt x="279" y="34"/>
                    <a:pt x="253" y="36"/>
                    <a:pt x="244" y="39"/>
                  </a:cubicBezTo>
                  <a:cubicBezTo>
                    <a:pt x="234" y="41"/>
                    <a:pt x="228" y="46"/>
                    <a:pt x="224" y="51"/>
                  </a:cubicBezTo>
                  <a:cubicBezTo>
                    <a:pt x="220" y="58"/>
                    <a:pt x="217" y="75"/>
                    <a:pt x="216" y="102"/>
                  </a:cubicBezTo>
                  <a:cubicBezTo>
                    <a:pt x="216" y="109"/>
                    <a:pt x="215" y="159"/>
                    <a:pt x="213" y="251"/>
                  </a:cubicBezTo>
                  <a:cubicBezTo>
                    <a:pt x="213" y="495"/>
                    <a:pt x="213" y="495"/>
                    <a:pt x="213" y="495"/>
                  </a:cubicBezTo>
                  <a:cubicBezTo>
                    <a:pt x="213" y="543"/>
                    <a:pt x="214" y="589"/>
                    <a:pt x="215" y="635"/>
                  </a:cubicBezTo>
                  <a:cubicBezTo>
                    <a:pt x="216" y="668"/>
                    <a:pt x="219" y="688"/>
                    <a:pt x="223" y="694"/>
                  </a:cubicBezTo>
                  <a:cubicBezTo>
                    <a:pt x="227" y="700"/>
                    <a:pt x="234" y="705"/>
                    <a:pt x="243" y="708"/>
                  </a:cubicBezTo>
                  <a:cubicBezTo>
                    <a:pt x="252" y="711"/>
                    <a:pt x="278" y="713"/>
                    <a:pt x="322" y="7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0"/>
            <p:cNvSpPr>
              <a:spLocks/>
            </p:cNvSpPr>
            <p:nvPr userDrawn="1"/>
          </p:nvSpPr>
          <p:spPr bwMode="auto">
            <a:xfrm>
              <a:off x="1692275" y="998538"/>
              <a:ext cx="231775" cy="246063"/>
            </a:xfrm>
            <a:custGeom>
              <a:avLst/>
              <a:gdLst>
                <a:gd name="T0" fmla="*/ 728 w 728"/>
                <a:gd name="T1" fmla="*/ 667 h 774"/>
                <a:gd name="T2" fmla="*/ 707 w 728"/>
                <a:gd name="T3" fmla="*/ 716 h 774"/>
                <a:gd name="T4" fmla="*/ 581 w 728"/>
                <a:gd name="T5" fmla="*/ 761 h 774"/>
                <a:gd name="T6" fmla="*/ 447 w 728"/>
                <a:gd name="T7" fmla="*/ 774 h 774"/>
                <a:gd name="T8" fmla="*/ 288 w 728"/>
                <a:gd name="T9" fmla="*/ 754 h 774"/>
                <a:gd name="T10" fmla="*/ 161 w 728"/>
                <a:gd name="T11" fmla="*/ 696 h 774"/>
                <a:gd name="T12" fmla="*/ 71 w 728"/>
                <a:gd name="T13" fmla="*/ 610 h 774"/>
                <a:gd name="T14" fmla="*/ 18 w 728"/>
                <a:gd name="T15" fmla="*/ 508 h 774"/>
                <a:gd name="T16" fmla="*/ 0 w 728"/>
                <a:gd name="T17" fmla="*/ 386 h 774"/>
                <a:gd name="T18" fmla="*/ 123 w 728"/>
                <a:gd name="T19" fmla="*/ 110 h 774"/>
                <a:gd name="T20" fmla="*/ 457 w 728"/>
                <a:gd name="T21" fmla="*/ 0 h 774"/>
                <a:gd name="T22" fmla="*/ 549 w 728"/>
                <a:gd name="T23" fmla="*/ 6 h 774"/>
                <a:gd name="T24" fmla="*/ 653 w 728"/>
                <a:gd name="T25" fmla="*/ 27 h 774"/>
                <a:gd name="T26" fmla="*/ 728 w 728"/>
                <a:gd name="T27" fmla="*/ 45 h 774"/>
                <a:gd name="T28" fmla="*/ 710 w 728"/>
                <a:gd name="T29" fmla="*/ 101 h 774"/>
                <a:gd name="T30" fmla="*/ 698 w 728"/>
                <a:gd name="T31" fmla="*/ 204 h 774"/>
                <a:gd name="T32" fmla="*/ 665 w 728"/>
                <a:gd name="T33" fmla="*/ 204 h 774"/>
                <a:gd name="T34" fmla="*/ 665 w 728"/>
                <a:gd name="T35" fmla="*/ 143 h 774"/>
                <a:gd name="T36" fmla="*/ 605 w 728"/>
                <a:gd name="T37" fmla="*/ 66 h 774"/>
                <a:gd name="T38" fmla="*/ 446 w 728"/>
                <a:gd name="T39" fmla="*/ 41 h 774"/>
                <a:gd name="T40" fmla="*/ 313 w 728"/>
                <a:gd name="T41" fmla="*/ 60 h 774"/>
                <a:gd name="T42" fmla="*/ 217 w 728"/>
                <a:gd name="T43" fmla="*/ 117 h 774"/>
                <a:gd name="T44" fmla="*/ 149 w 728"/>
                <a:gd name="T45" fmla="*/ 216 h 774"/>
                <a:gd name="T46" fmla="*/ 122 w 728"/>
                <a:gd name="T47" fmla="*/ 366 h 774"/>
                <a:gd name="T48" fmla="*/ 223 w 728"/>
                <a:gd name="T49" fmla="*/ 621 h 774"/>
                <a:gd name="T50" fmla="*/ 492 w 728"/>
                <a:gd name="T51" fmla="*/ 717 h 774"/>
                <a:gd name="T52" fmla="*/ 632 w 728"/>
                <a:gd name="T53" fmla="*/ 698 h 774"/>
                <a:gd name="T54" fmla="*/ 719 w 728"/>
                <a:gd name="T55" fmla="*/ 656 h 774"/>
                <a:gd name="T56" fmla="*/ 728 w 728"/>
                <a:gd name="T57" fmla="*/ 667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28" h="774">
                  <a:moveTo>
                    <a:pt x="728" y="667"/>
                  </a:moveTo>
                  <a:cubicBezTo>
                    <a:pt x="707" y="716"/>
                    <a:pt x="707" y="716"/>
                    <a:pt x="707" y="716"/>
                  </a:cubicBezTo>
                  <a:cubicBezTo>
                    <a:pt x="664" y="736"/>
                    <a:pt x="622" y="751"/>
                    <a:pt x="581" y="761"/>
                  </a:cubicBezTo>
                  <a:cubicBezTo>
                    <a:pt x="540" y="770"/>
                    <a:pt x="495" y="774"/>
                    <a:pt x="447" y="774"/>
                  </a:cubicBezTo>
                  <a:cubicBezTo>
                    <a:pt x="390" y="774"/>
                    <a:pt x="337" y="768"/>
                    <a:pt x="288" y="754"/>
                  </a:cubicBezTo>
                  <a:cubicBezTo>
                    <a:pt x="240" y="740"/>
                    <a:pt x="197" y="721"/>
                    <a:pt x="161" y="696"/>
                  </a:cubicBezTo>
                  <a:cubicBezTo>
                    <a:pt x="124" y="670"/>
                    <a:pt x="94" y="642"/>
                    <a:pt x="71" y="610"/>
                  </a:cubicBezTo>
                  <a:cubicBezTo>
                    <a:pt x="48" y="579"/>
                    <a:pt x="31" y="545"/>
                    <a:pt x="18" y="508"/>
                  </a:cubicBezTo>
                  <a:cubicBezTo>
                    <a:pt x="6" y="471"/>
                    <a:pt x="0" y="430"/>
                    <a:pt x="0" y="386"/>
                  </a:cubicBezTo>
                  <a:cubicBezTo>
                    <a:pt x="0" y="275"/>
                    <a:pt x="41" y="183"/>
                    <a:pt x="123" y="110"/>
                  </a:cubicBezTo>
                  <a:cubicBezTo>
                    <a:pt x="204" y="37"/>
                    <a:pt x="316" y="0"/>
                    <a:pt x="457" y="0"/>
                  </a:cubicBezTo>
                  <a:cubicBezTo>
                    <a:pt x="490" y="0"/>
                    <a:pt x="521" y="2"/>
                    <a:pt x="549" y="6"/>
                  </a:cubicBezTo>
                  <a:cubicBezTo>
                    <a:pt x="578" y="9"/>
                    <a:pt x="612" y="16"/>
                    <a:pt x="653" y="27"/>
                  </a:cubicBezTo>
                  <a:cubicBezTo>
                    <a:pt x="694" y="37"/>
                    <a:pt x="719" y="43"/>
                    <a:pt x="728" y="45"/>
                  </a:cubicBezTo>
                  <a:cubicBezTo>
                    <a:pt x="720" y="64"/>
                    <a:pt x="714" y="82"/>
                    <a:pt x="710" y="101"/>
                  </a:cubicBezTo>
                  <a:cubicBezTo>
                    <a:pt x="704" y="131"/>
                    <a:pt x="700" y="165"/>
                    <a:pt x="698" y="204"/>
                  </a:cubicBezTo>
                  <a:cubicBezTo>
                    <a:pt x="665" y="204"/>
                    <a:pt x="665" y="204"/>
                    <a:pt x="665" y="204"/>
                  </a:cubicBezTo>
                  <a:cubicBezTo>
                    <a:pt x="665" y="143"/>
                    <a:pt x="665" y="143"/>
                    <a:pt x="665" y="143"/>
                  </a:cubicBezTo>
                  <a:cubicBezTo>
                    <a:pt x="661" y="109"/>
                    <a:pt x="641" y="83"/>
                    <a:pt x="605" y="66"/>
                  </a:cubicBezTo>
                  <a:cubicBezTo>
                    <a:pt x="569" y="50"/>
                    <a:pt x="516" y="41"/>
                    <a:pt x="446" y="41"/>
                  </a:cubicBezTo>
                  <a:cubicBezTo>
                    <a:pt x="393" y="42"/>
                    <a:pt x="349" y="48"/>
                    <a:pt x="313" y="60"/>
                  </a:cubicBezTo>
                  <a:cubicBezTo>
                    <a:pt x="277" y="72"/>
                    <a:pt x="245" y="91"/>
                    <a:pt x="217" y="117"/>
                  </a:cubicBezTo>
                  <a:cubicBezTo>
                    <a:pt x="189" y="143"/>
                    <a:pt x="166" y="176"/>
                    <a:pt x="149" y="216"/>
                  </a:cubicBezTo>
                  <a:cubicBezTo>
                    <a:pt x="131" y="256"/>
                    <a:pt x="122" y="306"/>
                    <a:pt x="122" y="366"/>
                  </a:cubicBezTo>
                  <a:cubicBezTo>
                    <a:pt x="122" y="472"/>
                    <a:pt x="155" y="557"/>
                    <a:pt x="223" y="621"/>
                  </a:cubicBezTo>
                  <a:cubicBezTo>
                    <a:pt x="291" y="685"/>
                    <a:pt x="380" y="717"/>
                    <a:pt x="492" y="717"/>
                  </a:cubicBezTo>
                  <a:cubicBezTo>
                    <a:pt x="542" y="717"/>
                    <a:pt x="589" y="711"/>
                    <a:pt x="632" y="698"/>
                  </a:cubicBezTo>
                  <a:cubicBezTo>
                    <a:pt x="661" y="689"/>
                    <a:pt x="690" y="675"/>
                    <a:pt x="719" y="656"/>
                  </a:cubicBezTo>
                  <a:lnTo>
                    <a:pt x="728" y="6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1"/>
            <p:cNvSpPr>
              <a:spLocks/>
            </p:cNvSpPr>
            <p:nvPr userDrawn="1"/>
          </p:nvSpPr>
          <p:spPr bwMode="auto">
            <a:xfrm>
              <a:off x="657225" y="998538"/>
              <a:ext cx="231775" cy="246063"/>
            </a:xfrm>
            <a:custGeom>
              <a:avLst/>
              <a:gdLst>
                <a:gd name="T0" fmla="*/ 728 w 728"/>
                <a:gd name="T1" fmla="*/ 667 h 774"/>
                <a:gd name="T2" fmla="*/ 706 w 728"/>
                <a:gd name="T3" fmla="*/ 716 h 774"/>
                <a:gd name="T4" fmla="*/ 580 w 728"/>
                <a:gd name="T5" fmla="*/ 761 h 774"/>
                <a:gd name="T6" fmla="*/ 446 w 728"/>
                <a:gd name="T7" fmla="*/ 774 h 774"/>
                <a:gd name="T8" fmla="*/ 288 w 728"/>
                <a:gd name="T9" fmla="*/ 754 h 774"/>
                <a:gd name="T10" fmla="*/ 160 w 728"/>
                <a:gd name="T11" fmla="*/ 696 h 774"/>
                <a:gd name="T12" fmla="*/ 71 w 728"/>
                <a:gd name="T13" fmla="*/ 610 h 774"/>
                <a:gd name="T14" fmla="*/ 18 w 728"/>
                <a:gd name="T15" fmla="*/ 508 h 774"/>
                <a:gd name="T16" fmla="*/ 0 w 728"/>
                <a:gd name="T17" fmla="*/ 386 h 774"/>
                <a:gd name="T18" fmla="*/ 122 w 728"/>
                <a:gd name="T19" fmla="*/ 110 h 774"/>
                <a:gd name="T20" fmla="*/ 456 w 728"/>
                <a:gd name="T21" fmla="*/ 0 h 774"/>
                <a:gd name="T22" fmla="*/ 549 w 728"/>
                <a:gd name="T23" fmla="*/ 6 h 774"/>
                <a:gd name="T24" fmla="*/ 653 w 728"/>
                <a:gd name="T25" fmla="*/ 27 h 774"/>
                <a:gd name="T26" fmla="*/ 728 w 728"/>
                <a:gd name="T27" fmla="*/ 45 h 774"/>
                <a:gd name="T28" fmla="*/ 710 w 728"/>
                <a:gd name="T29" fmla="*/ 101 h 774"/>
                <a:gd name="T30" fmla="*/ 698 w 728"/>
                <a:gd name="T31" fmla="*/ 204 h 774"/>
                <a:gd name="T32" fmla="*/ 665 w 728"/>
                <a:gd name="T33" fmla="*/ 204 h 774"/>
                <a:gd name="T34" fmla="*/ 664 w 728"/>
                <a:gd name="T35" fmla="*/ 143 h 774"/>
                <a:gd name="T36" fmla="*/ 604 w 728"/>
                <a:gd name="T37" fmla="*/ 66 h 774"/>
                <a:gd name="T38" fmla="*/ 445 w 728"/>
                <a:gd name="T39" fmla="*/ 41 h 774"/>
                <a:gd name="T40" fmla="*/ 313 w 728"/>
                <a:gd name="T41" fmla="*/ 60 h 774"/>
                <a:gd name="T42" fmla="*/ 216 w 728"/>
                <a:gd name="T43" fmla="*/ 117 h 774"/>
                <a:gd name="T44" fmla="*/ 148 w 728"/>
                <a:gd name="T45" fmla="*/ 216 h 774"/>
                <a:gd name="T46" fmla="*/ 121 w 728"/>
                <a:gd name="T47" fmla="*/ 366 h 774"/>
                <a:gd name="T48" fmla="*/ 223 w 728"/>
                <a:gd name="T49" fmla="*/ 621 h 774"/>
                <a:gd name="T50" fmla="*/ 492 w 728"/>
                <a:gd name="T51" fmla="*/ 717 h 774"/>
                <a:gd name="T52" fmla="*/ 631 w 728"/>
                <a:gd name="T53" fmla="*/ 698 h 774"/>
                <a:gd name="T54" fmla="*/ 718 w 728"/>
                <a:gd name="T55" fmla="*/ 656 h 774"/>
                <a:gd name="T56" fmla="*/ 728 w 728"/>
                <a:gd name="T57" fmla="*/ 667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28" h="774">
                  <a:moveTo>
                    <a:pt x="728" y="667"/>
                  </a:moveTo>
                  <a:cubicBezTo>
                    <a:pt x="706" y="716"/>
                    <a:pt x="706" y="716"/>
                    <a:pt x="706" y="716"/>
                  </a:cubicBezTo>
                  <a:cubicBezTo>
                    <a:pt x="663" y="736"/>
                    <a:pt x="621" y="751"/>
                    <a:pt x="580" y="761"/>
                  </a:cubicBezTo>
                  <a:cubicBezTo>
                    <a:pt x="539" y="770"/>
                    <a:pt x="495" y="774"/>
                    <a:pt x="446" y="774"/>
                  </a:cubicBezTo>
                  <a:cubicBezTo>
                    <a:pt x="389" y="774"/>
                    <a:pt x="337" y="768"/>
                    <a:pt x="288" y="754"/>
                  </a:cubicBezTo>
                  <a:cubicBezTo>
                    <a:pt x="239" y="740"/>
                    <a:pt x="197" y="721"/>
                    <a:pt x="160" y="696"/>
                  </a:cubicBezTo>
                  <a:cubicBezTo>
                    <a:pt x="124" y="670"/>
                    <a:pt x="94" y="642"/>
                    <a:pt x="71" y="610"/>
                  </a:cubicBezTo>
                  <a:cubicBezTo>
                    <a:pt x="48" y="579"/>
                    <a:pt x="30" y="545"/>
                    <a:pt x="18" y="508"/>
                  </a:cubicBezTo>
                  <a:cubicBezTo>
                    <a:pt x="6" y="471"/>
                    <a:pt x="0" y="430"/>
                    <a:pt x="0" y="386"/>
                  </a:cubicBezTo>
                  <a:cubicBezTo>
                    <a:pt x="0" y="275"/>
                    <a:pt x="41" y="183"/>
                    <a:pt x="122" y="110"/>
                  </a:cubicBezTo>
                  <a:cubicBezTo>
                    <a:pt x="204" y="37"/>
                    <a:pt x="315" y="0"/>
                    <a:pt x="456" y="0"/>
                  </a:cubicBezTo>
                  <a:cubicBezTo>
                    <a:pt x="490" y="0"/>
                    <a:pt x="520" y="2"/>
                    <a:pt x="549" y="6"/>
                  </a:cubicBezTo>
                  <a:cubicBezTo>
                    <a:pt x="577" y="9"/>
                    <a:pt x="612" y="16"/>
                    <a:pt x="653" y="27"/>
                  </a:cubicBezTo>
                  <a:cubicBezTo>
                    <a:pt x="694" y="37"/>
                    <a:pt x="719" y="43"/>
                    <a:pt x="728" y="45"/>
                  </a:cubicBezTo>
                  <a:cubicBezTo>
                    <a:pt x="720" y="64"/>
                    <a:pt x="714" y="82"/>
                    <a:pt x="710" y="101"/>
                  </a:cubicBezTo>
                  <a:cubicBezTo>
                    <a:pt x="704" y="131"/>
                    <a:pt x="700" y="165"/>
                    <a:pt x="698" y="204"/>
                  </a:cubicBezTo>
                  <a:cubicBezTo>
                    <a:pt x="665" y="204"/>
                    <a:pt x="665" y="204"/>
                    <a:pt x="665" y="204"/>
                  </a:cubicBezTo>
                  <a:cubicBezTo>
                    <a:pt x="664" y="143"/>
                    <a:pt x="664" y="143"/>
                    <a:pt x="664" y="143"/>
                  </a:cubicBezTo>
                  <a:cubicBezTo>
                    <a:pt x="661" y="109"/>
                    <a:pt x="641" y="83"/>
                    <a:pt x="604" y="66"/>
                  </a:cubicBezTo>
                  <a:cubicBezTo>
                    <a:pt x="568" y="50"/>
                    <a:pt x="515" y="41"/>
                    <a:pt x="445" y="41"/>
                  </a:cubicBezTo>
                  <a:cubicBezTo>
                    <a:pt x="393" y="42"/>
                    <a:pt x="349" y="48"/>
                    <a:pt x="313" y="60"/>
                  </a:cubicBezTo>
                  <a:cubicBezTo>
                    <a:pt x="276" y="72"/>
                    <a:pt x="244" y="91"/>
                    <a:pt x="216" y="117"/>
                  </a:cubicBezTo>
                  <a:cubicBezTo>
                    <a:pt x="189" y="143"/>
                    <a:pt x="166" y="176"/>
                    <a:pt x="148" y="216"/>
                  </a:cubicBezTo>
                  <a:cubicBezTo>
                    <a:pt x="131" y="256"/>
                    <a:pt x="122" y="306"/>
                    <a:pt x="121" y="366"/>
                  </a:cubicBezTo>
                  <a:cubicBezTo>
                    <a:pt x="121" y="472"/>
                    <a:pt x="155" y="557"/>
                    <a:pt x="223" y="621"/>
                  </a:cubicBezTo>
                  <a:cubicBezTo>
                    <a:pt x="290" y="685"/>
                    <a:pt x="380" y="717"/>
                    <a:pt x="492" y="717"/>
                  </a:cubicBezTo>
                  <a:cubicBezTo>
                    <a:pt x="542" y="717"/>
                    <a:pt x="588" y="711"/>
                    <a:pt x="631" y="698"/>
                  </a:cubicBezTo>
                  <a:cubicBezTo>
                    <a:pt x="660" y="689"/>
                    <a:pt x="689" y="675"/>
                    <a:pt x="718" y="656"/>
                  </a:cubicBezTo>
                  <a:lnTo>
                    <a:pt x="728" y="6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2"/>
            <p:cNvSpPr>
              <a:spLocks/>
            </p:cNvSpPr>
            <p:nvPr userDrawn="1"/>
          </p:nvSpPr>
          <p:spPr bwMode="auto">
            <a:xfrm>
              <a:off x="757238" y="687388"/>
              <a:ext cx="323850" cy="239713"/>
            </a:xfrm>
            <a:custGeom>
              <a:avLst/>
              <a:gdLst>
                <a:gd name="T0" fmla="*/ 0 w 1017"/>
                <a:gd name="T1" fmla="*/ 35 h 754"/>
                <a:gd name="T2" fmla="*/ 0 w 1017"/>
                <a:gd name="T3" fmla="*/ 0 h 754"/>
                <a:gd name="T4" fmla="*/ 110 w 1017"/>
                <a:gd name="T5" fmla="*/ 4 h 754"/>
                <a:gd name="T6" fmla="*/ 212 w 1017"/>
                <a:gd name="T7" fmla="*/ 0 h 754"/>
                <a:gd name="T8" fmla="*/ 300 w 1017"/>
                <a:gd name="T9" fmla="*/ 183 h 754"/>
                <a:gd name="T10" fmla="*/ 509 w 1017"/>
                <a:gd name="T11" fmla="*/ 592 h 754"/>
                <a:gd name="T12" fmla="*/ 697 w 1017"/>
                <a:gd name="T13" fmla="*/ 218 h 754"/>
                <a:gd name="T14" fmla="*/ 800 w 1017"/>
                <a:gd name="T15" fmla="*/ 0 h 754"/>
                <a:gd name="T16" fmla="*/ 898 w 1017"/>
                <a:gd name="T17" fmla="*/ 4 h 754"/>
                <a:gd name="T18" fmla="*/ 1017 w 1017"/>
                <a:gd name="T19" fmla="*/ 0 h 754"/>
                <a:gd name="T20" fmla="*/ 1017 w 1017"/>
                <a:gd name="T21" fmla="*/ 35 h 754"/>
                <a:gd name="T22" fmla="*/ 938 w 1017"/>
                <a:gd name="T23" fmla="*/ 40 h 754"/>
                <a:gd name="T24" fmla="*/ 918 w 1017"/>
                <a:gd name="T25" fmla="*/ 53 h 754"/>
                <a:gd name="T26" fmla="*/ 910 w 1017"/>
                <a:gd name="T27" fmla="*/ 103 h 754"/>
                <a:gd name="T28" fmla="*/ 907 w 1017"/>
                <a:gd name="T29" fmla="*/ 251 h 754"/>
                <a:gd name="T30" fmla="*/ 907 w 1017"/>
                <a:gd name="T31" fmla="*/ 492 h 754"/>
                <a:gd name="T32" fmla="*/ 910 w 1017"/>
                <a:gd name="T33" fmla="*/ 631 h 754"/>
                <a:gd name="T34" fmla="*/ 918 w 1017"/>
                <a:gd name="T35" fmla="*/ 690 h 754"/>
                <a:gd name="T36" fmla="*/ 938 w 1017"/>
                <a:gd name="T37" fmla="*/ 704 h 754"/>
                <a:gd name="T38" fmla="*/ 1017 w 1017"/>
                <a:gd name="T39" fmla="*/ 709 h 754"/>
                <a:gd name="T40" fmla="*/ 1017 w 1017"/>
                <a:gd name="T41" fmla="*/ 743 h 754"/>
                <a:gd name="T42" fmla="*/ 861 w 1017"/>
                <a:gd name="T43" fmla="*/ 739 h 754"/>
                <a:gd name="T44" fmla="*/ 699 w 1017"/>
                <a:gd name="T45" fmla="*/ 743 h 754"/>
                <a:gd name="T46" fmla="*/ 699 w 1017"/>
                <a:gd name="T47" fmla="*/ 709 h 754"/>
                <a:gd name="T48" fmla="*/ 778 w 1017"/>
                <a:gd name="T49" fmla="*/ 704 h 754"/>
                <a:gd name="T50" fmla="*/ 797 w 1017"/>
                <a:gd name="T51" fmla="*/ 691 h 754"/>
                <a:gd name="T52" fmla="*/ 806 w 1017"/>
                <a:gd name="T53" fmla="*/ 641 h 754"/>
                <a:gd name="T54" fmla="*/ 808 w 1017"/>
                <a:gd name="T55" fmla="*/ 492 h 754"/>
                <a:gd name="T56" fmla="*/ 808 w 1017"/>
                <a:gd name="T57" fmla="*/ 108 h 754"/>
                <a:gd name="T58" fmla="*/ 619 w 1017"/>
                <a:gd name="T59" fmla="*/ 486 h 754"/>
                <a:gd name="T60" fmla="*/ 549 w 1017"/>
                <a:gd name="T61" fmla="*/ 629 h 754"/>
                <a:gd name="T62" fmla="*/ 494 w 1017"/>
                <a:gd name="T63" fmla="*/ 754 h 754"/>
                <a:gd name="T64" fmla="*/ 472 w 1017"/>
                <a:gd name="T65" fmla="*/ 754 h 754"/>
                <a:gd name="T66" fmla="*/ 459 w 1017"/>
                <a:gd name="T67" fmla="*/ 722 h 754"/>
                <a:gd name="T68" fmla="*/ 422 w 1017"/>
                <a:gd name="T69" fmla="*/ 645 h 754"/>
                <a:gd name="T70" fmla="*/ 159 w 1017"/>
                <a:gd name="T71" fmla="*/ 126 h 754"/>
                <a:gd name="T72" fmla="*/ 159 w 1017"/>
                <a:gd name="T73" fmla="*/ 492 h 754"/>
                <a:gd name="T74" fmla="*/ 163 w 1017"/>
                <a:gd name="T75" fmla="*/ 631 h 754"/>
                <a:gd name="T76" fmla="*/ 171 w 1017"/>
                <a:gd name="T77" fmla="*/ 690 h 754"/>
                <a:gd name="T78" fmla="*/ 191 w 1017"/>
                <a:gd name="T79" fmla="*/ 704 h 754"/>
                <a:gd name="T80" fmla="*/ 271 w 1017"/>
                <a:gd name="T81" fmla="*/ 709 h 754"/>
                <a:gd name="T82" fmla="*/ 271 w 1017"/>
                <a:gd name="T83" fmla="*/ 743 h 754"/>
                <a:gd name="T84" fmla="*/ 138 w 1017"/>
                <a:gd name="T85" fmla="*/ 739 h 754"/>
                <a:gd name="T86" fmla="*/ 0 w 1017"/>
                <a:gd name="T87" fmla="*/ 743 h 754"/>
                <a:gd name="T88" fmla="*/ 0 w 1017"/>
                <a:gd name="T89" fmla="*/ 709 h 754"/>
                <a:gd name="T90" fmla="*/ 79 w 1017"/>
                <a:gd name="T91" fmla="*/ 704 h 754"/>
                <a:gd name="T92" fmla="*/ 98 w 1017"/>
                <a:gd name="T93" fmla="*/ 691 h 754"/>
                <a:gd name="T94" fmla="*/ 107 w 1017"/>
                <a:gd name="T95" fmla="*/ 641 h 754"/>
                <a:gd name="T96" fmla="*/ 109 w 1017"/>
                <a:gd name="T97" fmla="*/ 492 h 754"/>
                <a:gd name="T98" fmla="*/ 109 w 1017"/>
                <a:gd name="T99" fmla="*/ 251 h 754"/>
                <a:gd name="T100" fmla="*/ 107 w 1017"/>
                <a:gd name="T101" fmla="*/ 112 h 754"/>
                <a:gd name="T102" fmla="*/ 99 w 1017"/>
                <a:gd name="T103" fmla="*/ 54 h 754"/>
                <a:gd name="T104" fmla="*/ 78 w 1017"/>
                <a:gd name="T105" fmla="*/ 40 h 754"/>
                <a:gd name="T106" fmla="*/ 0 w 1017"/>
                <a:gd name="T107" fmla="*/ 35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17" h="754">
                  <a:moveTo>
                    <a:pt x="0" y="3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8" y="2"/>
                    <a:pt x="75" y="4"/>
                    <a:pt x="110" y="4"/>
                  </a:cubicBezTo>
                  <a:cubicBezTo>
                    <a:pt x="145" y="4"/>
                    <a:pt x="179" y="2"/>
                    <a:pt x="212" y="0"/>
                  </a:cubicBezTo>
                  <a:cubicBezTo>
                    <a:pt x="244" y="70"/>
                    <a:pt x="274" y="131"/>
                    <a:pt x="300" y="183"/>
                  </a:cubicBezTo>
                  <a:cubicBezTo>
                    <a:pt x="509" y="592"/>
                    <a:pt x="509" y="592"/>
                    <a:pt x="509" y="592"/>
                  </a:cubicBezTo>
                  <a:cubicBezTo>
                    <a:pt x="697" y="218"/>
                    <a:pt x="697" y="218"/>
                    <a:pt x="697" y="218"/>
                  </a:cubicBezTo>
                  <a:cubicBezTo>
                    <a:pt x="749" y="116"/>
                    <a:pt x="783" y="43"/>
                    <a:pt x="800" y="0"/>
                  </a:cubicBezTo>
                  <a:cubicBezTo>
                    <a:pt x="839" y="2"/>
                    <a:pt x="872" y="4"/>
                    <a:pt x="898" y="4"/>
                  </a:cubicBezTo>
                  <a:cubicBezTo>
                    <a:pt x="923" y="4"/>
                    <a:pt x="962" y="2"/>
                    <a:pt x="1017" y="0"/>
                  </a:cubicBezTo>
                  <a:cubicBezTo>
                    <a:pt x="1017" y="35"/>
                    <a:pt x="1017" y="35"/>
                    <a:pt x="1017" y="35"/>
                  </a:cubicBezTo>
                  <a:cubicBezTo>
                    <a:pt x="974" y="35"/>
                    <a:pt x="947" y="37"/>
                    <a:pt x="938" y="40"/>
                  </a:cubicBezTo>
                  <a:cubicBezTo>
                    <a:pt x="928" y="43"/>
                    <a:pt x="922" y="47"/>
                    <a:pt x="918" y="53"/>
                  </a:cubicBezTo>
                  <a:cubicBezTo>
                    <a:pt x="914" y="60"/>
                    <a:pt x="911" y="76"/>
                    <a:pt x="910" y="103"/>
                  </a:cubicBezTo>
                  <a:cubicBezTo>
                    <a:pt x="910" y="110"/>
                    <a:pt x="909" y="159"/>
                    <a:pt x="907" y="251"/>
                  </a:cubicBezTo>
                  <a:cubicBezTo>
                    <a:pt x="907" y="492"/>
                    <a:pt x="907" y="492"/>
                    <a:pt x="907" y="492"/>
                  </a:cubicBezTo>
                  <a:cubicBezTo>
                    <a:pt x="907" y="540"/>
                    <a:pt x="908" y="586"/>
                    <a:pt x="910" y="631"/>
                  </a:cubicBezTo>
                  <a:cubicBezTo>
                    <a:pt x="911" y="664"/>
                    <a:pt x="914" y="684"/>
                    <a:pt x="918" y="690"/>
                  </a:cubicBezTo>
                  <a:cubicBezTo>
                    <a:pt x="922" y="696"/>
                    <a:pt x="929" y="701"/>
                    <a:pt x="938" y="704"/>
                  </a:cubicBezTo>
                  <a:cubicBezTo>
                    <a:pt x="948" y="707"/>
                    <a:pt x="974" y="709"/>
                    <a:pt x="1017" y="709"/>
                  </a:cubicBezTo>
                  <a:cubicBezTo>
                    <a:pt x="1017" y="743"/>
                    <a:pt x="1017" y="743"/>
                    <a:pt x="1017" y="743"/>
                  </a:cubicBezTo>
                  <a:cubicBezTo>
                    <a:pt x="943" y="740"/>
                    <a:pt x="891" y="739"/>
                    <a:pt x="861" y="739"/>
                  </a:cubicBezTo>
                  <a:cubicBezTo>
                    <a:pt x="837" y="739"/>
                    <a:pt x="782" y="740"/>
                    <a:pt x="699" y="743"/>
                  </a:cubicBezTo>
                  <a:cubicBezTo>
                    <a:pt x="699" y="709"/>
                    <a:pt x="699" y="709"/>
                    <a:pt x="699" y="709"/>
                  </a:cubicBezTo>
                  <a:cubicBezTo>
                    <a:pt x="742" y="709"/>
                    <a:pt x="768" y="707"/>
                    <a:pt x="778" y="704"/>
                  </a:cubicBezTo>
                  <a:cubicBezTo>
                    <a:pt x="788" y="701"/>
                    <a:pt x="794" y="697"/>
                    <a:pt x="797" y="691"/>
                  </a:cubicBezTo>
                  <a:cubicBezTo>
                    <a:pt x="802" y="684"/>
                    <a:pt x="805" y="668"/>
                    <a:pt x="806" y="641"/>
                  </a:cubicBezTo>
                  <a:cubicBezTo>
                    <a:pt x="806" y="633"/>
                    <a:pt x="807" y="584"/>
                    <a:pt x="808" y="492"/>
                  </a:cubicBezTo>
                  <a:cubicBezTo>
                    <a:pt x="808" y="108"/>
                    <a:pt x="808" y="108"/>
                    <a:pt x="808" y="108"/>
                  </a:cubicBezTo>
                  <a:cubicBezTo>
                    <a:pt x="619" y="486"/>
                    <a:pt x="619" y="486"/>
                    <a:pt x="619" y="486"/>
                  </a:cubicBezTo>
                  <a:cubicBezTo>
                    <a:pt x="589" y="545"/>
                    <a:pt x="566" y="593"/>
                    <a:pt x="549" y="629"/>
                  </a:cubicBezTo>
                  <a:cubicBezTo>
                    <a:pt x="537" y="655"/>
                    <a:pt x="518" y="696"/>
                    <a:pt x="494" y="754"/>
                  </a:cubicBezTo>
                  <a:cubicBezTo>
                    <a:pt x="472" y="754"/>
                    <a:pt x="472" y="754"/>
                    <a:pt x="472" y="754"/>
                  </a:cubicBezTo>
                  <a:cubicBezTo>
                    <a:pt x="468" y="740"/>
                    <a:pt x="463" y="729"/>
                    <a:pt x="459" y="722"/>
                  </a:cubicBezTo>
                  <a:cubicBezTo>
                    <a:pt x="422" y="645"/>
                    <a:pt x="422" y="645"/>
                    <a:pt x="422" y="645"/>
                  </a:cubicBezTo>
                  <a:cubicBezTo>
                    <a:pt x="159" y="126"/>
                    <a:pt x="159" y="126"/>
                    <a:pt x="159" y="126"/>
                  </a:cubicBezTo>
                  <a:cubicBezTo>
                    <a:pt x="159" y="492"/>
                    <a:pt x="159" y="492"/>
                    <a:pt x="159" y="492"/>
                  </a:cubicBezTo>
                  <a:cubicBezTo>
                    <a:pt x="159" y="540"/>
                    <a:pt x="160" y="586"/>
                    <a:pt x="163" y="631"/>
                  </a:cubicBezTo>
                  <a:cubicBezTo>
                    <a:pt x="164" y="664"/>
                    <a:pt x="167" y="683"/>
                    <a:pt x="171" y="690"/>
                  </a:cubicBezTo>
                  <a:cubicBezTo>
                    <a:pt x="175" y="696"/>
                    <a:pt x="182" y="701"/>
                    <a:pt x="191" y="704"/>
                  </a:cubicBezTo>
                  <a:cubicBezTo>
                    <a:pt x="200" y="707"/>
                    <a:pt x="227" y="709"/>
                    <a:pt x="271" y="709"/>
                  </a:cubicBezTo>
                  <a:cubicBezTo>
                    <a:pt x="271" y="743"/>
                    <a:pt x="271" y="743"/>
                    <a:pt x="271" y="743"/>
                  </a:cubicBezTo>
                  <a:cubicBezTo>
                    <a:pt x="138" y="739"/>
                    <a:pt x="138" y="739"/>
                    <a:pt x="138" y="739"/>
                  </a:cubicBezTo>
                  <a:cubicBezTo>
                    <a:pt x="0" y="743"/>
                    <a:pt x="0" y="743"/>
                    <a:pt x="0" y="743"/>
                  </a:cubicBezTo>
                  <a:cubicBezTo>
                    <a:pt x="0" y="709"/>
                    <a:pt x="0" y="709"/>
                    <a:pt x="0" y="709"/>
                  </a:cubicBezTo>
                  <a:cubicBezTo>
                    <a:pt x="43" y="709"/>
                    <a:pt x="69" y="707"/>
                    <a:pt x="79" y="704"/>
                  </a:cubicBezTo>
                  <a:cubicBezTo>
                    <a:pt x="88" y="701"/>
                    <a:pt x="95" y="697"/>
                    <a:pt x="98" y="691"/>
                  </a:cubicBezTo>
                  <a:cubicBezTo>
                    <a:pt x="103" y="684"/>
                    <a:pt x="105" y="668"/>
                    <a:pt x="107" y="641"/>
                  </a:cubicBezTo>
                  <a:cubicBezTo>
                    <a:pt x="107" y="634"/>
                    <a:pt x="108" y="584"/>
                    <a:pt x="109" y="492"/>
                  </a:cubicBezTo>
                  <a:cubicBezTo>
                    <a:pt x="109" y="251"/>
                    <a:pt x="109" y="251"/>
                    <a:pt x="109" y="251"/>
                  </a:cubicBezTo>
                  <a:cubicBezTo>
                    <a:pt x="109" y="204"/>
                    <a:pt x="108" y="158"/>
                    <a:pt x="107" y="112"/>
                  </a:cubicBezTo>
                  <a:cubicBezTo>
                    <a:pt x="105" y="79"/>
                    <a:pt x="103" y="60"/>
                    <a:pt x="99" y="54"/>
                  </a:cubicBezTo>
                  <a:cubicBezTo>
                    <a:pt x="94" y="48"/>
                    <a:pt x="88" y="43"/>
                    <a:pt x="78" y="40"/>
                  </a:cubicBezTo>
                  <a:cubicBezTo>
                    <a:pt x="69" y="37"/>
                    <a:pt x="43" y="35"/>
                    <a:pt x="0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3"/>
            <p:cNvSpPr>
              <a:spLocks noEditPoints="1"/>
            </p:cNvSpPr>
            <p:nvPr userDrawn="1"/>
          </p:nvSpPr>
          <p:spPr bwMode="auto">
            <a:xfrm>
              <a:off x="1092200" y="684213"/>
              <a:ext cx="263525" cy="238125"/>
            </a:xfrm>
            <a:custGeom>
              <a:avLst/>
              <a:gdLst>
                <a:gd name="T0" fmla="*/ 117 w 832"/>
                <a:gd name="T1" fmla="*/ 747 h 750"/>
                <a:gd name="T2" fmla="*/ 257 w 832"/>
                <a:gd name="T3" fmla="*/ 750 h 750"/>
                <a:gd name="T4" fmla="*/ 257 w 832"/>
                <a:gd name="T5" fmla="*/ 717 h 750"/>
                <a:gd name="T6" fmla="*/ 185 w 832"/>
                <a:gd name="T7" fmla="*/ 712 h 750"/>
                <a:gd name="T8" fmla="*/ 166 w 832"/>
                <a:gd name="T9" fmla="*/ 702 h 750"/>
                <a:gd name="T10" fmla="*/ 162 w 832"/>
                <a:gd name="T11" fmla="*/ 690 h 750"/>
                <a:gd name="T12" fmla="*/ 178 w 832"/>
                <a:gd name="T13" fmla="*/ 637 h 750"/>
                <a:gd name="T14" fmla="*/ 237 w 832"/>
                <a:gd name="T15" fmla="*/ 503 h 750"/>
                <a:gd name="T16" fmla="*/ 556 w 832"/>
                <a:gd name="T17" fmla="*/ 503 h 750"/>
                <a:gd name="T18" fmla="*/ 624 w 832"/>
                <a:gd name="T19" fmla="*/ 663 h 750"/>
                <a:gd name="T20" fmla="*/ 632 w 832"/>
                <a:gd name="T21" fmla="*/ 693 h 750"/>
                <a:gd name="T22" fmla="*/ 627 w 832"/>
                <a:gd name="T23" fmla="*/ 705 h 750"/>
                <a:gd name="T24" fmla="*/ 609 w 832"/>
                <a:gd name="T25" fmla="*/ 713 h 750"/>
                <a:gd name="T26" fmla="*/ 535 w 832"/>
                <a:gd name="T27" fmla="*/ 717 h 750"/>
                <a:gd name="T28" fmla="*/ 535 w 832"/>
                <a:gd name="T29" fmla="*/ 750 h 750"/>
                <a:gd name="T30" fmla="*/ 712 w 832"/>
                <a:gd name="T31" fmla="*/ 747 h 750"/>
                <a:gd name="T32" fmla="*/ 832 w 832"/>
                <a:gd name="T33" fmla="*/ 750 h 750"/>
                <a:gd name="T34" fmla="*/ 832 w 832"/>
                <a:gd name="T35" fmla="*/ 717 h 750"/>
                <a:gd name="T36" fmla="*/ 776 w 832"/>
                <a:gd name="T37" fmla="*/ 710 h 750"/>
                <a:gd name="T38" fmla="*/ 753 w 832"/>
                <a:gd name="T39" fmla="*/ 687 h 750"/>
                <a:gd name="T40" fmla="*/ 677 w 832"/>
                <a:gd name="T41" fmla="*/ 526 h 750"/>
                <a:gd name="T42" fmla="*/ 441 w 832"/>
                <a:gd name="T43" fmla="*/ 0 h 750"/>
                <a:gd name="T44" fmla="*/ 406 w 832"/>
                <a:gd name="T45" fmla="*/ 0 h 750"/>
                <a:gd name="T46" fmla="*/ 310 w 832"/>
                <a:gd name="T47" fmla="*/ 217 h 750"/>
                <a:gd name="T48" fmla="*/ 172 w 832"/>
                <a:gd name="T49" fmla="*/ 512 h 750"/>
                <a:gd name="T50" fmla="*/ 100 w 832"/>
                <a:gd name="T51" fmla="*/ 660 h 750"/>
                <a:gd name="T52" fmla="*/ 74 w 832"/>
                <a:gd name="T53" fmla="*/ 702 h 750"/>
                <a:gd name="T54" fmla="*/ 54 w 832"/>
                <a:gd name="T55" fmla="*/ 713 h 750"/>
                <a:gd name="T56" fmla="*/ 0 w 832"/>
                <a:gd name="T57" fmla="*/ 717 h 750"/>
                <a:gd name="T58" fmla="*/ 0 w 832"/>
                <a:gd name="T59" fmla="*/ 750 h 750"/>
                <a:gd name="T60" fmla="*/ 117 w 832"/>
                <a:gd name="T61" fmla="*/ 747 h 750"/>
                <a:gd name="T62" fmla="*/ 396 w 832"/>
                <a:gd name="T63" fmla="*/ 143 h 750"/>
                <a:gd name="T64" fmla="*/ 534 w 832"/>
                <a:gd name="T65" fmla="*/ 458 h 750"/>
                <a:gd name="T66" fmla="*/ 256 w 832"/>
                <a:gd name="T67" fmla="*/ 458 h 750"/>
                <a:gd name="T68" fmla="*/ 396 w 832"/>
                <a:gd name="T69" fmla="*/ 143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32" h="750">
                  <a:moveTo>
                    <a:pt x="117" y="747"/>
                  </a:moveTo>
                  <a:cubicBezTo>
                    <a:pt x="148" y="747"/>
                    <a:pt x="195" y="748"/>
                    <a:pt x="257" y="750"/>
                  </a:cubicBezTo>
                  <a:cubicBezTo>
                    <a:pt x="257" y="717"/>
                    <a:pt x="257" y="717"/>
                    <a:pt x="257" y="717"/>
                  </a:cubicBezTo>
                  <a:cubicBezTo>
                    <a:pt x="222" y="716"/>
                    <a:pt x="199" y="715"/>
                    <a:pt x="185" y="712"/>
                  </a:cubicBezTo>
                  <a:cubicBezTo>
                    <a:pt x="177" y="710"/>
                    <a:pt x="170" y="707"/>
                    <a:pt x="166" y="702"/>
                  </a:cubicBezTo>
                  <a:cubicBezTo>
                    <a:pt x="163" y="699"/>
                    <a:pt x="162" y="695"/>
                    <a:pt x="162" y="690"/>
                  </a:cubicBezTo>
                  <a:cubicBezTo>
                    <a:pt x="162" y="679"/>
                    <a:pt x="167" y="662"/>
                    <a:pt x="178" y="637"/>
                  </a:cubicBezTo>
                  <a:cubicBezTo>
                    <a:pt x="237" y="503"/>
                    <a:pt x="237" y="503"/>
                    <a:pt x="237" y="503"/>
                  </a:cubicBezTo>
                  <a:cubicBezTo>
                    <a:pt x="556" y="503"/>
                    <a:pt x="556" y="503"/>
                    <a:pt x="556" y="503"/>
                  </a:cubicBezTo>
                  <a:cubicBezTo>
                    <a:pt x="624" y="663"/>
                    <a:pt x="624" y="663"/>
                    <a:pt x="624" y="663"/>
                  </a:cubicBezTo>
                  <a:cubicBezTo>
                    <a:pt x="629" y="675"/>
                    <a:pt x="632" y="685"/>
                    <a:pt x="632" y="693"/>
                  </a:cubicBezTo>
                  <a:cubicBezTo>
                    <a:pt x="632" y="698"/>
                    <a:pt x="630" y="702"/>
                    <a:pt x="627" y="705"/>
                  </a:cubicBezTo>
                  <a:cubicBezTo>
                    <a:pt x="624" y="708"/>
                    <a:pt x="618" y="711"/>
                    <a:pt x="609" y="713"/>
                  </a:cubicBezTo>
                  <a:cubicBezTo>
                    <a:pt x="601" y="715"/>
                    <a:pt x="576" y="716"/>
                    <a:pt x="535" y="717"/>
                  </a:cubicBezTo>
                  <a:cubicBezTo>
                    <a:pt x="535" y="750"/>
                    <a:pt x="535" y="750"/>
                    <a:pt x="535" y="750"/>
                  </a:cubicBezTo>
                  <a:cubicBezTo>
                    <a:pt x="712" y="747"/>
                    <a:pt x="712" y="747"/>
                    <a:pt x="712" y="747"/>
                  </a:cubicBezTo>
                  <a:cubicBezTo>
                    <a:pt x="734" y="747"/>
                    <a:pt x="775" y="748"/>
                    <a:pt x="832" y="750"/>
                  </a:cubicBezTo>
                  <a:cubicBezTo>
                    <a:pt x="832" y="717"/>
                    <a:pt x="832" y="717"/>
                    <a:pt x="832" y="717"/>
                  </a:cubicBezTo>
                  <a:cubicBezTo>
                    <a:pt x="803" y="716"/>
                    <a:pt x="784" y="714"/>
                    <a:pt x="776" y="710"/>
                  </a:cubicBezTo>
                  <a:cubicBezTo>
                    <a:pt x="767" y="707"/>
                    <a:pt x="760" y="699"/>
                    <a:pt x="753" y="687"/>
                  </a:cubicBezTo>
                  <a:cubicBezTo>
                    <a:pt x="740" y="664"/>
                    <a:pt x="715" y="611"/>
                    <a:pt x="677" y="526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357" y="112"/>
                    <a:pt x="325" y="185"/>
                    <a:pt x="310" y="217"/>
                  </a:cubicBezTo>
                  <a:cubicBezTo>
                    <a:pt x="172" y="512"/>
                    <a:pt x="172" y="512"/>
                    <a:pt x="172" y="512"/>
                  </a:cubicBezTo>
                  <a:cubicBezTo>
                    <a:pt x="131" y="598"/>
                    <a:pt x="107" y="647"/>
                    <a:pt x="100" y="660"/>
                  </a:cubicBezTo>
                  <a:cubicBezTo>
                    <a:pt x="89" y="683"/>
                    <a:pt x="80" y="697"/>
                    <a:pt x="74" y="702"/>
                  </a:cubicBezTo>
                  <a:cubicBezTo>
                    <a:pt x="68" y="708"/>
                    <a:pt x="61" y="711"/>
                    <a:pt x="54" y="713"/>
                  </a:cubicBezTo>
                  <a:cubicBezTo>
                    <a:pt x="47" y="715"/>
                    <a:pt x="29" y="716"/>
                    <a:pt x="0" y="717"/>
                  </a:cubicBezTo>
                  <a:cubicBezTo>
                    <a:pt x="0" y="750"/>
                    <a:pt x="0" y="750"/>
                    <a:pt x="0" y="750"/>
                  </a:cubicBezTo>
                  <a:cubicBezTo>
                    <a:pt x="42" y="748"/>
                    <a:pt x="81" y="747"/>
                    <a:pt x="117" y="747"/>
                  </a:cubicBezTo>
                  <a:close/>
                  <a:moveTo>
                    <a:pt x="396" y="143"/>
                  </a:moveTo>
                  <a:cubicBezTo>
                    <a:pt x="534" y="458"/>
                    <a:pt x="534" y="458"/>
                    <a:pt x="534" y="458"/>
                  </a:cubicBezTo>
                  <a:cubicBezTo>
                    <a:pt x="256" y="458"/>
                    <a:pt x="256" y="458"/>
                    <a:pt x="256" y="458"/>
                  </a:cubicBezTo>
                  <a:lnTo>
                    <a:pt x="396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4"/>
            <p:cNvSpPr>
              <a:spLocks/>
            </p:cNvSpPr>
            <p:nvPr userDrawn="1"/>
          </p:nvSpPr>
          <p:spPr bwMode="auto">
            <a:xfrm>
              <a:off x="1309688" y="687388"/>
              <a:ext cx="260350" cy="234950"/>
            </a:xfrm>
            <a:custGeom>
              <a:avLst/>
              <a:gdLst>
                <a:gd name="T0" fmla="*/ 601 w 817"/>
                <a:gd name="T1" fmla="*/ 111 h 743"/>
                <a:gd name="T2" fmla="*/ 634 w 817"/>
                <a:gd name="T3" fmla="*/ 52 h 743"/>
                <a:gd name="T4" fmla="*/ 624 w 817"/>
                <a:gd name="T5" fmla="*/ 39 h 743"/>
                <a:gd name="T6" fmla="*/ 543 w 817"/>
                <a:gd name="T7" fmla="*/ 33 h 743"/>
                <a:gd name="T8" fmla="*/ 543 w 817"/>
                <a:gd name="T9" fmla="*/ 0 h 743"/>
                <a:gd name="T10" fmla="*/ 688 w 817"/>
                <a:gd name="T11" fmla="*/ 3 h 743"/>
                <a:gd name="T12" fmla="*/ 817 w 817"/>
                <a:gd name="T13" fmla="*/ 0 h 743"/>
                <a:gd name="T14" fmla="*/ 817 w 817"/>
                <a:gd name="T15" fmla="*/ 33 h 743"/>
                <a:gd name="T16" fmla="*/ 746 w 817"/>
                <a:gd name="T17" fmla="*/ 39 h 743"/>
                <a:gd name="T18" fmla="*/ 718 w 817"/>
                <a:gd name="T19" fmla="*/ 51 h 743"/>
                <a:gd name="T20" fmla="*/ 675 w 817"/>
                <a:gd name="T21" fmla="*/ 102 h 743"/>
                <a:gd name="T22" fmla="*/ 514 w 817"/>
                <a:gd name="T23" fmla="*/ 333 h 743"/>
                <a:gd name="T24" fmla="*/ 461 w 817"/>
                <a:gd name="T25" fmla="*/ 422 h 743"/>
                <a:gd name="T26" fmla="*/ 455 w 817"/>
                <a:gd name="T27" fmla="*/ 453 h 743"/>
                <a:gd name="T28" fmla="*/ 455 w 817"/>
                <a:gd name="T29" fmla="*/ 493 h 743"/>
                <a:gd name="T30" fmla="*/ 459 w 817"/>
                <a:gd name="T31" fmla="*/ 631 h 743"/>
                <a:gd name="T32" fmla="*/ 466 w 817"/>
                <a:gd name="T33" fmla="*/ 690 h 743"/>
                <a:gd name="T34" fmla="*/ 486 w 817"/>
                <a:gd name="T35" fmla="*/ 704 h 743"/>
                <a:gd name="T36" fmla="*/ 564 w 817"/>
                <a:gd name="T37" fmla="*/ 710 h 743"/>
                <a:gd name="T38" fmla="*/ 564 w 817"/>
                <a:gd name="T39" fmla="*/ 743 h 743"/>
                <a:gd name="T40" fmla="*/ 410 w 817"/>
                <a:gd name="T41" fmla="*/ 740 h 743"/>
                <a:gd name="T42" fmla="*/ 244 w 817"/>
                <a:gd name="T43" fmla="*/ 743 h 743"/>
                <a:gd name="T44" fmla="*/ 244 w 817"/>
                <a:gd name="T45" fmla="*/ 710 h 743"/>
                <a:gd name="T46" fmla="*/ 322 w 817"/>
                <a:gd name="T47" fmla="*/ 704 h 743"/>
                <a:gd name="T48" fmla="*/ 341 w 817"/>
                <a:gd name="T49" fmla="*/ 692 h 743"/>
                <a:gd name="T50" fmla="*/ 350 w 817"/>
                <a:gd name="T51" fmla="*/ 641 h 743"/>
                <a:gd name="T52" fmla="*/ 353 w 817"/>
                <a:gd name="T53" fmla="*/ 493 h 743"/>
                <a:gd name="T54" fmla="*/ 353 w 817"/>
                <a:gd name="T55" fmla="*/ 432 h 743"/>
                <a:gd name="T56" fmla="*/ 331 w 817"/>
                <a:gd name="T57" fmla="*/ 390 h 743"/>
                <a:gd name="T58" fmla="*/ 275 w 817"/>
                <a:gd name="T59" fmla="*/ 300 h 743"/>
                <a:gd name="T60" fmla="*/ 135 w 817"/>
                <a:gd name="T61" fmla="*/ 102 h 743"/>
                <a:gd name="T62" fmla="*/ 96 w 817"/>
                <a:gd name="T63" fmla="*/ 51 h 743"/>
                <a:gd name="T64" fmla="*/ 69 w 817"/>
                <a:gd name="T65" fmla="*/ 39 h 743"/>
                <a:gd name="T66" fmla="*/ 0 w 817"/>
                <a:gd name="T67" fmla="*/ 33 h 743"/>
                <a:gd name="T68" fmla="*/ 0 w 817"/>
                <a:gd name="T69" fmla="*/ 0 h 743"/>
                <a:gd name="T70" fmla="*/ 130 w 817"/>
                <a:gd name="T71" fmla="*/ 3 h 743"/>
                <a:gd name="T72" fmla="*/ 333 w 817"/>
                <a:gd name="T73" fmla="*/ 0 h 743"/>
                <a:gd name="T74" fmla="*/ 333 w 817"/>
                <a:gd name="T75" fmla="*/ 33 h 743"/>
                <a:gd name="T76" fmla="*/ 246 w 817"/>
                <a:gd name="T77" fmla="*/ 39 h 743"/>
                <a:gd name="T78" fmla="*/ 234 w 817"/>
                <a:gd name="T79" fmla="*/ 52 h 743"/>
                <a:gd name="T80" fmla="*/ 262 w 817"/>
                <a:gd name="T81" fmla="*/ 111 h 743"/>
                <a:gd name="T82" fmla="*/ 426 w 817"/>
                <a:gd name="T83" fmla="*/ 376 h 743"/>
                <a:gd name="T84" fmla="*/ 601 w 817"/>
                <a:gd name="T85" fmla="*/ 111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17" h="743">
                  <a:moveTo>
                    <a:pt x="601" y="111"/>
                  </a:moveTo>
                  <a:cubicBezTo>
                    <a:pt x="623" y="78"/>
                    <a:pt x="634" y="59"/>
                    <a:pt x="634" y="52"/>
                  </a:cubicBezTo>
                  <a:cubicBezTo>
                    <a:pt x="634" y="46"/>
                    <a:pt x="631" y="41"/>
                    <a:pt x="624" y="39"/>
                  </a:cubicBezTo>
                  <a:cubicBezTo>
                    <a:pt x="616" y="36"/>
                    <a:pt x="585" y="34"/>
                    <a:pt x="543" y="33"/>
                  </a:cubicBezTo>
                  <a:cubicBezTo>
                    <a:pt x="543" y="0"/>
                    <a:pt x="543" y="0"/>
                    <a:pt x="543" y="0"/>
                  </a:cubicBezTo>
                  <a:cubicBezTo>
                    <a:pt x="610" y="2"/>
                    <a:pt x="650" y="3"/>
                    <a:pt x="688" y="3"/>
                  </a:cubicBezTo>
                  <a:cubicBezTo>
                    <a:pt x="725" y="3"/>
                    <a:pt x="745" y="2"/>
                    <a:pt x="817" y="0"/>
                  </a:cubicBezTo>
                  <a:cubicBezTo>
                    <a:pt x="817" y="33"/>
                    <a:pt x="817" y="33"/>
                    <a:pt x="817" y="33"/>
                  </a:cubicBezTo>
                  <a:cubicBezTo>
                    <a:pt x="773" y="34"/>
                    <a:pt x="757" y="36"/>
                    <a:pt x="746" y="39"/>
                  </a:cubicBezTo>
                  <a:cubicBezTo>
                    <a:pt x="735" y="41"/>
                    <a:pt x="725" y="46"/>
                    <a:pt x="718" y="51"/>
                  </a:cubicBezTo>
                  <a:cubicBezTo>
                    <a:pt x="709" y="58"/>
                    <a:pt x="695" y="75"/>
                    <a:pt x="675" y="102"/>
                  </a:cubicBezTo>
                  <a:cubicBezTo>
                    <a:pt x="514" y="333"/>
                    <a:pt x="514" y="333"/>
                    <a:pt x="514" y="333"/>
                  </a:cubicBezTo>
                  <a:cubicBezTo>
                    <a:pt x="483" y="381"/>
                    <a:pt x="465" y="411"/>
                    <a:pt x="461" y="422"/>
                  </a:cubicBezTo>
                  <a:cubicBezTo>
                    <a:pt x="457" y="433"/>
                    <a:pt x="455" y="443"/>
                    <a:pt x="455" y="453"/>
                  </a:cubicBezTo>
                  <a:cubicBezTo>
                    <a:pt x="455" y="493"/>
                    <a:pt x="455" y="493"/>
                    <a:pt x="455" y="493"/>
                  </a:cubicBezTo>
                  <a:cubicBezTo>
                    <a:pt x="455" y="541"/>
                    <a:pt x="456" y="587"/>
                    <a:pt x="459" y="631"/>
                  </a:cubicBezTo>
                  <a:cubicBezTo>
                    <a:pt x="460" y="665"/>
                    <a:pt x="462" y="684"/>
                    <a:pt x="466" y="690"/>
                  </a:cubicBezTo>
                  <a:cubicBezTo>
                    <a:pt x="470" y="696"/>
                    <a:pt x="477" y="701"/>
                    <a:pt x="486" y="704"/>
                  </a:cubicBezTo>
                  <a:cubicBezTo>
                    <a:pt x="495" y="707"/>
                    <a:pt x="521" y="709"/>
                    <a:pt x="564" y="710"/>
                  </a:cubicBezTo>
                  <a:cubicBezTo>
                    <a:pt x="564" y="743"/>
                    <a:pt x="564" y="743"/>
                    <a:pt x="564" y="743"/>
                  </a:cubicBezTo>
                  <a:cubicBezTo>
                    <a:pt x="505" y="741"/>
                    <a:pt x="453" y="740"/>
                    <a:pt x="410" y="740"/>
                  </a:cubicBezTo>
                  <a:cubicBezTo>
                    <a:pt x="368" y="740"/>
                    <a:pt x="313" y="741"/>
                    <a:pt x="244" y="743"/>
                  </a:cubicBezTo>
                  <a:cubicBezTo>
                    <a:pt x="244" y="710"/>
                    <a:pt x="244" y="710"/>
                    <a:pt x="244" y="710"/>
                  </a:cubicBezTo>
                  <a:cubicBezTo>
                    <a:pt x="287" y="709"/>
                    <a:pt x="313" y="707"/>
                    <a:pt x="322" y="704"/>
                  </a:cubicBezTo>
                  <a:cubicBezTo>
                    <a:pt x="332" y="701"/>
                    <a:pt x="338" y="697"/>
                    <a:pt x="341" y="692"/>
                  </a:cubicBezTo>
                  <a:cubicBezTo>
                    <a:pt x="346" y="685"/>
                    <a:pt x="349" y="668"/>
                    <a:pt x="350" y="641"/>
                  </a:cubicBezTo>
                  <a:cubicBezTo>
                    <a:pt x="350" y="634"/>
                    <a:pt x="351" y="585"/>
                    <a:pt x="353" y="493"/>
                  </a:cubicBezTo>
                  <a:cubicBezTo>
                    <a:pt x="353" y="432"/>
                    <a:pt x="353" y="432"/>
                    <a:pt x="353" y="432"/>
                  </a:cubicBezTo>
                  <a:cubicBezTo>
                    <a:pt x="345" y="417"/>
                    <a:pt x="338" y="403"/>
                    <a:pt x="331" y="390"/>
                  </a:cubicBezTo>
                  <a:cubicBezTo>
                    <a:pt x="325" y="382"/>
                    <a:pt x="307" y="352"/>
                    <a:pt x="275" y="300"/>
                  </a:cubicBezTo>
                  <a:cubicBezTo>
                    <a:pt x="135" y="102"/>
                    <a:pt x="135" y="102"/>
                    <a:pt x="135" y="102"/>
                  </a:cubicBezTo>
                  <a:cubicBezTo>
                    <a:pt x="118" y="75"/>
                    <a:pt x="105" y="58"/>
                    <a:pt x="96" y="51"/>
                  </a:cubicBezTo>
                  <a:cubicBezTo>
                    <a:pt x="89" y="46"/>
                    <a:pt x="80" y="41"/>
                    <a:pt x="69" y="39"/>
                  </a:cubicBezTo>
                  <a:cubicBezTo>
                    <a:pt x="58" y="36"/>
                    <a:pt x="44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2" y="2"/>
                    <a:pt x="94" y="3"/>
                    <a:pt x="130" y="3"/>
                  </a:cubicBezTo>
                  <a:cubicBezTo>
                    <a:pt x="168" y="3"/>
                    <a:pt x="265" y="2"/>
                    <a:pt x="333" y="0"/>
                  </a:cubicBezTo>
                  <a:cubicBezTo>
                    <a:pt x="333" y="33"/>
                    <a:pt x="333" y="33"/>
                    <a:pt x="333" y="33"/>
                  </a:cubicBezTo>
                  <a:cubicBezTo>
                    <a:pt x="291" y="34"/>
                    <a:pt x="254" y="36"/>
                    <a:pt x="246" y="39"/>
                  </a:cubicBezTo>
                  <a:cubicBezTo>
                    <a:pt x="239" y="41"/>
                    <a:pt x="235" y="46"/>
                    <a:pt x="234" y="52"/>
                  </a:cubicBezTo>
                  <a:cubicBezTo>
                    <a:pt x="234" y="59"/>
                    <a:pt x="243" y="78"/>
                    <a:pt x="262" y="111"/>
                  </a:cubicBezTo>
                  <a:cubicBezTo>
                    <a:pt x="426" y="376"/>
                    <a:pt x="426" y="376"/>
                    <a:pt x="426" y="376"/>
                  </a:cubicBezTo>
                  <a:lnTo>
                    <a:pt x="601" y="1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5"/>
            <p:cNvSpPr>
              <a:spLocks noEditPoints="1"/>
            </p:cNvSpPr>
            <p:nvPr userDrawn="1"/>
          </p:nvSpPr>
          <p:spPr bwMode="auto">
            <a:xfrm>
              <a:off x="1558925" y="681038"/>
              <a:ext cx="263525" cy="246063"/>
            </a:xfrm>
            <a:custGeom>
              <a:avLst/>
              <a:gdLst>
                <a:gd name="T0" fmla="*/ 148 w 830"/>
                <a:gd name="T1" fmla="*/ 190 h 775"/>
                <a:gd name="T2" fmla="*/ 247 w 830"/>
                <a:gd name="T3" fmla="*/ 82 h 775"/>
                <a:gd name="T4" fmla="*/ 399 w 830"/>
                <a:gd name="T5" fmla="*/ 45 h 775"/>
                <a:gd name="T6" fmla="*/ 512 w 830"/>
                <a:gd name="T7" fmla="*/ 62 h 775"/>
                <a:gd name="T8" fmla="*/ 596 w 830"/>
                <a:gd name="T9" fmla="*/ 106 h 775"/>
                <a:gd name="T10" fmla="*/ 652 w 830"/>
                <a:gd name="T11" fmla="*/ 167 h 775"/>
                <a:gd name="T12" fmla="*/ 690 w 830"/>
                <a:gd name="T13" fmla="*/ 245 h 775"/>
                <a:gd name="T14" fmla="*/ 713 w 830"/>
                <a:gd name="T15" fmla="*/ 398 h 775"/>
                <a:gd name="T16" fmla="*/ 681 w 830"/>
                <a:gd name="T17" fmla="*/ 571 h 775"/>
                <a:gd name="T18" fmla="*/ 584 w 830"/>
                <a:gd name="T19" fmla="*/ 686 h 775"/>
                <a:gd name="T20" fmla="*/ 431 w 830"/>
                <a:gd name="T21" fmla="*/ 727 h 775"/>
                <a:gd name="T22" fmla="*/ 315 w 830"/>
                <a:gd name="T23" fmla="*/ 707 h 775"/>
                <a:gd name="T24" fmla="*/ 220 w 830"/>
                <a:gd name="T25" fmla="*/ 644 h 775"/>
                <a:gd name="T26" fmla="*/ 151 w 830"/>
                <a:gd name="T27" fmla="*/ 539 h 775"/>
                <a:gd name="T28" fmla="*/ 125 w 830"/>
                <a:gd name="T29" fmla="*/ 450 h 775"/>
                <a:gd name="T30" fmla="*/ 115 w 830"/>
                <a:gd name="T31" fmla="*/ 349 h 775"/>
                <a:gd name="T32" fmla="*/ 148 w 830"/>
                <a:gd name="T33" fmla="*/ 190 h 775"/>
                <a:gd name="T34" fmla="*/ 26 w 830"/>
                <a:gd name="T35" fmla="*/ 541 h 775"/>
                <a:gd name="T36" fmla="*/ 105 w 830"/>
                <a:gd name="T37" fmla="*/ 669 h 775"/>
                <a:gd name="T38" fmla="*/ 231 w 830"/>
                <a:gd name="T39" fmla="*/ 748 h 775"/>
                <a:gd name="T40" fmla="*/ 392 w 830"/>
                <a:gd name="T41" fmla="*/ 775 h 775"/>
                <a:gd name="T42" fmla="*/ 706 w 830"/>
                <a:gd name="T43" fmla="*/ 657 h 775"/>
                <a:gd name="T44" fmla="*/ 830 w 830"/>
                <a:gd name="T45" fmla="*/ 364 h 775"/>
                <a:gd name="T46" fmla="*/ 817 w 830"/>
                <a:gd name="T47" fmla="*/ 261 h 775"/>
                <a:gd name="T48" fmla="*/ 784 w 830"/>
                <a:gd name="T49" fmla="*/ 177 h 775"/>
                <a:gd name="T50" fmla="*/ 709 w 830"/>
                <a:gd name="T51" fmla="*/ 89 h 775"/>
                <a:gd name="T52" fmla="*/ 588 w 830"/>
                <a:gd name="T53" fmla="*/ 25 h 775"/>
                <a:gd name="T54" fmla="*/ 423 w 830"/>
                <a:gd name="T55" fmla="*/ 0 h 775"/>
                <a:gd name="T56" fmla="*/ 249 w 830"/>
                <a:gd name="T57" fmla="*/ 29 h 775"/>
                <a:gd name="T58" fmla="*/ 112 w 830"/>
                <a:gd name="T59" fmla="*/ 113 h 775"/>
                <a:gd name="T60" fmla="*/ 26 w 830"/>
                <a:gd name="T61" fmla="*/ 239 h 775"/>
                <a:gd name="T62" fmla="*/ 0 w 830"/>
                <a:gd name="T63" fmla="*/ 393 h 775"/>
                <a:gd name="T64" fmla="*/ 26 w 830"/>
                <a:gd name="T65" fmla="*/ 541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30" h="775">
                  <a:moveTo>
                    <a:pt x="148" y="190"/>
                  </a:moveTo>
                  <a:cubicBezTo>
                    <a:pt x="170" y="143"/>
                    <a:pt x="203" y="107"/>
                    <a:pt x="247" y="82"/>
                  </a:cubicBezTo>
                  <a:cubicBezTo>
                    <a:pt x="290" y="57"/>
                    <a:pt x="341" y="45"/>
                    <a:pt x="399" y="45"/>
                  </a:cubicBezTo>
                  <a:cubicBezTo>
                    <a:pt x="440" y="45"/>
                    <a:pt x="477" y="51"/>
                    <a:pt x="512" y="62"/>
                  </a:cubicBezTo>
                  <a:cubicBezTo>
                    <a:pt x="546" y="74"/>
                    <a:pt x="575" y="89"/>
                    <a:pt x="596" y="106"/>
                  </a:cubicBezTo>
                  <a:cubicBezTo>
                    <a:pt x="618" y="124"/>
                    <a:pt x="637" y="144"/>
                    <a:pt x="652" y="167"/>
                  </a:cubicBezTo>
                  <a:cubicBezTo>
                    <a:pt x="668" y="190"/>
                    <a:pt x="681" y="216"/>
                    <a:pt x="690" y="245"/>
                  </a:cubicBezTo>
                  <a:cubicBezTo>
                    <a:pt x="706" y="292"/>
                    <a:pt x="713" y="343"/>
                    <a:pt x="713" y="398"/>
                  </a:cubicBezTo>
                  <a:cubicBezTo>
                    <a:pt x="713" y="463"/>
                    <a:pt x="703" y="521"/>
                    <a:pt x="681" y="571"/>
                  </a:cubicBezTo>
                  <a:cubicBezTo>
                    <a:pt x="660" y="620"/>
                    <a:pt x="627" y="659"/>
                    <a:pt x="584" y="686"/>
                  </a:cubicBezTo>
                  <a:cubicBezTo>
                    <a:pt x="541" y="714"/>
                    <a:pt x="490" y="727"/>
                    <a:pt x="431" y="727"/>
                  </a:cubicBezTo>
                  <a:cubicBezTo>
                    <a:pt x="388" y="727"/>
                    <a:pt x="350" y="721"/>
                    <a:pt x="315" y="707"/>
                  </a:cubicBezTo>
                  <a:cubicBezTo>
                    <a:pt x="280" y="694"/>
                    <a:pt x="248" y="673"/>
                    <a:pt x="220" y="644"/>
                  </a:cubicBezTo>
                  <a:cubicBezTo>
                    <a:pt x="192" y="616"/>
                    <a:pt x="169" y="581"/>
                    <a:pt x="151" y="539"/>
                  </a:cubicBezTo>
                  <a:cubicBezTo>
                    <a:pt x="141" y="514"/>
                    <a:pt x="132" y="484"/>
                    <a:pt x="125" y="450"/>
                  </a:cubicBezTo>
                  <a:cubicBezTo>
                    <a:pt x="118" y="416"/>
                    <a:pt x="115" y="382"/>
                    <a:pt x="115" y="349"/>
                  </a:cubicBezTo>
                  <a:cubicBezTo>
                    <a:pt x="115" y="290"/>
                    <a:pt x="126" y="236"/>
                    <a:pt x="148" y="190"/>
                  </a:cubicBezTo>
                  <a:close/>
                  <a:moveTo>
                    <a:pt x="26" y="541"/>
                  </a:moveTo>
                  <a:cubicBezTo>
                    <a:pt x="44" y="591"/>
                    <a:pt x="70" y="634"/>
                    <a:pt x="105" y="669"/>
                  </a:cubicBezTo>
                  <a:cubicBezTo>
                    <a:pt x="139" y="704"/>
                    <a:pt x="181" y="730"/>
                    <a:pt x="231" y="748"/>
                  </a:cubicBezTo>
                  <a:cubicBezTo>
                    <a:pt x="281" y="765"/>
                    <a:pt x="335" y="775"/>
                    <a:pt x="392" y="775"/>
                  </a:cubicBezTo>
                  <a:cubicBezTo>
                    <a:pt x="518" y="775"/>
                    <a:pt x="623" y="736"/>
                    <a:pt x="706" y="657"/>
                  </a:cubicBezTo>
                  <a:cubicBezTo>
                    <a:pt x="788" y="579"/>
                    <a:pt x="830" y="481"/>
                    <a:pt x="830" y="364"/>
                  </a:cubicBezTo>
                  <a:cubicBezTo>
                    <a:pt x="830" y="327"/>
                    <a:pt x="826" y="293"/>
                    <a:pt x="817" y="261"/>
                  </a:cubicBezTo>
                  <a:cubicBezTo>
                    <a:pt x="809" y="228"/>
                    <a:pt x="798" y="200"/>
                    <a:pt x="784" y="177"/>
                  </a:cubicBezTo>
                  <a:cubicBezTo>
                    <a:pt x="766" y="145"/>
                    <a:pt x="741" y="116"/>
                    <a:pt x="709" y="89"/>
                  </a:cubicBezTo>
                  <a:cubicBezTo>
                    <a:pt x="678" y="62"/>
                    <a:pt x="637" y="41"/>
                    <a:pt x="588" y="25"/>
                  </a:cubicBezTo>
                  <a:cubicBezTo>
                    <a:pt x="538" y="8"/>
                    <a:pt x="484" y="0"/>
                    <a:pt x="423" y="0"/>
                  </a:cubicBezTo>
                  <a:cubicBezTo>
                    <a:pt x="358" y="0"/>
                    <a:pt x="300" y="10"/>
                    <a:pt x="249" y="29"/>
                  </a:cubicBezTo>
                  <a:cubicBezTo>
                    <a:pt x="198" y="48"/>
                    <a:pt x="152" y="76"/>
                    <a:pt x="112" y="113"/>
                  </a:cubicBezTo>
                  <a:cubicBezTo>
                    <a:pt x="72" y="151"/>
                    <a:pt x="43" y="193"/>
                    <a:pt x="26" y="239"/>
                  </a:cubicBezTo>
                  <a:cubicBezTo>
                    <a:pt x="8" y="286"/>
                    <a:pt x="0" y="337"/>
                    <a:pt x="0" y="393"/>
                  </a:cubicBezTo>
                  <a:cubicBezTo>
                    <a:pt x="0" y="441"/>
                    <a:pt x="9" y="491"/>
                    <a:pt x="26" y="5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92685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Mayo En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33675"/>
            <a:ext cx="9144000" cy="13716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A1B8A-B196-4C92-B78E-CF62B58F5E6D}" type="datetimeFigureOut">
              <a:rPr lang="en-US" smtClean="0"/>
              <a:t>7/4/2017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EEF6-673E-454E-86C7-8216BA50636A}" type="slidenum">
              <a:rPr lang="en-US" smtClean="0"/>
              <a:t>‹#›</a:t>
            </a:fld>
            <a:endParaRPr lang="en-US"/>
          </a:p>
        </p:txBody>
      </p:sp>
      <p:grpSp>
        <p:nvGrpSpPr>
          <p:cNvPr id="31" name="Group 30"/>
          <p:cNvGrpSpPr/>
          <p:nvPr userDrawn="1"/>
        </p:nvGrpSpPr>
        <p:grpSpPr>
          <a:xfrm>
            <a:off x="3937794" y="681038"/>
            <a:ext cx="1266825" cy="1381125"/>
            <a:chOff x="657225" y="681038"/>
            <a:chExt cx="1266825" cy="1381125"/>
          </a:xfrm>
          <a:solidFill>
            <a:srgbClr val="000000"/>
          </a:solidFill>
        </p:grpSpPr>
        <p:sp>
          <p:nvSpPr>
            <p:cNvPr id="32" name="Freeform 5"/>
            <p:cNvSpPr>
              <a:spLocks noEditPoints="1"/>
            </p:cNvSpPr>
            <p:nvPr userDrawn="1"/>
          </p:nvSpPr>
          <p:spPr bwMode="auto">
            <a:xfrm>
              <a:off x="846138" y="1354138"/>
              <a:ext cx="887413" cy="708025"/>
            </a:xfrm>
            <a:custGeom>
              <a:avLst/>
              <a:gdLst>
                <a:gd name="T0" fmla="*/ 2203 w 2794"/>
                <a:gd name="T1" fmla="*/ 0 h 2229"/>
                <a:gd name="T2" fmla="*/ 1613 w 2794"/>
                <a:gd name="T3" fmla="*/ 0 h 2229"/>
                <a:gd name="T4" fmla="*/ 1613 w 2794"/>
                <a:gd name="T5" fmla="*/ 665 h 2229"/>
                <a:gd name="T6" fmla="*/ 1904 w 2794"/>
                <a:gd name="T7" fmla="*/ 1330 h 2229"/>
                <a:gd name="T8" fmla="*/ 1904 w 2794"/>
                <a:gd name="T9" fmla="*/ 1237 h 2229"/>
                <a:gd name="T10" fmla="*/ 1749 w 2794"/>
                <a:gd name="T11" fmla="*/ 747 h 2229"/>
                <a:gd name="T12" fmla="*/ 1749 w 2794"/>
                <a:gd name="T13" fmla="*/ 573 h 2229"/>
                <a:gd name="T14" fmla="*/ 1972 w 2794"/>
                <a:gd name="T15" fmla="*/ 573 h 2229"/>
                <a:gd name="T16" fmla="*/ 1972 w 2794"/>
                <a:gd name="T17" fmla="*/ 1332 h 2229"/>
                <a:gd name="T18" fmla="*/ 1401 w 2794"/>
                <a:gd name="T19" fmla="*/ 2182 h 2229"/>
                <a:gd name="T20" fmla="*/ 829 w 2794"/>
                <a:gd name="T21" fmla="*/ 1374 h 2229"/>
                <a:gd name="T22" fmla="*/ 1180 w 2794"/>
                <a:gd name="T23" fmla="*/ 665 h 2229"/>
                <a:gd name="T24" fmla="*/ 1180 w 2794"/>
                <a:gd name="T25" fmla="*/ 573 h 2229"/>
                <a:gd name="T26" fmla="*/ 1401 w 2794"/>
                <a:gd name="T27" fmla="*/ 573 h 2229"/>
                <a:gd name="T28" fmla="*/ 1542 w 2794"/>
                <a:gd name="T29" fmla="*/ 573 h 2229"/>
                <a:gd name="T30" fmla="*/ 1542 w 2794"/>
                <a:gd name="T31" fmla="*/ 436 h 2229"/>
                <a:gd name="T32" fmla="*/ 1401 w 2794"/>
                <a:gd name="T33" fmla="*/ 436 h 2229"/>
                <a:gd name="T34" fmla="*/ 1180 w 2794"/>
                <a:gd name="T35" fmla="*/ 436 h 2229"/>
                <a:gd name="T36" fmla="*/ 1180 w 2794"/>
                <a:gd name="T37" fmla="*/ 436 h 2229"/>
                <a:gd name="T38" fmla="*/ 1044 w 2794"/>
                <a:gd name="T39" fmla="*/ 436 h 2229"/>
                <a:gd name="T40" fmla="*/ 1044 w 2794"/>
                <a:gd name="T41" fmla="*/ 436 h 2229"/>
                <a:gd name="T42" fmla="*/ 692 w 2794"/>
                <a:gd name="T43" fmla="*/ 436 h 2229"/>
                <a:gd name="T44" fmla="*/ 692 w 2794"/>
                <a:gd name="T45" fmla="*/ 1234 h 2229"/>
                <a:gd name="T46" fmla="*/ 695 w 2794"/>
                <a:gd name="T47" fmla="*/ 1315 h 2229"/>
                <a:gd name="T48" fmla="*/ 695 w 2794"/>
                <a:gd name="T49" fmla="*/ 1315 h 2229"/>
                <a:gd name="T50" fmla="*/ 829 w 2794"/>
                <a:gd name="T51" fmla="*/ 1205 h 2229"/>
                <a:gd name="T52" fmla="*/ 829 w 2794"/>
                <a:gd name="T53" fmla="*/ 1205 h 2229"/>
                <a:gd name="T54" fmla="*/ 829 w 2794"/>
                <a:gd name="T55" fmla="*/ 573 h 2229"/>
                <a:gd name="T56" fmla="*/ 1044 w 2794"/>
                <a:gd name="T57" fmla="*/ 573 h 2229"/>
                <a:gd name="T58" fmla="*/ 1044 w 2794"/>
                <a:gd name="T59" fmla="*/ 573 h 2229"/>
                <a:gd name="T60" fmla="*/ 1044 w 2794"/>
                <a:gd name="T61" fmla="*/ 747 h 2229"/>
                <a:gd name="T62" fmla="*/ 590 w 2794"/>
                <a:gd name="T63" fmla="*/ 1447 h 2229"/>
                <a:gd name="T64" fmla="*/ 135 w 2794"/>
                <a:gd name="T65" fmla="*/ 747 h 2229"/>
                <a:gd name="T66" fmla="*/ 135 w 2794"/>
                <a:gd name="T67" fmla="*/ 136 h 2229"/>
                <a:gd name="T68" fmla="*/ 590 w 2794"/>
                <a:gd name="T69" fmla="*/ 136 h 2229"/>
                <a:gd name="T70" fmla="*/ 1044 w 2794"/>
                <a:gd name="T71" fmla="*/ 136 h 2229"/>
                <a:gd name="T72" fmla="*/ 1044 w 2794"/>
                <a:gd name="T73" fmla="*/ 370 h 2229"/>
                <a:gd name="T74" fmla="*/ 1180 w 2794"/>
                <a:gd name="T75" fmla="*/ 370 h 2229"/>
                <a:gd name="T76" fmla="*/ 1180 w 2794"/>
                <a:gd name="T77" fmla="*/ 0 h 2229"/>
                <a:gd name="T78" fmla="*/ 590 w 2794"/>
                <a:gd name="T79" fmla="*/ 0 h 2229"/>
                <a:gd name="T80" fmla="*/ 0 w 2794"/>
                <a:gd name="T81" fmla="*/ 0 h 2229"/>
                <a:gd name="T82" fmla="*/ 0 w 2794"/>
                <a:gd name="T83" fmla="*/ 665 h 2229"/>
                <a:gd name="T84" fmla="*/ 590 w 2794"/>
                <a:gd name="T85" fmla="*/ 1495 h 2229"/>
                <a:gd name="T86" fmla="*/ 708 w 2794"/>
                <a:gd name="T87" fmla="*/ 1444 h 2229"/>
                <a:gd name="T88" fmla="*/ 1401 w 2794"/>
                <a:gd name="T89" fmla="*/ 2229 h 2229"/>
                <a:gd name="T90" fmla="*/ 2093 w 2794"/>
                <a:gd name="T91" fmla="*/ 1447 h 2229"/>
                <a:gd name="T92" fmla="*/ 2203 w 2794"/>
                <a:gd name="T93" fmla="*/ 1495 h 2229"/>
                <a:gd name="T94" fmla="*/ 2794 w 2794"/>
                <a:gd name="T95" fmla="*/ 665 h 2229"/>
                <a:gd name="T96" fmla="*/ 2794 w 2794"/>
                <a:gd name="T97" fmla="*/ 0 h 2229"/>
                <a:gd name="T98" fmla="*/ 2203 w 2794"/>
                <a:gd name="T99" fmla="*/ 0 h 2229"/>
                <a:gd name="T100" fmla="*/ 2658 w 2794"/>
                <a:gd name="T101" fmla="*/ 747 h 2229"/>
                <a:gd name="T102" fmla="*/ 2203 w 2794"/>
                <a:gd name="T103" fmla="*/ 1447 h 2229"/>
                <a:gd name="T104" fmla="*/ 2100 w 2794"/>
                <a:gd name="T105" fmla="*/ 1395 h 2229"/>
                <a:gd name="T106" fmla="*/ 2109 w 2794"/>
                <a:gd name="T107" fmla="*/ 1234 h 2229"/>
                <a:gd name="T108" fmla="*/ 2109 w 2794"/>
                <a:gd name="T109" fmla="*/ 436 h 2229"/>
                <a:gd name="T110" fmla="*/ 1749 w 2794"/>
                <a:gd name="T111" fmla="*/ 436 h 2229"/>
                <a:gd name="T112" fmla="*/ 1749 w 2794"/>
                <a:gd name="T113" fmla="*/ 136 h 2229"/>
                <a:gd name="T114" fmla="*/ 2203 w 2794"/>
                <a:gd name="T115" fmla="*/ 136 h 2229"/>
                <a:gd name="T116" fmla="*/ 2658 w 2794"/>
                <a:gd name="T117" fmla="*/ 136 h 2229"/>
                <a:gd name="T118" fmla="*/ 2658 w 2794"/>
                <a:gd name="T119" fmla="*/ 747 h 2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94" h="2229">
                  <a:moveTo>
                    <a:pt x="2203" y="0"/>
                  </a:moveTo>
                  <a:cubicBezTo>
                    <a:pt x="1613" y="0"/>
                    <a:pt x="1613" y="0"/>
                    <a:pt x="1613" y="0"/>
                  </a:cubicBezTo>
                  <a:cubicBezTo>
                    <a:pt x="1613" y="665"/>
                    <a:pt x="1613" y="665"/>
                    <a:pt x="1613" y="665"/>
                  </a:cubicBezTo>
                  <a:cubicBezTo>
                    <a:pt x="1613" y="970"/>
                    <a:pt x="1719" y="1183"/>
                    <a:pt x="1904" y="1330"/>
                  </a:cubicBezTo>
                  <a:cubicBezTo>
                    <a:pt x="1904" y="1237"/>
                    <a:pt x="1904" y="1237"/>
                    <a:pt x="1904" y="1237"/>
                  </a:cubicBezTo>
                  <a:cubicBezTo>
                    <a:pt x="1769" y="1081"/>
                    <a:pt x="1749" y="901"/>
                    <a:pt x="1749" y="747"/>
                  </a:cubicBezTo>
                  <a:cubicBezTo>
                    <a:pt x="1749" y="573"/>
                    <a:pt x="1749" y="573"/>
                    <a:pt x="1749" y="573"/>
                  </a:cubicBezTo>
                  <a:cubicBezTo>
                    <a:pt x="1972" y="573"/>
                    <a:pt x="1972" y="573"/>
                    <a:pt x="1972" y="573"/>
                  </a:cubicBezTo>
                  <a:cubicBezTo>
                    <a:pt x="1972" y="1332"/>
                    <a:pt x="1972" y="1332"/>
                    <a:pt x="1972" y="1332"/>
                  </a:cubicBezTo>
                  <a:cubicBezTo>
                    <a:pt x="1972" y="1609"/>
                    <a:pt x="1895" y="1961"/>
                    <a:pt x="1401" y="2182"/>
                  </a:cubicBezTo>
                  <a:cubicBezTo>
                    <a:pt x="931" y="1972"/>
                    <a:pt x="838" y="1643"/>
                    <a:pt x="829" y="1374"/>
                  </a:cubicBezTo>
                  <a:cubicBezTo>
                    <a:pt x="1051" y="1225"/>
                    <a:pt x="1180" y="1001"/>
                    <a:pt x="1180" y="665"/>
                  </a:cubicBezTo>
                  <a:cubicBezTo>
                    <a:pt x="1180" y="573"/>
                    <a:pt x="1180" y="573"/>
                    <a:pt x="1180" y="573"/>
                  </a:cubicBezTo>
                  <a:cubicBezTo>
                    <a:pt x="1401" y="573"/>
                    <a:pt x="1401" y="573"/>
                    <a:pt x="1401" y="573"/>
                  </a:cubicBezTo>
                  <a:cubicBezTo>
                    <a:pt x="1542" y="573"/>
                    <a:pt x="1542" y="573"/>
                    <a:pt x="1542" y="573"/>
                  </a:cubicBezTo>
                  <a:cubicBezTo>
                    <a:pt x="1542" y="436"/>
                    <a:pt x="1542" y="436"/>
                    <a:pt x="1542" y="436"/>
                  </a:cubicBezTo>
                  <a:cubicBezTo>
                    <a:pt x="1401" y="436"/>
                    <a:pt x="1401" y="436"/>
                    <a:pt x="1401" y="436"/>
                  </a:cubicBezTo>
                  <a:cubicBezTo>
                    <a:pt x="1180" y="436"/>
                    <a:pt x="1180" y="436"/>
                    <a:pt x="1180" y="436"/>
                  </a:cubicBezTo>
                  <a:cubicBezTo>
                    <a:pt x="1180" y="436"/>
                    <a:pt x="1180" y="436"/>
                    <a:pt x="1180" y="436"/>
                  </a:cubicBezTo>
                  <a:cubicBezTo>
                    <a:pt x="1044" y="436"/>
                    <a:pt x="1044" y="436"/>
                    <a:pt x="1044" y="436"/>
                  </a:cubicBezTo>
                  <a:cubicBezTo>
                    <a:pt x="1044" y="436"/>
                    <a:pt x="1044" y="436"/>
                    <a:pt x="1044" y="436"/>
                  </a:cubicBezTo>
                  <a:cubicBezTo>
                    <a:pt x="692" y="436"/>
                    <a:pt x="692" y="436"/>
                    <a:pt x="692" y="436"/>
                  </a:cubicBezTo>
                  <a:cubicBezTo>
                    <a:pt x="692" y="1234"/>
                    <a:pt x="692" y="1234"/>
                    <a:pt x="692" y="1234"/>
                  </a:cubicBezTo>
                  <a:cubicBezTo>
                    <a:pt x="692" y="1262"/>
                    <a:pt x="693" y="1289"/>
                    <a:pt x="695" y="1315"/>
                  </a:cubicBezTo>
                  <a:cubicBezTo>
                    <a:pt x="695" y="1315"/>
                    <a:pt x="695" y="1315"/>
                    <a:pt x="695" y="1315"/>
                  </a:cubicBezTo>
                  <a:cubicBezTo>
                    <a:pt x="748" y="1280"/>
                    <a:pt x="792" y="1244"/>
                    <a:pt x="829" y="1205"/>
                  </a:cubicBezTo>
                  <a:cubicBezTo>
                    <a:pt x="829" y="1205"/>
                    <a:pt x="829" y="1205"/>
                    <a:pt x="829" y="1205"/>
                  </a:cubicBezTo>
                  <a:cubicBezTo>
                    <a:pt x="829" y="573"/>
                    <a:pt x="829" y="573"/>
                    <a:pt x="829" y="573"/>
                  </a:cubicBezTo>
                  <a:cubicBezTo>
                    <a:pt x="1044" y="573"/>
                    <a:pt x="1044" y="573"/>
                    <a:pt x="1044" y="573"/>
                  </a:cubicBezTo>
                  <a:cubicBezTo>
                    <a:pt x="1044" y="573"/>
                    <a:pt x="1044" y="573"/>
                    <a:pt x="1044" y="573"/>
                  </a:cubicBezTo>
                  <a:cubicBezTo>
                    <a:pt x="1044" y="747"/>
                    <a:pt x="1044" y="747"/>
                    <a:pt x="1044" y="747"/>
                  </a:cubicBezTo>
                  <a:cubicBezTo>
                    <a:pt x="1044" y="978"/>
                    <a:pt x="1001" y="1263"/>
                    <a:pt x="590" y="1447"/>
                  </a:cubicBezTo>
                  <a:cubicBezTo>
                    <a:pt x="178" y="1263"/>
                    <a:pt x="135" y="978"/>
                    <a:pt x="135" y="747"/>
                  </a:cubicBezTo>
                  <a:cubicBezTo>
                    <a:pt x="135" y="136"/>
                    <a:pt x="135" y="136"/>
                    <a:pt x="135" y="136"/>
                  </a:cubicBezTo>
                  <a:cubicBezTo>
                    <a:pt x="590" y="136"/>
                    <a:pt x="590" y="136"/>
                    <a:pt x="590" y="136"/>
                  </a:cubicBezTo>
                  <a:cubicBezTo>
                    <a:pt x="1044" y="136"/>
                    <a:pt x="1044" y="136"/>
                    <a:pt x="1044" y="136"/>
                  </a:cubicBezTo>
                  <a:cubicBezTo>
                    <a:pt x="1044" y="370"/>
                    <a:pt x="1044" y="370"/>
                    <a:pt x="1044" y="370"/>
                  </a:cubicBezTo>
                  <a:cubicBezTo>
                    <a:pt x="1180" y="370"/>
                    <a:pt x="1180" y="370"/>
                    <a:pt x="1180" y="370"/>
                  </a:cubicBezTo>
                  <a:cubicBezTo>
                    <a:pt x="1180" y="0"/>
                    <a:pt x="1180" y="0"/>
                    <a:pt x="1180" y="0"/>
                  </a:cubicBezTo>
                  <a:cubicBezTo>
                    <a:pt x="590" y="0"/>
                    <a:pt x="590" y="0"/>
                    <a:pt x="59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65"/>
                    <a:pt x="0" y="665"/>
                    <a:pt x="0" y="665"/>
                  </a:cubicBezTo>
                  <a:cubicBezTo>
                    <a:pt x="0" y="1109"/>
                    <a:pt x="224" y="1357"/>
                    <a:pt x="590" y="1495"/>
                  </a:cubicBezTo>
                  <a:cubicBezTo>
                    <a:pt x="631" y="1479"/>
                    <a:pt x="670" y="1462"/>
                    <a:pt x="708" y="1444"/>
                  </a:cubicBezTo>
                  <a:cubicBezTo>
                    <a:pt x="771" y="1847"/>
                    <a:pt x="1023" y="2087"/>
                    <a:pt x="1401" y="2229"/>
                  </a:cubicBezTo>
                  <a:cubicBezTo>
                    <a:pt x="1777" y="2087"/>
                    <a:pt x="2029" y="1848"/>
                    <a:pt x="2093" y="1447"/>
                  </a:cubicBezTo>
                  <a:cubicBezTo>
                    <a:pt x="2128" y="1464"/>
                    <a:pt x="2165" y="1480"/>
                    <a:pt x="2203" y="1495"/>
                  </a:cubicBezTo>
                  <a:cubicBezTo>
                    <a:pt x="2569" y="1357"/>
                    <a:pt x="2794" y="1109"/>
                    <a:pt x="2794" y="665"/>
                  </a:cubicBezTo>
                  <a:cubicBezTo>
                    <a:pt x="2794" y="0"/>
                    <a:pt x="2794" y="0"/>
                    <a:pt x="2794" y="0"/>
                  </a:cubicBezTo>
                  <a:lnTo>
                    <a:pt x="2203" y="0"/>
                  </a:lnTo>
                  <a:close/>
                  <a:moveTo>
                    <a:pt x="2658" y="747"/>
                  </a:moveTo>
                  <a:cubicBezTo>
                    <a:pt x="2658" y="978"/>
                    <a:pt x="2615" y="1263"/>
                    <a:pt x="2203" y="1447"/>
                  </a:cubicBezTo>
                  <a:cubicBezTo>
                    <a:pt x="2166" y="1431"/>
                    <a:pt x="2131" y="1413"/>
                    <a:pt x="2100" y="1395"/>
                  </a:cubicBezTo>
                  <a:cubicBezTo>
                    <a:pt x="2106" y="1344"/>
                    <a:pt x="2109" y="1290"/>
                    <a:pt x="2109" y="1234"/>
                  </a:cubicBezTo>
                  <a:cubicBezTo>
                    <a:pt x="2109" y="436"/>
                    <a:pt x="2109" y="436"/>
                    <a:pt x="2109" y="436"/>
                  </a:cubicBezTo>
                  <a:cubicBezTo>
                    <a:pt x="1749" y="436"/>
                    <a:pt x="1749" y="436"/>
                    <a:pt x="1749" y="436"/>
                  </a:cubicBezTo>
                  <a:cubicBezTo>
                    <a:pt x="1749" y="136"/>
                    <a:pt x="1749" y="136"/>
                    <a:pt x="1749" y="136"/>
                  </a:cubicBezTo>
                  <a:cubicBezTo>
                    <a:pt x="2203" y="136"/>
                    <a:pt x="2203" y="136"/>
                    <a:pt x="2203" y="136"/>
                  </a:cubicBezTo>
                  <a:cubicBezTo>
                    <a:pt x="2658" y="136"/>
                    <a:pt x="2658" y="136"/>
                    <a:pt x="2658" y="136"/>
                  </a:cubicBezTo>
                  <a:lnTo>
                    <a:pt x="2658" y="747"/>
                  </a:lnTo>
                  <a:close/>
                </a:path>
              </a:pathLst>
            </a:custGeom>
            <a:solidFill>
              <a:srgbClr val="0046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6"/>
            <p:cNvSpPr>
              <a:spLocks/>
            </p:cNvSpPr>
            <p:nvPr userDrawn="1"/>
          </p:nvSpPr>
          <p:spPr bwMode="auto">
            <a:xfrm>
              <a:off x="915988" y="1003301"/>
              <a:ext cx="188913" cy="236538"/>
            </a:xfrm>
            <a:custGeom>
              <a:avLst/>
              <a:gdLst>
                <a:gd name="T0" fmla="*/ 49 w 596"/>
                <a:gd name="T1" fmla="*/ 747 h 747"/>
                <a:gd name="T2" fmla="*/ 49 w 596"/>
                <a:gd name="T3" fmla="*/ 721 h 747"/>
                <a:gd name="T4" fmla="*/ 91 w 596"/>
                <a:gd name="T5" fmla="*/ 696 h 747"/>
                <a:gd name="T6" fmla="*/ 99 w 596"/>
                <a:gd name="T7" fmla="*/ 684 h 747"/>
                <a:gd name="T8" fmla="*/ 105 w 596"/>
                <a:gd name="T9" fmla="*/ 621 h 747"/>
                <a:gd name="T10" fmla="*/ 109 w 596"/>
                <a:gd name="T11" fmla="*/ 535 h 747"/>
                <a:gd name="T12" fmla="*/ 109 w 596"/>
                <a:gd name="T13" fmla="*/ 252 h 747"/>
                <a:gd name="T14" fmla="*/ 105 w 596"/>
                <a:gd name="T15" fmla="*/ 112 h 747"/>
                <a:gd name="T16" fmla="*/ 98 w 596"/>
                <a:gd name="T17" fmla="*/ 52 h 747"/>
                <a:gd name="T18" fmla="*/ 78 w 596"/>
                <a:gd name="T19" fmla="*/ 39 h 747"/>
                <a:gd name="T20" fmla="*/ 0 w 596"/>
                <a:gd name="T21" fmla="*/ 33 h 747"/>
                <a:gd name="T22" fmla="*/ 0 w 596"/>
                <a:gd name="T23" fmla="*/ 0 h 747"/>
                <a:gd name="T24" fmla="*/ 165 w 596"/>
                <a:gd name="T25" fmla="*/ 3 h 747"/>
                <a:gd name="T26" fmla="*/ 323 w 596"/>
                <a:gd name="T27" fmla="*/ 0 h 747"/>
                <a:gd name="T28" fmla="*/ 323 w 596"/>
                <a:gd name="T29" fmla="*/ 33 h 747"/>
                <a:gd name="T30" fmla="*/ 243 w 596"/>
                <a:gd name="T31" fmla="*/ 39 h 747"/>
                <a:gd name="T32" fmla="*/ 224 w 596"/>
                <a:gd name="T33" fmla="*/ 51 h 747"/>
                <a:gd name="T34" fmla="*/ 216 w 596"/>
                <a:gd name="T35" fmla="*/ 102 h 747"/>
                <a:gd name="T36" fmla="*/ 213 w 596"/>
                <a:gd name="T37" fmla="*/ 252 h 747"/>
                <a:gd name="T38" fmla="*/ 213 w 596"/>
                <a:gd name="T39" fmla="*/ 606 h 747"/>
                <a:gd name="T40" fmla="*/ 216 w 596"/>
                <a:gd name="T41" fmla="*/ 696 h 747"/>
                <a:gd name="T42" fmla="*/ 303 w 596"/>
                <a:gd name="T43" fmla="*/ 700 h 747"/>
                <a:gd name="T44" fmla="*/ 525 w 596"/>
                <a:gd name="T45" fmla="*/ 681 h 747"/>
                <a:gd name="T46" fmla="*/ 538 w 596"/>
                <a:gd name="T47" fmla="*/ 644 h 747"/>
                <a:gd name="T48" fmla="*/ 560 w 596"/>
                <a:gd name="T49" fmla="*/ 557 h 747"/>
                <a:gd name="T50" fmla="*/ 596 w 596"/>
                <a:gd name="T51" fmla="*/ 557 h 747"/>
                <a:gd name="T52" fmla="*/ 573 w 596"/>
                <a:gd name="T53" fmla="*/ 741 h 747"/>
                <a:gd name="T54" fmla="*/ 537 w 596"/>
                <a:gd name="T55" fmla="*/ 746 h 747"/>
                <a:gd name="T56" fmla="*/ 449 w 596"/>
                <a:gd name="T57" fmla="*/ 747 h 747"/>
                <a:gd name="T58" fmla="*/ 156 w 596"/>
                <a:gd name="T59" fmla="*/ 744 h 747"/>
                <a:gd name="T60" fmla="*/ 49 w 596"/>
                <a:gd name="T61" fmla="*/ 747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96" h="747">
                  <a:moveTo>
                    <a:pt x="49" y="747"/>
                  </a:moveTo>
                  <a:cubicBezTo>
                    <a:pt x="49" y="721"/>
                    <a:pt x="49" y="721"/>
                    <a:pt x="49" y="721"/>
                  </a:cubicBezTo>
                  <a:cubicBezTo>
                    <a:pt x="71" y="710"/>
                    <a:pt x="85" y="702"/>
                    <a:pt x="91" y="696"/>
                  </a:cubicBezTo>
                  <a:cubicBezTo>
                    <a:pt x="95" y="693"/>
                    <a:pt x="98" y="689"/>
                    <a:pt x="99" y="684"/>
                  </a:cubicBezTo>
                  <a:cubicBezTo>
                    <a:pt x="102" y="675"/>
                    <a:pt x="104" y="654"/>
                    <a:pt x="105" y="621"/>
                  </a:cubicBezTo>
                  <a:cubicBezTo>
                    <a:pt x="108" y="573"/>
                    <a:pt x="109" y="545"/>
                    <a:pt x="109" y="535"/>
                  </a:cubicBezTo>
                  <a:cubicBezTo>
                    <a:pt x="109" y="252"/>
                    <a:pt x="109" y="252"/>
                    <a:pt x="109" y="252"/>
                  </a:cubicBezTo>
                  <a:cubicBezTo>
                    <a:pt x="109" y="204"/>
                    <a:pt x="108" y="157"/>
                    <a:pt x="105" y="112"/>
                  </a:cubicBezTo>
                  <a:cubicBezTo>
                    <a:pt x="104" y="78"/>
                    <a:pt x="102" y="59"/>
                    <a:pt x="98" y="52"/>
                  </a:cubicBezTo>
                  <a:cubicBezTo>
                    <a:pt x="93" y="46"/>
                    <a:pt x="87" y="42"/>
                    <a:pt x="78" y="39"/>
                  </a:cubicBezTo>
                  <a:cubicBezTo>
                    <a:pt x="69" y="36"/>
                    <a:pt x="43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9" y="2"/>
                    <a:pt x="144" y="3"/>
                    <a:pt x="165" y="3"/>
                  </a:cubicBezTo>
                  <a:cubicBezTo>
                    <a:pt x="189" y="3"/>
                    <a:pt x="241" y="2"/>
                    <a:pt x="323" y="0"/>
                  </a:cubicBezTo>
                  <a:cubicBezTo>
                    <a:pt x="323" y="33"/>
                    <a:pt x="323" y="33"/>
                    <a:pt x="323" y="33"/>
                  </a:cubicBezTo>
                  <a:cubicBezTo>
                    <a:pt x="279" y="34"/>
                    <a:pt x="253" y="36"/>
                    <a:pt x="243" y="39"/>
                  </a:cubicBezTo>
                  <a:cubicBezTo>
                    <a:pt x="234" y="42"/>
                    <a:pt x="228" y="46"/>
                    <a:pt x="224" y="51"/>
                  </a:cubicBezTo>
                  <a:cubicBezTo>
                    <a:pt x="220" y="58"/>
                    <a:pt x="217" y="75"/>
                    <a:pt x="216" y="102"/>
                  </a:cubicBezTo>
                  <a:cubicBezTo>
                    <a:pt x="215" y="109"/>
                    <a:pt x="214" y="159"/>
                    <a:pt x="213" y="252"/>
                  </a:cubicBezTo>
                  <a:cubicBezTo>
                    <a:pt x="213" y="606"/>
                    <a:pt x="213" y="606"/>
                    <a:pt x="213" y="606"/>
                  </a:cubicBezTo>
                  <a:cubicBezTo>
                    <a:pt x="213" y="643"/>
                    <a:pt x="214" y="673"/>
                    <a:pt x="216" y="696"/>
                  </a:cubicBezTo>
                  <a:cubicBezTo>
                    <a:pt x="257" y="699"/>
                    <a:pt x="262" y="700"/>
                    <a:pt x="303" y="700"/>
                  </a:cubicBezTo>
                  <a:cubicBezTo>
                    <a:pt x="407" y="700"/>
                    <a:pt x="484" y="693"/>
                    <a:pt x="525" y="681"/>
                  </a:cubicBezTo>
                  <a:cubicBezTo>
                    <a:pt x="530" y="670"/>
                    <a:pt x="534" y="658"/>
                    <a:pt x="538" y="644"/>
                  </a:cubicBezTo>
                  <a:cubicBezTo>
                    <a:pt x="560" y="557"/>
                    <a:pt x="560" y="557"/>
                    <a:pt x="560" y="557"/>
                  </a:cubicBezTo>
                  <a:cubicBezTo>
                    <a:pt x="596" y="557"/>
                    <a:pt x="596" y="557"/>
                    <a:pt x="596" y="557"/>
                  </a:cubicBezTo>
                  <a:cubicBezTo>
                    <a:pt x="588" y="609"/>
                    <a:pt x="580" y="671"/>
                    <a:pt x="573" y="741"/>
                  </a:cubicBezTo>
                  <a:cubicBezTo>
                    <a:pt x="558" y="744"/>
                    <a:pt x="546" y="745"/>
                    <a:pt x="537" y="746"/>
                  </a:cubicBezTo>
                  <a:cubicBezTo>
                    <a:pt x="518" y="747"/>
                    <a:pt x="488" y="747"/>
                    <a:pt x="449" y="747"/>
                  </a:cubicBezTo>
                  <a:cubicBezTo>
                    <a:pt x="156" y="744"/>
                    <a:pt x="156" y="744"/>
                    <a:pt x="156" y="744"/>
                  </a:cubicBezTo>
                  <a:cubicBezTo>
                    <a:pt x="121" y="744"/>
                    <a:pt x="85" y="745"/>
                    <a:pt x="49" y="7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7"/>
            <p:cNvSpPr>
              <a:spLocks/>
            </p:cNvSpPr>
            <p:nvPr userDrawn="1"/>
          </p:nvSpPr>
          <p:spPr bwMode="auto">
            <a:xfrm>
              <a:off x="1127125" y="1003301"/>
              <a:ext cx="103188" cy="236538"/>
            </a:xfrm>
            <a:custGeom>
              <a:avLst/>
              <a:gdLst>
                <a:gd name="T0" fmla="*/ 321 w 321"/>
                <a:gd name="T1" fmla="*/ 714 h 747"/>
                <a:gd name="T2" fmla="*/ 321 w 321"/>
                <a:gd name="T3" fmla="*/ 747 h 747"/>
                <a:gd name="T4" fmla="*/ 168 w 321"/>
                <a:gd name="T5" fmla="*/ 744 h 747"/>
                <a:gd name="T6" fmla="*/ 0 w 321"/>
                <a:gd name="T7" fmla="*/ 747 h 747"/>
                <a:gd name="T8" fmla="*/ 0 w 321"/>
                <a:gd name="T9" fmla="*/ 714 h 747"/>
                <a:gd name="T10" fmla="*/ 77 w 321"/>
                <a:gd name="T11" fmla="*/ 708 h 747"/>
                <a:gd name="T12" fmla="*/ 97 w 321"/>
                <a:gd name="T13" fmla="*/ 696 h 747"/>
                <a:gd name="T14" fmla="*/ 105 w 321"/>
                <a:gd name="T15" fmla="*/ 645 h 747"/>
                <a:gd name="T16" fmla="*/ 108 w 321"/>
                <a:gd name="T17" fmla="*/ 495 h 747"/>
                <a:gd name="T18" fmla="*/ 108 w 321"/>
                <a:gd name="T19" fmla="*/ 251 h 747"/>
                <a:gd name="T20" fmla="*/ 105 w 321"/>
                <a:gd name="T21" fmla="*/ 111 h 747"/>
                <a:gd name="T22" fmla="*/ 97 w 321"/>
                <a:gd name="T23" fmla="*/ 52 h 747"/>
                <a:gd name="T24" fmla="*/ 77 w 321"/>
                <a:gd name="T25" fmla="*/ 39 h 747"/>
                <a:gd name="T26" fmla="*/ 0 w 321"/>
                <a:gd name="T27" fmla="*/ 33 h 747"/>
                <a:gd name="T28" fmla="*/ 0 w 321"/>
                <a:gd name="T29" fmla="*/ 0 h 747"/>
                <a:gd name="T30" fmla="*/ 161 w 321"/>
                <a:gd name="T31" fmla="*/ 3 h 747"/>
                <a:gd name="T32" fmla="*/ 321 w 321"/>
                <a:gd name="T33" fmla="*/ 0 h 747"/>
                <a:gd name="T34" fmla="*/ 321 w 321"/>
                <a:gd name="T35" fmla="*/ 33 h 747"/>
                <a:gd name="T36" fmla="*/ 243 w 321"/>
                <a:gd name="T37" fmla="*/ 39 h 747"/>
                <a:gd name="T38" fmla="*/ 224 w 321"/>
                <a:gd name="T39" fmla="*/ 51 h 747"/>
                <a:gd name="T40" fmla="*/ 216 w 321"/>
                <a:gd name="T41" fmla="*/ 102 h 747"/>
                <a:gd name="T42" fmla="*/ 212 w 321"/>
                <a:gd name="T43" fmla="*/ 251 h 747"/>
                <a:gd name="T44" fmla="*/ 212 w 321"/>
                <a:gd name="T45" fmla="*/ 495 h 747"/>
                <a:gd name="T46" fmla="*/ 214 w 321"/>
                <a:gd name="T47" fmla="*/ 635 h 747"/>
                <a:gd name="T48" fmla="*/ 222 w 321"/>
                <a:gd name="T49" fmla="*/ 694 h 747"/>
                <a:gd name="T50" fmla="*/ 242 w 321"/>
                <a:gd name="T51" fmla="*/ 708 h 747"/>
                <a:gd name="T52" fmla="*/ 321 w 321"/>
                <a:gd name="T53" fmla="*/ 714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1" h="747">
                  <a:moveTo>
                    <a:pt x="321" y="714"/>
                  </a:moveTo>
                  <a:cubicBezTo>
                    <a:pt x="321" y="747"/>
                    <a:pt x="321" y="747"/>
                    <a:pt x="321" y="747"/>
                  </a:cubicBezTo>
                  <a:cubicBezTo>
                    <a:pt x="244" y="745"/>
                    <a:pt x="193" y="744"/>
                    <a:pt x="168" y="744"/>
                  </a:cubicBezTo>
                  <a:cubicBezTo>
                    <a:pt x="0" y="747"/>
                    <a:pt x="0" y="747"/>
                    <a:pt x="0" y="747"/>
                  </a:cubicBezTo>
                  <a:cubicBezTo>
                    <a:pt x="0" y="714"/>
                    <a:pt x="0" y="714"/>
                    <a:pt x="0" y="714"/>
                  </a:cubicBezTo>
                  <a:cubicBezTo>
                    <a:pt x="42" y="713"/>
                    <a:pt x="68" y="711"/>
                    <a:pt x="77" y="708"/>
                  </a:cubicBezTo>
                  <a:cubicBezTo>
                    <a:pt x="87" y="705"/>
                    <a:pt x="93" y="701"/>
                    <a:pt x="97" y="696"/>
                  </a:cubicBezTo>
                  <a:cubicBezTo>
                    <a:pt x="101" y="689"/>
                    <a:pt x="104" y="672"/>
                    <a:pt x="105" y="645"/>
                  </a:cubicBezTo>
                  <a:cubicBezTo>
                    <a:pt x="106" y="637"/>
                    <a:pt x="107" y="587"/>
                    <a:pt x="108" y="495"/>
                  </a:cubicBezTo>
                  <a:cubicBezTo>
                    <a:pt x="108" y="251"/>
                    <a:pt x="108" y="251"/>
                    <a:pt x="108" y="251"/>
                  </a:cubicBezTo>
                  <a:cubicBezTo>
                    <a:pt x="108" y="204"/>
                    <a:pt x="107" y="157"/>
                    <a:pt x="105" y="111"/>
                  </a:cubicBezTo>
                  <a:cubicBezTo>
                    <a:pt x="104" y="78"/>
                    <a:pt x="102" y="59"/>
                    <a:pt x="97" y="52"/>
                  </a:cubicBezTo>
                  <a:cubicBezTo>
                    <a:pt x="93" y="46"/>
                    <a:pt x="87" y="41"/>
                    <a:pt x="77" y="39"/>
                  </a:cubicBezTo>
                  <a:cubicBezTo>
                    <a:pt x="68" y="36"/>
                    <a:pt x="42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9" y="2"/>
                    <a:pt x="123" y="3"/>
                    <a:pt x="161" y="3"/>
                  </a:cubicBezTo>
                  <a:cubicBezTo>
                    <a:pt x="197" y="3"/>
                    <a:pt x="250" y="2"/>
                    <a:pt x="321" y="0"/>
                  </a:cubicBezTo>
                  <a:cubicBezTo>
                    <a:pt x="321" y="33"/>
                    <a:pt x="321" y="33"/>
                    <a:pt x="321" y="33"/>
                  </a:cubicBezTo>
                  <a:cubicBezTo>
                    <a:pt x="278" y="34"/>
                    <a:pt x="252" y="36"/>
                    <a:pt x="243" y="39"/>
                  </a:cubicBezTo>
                  <a:cubicBezTo>
                    <a:pt x="234" y="41"/>
                    <a:pt x="227" y="46"/>
                    <a:pt x="224" y="51"/>
                  </a:cubicBezTo>
                  <a:cubicBezTo>
                    <a:pt x="219" y="58"/>
                    <a:pt x="217" y="75"/>
                    <a:pt x="216" y="102"/>
                  </a:cubicBezTo>
                  <a:cubicBezTo>
                    <a:pt x="215" y="109"/>
                    <a:pt x="214" y="159"/>
                    <a:pt x="212" y="251"/>
                  </a:cubicBezTo>
                  <a:cubicBezTo>
                    <a:pt x="212" y="495"/>
                    <a:pt x="212" y="495"/>
                    <a:pt x="212" y="495"/>
                  </a:cubicBezTo>
                  <a:cubicBezTo>
                    <a:pt x="212" y="543"/>
                    <a:pt x="213" y="589"/>
                    <a:pt x="214" y="635"/>
                  </a:cubicBezTo>
                  <a:cubicBezTo>
                    <a:pt x="215" y="668"/>
                    <a:pt x="218" y="688"/>
                    <a:pt x="222" y="694"/>
                  </a:cubicBezTo>
                  <a:cubicBezTo>
                    <a:pt x="226" y="700"/>
                    <a:pt x="233" y="705"/>
                    <a:pt x="242" y="708"/>
                  </a:cubicBezTo>
                  <a:cubicBezTo>
                    <a:pt x="251" y="711"/>
                    <a:pt x="278" y="713"/>
                    <a:pt x="321" y="7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8"/>
            <p:cNvSpPr>
              <a:spLocks/>
            </p:cNvSpPr>
            <p:nvPr userDrawn="1"/>
          </p:nvSpPr>
          <p:spPr bwMode="auto">
            <a:xfrm>
              <a:off x="1266825" y="1003301"/>
              <a:ext cx="276225" cy="242888"/>
            </a:xfrm>
            <a:custGeom>
              <a:avLst/>
              <a:gdLst>
                <a:gd name="T0" fmla="*/ 5 w 869"/>
                <a:gd name="T1" fmla="*/ 747 h 766"/>
                <a:gd name="T2" fmla="*/ 5 w 869"/>
                <a:gd name="T3" fmla="*/ 714 h 766"/>
                <a:gd name="T4" fmla="*/ 80 w 869"/>
                <a:gd name="T5" fmla="*/ 705 h 766"/>
                <a:gd name="T6" fmla="*/ 91 w 869"/>
                <a:gd name="T7" fmla="*/ 695 h 766"/>
                <a:gd name="T8" fmla="*/ 99 w 869"/>
                <a:gd name="T9" fmla="*/ 640 h 766"/>
                <a:gd name="T10" fmla="*/ 102 w 869"/>
                <a:gd name="T11" fmla="*/ 520 h 766"/>
                <a:gd name="T12" fmla="*/ 102 w 869"/>
                <a:gd name="T13" fmla="*/ 92 h 766"/>
                <a:gd name="T14" fmla="*/ 100 w 869"/>
                <a:gd name="T15" fmla="*/ 69 h 766"/>
                <a:gd name="T16" fmla="*/ 80 w 869"/>
                <a:gd name="T17" fmla="*/ 47 h 766"/>
                <a:gd name="T18" fmla="*/ 57 w 869"/>
                <a:gd name="T19" fmla="*/ 36 h 766"/>
                <a:gd name="T20" fmla="*/ 0 w 869"/>
                <a:gd name="T21" fmla="*/ 33 h 766"/>
                <a:gd name="T22" fmla="*/ 0 w 869"/>
                <a:gd name="T23" fmla="*/ 0 h 766"/>
                <a:gd name="T24" fmla="*/ 119 w 869"/>
                <a:gd name="T25" fmla="*/ 3 h 766"/>
                <a:gd name="T26" fmla="*/ 202 w 869"/>
                <a:gd name="T27" fmla="*/ 0 h 766"/>
                <a:gd name="T28" fmla="*/ 269 w 869"/>
                <a:gd name="T29" fmla="*/ 86 h 766"/>
                <a:gd name="T30" fmla="*/ 381 w 869"/>
                <a:gd name="T31" fmla="*/ 220 h 766"/>
                <a:gd name="T32" fmla="*/ 545 w 869"/>
                <a:gd name="T33" fmla="*/ 411 h 766"/>
                <a:gd name="T34" fmla="*/ 671 w 869"/>
                <a:gd name="T35" fmla="*/ 554 h 766"/>
                <a:gd name="T36" fmla="*/ 721 w 869"/>
                <a:gd name="T37" fmla="*/ 609 h 766"/>
                <a:gd name="T38" fmla="*/ 721 w 869"/>
                <a:gd name="T39" fmla="*/ 226 h 766"/>
                <a:gd name="T40" fmla="*/ 718 w 869"/>
                <a:gd name="T41" fmla="*/ 105 h 766"/>
                <a:gd name="T42" fmla="*/ 711 w 869"/>
                <a:gd name="T43" fmla="*/ 51 h 766"/>
                <a:gd name="T44" fmla="*/ 699 w 869"/>
                <a:gd name="T45" fmla="*/ 41 h 766"/>
                <a:gd name="T46" fmla="*/ 624 w 869"/>
                <a:gd name="T47" fmla="*/ 33 h 766"/>
                <a:gd name="T48" fmla="*/ 624 w 869"/>
                <a:gd name="T49" fmla="*/ 0 h 766"/>
                <a:gd name="T50" fmla="*/ 756 w 869"/>
                <a:gd name="T51" fmla="*/ 3 h 766"/>
                <a:gd name="T52" fmla="*/ 869 w 869"/>
                <a:gd name="T53" fmla="*/ 0 h 766"/>
                <a:gd name="T54" fmla="*/ 869 w 869"/>
                <a:gd name="T55" fmla="*/ 33 h 766"/>
                <a:gd name="T56" fmla="*/ 794 w 869"/>
                <a:gd name="T57" fmla="*/ 41 h 766"/>
                <a:gd name="T58" fmla="*/ 783 w 869"/>
                <a:gd name="T59" fmla="*/ 52 h 766"/>
                <a:gd name="T60" fmla="*/ 775 w 869"/>
                <a:gd name="T61" fmla="*/ 107 h 766"/>
                <a:gd name="T62" fmla="*/ 772 w 869"/>
                <a:gd name="T63" fmla="*/ 226 h 766"/>
                <a:gd name="T64" fmla="*/ 772 w 869"/>
                <a:gd name="T65" fmla="*/ 479 h 766"/>
                <a:gd name="T66" fmla="*/ 775 w 869"/>
                <a:gd name="T67" fmla="*/ 766 h 766"/>
                <a:gd name="T68" fmla="*/ 721 w 869"/>
                <a:gd name="T69" fmla="*/ 766 h 766"/>
                <a:gd name="T70" fmla="*/ 707 w 869"/>
                <a:gd name="T71" fmla="*/ 752 h 766"/>
                <a:gd name="T72" fmla="*/ 698 w 869"/>
                <a:gd name="T73" fmla="*/ 744 h 766"/>
                <a:gd name="T74" fmla="*/ 678 w 869"/>
                <a:gd name="T75" fmla="*/ 723 h 766"/>
                <a:gd name="T76" fmla="*/ 611 w 869"/>
                <a:gd name="T77" fmla="*/ 647 h 766"/>
                <a:gd name="T78" fmla="*/ 540 w 869"/>
                <a:gd name="T79" fmla="*/ 560 h 766"/>
                <a:gd name="T80" fmla="*/ 151 w 869"/>
                <a:gd name="T81" fmla="*/ 110 h 766"/>
                <a:gd name="T82" fmla="*/ 151 w 869"/>
                <a:gd name="T83" fmla="*/ 518 h 766"/>
                <a:gd name="T84" fmla="*/ 154 w 869"/>
                <a:gd name="T85" fmla="*/ 641 h 766"/>
                <a:gd name="T86" fmla="*/ 161 w 869"/>
                <a:gd name="T87" fmla="*/ 695 h 766"/>
                <a:gd name="T88" fmla="*/ 173 w 869"/>
                <a:gd name="T89" fmla="*/ 705 h 766"/>
                <a:gd name="T90" fmla="*/ 249 w 869"/>
                <a:gd name="T91" fmla="*/ 714 h 766"/>
                <a:gd name="T92" fmla="*/ 249 w 869"/>
                <a:gd name="T93" fmla="*/ 747 h 766"/>
                <a:gd name="T94" fmla="*/ 143 w 869"/>
                <a:gd name="T95" fmla="*/ 744 h 766"/>
                <a:gd name="T96" fmla="*/ 5 w 869"/>
                <a:gd name="T97" fmla="*/ 747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69" h="766">
                  <a:moveTo>
                    <a:pt x="5" y="747"/>
                  </a:moveTo>
                  <a:cubicBezTo>
                    <a:pt x="5" y="714"/>
                    <a:pt x="5" y="714"/>
                    <a:pt x="5" y="714"/>
                  </a:cubicBezTo>
                  <a:cubicBezTo>
                    <a:pt x="43" y="714"/>
                    <a:pt x="68" y="711"/>
                    <a:pt x="80" y="705"/>
                  </a:cubicBezTo>
                  <a:cubicBezTo>
                    <a:pt x="86" y="703"/>
                    <a:pt x="89" y="700"/>
                    <a:pt x="91" y="695"/>
                  </a:cubicBezTo>
                  <a:cubicBezTo>
                    <a:pt x="95" y="688"/>
                    <a:pt x="98" y="670"/>
                    <a:pt x="99" y="640"/>
                  </a:cubicBezTo>
                  <a:cubicBezTo>
                    <a:pt x="101" y="594"/>
                    <a:pt x="102" y="554"/>
                    <a:pt x="102" y="520"/>
                  </a:cubicBezTo>
                  <a:cubicBezTo>
                    <a:pt x="102" y="92"/>
                    <a:pt x="102" y="92"/>
                    <a:pt x="102" y="92"/>
                  </a:cubicBezTo>
                  <a:cubicBezTo>
                    <a:pt x="102" y="80"/>
                    <a:pt x="102" y="73"/>
                    <a:pt x="100" y="69"/>
                  </a:cubicBezTo>
                  <a:cubicBezTo>
                    <a:pt x="97" y="63"/>
                    <a:pt x="91" y="56"/>
                    <a:pt x="80" y="47"/>
                  </a:cubicBezTo>
                  <a:cubicBezTo>
                    <a:pt x="74" y="41"/>
                    <a:pt x="66" y="38"/>
                    <a:pt x="57" y="36"/>
                  </a:cubicBezTo>
                  <a:cubicBezTo>
                    <a:pt x="49" y="34"/>
                    <a:pt x="30" y="33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3" y="2"/>
                    <a:pt x="103" y="3"/>
                    <a:pt x="119" y="3"/>
                  </a:cubicBezTo>
                  <a:cubicBezTo>
                    <a:pt x="147" y="3"/>
                    <a:pt x="174" y="2"/>
                    <a:pt x="202" y="0"/>
                  </a:cubicBezTo>
                  <a:cubicBezTo>
                    <a:pt x="232" y="39"/>
                    <a:pt x="255" y="67"/>
                    <a:pt x="269" y="86"/>
                  </a:cubicBezTo>
                  <a:cubicBezTo>
                    <a:pt x="381" y="220"/>
                    <a:pt x="381" y="220"/>
                    <a:pt x="381" y="220"/>
                  </a:cubicBezTo>
                  <a:cubicBezTo>
                    <a:pt x="545" y="411"/>
                    <a:pt x="545" y="411"/>
                    <a:pt x="545" y="411"/>
                  </a:cubicBezTo>
                  <a:cubicBezTo>
                    <a:pt x="597" y="472"/>
                    <a:pt x="639" y="520"/>
                    <a:pt x="671" y="554"/>
                  </a:cubicBezTo>
                  <a:cubicBezTo>
                    <a:pt x="691" y="578"/>
                    <a:pt x="708" y="596"/>
                    <a:pt x="721" y="609"/>
                  </a:cubicBezTo>
                  <a:cubicBezTo>
                    <a:pt x="721" y="226"/>
                    <a:pt x="721" y="226"/>
                    <a:pt x="721" y="226"/>
                  </a:cubicBezTo>
                  <a:cubicBezTo>
                    <a:pt x="721" y="191"/>
                    <a:pt x="720" y="151"/>
                    <a:pt x="718" y="105"/>
                  </a:cubicBezTo>
                  <a:cubicBezTo>
                    <a:pt x="717" y="76"/>
                    <a:pt x="714" y="58"/>
                    <a:pt x="711" y="51"/>
                  </a:cubicBezTo>
                  <a:cubicBezTo>
                    <a:pt x="708" y="46"/>
                    <a:pt x="705" y="43"/>
                    <a:pt x="699" y="41"/>
                  </a:cubicBezTo>
                  <a:cubicBezTo>
                    <a:pt x="687" y="36"/>
                    <a:pt x="662" y="33"/>
                    <a:pt x="624" y="33"/>
                  </a:cubicBezTo>
                  <a:cubicBezTo>
                    <a:pt x="624" y="0"/>
                    <a:pt x="624" y="0"/>
                    <a:pt x="624" y="0"/>
                  </a:cubicBezTo>
                  <a:cubicBezTo>
                    <a:pt x="667" y="2"/>
                    <a:pt x="711" y="3"/>
                    <a:pt x="756" y="3"/>
                  </a:cubicBezTo>
                  <a:cubicBezTo>
                    <a:pt x="797" y="3"/>
                    <a:pt x="835" y="2"/>
                    <a:pt x="869" y="0"/>
                  </a:cubicBezTo>
                  <a:cubicBezTo>
                    <a:pt x="869" y="33"/>
                    <a:pt x="869" y="33"/>
                    <a:pt x="869" y="33"/>
                  </a:cubicBezTo>
                  <a:cubicBezTo>
                    <a:pt x="831" y="33"/>
                    <a:pt x="806" y="36"/>
                    <a:pt x="794" y="41"/>
                  </a:cubicBezTo>
                  <a:cubicBezTo>
                    <a:pt x="789" y="43"/>
                    <a:pt x="785" y="47"/>
                    <a:pt x="783" y="52"/>
                  </a:cubicBezTo>
                  <a:cubicBezTo>
                    <a:pt x="779" y="58"/>
                    <a:pt x="776" y="77"/>
                    <a:pt x="775" y="107"/>
                  </a:cubicBezTo>
                  <a:cubicBezTo>
                    <a:pt x="773" y="153"/>
                    <a:pt x="772" y="193"/>
                    <a:pt x="772" y="226"/>
                  </a:cubicBezTo>
                  <a:cubicBezTo>
                    <a:pt x="772" y="479"/>
                    <a:pt x="772" y="479"/>
                    <a:pt x="772" y="479"/>
                  </a:cubicBezTo>
                  <a:cubicBezTo>
                    <a:pt x="772" y="531"/>
                    <a:pt x="773" y="626"/>
                    <a:pt x="775" y="766"/>
                  </a:cubicBezTo>
                  <a:cubicBezTo>
                    <a:pt x="721" y="766"/>
                    <a:pt x="721" y="766"/>
                    <a:pt x="721" y="766"/>
                  </a:cubicBezTo>
                  <a:cubicBezTo>
                    <a:pt x="707" y="752"/>
                    <a:pt x="707" y="752"/>
                    <a:pt x="707" y="752"/>
                  </a:cubicBezTo>
                  <a:cubicBezTo>
                    <a:pt x="705" y="751"/>
                    <a:pt x="700" y="746"/>
                    <a:pt x="698" y="744"/>
                  </a:cubicBezTo>
                  <a:cubicBezTo>
                    <a:pt x="696" y="742"/>
                    <a:pt x="689" y="735"/>
                    <a:pt x="678" y="723"/>
                  </a:cubicBezTo>
                  <a:cubicBezTo>
                    <a:pt x="647" y="689"/>
                    <a:pt x="625" y="664"/>
                    <a:pt x="611" y="647"/>
                  </a:cubicBezTo>
                  <a:cubicBezTo>
                    <a:pt x="540" y="560"/>
                    <a:pt x="540" y="560"/>
                    <a:pt x="540" y="560"/>
                  </a:cubicBezTo>
                  <a:cubicBezTo>
                    <a:pt x="151" y="110"/>
                    <a:pt x="151" y="110"/>
                    <a:pt x="151" y="110"/>
                  </a:cubicBezTo>
                  <a:cubicBezTo>
                    <a:pt x="151" y="518"/>
                    <a:pt x="151" y="518"/>
                    <a:pt x="151" y="518"/>
                  </a:cubicBezTo>
                  <a:cubicBezTo>
                    <a:pt x="151" y="552"/>
                    <a:pt x="152" y="593"/>
                    <a:pt x="154" y="641"/>
                  </a:cubicBezTo>
                  <a:cubicBezTo>
                    <a:pt x="156" y="670"/>
                    <a:pt x="158" y="688"/>
                    <a:pt x="161" y="695"/>
                  </a:cubicBezTo>
                  <a:cubicBezTo>
                    <a:pt x="164" y="700"/>
                    <a:pt x="168" y="704"/>
                    <a:pt x="173" y="705"/>
                  </a:cubicBezTo>
                  <a:cubicBezTo>
                    <a:pt x="185" y="711"/>
                    <a:pt x="210" y="714"/>
                    <a:pt x="249" y="714"/>
                  </a:cubicBezTo>
                  <a:cubicBezTo>
                    <a:pt x="249" y="747"/>
                    <a:pt x="249" y="747"/>
                    <a:pt x="249" y="747"/>
                  </a:cubicBezTo>
                  <a:cubicBezTo>
                    <a:pt x="217" y="745"/>
                    <a:pt x="181" y="744"/>
                    <a:pt x="143" y="744"/>
                  </a:cubicBezTo>
                  <a:cubicBezTo>
                    <a:pt x="100" y="744"/>
                    <a:pt x="54" y="745"/>
                    <a:pt x="5" y="7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9"/>
            <p:cNvSpPr>
              <a:spLocks/>
            </p:cNvSpPr>
            <p:nvPr userDrawn="1"/>
          </p:nvSpPr>
          <p:spPr bwMode="auto">
            <a:xfrm>
              <a:off x="1573213" y="1003301"/>
              <a:ext cx="101600" cy="236538"/>
            </a:xfrm>
            <a:custGeom>
              <a:avLst/>
              <a:gdLst>
                <a:gd name="T0" fmla="*/ 322 w 322"/>
                <a:gd name="T1" fmla="*/ 714 h 747"/>
                <a:gd name="T2" fmla="*/ 322 w 322"/>
                <a:gd name="T3" fmla="*/ 747 h 747"/>
                <a:gd name="T4" fmla="*/ 169 w 322"/>
                <a:gd name="T5" fmla="*/ 744 h 747"/>
                <a:gd name="T6" fmla="*/ 0 w 322"/>
                <a:gd name="T7" fmla="*/ 747 h 747"/>
                <a:gd name="T8" fmla="*/ 0 w 322"/>
                <a:gd name="T9" fmla="*/ 714 h 747"/>
                <a:gd name="T10" fmla="*/ 79 w 322"/>
                <a:gd name="T11" fmla="*/ 708 h 747"/>
                <a:gd name="T12" fmla="*/ 98 w 322"/>
                <a:gd name="T13" fmla="*/ 696 h 747"/>
                <a:gd name="T14" fmla="*/ 106 w 322"/>
                <a:gd name="T15" fmla="*/ 645 h 747"/>
                <a:gd name="T16" fmla="*/ 109 w 322"/>
                <a:gd name="T17" fmla="*/ 495 h 747"/>
                <a:gd name="T18" fmla="*/ 109 w 322"/>
                <a:gd name="T19" fmla="*/ 251 h 747"/>
                <a:gd name="T20" fmla="*/ 106 w 322"/>
                <a:gd name="T21" fmla="*/ 111 h 747"/>
                <a:gd name="T22" fmla="*/ 98 w 322"/>
                <a:gd name="T23" fmla="*/ 52 h 747"/>
                <a:gd name="T24" fmla="*/ 78 w 322"/>
                <a:gd name="T25" fmla="*/ 39 h 747"/>
                <a:gd name="T26" fmla="*/ 0 w 322"/>
                <a:gd name="T27" fmla="*/ 33 h 747"/>
                <a:gd name="T28" fmla="*/ 0 w 322"/>
                <a:gd name="T29" fmla="*/ 0 h 747"/>
                <a:gd name="T30" fmla="*/ 161 w 322"/>
                <a:gd name="T31" fmla="*/ 3 h 747"/>
                <a:gd name="T32" fmla="*/ 322 w 322"/>
                <a:gd name="T33" fmla="*/ 0 h 747"/>
                <a:gd name="T34" fmla="*/ 322 w 322"/>
                <a:gd name="T35" fmla="*/ 33 h 747"/>
                <a:gd name="T36" fmla="*/ 244 w 322"/>
                <a:gd name="T37" fmla="*/ 39 h 747"/>
                <a:gd name="T38" fmla="*/ 224 w 322"/>
                <a:gd name="T39" fmla="*/ 51 h 747"/>
                <a:gd name="T40" fmla="*/ 216 w 322"/>
                <a:gd name="T41" fmla="*/ 102 h 747"/>
                <a:gd name="T42" fmla="*/ 213 w 322"/>
                <a:gd name="T43" fmla="*/ 251 h 747"/>
                <a:gd name="T44" fmla="*/ 213 w 322"/>
                <a:gd name="T45" fmla="*/ 495 h 747"/>
                <a:gd name="T46" fmla="*/ 215 w 322"/>
                <a:gd name="T47" fmla="*/ 635 h 747"/>
                <a:gd name="T48" fmla="*/ 223 w 322"/>
                <a:gd name="T49" fmla="*/ 694 h 747"/>
                <a:gd name="T50" fmla="*/ 243 w 322"/>
                <a:gd name="T51" fmla="*/ 708 h 747"/>
                <a:gd name="T52" fmla="*/ 322 w 322"/>
                <a:gd name="T53" fmla="*/ 714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2" h="747">
                  <a:moveTo>
                    <a:pt x="322" y="714"/>
                  </a:moveTo>
                  <a:cubicBezTo>
                    <a:pt x="322" y="747"/>
                    <a:pt x="322" y="747"/>
                    <a:pt x="322" y="747"/>
                  </a:cubicBezTo>
                  <a:cubicBezTo>
                    <a:pt x="244" y="745"/>
                    <a:pt x="193" y="744"/>
                    <a:pt x="169" y="744"/>
                  </a:cubicBezTo>
                  <a:cubicBezTo>
                    <a:pt x="0" y="747"/>
                    <a:pt x="0" y="747"/>
                    <a:pt x="0" y="747"/>
                  </a:cubicBezTo>
                  <a:cubicBezTo>
                    <a:pt x="0" y="714"/>
                    <a:pt x="0" y="714"/>
                    <a:pt x="0" y="714"/>
                  </a:cubicBezTo>
                  <a:cubicBezTo>
                    <a:pt x="43" y="713"/>
                    <a:pt x="69" y="711"/>
                    <a:pt x="79" y="708"/>
                  </a:cubicBezTo>
                  <a:cubicBezTo>
                    <a:pt x="88" y="705"/>
                    <a:pt x="94" y="701"/>
                    <a:pt x="98" y="696"/>
                  </a:cubicBezTo>
                  <a:cubicBezTo>
                    <a:pt x="102" y="689"/>
                    <a:pt x="105" y="672"/>
                    <a:pt x="106" y="645"/>
                  </a:cubicBezTo>
                  <a:cubicBezTo>
                    <a:pt x="107" y="637"/>
                    <a:pt x="108" y="587"/>
                    <a:pt x="109" y="495"/>
                  </a:cubicBezTo>
                  <a:cubicBezTo>
                    <a:pt x="109" y="251"/>
                    <a:pt x="109" y="251"/>
                    <a:pt x="109" y="251"/>
                  </a:cubicBezTo>
                  <a:cubicBezTo>
                    <a:pt x="109" y="204"/>
                    <a:pt x="108" y="157"/>
                    <a:pt x="106" y="111"/>
                  </a:cubicBezTo>
                  <a:cubicBezTo>
                    <a:pt x="105" y="78"/>
                    <a:pt x="102" y="59"/>
                    <a:pt x="98" y="52"/>
                  </a:cubicBezTo>
                  <a:cubicBezTo>
                    <a:pt x="94" y="46"/>
                    <a:pt x="88" y="41"/>
                    <a:pt x="78" y="39"/>
                  </a:cubicBezTo>
                  <a:cubicBezTo>
                    <a:pt x="69" y="36"/>
                    <a:pt x="43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0" y="2"/>
                    <a:pt x="124" y="3"/>
                    <a:pt x="161" y="3"/>
                  </a:cubicBezTo>
                  <a:cubicBezTo>
                    <a:pt x="198" y="3"/>
                    <a:pt x="251" y="2"/>
                    <a:pt x="322" y="0"/>
                  </a:cubicBezTo>
                  <a:cubicBezTo>
                    <a:pt x="322" y="33"/>
                    <a:pt x="322" y="33"/>
                    <a:pt x="322" y="33"/>
                  </a:cubicBezTo>
                  <a:cubicBezTo>
                    <a:pt x="279" y="34"/>
                    <a:pt x="253" y="36"/>
                    <a:pt x="244" y="39"/>
                  </a:cubicBezTo>
                  <a:cubicBezTo>
                    <a:pt x="234" y="41"/>
                    <a:pt x="228" y="46"/>
                    <a:pt x="224" y="51"/>
                  </a:cubicBezTo>
                  <a:cubicBezTo>
                    <a:pt x="220" y="58"/>
                    <a:pt x="217" y="75"/>
                    <a:pt x="216" y="102"/>
                  </a:cubicBezTo>
                  <a:cubicBezTo>
                    <a:pt x="216" y="109"/>
                    <a:pt x="215" y="159"/>
                    <a:pt x="213" y="251"/>
                  </a:cubicBezTo>
                  <a:cubicBezTo>
                    <a:pt x="213" y="495"/>
                    <a:pt x="213" y="495"/>
                    <a:pt x="213" y="495"/>
                  </a:cubicBezTo>
                  <a:cubicBezTo>
                    <a:pt x="213" y="543"/>
                    <a:pt x="214" y="589"/>
                    <a:pt x="215" y="635"/>
                  </a:cubicBezTo>
                  <a:cubicBezTo>
                    <a:pt x="216" y="668"/>
                    <a:pt x="219" y="688"/>
                    <a:pt x="223" y="694"/>
                  </a:cubicBezTo>
                  <a:cubicBezTo>
                    <a:pt x="227" y="700"/>
                    <a:pt x="234" y="705"/>
                    <a:pt x="243" y="708"/>
                  </a:cubicBezTo>
                  <a:cubicBezTo>
                    <a:pt x="252" y="711"/>
                    <a:pt x="278" y="713"/>
                    <a:pt x="322" y="7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0"/>
            <p:cNvSpPr>
              <a:spLocks/>
            </p:cNvSpPr>
            <p:nvPr userDrawn="1"/>
          </p:nvSpPr>
          <p:spPr bwMode="auto">
            <a:xfrm>
              <a:off x="1692275" y="998538"/>
              <a:ext cx="231775" cy="246063"/>
            </a:xfrm>
            <a:custGeom>
              <a:avLst/>
              <a:gdLst>
                <a:gd name="T0" fmla="*/ 728 w 728"/>
                <a:gd name="T1" fmla="*/ 667 h 774"/>
                <a:gd name="T2" fmla="*/ 707 w 728"/>
                <a:gd name="T3" fmla="*/ 716 h 774"/>
                <a:gd name="T4" fmla="*/ 581 w 728"/>
                <a:gd name="T5" fmla="*/ 761 h 774"/>
                <a:gd name="T6" fmla="*/ 447 w 728"/>
                <a:gd name="T7" fmla="*/ 774 h 774"/>
                <a:gd name="T8" fmla="*/ 288 w 728"/>
                <a:gd name="T9" fmla="*/ 754 h 774"/>
                <a:gd name="T10" fmla="*/ 161 w 728"/>
                <a:gd name="T11" fmla="*/ 696 h 774"/>
                <a:gd name="T12" fmla="*/ 71 w 728"/>
                <a:gd name="T13" fmla="*/ 610 h 774"/>
                <a:gd name="T14" fmla="*/ 18 w 728"/>
                <a:gd name="T15" fmla="*/ 508 h 774"/>
                <a:gd name="T16" fmla="*/ 0 w 728"/>
                <a:gd name="T17" fmla="*/ 386 h 774"/>
                <a:gd name="T18" fmla="*/ 123 w 728"/>
                <a:gd name="T19" fmla="*/ 110 h 774"/>
                <a:gd name="T20" fmla="*/ 457 w 728"/>
                <a:gd name="T21" fmla="*/ 0 h 774"/>
                <a:gd name="T22" fmla="*/ 549 w 728"/>
                <a:gd name="T23" fmla="*/ 6 h 774"/>
                <a:gd name="T24" fmla="*/ 653 w 728"/>
                <a:gd name="T25" fmla="*/ 27 h 774"/>
                <a:gd name="T26" fmla="*/ 728 w 728"/>
                <a:gd name="T27" fmla="*/ 45 h 774"/>
                <a:gd name="T28" fmla="*/ 710 w 728"/>
                <a:gd name="T29" fmla="*/ 101 h 774"/>
                <a:gd name="T30" fmla="*/ 698 w 728"/>
                <a:gd name="T31" fmla="*/ 204 h 774"/>
                <a:gd name="T32" fmla="*/ 665 w 728"/>
                <a:gd name="T33" fmla="*/ 204 h 774"/>
                <a:gd name="T34" fmla="*/ 665 w 728"/>
                <a:gd name="T35" fmla="*/ 143 h 774"/>
                <a:gd name="T36" fmla="*/ 605 w 728"/>
                <a:gd name="T37" fmla="*/ 66 h 774"/>
                <a:gd name="T38" fmla="*/ 446 w 728"/>
                <a:gd name="T39" fmla="*/ 41 h 774"/>
                <a:gd name="T40" fmla="*/ 313 w 728"/>
                <a:gd name="T41" fmla="*/ 60 h 774"/>
                <a:gd name="T42" fmla="*/ 217 w 728"/>
                <a:gd name="T43" fmla="*/ 117 h 774"/>
                <a:gd name="T44" fmla="*/ 149 w 728"/>
                <a:gd name="T45" fmla="*/ 216 h 774"/>
                <a:gd name="T46" fmla="*/ 122 w 728"/>
                <a:gd name="T47" fmla="*/ 366 h 774"/>
                <a:gd name="T48" fmla="*/ 223 w 728"/>
                <a:gd name="T49" fmla="*/ 621 h 774"/>
                <a:gd name="T50" fmla="*/ 492 w 728"/>
                <a:gd name="T51" fmla="*/ 717 h 774"/>
                <a:gd name="T52" fmla="*/ 632 w 728"/>
                <a:gd name="T53" fmla="*/ 698 h 774"/>
                <a:gd name="T54" fmla="*/ 719 w 728"/>
                <a:gd name="T55" fmla="*/ 656 h 774"/>
                <a:gd name="T56" fmla="*/ 728 w 728"/>
                <a:gd name="T57" fmla="*/ 667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28" h="774">
                  <a:moveTo>
                    <a:pt x="728" y="667"/>
                  </a:moveTo>
                  <a:cubicBezTo>
                    <a:pt x="707" y="716"/>
                    <a:pt x="707" y="716"/>
                    <a:pt x="707" y="716"/>
                  </a:cubicBezTo>
                  <a:cubicBezTo>
                    <a:pt x="664" y="736"/>
                    <a:pt x="622" y="751"/>
                    <a:pt x="581" y="761"/>
                  </a:cubicBezTo>
                  <a:cubicBezTo>
                    <a:pt x="540" y="770"/>
                    <a:pt x="495" y="774"/>
                    <a:pt x="447" y="774"/>
                  </a:cubicBezTo>
                  <a:cubicBezTo>
                    <a:pt x="390" y="774"/>
                    <a:pt x="337" y="768"/>
                    <a:pt x="288" y="754"/>
                  </a:cubicBezTo>
                  <a:cubicBezTo>
                    <a:pt x="240" y="740"/>
                    <a:pt x="197" y="721"/>
                    <a:pt x="161" y="696"/>
                  </a:cubicBezTo>
                  <a:cubicBezTo>
                    <a:pt x="124" y="670"/>
                    <a:pt x="94" y="642"/>
                    <a:pt x="71" y="610"/>
                  </a:cubicBezTo>
                  <a:cubicBezTo>
                    <a:pt x="48" y="579"/>
                    <a:pt x="31" y="545"/>
                    <a:pt x="18" y="508"/>
                  </a:cubicBezTo>
                  <a:cubicBezTo>
                    <a:pt x="6" y="471"/>
                    <a:pt x="0" y="430"/>
                    <a:pt x="0" y="386"/>
                  </a:cubicBezTo>
                  <a:cubicBezTo>
                    <a:pt x="0" y="275"/>
                    <a:pt x="41" y="183"/>
                    <a:pt x="123" y="110"/>
                  </a:cubicBezTo>
                  <a:cubicBezTo>
                    <a:pt x="204" y="37"/>
                    <a:pt x="316" y="0"/>
                    <a:pt x="457" y="0"/>
                  </a:cubicBezTo>
                  <a:cubicBezTo>
                    <a:pt x="490" y="0"/>
                    <a:pt x="521" y="2"/>
                    <a:pt x="549" y="6"/>
                  </a:cubicBezTo>
                  <a:cubicBezTo>
                    <a:pt x="578" y="9"/>
                    <a:pt x="612" y="16"/>
                    <a:pt x="653" y="27"/>
                  </a:cubicBezTo>
                  <a:cubicBezTo>
                    <a:pt x="694" y="37"/>
                    <a:pt x="719" y="43"/>
                    <a:pt x="728" y="45"/>
                  </a:cubicBezTo>
                  <a:cubicBezTo>
                    <a:pt x="720" y="64"/>
                    <a:pt x="714" y="82"/>
                    <a:pt x="710" y="101"/>
                  </a:cubicBezTo>
                  <a:cubicBezTo>
                    <a:pt x="704" y="131"/>
                    <a:pt x="700" y="165"/>
                    <a:pt x="698" y="204"/>
                  </a:cubicBezTo>
                  <a:cubicBezTo>
                    <a:pt x="665" y="204"/>
                    <a:pt x="665" y="204"/>
                    <a:pt x="665" y="204"/>
                  </a:cubicBezTo>
                  <a:cubicBezTo>
                    <a:pt x="665" y="143"/>
                    <a:pt x="665" y="143"/>
                    <a:pt x="665" y="143"/>
                  </a:cubicBezTo>
                  <a:cubicBezTo>
                    <a:pt x="661" y="109"/>
                    <a:pt x="641" y="83"/>
                    <a:pt x="605" y="66"/>
                  </a:cubicBezTo>
                  <a:cubicBezTo>
                    <a:pt x="569" y="50"/>
                    <a:pt x="516" y="41"/>
                    <a:pt x="446" y="41"/>
                  </a:cubicBezTo>
                  <a:cubicBezTo>
                    <a:pt x="393" y="42"/>
                    <a:pt x="349" y="48"/>
                    <a:pt x="313" y="60"/>
                  </a:cubicBezTo>
                  <a:cubicBezTo>
                    <a:pt x="277" y="72"/>
                    <a:pt x="245" y="91"/>
                    <a:pt x="217" y="117"/>
                  </a:cubicBezTo>
                  <a:cubicBezTo>
                    <a:pt x="189" y="143"/>
                    <a:pt x="166" y="176"/>
                    <a:pt x="149" y="216"/>
                  </a:cubicBezTo>
                  <a:cubicBezTo>
                    <a:pt x="131" y="256"/>
                    <a:pt x="122" y="306"/>
                    <a:pt x="122" y="366"/>
                  </a:cubicBezTo>
                  <a:cubicBezTo>
                    <a:pt x="122" y="472"/>
                    <a:pt x="155" y="557"/>
                    <a:pt x="223" y="621"/>
                  </a:cubicBezTo>
                  <a:cubicBezTo>
                    <a:pt x="291" y="685"/>
                    <a:pt x="380" y="717"/>
                    <a:pt x="492" y="717"/>
                  </a:cubicBezTo>
                  <a:cubicBezTo>
                    <a:pt x="542" y="717"/>
                    <a:pt x="589" y="711"/>
                    <a:pt x="632" y="698"/>
                  </a:cubicBezTo>
                  <a:cubicBezTo>
                    <a:pt x="661" y="689"/>
                    <a:pt x="690" y="675"/>
                    <a:pt x="719" y="656"/>
                  </a:cubicBezTo>
                  <a:lnTo>
                    <a:pt x="728" y="6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1"/>
            <p:cNvSpPr>
              <a:spLocks/>
            </p:cNvSpPr>
            <p:nvPr userDrawn="1"/>
          </p:nvSpPr>
          <p:spPr bwMode="auto">
            <a:xfrm>
              <a:off x="657225" y="998538"/>
              <a:ext cx="231775" cy="246063"/>
            </a:xfrm>
            <a:custGeom>
              <a:avLst/>
              <a:gdLst>
                <a:gd name="T0" fmla="*/ 728 w 728"/>
                <a:gd name="T1" fmla="*/ 667 h 774"/>
                <a:gd name="T2" fmla="*/ 706 w 728"/>
                <a:gd name="T3" fmla="*/ 716 h 774"/>
                <a:gd name="T4" fmla="*/ 580 w 728"/>
                <a:gd name="T5" fmla="*/ 761 h 774"/>
                <a:gd name="T6" fmla="*/ 446 w 728"/>
                <a:gd name="T7" fmla="*/ 774 h 774"/>
                <a:gd name="T8" fmla="*/ 288 w 728"/>
                <a:gd name="T9" fmla="*/ 754 h 774"/>
                <a:gd name="T10" fmla="*/ 160 w 728"/>
                <a:gd name="T11" fmla="*/ 696 h 774"/>
                <a:gd name="T12" fmla="*/ 71 w 728"/>
                <a:gd name="T13" fmla="*/ 610 h 774"/>
                <a:gd name="T14" fmla="*/ 18 w 728"/>
                <a:gd name="T15" fmla="*/ 508 h 774"/>
                <a:gd name="T16" fmla="*/ 0 w 728"/>
                <a:gd name="T17" fmla="*/ 386 h 774"/>
                <a:gd name="T18" fmla="*/ 122 w 728"/>
                <a:gd name="T19" fmla="*/ 110 h 774"/>
                <a:gd name="T20" fmla="*/ 456 w 728"/>
                <a:gd name="T21" fmla="*/ 0 h 774"/>
                <a:gd name="T22" fmla="*/ 549 w 728"/>
                <a:gd name="T23" fmla="*/ 6 h 774"/>
                <a:gd name="T24" fmla="*/ 653 w 728"/>
                <a:gd name="T25" fmla="*/ 27 h 774"/>
                <a:gd name="T26" fmla="*/ 728 w 728"/>
                <a:gd name="T27" fmla="*/ 45 h 774"/>
                <a:gd name="T28" fmla="*/ 710 w 728"/>
                <a:gd name="T29" fmla="*/ 101 h 774"/>
                <a:gd name="T30" fmla="*/ 698 w 728"/>
                <a:gd name="T31" fmla="*/ 204 h 774"/>
                <a:gd name="T32" fmla="*/ 665 w 728"/>
                <a:gd name="T33" fmla="*/ 204 h 774"/>
                <a:gd name="T34" fmla="*/ 664 w 728"/>
                <a:gd name="T35" fmla="*/ 143 h 774"/>
                <a:gd name="T36" fmla="*/ 604 w 728"/>
                <a:gd name="T37" fmla="*/ 66 h 774"/>
                <a:gd name="T38" fmla="*/ 445 w 728"/>
                <a:gd name="T39" fmla="*/ 41 h 774"/>
                <a:gd name="T40" fmla="*/ 313 w 728"/>
                <a:gd name="T41" fmla="*/ 60 h 774"/>
                <a:gd name="T42" fmla="*/ 216 w 728"/>
                <a:gd name="T43" fmla="*/ 117 h 774"/>
                <a:gd name="T44" fmla="*/ 148 w 728"/>
                <a:gd name="T45" fmla="*/ 216 h 774"/>
                <a:gd name="T46" fmla="*/ 121 w 728"/>
                <a:gd name="T47" fmla="*/ 366 h 774"/>
                <a:gd name="T48" fmla="*/ 223 w 728"/>
                <a:gd name="T49" fmla="*/ 621 h 774"/>
                <a:gd name="T50" fmla="*/ 492 w 728"/>
                <a:gd name="T51" fmla="*/ 717 h 774"/>
                <a:gd name="T52" fmla="*/ 631 w 728"/>
                <a:gd name="T53" fmla="*/ 698 h 774"/>
                <a:gd name="T54" fmla="*/ 718 w 728"/>
                <a:gd name="T55" fmla="*/ 656 h 774"/>
                <a:gd name="T56" fmla="*/ 728 w 728"/>
                <a:gd name="T57" fmla="*/ 667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28" h="774">
                  <a:moveTo>
                    <a:pt x="728" y="667"/>
                  </a:moveTo>
                  <a:cubicBezTo>
                    <a:pt x="706" y="716"/>
                    <a:pt x="706" y="716"/>
                    <a:pt x="706" y="716"/>
                  </a:cubicBezTo>
                  <a:cubicBezTo>
                    <a:pt x="663" y="736"/>
                    <a:pt x="621" y="751"/>
                    <a:pt x="580" y="761"/>
                  </a:cubicBezTo>
                  <a:cubicBezTo>
                    <a:pt x="539" y="770"/>
                    <a:pt x="495" y="774"/>
                    <a:pt x="446" y="774"/>
                  </a:cubicBezTo>
                  <a:cubicBezTo>
                    <a:pt x="389" y="774"/>
                    <a:pt x="337" y="768"/>
                    <a:pt x="288" y="754"/>
                  </a:cubicBezTo>
                  <a:cubicBezTo>
                    <a:pt x="239" y="740"/>
                    <a:pt x="197" y="721"/>
                    <a:pt x="160" y="696"/>
                  </a:cubicBezTo>
                  <a:cubicBezTo>
                    <a:pt x="124" y="670"/>
                    <a:pt x="94" y="642"/>
                    <a:pt x="71" y="610"/>
                  </a:cubicBezTo>
                  <a:cubicBezTo>
                    <a:pt x="48" y="579"/>
                    <a:pt x="30" y="545"/>
                    <a:pt x="18" y="508"/>
                  </a:cubicBezTo>
                  <a:cubicBezTo>
                    <a:pt x="6" y="471"/>
                    <a:pt x="0" y="430"/>
                    <a:pt x="0" y="386"/>
                  </a:cubicBezTo>
                  <a:cubicBezTo>
                    <a:pt x="0" y="275"/>
                    <a:pt x="41" y="183"/>
                    <a:pt x="122" y="110"/>
                  </a:cubicBezTo>
                  <a:cubicBezTo>
                    <a:pt x="204" y="37"/>
                    <a:pt x="315" y="0"/>
                    <a:pt x="456" y="0"/>
                  </a:cubicBezTo>
                  <a:cubicBezTo>
                    <a:pt x="490" y="0"/>
                    <a:pt x="520" y="2"/>
                    <a:pt x="549" y="6"/>
                  </a:cubicBezTo>
                  <a:cubicBezTo>
                    <a:pt x="577" y="9"/>
                    <a:pt x="612" y="16"/>
                    <a:pt x="653" y="27"/>
                  </a:cubicBezTo>
                  <a:cubicBezTo>
                    <a:pt x="694" y="37"/>
                    <a:pt x="719" y="43"/>
                    <a:pt x="728" y="45"/>
                  </a:cubicBezTo>
                  <a:cubicBezTo>
                    <a:pt x="720" y="64"/>
                    <a:pt x="714" y="82"/>
                    <a:pt x="710" y="101"/>
                  </a:cubicBezTo>
                  <a:cubicBezTo>
                    <a:pt x="704" y="131"/>
                    <a:pt x="700" y="165"/>
                    <a:pt x="698" y="204"/>
                  </a:cubicBezTo>
                  <a:cubicBezTo>
                    <a:pt x="665" y="204"/>
                    <a:pt x="665" y="204"/>
                    <a:pt x="665" y="204"/>
                  </a:cubicBezTo>
                  <a:cubicBezTo>
                    <a:pt x="664" y="143"/>
                    <a:pt x="664" y="143"/>
                    <a:pt x="664" y="143"/>
                  </a:cubicBezTo>
                  <a:cubicBezTo>
                    <a:pt x="661" y="109"/>
                    <a:pt x="641" y="83"/>
                    <a:pt x="604" y="66"/>
                  </a:cubicBezTo>
                  <a:cubicBezTo>
                    <a:pt x="568" y="50"/>
                    <a:pt x="515" y="41"/>
                    <a:pt x="445" y="41"/>
                  </a:cubicBezTo>
                  <a:cubicBezTo>
                    <a:pt x="393" y="42"/>
                    <a:pt x="349" y="48"/>
                    <a:pt x="313" y="60"/>
                  </a:cubicBezTo>
                  <a:cubicBezTo>
                    <a:pt x="276" y="72"/>
                    <a:pt x="244" y="91"/>
                    <a:pt x="216" y="117"/>
                  </a:cubicBezTo>
                  <a:cubicBezTo>
                    <a:pt x="189" y="143"/>
                    <a:pt x="166" y="176"/>
                    <a:pt x="148" y="216"/>
                  </a:cubicBezTo>
                  <a:cubicBezTo>
                    <a:pt x="131" y="256"/>
                    <a:pt x="122" y="306"/>
                    <a:pt x="121" y="366"/>
                  </a:cubicBezTo>
                  <a:cubicBezTo>
                    <a:pt x="121" y="472"/>
                    <a:pt x="155" y="557"/>
                    <a:pt x="223" y="621"/>
                  </a:cubicBezTo>
                  <a:cubicBezTo>
                    <a:pt x="290" y="685"/>
                    <a:pt x="380" y="717"/>
                    <a:pt x="492" y="717"/>
                  </a:cubicBezTo>
                  <a:cubicBezTo>
                    <a:pt x="542" y="717"/>
                    <a:pt x="588" y="711"/>
                    <a:pt x="631" y="698"/>
                  </a:cubicBezTo>
                  <a:cubicBezTo>
                    <a:pt x="660" y="689"/>
                    <a:pt x="689" y="675"/>
                    <a:pt x="718" y="656"/>
                  </a:cubicBezTo>
                  <a:lnTo>
                    <a:pt x="728" y="6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2"/>
            <p:cNvSpPr>
              <a:spLocks/>
            </p:cNvSpPr>
            <p:nvPr userDrawn="1"/>
          </p:nvSpPr>
          <p:spPr bwMode="auto">
            <a:xfrm>
              <a:off x="757238" y="687388"/>
              <a:ext cx="323850" cy="239713"/>
            </a:xfrm>
            <a:custGeom>
              <a:avLst/>
              <a:gdLst>
                <a:gd name="T0" fmla="*/ 0 w 1017"/>
                <a:gd name="T1" fmla="*/ 35 h 754"/>
                <a:gd name="T2" fmla="*/ 0 w 1017"/>
                <a:gd name="T3" fmla="*/ 0 h 754"/>
                <a:gd name="T4" fmla="*/ 110 w 1017"/>
                <a:gd name="T5" fmla="*/ 4 h 754"/>
                <a:gd name="T6" fmla="*/ 212 w 1017"/>
                <a:gd name="T7" fmla="*/ 0 h 754"/>
                <a:gd name="T8" fmla="*/ 300 w 1017"/>
                <a:gd name="T9" fmla="*/ 183 h 754"/>
                <a:gd name="T10" fmla="*/ 509 w 1017"/>
                <a:gd name="T11" fmla="*/ 592 h 754"/>
                <a:gd name="T12" fmla="*/ 697 w 1017"/>
                <a:gd name="T13" fmla="*/ 218 h 754"/>
                <a:gd name="T14" fmla="*/ 800 w 1017"/>
                <a:gd name="T15" fmla="*/ 0 h 754"/>
                <a:gd name="T16" fmla="*/ 898 w 1017"/>
                <a:gd name="T17" fmla="*/ 4 h 754"/>
                <a:gd name="T18" fmla="*/ 1017 w 1017"/>
                <a:gd name="T19" fmla="*/ 0 h 754"/>
                <a:gd name="T20" fmla="*/ 1017 w 1017"/>
                <a:gd name="T21" fmla="*/ 35 h 754"/>
                <a:gd name="T22" fmla="*/ 938 w 1017"/>
                <a:gd name="T23" fmla="*/ 40 h 754"/>
                <a:gd name="T24" fmla="*/ 918 w 1017"/>
                <a:gd name="T25" fmla="*/ 53 h 754"/>
                <a:gd name="T26" fmla="*/ 910 w 1017"/>
                <a:gd name="T27" fmla="*/ 103 h 754"/>
                <a:gd name="T28" fmla="*/ 907 w 1017"/>
                <a:gd name="T29" fmla="*/ 251 h 754"/>
                <a:gd name="T30" fmla="*/ 907 w 1017"/>
                <a:gd name="T31" fmla="*/ 492 h 754"/>
                <a:gd name="T32" fmla="*/ 910 w 1017"/>
                <a:gd name="T33" fmla="*/ 631 h 754"/>
                <a:gd name="T34" fmla="*/ 918 w 1017"/>
                <a:gd name="T35" fmla="*/ 690 h 754"/>
                <a:gd name="T36" fmla="*/ 938 w 1017"/>
                <a:gd name="T37" fmla="*/ 704 h 754"/>
                <a:gd name="T38" fmla="*/ 1017 w 1017"/>
                <a:gd name="T39" fmla="*/ 709 h 754"/>
                <a:gd name="T40" fmla="*/ 1017 w 1017"/>
                <a:gd name="T41" fmla="*/ 743 h 754"/>
                <a:gd name="T42" fmla="*/ 861 w 1017"/>
                <a:gd name="T43" fmla="*/ 739 h 754"/>
                <a:gd name="T44" fmla="*/ 699 w 1017"/>
                <a:gd name="T45" fmla="*/ 743 h 754"/>
                <a:gd name="T46" fmla="*/ 699 w 1017"/>
                <a:gd name="T47" fmla="*/ 709 h 754"/>
                <a:gd name="T48" fmla="*/ 778 w 1017"/>
                <a:gd name="T49" fmla="*/ 704 h 754"/>
                <a:gd name="T50" fmla="*/ 797 w 1017"/>
                <a:gd name="T51" fmla="*/ 691 h 754"/>
                <a:gd name="T52" fmla="*/ 806 w 1017"/>
                <a:gd name="T53" fmla="*/ 641 h 754"/>
                <a:gd name="T54" fmla="*/ 808 w 1017"/>
                <a:gd name="T55" fmla="*/ 492 h 754"/>
                <a:gd name="T56" fmla="*/ 808 w 1017"/>
                <a:gd name="T57" fmla="*/ 108 h 754"/>
                <a:gd name="T58" fmla="*/ 619 w 1017"/>
                <a:gd name="T59" fmla="*/ 486 h 754"/>
                <a:gd name="T60" fmla="*/ 549 w 1017"/>
                <a:gd name="T61" fmla="*/ 629 h 754"/>
                <a:gd name="T62" fmla="*/ 494 w 1017"/>
                <a:gd name="T63" fmla="*/ 754 h 754"/>
                <a:gd name="T64" fmla="*/ 472 w 1017"/>
                <a:gd name="T65" fmla="*/ 754 h 754"/>
                <a:gd name="T66" fmla="*/ 459 w 1017"/>
                <a:gd name="T67" fmla="*/ 722 h 754"/>
                <a:gd name="T68" fmla="*/ 422 w 1017"/>
                <a:gd name="T69" fmla="*/ 645 h 754"/>
                <a:gd name="T70" fmla="*/ 159 w 1017"/>
                <a:gd name="T71" fmla="*/ 126 h 754"/>
                <a:gd name="T72" fmla="*/ 159 w 1017"/>
                <a:gd name="T73" fmla="*/ 492 h 754"/>
                <a:gd name="T74" fmla="*/ 163 w 1017"/>
                <a:gd name="T75" fmla="*/ 631 h 754"/>
                <a:gd name="T76" fmla="*/ 171 w 1017"/>
                <a:gd name="T77" fmla="*/ 690 h 754"/>
                <a:gd name="T78" fmla="*/ 191 w 1017"/>
                <a:gd name="T79" fmla="*/ 704 h 754"/>
                <a:gd name="T80" fmla="*/ 271 w 1017"/>
                <a:gd name="T81" fmla="*/ 709 h 754"/>
                <a:gd name="T82" fmla="*/ 271 w 1017"/>
                <a:gd name="T83" fmla="*/ 743 h 754"/>
                <a:gd name="T84" fmla="*/ 138 w 1017"/>
                <a:gd name="T85" fmla="*/ 739 h 754"/>
                <a:gd name="T86" fmla="*/ 0 w 1017"/>
                <a:gd name="T87" fmla="*/ 743 h 754"/>
                <a:gd name="T88" fmla="*/ 0 w 1017"/>
                <a:gd name="T89" fmla="*/ 709 h 754"/>
                <a:gd name="T90" fmla="*/ 79 w 1017"/>
                <a:gd name="T91" fmla="*/ 704 h 754"/>
                <a:gd name="T92" fmla="*/ 98 w 1017"/>
                <a:gd name="T93" fmla="*/ 691 h 754"/>
                <a:gd name="T94" fmla="*/ 107 w 1017"/>
                <a:gd name="T95" fmla="*/ 641 h 754"/>
                <a:gd name="T96" fmla="*/ 109 w 1017"/>
                <a:gd name="T97" fmla="*/ 492 h 754"/>
                <a:gd name="T98" fmla="*/ 109 w 1017"/>
                <a:gd name="T99" fmla="*/ 251 h 754"/>
                <a:gd name="T100" fmla="*/ 107 w 1017"/>
                <a:gd name="T101" fmla="*/ 112 h 754"/>
                <a:gd name="T102" fmla="*/ 99 w 1017"/>
                <a:gd name="T103" fmla="*/ 54 h 754"/>
                <a:gd name="T104" fmla="*/ 78 w 1017"/>
                <a:gd name="T105" fmla="*/ 40 h 754"/>
                <a:gd name="T106" fmla="*/ 0 w 1017"/>
                <a:gd name="T107" fmla="*/ 35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17" h="754">
                  <a:moveTo>
                    <a:pt x="0" y="3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8" y="2"/>
                    <a:pt x="75" y="4"/>
                    <a:pt x="110" y="4"/>
                  </a:cubicBezTo>
                  <a:cubicBezTo>
                    <a:pt x="145" y="4"/>
                    <a:pt x="179" y="2"/>
                    <a:pt x="212" y="0"/>
                  </a:cubicBezTo>
                  <a:cubicBezTo>
                    <a:pt x="244" y="70"/>
                    <a:pt x="274" y="131"/>
                    <a:pt x="300" y="183"/>
                  </a:cubicBezTo>
                  <a:cubicBezTo>
                    <a:pt x="509" y="592"/>
                    <a:pt x="509" y="592"/>
                    <a:pt x="509" y="592"/>
                  </a:cubicBezTo>
                  <a:cubicBezTo>
                    <a:pt x="697" y="218"/>
                    <a:pt x="697" y="218"/>
                    <a:pt x="697" y="218"/>
                  </a:cubicBezTo>
                  <a:cubicBezTo>
                    <a:pt x="749" y="116"/>
                    <a:pt x="783" y="43"/>
                    <a:pt x="800" y="0"/>
                  </a:cubicBezTo>
                  <a:cubicBezTo>
                    <a:pt x="839" y="2"/>
                    <a:pt x="872" y="4"/>
                    <a:pt x="898" y="4"/>
                  </a:cubicBezTo>
                  <a:cubicBezTo>
                    <a:pt x="923" y="4"/>
                    <a:pt x="962" y="2"/>
                    <a:pt x="1017" y="0"/>
                  </a:cubicBezTo>
                  <a:cubicBezTo>
                    <a:pt x="1017" y="35"/>
                    <a:pt x="1017" y="35"/>
                    <a:pt x="1017" y="35"/>
                  </a:cubicBezTo>
                  <a:cubicBezTo>
                    <a:pt x="974" y="35"/>
                    <a:pt x="947" y="37"/>
                    <a:pt x="938" y="40"/>
                  </a:cubicBezTo>
                  <a:cubicBezTo>
                    <a:pt x="928" y="43"/>
                    <a:pt x="922" y="47"/>
                    <a:pt x="918" y="53"/>
                  </a:cubicBezTo>
                  <a:cubicBezTo>
                    <a:pt x="914" y="60"/>
                    <a:pt x="911" y="76"/>
                    <a:pt x="910" y="103"/>
                  </a:cubicBezTo>
                  <a:cubicBezTo>
                    <a:pt x="910" y="110"/>
                    <a:pt x="909" y="159"/>
                    <a:pt x="907" y="251"/>
                  </a:cubicBezTo>
                  <a:cubicBezTo>
                    <a:pt x="907" y="492"/>
                    <a:pt x="907" y="492"/>
                    <a:pt x="907" y="492"/>
                  </a:cubicBezTo>
                  <a:cubicBezTo>
                    <a:pt x="907" y="540"/>
                    <a:pt x="908" y="586"/>
                    <a:pt x="910" y="631"/>
                  </a:cubicBezTo>
                  <a:cubicBezTo>
                    <a:pt x="911" y="664"/>
                    <a:pt x="914" y="684"/>
                    <a:pt x="918" y="690"/>
                  </a:cubicBezTo>
                  <a:cubicBezTo>
                    <a:pt x="922" y="696"/>
                    <a:pt x="929" y="701"/>
                    <a:pt x="938" y="704"/>
                  </a:cubicBezTo>
                  <a:cubicBezTo>
                    <a:pt x="948" y="707"/>
                    <a:pt x="974" y="709"/>
                    <a:pt x="1017" y="709"/>
                  </a:cubicBezTo>
                  <a:cubicBezTo>
                    <a:pt x="1017" y="743"/>
                    <a:pt x="1017" y="743"/>
                    <a:pt x="1017" y="743"/>
                  </a:cubicBezTo>
                  <a:cubicBezTo>
                    <a:pt x="943" y="740"/>
                    <a:pt x="891" y="739"/>
                    <a:pt x="861" y="739"/>
                  </a:cubicBezTo>
                  <a:cubicBezTo>
                    <a:pt x="837" y="739"/>
                    <a:pt x="782" y="740"/>
                    <a:pt x="699" y="743"/>
                  </a:cubicBezTo>
                  <a:cubicBezTo>
                    <a:pt x="699" y="709"/>
                    <a:pt x="699" y="709"/>
                    <a:pt x="699" y="709"/>
                  </a:cubicBezTo>
                  <a:cubicBezTo>
                    <a:pt x="742" y="709"/>
                    <a:pt x="768" y="707"/>
                    <a:pt x="778" y="704"/>
                  </a:cubicBezTo>
                  <a:cubicBezTo>
                    <a:pt x="788" y="701"/>
                    <a:pt x="794" y="697"/>
                    <a:pt x="797" y="691"/>
                  </a:cubicBezTo>
                  <a:cubicBezTo>
                    <a:pt x="802" y="684"/>
                    <a:pt x="805" y="668"/>
                    <a:pt x="806" y="641"/>
                  </a:cubicBezTo>
                  <a:cubicBezTo>
                    <a:pt x="806" y="633"/>
                    <a:pt x="807" y="584"/>
                    <a:pt x="808" y="492"/>
                  </a:cubicBezTo>
                  <a:cubicBezTo>
                    <a:pt x="808" y="108"/>
                    <a:pt x="808" y="108"/>
                    <a:pt x="808" y="108"/>
                  </a:cubicBezTo>
                  <a:cubicBezTo>
                    <a:pt x="619" y="486"/>
                    <a:pt x="619" y="486"/>
                    <a:pt x="619" y="486"/>
                  </a:cubicBezTo>
                  <a:cubicBezTo>
                    <a:pt x="589" y="545"/>
                    <a:pt x="566" y="593"/>
                    <a:pt x="549" y="629"/>
                  </a:cubicBezTo>
                  <a:cubicBezTo>
                    <a:pt x="537" y="655"/>
                    <a:pt x="518" y="696"/>
                    <a:pt x="494" y="754"/>
                  </a:cubicBezTo>
                  <a:cubicBezTo>
                    <a:pt x="472" y="754"/>
                    <a:pt x="472" y="754"/>
                    <a:pt x="472" y="754"/>
                  </a:cubicBezTo>
                  <a:cubicBezTo>
                    <a:pt x="468" y="740"/>
                    <a:pt x="463" y="729"/>
                    <a:pt x="459" y="722"/>
                  </a:cubicBezTo>
                  <a:cubicBezTo>
                    <a:pt x="422" y="645"/>
                    <a:pt x="422" y="645"/>
                    <a:pt x="422" y="645"/>
                  </a:cubicBezTo>
                  <a:cubicBezTo>
                    <a:pt x="159" y="126"/>
                    <a:pt x="159" y="126"/>
                    <a:pt x="159" y="126"/>
                  </a:cubicBezTo>
                  <a:cubicBezTo>
                    <a:pt x="159" y="492"/>
                    <a:pt x="159" y="492"/>
                    <a:pt x="159" y="492"/>
                  </a:cubicBezTo>
                  <a:cubicBezTo>
                    <a:pt x="159" y="540"/>
                    <a:pt x="160" y="586"/>
                    <a:pt x="163" y="631"/>
                  </a:cubicBezTo>
                  <a:cubicBezTo>
                    <a:pt x="164" y="664"/>
                    <a:pt x="167" y="683"/>
                    <a:pt x="171" y="690"/>
                  </a:cubicBezTo>
                  <a:cubicBezTo>
                    <a:pt x="175" y="696"/>
                    <a:pt x="182" y="701"/>
                    <a:pt x="191" y="704"/>
                  </a:cubicBezTo>
                  <a:cubicBezTo>
                    <a:pt x="200" y="707"/>
                    <a:pt x="227" y="709"/>
                    <a:pt x="271" y="709"/>
                  </a:cubicBezTo>
                  <a:cubicBezTo>
                    <a:pt x="271" y="743"/>
                    <a:pt x="271" y="743"/>
                    <a:pt x="271" y="743"/>
                  </a:cubicBezTo>
                  <a:cubicBezTo>
                    <a:pt x="138" y="739"/>
                    <a:pt x="138" y="739"/>
                    <a:pt x="138" y="739"/>
                  </a:cubicBezTo>
                  <a:cubicBezTo>
                    <a:pt x="0" y="743"/>
                    <a:pt x="0" y="743"/>
                    <a:pt x="0" y="743"/>
                  </a:cubicBezTo>
                  <a:cubicBezTo>
                    <a:pt x="0" y="709"/>
                    <a:pt x="0" y="709"/>
                    <a:pt x="0" y="709"/>
                  </a:cubicBezTo>
                  <a:cubicBezTo>
                    <a:pt x="43" y="709"/>
                    <a:pt x="69" y="707"/>
                    <a:pt x="79" y="704"/>
                  </a:cubicBezTo>
                  <a:cubicBezTo>
                    <a:pt x="88" y="701"/>
                    <a:pt x="95" y="697"/>
                    <a:pt x="98" y="691"/>
                  </a:cubicBezTo>
                  <a:cubicBezTo>
                    <a:pt x="103" y="684"/>
                    <a:pt x="105" y="668"/>
                    <a:pt x="107" y="641"/>
                  </a:cubicBezTo>
                  <a:cubicBezTo>
                    <a:pt x="107" y="634"/>
                    <a:pt x="108" y="584"/>
                    <a:pt x="109" y="492"/>
                  </a:cubicBezTo>
                  <a:cubicBezTo>
                    <a:pt x="109" y="251"/>
                    <a:pt x="109" y="251"/>
                    <a:pt x="109" y="251"/>
                  </a:cubicBezTo>
                  <a:cubicBezTo>
                    <a:pt x="109" y="204"/>
                    <a:pt x="108" y="158"/>
                    <a:pt x="107" y="112"/>
                  </a:cubicBezTo>
                  <a:cubicBezTo>
                    <a:pt x="105" y="79"/>
                    <a:pt x="103" y="60"/>
                    <a:pt x="99" y="54"/>
                  </a:cubicBezTo>
                  <a:cubicBezTo>
                    <a:pt x="94" y="48"/>
                    <a:pt x="88" y="43"/>
                    <a:pt x="78" y="40"/>
                  </a:cubicBezTo>
                  <a:cubicBezTo>
                    <a:pt x="69" y="37"/>
                    <a:pt x="43" y="35"/>
                    <a:pt x="0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3"/>
            <p:cNvSpPr>
              <a:spLocks noEditPoints="1"/>
            </p:cNvSpPr>
            <p:nvPr userDrawn="1"/>
          </p:nvSpPr>
          <p:spPr bwMode="auto">
            <a:xfrm>
              <a:off x="1092200" y="684213"/>
              <a:ext cx="263525" cy="238125"/>
            </a:xfrm>
            <a:custGeom>
              <a:avLst/>
              <a:gdLst>
                <a:gd name="T0" fmla="*/ 117 w 832"/>
                <a:gd name="T1" fmla="*/ 747 h 750"/>
                <a:gd name="T2" fmla="*/ 257 w 832"/>
                <a:gd name="T3" fmla="*/ 750 h 750"/>
                <a:gd name="T4" fmla="*/ 257 w 832"/>
                <a:gd name="T5" fmla="*/ 717 h 750"/>
                <a:gd name="T6" fmla="*/ 185 w 832"/>
                <a:gd name="T7" fmla="*/ 712 h 750"/>
                <a:gd name="T8" fmla="*/ 166 w 832"/>
                <a:gd name="T9" fmla="*/ 702 h 750"/>
                <a:gd name="T10" fmla="*/ 162 w 832"/>
                <a:gd name="T11" fmla="*/ 690 h 750"/>
                <a:gd name="T12" fmla="*/ 178 w 832"/>
                <a:gd name="T13" fmla="*/ 637 h 750"/>
                <a:gd name="T14" fmla="*/ 237 w 832"/>
                <a:gd name="T15" fmla="*/ 503 h 750"/>
                <a:gd name="T16" fmla="*/ 556 w 832"/>
                <a:gd name="T17" fmla="*/ 503 h 750"/>
                <a:gd name="T18" fmla="*/ 624 w 832"/>
                <a:gd name="T19" fmla="*/ 663 h 750"/>
                <a:gd name="T20" fmla="*/ 632 w 832"/>
                <a:gd name="T21" fmla="*/ 693 h 750"/>
                <a:gd name="T22" fmla="*/ 627 w 832"/>
                <a:gd name="T23" fmla="*/ 705 h 750"/>
                <a:gd name="T24" fmla="*/ 609 w 832"/>
                <a:gd name="T25" fmla="*/ 713 h 750"/>
                <a:gd name="T26" fmla="*/ 535 w 832"/>
                <a:gd name="T27" fmla="*/ 717 h 750"/>
                <a:gd name="T28" fmla="*/ 535 w 832"/>
                <a:gd name="T29" fmla="*/ 750 h 750"/>
                <a:gd name="T30" fmla="*/ 712 w 832"/>
                <a:gd name="T31" fmla="*/ 747 h 750"/>
                <a:gd name="T32" fmla="*/ 832 w 832"/>
                <a:gd name="T33" fmla="*/ 750 h 750"/>
                <a:gd name="T34" fmla="*/ 832 w 832"/>
                <a:gd name="T35" fmla="*/ 717 h 750"/>
                <a:gd name="T36" fmla="*/ 776 w 832"/>
                <a:gd name="T37" fmla="*/ 710 h 750"/>
                <a:gd name="T38" fmla="*/ 753 w 832"/>
                <a:gd name="T39" fmla="*/ 687 h 750"/>
                <a:gd name="T40" fmla="*/ 677 w 832"/>
                <a:gd name="T41" fmla="*/ 526 h 750"/>
                <a:gd name="T42" fmla="*/ 441 w 832"/>
                <a:gd name="T43" fmla="*/ 0 h 750"/>
                <a:gd name="T44" fmla="*/ 406 w 832"/>
                <a:gd name="T45" fmla="*/ 0 h 750"/>
                <a:gd name="T46" fmla="*/ 310 w 832"/>
                <a:gd name="T47" fmla="*/ 217 h 750"/>
                <a:gd name="T48" fmla="*/ 172 w 832"/>
                <a:gd name="T49" fmla="*/ 512 h 750"/>
                <a:gd name="T50" fmla="*/ 100 w 832"/>
                <a:gd name="T51" fmla="*/ 660 h 750"/>
                <a:gd name="T52" fmla="*/ 74 w 832"/>
                <a:gd name="T53" fmla="*/ 702 h 750"/>
                <a:gd name="T54" fmla="*/ 54 w 832"/>
                <a:gd name="T55" fmla="*/ 713 h 750"/>
                <a:gd name="T56" fmla="*/ 0 w 832"/>
                <a:gd name="T57" fmla="*/ 717 h 750"/>
                <a:gd name="T58" fmla="*/ 0 w 832"/>
                <a:gd name="T59" fmla="*/ 750 h 750"/>
                <a:gd name="T60" fmla="*/ 117 w 832"/>
                <a:gd name="T61" fmla="*/ 747 h 750"/>
                <a:gd name="T62" fmla="*/ 396 w 832"/>
                <a:gd name="T63" fmla="*/ 143 h 750"/>
                <a:gd name="T64" fmla="*/ 534 w 832"/>
                <a:gd name="T65" fmla="*/ 458 h 750"/>
                <a:gd name="T66" fmla="*/ 256 w 832"/>
                <a:gd name="T67" fmla="*/ 458 h 750"/>
                <a:gd name="T68" fmla="*/ 396 w 832"/>
                <a:gd name="T69" fmla="*/ 143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32" h="750">
                  <a:moveTo>
                    <a:pt x="117" y="747"/>
                  </a:moveTo>
                  <a:cubicBezTo>
                    <a:pt x="148" y="747"/>
                    <a:pt x="195" y="748"/>
                    <a:pt x="257" y="750"/>
                  </a:cubicBezTo>
                  <a:cubicBezTo>
                    <a:pt x="257" y="717"/>
                    <a:pt x="257" y="717"/>
                    <a:pt x="257" y="717"/>
                  </a:cubicBezTo>
                  <a:cubicBezTo>
                    <a:pt x="222" y="716"/>
                    <a:pt x="199" y="715"/>
                    <a:pt x="185" y="712"/>
                  </a:cubicBezTo>
                  <a:cubicBezTo>
                    <a:pt x="177" y="710"/>
                    <a:pt x="170" y="707"/>
                    <a:pt x="166" y="702"/>
                  </a:cubicBezTo>
                  <a:cubicBezTo>
                    <a:pt x="163" y="699"/>
                    <a:pt x="162" y="695"/>
                    <a:pt x="162" y="690"/>
                  </a:cubicBezTo>
                  <a:cubicBezTo>
                    <a:pt x="162" y="679"/>
                    <a:pt x="167" y="662"/>
                    <a:pt x="178" y="637"/>
                  </a:cubicBezTo>
                  <a:cubicBezTo>
                    <a:pt x="237" y="503"/>
                    <a:pt x="237" y="503"/>
                    <a:pt x="237" y="503"/>
                  </a:cubicBezTo>
                  <a:cubicBezTo>
                    <a:pt x="556" y="503"/>
                    <a:pt x="556" y="503"/>
                    <a:pt x="556" y="503"/>
                  </a:cubicBezTo>
                  <a:cubicBezTo>
                    <a:pt x="624" y="663"/>
                    <a:pt x="624" y="663"/>
                    <a:pt x="624" y="663"/>
                  </a:cubicBezTo>
                  <a:cubicBezTo>
                    <a:pt x="629" y="675"/>
                    <a:pt x="632" y="685"/>
                    <a:pt x="632" y="693"/>
                  </a:cubicBezTo>
                  <a:cubicBezTo>
                    <a:pt x="632" y="698"/>
                    <a:pt x="630" y="702"/>
                    <a:pt x="627" y="705"/>
                  </a:cubicBezTo>
                  <a:cubicBezTo>
                    <a:pt x="624" y="708"/>
                    <a:pt x="618" y="711"/>
                    <a:pt x="609" y="713"/>
                  </a:cubicBezTo>
                  <a:cubicBezTo>
                    <a:pt x="601" y="715"/>
                    <a:pt x="576" y="716"/>
                    <a:pt x="535" y="717"/>
                  </a:cubicBezTo>
                  <a:cubicBezTo>
                    <a:pt x="535" y="750"/>
                    <a:pt x="535" y="750"/>
                    <a:pt x="535" y="750"/>
                  </a:cubicBezTo>
                  <a:cubicBezTo>
                    <a:pt x="712" y="747"/>
                    <a:pt x="712" y="747"/>
                    <a:pt x="712" y="747"/>
                  </a:cubicBezTo>
                  <a:cubicBezTo>
                    <a:pt x="734" y="747"/>
                    <a:pt x="775" y="748"/>
                    <a:pt x="832" y="750"/>
                  </a:cubicBezTo>
                  <a:cubicBezTo>
                    <a:pt x="832" y="717"/>
                    <a:pt x="832" y="717"/>
                    <a:pt x="832" y="717"/>
                  </a:cubicBezTo>
                  <a:cubicBezTo>
                    <a:pt x="803" y="716"/>
                    <a:pt x="784" y="714"/>
                    <a:pt x="776" y="710"/>
                  </a:cubicBezTo>
                  <a:cubicBezTo>
                    <a:pt x="767" y="707"/>
                    <a:pt x="760" y="699"/>
                    <a:pt x="753" y="687"/>
                  </a:cubicBezTo>
                  <a:cubicBezTo>
                    <a:pt x="740" y="664"/>
                    <a:pt x="715" y="611"/>
                    <a:pt x="677" y="526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357" y="112"/>
                    <a:pt x="325" y="185"/>
                    <a:pt x="310" y="217"/>
                  </a:cubicBezTo>
                  <a:cubicBezTo>
                    <a:pt x="172" y="512"/>
                    <a:pt x="172" y="512"/>
                    <a:pt x="172" y="512"/>
                  </a:cubicBezTo>
                  <a:cubicBezTo>
                    <a:pt x="131" y="598"/>
                    <a:pt x="107" y="647"/>
                    <a:pt x="100" y="660"/>
                  </a:cubicBezTo>
                  <a:cubicBezTo>
                    <a:pt x="89" y="683"/>
                    <a:pt x="80" y="697"/>
                    <a:pt x="74" y="702"/>
                  </a:cubicBezTo>
                  <a:cubicBezTo>
                    <a:pt x="68" y="708"/>
                    <a:pt x="61" y="711"/>
                    <a:pt x="54" y="713"/>
                  </a:cubicBezTo>
                  <a:cubicBezTo>
                    <a:pt x="47" y="715"/>
                    <a:pt x="29" y="716"/>
                    <a:pt x="0" y="717"/>
                  </a:cubicBezTo>
                  <a:cubicBezTo>
                    <a:pt x="0" y="750"/>
                    <a:pt x="0" y="750"/>
                    <a:pt x="0" y="750"/>
                  </a:cubicBezTo>
                  <a:cubicBezTo>
                    <a:pt x="42" y="748"/>
                    <a:pt x="81" y="747"/>
                    <a:pt x="117" y="747"/>
                  </a:cubicBezTo>
                  <a:close/>
                  <a:moveTo>
                    <a:pt x="396" y="143"/>
                  </a:moveTo>
                  <a:cubicBezTo>
                    <a:pt x="534" y="458"/>
                    <a:pt x="534" y="458"/>
                    <a:pt x="534" y="458"/>
                  </a:cubicBezTo>
                  <a:cubicBezTo>
                    <a:pt x="256" y="458"/>
                    <a:pt x="256" y="458"/>
                    <a:pt x="256" y="458"/>
                  </a:cubicBezTo>
                  <a:lnTo>
                    <a:pt x="396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4"/>
            <p:cNvSpPr>
              <a:spLocks/>
            </p:cNvSpPr>
            <p:nvPr userDrawn="1"/>
          </p:nvSpPr>
          <p:spPr bwMode="auto">
            <a:xfrm>
              <a:off x="1309688" y="687388"/>
              <a:ext cx="260350" cy="234950"/>
            </a:xfrm>
            <a:custGeom>
              <a:avLst/>
              <a:gdLst>
                <a:gd name="T0" fmla="*/ 601 w 817"/>
                <a:gd name="T1" fmla="*/ 111 h 743"/>
                <a:gd name="T2" fmla="*/ 634 w 817"/>
                <a:gd name="T3" fmla="*/ 52 h 743"/>
                <a:gd name="T4" fmla="*/ 624 w 817"/>
                <a:gd name="T5" fmla="*/ 39 h 743"/>
                <a:gd name="T6" fmla="*/ 543 w 817"/>
                <a:gd name="T7" fmla="*/ 33 h 743"/>
                <a:gd name="T8" fmla="*/ 543 w 817"/>
                <a:gd name="T9" fmla="*/ 0 h 743"/>
                <a:gd name="T10" fmla="*/ 688 w 817"/>
                <a:gd name="T11" fmla="*/ 3 h 743"/>
                <a:gd name="T12" fmla="*/ 817 w 817"/>
                <a:gd name="T13" fmla="*/ 0 h 743"/>
                <a:gd name="T14" fmla="*/ 817 w 817"/>
                <a:gd name="T15" fmla="*/ 33 h 743"/>
                <a:gd name="T16" fmla="*/ 746 w 817"/>
                <a:gd name="T17" fmla="*/ 39 h 743"/>
                <a:gd name="T18" fmla="*/ 718 w 817"/>
                <a:gd name="T19" fmla="*/ 51 h 743"/>
                <a:gd name="T20" fmla="*/ 675 w 817"/>
                <a:gd name="T21" fmla="*/ 102 h 743"/>
                <a:gd name="T22" fmla="*/ 514 w 817"/>
                <a:gd name="T23" fmla="*/ 333 h 743"/>
                <a:gd name="T24" fmla="*/ 461 w 817"/>
                <a:gd name="T25" fmla="*/ 422 h 743"/>
                <a:gd name="T26" fmla="*/ 455 w 817"/>
                <a:gd name="T27" fmla="*/ 453 h 743"/>
                <a:gd name="T28" fmla="*/ 455 w 817"/>
                <a:gd name="T29" fmla="*/ 493 h 743"/>
                <a:gd name="T30" fmla="*/ 459 w 817"/>
                <a:gd name="T31" fmla="*/ 631 h 743"/>
                <a:gd name="T32" fmla="*/ 466 w 817"/>
                <a:gd name="T33" fmla="*/ 690 h 743"/>
                <a:gd name="T34" fmla="*/ 486 w 817"/>
                <a:gd name="T35" fmla="*/ 704 h 743"/>
                <a:gd name="T36" fmla="*/ 564 w 817"/>
                <a:gd name="T37" fmla="*/ 710 h 743"/>
                <a:gd name="T38" fmla="*/ 564 w 817"/>
                <a:gd name="T39" fmla="*/ 743 h 743"/>
                <a:gd name="T40" fmla="*/ 410 w 817"/>
                <a:gd name="T41" fmla="*/ 740 h 743"/>
                <a:gd name="T42" fmla="*/ 244 w 817"/>
                <a:gd name="T43" fmla="*/ 743 h 743"/>
                <a:gd name="T44" fmla="*/ 244 w 817"/>
                <a:gd name="T45" fmla="*/ 710 h 743"/>
                <a:gd name="T46" fmla="*/ 322 w 817"/>
                <a:gd name="T47" fmla="*/ 704 h 743"/>
                <a:gd name="T48" fmla="*/ 341 w 817"/>
                <a:gd name="T49" fmla="*/ 692 h 743"/>
                <a:gd name="T50" fmla="*/ 350 w 817"/>
                <a:gd name="T51" fmla="*/ 641 h 743"/>
                <a:gd name="T52" fmla="*/ 353 w 817"/>
                <a:gd name="T53" fmla="*/ 493 h 743"/>
                <a:gd name="T54" fmla="*/ 353 w 817"/>
                <a:gd name="T55" fmla="*/ 432 h 743"/>
                <a:gd name="T56" fmla="*/ 331 w 817"/>
                <a:gd name="T57" fmla="*/ 390 h 743"/>
                <a:gd name="T58" fmla="*/ 275 w 817"/>
                <a:gd name="T59" fmla="*/ 300 h 743"/>
                <a:gd name="T60" fmla="*/ 135 w 817"/>
                <a:gd name="T61" fmla="*/ 102 h 743"/>
                <a:gd name="T62" fmla="*/ 96 w 817"/>
                <a:gd name="T63" fmla="*/ 51 h 743"/>
                <a:gd name="T64" fmla="*/ 69 w 817"/>
                <a:gd name="T65" fmla="*/ 39 h 743"/>
                <a:gd name="T66" fmla="*/ 0 w 817"/>
                <a:gd name="T67" fmla="*/ 33 h 743"/>
                <a:gd name="T68" fmla="*/ 0 w 817"/>
                <a:gd name="T69" fmla="*/ 0 h 743"/>
                <a:gd name="T70" fmla="*/ 130 w 817"/>
                <a:gd name="T71" fmla="*/ 3 h 743"/>
                <a:gd name="T72" fmla="*/ 333 w 817"/>
                <a:gd name="T73" fmla="*/ 0 h 743"/>
                <a:gd name="T74" fmla="*/ 333 w 817"/>
                <a:gd name="T75" fmla="*/ 33 h 743"/>
                <a:gd name="T76" fmla="*/ 246 w 817"/>
                <a:gd name="T77" fmla="*/ 39 h 743"/>
                <a:gd name="T78" fmla="*/ 234 w 817"/>
                <a:gd name="T79" fmla="*/ 52 h 743"/>
                <a:gd name="T80" fmla="*/ 262 w 817"/>
                <a:gd name="T81" fmla="*/ 111 h 743"/>
                <a:gd name="T82" fmla="*/ 426 w 817"/>
                <a:gd name="T83" fmla="*/ 376 h 743"/>
                <a:gd name="T84" fmla="*/ 601 w 817"/>
                <a:gd name="T85" fmla="*/ 111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17" h="743">
                  <a:moveTo>
                    <a:pt x="601" y="111"/>
                  </a:moveTo>
                  <a:cubicBezTo>
                    <a:pt x="623" y="78"/>
                    <a:pt x="634" y="59"/>
                    <a:pt x="634" y="52"/>
                  </a:cubicBezTo>
                  <a:cubicBezTo>
                    <a:pt x="634" y="46"/>
                    <a:pt x="631" y="41"/>
                    <a:pt x="624" y="39"/>
                  </a:cubicBezTo>
                  <a:cubicBezTo>
                    <a:pt x="616" y="36"/>
                    <a:pt x="585" y="34"/>
                    <a:pt x="543" y="33"/>
                  </a:cubicBezTo>
                  <a:cubicBezTo>
                    <a:pt x="543" y="0"/>
                    <a:pt x="543" y="0"/>
                    <a:pt x="543" y="0"/>
                  </a:cubicBezTo>
                  <a:cubicBezTo>
                    <a:pt x="610" y="2"/>
                    <a:pt x="650" y="3"/>
                    <a:pt x="688" y="3"/>
                  </a:cubicBezTo>
                  <a:cubicBezTo>
                    <a:pt x="725" y="3"/>
                    <a:pt x="745" y="2"/>
                    <a:pt x="817" y="0"/>
                  </a:cubicBezTo>
                  <a:cubicBezTo>
                    <a:pt x="817" y="33"/>
                    <a:pt x="817" y="33"/>
                    <a:pt x="817" y="33"/>
                  </a:cubicBezTo>
                  <a:cubicBezTo>
                    <a:pt x="773" y="34"/>
                    <a:pt x="757" y="36"/>
                    <a:pt x="746" y="39"/>
                  </a:cubicBezTo>
                  <a:cubicBezTo>
                    <a:pt x="735" y="41"/>
                    <a:pt x="725" y="46"/>
                    <a:pt x="718" y="51"/>
                  </a:cubicBezTo>
                  <a:cubicBezTo>
                    <a:pt x="709" y="58"/>
                    <a:pt x="695" y="75"/>
                    <a:pt x="675" y="102"/>
                  </a:cubicBezTo>
                  <a:cubicBezTo>
                    <a:pt x="514" y="333"/>
                    <a:pt x="514" y="333"/>
                    <a:pt x="514" y="333"/>
                  </a:cubicBezTo>
                  <a:cubicBezTo>
                    <a:pt x="483" y="381"/>
                    <a:pt x="465" y="411"/>
                    <a:pt x="461" y="422"/>
                  </a:cubicBezTo>
                  <a:cubicBezTo>
                    <a:pt x="457" y="433"/>
                    <a:pt x="455" y="443"/>
                    <a:pt x="455" y="453"/>
                  </a:cubicBezTo>
                  <a:cubicBezTo>
                    <a:pt x="455" y="493"/>
                    <a:pt x="455" y="493"/>
                    <a:pt x="455" y="493"/>
                  </a:cubicBezTo>
                  <a:cubicBezTo>
                    <a:pt x="455" y="541"/>
                    <a:pt x="456" y="587"/>
                    <a:pt x="459" y="631"/>
                  </a:cubicBezTo>
                  <a:cubicBezTo>
                    <a:pt x="460" y="665"/>
                    <a:pt x="462" y="684"/>
                    <a:pt x="466" y="690"/>
                  </a:cubicBezTo>
                  <a:cubicBezTo>
                    <a:pt x="470" y="696"/>
                    <a:pt x="477" y="701"/>
                    <a:pt x="486" y="704"/>
                  </a:cubicBezTo>
                  <a:cubicBezTo>
                    <a:pt x="495" y="707"/>
                    <a:pt x="521" y="709"/>
                    <a:pt x="564" y="710"/>
                  </a:cubicBezTo>
                  <a:cubicBezTo>
                    <a:pt x="564" y="743"/>
                    <a:pt x="564" y="743"/>
                    <a:pt x="564" y="743"/>
                  </a:cubicBezTo>
                  <a:cubicBezTo>
                    <a:pt x="505" y="741"/>
                    <a:pt x="453" y="740"/>
                    <a:pt x="410" y="740"/>
                  </a:cubicBezTo>
                  <a:cubicBezTo>
                    <a:pt x="368" y="740"/>
                    <a:pt x="313" y="741"/>
                    <a:pt x="244" y="743"/>
                  </a:cubicBezTo>
                  <a:cubicBezTo>
                    <a:pt x="244" y="710"/>
                    <a:pt x="244" y="710"/>
                    <a:pt x="244" y="710"/>
                  </a:cubicBezTo>
                  <a:cubicBezTo>
                    <a:pt x="287" y="709"/>
                    <a:pt x="313" y="707"/>
                    <a:pt x="322" y="704"/>
                  </a:cubicBezTo>
                  <a:cubicBezTo>
                    <a:pt x="332" y="701"/>
                    <a:pt x="338" y="697"/>
                    <a:pt x="341" y="692"/>
                  </a:cubicBezTo>
                  <a:cubicBezTo>
                    <a:pt x="346" y="685"/>
                    <a:pt x="349" y="668"/>
                    <a:pt x="350" y="641"/>
                  </a:cubicBezTo>
                  <a:cubicBezTo>
                    <a:pt x="350" y="634"/>
                    <a:pt x="351" y="585"/>
                    <a:pt x="353" y="493"/>
                  </a:cubicBezTo>
                  <a:cubicBezTo>
                    <a:pt x="353" y="432"/>
                    <a:pt x="353" y="432"/>
                    <a:pt x="353" y="432"/>
                  </a:cubicBezTo>
                  <a:cubicBezTo>
                    <a:pt x="345" y="417"/>
                    <a:pt x="338" y="403"/>
                    <a:pt x="331" y="390"/>
                  </a:cubicBezTo>
                  <a:cubicBezTo>
                    <a:pt x="325" y="382"/>
                    <a:pt x="307" y="352"/>
                    <a:pt x="275" y="300"/>
                  </a:cubicBezTo>
                  <a:cubicBezTo>
                    <a:pt x="135" y="102"/>
                    <a:pt x="135" y="102"/>
                    <a:pt x="135" y="102"/>
                  </a:cubicBezTo>
                  <a:cubicBezTo>
                    <a:pt x="118" y="75"/>
                    <a:pt x="105" y="58"/>
                    <a:pt x="96" y="51"/>
                  </a:cubicBezTo>
                  <a:cubicBezTo>
                    <a:pt x="89" y="46"/>
                    <a:pt x="80" y="41"/>
                    <a:pt x="69" y="39"/>
                  </a:cubicBezTo>
                  <a:cubicBezTo>
                    <a:pt x="58" y="36"/>
                    <a:pt x="44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2" y="2"/>
                    <a:pt x="94" y="3"/>
                    <a:pt x="130" y="3"/>
                  </a:cubicBezTo>
                  <a:cubicBezTo>
                    <a:pt x="168" y="3"/>
                    <a:pt x="265" y="2"/>
                    <a:pt x="333" y="0"/>
                  </a:cubicBezTo>
                  <a:cubicBezTo>
                    <a:pt x="333" y="33"/>
                    <a:pt x="333" y="33"/>
                    <a:pt x="333" y="33"/>
                  </a:cubicBezTo>
                  <a:cubicBezTo>
                    <a:pt x="291" y="34"/>
                    <a:pt x="254" y="36"/>
                    <a:pt x="246" y="39"/>
                  </a:cubicBezTo>
                  <a:cubicBezTo>
                    <a:pt x="239" y="41"/>
                    <a:pt x="235" y="46"/>
                    <a:pt x="234" y="52"/>
                  </a:cubicBezTo>
                  <a:cubicBezTo>
                    <a:pt x="234" y="59"/>
                    <a:pt x="243" y="78"/>
                    <a:pt x="262" y="111"/>
                  </a:cubicBezTo>
                  <a:cubicBezTo>
                    <a:pt x="426" y="376"/>
                    <a:pt x="426" y="376"/>
                    <a:pt x="426" y="376"/>
                  </a:cubicBezTo>
                  <a:lnTo>
                    <a:pt x="601" y="1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5"/>
            <p:cNvSpPr>
              <a:spLocks noEditPoints="1"/>
            </p:cNvSpPr>
            <p:nvPr userDrawn="1"/>
          </p:nvSpPr>
          <p:spPr bwMode="auto">
            <a:xfrm>
              <a:off x="1558925" y="681038"/>
              <a:ext cx="263525" cy="246063"/>
            </a:xfrm>
            <a:custGeom>
              <a:avLst/>
              <a:gdLst>
                <a:gd name="T0" fmla="*/ 148 w 830"/>
                <a:gd name="T1" fmla="*/ 190 h 775"/>
                <a:gd name="T2" fmla="*/ 247 w 830"/>
                <a:gd name="T3" fmla="*/ 82 h 775"/>
                <a:gd name="T4" fmla="*/ 399 w 830"/>
                <a:gd name="T5" fmla="*/ 45 h 775"/>
                <a:gd name="T6" fmla="*/ 512 w 830"/>
                <a:gd name="T7" fmla="*/ 62 h 775"/>
                <a:gd name="T8" fmla="*/ 596 w 830"/>
                <a:gd name="T9" fmla="*/ 106 h 775"/>
                <a:gd name="T10" fmla="*/ 652 w 830"/>
                <a:gd name="T11" fmla="*/ 167 h 775"/>
                <a:gd name="T12" fmla="*/ 690 w 830"/>
                <a:gd name="T13" fmla="*/ 245 h 775"/>
                <a:gd name="T14" fmla="*/ 713 w 830"/>
                <a:gd name="T15" fmla="*/ 398 h 775"/>
                <a:gd name="T16" fmla="*/ 681 w 830"/>
                <a:gd name="T17" fmla="*/ 571 h 775"/>
                <a:gd name="T18" fmla="*/ 584 w 830"/>
                <a:gd name="T19" fmla="*/ 686 h 775"/>
                <a:gd name="T20" fmla="*/ 431 w 830"/>
                <a:gd name="T21" fmla="*/ 727 h 775"/>
                <a:gd name="T22" fmla="*/ 315 w 830"/>
                <a:gd name="T23" fmla="*/ 707 h 775"/>
                <a:gd name="T24" fmla="*/ 220 w 830"/>
                <a:gd name="T25" fmla="*/ 644 h 775"/>
                <a:gd name="T26" fmla="*/ 151 w 830"/>
                <a:gd name="T27" fmla="*/ 539 h 775"/>
                <a:gd name="T28" fmla="*/ 125 w 830"/>
                <a:gd name="T29" fmla="*/ 450 h 775"/>
                <a:gd name="T30" fmla="*/ 115 w 830"/>
                <a:gd name="T31" fmla="*/ 349 h 775"/>
                <a:gd name="T32" fmla="*/ 148 w 830"/>
                <a:gd name="T33" fmla="*/ 190 h 775"/>
                <a:gd name="T34" fmla="*/ 26 w 830"/>
                <a:gd name="T35" fmla="*/ 541 h 775"/>
                <a:gd name="T36" fmla="*/ 105 w 830"/>
                <a:gd name="T37" fmla="*/ 669 h 775"/>
                <a:gd name="T38" fmla="*/ 231 w 830"/>
                <a:gd name="T39" fmla="*/ 748 h 775"/>
                <a:gd name="T40" fmla="*/ 392 w 830"/>
                <a:gd name="T41" fmla="*/ 775 h 775"/>
                <a:gd name="T42" fmla="*/ 706 w 830"/>
                <a:gd name="T43" fmla="*/ 657 h 775"/>
                <a:gd name="T44" fmla="*/ 830 w 830"/>
                <a:gd name="T45" fmla="*/ 364 h 775"/>
                <a:gd name="T46" fmla="*/ 817 w 830"/>
                <a:gd name="T47" fmla="*/ 261 h 775"/>
                <a:gd name="T48" fmla="*/ 784 w 830"/>
                <a:gd name="T49" fmla="*/ 177 h 775"/>
                <a:gd name="T50" fmla="*/ 709 w 830"/>
                <a:gd name="T51" fmla="*/ 89 h 775"/>
                <a:gd name="T52" fmla="*/ 588 w 830"/>
                <a:gd name="T53" fmla="*/ 25 h 775"/>
                <a:gd name="T54" fmla="*/ 423 w 830"/>
                <a:gd name="T55" fmla="*/ 0 h 775"/>
                <a:gd name="T56" fmla="*/ 249 w 830"/>
                <a:gd name="T57" fmla="*/ 29 h 775"/>
                <a:gd name="T58" fmla="*/ 112 w 830"/>
                <a:gd name="T59" fmla="*/ 113 h 775"/>
                <a:gd name="T60" fmla="*/ 26 w 830"/>
                <a:gd name="T61" fmla="*/ 239 h 775"/>
                <a:gd name="T62" fmla="*/ 0 w 830"/>
                <a:gd name="T63" fmla="*/ 393 h 775"/>
                <a:gd name="T64" fmla="*/ 26 w 830"/>
                <a:gd name="T65" fmla="*/ 541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30" h="775">
                  <a:moveTo>
                    <a:pt x="148" y="190"/>
                  </a:moveTo>
                  <a:cubicBezTo>
                    <a:pt x="170" y="143"/>
                    <a:pt x="203" y="107"/>
                    <a:pt x="247" y="82"/>
                  </a:cubicBezTo>
                  <a:cubicBezTo>
                    <a:pt x="290" y="57"/>
                    <a:pt x="341" y="45"/>
                    <a:pt x="399" y="45"/>
                  </a:cubicBezTo>
                  <a:cubicBezTo>
                    <a:pt x="440" y="45"/>
                    <a:pt x="477" y="51"/>
                    <a:pt x="512" y="62"/>
                  </a:cubicBezTo>
                  <a:cubicBezTo>
                    <a:pt x="546" y="74"/>
                    <a:pt x="575" y="89"/>
                    <a:pt x="596" y="106"/>
                  </a:cubicBezTo>
                  <a:cubicBezTo>
                    <a:pt x="618" y="124"/>
                    <a:pt x="637" y="144"/>
                    <a:pt x="652" y="167"/>
                  </a:cubicBezTo>
                  <a:cubicBezTo>
                    <a:pt x="668" y="190"/>
                    <a:pt x="681" y="216"/>
                    <a:pt x="690" y="245"/>
                  </a:cubicBezTo>
                  <a:cubicBezTo>
                    <a:pt x="706" y="292"/>
                    <a:pt x="713" y="343"/>
                    <a:pt x="713" y="398"/>
                  </a:cubicBezTo>
                  <a:cubicBezTo>
                    <a:pt x="713" y="463"/>
                    <a:pt x="703" y="521"/>
                    <a:pt x="681" y="571"/>
                  </a:cubicBezTo>
                  <a:cubicBezTo>
                    <a:pt x="660" y="620"/>
                    <a:pt x="627" y="659"/>
                    <a:pt x="584" y="686"/>
                  </a:cubicBezTo>
                  <a:cubicBezTo>
                    <a:pt x="541" y="714"/>
                    <a:pt x="490" y="727"/>
                    <a:pt x="431" y="727"/>
                  </a:cubicBezTo>
                  <a:cubicBezTo>
                    <a:pt x="388" y="727"/>
                    <a:pt x="350" y="721"/>
                    <a:pt x="315" y="707"/>
                  </a:cubicBezTo>
                  <a:cubicBezTo>
                    <a:pt x="280" y="694"/>
                    <a:pt x="248" y="673"/>
                    <a:pt x="220" y="644"/>
                  </a:cubicBezTo>
                  <a:cubicBezTo>
                    <a:pt x="192" y="616"/>
                    <a:pt x="169" y="581"/>
                    <a:pt x="151" y="539"/>
                  </a:cubicBezTo>
                  <a:cubicBezTo>
                    <a:pt x="141" y="514"/>
                    <a:pt x="132" y="484"/>
                    <a:pt x="125" y="450"/>
                  </a:cubicBezTo>
                  <a:cubicBezTo>
                    <a:pt x="118" y="416"/>
                    <a:pt x="115" y="382"/>
                    <a:pt x="115" y="349"/>
                  </a:cubicBezTo>
                  <a:cubicBezTo>
                    <a:pt x="115" y="290"/>
                    <a:pt x="126" y="236"/>
                    <a:pt x="148" y="190"/>
                  </a:cubicBezTo>
                  <a:close/>
                  <a:moveTo>
                    <a:pt x="26" y="541"/>
                  </a:moveTo>
                  <a:cubicBezTo>
                    <a:pt x="44" y="591"/>
                    <a:pt x="70" y="634"/>
                    <a:pt x="105" y="669"/>
                  </a:cubicBezTo>
                  <a:cubicBezTo>
                    <a:pt x="139" y="704"/>
                    <a:pt x="181" y="730"/>
                    <a:pt x="231" y="748"/>
                  </a:cubicBezTo>
                  <a:cubicBezTo>
                    <a:pt x="281" y="765"/>
                    <a:pt x="335" y="775"/>
                    <a:pt x="392" y="775"/>
                  </a:cubicBezTo>
                  <a:cubicBezTo>
                    <a:pt x="518" y="775"/>
                    <a:pt x="623" y="736"/>
                    <a:pt x="706" y="657"/>
                  </a:cubicBezTo>
                  <a:cubicBezTo>
                    <a:pt x="788" y="579"/>
                    <a:pt x="830" y="481"/>
                    <a:pt x="830" y="364"/>
                  </a:cubicBezTo>
                  <a:cubicBezTo>
                    <a:pt x="830" y="327"/>
                    <a:pt x="826" y="293"/>
                    <a:pt x="817" y="261"/>
                  </a:cubicBezTo>
                  <a:cubicBezTo>
                    <a:pt x="809" y="228"/>
                    <a:pt x="798" y="200"/>
                    <a:pt x="784" y="177"/>
                  </a:cubicBezTo>
                  <a:cubicBezTo>
                    <a:pt x="766" y="145"/>
                    <a:pt x="741" y="116"/>
                    <a:pt x="709" y="89"/>
                  </a:cubicBezTo>
                  <a:cubicBezTo>
                    <a:pt x="678" y="62"/>
                    <a:pt x="637" y="41"/>
                    <a:pt x="588" y="25"/>
                  </a:cubicBezTo>
                  <a:cubicBezTo>
                    <a:pt x="538" y="8"/>
                    <a:pt x="484" y="0"/>
                    <a:pt x="423" y="0"/>
                  </a:cubicBezTo>
                  <a:cubicBezTo>
                    <a:pt x="358" y="0"/>
                    <a:pt x="300" y="10"/>
                    <a:pt x="249" y="29"/>
                  </a:cubicBezTo>
                  <a:cubicBezTo>
                    <a:pt x="198" y="48"/>
                    <a:pt x="152" y="76"/>
                    <a:pt x="112" y="113"/>
                  </a:cubicBezTo>
                  <a:cubicBezTo>
                    <a:pt x="72" y="151"/>
                    <a:pt x="43" y="193"/>
                    <a:pt x="26" y="239"/>
                  </a:cubicBezTo>
                  <a:cubicBezTo>
                    <a:pt x="8" y="286"/>
                    <a:pt x="0" y="337"/>
                    <a:pt x="0" y="393"/>
                  </a:cubicBezTo>
                  <a:cubicBezTo>
                    <a:pt x="0" y="441"/>
                    <a:pt x="9" y="491"/>
                    <a:pt x="26" y="5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603602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A1B8A-B196-4C92-B78E-CF62B58F5E6D}" type="datetimeFigureOut">
              <a:rPr lang="en-US" smtClean="0"/>
              <a:t>7/4/2017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EEF6-673E-454E-86C7-8216BA506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086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A1B8A-B196-4C92-B78E-CF62B58F5E6D}" type="datetimeFigureOut">
              <a:rPr lang="en-US" smtClean="0"/>
              <a:t>7/4/2017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EEF6-673E-454E-86C7-8216BA506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949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A1B8A-B196-4C92-B78E-CF62B58F5E6D}" type="datetimeFigureOut">
              <a:rPr lang="en-US" smtClean="0"/>
              <a:t>7/4/2017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EEF6-673E-454E-86C7-8216BA50636A}" type="slidenum">
              <a:rPr lang="en-US" smtClean="0"/>
              <a:t>‹#›</a:t>
            </a:fld>
            <a:endParaRPr lang="en-US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120650" y="6299343"/>
            <a:ext cx="420688" cy="458645"/>
            <a:chOff x="657225" y="681038"/>
            <a:chExt cx="1266825" cy="1381125"/>
          </a:xfrm>
          <a:solidFill>
            <a:srgbClr val="000000"/>
          </a:solidFill>
        </p:grpSpPr>
        <p:sp>
          <p:nvSpPr>
            <p:cNvPr id="21" name="Freeform 5"/>
            <p:cNvSpPr>
              <a:spLocks noEditPoints="1"/>
            </p:cNvSpPr>
            <p:nvPr userDrawn="1"/>
          </p:nvSpPr>
          <p:spPr bwMode="auto">
            <a:xfrm>
              <a:off x="846138" y="1354138"/>
              <a:ext cx="887413" cy="708025"/>
            </a:xfrm>
            <a:custGeom>
              <a:avLst/>
              <a:gdLst>
                <a:gd name="T0" fmla="*/ 2203 w 2794"/>
                <a:gd name="T1" fmla="*/ 0 h 2229"/>
                <a:gd name="T2" fmla="*/ 1613 w 2794"/>
                <a:gd name="T3" fmla="*/ 0 h 2229"/>
                <a:gd name="T4" fmla="*/ 1613 w 2794"/>
                <a:gd name="T5" fmla="*/ 665 h 2229"/>
                <a:gd name="T6" fmla="*/ 1904 w 2794"/>
                <a:gd name="T7" fmla="*/ 1330 h 2229"/>
                <a:gd name="T8" fmla="*/ 1904 w 2794"/>
                <a:gd name="T9" fmla="*/ 1237 h 2229"/>
                <a:gd name="T10" fmla="*/ 1749 w 2794"/>
                <a:gd name="T11" fmla="*/ 747 h 2229"/>
                <a:gd name="T12" fmla="*/ 1749 w 2794"/>
                <a:gd name="T13" fmla="*/ 573 h 2229"/>
                <a:gd name="T14" fmla="*/ 1972 w 2794"/>
                <a:gd name="T15" fmla="*/ 573 h 2229"/>
                <a:gd name="T16" fmla="*/ 1972 w 2794"/>
                <a:gd name="T17" fmla="*/ 1332 h 2229"/>
                <a:gd name="T18" fmla="*/ 1401 w 2794"/>
                <a:gd name="T19" fmla="*/ 2182 h 2229"/>
                <a:gd name="T20" fmla="*/ 829 w 2794"/>
                <a:gd name="T21" fmla="*/ 1374 h 2229"/>
                <a:gd name="T22" fmla="*/ 1180 w 2794"/>
                <a:gd name="T23" fmla="*/ 665 h 2229"/>
                <a:gd name="T24" fmla="*/ 1180 w 2794"/>
                <a:gd name="T25" fmla="*/ 573 h 2229"/>
                <a:gd name="T26" fmla="*/ 1401 w 2794"/>
                <a:gd name="T27" fmla="*/ 573 h 2229"/>
                <a:gd name="T28" fmla="*/ 1542 w 2794"/>
                <a:gd name="T29" fmla="*/ 573 h 2229"/>
                <a:gd name="T30" fmla="*/ 1542 w 2794"/>
                <a:gd name="T31" fmla="*/ 436 h 2229"/>
                <a:gd name="T32" fmla="*/ 1401 w 2794"/>
                <a:gd name="T33" fmla="*/ 436 h 2229"/>
                <a:gd name="T34" fmla="*/ 1180 w 2794"/>
                <a:gd name="T35" fmla="*/ 436 h 2229"/>
                <a:gd name="T36" fmla="*/ 1180 w 2794"/>
                <a:gd name="T37" fmla="*/ 436 h 2229"/>
                <a:gd name="T38" fmla="*/ 1044 w 2794"/>
                <a:gd name="T39" fmla="*/ 436 h 2229"/>
                <a:gd name="T40" fmla="*/ 1044 w 2794"/>
                <a:gd name="T41" fmla="*/ 436 h 2229"/>
                <a:gd name="T42" fmla="*/ 692 w 2794"/>
                <a:gd name="T43" fmla="*/ 436 h 2229"/>
                <a:gd name="T44" fmla="*/ 692 w 2794"/>
                <a:gd name="T45" fmla="*/ 1234 h 2229"/>
                <a:gd name="T46" fmla="*/ 695 w 2794"/>
                <a:gd name="T47" fmla="*/ 1315 h 2229"/>
                <a:gd name="T48" fmla="*/ 695 w 2794"/>
                <a:gd name="T49" fmla="*/ 1315 h 2229"/>
                <a:gd name="T50" fmla="*/ 829 w 2794"/>
                <a:gd name="T51" fmla="*/ 1205 h 2229"/>
                <a:gd name="T52" fmla="*/ 829 w 2794"/>
                <a:gd name="T53" fmla="*/ 1205 h 2229"/>
                <a:gd name="T54" fmla="*/ 829 w 2794"/>
                <a:gd name="T55" fmla="*/ 573 h 2229"/>
                <a:gd name="T56" fmla="*/ 1044 w 2794"/>
                <a:gd name="T57" fmla="*/ 573 h 2229"/>
                <a:gd name="T58" fmla="*/ 1044 w 2794"/>
                <a:gd name="T59" fmla="*/ 573 h 2229"/>
                <a:gd name="T60" fmla="*/ 1044 w 2794"/>
                <a:gd name="T61" fmla="*/ 747 h 2229"/>
                <a:gd name="T62" fmla="*/ 590 w 2794"/>
                <a:gd name="T63" fmla="*/ 1447 h 2229"/>
                <a:gd name="T64" fmla="*/ 135 w 2794"/>
                <a:gd name="T65" fmla="*/ 747 h 2229"/>
                <a:gd name="T66" fmla="*/ 135 w 2794"/>
                <a:gd name="T67" fmla="*/ 136 h 2229"/>
                <a:gd name="T68" fmla="*/ 590 w 2794"/>
                <a:gd name="T69" fmla="*/ 136 h 2229"/>
                <a:gd name="T70" fmla="*/ 1044 w 2794"/>
                <a:gd name="T71" fmla="*/ 136 h 2229"/>
                <a:gd name="T72" fmla="*/ 1044 w 2794"/>
                <a:gd name="T73" fmla="*/ 370 h 2229"/>
                <a:gd name="T74" fmla="*/ 1180 w 2794"/>
                <a:gd name="T75" fmla="*/ 370 h 2229"/>
                <a:gd name="T76" fmla="*/ 1180 w 2794"/>
                <a:gd name="T77" fmla="*/ 0 h 2229"/>
                <a:gd name="T78" fmla="*/ 590 w 2794"/>
                <a:gd name="T79" fmla="*/ 0 h 2229"/>
                <a:gd name="T80" fmla="*/ 0 w 2794"/>
                <a:gd name="T81" fmla="*/ 0 h 2229"/>
                <a:gd name="T82" fmla="*/ 0 w 2794"/>
                <a:gd name="T83" fmla="*/ 665 h 2229"/>
                <a:gd name="T84" fmla="*/ 590 w 2794"/>
                <a:gd name="T85" fmla="*/ 1495 h 2229"/>
                <a:gd name="T86" fmla="*/ 708 w 2794"/>
                <a:gd name="T87" fmla="*/ 1444 h 2229"/>
                <a:gd name="T88" fmla="*/ 1401 w 2794"/>
                <a:gd name="T89" fmla="*/ 2229 h 2229"/>
                <a:gd name="T90" fmla="*/ 2093 w 2794"/>
                <a:gd name="T91" fmla="*/ 1447 h 2229"/>
                <a:gd name="T92" fmla="*/ 2203 w 2794"/>
                <a:gd name="T93" fmla="*/ 1495 h 2229"/>
                <a:gd name="T94" fmla="*/ 2794 w 2794"/>
                <a:gd name="T95" fmla="*/ 665 h 2229"/>
                <a:gd name="T96" fmla="*/ 2794 w 2794"/>
                <a:gd name="T97" fmla="*/ 0 h 2229"/>
                <a:gd name="T98" fmla="*/ 2203 w 2794"/>
                <a:gd name="T99" fmla="*/ 0 h 2229"/>
                <a:gd name="T100" fmla="*/ 2658 w 2794"/>
                <a:gd name="T101" fmla="*/ 747 h 2229"/>
                <a:gd name="T102" fmla="*/ 2203 w 2794"/>
                <a:gd name="T103" fmla="*/ 1447 h 2229"/>
                <a:gd name="T104" fmla="*/ 2100 w 2794"/>
                <a:gd name="T105" fmla="*/ 1395 h 2229"/>
                <a:gd name="T106" fmla="*/ 2109 w 2794"/>
                <a:gd name="T107" fmla="*/ 1234 h 2229"/>
                <a:gd name="T108" fmla="*/ 2109 w 2794"/>
                <a:gd name="T109" fmla="*/ 436 h 2229"/>
                <a:gd name="T110" fmla="*/ 1749 w 2794"/>
                <a:gd name="T111" fmla="*/ 436 h 2229"/>
                <a:gd name="T112" fmla="*/ 1749 w 2794"/>
                <a:gd name="T113" fmla="*/ 136 h 2229"/>
                <a:gd name="T114" fmla="*/ 2203 w 2794"/>
                <a:gd name="T115" fmla="*/ 136 h 2229"/>
                <a:gd name="T116" fmla="*/ 2658 w 2794"/>
                <a:gd name="T117" fmla="*/ 136 h 2229"/>
                <a:gd name="T118" fmla="*/ 2658 w 2794"/>
                <a:gd name="T119" fmla="*/ 747 h 2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94" h="2229">
                  <a:moveTo>
                    <a:pt x="2203" y="0"/>
                  </a:moveTo>
                  <a:cubicBezTo>
                    <a:pt x="1613" y="0"/>
                    <a:pt x="1613" y="0"/>
                    <a:pt x="1613" y="0"/>
                  </a:cubicBezTo>
                  <a:cubicBezTo>
                    <a:pt x="1613" y="665"/>
                    <a:pt x="1613" y="665"/>
                    <a:pt x="1613" y="665"/>
                  </a:cubicBezTo>
                  <a:cubicBezTo>
                    <a:pt x="1613" y="970"/>
                    <a:pt x="1719" y="1183"/>
                    <a:pt x="1904" y="1330"/>
                  </a:cubicBezTo>
                  <a:cubicBezTo>
                    <a:pt x="1904" y="1237"/>
                    <a:pt x="1904" y="1237"/>
                    <a:pt x="1904" y="1237"/>
                  </a:cubicBezTo>
                  <a:cubicBezTo>
                    <a:pt x="1769" y="1081"/>
                    <a:pt x="1749" y="901"/>
                    <a:pt x="1749" y="747"/>
                  </a:cubicBezTo>
                  <a:cubicBezTo>
                    <a:pt x="1749" y="573"/>
                    <a:pt x="1749" y="573"/>
                    <a:pt x="1749" y="573"/>
                  </a:cubicBezTo>
                  <a:cubicBezTo>
                    <a:pt x="1972" y="573"/>
                    <a:pt x="1972" y="573"/>
                    <a:pt x="1972" y="573"/>
                  </a:cubicBezTo>
                  <a:cubicBezTo>
                    <a:pt x="1972" y="1332"/>
                    <a:pt x="1972" y="1332"/>
                    <a:pt x="1972" y="1332"/>
                  </a:cubicBezTo>
                  <a:cubicBezTo>
                    <a:pt x="1972" y="1609"/>
                    <a:pt x="1895" y="1961"/>
                    <a:pt x="1401" y="2182"/>
                  </a:cubicBezTo>
                  <a:cubicBezTo>
                    <a:pt x="931" y="1972"/>
                    <a:pt x="838" y="1643"/>
                    <a:pt x="829" y="1374"/>
                  </a:cubicBezTo>
                  <a:cubicBezTo>
                    <a:pt x="1051" y="1225"/>
                    <a:pt x="1180" y="1001"/>
                    <a:pt x="1180" y="665"/>
                  </a:cubicBezTo>
                  <a:cubicBezTo>
                    <a:pt x="1180" y="573"/>
                    <a:pt x="1180" y="573"/>
                    <a:pt x="1180" y="573"/>
                  </a:cubicBezTo>
                  <a:cubicBezTo>
                    <a:pt x="1401" y="573"/>
                    <a:pt x="1401" y="573"/>
                    <a:pt x="1401" y="573"/>
                  </a:cubicBezTo>
                  <a:cubicBezTo>
                    <a:pt x="1542" y="573"/>
                    <a:pt x="1542" y="573"/>
                    <a:pt x="1542" y="573"/>
                  </a:cubicBezTo>
                  <a:cubicBezTo>
                    <a:pt x="1542" y="436"/>
                    <a:pt x="1542" y="436"/>
                    <a:pt x="1542" y="436"/>
                  </a:cubicBezTo>
                  <a:cubicBezTo>
                    <a:pt x="1401" y="436"/>
                    <a:pt x="1401" y="436"/>
                    <a:pt x="1401" y="436"/>
                  </a:cubicBezTo>
                  <a:cubicBezTo>
                    <a:pt x="1180" y="436"/>
                    <a:pt x="1180" y="436"/>
                    <a:pt x="1180" y="436"/>
                  </a:cubicBezTo>
                  <a:cubicBezTo>
                    <a:pt x="1180" y="436"/>
                    <a:pt x="1180" y="436"/>
                    <a:pt x="1180" y="436"/>
                  </a:cubicBezTo>
                  <a:cubicBezTo>
                    <a:pt x="1044" y="436"/>
                    <a:pt x="1044" y="436"/>
                    <a:pt x="1044" y="436"/>
                  </a:cubicBezTo>
                  <a:cubicBezTo>
                    <a:pt x="1044" y="436"/>
                    <a:pt x="1044" y="436"/>
                    <a:pt x="1044" y="436"/>
                  </a:cubicBezTo>
                  <a:cubicBezTo>
                    <a:pt x="692" y="436"/>
                    <a:pt x="692" y="436"/>
                    <a:pt x="692" y="436"/>
                  </a:cubicBezTo>
                  <a:cubicBezTo>
                    <a:pt x="692" y="1234"/>
                    <a:pt x="692" y="1234"/>
                    <a:pt x="692" y="1234"/>
                  </a:cubicBezTo>
                  <a:cubicBezTo>
                    <a:pt x="692" y="1262"/>
                    <a:pt x="693" y="1289"/>
                    <a:pt x="695" y="1315"/>
                  </a:cubicBezTo>
                  <a:cubicBezTo>
                    <a:pt x="695" y="1315"/>
                    <a:pt x="695" y="1315"/>
                    <a:pt x="695" y="1315"/>
                  </a:cubicBezTo>
                  <a:cubicBezTo>
                    <a:pt x="748" y="1280"/>
                    <a:pt x="792" y="1244"/>
                    <a:pt x="829" y="1205"/>
                  </a:cubicBezTo>
                  <a:cubicBezTo>
                    <a:pt x="829" y="1205"/>
                    <a:pt x="829" y="1205"/>
                    <a:pt x="829" y="1205"/>
                  </a:cubicBezTo>
                  <a:cubicBezTo>
                    <a:pt x="829" y="573"/>
                    <a:pt x="829" y="573"/>
                    <a:pt x="829" y="573"/>
                  </a:cubicBezTo>
                  <a:cubicBezTo>
                    <a:pt x="1044" y="573"/>
                    <a:pt x="1044" y="573"/>
                    <a:pt x="1044" y="573"/>
                  </a:cubicBezTo>
                  <a:cubicBezTo>
                    <a:pt x="1044" y="573"/>
                    <a:pt x="1044" y="573"/>
                    <a:pt x="1044" y="573"/>
                  </a:cubicBezTo>
                  <a:cubicBezTo>
                    <a:pt x="1044" y="747"/>
                    <a:pt x="1044" y="747"/>
                    <a:pt x="1044" y="747"/>
                  </a:cubicBezTo>
                  <a:cubicBezTo>
                    <a:pt x="1044" y="978"/>
                    <a:pt x="1001" y="1263"/>
                    <a:pt x="590" y="1447"/>
                  </a:cubicBezTo>
                  <a:cubicBezTo>
                    <a:pt x="178" y="1263"/>
                    <a:pt x="135" y="978"/>
                    <a:pt x="135" y="747"/>
                  </a:cubicBezTo>
                  <a:cubicBezTo>
                    <a:pt x="135" y="136"/>
                    <a:pt x="135" y="136"/>
                    <a:pt x="135" y="136"/>
                  </a:cubicBezTo>
                  <a:cubicBezTo>
                    <a:pt x="590" y="136"/>
                    <a:pt x="590" y="136"/>
                    <a:pt x="590" y="136"/>
                  </a:cubicBezTo>
                  <a:cubicBezTo>
                    <a:pt x="1044" y="136"/>
                    <a:pt x="1044" y="136"/>
                    <a:pt x="1044" y="136"/>
                  </a:cubicBezTo>
                  <a:cubicBezTo>
                    <a:pt x="1044" y="370"/>
                    <a:pt x="1044" y="370"/>
                    <a:pt x="1044" y="370"/>
                  </a:cubicBezTo>
                  <a:cubicBezTo>
                    <a:pt x="1180" y="370"/>
                    <a:pt x="1180" y="370"/>
                    <a:pt x="1180" y="370"/>
                  </a:cubicBezTo>
                  <a:cubicBezTo>
                    <a:pt x="1180" y="0"/>
                    <a:pt x="1180" y="0"/>
                    <a:pt x="1180" y="0"/>
                  </a:cubicBezTo>
                  <a:cubicBezTo>
                    <a:pt x="590" y="0"/>
                    <a:pt x="590" y="0"/>
                    <a:pt x="59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65"/>
                    <a:pt x="0" y="665"/>
                    <a:pt x="0" y="665"/>
                  </a:cubicBezTo>
                  <a:cubicBezTo>
                    <a:pt x="0" y="1109"/>
                    <a:pt x="224" y="1357"/>
                    <a:pt x="590" y="1495"/>
                  </a:cubicBezTo>
                  <a:cubicBezTo>
                    <a:pt x="631" y="1479"/>
                    <a:pt x="670" y="1462"/>
                    <a:pt x="708" y="1444"/>
                  </a:cubicBezTo>
                  <a:cubicBezTo>
                    <a:pt x="771" y="1847"/>
                    <a:pt x="1023" y="2087"/>
                    <a:pt x="1401" y="2229"/>
                  </a:cubicBezTo>
                  <a:cubicBezTo>
                    <a:pt x="1777" y="2087"/>
                    <a:pt x="2029" y="1848"/>
                    <a:pt x="2093" y="1447"/>
                  </a:cubicBezTo>
                  <a:cubicBezTo>
                    <a:pt x="2128" y="1464"/>
                    <a:pt x="2165" y="1480"/>
                    <a:pt x="2203" y="1495"/>
                  </a:cubicBezTo>
                  <a:cubicBezTo>
                    <a:pt x="2569" y="1357"/>
                    <a:pt x="2794" y="1109"/>
                    <a:pt x="2794" y="665"/>
                  </a:cubicBezTo>
                  <a:cubicBezTo>
                    <a:pt x="2794" y="0"/>
                    <a:pt x="2794" y="0"/>
                    <a:pt x="2794" y="0"/>
                  </a:cubicBezTo>
                  <a:lnTo>
                    <a:pt x="2203" y="0"/>
                  </a:lnTo>
                  <a:close/>
                  <a:moveTo>
                    <a:pt x="2658" y="747"/>
                  </a:moveTo>
                  <a:cubicBezTo>
                    <a:pt x="2658" y="978"/>
                    <a:pt x="2615" y="1263"/>
                    <a:pt x="2203" y="1447"/>
                  </a:cubicBezTo>
                  <a:cubicBezTo>
                    <a:pt x="2166" y="1431"/>
                    <a:pt x="2131" y="1413"/>
                    <a:pt x="2100" y="1395"/>
                  </a:cubicBezTo>
                  <a:cubicBezTo>
                    <a:pt x="2106" y="1344"/>
                    <a:pt x="2109" y="1290"/>
                    <a:pt x="2109" y="1234"/>
                  </a:cubicBezTo>
                  <a:cubicBezTo>
                    <a:pt x="2109" y="436"/>
                    <a:pt x="2109" y="436"/>
                    <a:pt x="2109" y="436"/>
                  </a:cubicBezTo>
                  <a:cubicBezTo>
                    <a:pt x="1749" y="436"/>
                    <a:pt x="1749" y="436"/>
                    <a:pt x="1749" y="436"/>
                  </a:cubicBezTo>
                  <a:cubicBezTo>
                    <a:pt x="1749" y="136"/>
                    <a:pt x="1749" y="136"/>
                    <a:pt x="1749" y="136"/>
                  </a:cubicBezTo>
                  <a:cubicBezTo>
                    <a:pt x="2203" y="136"/>
                    <a:pt x="2203" y="136"/>
                    <a:pt x="2203" y="136"/>
                  </a:cubicBezTo>
                  <a:cubicBezTo>
                    <a:pt x="2658" y="136"/>
                    <a:pt x="2658" y="136"/>
                    <a:pt x="2658" y="136"/>
                  </a:cubicBezTo>
                  <a:lnTo>
                    <a:pt x="2658" y="747"/>
                  </a:lnTo>
                  <a:close/>
                </a:path>
              </a:pathLst>
            </a:custGeom>
            <a:solidFill>
              <a:srgbClr val="0046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6"/>
            <p:cNvSpPr>
              <a:spLocks/>
            </p:cNvSpPr>
            <p:nvPr userDrawn="1"/>
          </p:nvSpPr>
          <p:spPr bwMode="auto">
            <a:xfrm>
              <a:off x="915988" y="1003301"/>
              <a:ext cx="188913" cy="236538"/>
            </a:xfrm>
            <a:custGeom>
              <a:avLst/>
              <a:gdLst>
                <a:gd name="T0" fmla="*/ 49 w 596"/>
                <a:gd name="T1" fmla="*/ 747 h 747"/>
                <a:gd name="T2" fmla="*/ 49 w 596"/>
                <a:gd name="T3" fmla="*/ 721 h 747"/>
                <a:gd name="T4" fmla="*/ 91 w 596"/>
                <a:gd name="T5" fmla="*/ 696 h 747"/>
                <a:gd name="T6" fmla="*/ 99 w 596"/>
                <a:gd name="T7" fmla="*/ 684 h 747"/>
                <a:gd name="T8" fmla="*/ 105 w 596"/>
                <a:gd name="T9" fmla="*/ 621 h 747"/>
                <a:gd name="T10" fmla="*/ 109 w 596"/>
                <a:gd name="T11" fmla="*/ 535 h 747"/>
                <a:gd name="T12" fmla="*/ 109 w 596"/>
                <a:gd name="T13" fmla="*/ 252 h 747"/>
                <a:gd name="T14" fmla="*/ 105 w 596"/>
                <a:gd name="T15" fmla="*/ 112 h 747"/>
                <a:gd name="T16" fmla="*/ 98 w 596"/>
                <a:gd name="T17" fmla="*/ 52 h 747"/>
                <a:gd name="T18" fmla="*/ 78 w 596"/>
                <a:gd name="T19" fmla="*/ 39 h 747"/>
                <a:gd name="T20" fmla="*/ 0 w 596"/>
                <a:gd name="T21" fmla="*/ 33 h 747"/>
                <a:gd name="T22" fmla="*/ 0 w 596"/>
                <a:gd name="T23" fmla="*/ 0 h 747"/>
                <a:gd name="T24" fmla="*/ 165 w 596"/>
                <a:gd name="T25" fmla="*/ 3 h 747"/>
                <a:gd name="T26" fmla="*/ 323 w 596"/>
                <a:gd name="T27" fmla="*/ 0 h 747"/>
                <a:gd name="T28" fmla="*/ 323 w 596"/>
                <a:gd name="T29" fmla="*/ 33 h 747"/>
                <a:gd name="T30" fmla="*/ 243 w 596"/>
                <a:gd name="T31" fmla="*/ 39 h 747"/>
                <a:gd name="T32" fmla="*/ 224 w 596"/>
                <a:gd name="T33" fmla="*/ 51 h 747"/>
                <a:gd name="T34" fmla="*/ 216 w 596"/>
                <a:gd name="T35" fmla="*/ 102 h 747"/>
                <a:gd name="T36" fmla="*/ 213 w 596"/>
                <a:gd name="T37" fmla="*/ 252 h 747"/>
                <a:gd name="T38" fmla="*/ 213 w 596"/>
                <a:gd name="T39" fmla="*/ 606 h 747"/>
                <a:gd name="T40" fmla="*/ 216 w 596"/>
                <a:gd name="T41" fmla="*/ 696 h 747"/>
                <a:gd name="T42" fmla="*/ 303 w 596"/>
                <a:gd name="T43" fmla="*/ 700 h 747"/>
                <a:gd name="T44" fmla="*/ 525 w 596"/>
                <a:gd name="T45" fmla="*/ 681 h 747"/>
                <a:gd name="T46" fmla="*/ 538 w 596"/>
                <a:gd name="T47" fmla="*/ 644 h 747"/>
                <a:gd name="T48" fmla="*/ 560 w 596"/>
                <a:gd name="T49" fmla="*/ 557 h 747"/>
                <a:gd name="T50" fmla="*/ 596 w 596"/>
                <a:gd name="T51" fmla="*/ 557 h 747"/>
                <a:gd name="T52" fmla="*/ 573 w 596"/>
                <a:gd name="T53" fmla="*/ 741 h 747"/>
                <a:gd name="T54" fmla="*/ 537 w 596"/>
                <a:gd name="T55" fmla="*/ 746 h 747"/>
                <a:gd name="T56" fmla="*/ 449 w 596"/>
                <a:gd name="T57" fmla="*/ 747 h 747"/>
                <a:gd name="T58" fmla="*/ 156 w 596"/>
                <a:gd name="T59" fmla="*/ 744 h 747"/>
                <a:gd name="T60" fmla="*/ 49 w 596"/>
                <a:gd name="T61" fmla="*/ 747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96" h="747">
                  <a:moveTo>
                    <a:pt x="49" y="747"/>
                  </a:moveTo>
                  <a:cubicBezTo>
                    <a:pt x="49" y="721"/>
                    <a:pt x="49" y="721"/>
                    <a:pt x="49" y="721"/>
                  </a:cubicBezTo>
                  <a:cubicBezTo>
                    <a:pt x="71" y="710"/>
                    <a:pt x="85" y="702"/>
                    <a:pt x="91" y="696"/>
                  </a:cubicBezTo>
                  <a:cubicBezTo>
                    <a:pt x="95" y="693"/>
                    <a:pt x="98" y="689"/>
                    <a:pt x="99" y="684"/>
                  </a:cubicBezTo>
                  <a:cubicBezTo>
                    <a:pt x="102" y="675"/>
                    <a:pt x="104" y="654"/>
                    <a:pt x="105" y="621"/>
                  </a:cubicBezTo>
                  <a:cubicBezTo>
                    <a:pt x="108" y="573"/>
                    <a:pt x="109" y="545"/>
                    <a:pt x="109" y="535"/>
                  </a:cubicBezTo>
                  <a:cubicBezTo>
                    <a:pt x="109" y="252"/>
                    <a:pt x="109" y="252"/>
                    <a:pt x="109" y="252"/>
                  </a:cubicBezTo>
                  <a:cubicBezTo>
                    <a:pt x="109" y="204"/>
                    <a:pt x="108" y="157"/>
                    <a:pt x="105" y="112"/>
                  </a:cubicBezTo>
                  <a:cubicBezTo>
                    <a:pt x="104" y="78"/>
                    <a:pt x="102" y="59"/>
                    <a:pt x="98" y="52"/>
                  </a:cubicBezTo>
                  <a:cubicBezTo>
                    <a:pt x="93" y="46"/>
                    <a:pt x="87" y="42"/>
                    <a:pt x="78" y="39"/>
                  </a:cubicBezTo>
                  <a:cubicBezTo>
                    <a:pt x="69" y="36"/>
                    <a:pt x="43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9" y="2"/>
                    <a:pt x="144" y="3"/>
                    <a:pt x="165" y="3"/>
                  </a:cubicBezTo>
                  <a:cubicBezTo>
                    <a:pt x="189" y="3"/>
                    <a:pt x="241" y="2"/>
                    <a:pt x="323" y="0"/>
                  </a:cubicBezTo>
                  <a:cubicBezTo>
                    <a:pt x="323" y="33"/>
                    <a:pt x="323" y="33"/>
                    <a:pt x="323" y="33"/>
                  </a:cubicBezTo>
                  <a:cubicBezTo>
                    <a:pt x="279" y="34"/>
                    <a:pt x="253" y="36"/>
                    <a:pt x="243" y="39"/>
                  </a:cubicBezTo>
                  <a:cubicBezTo>
                    <a:pt x="234" y="42"/>
                    <a:pt x="228" y="46"/>
                    <a:pt x="224" y="51"/>
                  </a:cubicBezTo>
                  <a:cubicBezTo>
                    <a:pt x="220" y="58"/>
                    <a:pt x="217" y="75"/>
                    <a:pt x="216" y="102"/>
                  </a:cubicBezTo>
                  <a:cubicBezTo>
                    <a:pt x="215" y="109"/>
                    <a:pt x="214" y="159"/>
                    <a:pt x="213" y="252"/>
                  </a:cubicBezTo>
                  <a:cubicBezTo>
                    <a:pt x="213" y="606"/>
                    <a:pt x="213" y="606"/>
                    <a:pt x="213" y="606"/>
                  </a:cubicBezTo>
                  <a:cubicBezTo>
                    <a:pt x="213" y="643"/>
                    <a:pt x="214" y="673"/>
                    <a:pt x="216" y="696"/>
                  </a:cubicBezTo>
                  <a:cubicBezTo>
                    <a:pt x="257" y="699"/>
                    <a:pt x="262" y="700"/>
                    <a:pt x="303" y="700"/>
                  </a:cubicBezTo>
                  <a:cubicBezTo>
                    <a:pt x="407" y="700"/>
                    <a:pt x="484" y="693"/>
                    <a:pt x="525" y="681"/>
                  </a:cubicBezTo>
                  <a:cubicBezTo>
                    <a:pt x="530" y="670"/>
                    <a:pt x="534" y="658"/>
                    <a:pt x="538" y="644"/>
                  </a:cubicBezTo>
                  <a:cubicBezTo>
                    <a:pt x="560" y="557"/>
                    <a:pt x="560" y="557"/>
                    <a:pt x="560" y="557"/>
                  </a:cubicBezTo>
                  <a:cubicBezTo>
                    <a:pt x="596" y="557"/>
                    <a:pt x="596" y="557"/>
                    <a:pt x="596" y="557"/>
                  </a:cubicBezTo>
                  <a:cubicBezTo>
                    <a:pt x="588" y="609"/>
                    <a:pt x="580" y="671"/>
                    <a:pt x="573" y="741"/>
                  </a:cubicBezTo>
                  <a:cubicBezTo>
                    <a:pt x="558" y="744"/>
                    <a:pt x="546" y="745"/>
                    <a:pt x="537" y="746"/>
                  </a:cubicBezTo>
                  <a:cubicBezTo>
                    <a:pt x="518" y="747"/>
                    <a:pt x="488" y="747"/>
                    <a:pt x="449" y="747"/>
                  </a:cubicBezTo>
                  <a:cubicBezTo>
                    <a:pt x="156" y="744"/>
                    <a:pt x="156" y="744"/>
                    <a:pt x="156" y="744"/>
                  </a:cubicBezTo>
                  <a:cubicBezTo>
                    <a:pt x="121" y="744"/>
                    <a:pt x="85" y="745"/>
                    <a:pt x="49" y="7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7"/>
            <p:cNvSpPr>
              <a:spLocks/>
            </p:cNvSpPr>
            <p:nvPr userDrawn="1"/>
          </p:nvSpPr>
          <p:spPr bwMode="auto">
            <a:xfrm>
              <a:off x="1127125" y="1003301"/>
              <a:ext cx="103188" cy="236538"/>
            </a:xfrm>
            <a:custGeom>
              <a:avLst/>
              <a:gdLst>
                <a:gd name="T0" fmla="*/ 321 w 321"/>
                <a:gd name="T1" fmla="*/ 714 h 747"/>
                <a:gd name="T2" fmla="*/ 321 w 321"/>
                <a:gd name="T3" fmla="*/ 747 h 747"/>
                <a:gd name="T4" fmla="*/ 168 w 321"/>
                <a:gd name="T5" fmla="*/ 744 h 747"/>
                <a:gd name="T6" fmla="*/ 0 w 321"/>
                <a:gd name="T7" fmla="*/ 747 h 747"/>
                <a:gd name="T8" fmla="*/ 0 w 321"/>
                <a:gd name="T9" fmla="*/ 714 h 747"/>
                <a:gd name="T10" fmla="*/ 77 w 321"/>
                <a:gd name="T11" fmla="*/ 708 h 747"/>
                <a:gd name="T12" fmla="*/ 97 w 321"/>
                <a:gd name="T13" fmla="*/ 696 h 747"/>
                <a:gd name="T14" fmla="*/ 105 w 321"/>
                <a:gd name="T15" fmla="*/ 645 h 747"/>
                <a:gd name="T16" fmla="*/ 108 w 321"/>
                <a:gd name="T17" fmla="*/ 495 h 747"/>
                <a:gd name="T18" fmla="*/ 108 w 321"/>
                <a:gd name="T19" fmla="*/ 251 h 747"/>
                <a:gd name="T20" fmla="*/ 105 w 321"/>
                <a:gd name="T21" fmla="*/ 111 h 747"/>
                <a:gd name="T22" fmla="*/ 97 w 321"/>
                <a:gd name="T23" fmla="*/ 52 h 747"/>
                <a:gd name="T24" fmla="*/ 77 w 321"/>
                <a:gd name="T25" fmla="*/ 39 h 747"/>
                <a:gd name="T26" fmla="*/ 0 w 321"/>
                <a:gd name="T27" fmla="*/ 33 h 747"/>
                <a:gd name="T28" fmla="*/ 0 w 321"/>
                <a:gd name="T29" fmla="*/ 0 h 747"/>
                <a:gd name="T30" fmla="*/ 161 w 321"/>
                <a:gd name="T31" fmla="*/ 3 h 747"/>
                <a:gd name="T32" fmla="*/ 321 w 321"/>
                <a:gd name="T33" fmla="*/ 0 h 747"/>
                <a:gd name="T34" fmla="*/ 321 w 321"/>
                <a:gd name="T35" fmla="*/ 33 h 747"/>
                <a:gd name="T36" fmla="*/ 243 w 321"/>
                <a:gd name="T37" fmla="*/ 39 h 747"/>
                <a:gd name="T38" fmla="*/ 224 w 321"/>
                <a:gd name="T39" fmla="*/ 51 h 747"/>
                <a:gd name="T40" fmla="*/ 216 w 321"/>
                <a:gd name="T41" fmla="*/ 102 h 747"/>
                <a:gd name="T42" fmla="*/ 212 w 321"/>
                <a:gd name="T43" fmla="*/ 251 h 747"/>
                <a:gd name="T44" fmla="*/ 212 w 321"/>
                <a:gd name="T45" fmla="*/ 495 h 747"/>
                <a:gd name="T46" fmla="*/ 214 w 321"/>
                <a:gd name="T47" fmla="*/ 635 h 747"/>
                <a:gd name="T48" fmla="*/ 222 w 321"/>
                <a:gd name="T49" fmla="*/ 694 h 747"/>
                <a:gd name="T50" fmla="*/ 242 w 321"/>
                <a:gd name="T51" fmla="*/ 708 h 747"/>
                <a:gd name="T52" fmla="*/ 321 w 321"/>
                <a:gd name="T53" fmla="*/ 714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1" h="747">
                  <a:moveTo>
                    <a:pt x="321" y="714"/>
                  </a:moveTo>
                  <a:cubicBezTo>
                    <a:pt x="321" y="747"/>
                    <a:pt x="321" y="747"/>
                    <a:pt x="321" y="747"/>
                  </a:cubicBezTo>
                  <a:cubicBezTo>
                    <a:pt x="244" y="745"/>
                    <a:pt x="193" y="744"/>
                    <a:pt x="168" y="744"/>
                  </a:cubicBezTo>
                  <a:cubicBezTo>
                    <a:pt x="0" y="747"/>
                    <a:pt x="0" y="747"/>
                    <a:pt x="0" y="747"/>
                  </a:cubicBezTo>
                  <a:cubicBezTo>
                    <a:pt x="0" y="714"/>
                    <a:pt x="0" y="714"/>
                    <a:pt x="0" y="714"/>
                  </a:cubicBezTo>
                  <a:cubicBezTo>
                    <a:pt x="42" y="713"/>
                    <a:pt x="68" y="711"/>
                    <a:pt x="77" y="708"/>
                  </a:cubicBezTo>
                  <a:cubicBezTo>
                    <a:pt x="87" y="705"/>
                    <a:pt x="93" y="701"/>
                    <a:pt x="97" y="696"/>
                  </a:cubicBezTo>
                  <a:cubicBezTo>
                    <a:pt x="101" y="689"/>
                    <a:pt x="104" y="672"/>
                    <a:pt x="105" y="645"/>
                  </a:cubicBezTo>
                  <a:cubicBezTo>
                    <a:pt x="106" y="637"/>
                    <a:pt x="107" y="587"/>
                    <a:pt x="108" y="495"/>
                  </a:cubicBezTo>
                  <a:cubicBezTo>
                    <a:pt x="108" y="251"/>
                    <a:pt x="108" y="251"/>
                    <a:pt x="108" y="251"/>
                  </a:cubicBezTo>
                  <a:cubicBezTo>
                    <a:pt x="108" y="204"/>
                    <a:pt x="107" y="157"/>
                    <a:pt x="105" y="111"/>
                  </a:cubicBezTo>
                  <a:cubicBezTo>
                    <a:pt x="104" y="78"/>
                    <a:pt x="102" y="59"/>
                    <a:pt x="97" y="52"/>
                  </a:cubicBezTo>
                  <a:cubicBezTo>
                    <a:pt x="93" y="46"/>
                    <a:pt x="87" y="41"/>
                    <a:pt x="77" y="39"/>
                  </a:cubicBezTo>
                  <a:cubicBezTo>
                    <a:pt x="68" y="36"/>
                    <a:pt x="42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9" y="2"/>
                    <a:pt x="123" y="3"/>
                    <a:pt x="161" y="3"/>
                  </a:cubicBezTo>
                  <a:cubicBezTo>
                    <a:pt x="197" y="3"/>
                    <a:pt x="250" y="2"/>
                    <a:pt x="321" y="0"/>
                  </a:cubicBezTo>
                  <a:cubicBezTo>
                    <a:pt x="321" y="33"/>
                    <a:pt x="321" y="33"/>
                    <a:pt x="321" y="33"/>
                  </a:cubicBezTo>
                  <a:cubicBezTo>
                    <a:pt x="278" y="34"/>
                    <a:pt x="252" y="36"/>
                    <a:pt x="243" y="39"/>
                  </a:cubicBezTo>
                  <a:cubicBezTo>
                    <a:pt x="234" y="41"/>
                    <a:pt x="227" y="46"/>
                    <a:pt x="224" y="51"/>
                  </a:cubicBezTo>
                  <a:cubicBezTo>
                    <a:pt x="219" y="58"/>
                    <a:pt x="217" y="75"/>
                    <a:pt x="216" y="102"/>
                  </a:cubicBezTo>
                  <a:cubicBezTo>
                    <a:pt x="215" y="109"/>
                    <a:pt x="214" y="159"/>
                    <a:pt x="212" y="251"/>
                  </a:cubicBezTo>
                  <a:cubicBezTo>
                    <a:pt x="212" y="495"/>
                    <a:pt x="212" y="495"/>
                    <a:pt x="212" y="495"/>
                  </a:cubicBezTo>
                  <a:cubicBezTo>
                    <a:pt x="212" y="543"/>
                    <a:pt x="213" y="589"/>
                    <a:pt x="214" y="635"/>
                  </a:cubicBezTo>
                  <a:cubicBezTo>
                    <a:pt x="215" y="668"/>
                    <a:pt x="218" y="688"/>
                    <a:pt x="222" y="694"/>
                  </a:cubicBezTo>
                  <a:cubicBezTo>
                    <a:pt x="226" y="700"/>
                    <a:pt x="233" y="705"/>
                    <a:pt x="242" y="708"/>
                  </a:cubicBezTo>
                  <a:cubicBezTo>
                    <a:pt x="251" y="711"/>
                    <a:pt x="278" y="713"/>
                    <a:pt x="321" y="7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8"/>
            <p:cNvSpPr>
              <a:spLocks/>
            </p:cNvSpPr>
            <p:nvPr userDrawn="1"/>
          </p:nvSpPr>
          <p:spPr bwMode="auto">
            <a:xfrm>
              <a:off x="1266825" y="1003301"/>
              <a:ext cx="276225" cy="242888"/>
            </a:xfrm>
            <a:custGeom>
              <a:avLst/>
              <a:gdLst>
                <a:gd name="T0" fmla="*/ 5 w 869"/>
                <a:gd name="T1" fmla="*/ 747 h 766"/>
                <a:gd name="T2" fmla="*/ 5 w 869"/>
                <a:gd name="T3" fmla="*/ 714 h 766"/>
                <a:gd name="T4" fmla="*/ 80 w 869"/>
                <a:gd name="T5" fmla="*/ 705 h 766"/>
                <a:gd name="T6" fmla="*/ 91 w 869"/>
                <a:gd name="T7" fmla="*/ 695 h 766"/>
                <a:gd name="T8" fmla="*/ 99 w 869"/>
                <a:gd name="T9" fmla="*/ 640 h 766"/>
                <a:gd name="T10" fmla="*/ 102 w 869"/>
                <a:gd name="T11" fmla="*/ 520 h 766"/>
                <a:gd name="T12" fmla="*/ 102 w 869"/>
                <a:gd name="T13" fmla="*/ 92 h 766"/>
                <a:gd name="T14" fmla="*/ 100 w 869"/>
                <a:gd name="T15" fmla="*/ 69 h 766"/>
                <a:gd name="T16" fmla="*/ 80 w 869"/>
                <a:gd name="T17" fmla="*/ 47 h 766"/>
                <a:gd name="T18" fmla="*/ 57 w 869"/>
                <a:gd name="T19" fmla="*/ 36 h 766"/>
                <a:gd name="T20" fmla="*/ 0 w 869"/>
                <a:gd name="T21" fmla="*/ 33 h 766"/>
                <a:gd name="T22" fmla="*/ 0 w 869"/>
                <a:gd name="T23" fmla="*/ 0 h 766"/>
                <a:gd name="T24" fmla="*/ 119 w 869"/>
                <a:gd name="T25" fmla="*/ 3 h 766"/>
                <a:gd name="T26" fmla="*/ 202 w 869"/>
                <a:gd name="T27" fmla="*/ 0 h 766"/>
                <a:gd name="T28" fmla="*/ 269 w 869"/>
                <a:gd name="T29" fmla="*/ 86 h 766"/>
                <a:gd name="T30" fmla="*/ 381 w 869"/>
                <a:gd name="T31" fmla="*/ 220 h 766"/>
                <a:gd name="T32" fmla="*/ 545 w 869"/>
                <a:gd name="T33" fmla="*/ 411 h 766"/>
                <a:gd name="T34" fmla="*/ 671 w 869"/>
                <a:gd name="T35" fmla="*/ 554 h 766"/>
                <a:gd name="T36" fmla="*/ 721 w 869"/>
                <a:gd name="T37" fmla="*/ 609 h 766"/>
                <a:gd name="T38" fmla="*/ 721 w 869"/>
                <a:gd name="T39" fmla="*/ 226 h 766"/>
                <a:gd name="T40" fmla="*/ 718 w 869"/>
                <a:gd name="T41" fmla="*/ 105 h 766"/>
                <a:gd name="T42" fmla="*/ 711 w 869"/>
                <a:gd name="T43" fmla="*/ 51 h 766"/>
                <a:gd name="T44" fmla="*/ 699 w 869"/>
                <a:gd name="T45" fmla="*/ 41 h 766"/>
                <a:gd name="T46" fmla="*/ 624 w 869"/>
                <a:gd name="T47" fmla="*/ 33 h 766"/>
                <a:gd name="T48" fmla="*/ 624 w 869"/>
                <a:gd name="T49" fmla="*/ 0 h 766"/>
                <a:gd name="T50" fmla="*/ 756 w 869"/>
                <a:gd name="T51" fmla="*/ 3 h 766"/>
                <a:gd name="T52" fmla="*/ 869 w 869"/>
                <a:gd name="T53" fmla="*/ 0 h 766"/>
                <a:gd name="T54" fmla="*/ 869 w 869"/>
                <a:gd name="T55" fmla="*/ 33 h 766"/>
                <a:gd name="T56" fmla="*/ 794 w 869"/>
                <a:gd name="T57" fmla="*/ 41 h 766"/>
                <a:gd name="T58" fmla="*/ 783 w 869"/>
                <a:gd name="T59" fmla="*/ 52 h 766"/>
                <a:gd name="T60" fmla="*/ 775 w 869"/>
                <a:gd name="T61" fmla="*/ 107 h 766"/>
                <a:gd name="T62" fmla="*/ 772 w 869"/>
                <a:gd name="T63" fmla="*/ 226 h 766"/>
                <a:gd name="T64" fmla="*/ 772 w 869"/>
                <a:gd name="T65" fmla="*/ 479 h 766"/>
                <a:gd name="T66" fmla="*/ 775 w 869"/>
                <a:gd name="T67" fmla="*/ 766 h 766"/>
                <a:gd name="T68" fmla="*/ 721 w 869"/>
                <a:gd name="T69" fmla="*/ 766 h 766"/>
                <a:gd name="T70" fmla="*/ 707 w 869"/>
                <a:gd name="T71" fmla="*/ 752 h 766"/>
                <a:gd name="T72" fmla="*/ 698 w 869"/>
                <a:gd name="T73" fmla="*/ 744 h 766"/>
                <a:gd name="T74" fmla="*/ 678 w 869"/>
                <a:gd name="T75" fmla="*/ 723 h 766"/>
                <a:gd name="T76" fmla="*/ 611 w 869"/>
                <a:gd name="T77" fmla="*/ 647 h 766"/>
                <a:gd name="T78" fmla="*/ 540 w 869"/>
                <a:gd name="T79" fmla="*/ 560 h 766"/>
                <a:gd name="T80" fmla="*/ 151 w 869"/>
                <a:gd name="T81" fmla="*/ 110 h 766"/>
                <a:gd name="T82" fmla="*/ 151 w 869"/>
                <a:gd name="T83" fmla="*/ 518 h 766"/>
                <a:gd name="T84" fmla="*/ 154 w 869"/>
                <a:gd name="T85" fmla="*/ 641 h 766"/>
                <a:gd name="T86" fmla="*/ 161 w 869"/>
                <a:gd name="T87" fmla="*/ 695 h 766"/>
                <a:gd name="T88" fmla="*/ 173 w 869"/>
                <a:gd name="T89" fmla="*/ 705 h 766"/>
                <a:gd name="T90" fmla="*/ 249 w 869"/>
                <a:gd name="T91" fmla="*/ 714 h 766"/>
                <a:gd name="T92" fmla="*/ 249 w 869"/>
                <a:gd name="T93" fmla="*/ 747 h 766"/>
                <a:gd name="T94" fmla="*/ 143 w 869"/>
                <a:gd name="T95" fmla="*/ 744 h 766"/>
                <a:gd name="T96" fmla="*/ 5 w 869"/>
                <a:gd name="T97" fmla="*/ 747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69" h="766">
                  <a:moveTo>
                    <a:pt x="5" y="747"/>
                  </a:moveTo>
                  <a:cubicBezTo>
                    <a:pt x="5" y="714"/>
                    <a:pt x="5" y="714"/>
                    <a:pt x="5" y="714"/>
                  </a:cubicBezTo>
                  <a:cubicBezTo>
                    <a:pt x="43" y="714"/>
                    <a:pt x="68" y="711"/>
                    <a:pt x="80" y="705"/>
                  </a:cubicBezTo>
                  <a:cubicBezTo>
                    <a:pt x="86" y="703"/>
                    <a:pt x="89" y="700"/>
                    <a:pt x="91" y="695"/>
                  </a:cubicBezTo>
                  <a:cubicBezTo>
                    <a:pt x="95" y="688"/>
                    <a:pt x="98" y="670"/>
                    <a:pt x="99" y="640"/>
                  </a:cubicBezTo>
                  <a:cubicBezTo>
                    <a:pt x="101" y="594"/>
                    <a:pt x="102" y="554"/>
                    <a:pt x="102" y="520"/>
                  </a:cubicBezTo>
                  <a:cubicBezTo>
                    <a:pt x="102" y="92"/>
                    <a:pt x="102" y="92"/>
                    <a:pt x="102" y="92"/>
                  </a:cubicBezTo>
                  <a:cubicBezTo>
                    <a:pt x="102" y="80"/>
                    <a:pt x="102" y="73"/>
                    <a:pt x="100" y="69"/>
                  </a:cubicBezTo>
                  <a:cubicBezTo>
                    <a:pt x="97" y="63"/>
                    <a:pt x="91" y="56"/>
                    <a:pt x="80" y="47"/>
                  </a:cubicBezTo>
                  <a:cubicBezTo>
                    <a:pt x="74" y="41"/>
                    <a:pt x="66" y="38"/>
                    <a:pt x="57" y="36"/>
                  </a:cubicBezTo>
                  <a:cubicBezTo>
                    <a:pt x="49" y="34"/>
                    <a:pt x="30" y="33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3" y="2"/>
                    <a:pt x="103" y="3"/>
                    <a:pt x="119" y="3"/>
                  </a:cubicBezTo>
                  <a:cubicBezTo>
                    <a:pt x="147" y="3"/>
                    <a:pt x="174" y="2"/>
                    <a:pt x="202" y="0"/>
                  </a:cubicBezTo>
                  <a:cubicBezTo>
                    <a:pt x="232" y="39"/>
                    <a:pt x="255" y="67"/>
                    <a:pt x="269" y="86"/>
                  </a:cubicBezTo>
                  <a:cubicBezTo>
                    <a:pt x="381" y="220"/>
                    <a:pt x="381" y="220"/>
                    <a:pt x="381" y="220"/>
                  </a:cubicBezTo>
                  <a:cubicBezTo>
                    <a:pt x="545" y="411"/>
                    <a:pt x="545" y="411"/>
                    <a:pt x="545" y="411"/>
                  </a:cubicBezTo>
                  <a:cubicBezTo>
                    <a:pt x="597" y="472"/>
                    <a:pt x="639" y="520"/>
                    <a:pt x="671" y="554"/>
                  </a:cubicBezTo>
                  <a:cubicBezTo>
                    <a:pt x="691" y="578"/>
                    <a:pt x="708" y="596"/>
                    <a:pt x="721" y="609"/>
                  </a:cubicBezTo>
                  <a:cubicBezTo>
                    <a:pt x="721" y="226"/>
                    <a:pt x="721" y="226"/>
                    <a:pt x="721" y="226"/>
                  </a:cubicBezTo>
                  <a:cubicBezTo>
                    <a:pt x="721" y="191"/>
                    <a:pt x="720" y="151"/>
                    <a:pt x="718" y="105"/>
                  </a:cubicBezTo>
                  <a:cubicBezTo>
                    <a:pt x="717" y="76"/>
                    <a:pt x="714" y="58"/>
                    <a:pt x="711" y="51"/>
                  </a:cubicBezTo>
                  <a:cubicBezTo>
                    <a:pt x="708" y="46"/>
                    <a:pt x="705" y="43"/>
                    <a:pt x="699" y="41"/>
                  </a:cubicBezTo>
                  <a:cubicBezTo>
                    <a:pt x="687" y="36"/>
                    <a:pt x="662" y="33"/>
                    <a:pt x="624" y="33"/>
                  </a:cubicBezTo>
                  <a:cubicBezTo>
                    <a:pt x="624" y="0"/>
                    <a:pt x="624" y="0"/>
                    <a:pt x="624" y="0"/>
                  </a:cubicBezTo>
                  <a:cubicBezTo>
                    <a:pt x="667" y="2"/>
                    <a:pt x="711" y="3"/>
                    <a:pt x="756" y="3"/>
                  </a:cubicBezTo>
                  <a:cubicBezTo>
                    <a:pt x="797" y="3"/>
                    <a:pt x="835" y="2"/>
                    <a:pt x="869" y="0"/>
                  </a:cubicBezTo>
                  <a:cubicBezTo>
                    <a:pt x="869" y="33"/>
                    <a:pt x="869" y="33"/>
                    <a:pt x="869" y="33"/>
                  </a:cubicBezTo>
                  <a:cubicBezTo>
                    <a:pt x="831" y="33"/>
                    <a:pt x="806" y="36"/>
                    <a:pt x="794" y="41"/>
                  </a:cubicBezTo>
                  <a:cubicBezTo>
                    <a:pt x="789" y="43"/>
                    <a:pt x="785" y="47"/>
                    <a:pt x="783" y="52"/>
                  </a:cubicBezTo>
                  <a:cubicBezTo>
                    <a:pt x="779" y="58"/>
                    <a:pt x="776" y="77"/>
                    <a:pt x="775" y="107"/>
                  </a:cubicBezTo>
                  <a:cubicBezTo>
                    <a:pt x="773" y="153"/>
                    <a:pt x="772" y="193"/>
                    <a:pt x="772" y="226"/>
                  </a:cubicBezTo>
                  <a:cubicBezTo>
                    <a:pt x="772" y="479"/>
                    <a:pt x="772" y="479"/>
                    <a:pt x="772" y="479"/>
                  </a:cubicBezTo>
                  <a:cubicBezTo>
                    <a:pt x="772" y="531"/>
                    <a:pt x="773" y="626"/>
                    <a:pt x="775" y="766"/>
                  </a:cubicBezTo>
                  <a:cubicBezTo>
                    <a:pt x="721" y="766"/>
                    <a:pt x="721" y="766"/>
                    <a:pt x="721" y="766"/>
                  </a:cubicBezTo>
                  <a:cubicBezTo>
                    <a:pt x="707" y="752"/>
                    <a:pt x="707" y="752"/>
                    <a:pt x="707" y="752"/>
                  </a:cubicBezTo>
                  <a:cubicBezTo>
                    <a:pt x="705" y="751"/>
                    <a:pt x="700" y="746"/>
                    <a:pt x="698" y="744"/>
                  </a:cubicBezTo>
                  <a:cubicBezTo>
                    <a:pt x="696" y="742"/>
                    <a:pt x="689" y="735"/>
                    <a:pt x="678" y="723"/>
                  </a:cubicBezTo>
                  <a:cubicBezTo>
                    <a:pt x="647" y="689"/>
                    <a:pt x="625" y="664"/>
                    <a:pt x="611" y="647"/>
                  </a:cubicBezTo>
                  <a:cubicBezTo>
                    <a:pt x="540" y="560"/>
                    <a:pt x="540" y="560"/>
                    <a:pt x="540" y="560"/>
                  </a:cubicBezTo>
                  <a:cubicBezTo>
                    <a:pt x="151" y="110"/>
                    <a:pt x="151" y="110"/>
                    <a:pt x="151" y="110"/>
                  </a:cubicBezTo>
                  <a:cubicBezTo>
                    <a:pt x="151" y="518"/>
                    <a:pt x="151" y="518"/>
                    <a:pt x="151" y="518"/>
                  </a:cubicBezTo>
                  <a:cubicBezTo>
                    <a:pt x="151" y="552"/>
                    <a:pt x="152" y="593"/>
                    <a:pt x="154" y="641"/>
                  </a:cubicBezTo>
                  <a:cubicBezTo>
                    <a:pt x="156" y="670"/>
                    <a:pt x="158" y="688"/>
                    <a:pt x="161" y="695"/>
                  </a:cubicBezTo>
                  <a:cubicBezTo>
                    <a:pt x="164" y="700"/>
                    <a:pt x="168" y="704"/>
                    <a:pt x="173" y="705"/>
                  </a:cubicBezTo>
                  <a:cubicBezTo>
                    <a:pt x="185" y="711"/>
                    <a:pt x="210" y="714"/>
                    <a:pt x="249" y="714"/>
                  </a:cubicBezTo>
                  <a:cubicBezTo>
                    <a:pt x="249" y="747"/>
                    <a:pt x="249" y="747"/>
                    <a:pt x="249" y="747"/>
                  </a:cubicBezTo>
                  <a:cubicBezTo>
                    <a:pt x="217" y="745"/>
                    <a:pt x="181" y="744"/>
                    <a:pt x="143" y="744"/>
                  </a:cubicBezTo>
                  <a:cubicBezTo>
                    <a:pt x="100" y="744"/>
                    <a:pt x="54" y="745"/>
                    <a:pt x="5" y="7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9"/>
            <p:cNvSpPr>
              <a:spLocks/>
            </p:cNvSpPr>
            <p:nvPr userDrawn="1"/>
          </p:nvSpPr>
          <p:spPr bwMode="auto">
            <a:xfrm>
              <a:off x="1573213" y="1003301"/>
              <a:ext cx="101600" cy="236538"/>
            </a:xfrm>
            <a:custGeom>
              <a:avLst/>
              <a:gdLst>
                <a:gd name="T0" fmla="*/ 322 w 322"/>
                <a:gd name="T1" fmla="*/ 714 h 747"/>
                <a:gd name="T2" fmla="*/ 322 w 322"/>
                <a:gd name="T3" fmla="*/ 747 h 747"/>
                <a:gd name="T4" fmla="*/ 169 w 322"/>
                <a:gd name="T5" fmla="*/ 744 h 747"/>
                <a:gd name="T6" fmla="*/ 0 w 322"/>
                <a:gd name="T7" fmla="*/ 747 h 747"/>
                <a:gd name="T8" fmla="*/ 0 w 322"/>
                <a:gd name="T9" fmla="*/ 714 h 747"/>
                <a:gd name="T10" fmla="*/ 79 w 322"/>
                <a:gd name="T11" fmla="*/ 708 h 747"/>
                <a:gd name="T12" fmla="*/ 98 w 322"/>
                <a:gd name="T13" fmla="*/ 696 h 747"/>
                <a:gd name="T14" fmla="*/ 106 w 322"/>
                <a:gd name="T15" fmla="*/ 645 h 747"/>
                <a:gd name="T16" fmla="*/ 109 w 322"/>
                <a:gd name="T17" fmla="*/ 495 h 747"/>
                <a:gd name="T18" fmla="*/ 109 w 322"/>
                <a:gd name="T19" fmla="*/ 251 h 747"/>
                <a:gd name="T20" fmla="*/ 106 w 322"/>
                <a:gd name="T21" fmla="*/ 111 h 747"/>
                <a:gd name="T22" fmla="*/ 98 w 322"/>
                <a:gd name="T23" fmla="*/ 52 h 747"/>
                <a:gd name="T24" fmla="*/ 78 w 322"/>
                <a:gd name="T25" fmla="*/ 39 h 747"/>
                <a:gd name="T26" fmla="*/ 0 w 322"/>
                <a:gd name="T27" fmla="*/ 33 h 747"/>
                <a:gd name="T28" fmla="*/ 0 w 322"/>
                <a:gd name="T29" fmla="*/ 0 h 747"/>
                <a:gd name="T30" fmla="*/ 161 w 322"/>
                <a:gd name="T31" fmla="*/ 3 h 747"/>
                <a:gd name="T32" fmla="*/ 322 w 322"/>
                <a:gd name="T33" fmla="*/ 0 h 747"/>
                <a:gd name="T34" fmla="*/ 322 w 322"/>
                <a:gd name="T35" fmla="*/ 33 h 747"/>
                <a:gd name="T36" fmla="*/ 244 w 322"/>
                <a:gd name="T37" fmla="*/ 39 h 747"/>
                <a:gd name="T38" fmla="*/ 224 w 322"/>
                <a:gd name="T39" fmla="*/ 51 h 747"/>
                <a:gd name="T40" fmla="*/ 216 w 322"/>
                <a:gd name="T41" fmla="*/ 102 h 747"/>
                <a:gd name="T42" fmla="*/ 213 w 322"/>
                <a:gd name="T43" fmla="*/ 251 h 747"/>
                <a:gd name="T44" fmla="*/ 213 w 322"/>
                <a:gd name="T45" fmla="*/ 495 h 747"/>
                <a:gd name="T46" fmla="*/ 215 w 322"/>
                <a:gd name="T47" fmla="*/ 635 h 747"/>
                <a:gd name="T48" fmla="*/ 223 w 322"/>
                <a:gd name="T49" fmla="*/ 694 h 747"/>
                <a:gd name="T50" fmla="*/ 243 w 322"/>
                <a:gd name="T51" fmla="*/ 708 h 747"/>
                <a:gd name="T52" fmla="*/ 322 w 322"/>
                <a:gd name="T53" fmla="*/ 714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2" h="747">
                  <a:moveTo>
                    <a:pt x="322" y="714"/>
                  </a:moveTo>
                  <a:cubicBezTo>
                    <a:pt x="322" y="747"/>
                    <a:pt x="322" y="747"/>
                    <a:pt x="322" y="747"/>
                  </a:cubicBezTo>
                  <a:cubicBezTo>
                    <a:pt x="244" y="745"/>
                    <a:pt x="193" y="744"/>
                    <a:pt x="169" y="744"/>
                  </a:cubicBezTo>
                  <a:cubicBezTo>
                    <a:pt x="0" y="747"/>
                    <a:pt x="0" y="747"/>
                    <a:pt x="0" y="747"/>
                  </a:cubicBezTo>
                  <a:cubicBezTo>
                    <a:pt x="0" y="714"/>
                    <a:pt x="0" y="714"/>
                    <a:pt x="0" y="714"/>
                  </a:cubicBezTo>
                  <a:cubicBezTo>
                    <a:pt x="43" y="713"/>
                    <a:pt x="69" y="711"/>
                    <a:pt x="79" y="708"/>
                  </a:cubicBezTo>
                  <a:cubicBezTo>
                    <a:pt x="88" y="705"/>
                    <a:pt x="94" y="701"/>
                    <a:pt x="98" y="696"/>
                  </a:cubicBezTo>
                  <a:cubicBezTo>
                    <a:pt x="102" y="689"/>
                    <a:pt x="105" y="672"/>
                    <a:pt x="106" y="645"/>
                  </a:cubicBezTo>
                  <a:cubicBezTo>
                    <a:pt x="107" y="637"/>
                    <a:pt x="108" y="587"/>
                    <a:pt x="109" y="495"/>
                  </a:cubicBezTo>
                  <a:cubicBezTo>
                    <a:pt x="109" y="251"/>
                    <a:pt x="109" y="251"/>
                    <a:pt x="109" y="251"/>
                  </a:cubicBezTo>
                  <a:cubicBezTo>
                    <a:pt x="109" y="204"/>
                    <a:pt x="108" y="157"/>
                    <a:pt x="106" y="111"/>
                  </a:cubicBezTo>
                  <a:cubicBezTo>
                    <a:pt x="105" y="78"/>
                    <a:pt x="102" y="59"/>
                    <a:pt x="98" y="52"/>
                  </a:cubicBezTo>
                  <a:cubicBezTo>
                    <a:pt x="94" y="46"/>
                    <a:pt x="88" y="41"/>
                    <a:pt x="78" y="39"/>
                  </a:cubicBezTo>
                  <a:cubicBezTo>
                    <a:pt x="69" y="36"/>
                    <a:pt x="43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0" y="2"/>
                    <a:pt x="124" y="3"/>
                    <a:pt x="161" y="3"/>
                  </a:cubicBezTo>
                  <a:cubicBezTo>
                    <a:pt x="198" y="3"/>
                    <a:pt x="251" y="2"/>
                    <a:pt x="322" y="0"/>
                  </a:cubicBezTo>
                  <a:cubicBezTo>
                    <a:pt x="322" y="33"/>
                    <a:pt x="322" y="33"/>
                    <a:pt x="322" y="33"/>
                  </a:cubicBezTo>
                  <a:cubicBezTo>
                    <a:pt x="279" y="34"/>
                    <a:pt x="253" y="36"/>
                    <a:pt x="244" y="39"/>
                  </a:cubicBezTo>
                  <a:cubicBezTo>
                    <a:pt x="234" y="41"/>
                    <a:pt x="228" y="46"/>
                    <a:pt x="224" y="51"/>
                  </a:cubicBezTo>
                  <a:cubicBezTo>
                    <a:pt x="220" y="58"/>
                    <a:pt x="217" y="75"/>
                    <a:pt x="216" y="102"/>
                  </a:cubicBezTo>
                  <a:cubicBezTo>
                    <a:pt x="216" y="109"/>
                    <a:pt x="215" y="159"/>
                    <a:pt x="213" y="251"/>
                  </a:cubicBezTo>
                  <a:cubicBezTo>
                    <a:pt x="213" y="495"/>
                    <a:pt x="213" y="495"/>
                    <a:pt x="213" y="495"/>
                  </a:cubicBezTo>
                  <a:cubicBezTo>
                    <a:pt x="213" y="543"/>
                    <a:pt x="214" y="589"/>
                    <a:pt x="215" y="635"/>
                  </a:cubicBezTo>
                  <a:cubicBezTo>
                    <a:pt x="216" y="668"/>
                    <a:pt x="219" y="688"/>
                    <a:pt x="223" y="694"/>
                  </a:cubicBezTo>
                  <a:cubicBezTo>
                    <a:pt x="227" y="700"/>
                    <a:pt x="234" y="705"/>
                    <a:pt x="243" y="708"/>
                  </a:cubicBezTo>
                  <a:cubicBezTo>
                    <a:pt x="252" y="711"/>
                    <a:pt x="278" y="713"/>
                    <a:pt x="322" y="7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0"/>
            <p:cNvSpPr>
              <a:spLocks/>
            </p:cNvSpPr>
            <p:nvPr userDrawn="1"/>
          </p:nvSpPr>
          <p:spPr bwMode="auto">
            <a:xfrm>
              <a:off x="1692275" y="998538"/>
              <a:ext cx="231775" cy="246063"/>
            </a:xfrm>
            <a:custGeom>
              <a:avLst/>
              <a:gdLst>
                <a:gd name="T0" fmla="*/ 728 w 728"/>
                <a:gd name="T1" fmla="*/ 667 h 774"/>
                <a:gd name="T2" fmla="*/ 707 w 728"/>
                <a:gd name="T3" fmla="*/ 716 h 774"/>
                <a:gd name="T4" fmla="*/ 581 w 728"/>
                <a:gd name="T5" fmla="*/ 761 h 774"/>
                <a:gd name="T6" fmla="*/ 447 w 728"/>
                <a:gd name="T7" fmla="*/ 774 h 774"/>
                <a:gd name="T8" fmla="*/ 288 w 728"/>
                <a:gd name="T9" fmla="*/ 754 h 774"/>
                <a:gd name="T10" fmla="*/ 161 w 728"/>
                <a:gd name="T11" fmla="*/ 696 h 774"/>
                <a:gd name="T12" fmla="*/ 71 w 728"/>
                <a:gd name="T13" fmla="*/ 610 h 774"/>
                <a:gd name="T14" fmla="*/ 18 w 728"/>
                <a:gd name="T15" fmla="*/ 508 h 774"/>
                <a:gd name="T16" fmla="*/ 0 w 728"/>
                <a:gd name="T17" fmla="*/ 386 h 774"/>
                <a:gd name="T18" fmla="*/ 123 w 728"/>
                <a:gd name="T19" fmla="*/ 110 h 774"/>
                <a:gd name="T20" fmla="*/ 457 w 728"/>
                <a:gd name="T21" fmla="*/ 0 h 774"/>
                <a:gd name="T22" fmla="*/ 549 w 728"/>
                <a:gd name="T23" fmla="*/ 6 h 774"/>
                <a:gd name="T24" fmla="*/ 653 w 728"/>
                <a:gd name="T25" fmla="*/ 27 h 774"/>
                <a:gd name="T26" fmla="*/ 728 w 728"/>
                <a:gd name="T27" fmla="*/ 45 h 774"/>
                <a:gd name="T28" fmla="*/ 710 w 728"/>
                <a:gd name="T29" fmla="*/ 101 h 774"/>
                <a:gd name="T30" fmla="*/ 698 w 728"/>
                <a:gd name="T31" fmla="*/ 204 h 774"/>
                <a:gd name="T32" fmla="*/ 665 w 728"/>
                <a:gd name="T33" fmla="*/ 204 h 774"/>
                <a:gd name="T34" fmla="*/ 665 w 728"/>
                <a:gd name="T35" fmla="*/ 143 h 774"/>
                <a:gd name="T36" fmla="*/ 605 w 728"/>
                <a:gd name="T37" fmla="*/ 66 h 774"/>
                <a:gd name="T38" fmla="*/ 446 w 728"/>
                <a:gd name="T39" fmla="*/ 41 h 774"/>
                <a:gd name="T40" fmla="*/ 313 w 728"/>
                <a:gd name="T41" fmla="*/ 60 h 774"/>
                <a:gd name="T42" fmla="*/ 217 w 728"/>
                <a:gd name="T43" fmla="*/ 117 h 774"/>
                <a:gd name="T44" fmla="*/ 149 w 728"/>
                <a:gd name="T45" fmla="*/ 216 h 774"/>
                <a:gd name="T46" fmla="*/ 122 w 728"/>
                <a:gd name="T47" fmla="*/ 366 h 774"/>
                <a:gd name="T48" fmla="*/ 223 w 728"/>
                <a:gd name="T49" fmla="*/ 621 h 774"/>
                <a:gd name="T50" fmla="*/ 492 w 728"/>
                <a:gd name="T51" fmla="*/ 717 h 774"/>
                <a:gd name="T52" fmla="*/ 632 w 728"/>
                <a:gd name="T53" fmla="*/ 698 h 774"/>
                <a:gd name="T54" fmla="*/ 719 w 728"/>
                <a:gd name="T55" fmla="*/ 656 h 774"/>
                <a:gd name="T56" fmla="*/ 728 w 728"/>
                <a:gd name="T57" fmla="*/ 667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28" h="774">
                  <a:moveTo>
                    <a:pt x="728" y="667"/>
                  </a:moveTo>
                  <a:cubicBezTo>
                    <a:pt x="707" y="716"/>
                    <a:pt x="707" y="716"/>
                    <a:pt x="707" y="716"/>
                  </a:cubicBezTo>
                  <a:cubicBezTo>
                    <a:pt x="664" y="736"/>
                    <a:pt x="622" y="751"/>
                    <a:pt x="581" y="761"/>
                  </a:cubicBezTo>
                  <a:cubicBezTo>
                    <a:pt x="540" y="770"/>
                    <a:pt x="495" y="774"/>
                    <a:pt x="447" y="774"/>
                  </a:cubicBezTo>
                  <a:cubicBezTo>
                    <a:pt x="390" y="774"/>
                    <a:pt x="337" y="768"/>
                    <a:pt x="288" y="754"/>
                  </a:cubicBezTo>
                  <a:cubicBezTo>
                    <a:pt x="240" y="740"/>
                    <a:pt x="197" y="721"/>
                    <a:pt x="161" y="696"/>
                  </a:cubicBezTo>
                  <a:cubicBezTo>
                    <a:pt x="124" y="670"/>
                    <a:pt x="94" y="642"/>
                    <a:pt x="71" y="610"/>
                  </a:cubicBezTo>
                  <a:cubicBezTo>
                    <a:pt x="48" y="579"/>
                    <a:pt x="31" y="545"/>
                    <a:pt x="18" y="508"/>
                  </a:cubicBezTo>
                  <a:cubicBezTo>
                    <a:pt x="6" y="471"/>
                    <a:pt x="0" y="430"/>
                    <a:pt x="0" y="386"/>
                  </a:cubicBezTo>
                  <a:cubicBezTo>
                    <a:pt x="0" y="275"/>
                    <a:pt x="41" y="183"/>
                    <a:pt x="123" y="110"/>
                  </a:cubicBezTo>
                  <a:cubicBezTo>
                    <a:pt x="204" y="37"/>
                    <a:pt x="316" y="0"/>
                    <a:pt x="457" y="0"/>
                  </a:cubicBezTo>
                  <a:cubicBezTo>
                    <a:pt x="490" y="0"/>
                    <a:pt x="521" y="2"/>
                    <a:pt x="549" y="6"/>
                  </a:cubicBezTo>
                  <a:cubicBezTo>
                    <a:pt x="578" y="9"/>
                    <a:pt x="612" y="16"/>
                    <a:pt x="653" y="27"/>
                  </a:cubicBezTo>
                  <a:cubicBezTo>
                    <a:pt x="694" y="37"/>
                    <a:pt x="719" y="43"/>
                    <a:pt x="728" y="45"/>
                  </a:cubicBezTo>
                  <a:cubicBezTo>
                    <a:pt x="720" y="64"/>
                    <a:pt x="714" y="82"/>
                    <a:pt x="710" y="101"/>
                  </a:cubicBezTo>
                  <a:cubicBezTo>
                    <a:pt x="704" y="131"/>
                    <a:pt x="700" y="165"/>
                    <a:pt x="698" y="204"/>
                  </a:cubicBezTo>
                  <a:cubicBezTo>
                    <a:pt x="665" y="204"/>
                    <a:pt x="665" y="204"/>
                    <a:pt x="665" y="204"/>
                  </a:cubicBezTo>
                  <a:cubicBezTo>
                    <a:pt x="665" y="143"/>
                    <a:pt x="665" y="143"/>
                    <a:pt x="665" y="143"/>
                  </a:cubicBezTo>
                  <a:cubicBezTo>
                    <a:pt x="661" y="109"/>
                    <a:pt x="641" y="83"/>
                    <a:pt x="605" y="66"/>
                  </a:cubicBezTo>
                  <a:cubicBezTo>
                    <a:pt x="569" y="50"/>
                    <a:pt x="516" y="41"/>
                    <a:pt x="446" y="41"/>
                  </a:cubicBezTo>
                  <a:cubicBezTo>
                    <a:pt x="393" y="42"/>
                    <a:pt x="349" y="48"/>
                    <a:pt x="313" y="60"/>
                  </a:cubicBezTo>
                  <a:cubicBezTo>
                    <a:pt x="277" y="72"/>
                    <a:pt x="245" y="91"/>
                    <a:pt x="217" y="117"/>
                  </a:cubicBezTo>
                  <a:cubicBezTo>
                    <a:pt x="189" y="143"/>
                    <a:pt x="166" y="176"/>
                    <a:pt x="149" y="216"/>
                  </a:cubicBezTo>
                  <a:cubicBezTo>
                    <a:pt x="131" y="256"/>
                    <a:pt x="122" y="306"/>
                    <a:pt x="122" y="366"/>
                  </a:cubicBezTo>
                  <a:cubicBezTo>
                    <a:pt x="122" y="472"/>
                    <a:pt x="155" y="557"/>
                    <a:pt x="223" y="621"/>
                  </a:cubicBezTo>
                  <a:cubicBezTo>
                    <a:pt x="291" y="685"/>
                    <a:pt x="380" y="717"/>
                    <a:pt x="492" y="717"/>
                  </a:cubicBezTo>
                  <a:cubicBezTo>
                    <a:pt x="542" y="717"/>
                    <a:pt x="589" y="711"/>
                    <a:pt x="632" y="698"/>
                  </a:cubicBezTo>
                  <a:cubicBezTo>
                    <a:pt x="661" y="689"/>
                    <a:pt x="690" y="675"/>
                    <a:pt x="719" y="656"/>
                  </a:cubicBezTo>
                  <a:lnTo>
                    <a:pt x="728" y="6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1"/>
            <p:cNvSpPr>
              <a:spLocks/>
            </p:cNvSpPr>
            <p:nvPr userDrawn="1"/>
          </p:nvSpPr>
          <p:spPr bwMode="auto">
            <a:xfrm>
              <a:off x="657225" y="998538"/>
              <a:ext cx="231775" cy="246063"/>
            </a:xfrm>
            <a:custGeom>
              <a:avLst/>
              <a:gdLst>
                <a:gd name="T0" fmla="*/ 728 w 728"/>
                <a:gd name="T1" fmla="*/ 667 h 774"/>
                <a:gd name="T2" fmla="*/ 706 w 728"/>
                <a:gd name="T3" fmla="*/ 716 h 774"/>
                <a:gd name="T4" fmla="*/ 580 w 728"/>
                <a:gd name="T5" fmla="*/ 761 h 774"/>
                <a:gd name="T6" fmla="*/ 446 w 728"/>
                <a:gd name="T7" fmla="*/ 774 h 774"/>
                <a:gd name="T8" fmla="*/ 288 w 728"/>
                <a:gd name="T9" fmla="*/ 754 h 774"/>
                <a:gd name="T10" fmla="*/ 160 w 728"/>
                <a:gd name="T11" fmla="*/ 696 h 774"/>
                <a:gd name="T12" fmla="*/ 71 w 728"/>
                <a:gd name="T13" fmla="*/ 610 h 774"/>
                <a:gd name="T14" fmla="*/ 18 w 728"/>
                <a:gd name="T15" fmla="*/ 508 h 774"/>
                <a:gd name="T16" fmla="*/ 0 w 728"/>
                <a:gd name="T17" fmla="*/ 386 h 774"/>
                <a:gd name="T18" fmla="*/ 122 w 728"/>
                <a:gd name="T19" fmla="*/ 110 h 774"/>
                <a:gd name="T20" fmla="*/ 456 w 728"/>
                <a:gd name="T21" fmla="*/ 0 h 774"/>
                <a:gd name="T22" fmla="*/ 549 w 728"/>
                <a:gd name="T23" fmla="*/ 6 h 774"/>
                <a:gd name="T24" fmla="*/ 653 w 728"/>
                <a:gd name="T25" fmla="*/ 27 h 774"/>
                <a:gd name="T26" fmla="*/ 728 w 728"/>
                <a:gd name="T27" fmla="*/ 45 h 774"/>
                <a:gd name="T28" fmla="*/ 710 w 728"/>
                <a:gd name="T29" fmla="*/ 101 h 774"/>
                <a:gd name="T30" fmla="*/ 698 w 728"/>
                <a:gd name="T31" fmla="*/ 204 h 774"/>
                <a:gd name="T32" fmla="*/ 665 w 728"/>
                <a:gd name="T33" fmla="*/ 204 h 774"/>
                <a:gd name="T34" fmla="*/ 664 w 728"/>
                <a:gd name="T35" fmla="*/ 143 h 774"/>
                <a:gd name="T36" fmla="*/ 604 w 728"/>
                <a:gd name="T37" fmla="*/ 66 h 774"/>
                <a:gd name="T38" fmla="*/ 445 w 728"/>
                <a:gd name="T39" fmla="*/ 41 h 774"/>
                <a:gd name="T40" fmla="*/ 313 w 728"/>
                <a:gd name="T41" fmla="*/ 60 h 774"/>
                <a:gd name="T42" fmla="*/ 216 w 728"/>
                <a:gd name="T43" fmla="*/ 117 h 774"/>
                <a:gd name="T44" fmla="*/ 148 w 728"/>
                <a:gd name="T45" fmla="*/ 216 h 774"/>
                <a:gd name="T46" fmla="*/ 121 w 728"/>
                <a:gd name="T47" fmla="*/ 366 h 774"/>
                <a:gd name="T48" fmla="*/ 223 w 728"/>
                <a:gd name="T49" fmla="*/ 621 h 774"/>
                <a:gd name="T50" fmla="*/ 492 w 728"/>
                <a:gd name="T51" fmla="*/ 717 h 774"/>
                <a:gd name="T52" fmla="*/ 631 w 728"/>
                <a:gd name="T53" fmla="*/ 698 h 774"/>
                <a:gd name="T54" fmla="*/ 718 w 728"/>
                <a:gd name="T55" fmla="*/ 656 h 774"/>
                <a:gd name="T56" fmla="*/ 728 w 728"/>
                <a:gd name="T57" fmla="*/ 667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28" h="774">
                  <a:moveTo>
                    <a:pt x="728" y="667"/>
                  </a:moveTo>
                  <a:cubicBezTo>
                    <a:pt x="706" y="716"/>
                    <a:pt x="706" y="716"/>
                    <a:pt x="706" y="716"/>
                  </a:cubicBezTo>
                  <a:cubicBezTo>
                    <a:pt x="663" y="736"/>
                    <a:pt x="621" y="751"/>
                    <a:pt x="580" y="761"/>
                  </a:cubicBezTo>
                  <a:cubicBezTo>
                    <a:pt x="539" y="770"/>
                    <a:pt x="495" y="774"/>
                    <a:pt x="446" y="774"/>
                  </a:cubicBezTo>
                  <a:cubicBezTo>
                    <a:pt x="389" y="774"/>
                    <a:pt x="337" y="768"/>
                    <a:pt x="288" y="754"/>
                  </a:cubicBezTo>
                  <a:cubicBezTo>
                    <a:pt x="239" y="740"/>
                    <a:pt x="197" y="721"/>
                    <a:pt x="160" y="696"/>
                  </a:cubicBezTo>
                  <a:cubicBezTo>
                    <a:pt x="124" y="670"/>
                    <a:pt x="94" y="642"/>
                    <a:pt x="71" y="610"/>
                  </a:cubicBezTo>
                  <a:cubicBezTo>
                    <a:pt x="48" y="579"/>
                    <a:pt x="30" y="545"/>
                    <a:pt x="18" y="508"/>
                  </a:cubicBezTo>
                  <a:cubicBezTo>
                    <a:pt x="6" y="471"/>
                    <a:pt x="0" y="430"/>
                    <a:pt x="0" y="386"/>
                  </a:cubicBezTo>
                  <a:cubicBezTo>
                    <a:pt x="0" y="275"/>
                    <a:pt x="41" y="183"/>
                    <a:pt x="122" y="110"/>
                  </a:cubicBezTo>
                  <a:cubicBezTo>
                    <a:pt x="204" y="37"/>
                    <a:pt x="315" y="0"/>
                    <a:pt x="456" y="0"/>
                  </a:cubicBezTo>
                  <a:cubicBezTo>
                    <a:pt x="490" y="0"/>
                    <a:pt x="520" y="2"/>
                    <a:pt x="549" y="6"/>
                  </a:cubicBezTo>
                  <a:cubicBezTo>
                    <a:pt x="577" y="9"/>
                    <a:pt x="612" y="16"/>
                    <a:pt x="653" y="27"/>
                  </a:cubicBezTo>
                  <a:cubicBezTo>
                    <a:pt x="694" y="37"/>
                    <a:pt x="719" y="43"/>
                    <a:pt x="728" y="45"/>
                  </a:cubicBezTo>
                  <a:cubicBezTo>
                    <a:pt x="720" y="64"/>
                    <a:pt x="714" y="82"/>
                    <a:pt x="710" y="101"/>
                  </a:cubicBezTo>
                  <a:cubicBezTo>
                    <a:pt x="704" y="131"/>
                    <a:pt x="700" y="165"/>
                    <a:pt x="698" y="204"/>
                  </a:cubicBezTo>
                  <a:cubicBezTo>
                    <a:pt x="665" y="204"/>
                    <a:pt x="665" y="204"/>
                    <a:pt x="665" y="204"/>
                  </a:cubicBezTo>
                  <a:cubicBezTo>
                    <a:pt x="664" y="143"/>
                    <a:pt x="664" y="143"/>
                    <a:pt x="664" y="143"/>
                  </a:cubicBezTo>
                  <a:cubicBezTo>
                    <a:pt x="661" y="109"/>
                    <a:pt x="641" y="83"/>
                    <a:pt x="604" y="66"/>
                  </a:cubicBezTo>
                  <a:cubicBezTo>
                    <a:pt x="568" y="50"/>
                    <a:pt x="515" y="41"/>
                    <a:pt x="445" y="41"/>
                  </a:cubicBezTo>
                  <a:cubicBezTo>
                    <a:pt x="393" y="42"/>
                    <a:pt x="349" y="48"/>
                    <a:pt x="313" y="60"/>
                  </a:cubicBezTo>
                  <a:cubicBezTo>
                    <a:pt x="276" y="72"/>
                    <a:pt x="244" y="91"/>
                    <a:pt x="216" y="117"/>
                  </a:cubicBezTo>
                  <a:cubicBezTo>
                    <a:pt x="189" y="143"/>
                    <a:pt x="166" y="176"/>
                    <a:pt x="148" y="216"/>
                  </a:cubicBezTo>
                  <a:cubicBezTo>
                    <a:pt x="131" y="256"/>
                    <a:pt x="122" y="306"/>
                    <a:pt x="121" y="366"/>
                  </a:cubicBezTo>
                  <a:cubicBezTo>
                    <a:pt x="121" y="472"/>
                    <a:pt x="155" y="557"/>
                    <a:pt x="223" y="621"/>
                  </a:cubicBezTo>
                  <a:cubicBezTo>
                    <a:pt x="290" y="685"/>
                    <a:pt x="380" y="717"/>
                    <a:pt x="492" y="717"/>
                  </a:cubicBezTo>
                  <a:cubicBezTo>
                    <a:pt x="542" y="717"/>
                    <a:pt x="588" y="711"/>
                    <a:pt x="631" y="698"/>
                  </a:cubicBezTo>
                  <a:cubicBezTo>
                    <a:pt x="660" y="689"/>
                    <a:pt x="689" y="675"/>
                    <a:pt x="718" y="656"/>
                  </a:cubicBezTo>
                  <a:lnTo>
                    <a:pt x="728" y="6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2"/>
            <p:cNvSpPr>
              <a:spLocks/>
            </p:cNvSpPr>
            <p:nvPr userDrawn="1"/>
          </p:nvSpPr>
          <p:spPr bwMode="auto">
            <a:xfrm>
              <a:off x="757238" y="687388"/>
              <a:ext cx="323850" cy="239713"/>
            </a:xfrm>
            <a:custGeom>
              <a:avLst/>
              <a:gdLst>
                <a:gd name="T0" fmla="*/ 0 w 1017"/>
                <a:gd name="T1" fmla="*/ 35 h 754"/>
                <a:gd name="T2" fmla="*/ 0 w 1017"/>
                <a:gd name="T3" fmla="*/ 0 h 754"/>
                <a:gd name="T4" fmla="*/ 110 w 1017"/>
                <a:gd name="T5" fmla="*/ 4 h 754"/>
                <a:gd name="T6" fmla="*/ 212 w 1017"/>
                <a:gd name="T7" fmla="*/ 0 h 754"/>
                <a:gd name="T8" fmla="*/ 300 w 1017"/>
                <a:gd name="T9" fmla="*/ 183 h 754"/>
                <a:gd name="T10" fmla="*/ 509 w 1017"/>
                <a:gd name="T11" fmla="*/ 592 h 754"/>
                <a:gd name="T12" fmla="*/ 697 w 1017"/>
                <a:gd name="T13" fmla="*/ 218 h 754"/>
                <a:gd name="T14" fmla="*/ 800 w 1017"/>
                <a:gd name="T15" fmla="*/ 0 h 754"/>
                <a:gd name="T16" fmla="*/ 898 w 1017"/>
                <a:gd name="T17" fmla="*/ 4 h 754"/>
                <a:gd name="T18" fmla="*/ 1017 w 1017"/>
                <a:gd name="T19" fmla="*/ 0 h 754"/>
                <a:gd name="T20" fmla="*/ 1017 w 1017"/>
                <a:gd name="T21" fmla="*/ 35 h 754"/>
                <a:gd name="T22" fmla="*/ 938 w 1017"/>
                <a:gd name="T23" fmla="*/ 40 h 754"/>
                <a:gd name="T24" fmla="*/ 918 w 1017"/>
                <a:gd name="T25" fmla="*/ 53 h 754"/>
                <a:gd name="T26" fmla="*/ 910 w 1017"/>
                <a:gd name="T27" fmla="*/ 103 h 754"/>
                <a:gd name="T28" fmla="*/ 907 w 1017"/>
                <a:gd name="T29" fmla="*/ 251 h 754"/>
                <a:gd name="T30" fmla="*/ 907 w 1017"/>
                <a:gd name="T31" fmla="*/ 492 h 754"/>
                <a:gd name="T32" fmla="*/ 910 w 1017"/>
                <a:gd name="T33" fmla="*/ 631 h 754"/>
                <a:gd name="T34" fmla="*/ 918 w 1017"/>
                <a:gd name="T35" fmla="*/ 690 h 754"/>
                <a:gd name="T36" fmla="*/ 938 w 1017"/>
                <a:gd name="T37" fmla="*/ 704 h 754"/>
                <a:gd name="T38" fmla="*/ 1017 w 1017"/>
                <a:gd name="T39" fmla="*/ 709 h 754"/>
                <a:gd name="T40" fmla="*/ 1017 w 1017"/>
                <a:gd name="T41" fmla="*/ 743 h 754"/>
                <a:gd name="T42" fmla="*/ 861 w 1017"/>
                <a:gd name="T43" fmla="*/ 739 h 754"/>
                <a:gd name="T44" fmla="*/ 699 w 1017"/>
                <a:gd name="T45" fmla="*/ 743 h 754"/>
                <a:gd name="T46" fmla="*/ 699 w 1017"/>
                <a:gd name="T47" fmla="*/ 709 h 754"/>
                <a:gd name="T48" fmla="*/ 778 w 1017"/>
                <a:gd name="T49" fmla="*/ 704 h 754"/>
                <a:gd name="T50" fmla="*/ 797 w 1017"/>
                <a:gd name="T51" fmla="*/ 691 h 754"/>
                <a:gd name="T52" fmla="*/ 806 w 1017"/>
                <a:gd name="T53" fmla="*/ 641 h 754"/>
                <a:gd name="T54" fmla="*/ 808 w 1017"/>
                <a:gd name="T55" fmla="*/ 492 h 754"/>
                <a:gd name="T56" fmla="*/ 808 w 1017"/>
                <a:gd name="T57" fmla="*/ 108 h 754"/>
                <a:gd name="T58" fmla="*/ 619 w 1017"/>
                <a:gd name="T59" fmla="*/ 486 h 754"/>
                <a:gd name="T60" fmla="*/ 549 w 1017"/>
                <a:gd name="T61" fmla="*/ 629 h 754"/>
                <a:gd name="T62" fmla="*/ 494 w 1017"/>
                <a:gd name="T63" fmla="*/ 754 h 754"/>
                <a:gd name="T64" fmla="*/ 472 w 1017"/>
                <a:gd name="T65" fmla="*/ 754 h 754"/>
                <a:gd name="T66" fmla="*/ 459 w 1017"/>
                <a:gd name="T67" fmla="*/ 722 h 754"/>
                <a:gd name="T68" fmla="*/ 422 w 1017"/>
                <a:gd name="T69" fmla="*/ 645 h 754"/>
                <a:gd name="T70" fmla="*/ 159 w 1017"/>
                <a:gd name="T71" fmla="*/ 126 h 754"/>
                <a:gd name="T72" fmla="*/ 159 w 1017"/>
                <a:gd name="T73" fmla="*/ 492 h 754"/>
                <a:gd name="T74" fmla="*/ 163 w 1017"/>
                <a:gd name="T75" fmla="*/ 631 h 754"/>
                <a:gd name="T76" fmla="*/ 171 w 1017"/>
                <a:gd name="T77" fmla="*/ 690 h 754"/>
                <a:gd name="T78" fmla="*/ 191 w 1017"/>
                <a:gd name="T79" fmla="*/ 704 h 754"/>
                <a:gd name="T80" fmla="*/ 271 w 1017"/>
                <a:gd name="T81" fmla="*/ 709 h 754"/>
                <a:gd name="T82" fmla="*/ 271 w 1017"/>
                <a:gd name="T83" fmla="*/ 743 h 754"/>
                <a:gd name="T84" fmla="*/ 138 w 1017"/>
                <a:gd name="T85" fmla="*/ 739 h 754"/>
                <a:gd name="T86" fmla="*/ 0 w 1017"/>
                <a:gd name="T87" fmla="*/ 743 h 754"/>
                <a:gd name="T88" fmla="*/ 0 w 1017"/>
                <a:gd name="T89" fmla="*/ 709 h 754"/>
                <a:gd name="T90" fmla="*/ 79 w 1017"/>
                <a:gd name="T91" fmla="*/ 704 h 754"/>
                <a:gd name="T92" fmla="*/ 98 w 1017"/>
                <a:gd name="T93" fmla="*/ 691 h 754"/>
                <a:gd name="T94" fmla="*/ 107 w 1017"/>
                <a:gd name="T95" fmla="*/ 641 h 754"/>
                <a:gd name="T96" fmla="*/ 109 w 1017"/>
                <a:gd name="T97" fmla="*/ 492 h 754"/>
                <a:gd name="T98" fmla="*/ 109 w 1017"/>
                <a:gd name="T99" fmla="*/ 251 h 754"/>
                <a:gd name="T100" fmla="*/ 107 w 1017"/>
                <a:gd name="T101" fmla="*/ 112 h 754"/>
                <a:gd name="T102" fmla="*/ 99 w 1017"/>
                <a:gd name="T103" fmla="*/ 54 h 754"/>
                <a:gd name="T104" fmla="*/ 78 w 1017"/>
                <a:gd name="T105" fmla="*/ 40 h 754"/>
                <a:gd name="T106" fmla="*/ 0 w 1017"/>
                <a:gd name="T107" fmla="*/ 35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17" h="754">
                  <a:moveTo>
                    <a:pt x="0" y="3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8" y="2"/>
                    <a:pt x="75" y="4"/>
                    <a:pt x="110" y="4"/>
                  </a:cubicBezTo>
                  <a:cubicBezTo>
                    <a:pt x="145" y="4"/>
                    <a:pt x="179" y="2"/>
                    <a:pt x="212" y="0"/>
                  </a:cubicBezTo>
                  <a:cubicBezTo>
                    <a:pt x="244" y="70"/>
                    <a:pt x="274" y="131"/>
                    <a:pt x="300" y="183"/>
                  </a:cubicBezTo>
                  <a:cubicBezTo>
                    <a:pt x="509" y="592"/>
                    <a:pt x="509" y="592"/>
                    <a:pt x="509" y="592"/>
                  </a:cubicBezTo>
                  <a:cubicBezTo>
                    <a:pt x="697" y="218"/>
                    <a:pt x="697" y="218"/>
                    <a:pt x="697" y="218"/>
                  </a:cubicBezTo>
                  <a:cubicBezTo>
                    <a:pt x="749" y="116"/>
                    <a:pt x="783" y="43"/>
                    <a:pt x="800" y="0"/>
                  </a:cubicBezTo>
                  <a:cubicBezTo>
                    <a:pt x="839" y="2"/>
                    <a:pt x="872" y="4"/>
                    <a:pt x="898" y="4"/>
                  </a:cubicBezTo>
                  <a:cubicBezTo>
                    <a:pt x="923" y="4"/>
                    <a:pt x="962" y="2"/>
                    <a:pt x="1017" y="0"/>
                  </a:cubicBezTo>
                  <a:cubicBezTo>
                    <a:pt x="1017" y="35"/>
                    <a:pt x="1017" y="35"/>
                    <a:pt x="1017" y="35"/>
                  </a:cubicBezTo>
                  <a:cubicBezTo>
                    <a:pt x="974" y="35"/>
                    <a:pt x="947" y="37"/>
                    <a:pt x="938" y="40"/>
                  </a:cubicBezTo>
                  <a:cubicBezTo>
                    <a:pt x="928" y="43"/>
                    <a:pt x="922" y="47"/>
                    <a:pt x="918" y="53"/>
                  </a:cubicBezTo>
                  <a:cubicBezTo>
                    <a:pt x="914" y="60"/>
                    <a:pt x="911" y="76"/>
                    <a:pt x="910" y="103"/>
                  </a:cubicBezTo>
                  <a:cubicBezTo>
                    <a:pt x="910" y="110"/>
                    <a:pt x="909" y="159"/>
                    <a:pt x="907" y="251"/>
                  </a:cubicBezTo>
                  <a:cubicBezTo>
                    <a:pt x="907" y="492"/>
                    <a:pt x="907" y="492"/>
                    <a:pt x="907" y="492"/>
                  </a:cubicBezTo>
                  <a:cubicBezTo>
                    <a:pt x="907" y="540"/>
                    <a:pt x="908" y="586"/>
                    <a:pt x="910" y="631"/>
                  </a:cubicBezTo>
                  <a:cubicBezTo>
                    <a:pt x="911" y="664"/>
                    <a:pt x="914" y="684"/>
                    <a:pt x="918" y="690"/>
                  </a:cubicBezTo>
                  <a:cubicBezTo>
                    <a:pt x="922" y="696"/>
                    <a:pt x="929" y="701"/>
                    <a:pt x="938" y="704"/>
                  </a:cubicBezTo>
                  <a:cubicBezTo>
                    <a:pt x="948" y="707"/>
                    <a:pt x="974" y="709"/>
                    <a:pt x="1017" y="709"/>
                  </a:cubicBezTo>
                  <a:cubicBezTo>
                    <a:pt x="1017" y="743"/>
                    <a:pt x="1017" y="743"/>
                    <a:pt x="1017" y="743"/>
                  </a:cubicBezTo>
                  <a:cubicBezTo>
                    <a:pt x="943" y="740"/>
                    <a:pt x="891" y="739"/>
                    <a:pt x="861" y="739"/>
                  </a:cubicBezTo>
                  <a:cubicBezTo>
                    <a:pt x="837" y="739"/>
                    <a:pt x="782" y="740"/>
                    <a:pt x="699" y="743"/>
                  </a:cubicBezTo>
                  <a:cubicBezTo>
                    <a:pt x="699" y="709"/>
                    <a:pt x="699" y="709"/>
                    <a:pt x="699" y="709"/>
                  </a:cubicBezTo>
                  <a:cubicBezTo>
                    <a:pt x="742" y="709"/>
                    <a:pt x="768" y="707"/>
                    <a:pt x="778" y="704"/>
                  </a:cubicBezTo>
                  <a:cubicBezTo>
                    <a:pt x="788" y="701"/>
                    <a:pt x="794" y="697"/>
                    <a:pt x="797" y="691"/>
                  </a:cubicBezTo>
                  <a:cubicBezTo>
                    <a:pt x="802" y="684"/>
                    <a:pt x="805" y="668"/>
                    <a:pt x="806" y="641"/>
                  </a:cubicBezTo>
                  <a:cubicBezTo>
                    <a:pt x="806" y="633"/>
                    <a:pt x="807" y="584"/>
                    <a:pt x="808" y="492"/>
                  </a:cubicBezTo>
                  <a:cubicBezTo>
                    <a:pt x="808" y="108"/>
                    <a:pt x="808" y="108"/>
                    <a:pt x="808" y="108"/>
                  </a:cubicBezTo>
                  <a:cubicBezTo>
                    <a:pt x="619" y="486"/>
                    <a:pt x="619" y="486"/>
                    <a:pt x="619" y="486"/>
                  </a:cubicBezTo>
                  <a:cubicBezTo>
                    <a:pt x="589" y="545"/>
                    <a:pt x="566" y="593"/>
                    <a:pt x="549" y="629"/>
                  </a:cubicBezTo>
                  <a:cubicBezTo>
                    <a:pt x="537" y="655"/>
                    <a:pt x="518" y="696"/>
                    <a:pt x="494" y="754"/>
                  </a:cubicBezTo>
                  <a:cubicBezTo>
                    <a:pt x="472" y="754"/>
                    <a:pt x="472" y="754"/>
                    <a:pt x="472" y="754"/>
                  </a:cubicBezTo>
                  <a:cubicBezTo>
                    <a:pt x="468" y="740"/>
                    <a:pt x="463" y="729"/>
                    <a:pt x="459" y="722"/>
                  </a:cubicBezTo>
                  <a:cubicBezTo>
                    <a:pt x="422" y="645"/>
                    <a:pt x="422" y="645"/>
                    <a:pt x="422" y="645"/>
                  </a:cubicBezTo>
                  <a:cubicBezTo>
                    <a:pt x="159" y="126"/>
                    <a:pt x="159" y="126"/>
                    <a:pt x="159" y="126"/>
                  </a:cubicBezTo>
                  <a:cubicBezTo>
                    <a:pt x="159" y="492"/>
                    <a:pt x="159" y="492"/>
                    <a:pt x="159" y="492"/>
                  </a:cubicBezTo>
                  <a:cubicBezTo>
                    <a:pt x="159" y="540"/>
                    <a:pt x="160" y="586"/>
                    <a:pt x="163" y="631"/>
                  </a:cubicBezTo>
                  <a:cubicBezTo>
                    <a:pt x="164" y="664"/>
                    <a:pt x="167" y="683"/>
                    <a:pt x="171" y="690"/>
                  </a:cubicBezTo>
                  <a:cubicBezTo>
                    <a:pt x="175" y="696"/>
                    <a:pt x="182" y="701"/>
                    <a:pt x="191" y="704"/>
                  </a:cubicBezTo>
                  <a:cubicBezTo>
                    <a:pt x="200" y="707"/>
                    <a:pt x="227" y="709"/>
                    <a:pt x="271" y="709"/>
                  </a:cubicBezTo>
                  <a:cubicBezTo>
                    <a:pt x="271" y="743"/>
                    <a:pt x="271" y="743"/>
                    <a:pt x="271" y="743"/>
                  </a:cubicBezTo>
                  <a:cubicBezTo>
                    <a:pt x="138" y="739"/>
                    <a:pt x="138" y="739"/>
                    <a:pt x="138" y="739"/>
                  </a:cubicBezTo>
                  <a:cubicBezTo>
                    <a:pt x="0" y="743"/>
                    <a:pt x="0" y="743"/>
                    <a:pt x="0" y="743"/>
                  </a:cubicBezTo>
                  <a:cubicBezTo>
                    <a:pt x="0" y="709"/>
                    <a:pt x="0" y="709"/>
                    <a:pt x="0" y="709"/>
                  </a:cubicBezTo>
                  <a:cubicBezTo>
                    <a:pt x="43" y="709"/>
                    <a:pt x="69" y="707"/>
                    <a:pt x="79" y="704"/>
                  </a:cubicBezTo>
                  <a:cubicBezTo>
                    <a:pt x="88" y="701"/>
                    <a:pt x="95" y="697"/>
                    <a:pt x="98" y="691"/>
                  </a:cubicBezTo>
                  <a:cubicBezTo>
                    <a:pt x="103" y="684"/>
                    <a:pt x="105" y="668"/>
                    <a:pt x="107" y="641"/>
                  </a:cubicBezTo>
                  <a:cubicBezTo>
                    <a:pt x="107" y="634"/>
                    <a:pt x="108" y="584"/>
                    <a:pt x="109" y="492"/>
                  </a:cubicBezTo>
                  <a:cubicBezTo>
                    <a:pt x="109" y="251"/>
                    <a:pt x="109" y="251"/>
                    <a:pt x="109" y="251"/>
                  </a:cubicBezTo>
                  <a:cubicBezTo>
                    <a:pt x="109" y="204"/>
                    <a:pt x="108" y="158"/>
                    <a:pt x="107" y="112"/>
                  </a:cubicBezTo>
                  <a:cubicBezTo>
                    <a:pt x="105" y="79"/>
                    <a:pt x="103" y="60"/>
                    <a:pt x="99" y="54"/>
                  </a:cubicBezTo>
                  <a:cubicBezTo>
                    <a:pt x="94" y="48"/>
                    <a:pt x="88" y="43"/>
                    <a:pt x="78" y="40"/>
                  </a:cubicBezTo>
                  <a:cubicBezTo>
                    <a:pt x="69" y="37"/>
                    <a:pt x="43" y="35"/>
                    <a:pt x="0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3"/>
            <p:cNvSpPr>
              <a:spLocks noEditPoints="1"/>
            </p:cNvSpPr>
            <p:nvPr userDrawn="1"/>
          </p:nvSpPr>
          <p:spPr bwMode="auto">
            <a:xfrm>
              <a:off x="1092200" y="684213"/>
              <a:ext cx="263525" cy="238125"/>
            </a:xfrm>
            <a:custGeom>
              <a:avLst/>
              <a:gdLst>
                <a:gd name="T0" fmla="*/ 117 w 832"/>
                <a:gd name="T1" fmla="*/ 747 h 750"/>
                <a:gd name="T2" fmla="*/ 257 w 832"/>
                <a:gd name="T3" fmla="*/ 750 h 750"/>
                <a:gd name="T4" fmla="*/ 257 w 832"/>
                <a:gd name="T5" fmla="*/ 717 h 750"/>
                <a:gd name="T6" fmla="*/ 185 w 832"/>
                <a:gd name="T7" fmla="*/ 712 h 750"/>
                <a:gd name="T8" fmla="*/ 166 w 832"/>
                <a:gd name="T9" fmla="*/ 702 h 750"/>
                <a:gd name="T10" fmla="*/ 162 w 832"/>
                <a:gd name="T11" fmla="*/ 690 h 750"/>
                <a:gd name="T12" fmla="*/ 178 w 832"/>
                <a:gd name="T13" fmla="*/ 637 h 750"/>
                <a:gd name="T14" fmla="*/ 237 w 832"/>
                <a:gd name="T15" fmla="*/ 503 h 750"/>
                <a:gd name="T16" fmla="*/ 556 w 832"/>
                <a:gd name="T17" fmla="*/ 503 h 750"/>
                <a:gd name="T18" fmla="*/ 624 w 832"/>
                <a:gd name="T19" fmla="*/ 663 h 750"/>
                <a:gd name="T20" fmla="*/ 632 w 832"/>
                <a:gd name="T21" fmla="*/ 693 h 750"/>
                <a:gd name="T22" fmla="*/ 627 w 832"/>
                <a:gd name="T23" fmla="*/ 705 h 750"/>
                <a:gd name="T24" fmla="*/ 609 w 832"/>
                <a:gd name="T25" fmla="*/ 713 h 750"/>
                <a:gd name="T26" fmla="*/ 535 w 832"/>
                <a:gd name="T27" fmla="*/ 717 h 750"/>
                <a:gd name="T28" fmla="*/ 535 w 832"/>
                <a:gd name="T29" fmla="*/ 750 h 750"/>
                <a:gd name="T30" fmla="*/ 712 w 832"/>
                <a:gd name="T31" fmla="*/ 747 h 750"/>
                <a:gd name="T32" fmla="*/ 832 w 832"/>
                <a:gd name="T33" fmla="*/ 750 h 750"/>
                <a:gd name="T34" fmla="*/ 832 w 832"/>
                <a:gd name="T35" fmla="*/ 717 h 750"/>
                <a:gd name="T36" fmla="*/ 776 w 832"/>
                <a:gd name="T37" fmla="*/ 710 h 750"/>
                <a:gd name="T38" fmla="*/ 753 w 832"/>
                <a:gd name="T39" fmla="*/ 687 h 750"/>
                <a:gd name="T40" fmla="*/ 677 w 832"/>
                <a:gd name="T41" fmla="*/ 526 h 750"/>
                <a:gd name="T42" fmla="*/ 441 w 832"/>
                <a:gd name="T43" fmla="*/ 0 h 750"/>
                <a:gd name="T44" fmla="*/ 406 w 832"/>
                <a:gd name="T45" fmla="*/ 0 h 750"/>
                <a:gd name="T46" fmla="*/ 310 w 832"/>
                <a:gd name="T47" fmla="*/ 217 h 750"/>
                <a:gd name="T48" fmla="*/ 172 w 832"/>
                <a:gd name="T49" fmla="*/ 512 h 750"/>
                <a:gd name="T50" fmla="*/ 100 w 832"/>
                <a:gd name="T51" fmla="*/ 660 h 750"/>
                <a:gd name="T52" fmla="*/ 74 w 832"/>
                <a:gd name="T53" fmla="*/ 702 h 750"/>
                <a:gd name="T54" fmla="*/ 54 w 832"/>
                <a:gd name="T55" fmla="*/ 713 h 750"/>
                <a:gd name="T56" fmla="*/ 0 w 832"/>
                <a:gd name="T57" fmla="*/ 717 h 750"/>
                <a:gd name="T58" fmla="*/ 0 w 832"/>
                <a:gd name="T59" fmla="*/ 750 h 750"/>
                <a:gd name="T60" fmla="*/ 117 w 832"/>
                <a:gd name="T61" fmla="*/ 747 h 750"/>
                <a:gd name="T62" fmla="*/ 396 w 832"/>
                <a:gd name="T63" fmla="*/ 143 h 750"/>
                <a:gd name="T64" fmla="*/ 534 w 832"/>
                <a:gd name="T65" fmla="*/ 458 h 750"/>
                <a:gd name="T66" fmla="*/ 256 w 832"/>
                <a:gd name="T67" fmla="*/ 458 h 750"/>
                <a:gd name="T68" fmla="*/ 396 w 832"/>
                <a:gd name="T69" fmla="*/ 143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32" h="750">
                  <a:moveTo>
                    <a:pt x="117" y="747"/>
                  </a:moveTo>
                  <a:cubicBezTo>
                    <a:pt x="148" y="747"/>
                    <a:pt x="195" y="748"/>
                    <a:pt x="257" y="750"/>
                  </a:cubicBezTo>
                  <a:cubicBezTo>
                    <a:pt x="257" y="717"/>
                    <a:pt x="257" y="717"/>
                    <a:pt x="257" y="717"/>
                  </a:cubicBezTo>
                  <a:cubicBezTo>
                    <a:pt x="222" y="716"/>
                    <a:pt x="199" y="715"/>
                    <a:pt x="185" y="712"/>
                  </a:cubicBezTo>
                  <a:cubicBezTo>
                    <a:pt x="177" y="710"/>
                    <a:pt x="170" y="707"/>
                    <a:pt x="166" y="702"/>
                  </a:cubicBezTo>
                  <a:cubicBezTo>
                    <a:pt x="163" y="699"/>
                    <a:pt x="162" y="695"/>
                    <a:pt x="162" y="690"/>
                  </a:cubicBezTo>
                  <a:cubicBezTo>
                    <a:pt x="162" y="679"/>
                    <a:pt x="167" y="662"/>
                    <a:pt x="178" y="637"/>
                  </a:cubicBezTo>
                  <a:cubicBezTo>
                    <a:pt x="237" y="503"/>
                    <a:pt x="237" y="503"/>
                    <a:pt x="237" y="503"/>
                  </a:cubicBezTo>
                  <a:cubicBezTo>
                    <a:pt x="556" y="503"/>
                    <a:pt x="556" y="503"/>
                    <a:pt x="556" y="503"/>
                  </a:cubicBezTo>
                  <a:cubicBezTo>
                    <a:pt x="624" y="663"/>
                    <a:pt x="624" y="663"/>
                    <a:pt x="624" y="663"/>
                  </a:cubicBezTo>
                  <a:cubicBezTo>
                    <a:pt x="629" y="675"/>
                    <a:pt x="632" y="685"/>
                    <a:pt x="632" y="693"/>
                  </a:cubicBezTo>
                  <a:cubicBezTo>
                    <a:pt x="632" y="698"/>
                    <a:pt x="630" y="702"/>
                    <a:pt x="627" y="705"/>
                  </a:cubicBezTo>
                  <a:cubicBezTo>
                    <a:pt x="624" y="708"/>
                    <a:pt x="618" y="711"/>
                    <a:pt x="609" y="713"/>
                  </a:cubicBezTo>
                  <a:cubicBezTo>
                    <a:pt x="601" y="715"/>
                    <a:pt x="576" y="716"/>
                    <a:pt x="535" y="717"/>
                  </a:cubicBezTo>
                  <a:cubicBezTo>
                    <a:pt x="535" y="750"/>
                    <a:pt x="535" y="750"/>
                    <a:pt x="535" y="750"/>
                  </a:cubicBezTo>
                  <a:cubicBezTo>
                    <a:pt x="712" y="747"/>
                    <a:pt x="712" y="747"/>
                    <a:pt x="712" y="747"/>
                  </a:cubicBezTo>
                  <a:cubicBezTo>
                    <a:pt x="734" y="747"/>
                    <a:pt x="775" y="748"/>
                    <a:pt x="832" y="750"/>
                  </a:cubicBezTo>
                  <a:cubicBezTo>
                    <a:pt x="832" y="717"/>
                    <a:pt x="832" y="717"/>
                    <a:pt x="832" y="717"/>
                  </a:cubicBezTo>
                  <a:cubicBezTo>
                    <a:pt x="803" y="716"/>
                    <a:pt x="784" y="714"/>
                    <a:pt x="776" y="710"/>
                  </a:cubicBezTo>
                  <a:cubicBezTo>
                    <a:pt x="767" y="707"/>
                    <a:pt x="760" y="699"/>
                    <a:pt x="753" y="687"/>
                  </a:cubicBezTo>
                  <a:cubicBezTo>
                    <a:pt x="740" y="664"/>
                    <a:pt x="715" y="611"/>
                    <a:pt x="677" y="526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357" y="112"/>
                    <a:pt x="325" y="185"/>
                    <a:pt x="310" y="217"/>
                  </a:cubicBezTo>
                  <a:cubicBezTo>
                    <a:pt x="172" y="512"/>
                    <a:pt x="172" y="512"/>
                    <a:pt x="172" y="512"/>
                  </a:cubicBezTo>
                  <a:cubicBezTo>
                    <a:pt x="131" y="598"/>
                    <a:pt x="107" y="647"/>
                    <a:pt x="100" y="660"/>
                  </a:cubicBezTo>
                  <a:cubicBezTo>
                    <a:pt x="89" y="683"/>
                    <a:pt x="80" y="697"/>
                    <a:pt x="74" y="702"/>
                  </a:cubicBezTo>
                  <a:cubicBezTo>
                    <a:pt x="68" y="708"/>
                    <a:pt x="61" y="711"/>
                    <a:pt x="54" y="713"/>
                  </a:cubicBezTo>
                  <a:cubicBezTo>
                    <a:pt x="47" y="715"/>
                    <a:pt x="29" y="716"/>
                    <a:pt x="0" y="717"/>
                  </a:cubicBezTo>
                  <a:cubicBezTo>
                    <a:pt x="0" y="750"/>
                    <a:pt x="0" y="750"/>
                    <a:pt x="0" y="750"/>
                  </a:cubicBezTo>
                  <a:cubicBezTo>
                    <a:pt x="42" y="748"/>
                    <a:pt x="81" y="747"/>
                    <a:pt x="117" y="747"/>
                  </a:cubicBezTo>
                  <a:close/>
                  <a:moveTo>
                    <a:pt x="396" y="143"/>
                  </a:moveTo>
                  <a:cubicBezTo>
                    <a:pt x="534" y="458"/>
                    <a:pt x="534" y="458"/>
                    <a:pt x="534" y="458"/>
                  </a:cubicBezTo>
                  <a:cubicBezTo>
                    <a:pt x="256" y="458"/>
                    <a:pt x="256" y="458"/>
                    <a:pt x="256" y="458"/>
                  </a:cubicBezTo>
                  <a:lnTo>
                    <a:pt x="396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4"/>
            <p:cNvSpPr>
              <a:spLocks/>
            </p:cNvSpPr>
            <p:nvPr userDrawn="1"/>
          </p:nvSpPr>
          <p:spPr bwMode="auto">
            <a:xfrm>
              <a:off x="1309688" y="687388"/>
              <a:ext cx="260350" cy="234950"/>
            </a:xfrm>
            <a:custGeom>
              <a:avLst/>
              <a:gdLst>
                <a:gd name="T0" fmla="*/ 601 w 817"/>
                <a:gd name="T1" fmla="*/ 111 h 743"/>
                <a:gd name="T2" fmla="*/ 634 w 817"/>
                <a:gd name="T3" fmla="*/ 52 h 743"/>
                <a:gd name="T4" fmla="*/ 624 w 817"/>
                <a:gd name="T5" fmla="*/ 39 h 743"/>
                <a:gd name="T6" fmla="*/ 543 w 817"/>
                <a:gd name="T7" fmla="*/ 33 h 743"/>
                <a:gd name="T8" fmla="*/ 543 w 817"/>
                <a:gd name="T9" fmla="*/ 0 h 743"/>
                <a:gd name="T10" fmla="*/ 688 w 817"/>
                <a:gd name="T11" fmla="*/ 3 h 743"/>
                <a:gd name="T12" fmla="*/ 817 w 817"/>
                <a:gd name="T13" fmla="*/ 0 h 743"/>
                <a:gd name="T14" fmla="*/ 817 w 817"/>
                <a:gd name="T15" fmla="*/ 33 h 743"/>
                <a:gd name="T16" fmla="*/ 746 w 817"/>
                <a:gd name="T17" fmla="*/ 39 h 743"/>
                <a:gd name="T18" fmla="*/ 718 w 817"/>
                <a:gd name="T19" fmla="*/ 51 h 743"/>
                <a:gd name="T20" fmla="*/ 675 w 817"/>
                <a:gd name="T21" fmla="*/ 102 h 743"/>
                <a:gd name="T22" fmla="*/ 514 w 817"/>
                <a:gd name="T23" fmla="*/ 333 h 743"/>
                <a:gd name="T24" fmla="*/ 461 w 817"/>
                <a:gd name="T25" fmla="*/ 422 h 743"/>
                <a:gd name="T26" fmla="*/ 455 w 817"/>
                <a:gd name="T27" fmla="*/ 453 h 743"/>
                <a:gd name="T28" fmla="*/ 455 w 817"/>
                <a:gd name="T29" fmla="*/ 493 h 743"/>
                <a:gd name="T30" fmla="*/ 459 w 817"/>
                <a:gd name="T31" fmla="*/ 631 h 743"/>
                <a:gd name="T32" fmla="*/ 466 w 817"/>
                <a:gd name="T33" fmla="*/ 690 h 743"/>
                <a:gd name="T34" fmla="*/ 486 w 817"/>
                <a:gd name="T35" fmla="*/ 704 h 743"/>
                <a:gd name="T36" fmla="*/ 564 w 817"/>
                <a:gd name="T37" fmla="*/ 710 h 743"/>
                <a:gd name="T38" fmla="*/ 564 w 817"/>
                <a:gd name="T39" fmla="*/ 743 h 743"/>
                <a:gd name="T40" fmla="*/ 410 w 817"/>
                <a:gd name="T41" fmla="*/ 740 h 743"/>
                <a:gd name="T42" fmla="*/ 244 w 817"/>
                <a:gd name="T43" fmla="*/ 743 h 743"/>
                <a:gd name="T44" fmla="*/ 244 w 817"/>
                <a:gd name="T45" fmla="*/ 710 h 743"/>
                <a:gd name="T46" fmla="*/ 322 w 817"/>
                <a:gd name="T47" fmla="*/ 704 h 743"/>
                <a:gd name="T48" fmla="*/ 341 w 817"/>
                <a:gd name="T49" fmla="*/ 692 h 743"/>
                <a:gd name="T50" fmla="*/ 350 w 817"/>
                <a:gd name="T51" fmla="*/ 641 h 743"/>
                <a:gd name="T52" fmla="*/ 353 w 817"/>
                <a:gd name="T53" fmla="*/ 493 h 743"/>
                <a:gd name="T54" fmla="*/ 353 w 817"/>
                <a:gd name="T55" fmla="*/ 432 h 743"/>
                <a:gd name="T56" fmla="*/ 331 w 817"/>
                <a:gd name="T57" fmla="*/ 390 h 743"/>
                <a:gd name="T58" fmla="*/ 275 w 817"/>
                <a:gd name="T59" fmla="*/ 300 h 743"/>
                <a:gd name="T60" fmla="*/ 135 w 817"/>
                <a:gd name="T61" fmla="*/ 102 h 743"/>
                <a:gd name="T62" fmla="*/ 96 w 817"/>
                <a:gd name="T63" fmla="*/ 51 h 743"/>
                <a:gd name="T64" fmla="*/ 69 w 817"/>
                <a:gd name="T65" fmla="*/ 39 h 743"/>
                <a:gd name="T66" fmla="*/ 0 w 817"/>
                <a:gd name="T67" fmla="*/ 33 h 743"/>
                <a:gd name="T68" fmla="*/ 0 w 817"/>
                <a:gd name="T69" fmla="*/ 0 h 743"/>
                <a:gd name="T70" fmla="*/ 130 w 817"/>
                <a:gd name="T71" fmla="*/ 3 h 743"/>
                <a:gd name="T72" fmla="*/ 333 w 817"/>
                <a:gd name="T73" fmla="*/ 0 h 743"/>
                <a:gd name="T74" fmla="*/ 333 w 817"/>
                <a:gd name="T75" fmla="*/ 33 h 743"/>
                <a:gd name="T76" fmla="*/ 246 w 817"/>
                <a:gd name="T77" fmla="*/ 39 h 743"/>
                <a:gd name="T78" fmla="*/ 234 w 817"/>
                <a:gd name="T79" fmla="*/ 52 h 743"/>
                <a:gd name="T80" fmla="*/ 262 w 817"/>
                <a:gd name="T81" fmla="*/ 111 h 743"/>
                <a:gd name="T82" fmla="*/ 426 w 817"/>
                <a:gd name="T83" fmla="*/ 376 h 743"/>
                <a:gd name="T84" fmla="*/ 601 w 817"/>
                <a:gd name="T85" fmla="*/ 111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17" h="743">
                  <a:moveTo>
                    <a:pt x="601" y="111"/>
                  </a:moveTo>
                  <a:cubicBezTo>
                    <a:pt x="623" y="78"/>
                    <a:pt x="634" y="59"/>
                    <a:pt x="634" y="52"/>
                  </a:cubicBezTo>
                  <a:cubicBezTo>
                    <a:pt x="634" y="46"/>
                    <a:pt x="631" y="41"/>
                    <a:pt x="624" y="39"/>
                  </a:cubicBezTo>
                  <a:cubicBezTo>
                    <a:pt x="616" y="36"/>
                    <a:pt x="585" y="34"/>
                    <a:pt x="543" y="33"/>
                  </a:cubicBezTo>
                  <a:cubicBezTo>
                    <a:pt x="543" y="0"/>
                    <a:pt x="543" y="0"/>
                    <a:pt x="543" y="0"/>
                  </a:cubicBezTo>
                  <a:cubicBezTo>
                    <a:pt x="610" y="2"/>
                    <a:pt x="650" y="3"/>
                    <a:pt x="688" y="3"/>
                  </a:cubicBezTo>
                  <a:cubicBezTo>
                    <a:pt x="725" y="3"/>
                    <a:pt x="745" y="2"/>
                    <a:pt x="817" y="0"/>
                  </a:cubicBezTo>
                  <a:cubicBezTo>
                    <a:pt x="817" y="33"/>
                    <a:pt x="817" y="33"/>
                    <a:pt x="817" y="33"/>
                  </a:cubicBezTo>
                  <a:cubicBezTo>
                    <a:pt x="773" y="34"/>
                    <a:pt x="757" y="36"/>
                    <a:pt x="746" y="39"/>
                  </a:cubicBezTo>
                  <a:cubicBezTo>
                    <a:pt x="735" y="41"/>
                    <a:pt x="725" y="46"/>
                    <a:pt x="718" y="51"/>
                  </a:cubicBezTo>
                  <a:cubicBezTo>
                    <a:pt x="709" y="58"/>
                    <a:pt x="695" y="75"/>
                    <a:pt x="675" y="102"/>
                  </a:cubicBezTo>
                  <a:cubicBezTo>
                    <a:pt x="514" y="333"/>
                    <a:pt x="514" y="333"/>
                    <a:pt x="514" y="333"/>
                  </a:cubicBezTo>
                  <a:cubicBezTo>
                    <a:pt x="483" y="381"/>
                    <a:pt x="465" y="411"/>
                    <a:pt x="461" y="422"/>
                  </a:cubicBezTo>
                  <a:cubicBezTo>
                    <a:pt x="457" y="433"/>
                    <a:pt x="455" y="443"/>
                    <a:pt x="455" y="453"/>
                  </a:cubicBezTo>
                  <a:cubicBezTo>
                    <a:pt x="455" y="493"/>
                    <a:pt x="455" y="493"/>
                    <a:pt x="455" y="493"/>
                  </a:cubicBezTo>
                  <a:cubicBezTo>
                    <a:pt x="455" y="541"/>
                    <a:pt x="456" y="587"/>
                    <a:pt x="459" y="631"/>
                  </a:cubicBezTo>
                  <a:cubicBezTo>
                    <a:pt x="460" y="665"/>
                    <a:pt x="462" y="684"/>
                    <a:pt x="466" y="690"/>
                  </a:cubicBezTo>
                  <a:cubicBezTo>
                    <a:pt x="470" y="696"/>
                    <a:pt x="477" y="701"/>
                    <a:pt x="486" y="704"/>
                  </a:cubicBezTo>
                  <a:cubicBezTo>
                    <a:pt x="495" y="707"/>
                    <a:pt x="521" y="709"/>
                    <a:pt x="564" y="710"/>
                  </a:cubicBezTo>
                  <a:cubicBezTo>
                    <a:pt x="564" y="743"/>
                    <a:pt x="564" y="743"/>
                    <a:pt x="564" y="743"/>
                  </a:cubicBezTo>
                  <a:cubicBezTo>
                    <a:pt x="505" y="741"/>
                    <a:pt x="453" y="740"/>
                    <a:pt x="410" y="740"/>
                  </a:cubicBezTo>
                  <a:cubicBezTo>
                    <a:pt x="368" y="740"/>
                    <a:pt x="313" y="741"/>
                    <a:pt x="244" y="743"/>
                  </a:cubicBezTo>
                  <a:cubicBezTo>
                    <a:pt x="244" y="710"/>
                    <a:pt x="244" y="710"/>
                    <a:pt x="244" y="710"/>
                  </a:cubicBezTo>
                  <a:cubicBezTo>
                    <a:pt x="287" y="709"/>
                    <a:pt x="313" y="707"/>
                    <a:pt x="322" y="704"/>
                  </a:cubicBezTo>
                  <a:cubicBezTo>
                    <a:pt x="332" y="701"/>
                    <a:pt x="338" y="697"/>
                    <a:pt x="341" y="692"/>
                  </a:cubicBezTo>
                  <a:cubicBezTo>
                    <a:pt x="346" y="685"/>
                    <a:pt x="349" y="668"/>
                    <a:pt x="350" y="641"/>
                  </a:cubicBezTo>
                  <a:cubicBezTo>
                    <a:pt x="350" y="634"/>
                    <a:pt x="351" y="585"/>
                    <a:pt x="353" y="493"/>
                  </a:cubicBezTo>
                  <a:cubicBezTo>
                    <a:pt x="353" y="432"/>
                    <a:pt x="353" y="432"/>
                    <a:pt x="353" y="432"/>
                  </a:cubicBezTo>
                  <a:cubicBezTo>
                    <a:pt x="345" y="417"/>
                    <a:pt x="338" y="403"/>
                    <a:pt x="331" y="390"/>
                  </a:cubicBezTo>
                  <a:cubicBezTo>
                    <a:pt x="325" y="382"/>
                    <a:pt x="307" y="352"/>
                    <a:pt x="275" y="300"/>
                  </a:cubicBezTo>
                  <a:cubicBezTo>
                    <a:pt x="135" y="102"/>
                    <a:pt x="135" y="102"/>
                    <a:pt x="135" y="102"/>
                  </a:cubicBezTo>
                  <a:cubicBezTo>
                    <a:pt x="118" y="75"/>
                    <a:pt x="105" y="58"/>
                    <a:pt x="96" y="51"/>
                  </a:cubicBezTo>
                  <a:cubicBezTo>
                    <a:pt x="89" y="46"/>
                    <a:pt x="80" y="41"/>
                    <a:pt x="69" y="39"/>
                  </a:cubicBezTo>
                  <a:cubicBezTo>
                    <a:pt x="58" y="36"/>
                    <a:pt x="44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2" y="2"/>
                    <a:pt x="94" y="3"/>
                    <a:pt x="130" y="3"/>
                  </a:cubicBezTo>
                  <a:cubicBezTo>
                    <a:pt x="168" y="3"/>
                    <a:pt x="265" y="2"/>
                    <a:pt x="333" y="0"/>
                  </a:cubicBezTo>
                  <a:cubicBezTo>
                    <a:pt x="333" y="33"/>
                    <a:pt x="333" y="33"/>
                    <a:pt x="333" y="33"/>
                  </a:cubicBezTo>
                  <a:cubicBezTo>
                    <a:pt x="291" y="34"/>
                    <a:pt x="254" y="36"/>
                    <a:pt x="246" y="39"/>
                  </a:cubicBezTo>
                  <a:cubicBezTo>
                    <a:pt x="239" y="41"/>
                    <a:pt x="235" y="46"/>
                    <a:pt x="234" y="52"/>
                  </a:cubicBezTo>
                  <a:cubicBezTo>
                    <a:pt x="234" y="59"/>
                    <a:pt x="243" y="78"/>
                    <a:pt x="262" y="111"/>
                  </a:cubicBezTo>
                  <a:cubicBezTo>
                    <a:pt x="426" y="376"/>
                    <a:pt x="426" y="376"/>
                    <a:pt x="426" y="376"/>
                  </a:cubicBezTo>
                  <a:lnTo>
                    <a:pt x="601" y="1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5"/>
            <p:cNvSpPr>
              <a:spLocks noEditPoints="1"/>
            </p:cNvSpPr>
            <p:nvPr userDrawn="1"/>
          </p:nvSpPr>
          <p:spPr bwMode="auto">
            <a:xfrm>
              <a:off x="1558925" y="681038"/>
              <a:ext cx="263525" cy="246063"/>
            </a:xfrm>
            <a:custGeom>
              <a:avLst/>
              <a:gdLst>
                <a:gd name="T0" fmla="*/ 148 w 830"/>
                <a:gd name="T1" fmla="*/ 190 h 775"/>
                <a:gd name="T2" fmla="*/ 247 w 830"/>
                <a:gd name="T3" fmla="*/ 82 h 775"/>
                <a:gd name="T4" fmla="*/ 399 w 830"/>
                <a:gd name="T5" fmla="*/ 45 h 775"/>
                <a:gd name="T6" fmla="*/ 512 w 830"/>
                <a:gd name="T7" fmla="*/ 62 h 775"/>
                <a:gd name="T8" fmla="*/ 596 w 830"/>
                <a:gd name="T9" fmla="*/ 106 h 775"/>
                <a:gd name="T10" fmla="*/ 652 w 830"/>
                <a:gd name="T11" fmla="*/ 167 h 775"/>
                <a:gd name="T12" fmla="*/ 690 w 830"/>
                <a:gd name="T13" fmla="*/ 245 h 775"/>
                <a:gd name="T14" fmla="*/ 713 w 830"/>
                <a:gd name="T15" fmla="*/ 398 h 775"/>
                <a:gd name="T16" fmla="*/ 681 w 830"/>
                <a:gd name="T17" fmla="*/ 571 h 775"/>
                <a:gd name="T18" fmla="*/ 584 w 830"/>
                <a:gd name="T19" fmla="*/ 686 h 775"/>
                <a:gd name="T20" fmla="*/ 431 w 830"/>
                <a:gd name="T21" fmla="*/ 727 h 775"/>
                <a:gd name="T22" fmla="*/ 315 w 830"/>
                <a:gd name="T23" fmla="*/ 707 h 775"/>
                <a:gd name="T24" fmla="*/ 220 w 830"/>
                <a:gd name="T25" fmla="*/ 644 h 775"/>
                <a:gd name="T26" fmla="*/ 151 w 830"/>
                <a:gd name="T27" fmla="*/ 539 h 775"/>
                <a:gd name="T28" fmla="*/ 125 w 830"/>
                <a:gd name="T29" fmla="*/ 450 h 775"/>
                <a:gd name="T30" fmla="*/ 115 w 830"/>
                <a:gd name="T31" fmla="*/ 349 h 775"/>
                <a:gd name="T32" fmla="*/ 148 w 830"/>
                <a:gd name="T33" fmla="*/ 190 h 775"/>
                <a:gd name="T34" fmla="*/ 26 w 830"/>
                <a:gd name="T35" fmla="*/ 541 h 775"/>
                <a:gd name="T36" fmla="*/ 105 w 830"/>
                <a:gd name="T37" fmla="*/ 669 h 775"/>
                <a:gd name="T38" fmla="*/ 231 w 830"/>
                <a:gd name="T39" fmla="*/ 748 h 775"/>
                <a:gd name="T40" fmla="*/ 392 w 830"/>
                <a:gd name="T41" fmla="*/ 775 h 775"/>
                <a:gd name="T42" fmla="*/ 706 w 830"/>
                <a:gd name="T43" fmla="*/ 657 h 775"/>
                <a:gd name="T44" fmla="*/ 830 w 830"/>
                <a:gd name="T45" fmla="*/ 364 h 775"/>
                <a:gd name="T46" fmla="*/ 817 w 830"/>
                <a:gd name="T47" fmla="*/ 261 h 775"/>
                <a:gd name="T48" fmla="*/ 784 w 830"/>
                <a:gd name="T49" fmla="*/ 177 h 775"/>
                <a:gd name="T50" fmla="*/ 709 w 830"/>
                <a:gd name="T51" fmla="*/ 89 h 775"/>
                <a:gd name="T52" fmla="*/ 588 w 830"/>
                <a:gd name="T53" fmla="*/ 25 h 775"/>
                <a:gd name="T54" fmla="*/ 423 w 830"/>
                <a:gd name="T55" fmla="*/ 0 h 775"/>
                <a:gd name="T56" fmla="*/ 249 w 830"/>
                <a:gd name="T57" fmla="*/ 29 h 775"/>
                <a:gd name="T58" fmla="*/ 112 w 830"/>
                <a:gd name="T59" fmla="*/ 113 h 775"/>
                <a:gd name="T60" fmla="*/ 26 w 830"/>
                <a:gd name="T61" fmla="*/ 239 h 775"/>
                <a:gd name="T62" fmla="*/ 0 w 830"/>
                <a:gd name="T63" fmla="*/ 393 h 775"/>
                <a:gd name="T64" fmla="*/ 26 w 830"/>
                <a:gd name="T65" fmla="*/ 541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30" h="775">
                  <a:moveTo>
                    <a:pt x="148" y="190"/>
                  </a:moveTo>
                  <a:cubicBezTo>
                    <a:pt x="170" y="143"/>
                    <a:pt x="203" y="107"/>
                    <a:pt x="247" y="82"/>
                  </a:cubicBezTo>
                  <a:cubicBezTo>
                    <a:pt x="290" y="57"/>
                    <a:pt x="341" y="45"/>
                    <a:pt x="399" y="45"/>
                  </a:cubicBezTo>
                  <a:cubicBezTo>
                    <a:pt x="440" y="45"/>
                    <a:pt x="477" y="51"/>
                    <a:pt x="512" y="62"/>
                  </a:cubicBezTo>
                  <a:cubicBezTo>
                    <a:pt x="546" y="74"/>
                    <a:pt x="575" y="89"/>
                    <a:pt x="596" y="106"/>
                  </a:cubicBezTo>
                  <a:cubicBezTo>
                    <a:pt x="618" y="124"/>
                    <a:pt x="637" y="144"/>
                    <a:pt x="652" y="167"/>
                  </a:cubicBezTo>
                  <a:cubicBezTo>
                    <a:pt x="668" y="190"/>
                    <a:pt x="681" y="216"/>
                    <a:pt x="690" y="245"/>
                  </a:cubicBezTo>
                  <a:cubicBezTo>
                    <a:pt x="706" y="292"/>
                    <a:pt x="713" y="343"/>
                    <a:pt x="713" y="398"/>
                  </a:cubicBezTo>
                  <a:cubicBezTo>
                    <a:pt x="713" y="463"/>
                    <a:pt x="703" y="521"/>
                    <a:pt x="681" y="571"/>
                  </a:cubicBezTo>
                  <a:cubicBezTo>
                    <a:pt x="660" y="620"/>
                    <a:pt x="627" y="659"/>
                    <a:pt x="584" y="686"/>
                  </a:cubicBezTo>
                  <a:cubicBezTo>
                    <a:pt x="541" y="714"/>
                    <a:pt x="490" y="727"/>
                    <a:pt x="431" y="727"/>
                  </a:cubicBezTo>
                  <a:cubicBezTo>
                    <a:pt x="388" y="727"/>
                    <a:pt x="350" y="721"/>
                    <a:pt x="315" y="707"/>
                  </a:cubicBezTo>
                  <a:cubicBezTo>
                    <a:pt x="280" y="694"/>
                    <a:pt x="248" y="673"/>
                    <a:pt x="220" y="644"/>
                  </a:cubicBezTo>
                  <a:cubicBezTo>
                    <a:pt x="192" y="616"/>
                    <a:pt x="169" y="581"/>
                    <a:pt x="151" y="539"/>
                  </a:cubicBezTo>
                  <a:cubicBezTo>
                    <a:pt x="141" y="514"/>
                    <a:pt x="132" y="484"/>
                    <a:pt x="125" y="450"/>
                  </a:cubicBezTo>
                  <a:cubicBezTo>
                    <a:pt x="118" y="416"/>
                    <a:pt x="115" y="382"/>
                    <a:pt x="115" y="349"/>
                  </a:cubicBezTo>
                  <a:cubicBezTo>
                    <a:pt x="115" y="290"/>
                    <a:pt x="126" y="236"/>
                    <a:pt x="148" y="190"/>
                  </a:cubicBezTo>
                  <a:close/>
                  <a:moveTo>
                    <a:pt x="26" y="541"/>
                  </a:moveTo>
                  <a:cubicBezTo>
                    <a:pt x="44" y="591"/>
                    <a:pt x="70" y="634"/>
                    <a:pt x="105" y="669"/>
                  </a:cubicBezTo>
                  <a:cubicBezTo>
                    <a:pt x="139" y="704"/>
                    <a:pt x="181" y="730"/>
                    <a:pt x="231" y="748"/>
                  </a:cubicBezTo>
                  <a:cubicBezTo>
                    <a:pt x="281" y="765"/>
                    <a:pt x="335" y="775"/>
                    <a:pt x="392" y="775"/>
                  </a:cubicBezTo>
                  <a:cubicBezTo>
                    <a:pt x="518" y="775"/>
                    <a:pt x="623" y="736"/>
                    <a:pt x="706" y="657"/>
                  </a:cubicBezTo>
                  <a:cubicBezTo>
                    <a:pt x="788" y="579"/>
                    <a:pt x="830" y="481"/>
                    <a:pt x="830" y="364"/>
                  </a:cubicBezTo>
                  <a:cubicBezTo>
                    <a:pt x="830" y="327"/>
                    <a:pt x="826" y="293"/>
                    <a:pt x="817" y="261"/>
                  </a:cubicBezTo>
                  <a:cubicBezTo>
                    <a:pt x="809" y="228"/>
                    <a:pt x="798" y="200"/>
                    <a:pt x="784" y="177"/>
                  </a:cubicBezTo>
                  <a:cubicBezTo>
                    <a:pt x="766" y="145"/>
                    <a:pt x="741" y="116"/>
                    <a:pt x="709" y="89"/>
                  </a:cubicBezTo>
                  <a:cubicBezTo>
                    <a:pt x="678" y="62"/>
                    <a:pt x="637" y="41"/>
                    <a:pt x="588" y="25"/>
                  </a:cubicBezTo>
                  <a:cubicBezTo>
                    <a:pt x="538" y="8"/>
                    <a:pt x="484" y="0"/>
                    <a:pt x="423" y="0"/>
                  </a:cubicBezTo>
                  <a:cubicBezTo>
                    <a:pt x="358" y="0"/>
                    <a:pt x="300" y="10"/>
                    <a:pt x="249" y="29"/>
                  </a:cubicBezTo>
                  <a:cubicBezTo>
                    <a:pt x="198" y="48"/>
                    <a:pt x="152" y="76"/>
                    <a:pt x="112" y="113"/>
                  </a:cubicBezTo>
                  <a:cubicBezTo>
                    <a:pt x="72" y="151"/>
                    <a:pt x="43" y="193"/>
                    <a:pt x="26" y="239"/>
                  </a:cubicBezTo>
                  <a:cubicBezTo>
                    <a:pt x="8" y="286"/>
                    <a:pt x="0" y="337"/>
                    <a:pt x="0" y="393"/>
                  </a:cubicBezTo>
                  <a:cubicBezTo>
                    <a:pt x="0" y="441"/>
                    <a:pt x="9" y="491"/>
                    <a:pt x="26" y="5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68158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ayo Reduced Siz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6736" y="1673352"/>
            <a:ext cx="6528816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A1B8A-B196-4C92-B78E-CF62B58F5E6D}" type="datetimeFigureOut">
              <a:rPr lang="en-US" smtClean="0"/>
              <a:t>7/4/2017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EEF6-673E-454E-86C7-8216BA50636A}" type="slidenum">
              <a:rPr lang="en-US" smtClean="0"/>
              <a:t>‹#›</a:t>
            </a:fld>
            <a:endParaRPr lang="en-US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120650" y="6299343"/>
            <a:ext cx="420688" cy="458645"/>
            <a:chOff x="657225" y="681038"/>
            <a:chExt cx="1266825" cy="1381125"/>
          </a:xfrm>
          <a:solidFill>
            <a:srgbClr val="000000"/>
          </a:solidFill>
        </p:grpSpPr>
        <p:sp>
          <p:nvSpPr>
            <p:cNvPr id="21" name="Freeform 5"/>
            <p:cNvSpPr>
              <a:spLocks noEditPoints="1"/>
            </p:cNvSpPr>
            <p:nvPr userDrawn="1"/>
          </p:nvSpPr>
          <p:spPr bwMode="auto">
            <a:xfrm>
              <a:off x="846138" y="1354138"/>
              <a:ext cx="887413" cy="708025"/>
            </a:xfrm>
            <a:custGeom>
              <a:avLst/>
              <a:gdLst>
                <a:gd name="T0" fmla="*/ 2203 w 2794"/>
                <a:gd name="T1" fmla="*/ 0 h 2229"/>
                <a:gd name="T2" fmla="*/ 1613 w 2794"/>
                <a:gd name="T3" fmla="*/ 0 h 2229"/>
                <a:gd name="T4" fmla="*/ 1613 w 2794"/>
                <a:gd name="T5" fmla="*/ 665 h 2229"/>
                <a:gd name="T6" fmla="*/ 1904 w 2794"/>
                <a:gd name="T7" fmla="*/ 1330 h 2229"/>
                <a:gd name="T8" fmla="*/ 1904 w 2794"/>
                <a:gd name="T9" fmla="*/ 1237 h 2229"/>
                <a:gd name="T10" fmla="*/ 1749 w 2794"/>
                <a:gd name="T11" fmla="*/ 747 h 2229"/>
                <a:gd name="T12" fmla="*/ 1749 w 2794"/>
                <a:gd name="T13" fmla="*/ 573 h 2229"/>
                <a:gd name="T14" fmla="*/ 1972 w 2794"/>
                <a:gd name="T15" fmla="*/ 573 h 2229"/>
                <a:gd name="T16" fmla="*/ 1972 w 2794"/>
                <a:gd name="T17" fmla="*/ 1332 h 2229"/>
                <a:gd name="T18" fmla="*/ 1401 w 2794"/>
                <a:gd name="T19" fmla="*/ 2182 h 2229"/>
                <a:gd name="T20" fmla="*/ 829 w 2794"/>
                <a:gd name="T21" fmla="*/ 1374 h 2229"/>
                <a:gd name="T22" fmla="*/ 1180 w 2794"/>
                <a:gd name="T23" fmla="*/ 665 h 2229"/>
                <a:gd name="T24" fmla="*/ 1180 w 2794"/>
                <a:gd name="T25" fmla="*/ 573 h 2229"/>
                <a:gd name="T26" fmla="*/ 1401 w 2794"/>
                <a:gd name="T27" fmla="*/ 573 h 2229"/>
                <a:gd name="T28" fmla="*/ 1542 w 2794"/>
                <a:gd name="T29" fmla="*/ 573 h 2229"/>
                <a:gd name="T30" fmla="*/ 1542 w 2794"/>
                <a:gd name="T31" fmla="*/ 436 h 2229"/>
                <a:gd name="T32" fmla="*/ 1401 w 2794"/>
                <a:gd name="T33" fmla="*/ 436 h 2229"/>
                <a:gd name="T34" fmla="*/ 1180 w 2794"/>
                <a:gd name="T35" fmla="*/ 436 h 2229"/>
                <a:gd name="T36" fmla="*/ 1180 w 2794"/>
                <a:gd name="T37" fmla="*/ 436 h 2229"/>
                <a:gd name="T38" fmla="*/ 1044 w 2794"/>
                <a:gd name="T39" fmla="*/ 436 h 2229"/>
                <a:gd name="T40" fmla="*/ 1044 w 2794"/>
                <a:gd name="T41" fmla="*/ 436 h 2229"/>
                <a:gd name="T42" fmla="*/ 692 w 2794"/>
                <a:gd name="T43" fmla="*/ 436 h 2229"/>
                <a:gd name="T44" fmla="*/ 692 w 2794"/>
                <a:gd name="T45" fmla="*/ 1234 h 2229"/>
                <a:gd name="T46" fmla="*/ 695 w 2794"/>
                <a:gd name="T47" fmla="*/ 1315 h 2229"/>
                <a:gd name="T48" fmla="*/ 695 w 2794"/>
                <a:gd name="T49" fmla="*/ 1315 h 2229"/>
                <a:gd name="T50" fmla="*/ 829 w 2794"/>
                <a:gd name="T51" fmla="*/ 1205 h 2229"/>
                <a:gd name="T52" fmla="*/ 829 w 2794"/>
                <a:gd name="T53" fmla="*/ 1205 h 2229"/>
                <a:gd name="T54" fmla="*/ 829 w 2794"/>
                <a:gd name="T55" fmla="*/ 573 h 2229"/>
                <a:gd name="T56" fmla="*/ 1044 w 2794"/>
                <a:gd name="T57" fmla="*/ 573 h 2229"/>
                <a:gd name="T58" fmla="*/ 1044 w 2794"/>
                <a:gd name="T59" fmla="*/ 573 h 2229"/>
                <a:gd name="T60" fmla="*/ 1044 w 2794"/>
                <a:gd name="T61" fmla="*/ 747 h 2229"/>
                <a:gd name="T62" fmla="*/ 590 w 2794"/>
                <a:gd name="T63" fmla="*/ 1447 h 2229"/>
                <a:gd name="T64" fmla="*/ 135 w 2794"/>
                <a:gd name="T65" fmla="*/ 747 h 2229"/>
                <a:gd name="T66" fmla="*/ 135 w 2794"/>
                <a:gd name="T67" fmla="*/ 136 h 2229"/>
                <a:gd name="T68" fmla="*/ 590 w 2794"/>
                <a:gd name="T69" fmla="*/ 136 h 2229"/>
                <a:gd name="T70" fmla="*/ 1044 w 2794"/>
                <a:gd name="T71" fmla="*/ 136 h 2229"/>
                <a:gd name="T72" fmla="*/ 1044 w 2794"/>
                <a:gd name="T73" fmla="*/ 370 h 2229"/>
                <a:gd name="T74" fmla="*/ 1180 w 2794"/>
                <a:gd name="T75" fmla="*/ 370 h 2229"/>
                <a:gd name="T76" fmla="*/ 1180 w 2794"/>
                <a:gd name="T77" fmla="*/ 0 h 2229"/>
                <a:gd name="T78" fmla="*/ 590 w 2794"/>
                <a:gd name="T79" fmla="*/ 0 h 2229"/>
                <a:gd name="T80" fmla="*/ 0 w 2794"/>
                <a:gd name="T81" fmla="*/ 0 h 2229"/>
                <a:gd name="T82" fmla="*/ 0 w 2794"/>
                <a:gd name="T83" fmla="*/ 665 h 2229"/>
                <a:gd name="T84" fmla="*/ 590 w 2794"/>
                <a:gd name="T85" fmla="*/ 1495 h 2229"/>
                <a:gd name="T86" fmla="*/ 708 w 2794"/>
                <a:gd name="T87" fmla="*/ 1444 h 2229"/>
                <a:gd name="T88" fmla="*/ 1401 w 2794"/>
                <a:gd name="T89" fmla="*/ 2229 h 2229"/>
                <a:gd name="T90" fmla="*/ 2093 w 2794"/>
                <a:gd name="T91" fmla="*/ 1447 h 2229"/>
                <a:gd name="T92" fmla="*/ 2203 w 2794"/>
                <a:gd name="T93" fmla="*/ 1495 h 2229"/>
                <a:gd name="T94" fmla="*/ 2794 w 2794"/>
                <a:gd name="T95" fmla="*/ 665 h 2229"/>
                <a:gd name="T96" fmla="*/ 2794 w 2794"/>
                <a:gd name="T97" fmla="*/ 0 h 2229"/>
                <a:gd name="T98" fmla="*/ 2203 w 2794"/>
                <a:gd name="T99" fmla="*/ 0 h 2229"/>
                <a:gd name="T100" fmla="*/ 2658 w 2794"/>
                <a:gd name="T101" fmla="*/ 747 h 2229"/>
                <a:gd name="T102" fmla="*/ 2203 w 2794"/>
                <a:gd name="T103" fmla="*/ 1447 h 2229"/>
                <a:gd name="T104" fmla="*/ 2100 w 2794"/>
                <a:gd name="T105" fmla="*/ 1395 h 2229"/>
                <a:gd name="T106" fmla="*/ 2109 w 2794"/>
                <a:gd name="T107" fmla="*/ 1234 h 2229"/>
                <a:gd name="T108" fmla="*/ 2109 w 2794"/>
                <a:gd name="T109" fmla="*/ 436 h 2229"/>
                <a:gd name="T110" fmla="*/ 1749 w 2794"/>
                <a:gd name="T111" fmla="*/ 436 h 2229"/>
                <a:gd name="T112" fmla="*/ 1749 w 2794"/>
                <a:gd name="T113" fmla="*/ 136 h 2229"/>
                <a:gd name="T114" fmla="*/ 2203 w 2794"/>
                <a:gd name="T115" fmla="*/ 136 h 2229"/>
                <a:gd name="T116" fmla="*/ 2658 w 2794"/>
                <a:gd name="T117" fmla="*/ 136 h 2229"/>
                <a:gd name="T118" fmla="*/ 2658 w 2794"/>
                <a:gd name="T119" fmla="*/ 747 h 2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94" h="2229">
                  <a:moveTo>
                    <a:pt x="2203" y="0"/>
                  </a:moveTo>
                  <a:cubicBezTo>
                    <a:pt x="1613" y="0"/>
                    <a:pt x="1613" y="0"/>
                    <a:pt x="1613" y="0"/>
                  </a:cubicBezTo>
                  <a:cubicBezTo>
                    <a:pt x="1613" y="665"/>
                    <a:pt x="1613" y="665"/>
                    <a:pt x="1613" y="665"/>
                  </a:cubicBezTo>
                  <a:cubicBezTo>
                    <a:pt x="1613" y="970"/>
                    <a:pt x="1719" y="1183"/>
                    <a:pt x="1904" y="1330"/>
                  </a:cubicBezTo>
                  <a:cubicBezTo>
                    <a:pt x="1904" y="1237"/>
                    <a:pt x="1904" y="1237"/>
                    <a:pt x="1904" y="1237"/>
                  </a:cubicBezTo>
                  <a:cubicBezTo>
                    <a:pt x="1769" y="1081"/>
                    <a:pt x="1749" y="901"/>
                    <a:pt x="1749" y="747"/>
                  </a:cubicBezTo>
                  <a:cubicBezTo>
                    <a:pt x="1749" y="573"/>
                    <a:pt x="1749" y="573"/>
                    <a:pt x="1749" y="573"/>
                  </a:cubicBezTo>
                  <a:cubicBezTo>
                    <a:pt x="1972" y="573"/>
                    <a:pt x="1972" y="573"/>
                    <a:pt x="1972" y="573"/>
                  </a:cubicBezTo>
                  <a:cubicBezTo>
                    <a:pt x="1972" y="1332"/>
                    <a:pt x="1972" y="1332"/>
                    <a:pt x="1972" y="1332"/>
                  </a:cubicBezTo>
                  <a:cubicBezTo>
                    <a:pt x="1972" y="1609"/>
                    <a:pt x="1895" y="1961"/>
                    <a:pt x="1401" y="2182"/>
                  </a:cubicBezTo>
                  <a:cubicBezTo>
                    <a:pt x="931" y="1972"/>
                    <a:pt x="838" y="1643"/>
                    <a:pt x="829" y="1374"/>
                  </a:cubicBezTo>
                  <a:cubicBezTo>
                    <a:pt x="1051" y="1225"/>
                    <a:pt x="1180" y="1001"/>
                    <a:pt x="1180" y="665"/>
                  </a:cubicBezTo>
                  <a:cubicBezTo>
                    <a:pt x="1180" y="573"/>
                    <a:pt x="1180" y="573"/>
                    <a:pt x="1180" y="573"/>
                  </a:cubicBezTo>
                  <a:cubicBezTo>
                    <a:pt x="1401" y="573"/>
                    <a:pt x="1401" y="573"/>
                    <a:pt x="1401" y="573"/>
                  </a:cubicBezTo>
                  <a:cubicBezTo>
                    <a:pt x="1542" y="573"/>
                    <a:pt x="1542" y="573"/>
                    <a:pt x="1542" y="573"/>
                  </a:cubicBezTo>
                  <a:cubicBezTo>
                    <a:pt x="1542" y="436"/>
                    <a:pt x="1542" y="436"/>
                    <a:pt x="1542" y="436"/>
                  </a:cubicBezTo>
                  <a:cubicBezTo>
                    <a:pt x="1401" y="436"/>
                    <a:pt x="1401" y="436"/>
                    <a:pt x="1401" y="436"/>
                  </a:cubicBezTo>
                  <a:cubicBezTo>
                    <a:pt x="1180" y="436"/>
                    <a:pt x="1180" y="436"/>
                    <a:pt x="1180" y="436"/>
                  </a:cubicBezTo>
                  <a:cubicBezTo>
                    <a:pt x="1180" y="436"/>
                    <a:pt x="1180" y="436"/>
                    <a:pt x="1180" y="436"/>
                  </a:cubicBezTo>
                  <a:cubicBezTo>
                    <a:pt x="1044" y="436"/>
                    <a:pt x="1044" y="436"/>
                    <a:pt x="1044" y="436"/>
                  </a:cubicBezTo>
                  <a:cubicBezTo>
                    <a:pt x="1044" y="436"/>
                    <a:pt x="1044" y="436"/>
                    <a:pt x="1044" y="436"/>
                  </a:cubicBezTo>
                  <a:cubicBezTo>
                    <a:pt x="692" y="436"/>
                    <a:pt x="692" y="436"/>
                    <a:pt x="692" y="436"/>
                  </a:cubicBezTo>
                  <a:cubicBezTo>
                    <a:pt x="692" y="1234"/>
                    <a:pt x="692" y="1234"/>
                    <a:pt x="692" y="1234"/>
                  </a:cubicBezTo>
                  <a:cubicBezTo>
                    <a:pt x="692" y="1262"/>
                    <a:pt x="693" y="1289"/>
                    <a:pt x="695" y="1315"/>
                  </a:cubicBezTo>
                  <a:cubicBezTo>
                    <a:pt x="695" y="1315"/>
                    <a:pt x="695" y="1315"/>
                    <a:pt x="695" y="1315"/>
                  </a:cubicBezTo>
                  <a:cubicBezTo>
                    <a:pt x="748" y="1280"/>
                    <a:pt x="792" y="1244"/>
                    <a:pt x="829" y="1205"/>
                  </a:cubicBezTo>
                  <a:cubicBezTo>
                    <a:pt x="829" y="1205"/>
                    <a:pt x="829" y="1205"/>
                    <a:pt x="829" y="1205"/>
                  </a:cubicBezTo>
                  <a:cubicBezTo>
                    <a:pt x="829" y="573"/>
                    <a:pt x="829" y="573"/>
                    <a:pt x="829" y="573"/>
                  </a:cubicBezTo>
                  <a:cubicBezTo>
                    <a:pt x="1044" y="573"/>
                    <a:pt x="1044" y="573"/>
                    <a:pt x="1044" y="573"/>
                  </a:cubicBezTo>
                  <a:cubicBezTo>
                    <a:pt x="1044" y="573"/>
                    <a:pt x="1044" y="573"/>
                    <a:pt x="1044" y="573"/>
                  </a:cubicBezTo>
                  <a:cubicBezTo>
                    <a:pt x="1044" y="747"/>
                    <a:pt x="1044" y="747"/>
                    <a:pt x="1044" y="747"/>
                  </a:cubicBezTo>
                  <a:cubicBezTo>
                    <a:pt x="1044" y="978"/>
                    <a:pt x="1001" y="1263"/>
                    <a:pt x="590" y="1447"/>
                  </a:cubicBezTo>
                  <a:cubicBezTo>
                    <a:pt x="178" y="1263"/>
                    <a:pt x="135" y="978"/>
                    <a:pt x="135" y="747"/>
                  </a:cubicBezTo>
                  <a:cubicBezTo>
                    <a:pt x="135" y="136"/>
                    <a:pt x="135" y="136"/>
                    <a:pt x="135" y="136"/>
                  </a:cubicBezTo>
                  <a:cubicBezTo>
                    <a:pt x="590" y="136"/>
                    <a:pt x="590" y="136"/>
                    <a:pt x="590" y="136"/>
                  </a:cubicBezTo>
                  <a:cubicBezTo>
                    <a:pt x="1044" y="136"/>
                    <a:pt x="1044" y="136"/>
                    <a:pt x="1044" y="136"/>
                  </a:cubicBezTo>
                  <a:cubicBezTo>
                    <a:pt x="1044" y="370"/>
                    <a:pt x="1044" y="370"/>
                    <a:pt x="1044" y="370"/>
                  </a:cubicBezTo>
                  <a:cubicBezTo>
                    <a:pt x="1180" y="370"/>
                    <a:pt x="1180" y="370"/>
                    <a:pt x="1180" y="370"/>
                  </a:cubicBezTo>
                  <a:cubicBezTo>
                    <a:pt x="1180" y="0"/>
                    <a:pt x="1180" y="0"/>
                    <a:pt x="1180" y="0"/>
                  </a:cubicBezTo>
                  <a:cubicBezTo>
                    <a:pt x="590" y="0"/>
                    <a:pt x="590" y="0"/>
                    <a:pt x="59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65"/>
                    <a:pt x="0" y="665"/>
                    <a:pt x="0" y="665"/>
                  </a:cubicBezTo>
                  <a:cubicBezTo>
                    <a:pt x="0" y="1109"/>
                    <a:pt x="224" y="1357"/>
                    <a:pt x="590" y="1495"/>
                  </a:cubicBezTo>
                  <a:cubicBezTo>
                    <a:pt x="631" y="1479"/>
                    <a:pt x="670" y="1462"/>
                    <a:pt x="708" y="1444"/>
                  </a:cubicBezTo>
                  <a:cubicBezTo>
                    <a:pt x="771" y="1847"/>
                    <a:pt x="1023" y="2087"/>
                    <a:pt x="1401" y="2229"/>
                  </a:cubicBezTo>
                  <a:cubicBezTo>
                    <a:pt x="1777" y="2087"/>
                    <a:pt x="2029" y="1848"/>
                    <a:pt x="2093" y="1447"/>
                  </a:cubicBezTo>
                  <a:cubicBezTo>
                    <a:pt x="2128" y="1464"/>
                    <a:pt x="2165" y="1480"/>
                    <a:pt x="2203" y="1495"/>
                  </a:cubicBezTo>
                  <a:cubicBezTo>
                    <a:pt x="2569" y="1357"/>
                    <a:pt x="2794" y="1109"/>
                    <a:pt x="2794" y="665"/>
                  </a:cubicBezTo>
                  <a:cubicBezTo>
                    <a:pt x="2794" y="0"/>
                    <a:pt x="2794" y="0"/>
                    <a:pt x="2794" y="0"/>
                  </a:cubicBezTo>
                  <a:lnTo>
                    <a:pt x="2203" y="0"/>
                  </a:lnTo>
                  <a:close/>
                  <a:moveTo>
                    <a:pt x="2658" y="747"/>
                  </a:moveTo>
                  <a:cubicBezTo>
                    <a:pt x="2658" y="978"/>
                    <a:pt x="2615" y="1263"/>
                    <a:pt x="2203" y="1447"/>
                  </a:cubicBezTo>
                  <a:cubicBezTo>
                    <a:pt x="2166" y="1431"/>
                    <a:pt x="2131" y="1413"/>
                    <a:pt x="2100" y="1395"/>
                  </a:cubicBezTo>
                  <a:cubicBezTo>
                    <a:pt x="2106" y="1344"/>
                    <a:pt x="2109" y="1290"/>
                    <a:pt x="2109" y="1234"/>
                  </a:cubicBezTo>
                  <a:cubicBezTo>
                    <a:pt x="2109" y="436"/>
                    <a:pt x="2109" y="436"/>
                    <a:pt x="2109" y="436"/>
                  </a:cubicBezTo>
                  <a:cubicBezTo>
                    <a:pt x="1749" y="436"/>
                    <a:pt x="1749" y="436"/>
                    <a:pt x="1749" y="436"/>
                  </a:cubicBezTo>
                  <a:cubicBezTo>
                    <a:pt x="1749" y="136"/>
                    <a:pt x="1749" y="136"/>
                    <a:pt x="1749" y="136"/>
                  </a:cubicBezTo>
                  <a:cubicBezTo>
                    <a:pt x="2203" y="136"/>
                    <a:pt x="2203" y="136"/>
                    <a:pt x="2203" y="136"/>
                  </a:cubicBezTo>
                  <a:cubicBezTo>
                    <a:pt x="2658" y="136"/>
                    <a:pt x="2658" y="136"/>
                    <a:pt x="2658" y="136"/>
                  </a:cubicBezTo>
                  <a:lnTo>
                    <a:pt x="2658" y="747"/>
                  </a:lnTo>
                  <a:close/>
                </a:path>
              </a:pathLst>
            </a:custGeom>
            <a:solidFill>
              <a:srgbClr val="0046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6"/>
            <p:cNvSpPr>
              <a:spLocks/>
            </p:cNvSpPr>
            <p:nvPr userDrawn="1"/>
          </p:nvSpPr>
          <p:spPr bwMode="auto">
            <a:xfrm>
              <a:off x="915988" y="1003301"/>
              <a:ext cx="188913" cy="236538"/>
            </a:xfrm>
            <a:custGeom>
              <a:avLst/>
              <a:gdLst>
                <a:gd name="T0" fmla="*/ 49 w 596"/>
                <a:gd name="T1" fmla="*/ 747 h 747"/>
                <a:gd name="T2" fmla="*/ 49 w 596"/>
                <a:gd name="T3" fmla="*/ 721 h 747"/>
                <a:gd name="T4" fmla="*/ 91 w 596"/>
                <a:gd name="T5" fmla="*/ 696 h 747"/>
                <a:gd name="T6" fmla="*/ 99 w 596"/>
                <a:gd name="T7" fmla="*/ 684 h 747"/>
                <a:gd name="T8" fmla="*/ 105 w 596"/>
                <a:gd name="T9" fmla="*/ 621 h 747"/>
                <a:gd name="T10" fmla="*/ 109 w 596"/>
                <a:gd name="T11" fmla="*/ 535 h 747"/>
                <a:gd name="T12" fmla="*/ 109 w 596"/>
                <a:gd name="T13" fmla="*/ 252 h 747"/>
                <a:gd name="T14" fmla="*/ 105 w 596"/>
                <a:gd name="T15" fmla="*/ 112 h 747"/>
                <a:gd name="T16" fmla="*/ 98 w 596"/>
                <a:gd name="T17" fmla="*/ 52 h 747"/>
                <a:gd name="T18" fmla="*/ 78 w 596"/>
                <a:gd name="T19" fmla="*/ 39 h 747"/>
                <a:gd name="T20" fmla="*/ 0 w 596"/>
                <a:gd name="T21" fmla="*/ 33 h 747"/>
                <a:gd name="T22" fmla="*/ 0 w 596"/>
                <a:gd name="T23" fmla="*/ 0 h 747"/>
                <a:gd name="T24" fmla="*/ 165 w 596"/>
                <a:gd name="T25" fmla="*/ 3 h 747"/>
                <a:gd name="T26" fmla="*/ 323 w 596"/>
                <a:gd name="T27" fmla="*/ 0 h 747"/>
                <a:gd name="T28" fmla="*/ 323 w 596"/>
                <a:gd name="T29" fmla="*/ 33 h 747"/>
                <a:gd name="T30" fmla="*/ 243 w 596"/>
                <a:gd name="T31" fmla="*/ 39 h 747"/>
                <a:gd name="T32" fmla="*/ 224 w 596"/>
                <a:gd name="T33" fmla="*/ 51 h 747"/>
                <a:gd name="T34" fmla="*/ 216 w 596"/>
                <a:gd name="T35" fmla="*/ 102 h 747"/>
                <a:gd name="T36" fmla="*/ 213 w 596"/>
                <a:gd name="T37" fmla="*/ 252 h 747"/>
                <a:gd name="T38" fmla="*/ 213 w 596"/>
                <a:gd name="T39" fmla="*/ 606 h 747"/>
                <a:gd name="T40" fmla="*/ 216 w 596"/>
                <a:gd name="T41" fmla="*/ 696 h 747"/>
                <a:gd name="T42" fmla="*/ 303 w 596"/>
                <a:gd name="T43" fmla="*/ 700 h 747"/>
                <a:gd name="T44" fmla="*/ 525 w 596"/>
                <a:gd name="T45" fmla="*/ 681 h 747"/>
                <a:gd name="T46" fmla="*/ 538 w 596"/>
                <a:gd name="T47" fmla="*/ 644 h 747"/>
                <a:gd name="T48" fmla="*/ 560 w 596"/>
                <a:gd name="T49" fmla="*/ 557 h 747"/>
                <a:gd name="T50" fmla="*/ 596 w 596"/>
                <a:gd name="T51" fmla="*/ 557 h 747"/>
                <a:gd name="T52" fmla="*/ 573 w 596"/>
                <a:gd name="T53" fmla="*/ 741 h 747"/>
                <a:gd name="T54" fmla="*/ 537 w 596"/>
                <a:gd name="T55" fmla="*/ 746 h 747"/>
                <a:gd name="T56" fmla="*/ 449 w 596"/>
                <a:gd name="T57" fmla="*/ 747 h 747"/>
                <a:gd name="T58" fmla="*/ 156 w 596"/>
                <a:gd name="T59" fmla="*/ 744 h 747"/>
                <a:gd name="T60" fmla="*/ 49 w 596"/>
                <a:gd name="T61" fmla="*/ 747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96" h="747">
                  <a:moveTo>
                    <a:pt x="49" y="747"/>
                  </a:moveTo>
                  <a:cubicBezTo>
                    <a:pt x="49" y="721"/>
                    <a:pt x="49" y="721"/>
                    <a:pt x="49" y="721"/>
                  </a:cubicBezTo>
                  <a:cubicBezTo>
                    <a:pt x="71" y="710"/>
                    <a:pt x="85" y="702"/>
                    <a:pt x="91" y="696"/>
                  </a:cubicBezTo>
                  <a:cubicBezTo>
                    <a:pt x="95" y="693"/>
                    <a:pt x="98" y="689"/>
                    <a:pt x="99" y="684"/>
                  </a:cubicBezTo>
                  <a:cubicBezTo>
                    <a:pt x="102" y="675"/>
                    <a:pt x="104" y="654"/>
                    <a:pt x="105" y="621"/>
                  </a:cubicBezTo>
                  <a:cubicBezTo>
                    <a:pt x="108" y="573"/>
                    <a:pt x="109" y="545"/>
                    <a:pt x="109" y="535"/>
                  </a:cubicBezTo>
                  <a:cubicBezTo>
                    <a:pt x="109" y="252"/>
                    <a:pt x="109" y="252"/>
                    <a:pt x="109" y="252"/>
                  </a:cubicBezTo>
                  <a:cubicBezTo>
                    <a:pt x="109" y="204"/>
                    <a:pt x="108" y="157"/>
                    <a:pt x="105" y="112"/>
                  </a:cubicBezTo>
                  <a:cubicBezTo>
                    <a:pt x="104" y="78"/>
                    <a:pt x="102" y="59"/>
                    <a:pt x="98" y="52"/>
                  </a:cubicBezTo>
                  <a:cubicBezTo>
                    <a:pt x="93" y="46"/>
                    <a:pt x="87" y="42"/>
                    <a:pt x="78" y="39"/>
                  </a:cubicBezTo>
                  <a:cubicBezTo>
                    <a:pt x="69" y="36"/>
                    <a:pt x="43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9" y="2"/>
                    <a:pt x="144" y="3"/>
                    <a:pt x="165" y="3"/>
                  </a:cubicBezTo>
                  <a:cubicBezTo>
                    <a:pt x="189" y="3"/>
                    <a:pt x="241" y="2"/>
                    <a:pt x="323" y="0"/>
                  </a:cubicBezTo>
                  <a:cubicBezTo>
                    <a:pt x="323" y="33"/>
                    <a:pt x="323" y="33"/>
                    <a:pt x="323" y="33"/>
                  </a:cubicBezTo>
                  <a:cubicBezTo>
                    <a:pt x="279" y="34"/>
                    <a:pt x="253" y="36"/>
                    <a:pt x="243" y="39"/>
                  </a:cubicBezTo>
                  <a:cubicBezTo>
                    <a:pt x="234" y="42"/>
                    <a:pt x="228" y="46"/>
                    <a:pt x="224" y="51"/>
                  </a:cubicBezTo>
                  <a:cubicBezTo>
                    <a:pt x="220" y="58"/>
                    <a:pt x="217" y="75"/>
                    <a:pt x="216" y="102"/>
                  </a:cubicBezTo>
                  <a:cubicBezTo>
                    <a:pt x="215" y="109"/>
                    <a:pt x="214" y="159"/>
                    <a:pt x="213" y="252"/>
                  </a:cubicBezTo>
                  <a:cubicBezTo>
                    <a:pt x="213" y="606"/>
                    <a:pt x="213" y="606"/>
                    <a:pt x="213" y="606"/>
                  </a:cubicBezTo>
                  <a:cubicBezTo>
                    <a:pt x="213" y="643"/>
                    <a:pt x="214" y="673"/>
                    <a:pt x="216" y="696"/>
                  </a:cubicBezTo>
                  <a:cubicBezTo>
                    <a:pt x="257" y="699"/>
                    <a:pt x="262" y="700"/>
                    <a:pt x="303" y="700"/>
                  </a:cubicBezTo>
                  <a:cubicBezTo>
                    <a:pt x="407" y="700"/>
                    <a:pt x="484" y="693"/>
                    <a:pt x="525" y="681"/>
                  </a:cubicBezTo>
                  <a:cubicBezTo>
                    <a:pt x="530" y="670"/>
                    <a:pt x="534" y="658"/>
                    <a:pt x="538" y="644"/>
                  </a:cubicBezTo>
                  <a:cubicBezTo>
                    <a:pt x="560" y="557"/>
                    <a:pt x="560" y="557"/>
                    <a:pt x="560" y="557"/>
                  </a:cubicBezTo>
                  <a:cubicBezTo>
                    <a:pt x="596" y="557"/>
                    <a:pt x="596" y="557"/>
                    <a:pt x="596" y="557"/>
                  </a:cubicBezTo>
                  <a:cubicBezTo>
                    <a:pt x="588" y="609"/>
                    <a:pt x="580" y="671"/>
                    <a:pt x="573" y="741"/>
                  </a:cubicBezTo>
                  <a:cubicBezTo>
                    <a:pt x="558" y="744"/>
                    <a:pt x="546" y="745"/>
                    <a:pt x="537" y="746"/>
                  </a:cubicBezTo>
                  <a:cubicBezTo>
                    <a:pt x="518" y="747"/>
                    <a:pt x="488" y="747"/>
                    <a:pt x="449" y="747"/>
                  </a:cubicBezTo>
                  <a:cubicBezTo>
                    <a:pt x="156" y="744"/>
                    <a:pt x="156" y="744"/>
                    <a:pt x="156" y="744"/>
                  </a:cubicBezTo>
                  <a:cubicBezTo>
                    <a:pt x="121" y="744"/>
                    <a:pt x="85" y="745"/>
                    <a:pt x="49" y="7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7"/>
            <p:cNvSpPr>
              <a:spLocks/>
            </p:cNvSpPr>
            <p:nvPr userDrawn="1"/>
          </p:nvSpPr>
          <p:spPr bwMode="auto">
            <a:xfrm>
              <a:off x="1127125" y="1003301"/>
              <a:ext cx="103188" cy="236538"/>
            </a:xfrm>
            <a:custGeom>
              <a:avLst/>
              <a:gdLst>
                <a:gd name="T0" fmla="*/ 321 w 321"/>
                <a:gd name="T1" fmla="*/ 714 h 747"/>
                <a:gd name="T2" fmla="*/ 321 w 321"/>
                <a:gd name="T3" fmla="*/ 747 h 747"/>
                <a:gd name="T4" fmla="*/ 168 w 321"/>
                <a:gd name="T5" fmla="*/ 744 h 747"/>
                <a:gd name="T6" fmla="*/ 0 w 321"/>
                <a:gd name="T7" fmla="*/ 747 h 747"/>
                <a:gd name="T8" fmla="*/ 0 w 321"/>
                <a:gd name="T9" fmla="*/ 714 h 747"/>
                <a:gd name="T10" fmla="*/ 77 w 321"/>
                <a:gd name="T11" fmla="*/ 708 h 747"/>
                <a:gd name="T12" fmla="*/ 97 w 321"/>
                <a:gd name="T13" fmla="*/ 696 h 747"/>
                <a:gd name="T14" fmla="*/ 105 w 321"/>
                <a:gd name="T15" fmla="*/ 645 h 747"/>
                <a:gd name="T16" fmla="*/ 108 w 321"/>
                <a:gd name="T17" fmla="*/ 495 h 747"/>
                <a:gd name="T18" fmla="*/ 108 w 321"/>
                <a:gd name="T19" fmla="*/ 251 h 747"/>
                <a:gd name="T20" fmla="*/ 105 w 321"/>
                <a:gd name="T21" fmla="*/ 111 h 747"/>
                <a:gd name="T22" fmla="*/ 97 w 321"/>
                <a:gd name="T23" fmla="*/ 52 h 747"/>
                <a:gd name="T24" fmla="*/ 77 w 321"/>
                <a:gd name="T25" fmla="*/ 39 h 747"/>
                <a:gd name="T26" fmla="*/ 0 w 321"/>
                <a:gd name="T27" fmla="*/ 33 h 747"/>
                <a:gd name="T28" fmla="*/ 0 w 321"/>
                <a:gd name="T29" fmla="*/ 0 h 747"/>
                <a:gd name="T30" fmla="*/ 161 w 321"/>
                <a:gd name="T31" fmla="*/ 3 h 747"/>
                <a:gd name="T32" fmla="*/ 321 w 321"/>
                <a:gd name="T33" fmla="*/ 0 h 747"/>
                <a:gd name="T34" fmla="*/ 321 w 321"/>
                <a:gd name="T35" fmla="*/ 33 h 747"/>
                <a:gd name="T36" fmla="*/ 243 w 321"/>
                <a:gd name="T37" fmla="*/ 39 h 747"/>
                <a:gd name="T38" fmla="*/ 224 w 321"/>
                <a:gd name="T39" fmla="*/ 51 h 747"/>
                <a:gd name="T40" fmla="*/ 216 w 321"/>
                <a:gd name="T41" fmla="*/ 102 h 747"/>
                <a:gd name="T42" fmla="*/ 212 w 321"/>
                <a:gd name="T43" fmla="*/ 251 h 747"/>
                <a:gd name="T44" fmla="*/ 212 w 321"/>
                <a:gd name="T45" fmla="*/ 495 h 747"/>
                <a:gd name="T46" fmla="*/ 214 w 321"/>
                <a:gd name="T47" fmla="*/ 635 h 747"/>
                <a:gd name="T48" fmla="*/ 222 w 321"/>
                <a:gd name="T49" fmla="*/ 694 h 747"/>
                <a:gd name="T50" fmla="*/ 242 w 321"/>
                <a:gd name="T51" fmla="*/ 708 h 747"/>
                <a:gd name="T52" fmla="*/ 321 w 321"/>
                <a:gd name="T53" fmla="*/ 714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1" h="747">
                  <a:moveTo>
                    <a:pt x="321" y="714"/>
                  </a:moveTo>
                  <a:cubicBezTo>
                    <a:pt x="321" y="747"/>
                    <a:pt x="321" y="747"/>
                    <a:pt x="321" y="747"/>
                  </a:cubicBezTo>
                  <a:cubicBezTo>
                    <a:pt x="244" y="745"/>
                    <a:pt x="193" y="744"/>
                    <a:pt x="168" y="744"/>
                  </a:cubicBezTo>
                  <a:cubicBezTo>
                    <a:pt x="0" y="747"/>
                    <a:pt x="0" y="747"/>
                    <a:pt x="0" y="747"/>
                  </a:cubicBezTo>
                  <a:cubicBezTo>
                    <a:pt x="0" y="714"/>
                    <a:pt x="0" y="714"/>
                    <a:pt x="0" y="714"/>
                  </a:cubicBezTo>
                  <a:cubicBezTo>
                    <a:pt x="42" y="713"/>
                    <a:pt x="68" y="711"/>
                    <a:pt x="77" y="708"/>
                  </a:cubicBezTo>
                  <a:cubicBezTo>
                    <a:pt x="87" y="705"/>
                    <a:pt x="93" y="701"/>
                    <a:pt x="97" y="696"/>
                  </a:cubicBezTo>
                  <a:cubicBezTo>
                    <a:pt x="101" y="689"/>
                    <a:pt x="104" y="672"/>
                    <a:pt x="105" y="645"/>
                  </a:cubicBezTo>
                  <a:cubicBezTo>
                    <a:pt x="106" y="637"/>
                    <a:pt x="107" y="587"/>
                    <a:pt x="108" y="495"/>
                  </a:cubicBezTo>
                  <a:cubicBezTo>
                    <a:pt x="108" y="251"/>
                    <a:pt x="108" y="251"/>
                    <a:pt x="108" y="251"/>
                  </a:cubicBezTo>
                  <a:cubicBezTo>
                    <a:pt x="108" y="204"/>
                    <a:pt x="107" y="157"/>
                    <a:pt x="105" y="111"/>
                  </a:cubicBezTo>
                  <a:cubicBezTo>
                    <a:pt x="104" y="78"/>
                    <a:pt x="102" y="59"/>
                    <a:pt x="97" y="52"/>
                  </a:cubicBezTo>
                  <a:cubicBezTo>
                    <a:pt x="93" y="46"/>
                    <a:pt x="87" y="41"/>
                    <a:pt x="77" y="39"/>
                  </a:cubicBezTo>
                  <a:cubicBezTo>
                    <a:pt x="68" y="36"/>
                    <a:pt x="42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9" y="2"/>
                    <a:pt x="123" y="3"/>
                    <a:pt x="161" y="3"/>
                  </a:cubicBezTo>
                  <a:cubicBezTo>
                    <a:pt x="197" y="3"/>
                    <a:pt x="250" y="2"/>
                    <a:pt x="321" y="0"/>
                  </a:cubicBezTo>
                  <a:cubicBezTo>
                    <a:pt x="321" y="33"/>
                    <a:pt x="321" y="33"/>
                    <a:pt x="321" y="33"/>
                  </a:cubicBezTo>
                  <a:cubicBezTo>
                    <a:pt x="278" y="34"/>
                    <a:pt x="252" y="36"/>
                    <a:pt x="243" y="39"/>
                  </a:cubicBezTo>
                  <a:cubicBezTo>
                    <a:pt x="234" y="41"/>
                    <a:pt x="227" y="46"/>
                    <a:pt x="224" y="51"/>
                  </a:cubicBezTo>
                  <a:cubicBezTo>
                    <a:pt x="219" y="58"/>
                    <a:pt x="217" y="75"/>
                    <a:pt x="216" y="102"/>
                  </a:cubicBezTo>
                  <a:cubicBezTo>
                    <a:pt x="215" y="109"/>
                    <a:pt x="214" y="159"/>
                    <a:pt x="212" y="251"/>
                  </a:cubicBezTo>
                  <a:cubicBezTo>
                    <a:pt x="212" y="495"/>
                    <a:pt x="212" y="495"/>
                    <a:pt x="212" y="495"/>
                  </a:cubicBezTo>
                  <a:cubicBezTo>
                    <a:pt x="212" y="543"/>
                    <a:pt x="213" y="589"/>
                    <a:pt x="214" y="635"/>
                  </a:cubicBezTo>
                  <a:cubicBezTo>
                    <a:pt x="215" y="668"/>
                    <a:pt x="218" y="688"/>
                    <a:pt x="222" y="694"/>
                  </a:cubicBezTo>
                  <a:cubicBezTo>
                    <a:pt x="226" y="700"/>
                    <a:pt x="233" y="705"/>
                    <a:pt x="242" y="708"/>
                  </a:cubicBezTo>
                  <a:cubicBezTo>
                    <a:pt x="251" y="711"/>
                    <a:pt x="278" y="713"/>
                    <a:pt x="321" y="7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8"/>
            <p:cNvSpPr>
              <a:spLocks/>
            </p:cNvSpPr>
            <p:nvPr userDrawn="1"/>
          </p:nvSpPr>
          <p:spPr bwMode="auto">
            <a:xfrm>
              <a:off x="1266825" y="1003301"/>
              <a:ext cx="276225" cy="242888"/>
            </a:xfrm>
            <a:custGeom>
              <a:avLst/>
              <a:gdLst>
                <a:gd name="T0" fmla="*/ 5 w 869"/>
                <a:gd name="T1" fmla="*/ 747 h 766"/>
                <a:gd name="T2" fmla="*/ 5 w 869"/>
                <a:gd name="T3" fmla="*/ 714 h 766"/>
                <a:gd name="T4" fmla="*/ 80 w 869"/>
                <a:gd name="T5" fmla="*/ 705 h 766"/>
                <a:gd name="T6" fmla="*/ 91 w 869"/>
                <a:gd name="T7" fmla="*/ 695 h 766"/>
                <a:gd name="T8" fmla="*/ 99 w 869"/>
                <a:gd name="T9" fmla="*/ 640 h 766"/>
                <a:gd name="T10" fmla="*/ 102 w 869"/>
                <a:gd name="T11" fmla="*/ 520 h 766"/>
                <a:gd name="T12" fmla="*/ 102 w 869"/>
                <a:gd name="T13" fmla="*/ 92 h 766"/>
                <a:gd name="T14" fmla="*/ 100 w 869"/>
                <a:gd name="T15" fmla="*/ 69 h 766"/>
                <a:gd name="T16" fmla="*/ 80 w 869"/>
                <a:gd name="T17" fmla="*/ 47 h 766"/>
                <a:gd name="T18" fmla="*/ 57 w 869"/>
                <a:gd name="T19" fmla="*/ 36 h 766"/>
                <a:gd name="T20" fmla="*/ 0 w 869"/>
                <a:gd name="T21" fmla="*/ 33 h 766"/>
                <a:gd name="T22" fmla="*/ 0 w 869"/>
                <a:gd name="T23" fmla="*/ 0 h 766"/>
                <a:gd name="T24" fmla="*/ 119 w 869"/>
                <a:gd name="T25" fmla="*/ 3 h 766"/>
                <a:gd name="T26" fmla="*/ 202 w 869"/>
                <a:gd name="T27" fmla="*/ 0 h 766"/>
                <a:gd name="T28" fmla="*/ 269 w 869"/>
                <a:gd name="T29" fmla="*/ 86 h 766"/>
                <a:gd name="T30" fmla="*/ 381 w 869"/>
                <a:gd name="T31" fmla="*/ 220 h 766"/>
                <a:gd name="T32" fmla="*/ 545 w 869"/>
                <a:gd name="T33" fmla="*/ 411 h 766"/>
                <a:gd name="T34" fmla="*/ 671 w 869"/>
                <a:gd name="T35" fmla="*/ 554 h 766"/>
                <a:gd name="T36" fmla="*/ 721 w 869"/>
                <a:gd name="T37" fmla="*/ 609 h 766"/>
                <a:gd name="T38" fmla="*/ 721 w 869"/>
                <a:gd name="T39" fmla="*/ 226 h 766"/>
                <a:gd name="T40" fmla="*/ 718 w 869"/>
                <a:gd name="T41" fmla="*/ 105 h 766"/>
                <a:gd name="T42" fmla="*/ 711 w 869"/>
                <a:gd name="T43" fmla="*/ 51 h 766"/>
                <a:gd name="T44" fmla="*/ 699 w 869"/>
                <a:gd name="T45" fmla="*/ 41 h 766"/>
                <a:gd name="T46" fmla="*/ 624 w 869"/>
                <a:gd name="T47" fmla="*/ 33 h 766"/>
                <a:gd name="T48" fmla="*/ 624 w 869"/>
                <a:gd name="T49" fmla="*/ 0 h 766"/>
                <a:gd name="T50" fmla="*/ 756 w 869"/>
                <a:gd name="T51" fmla="*/ 3 h 766"/>
                <a:gd name="T52" fmla="*/ 869 w 869"/>
                <a:gd name="T53" fmla="*/ 0 h 766"/>
                <a:gd name="T54" fmla="*/ 869 w 869"/>
                <a:gd name="T55" fmla="*/ 33 h 766"/>
                <a:gd name="T56" fmla="*/ 794 w 869"/>
                <a:gd name="T57" fmla="*/ 41 h 766"/>
                <a:gd name="T58" fmla="*/ 783 w 869"/>
                <a:gd name="T59" fmla="*/ 52 h 766"/>
                <a:gd name="T60" fmla="*/ 775 w 869"/>
                <a:gd name="T61" fmla="*/ 107 h 766"/>
                <a:gd name="T62" fmla="*/ 772 w 869"/>
                <a:gd name="T63" fmla="*/ 226 h 766"/>
                <a:gd name="T64" fmla="*/ 772 w 869"/>
                <a:gd name="T65" fmla="*/ 479 h 766"/>
                <a:gd name="T66" fmla="*/ 775 w 869"/>
                <a:gd name="T67" fmla="*/ 766 h 766"/>
                <a:gd name="T68" fmla="*/ 721 w 869"/>
                <a:gd name="T69" fmla="*/ 766 h 766"/>
                <a:gd name="T70" fmla="*/ 707 w 869"/>
                <a:gd name="T71" fmla="*/ 752 h 766"/>
                <a:gd name="T72" fmla="*/ 698 w 869"/>
                <a:gd name="T73" fmla="*/ 744 h 766"/>
                <a:gd name="T74" fmla="*/ 678 w 869"/>
                <a:gd name="T75" fmla="*/ 723 h 766"/>
                <a:gd name="T76" fmla="*/ 611 w 869"/>
                <a:gd name="T77" fmla="*/ 647 h 766"/>
                <a:gd name="T78" fmla="*/ 540 w 869"/>
                <a:gd name="T79" fmla="*/ 560 h 766"/>
                <a:gd name="T80" fmla="*/ 151 w 869"/>
                <a:gd name="T81" fmla="*/ 110 h 766"/>
                <a:gd name="T82" fmla="*/ 151 w 869"/>
                <a:gd name="T83" fmla="*/ 518 h 766"/>
                <a:gd name="T84" fmla="*/ 154 w 869"/>
                <a:gd name="T85" fmla="*/ 641 h 766"/>
                <a:gd name="T86" fmla="*/ 161 w 869"/>
                <a:gd name="T87" fmla="*/ 695 h 766"/>
                <a:gd name="T88" fmla="*/ 173 w 869"/>
                <a:gd name="T89" fmla="*/ 705 h 766"/>
                <a:gd name="T90" fmla="*/ 249 w 869"/>
                <a:gd name="T91" fmla="*/ 714 h 766"/>
                <a:gd name="T92" fmla="*/ 249 w 869"/>
                <a:gd name="T93" fmla="*/ 747 h 766"/>
                <a:gd name="T94" fmla="*/ 143 w 869"/>
                <a:gd name="T95" fmla="*/ 744 h 766"/>
                <a:gd name="T96" fmla="*/ 5 w 869"/>
                <a:gd name="T97" fmla="*/ 747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69" h="766">
                  <a:moveTo>
                    <a:pt x="5" y="747"/>
                  </a:moveTo>
                  <a:cubicBezTo>
                    <a:pt x="5" y="714"/>
                    <a:pt x="5" y="714"/>
                    <a:pt x="5" y="714"/>
                  </a:cubicBezTo>
                  <a:cubicBezTo>
                    <a:pt x="43" y="714"/>
                    <a:pt x="68" y="711"/>
                    <a:pt x="80" y="705"/>
                  </a:cubicBezTo>
                  <a:cubicBezTo>
                    <a:pt x="86" y="703"/>
                    <a:pt x="89" y="700"/>
                    <a:pt x="91" y="695"/>
                  </a:cubicBezTo>
                  <a:cubicBezTo>
                    <a:pt x="95" y="688"/>
                    <a:pt x="98" y="670"/>
                    <a:pt x="99" y="640"/>
                  </a:cubicBezTo>
                  <a:cubicBezTo>
                    <a:pt x="101" y="594"/>
                    <a:pt x="102" y="554"/>
                    <a:pt x="102" y="520"/>
                  </a:cubicBezTo>
                  <a:cubicBezTo>
                    <a:pt x="102" y="92"/>
                    <a:pt x="102" y="92"/>
                    <a:pt x="102" y="92"/>
                  </a:cubicBezTo>
                  <a:cubicBezTo>
                    <a:pt x="102" y="80"/>
                    <a:pt x="102" y="73"/>
                    <a:pt x="100" y="69"/>
                  </a:cubicBezTo>
                  <a:cubicBezTo>
                    <a:pt x="97" y="63"/>
                    <a:pt x="91" y="56"/>
                    <a:pt x="80" y="47"/>
                  </a:cubicBezTo>
                  <a:cubicBezTo>
                    <a:pt x="74" y="41"/>
                    <a:pt x="66" y="38"/>
                    <a:pt x="57" y="36"/>
                  </a:cubicBezTo>
                  <a:cubicBezTo>
                    <a:pt x="49" y="34"/>
                    <a:pt x="30" y="33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3" y="2"/>
                    <a:pt x="103" y="3"/>
                    <a:pt x="119" y="3"/>
                  </a:cubicBezTo>
                  <a:cubicBezTo>
                    <a:pt x="147" y="3"/>
                    <a:pt x="174" y="2"/>
                    <a:pt x="202" y="0"/>
                  </a:cubicBezTo>
                  <a:cubicBezTo>
                    <a:pt x="232" y="39"/>
                    <a:pt x="255" y="67"/>
                    <a:pt x="269" y="86"/>
                  </a:cubicBezTo>
                  <a:cubicBezTo>
                    <a:pt x="381" y="220"/>
                    <a:pt x="381" y="220"/>
                    <a:pt x="381" y="220"/>
                  </a:cubicBezTo>
                  <a:cubicBezTo>
                    <a:pt x="545" y="411"/>
                    <a:pt x="545" y="411"/>
                    <a:pt x="545" y="411"/>
                  </a:cubicBezTo>
                  <a:cubicBezTo>
                    <a:pt x="597" y="472"/>
                    <a:pt x="639" y="520"/>
                    <a:pt x="671" y="554"/>
                  </a:cubicBezTo>
                  <a:cubicBezTo>
                    <a:pt x="691" y="578"/>
                    <a:pt x="708" y="596"/>
                    <a:pt x="721" y="609"/>
                  </a:cubicBezTo>
                  <a:cubicBezTo>
                    <a:pt x="721" y="226"/>
                    <a:pt x="721" y="226"/>
                    <a:pt x="721" y="226"/>
                  </a:cubicBezTo>
                  <a:cubicBezTo>
                    <a:pt x="721" y="191"/>
                    <a:pt x="720" y="151"/>
                    <a:pt x="718" y="105"/>
                  </a:cubicBezTo>
                  <a:cubicBezTo>
                    <a:pt x="717" y="76"/>
                    <a:pt x="714" y="58"/>
                    <a:pt x="711" y="51"/>
                  </a:cubicBezTo>
                  <a:cubicBezTo>
                    <a:pt x="708" y="46"/>
                    <a:pt x="705" y="43"/>
                    <a:pt x="699" y="41"/>
                  </a:cubicBezTo>
                  <a:cubicBezTo>
                    <a:pt x="687" y="36"/>
                    <a:pt x="662" y="33"/>
                    <a:pt x="624" y="33"/>
                  </a:cubicBezTo>
                  <a:cubicBezTo>
                    <a:pt x="624" y="0"/>
                    <a:pt x="624" y="0"/>
                    <a:pt x="624" y="0"/>
                  </a:cubicBezTo>
                  <a:cubicBezTo>
                    <a:pt x="667" y="2"/>
                    <a:pt x="711" y="3"/>
                    <a:pt x="756" y="3"/>
                  </a:cubicBezTo>
                  <a:cubicBezTo>
                    <a:pt x="797" y="3"/>
                    <a:pt x="835" y="2"/>
                    <a:pt x="869" y="0"/>
                  </a:cubicBezTo>
                  <a:cubicBezTo>
                    <a:pt x="869" y="33"/>
                    <a:pt x="869" y="33"/>
                    <a:pt x="869" y="33"/>
                  </a:cubicBezTo>
                  <a:cubicBezTo>
                    <a:pt x="831" y="33"/>
                    <a:pt x="806" y="36"/>
                    <a:pt x="794" y="41"/>
                  </a:cubicBezTo>
                  <a:cubicBezTo>
                    <a:pt x="789" y="43"/>
                    <a:pt x="785" y="47"/>
                    <a:pt x="783" y="52"/>
                  </a:cubicBezTo>
                  <a:cubicBezTo>
                    <a:pt x="779" y="58"/>
                    <a:pt x="776" y="77"/>
                    <a:pt x="775" y="107"/>
                  </a:cubicBezTo>
                  <a:cubicBezTo>
                    <a:pt x="773" y="153"/>
                    <a:pt x="772" y="193"/>
                    <a:pt x="772" y="226"/>
                  </a:cubicBezTo>
                  <a:cubicBezTo>
                    <a:pt x="772" y="479"/>
                    <a:pt x="772" y="479"/>
                    <a:pt x="772" y="479"/>
                  </a:cubicBezTo>
                  <a:cubicBezTo>
                    <a:pt x="772" y="531"/>
                    <a:pt x="773" y="626"/>
                    <a:pt x="775" y="766"/>
                  </a:cubicBezTo>
                  <a:cubicBezTo>
                    <a:pt x="721" y="766"/>
                    <a:pt x="721" y="766"/>
                    <a:pt x="721" y="766"/>
                  </a:cubicBezTo>
                  <a:cubicBezTo>
                    <a:pt x="707" y="752"/>
                    <a:pt x="707" y="752"/>
                    <a:pt x="707" y="752"/>
                  </a:cubicBezTo>
                  <a:cubicBezTo>
                    <a:pt x="705" y="751"/>
                    <a:pt x="700" y="746"/>
                    <a:pt x="698" y="744"/>
                  </a:cubicBezTo>
                  <a:cubicBezTo>
                    <a:pt x="696" y="742"/>
                    <a:pt x="689" y="735"/>
                    <a:pt x="678" y="723"/>
                  </a:cubicBezTo>
                  <a:cubicBezTo>
                    <a:pt x="647" y="689"/>
                    <a:pt x="625" y="664"/>
                    <a:pt x="611" y="647"/>
                  </a:cubicBezTo>
                  <a:cubicBezTo>
                    <a:pt x="540" y="560"/>
                    <a:pt x="540" y="560"/>
                    <a:pt x="540" y="560"/>
                  </a:cubicBezTo>
                  <a:cubicBezTo>
                    <a:pt x="151" y="110"/>
                    <a:pt x="151" y="110"/>
                    <a:pt x="151" y="110"/>
                  </a:cubicBezTo>
                  <a:cubicBezTo>
                    <a:pt x="151" y="518"/>
                    <a:pt x="151" y="518"/>
                    <a:pt x="151" y="518"/>
                  </a:cubicBezTo>
                  <a:cubicBezTo>
                    <a:pt x="151" y="552"/>
                    <a:pt x="152" y="593"/>
                    <a:pt x="154" y="641"/>
                  </a:cubicBezTo>
                  <a:cubicBezTo>
                    <a:pt x="156" y="670"/>
                    <a:pt x="158" y="688"/>
                    <a:pt x="161" y="695"/>
                  </a:cubicBezTo>
                  <a:cubicBezTo>
                    <a:pt x="164" y="700"/>
                    <a:pt x="168" y="704"/>
                    <a:pt x="173" y="705"/>
                  </a:cubicBezTo>
                  <a:cubicBezTo>
                    <a:pt x="185" y="711"/>
                    <a:pt x="210" y="714"/>
                    <a:pt x="249" y="714"/>
                  </a:cubicBezTo>
                  <a:cubicBezTo>
                    <a:pt x="249" y="747"/>
                    <a:pt x="249" y="747"/>
                    <a:pt x="249" y="747"/>
                  </a:cubicBezTo>
                  <a:cubicBezTo>
                    <a:pt x="217" y="745"/>
                    <a:pt x="181" y="744"/>
                    <a:pt x="143" y="744"/>
                  </a:cubicBezTo>
                  <a:cubicBezTo>
                    <a:pt x="100" y="744"/>
                    <a:pt x="54" y="745"/>
                    <a:pt x="5" y="7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9"/>
            <p:cNvSpPr>
              <a:spLocks/>
            </p:cNvSpPr>
            <p:nvPr userDrawn="1"/>
          </p:nvSpPr>
          <p:spPr bwMode="auto">
            <a:xfrm>
              <a:off x="1573213" y="1003301"/>
              <a:ext cx="101600" cy="236538"/>
            </a:xfrm>
            <a:custGeom>
              <a:avLst/>
              <a:gdLst>
                <a:gd name="T0" fmla="*/ 322 w 322"/>
                <a:gd name="T1" fmla="*/ 714 h 747"/>
                <a:gd name="T2" fmla="*/ 322 w 322"/>
                <a:gd name="T3" fmla="*/ 747 h 747"/>
                <a:gd name="T4" fmla="*/ 169 w 322"/>
                <a:gd name="T5" fmla="*/ 744 h 747"/>
                <a:gd name="T6" fmla="*/ 0 w 322"/>
                <a:gd name="T7" fmla="*/ 747 h 747"/>
                <a:gd name="T8" fmla="*/ 0 w 322"/>
                <a:gd name="T9" fmla="*/ 714 h 747"/>
                <a:gd name="T10" fmla="*/ 79 w 322"/>
                <a:gd name="T11" fmla="*/ 708 h 747"/>
                <a:gd name="T12" fmla="*/ 98 w 322"/>
                <a:gd name="T13" fmla="*/ 696 h 747"/>
                <a:gd name="T14" fmla="*/ 106 w 322"/>
                <a:gd name="T15" fmla="*/ 645 h 747"/>
                <a:gd name="T16" fmla="*/ 109 w 322"/>
                <a:gd name="T17" fmla="*/ 495 h 747"/>
                <a:gd name="T18" fmla="*/ 109 w 322"/>
                <a:gd name="T19" fmla="*/ 251 h 747"/>
                <a:gd name="T20" fmla="*/ 106 w 322"/>
                <a:gd name="T21" fmla="*/ 111 h 747"/>
                <a:gd name="T22" fmla="*/ 98 w 322"/>
                <a:gd name="T23" fmla="*/ 52 h 747"/>
                <a:gd name="T24" fmla="*/ 78 w 322"/>
                <a:gd name="T25" fmla="*/ 39 h 747"/>
                <a:gd name="T26" fmla="*/ 0 w 322"/>
                <a:gd name="T27" fmla="*/ 33 h 747"/>
                <a:gd name="T28" fmla="*/ 0 w 322"/>
                <a:gd name="T29" fmla="*/ 0 h 747"/>
                <a:gd name="T30" fmla="*/ 161 w 322"/>
                <a:gd name="T31" fmla="*/ 3 h 747"/>
                <a:gd name="T32" fmla="*/ 322 w 322"/>
                <a:gd name="T33" fmla="*/ 0 h 747"/>
                <a:gd name="T34" fmla="*/ 322 w 322"/>
                <a:gd name="T35" fmla="*/ 33 h 747"/>
                <a:gd name="T36" fmla="*/ 244 w 322"/>
                <a:gd name="T37" fmla="*/ 39 h 747"/>
                <a:gd name="T38" fmla="*/ 224 w 322"/>
                <a:gd name="T39" fmla="*/ 51 h 747"/>
                <a:gd name="T40" fmla="*/ 216 w 322"/>
                <a:gd name="T41" fmla="*/ 102 h 747"/>
                <a:gd name="T42" fmla="*/ 213 w 322"/>
                <a:gd name="T43" fmla="*/ 251 h 747"/>
                <a:gd name="T44" fmla="*/ 213 w 322"/>
                <a:gd name="T45" fmla="*/ 495 h 747"/>
                <a:gd name="T46" fmla="*/ 215 w 322"/>
                <a:gd name="T47" fmla="*/ 635 h 747"/>
                <a:gd name="T48" fmla="*/ 223 w 322"/>
                <a:gd name="T49" fmla="*/ 694 h 747"/>
                <a:gd name="T50" fmla="*/ 243 w 322"/>
                <a:gd name="T51" fmla="*/ 708 h 747"/>
                <a:gd name="T52" fmla="*/ 322 w 322"/>
                <a:gd name="T53" fmla="*/ 714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2" h="747">
                  <a:moveTo>
                    <a:pt x="322" y="714"/>
                  </a:moveTo>
                  <a:cubicBezTo>
                    <a:pt x="322" y="747"/>
                    <a:pt x="322" y="747"/>
                    <a:pt x="322" y="747"/>
                  </a:cubicBezTo>
                  <a:cubicBezTo>
                    <a:pt x="244" y="745"/>
                    <a:pt x="193" y="744"/>
                    <a:pt x="169" y="744"/>
                  </a:cubicBezTo>
                  <a:cubicBezTo>
                    <a:pt x="0" y="747"/>
                    <a:pt x="0" y="747"/>
                    <a:pt x="0" y="747"/>
                  </a:cubicBezTo>
                  <a:cubicBezTo>
                    <a:pt x="0" y="714"/>
                    <a:pt x="0" y="714"/>
                    <a:pt x="0" y="714"/>
                  </a:cubicBezTo>
                  <a:cubicBezTo>
                    <a:pt x="43" y="713"/>
                    <a:pt x="69" y="711"/>
                    <a:pt x="79" y="708"/>
                  </a:cubicBezTo>
                  <a:cubicBezTo>
                    <a:pt x="88" y="705"/>
                    <a:pt x="94" y="701"/>
                    <a:pt x="98" y="696"/>
                  </a:cubicBezTo>
                  <a:cubicBezTo>
                    <a:pt x="102" y="689"/>
                    <a:pt x="105" y="672"/>
                    <a:pt x="106" y="645"/>
                  </a:cubicBezTo>
                  <a:cubicBezTo>
                    <a:pt x="107" y="637"/>
                    <a:pt x="108" y="587"/>
                    <a:pt x="109" y="495"/>
                  </a:cubicBezTo>
                  <a:cubicBezTo>
                    <a:pt x="109" y="251"/>
                    <a:pt x="109" y="251"/>
                    <a:pt x="109" y="251"/>
                  </a:cubicBezTo>
                  <a:cubicBezTo>
                    <a:pt x="109" y="204"/>
                    <a:pt x="108" y="157"/>
                    <a:pt x="106" y="111"/>
                  </a:cubicBezTo>
                  <a:cubicBezTo>
                    <a:pt x="105" y="78"/>
                    <a:pt x="102" y="59"/>
                    <a:pt x="98" y="52"/>
                  </a:cubicBezTo>
                  <a:cubicBezTo>
                    <a:pt x="94" y="46"/>
                    <a:pt x="88" y="41"/>
                    <a:pt x="78" y="39"/>
                  </a:cubicBezTo>
                  <a:cubicBezTo>
                    <a:pt x="69" y="36"/>
                    <a:pt x="43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0" y="2"/>
                    <a:pt x="124" y="3"/>
                    <a:pt x="161" y="3"/>
                  </a:cubicBezTo>
                  <a:cubicBezTo>
                    <a:pt x="198" y="3"/>
                    <a:pt x="251" y="2"/>
                    <a:pt x="322" y="0"/>
                  </a:cubicBezTo>
                  <a:cubicBezTo>
                    <a:pt x="322" y="33"/>
                    <a:pt x="322" y="33"/>
                    <a:pt x="322" y="33"/>
                  </a:cubicBezTo>
                  <a:cubicBezTo>
                    <a:pt x="279" y="34"/>
                    <a:pt x="253" y="36"/>
                    <a:pt x="244" y="39"/>
                  </a:cubicBezTo>
                  <a:cubicBezTo>
                    <a:pt x="234" y="41"/>
                    <a:pt x="228" y="46"/>
                    <a:pt x="224" y="51"/>
                  </a:cubicBezTo>
                  <a:cubicBezTo>
                    <a:pt x="220" y="58"/>
                    <a:pt x="217" y="75"/>
                    <a:pt x="216" y="102"/>
                  </a:cubicBezTo>
                  <a:cubicBezTo>
                    <a:pt x="216" y="109"/>
                    <a:pt x="215" y="159"/>
                    <a:pt x="213" y="251"/>
                  </a:cubicBezTo>
                  <a:cubicBezTo>
                    <a:pt x="213" y="495"/>
                    <a:pt x="213" y="495"/>
                    <a:pt x="213" y="495"/>
                  </a:cubicBezTo>
                  <a:cubicBezTo>
                    <a:pt x="213" y="543"/>
                    <a:pt x="214" y="589"/>
                    <a:pt x="215" y="635"/>
                  </a:cubicBezTo>
                  <a:cubicBezTo>
                    <a:pt x="216" y="668"/>
                    <a:pt x="219" y="688"/>
                    <a:pt x="223" y="694"/>
                  </a:cubicBezTo>
                  <a:cubicBezTo>
                    <a:pt x="227" y="700"/>
                    <a:pt x="234" y="705"/>
                    <a:pt x="243" y="708"/>
                  </a:cubicBezTo>
                  <a:cubicBezTo>
                    <a:pt x="252" y="711"/>
                    <a:pt x="278" y="713"/>
                    <a:pt x="322" y="7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0"/>
            <p:cNvSpPr>
              <a:spLocks/>
            </p:cNvSpPr>
            <p:nvPr userDrawn="1"/>
          </p:nvSpPr>
          <p:spPr bwMode="auto">
            <a:xfrm>
              <a:off x="1692275" y="998538"/>
              <a:ext cx="231775" cy="246063"/>
            </a:xfrm>
            <a:custGeom>
              <a:avLst/>
              <a:gdLst>
                <a:gd name="T0" fmla="*/ 728 w 728"/>
                <a:gd name="T1" fmla="*/ 667 h 774"/>
                <a:gd name="T2" fmla="*/ 707 w 728"/>
                <a:gd name="T3" fmla="*/ 716 h 774"/>
                <a:gd name="T4" fmla="*/ 581 w 728"/>
                <a:gd name="T5" fmla="*/ 761 h 774"/>
                <a:gd name="T6" fmla="*/ 447 w 728"/>
                <a:gd name="T7" fmla="*/ 774 h 774"/>
                <a:gd name="T8" fmla="*/ 288 w 728"/>
                <a:gd name="T9" fmla="*/ 754 h 774"/>
                <a:gd name="T10" fmla="*/ 161 w 728"/>
                <a:gd name="T11" fmla="*/ 696 h 774"/>
                <a:gd name="T12" fmla="*/ 71 w 728"/>
                <a:gd name="T13" fmla="*/ 610 h 774"/>
                <a:gd name="T14" fmla="*/ 18 w 728"/>
                <a:gd name="T15" fmla="*/ 508 h 774"/>
                <a:gd name="T16" fmla="*/ 0 w 728"/>
                <a:gd name="T17" fmla="*/ 386 h 774"/>
                <a:gd name="T18" fmla="*/ 123 w 728"/>
                <a:gd name="T19" fmla="*/ 110 h 774"/>
                <a:gd name="T20" fmla="*/ 457 w 728"/>
                <a:gd name="T21" fmla="*/ 0 h 774"/>
                <a:gd name="T22" fmla="*/ 549 w 728"/>
                <a:gd name="T23" fmla="*/ 6 h 774"/>
                <a:gd name="T24" fmla="*/ 653 w 728"/>
                <a:gd name="T25" fmla="*/ 27 h 774"/>
                <a:gd name="T26" fmla="*/ 728 w 728"/>
                <a:gd name="T27" fmla="*/ 45 h 774"/>
                <a:gd name="T28" fmla="*/ 710 w 728"/>
                <a:gd name="T29" fmla="*/ 101 h 774"/>
                <a:gd name="T30" fmla="*/ 698 w 728"/>
                <a:gd name="T31" fmla="*/ 204 h 774"/>
                <a:gd name="T32" fmla="*/ 665 w 728"/>
                <a:gd name="T33" fmla="*/ 204 h 774"/>
                <a:gd name="T34" fmla="*/ 665 w 728"/>
                <a:gd name="T35" fmla="*/ 143 h 774"/>
                <a:gd name="T36" fmla="*/ 605 w 728"/>
                <a:gd name="T37" fmla="*/ 66 h 774"/>
                <a:gd name="T38" fmla="*/ 446 w 728"/>
                <a:gd name="T39" fmla="*/ 41 h 774"/>
                <a:gd name="T40" fmla="*/ 313 w 728"/>
                <a:gd name="T41" fmla="*/ 60 h 774"/>
                <a:gd name="T42" fmla="*/ 217 w 728"/>
                <a:gd name="T43" fmla="*/ 117 h 774"/>
                <a:gd name="T44" fmla="*/ 149 w 728"/>
                <a:gd name="T45" fmla="*/ 216 h 774"/>
                <a:gd name="T46" fmla="*/ 122 w 728"/>
                <a:gd name="T47" fmla="*/ 366 h 774"/>
                <a:gd name="T48" fmla="*/ 223 w 728"/>
                <a:gd name="T49" fmla="*/ 621 h 774"/>
                <a:gd name="T50" fmla="*/ 492 w 728"/>
                <a:gd name="T51" fmla="*/ 717 h 774"/>
                <a:gd name="T52" fmla="*/ 632 w 728"/>
                <a:gd name="T53" fmla="*/ 698 h 774"/>
                <a:gd name="T54" fmla="*/ 719 w 728"/>
                <a:gd name="T55" fmla="*/ 656 h 774"/>
                <a:gd name="T56" fmla="*/ 728 w 728"/>
                <a:gd name="T57" fmla="*/ 667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28" h="774">
                  <a:moveTo>
                    <a:pt x="728" y="667"/>
                  </a:moveTo>
                  <a:cubicBezTo>
                    <a:pt x="707" y="716"/>
                    <a:pt x="707" y="716"/>
                    <a:pt x="707" y="716"/>
                  </a:cubicBezTo>
                  <a:cubicBezTo>
                    <a:pt x="664" y="736"/>
                    <a:pt x="622" y="751"/>
                    <a:pt x="581" y="761"/>
                  </a:cubicBezTo>
                  <a:cubicBezTo>
                    <a:pt x="540" y="770"/>
                    <a:pt x="495" y="774"/>
                    <a:pt x="447" y="774"/>
                  </a:cubicBezTo>
                  <a:cubicBezTo>
                    <a:pt x="390" y="774"/>
                    <a:pt x="337" y="768"/>
                    <a:pt x="288" y="754"/>
                  </a:cubicBezTo>
                  <a:cubicBezTo>
                    <a:pt x="240" y="740"/>
                    <a:pt x="197" y="721"/>
                    <a:pt x="161" y="696"/>
                  </a:cubicBezTo>
                  <a:cubicBezTo>
                    <a:pt x="124" y="670"/>
                    <a:pt x="94" y="642"/>
                    <a:pt x="71" y="610"/>
                  </a:cubicBezTo>
                  <a:cubicBezTo>
                    <a:pt x="48" y="579"/>
                    <a:pt x="31" y="545"/>
                    <a:pt x="18" y="508"/>
                  </a:cubicBezTo>
                  <a:cubicBezTo>
                    <a:pt x="6" y="471"/>
                    <a:pt x="0" y="430"/>
                    <a:pt x="0" y="386"/>
                  </a:cubicBezTo>
                  <a:cubicBezTo>
                    <a:pt x="0" y="275"/>
                    <a:pt x="41" y="183"/>
                    <a:pt x="123" y="110"/>
                  </a:cubicBezTo>
                  <a:cubicBezTo>
                    <a:pt x="204" y="37"/>
                    <a:pt x="316" y="0"/>
                    <a:pt x="457" y="0"/>
                  </a:cubicBezTo>
                  <a:cubicBezTo>
                    <a:pt x="490" y="0"/>
                    <a:pt x="521" y="2"/>
                    <a:pt x="549" y="6"/>
                  </a:cubicBezTo>
                  <a:cubicBezTo>
                    <a:pt x="578" y="9"/>
                    <a:pt x="612" y="16"/>
                    <a:pt x="653" y="27"/>
                  </a:cubicBezTo>
                  <a:cubicBezTo>
                    <a:pt x="694" y="37"/>
                    <a:pt x="719" y="43"/>
                    <a:pt x="728" y="45"/>
                  </a:cubicBezTo>
                  <a:cubicBezTo>
                    <a:pt x="720" y="64"/>
                    <a:pt x="714" y="82"/>
                    <a:pt x="710" y="101"/>
                  </a:cubicBezTo>
                  <a:cubicBezTo>
                    <a:pt x="704" y="131"/>
                    <a:pt x="700" y="165"/>
                    <a:pt x="698" y="204"/>
                  </a:cubicBezTo>
                  <a:cubicBezTo>
                    <a:pt x="665" y="204"/>
                    <a:pt x="665" y="204"/>
                    <a:pt x="665" y="204"/>
                  </a:cubicBezTo>
                  <a:cubicBezTo>
                    <a:pt x="665" y="143"/>
                    <a:pt x="665" y="143"/>
                    <a:pt x="665" y="143"/>
                  </a:cubicBezTo>
                  <a:cubicBezTo>
                    <a:pt x="661" y="109"/>
                    <a:pt x="641" y="83"/>
                    <a:pt x="605" y="66"/>
                  </a:cubicBezTo>
                  <a:cubicBezTo>
                    <a:pt x="569" y="50"/>
                    <a:pt x="516" y="41"/>
                    <a:pt x="446" y="41"/>
                  </a:cubicBezTo>
                  <a:cubicBezTo>
                    <a:pt x="393" y="42"/>
                    <a:pt x="349" y="48"/>
                    <a:pt x="313" y="60"/>
                  </a:cubicBezTo>
                  <a:cubicBezTo>
                    <a:pt x="277" y="72"/>
                    <a:pt x="245" y="91"/>
                    <a:pt x="217" y="117"/>
                  </a:cubicBezTo>
                  <a:cubicBezTo>
                    <a:pt x="189" y="143"/>
                    <a:pt x="166" y="176"/>
                    <a:pt x="149" y="216"/>
                  </a:cubicBezTo>
                  <a:cubicBezTo>
                    <a:pt x="131" y="256"/>
                    <a:pt x="122" y="306"/>
                    <a:pt x="122" y="366"/>
                  </a:cubicBezTo>
                  <a:cubicBezTo>
                    <a:pt x="122" y="472"/>
                    <a:pt x="155" y="557"/>
                    <a:pt x="223" y="621"/>
                  </a:cubicBezTo>
                  <a:cubicBezTo>
                    <a:pt x="291" y="685"/>
                    <a:pt x="380" y="717"/>
                    <a:pt x="492" y="717"/>
                  </a:cubicBezTo>
                  <a:cubicBezTo>
                    <a:pt x="542" y="717"/>
                    <a:pt x="589" y="711"/>
                    <a:pt x="632" y="698"/>
                  </a:cubicBezTo>
                  <a:cubicBezTo>
                    <a:pt x="661" y="689"/>
                    <a:pt x="690" y="675"/>
                    <a:pt x="719" y="656"/>
                  </a:cubicBezTo>
                  <a:lnTo>
                    <a:pt x="728" y="6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1"/>
            <p:cNvSpPr>
              <a:spLocks/>
            </p:cNvSpPr>
            <p:nvPr userDrawn="1"/>
          </p:nvSpPr>
          <p:spPr bwMode="auto">
            <a:xfrm>
              <a:off x="657225" y="998538"/>
              <a:ext cx="231775" cy="246063"/>
            </a:xfrm>
            <a:custGeom>
              <a:avLst/>
              <a:gdLst>
                <a:gd name="T0" fmla="*/ 728 w 728"/>
                <a:gd name="T1" fmla="*/ 667 h 774"/>
                <a:gd name="T2" fmla="*/ 706 w 728"/>
                <a:gd name="T3" fmla="*/ 716 h 774"/>
                <a:gd name="T4" fmla="*/ 580 w 728"/>
                <a:gd name="T5" fmla="*/ 761 h 774"/>
                <a:gd name="T6" fmla="*/ 446 w 728"/>
                <a:gd name="T7" fmla="*/ 774 h 774"/>
                <a:gd name="T8" fmla="*/ 288 w 728"/>
                <a:gd name="T9" fmla="*/ 754 h 774"/>
                <a:gd name="T10" fmla="*/ 160 w 728"/>
                <a:gd name="T11" fmla="*/ 696 h 774"/>
                <a:gd name="T12" fmla="*/ 71 w 728"/>
                <a:gd name="T13" fmla="*/ 610 h 774"/>
                <a:gd name="T14" fmla="*/ 18 w 728"/>
                <a:gd name="T15" fmla="*/ 508 h 774"/>
                <a:gd name="T16" fmla="*/ 0 w 728"/>
                <a:gd name="T17" fmla="*/ 386 h 774"/>
                <a:gd name="T18" fmla="*/ 122 w 728"/>
                <a:gd name="T19" fmla="*/ 110 h 774"/>
                <a:gd name="T20" fmla="*/ 456 w 728"/>
                <a:gd name="T21" fmla="*/ 0 h 774"/>
                <a:gd name="T22" fmla="*/ 549 w 728"/>
                <a:gd name="T23" fmla="*/ 6 h 774"/>
                <a:gd name="T24" fmla="*/ 653 w 728"/>
                <a:gd name="T25" fmla="*/ 27 h 774"/>
                <a:gd name="T26" fmla="*/ 728 w 728"/>
                <a:gd name="T27" fmla="*/ 45 h 774"/>
                <a:gd name="T28" fmla="*/ 710 w 728"/>
                <a:gd name="T29" fmla="*/ 101 h 774"/>
                <a:gd name="T30" fmla="*/ 698 w 728"/>
                <a:gd name="T31" fmla="*/ 204 h 774"/>
                <a:gd name="T32" fmla="*/ 665 w 728"/>
                <a:gd name="T33" fmla="*/ 204 h 774"/>
                <a:gd name="T34" fmla="*/ 664 w 728"/>
                <a:gd name="T35" fmla="*/ 143 h 774"/>
                <a:gd name="T36" fmla="*/ 604 w 728"/>
                <a:gd name="T37" fmla="*/ 66 h 774"/>
                <a:gd name="T38" fmla="*/ 445 w 728"/>
                <a:gd name="T39" fmla="*/ 41 h 774"/>
                <a:gd name="T40" fmla="*/ 313 w 728"/>
                <a:gd name="T41" fmla="*/ 60 h 774"/>
                <a:gd name="T42" fmla="*/ 216 w 728"/>
                <a:gd name="T43" fmla="*/ 117 h 774"/>
                <a:gd name="T44" fmla="*/ 148 w 728"/>
                <a:gd name="T45" fmla="*/ 216 h 774"/>
                <a:gd name="T46" fmla="*/ 121 w 728"/>
                <a:gd name="T47" fmla="*/ 366 h 774"/>
                <a:gd name="T48" fmla="*/ 223 w 728"/>
                <a:gd name="T49" fmla="*/ 621 h 774"/>
                <a:gd name="T50" fmla="*/ 492 w 728"/>
                <a:gd name="T51" fmla="*/ 717 h 774"/>
                <a:gd name="T52" fmla="*/ 631 w 728"/>
                <a:gd name="T53" fmla="*/ 698 h 774"/>
                <a:gd name="T54" fmla="*/ 718 w 728"/>
                <a:gd name="T55" fmla="*/ 656 h 774"/>
                <a:gd name="T56" fmla="*/ 728 w 728"/>
                <a:gd name="T57" fmla="*/ 667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28" h="774">
                  <a:moveTo>
                    <a:pt x="728" y="667"/>
                  </a:moveTo>
                  <a:cubicBezTo>
                    <a:pt x="706" y="716"/>
                    <a:pt x="706" y="716"/>
                    <a:pt x="706" y="716"/>
                  </a:cubicBezTo>
                  <a:cubicBezTo>
                    <a:pt x="663" y="736"/>
                    <a:pt x="621" y="751"/>
                    <a:pt x="580" y="761"/>
                  </a:cubicBezTo>
                  <a:cubicBezTo>
                    <a:pt x="539" y="770"/>
                    <a:pt x="495" y="774"/>
                    <a:pt x="446" y="774"/>
                  </a:cubicBezTo>
                  <a:cubicBezTo>
                    <a:pt x="389" y="774"/>
                    <a:pt x="337" y="768"/>
                    <a:pt x="288" y="754"/>
                  </a:cubicBezTo>
                  <a:cubicBezTo>
                    <a:pt x="239" y="740"/>
                    <a:pt x="197" y="721"/>
                    <a:pt x="160" y="696"/>
                  </a:cubicBezTo>
                  <a:cubicBezTo>
                    <a:pt x="124" y="670"/>
                    <a:pt x="94" y="642"/>
                    <a:pt x="71" y="610"/>
                  </a:cubicBezTo>
                  <a:cubicBezTo>
                    <a:pt x="48" y="579"/>
                    <a:pt x="30" y="545"/>
                    <a:pt x="18" y="508"/>
                  </a:cubicBezTo>
                  <a:cubicBezTo>
                    <a:pt x="6" y="471"/>
                    <a:pt x="0" y="430"/>
                    <a:pt x="0" y="386"/>
                  </a:cubicBezTo>
                  <a:cubicBezTo>
                    <a:pt x="0" y="275"/>
                    <a:pt x="41" y="183"/>
                    <a:pt x="122" y="110"/>
                  </a:cubicBezTo>
                  <a:cubicBezTo>
                    <a:pt x="204" y="37"/>
                    <a:pt x="315" y="0"/>
                    <a:pt x="456" y="0"/>
                  </a:cubicBezTo>
                  <a:cubicBezTo>
                    <a:pt x="490" y="0"/>
                    <a:pt x="520" y="2"/>
                    <a:pt x="549" y="6"/>
                  </a:cubicBezTo>
                  <a:cubicBezTo>
                    <a:pt x="577" y="9"/>
                    <a:pt x="612" y="16"/>
                    <a:pt x="653" y="27"/>
                  </a:cubicBezTo>
                  <a:cubicBezTo>
                    <a:pt x="694" y="37"/>
                    <a:pt x="719" y="43"/>
                    <a:pt x="728" y="45"/>
                  </a:cubicBezTo>
                  <a:cubicBezTo>
                    <a:pt x="720" y="64"/>
                    <a:pt x="714" y="82"/>
                    <a:pt x="710" y="101"/>
                  </a:cubicBezTo>
                  <a:cubicBezTo>
                    <a:pt x="704" y="131"/>
                    <a:pt x="700" y="165"/>
                    <a:pt x="698" y="204"/>
                  </a:cubicBezTo>
                  <a:cubicBezTo>
                    <a:pt x="665" y="204"/>
                    <a:pt x="665" y="204"/>
                    <a:pt x="665" y="204"/>
                  </a:cubicBezTo>
                  <a:cubicBezTo>
                    <a:pt x="664" y="143"/>
                    <a:pt x="664" y="143"/>
                    <a:pt x="664" y="143"/>
                  </a:cubicBezTo>
                  <a:cubicBezTo>
                    <a:pt x="661" y="109"/>
                    <a:pt x="641" y="83"/>
                    <a:pt x="604" y="66"/>
                  </a:cubicBezTo>
                  <a:cubicBezTo>
                    <a:pt x="568" y="50"/>
                    <a:pt x="515" y="41"/>
                    <a:pt x="445" y="41"/>
                  </a:cubicBezTo>
                  <a:cubicBezTo>
                    <a:pt x="393" y="42"/>
                    <a:pt x="349" y="48"/>
                    <a:pt x="313" y="60"/>
                  </a:cubicBezTo>
                  <a:cubicBezTo>
                    <a:pt x="276" y="72"/>
                    <a:pt x="244" y="91"/>
                    <a:pt x="216" y="117"/>
                  </a:cubicBezTo>
                  <a:cubicBezTo>
                    <a:pt x="189" y="143"/>
                    <a:pt x="166" y="176"/>
                    <a:pt x="148" y="216"/>
                  </a:cubicBezTo>
                  <a:cubicBezTo>
                    <a:pt x="131" y="256"/>
                    <a:pt x="122" y="306"/>
                    <a:pt x="121" y="366"/>
                  </a:cubicBezTo>
                  <a:cubicBezTo>
                    <a:pt x="121" y="472"/>
                    <a:pt x="155" y="557"/>
                    <a:pt x="223" y="621"/>
                  </a:cubicBezTo>
                  <a:cubicBezTo>
                    <a:pt x="290" y="685"/>
                    <a:pt x="380" y="717"/>
                    <a:pt x="492" y="717"/>
                  </a:cubicBezTo>
                  <a:cubicBezTo>
                    <a:pt x="542" y="717"/>
                    <a:pt x="588" y="711"/>
                    <a:pt x="631" y="698"/>
                  </a:cubicBezTo>
                  <a:cubicBezTo>
                    <a:pt x="660" y="689"/>
                    <a:pt x="689" y="675"/>
                    <a:pt x="718" y="656"/>
                  </a:cubicBezTo>
                  <a:lnTo>
                    <a:pt x="728" y="6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2"/>
            <p:cNvSpPr>
              <a:spLocks/>
            </p:cNvSpPr>
            <p:nvPr userDrawn="1"/>
          </p:nvSpPr>
          <p:spPr bwMode="auto">
            <a:xfrm>
              <a:off x="757238" y="687388"/>
              <a:ext cx="323850" cy="239713"/>
            </a:xfrm>
            <a:custGeom>
              <a:avLst/>
              <a:gdLst>
                <a:gd name="T0" fmla="*/ 0 w 1017"/>
                <a:gd name="T1" fmla="*/ 35 h 754"/>
                <a:gd name="T2" fmla="*/ 0 w 1017"/>
                <a:gd name="T3" fmla="*/ 0 h 754"/>
                <a:gd name="T4" fmla="*/ 110 w 1017"/>
                <a:gd name="T5" fmla="*/ 4 h 754"/>
                <a:gd name="T6" fmla="*/ 212 w 1017"/>
                <a:gd name="T7" fmla="*/ 0 h 754"/>
                <a:gd name="T8" fmla="*/ 300 w 1017"/>
                <a:gd name="T9" fmla="*/ 183 h 754"/>
                <a:gd name="T10" fmla="*/ 509 w 1017"/>
                <a:gd name="T11" fmla="*/ 592 h 754"/>
                <a:gd name="T12" fmla="*/ 697 w 1017"/>
                <a:gd name="T13" fmla="*/ 218 h 754"/>
                <a:gd name="T14" fmla="*/ 800 w 1017"/>
                <a:gd name="T15" fmla="*/ 0 h 754"/>
                <a:gd name="T16" fmla="*/ 898 w 1017"/>
                <a:gd name="T17" fmla="*/ 4 h 754"/>
                <a:gd name="T18" fmla="*/ 1017 w 1017"/>
                <a:gd name="T19" fmla="*/ 0 h 754"/>
                <a:gd name="T20" fmla="*/ 1017 w 1017"/>
                <a:gd name="T21" fmla="*/ 35 h 754"/>
                <a:gd name="T22" fmla="*/ 938 w 1017"/>
                <a:gd name="T23" fmla="*/ 40 h 754"/>
                <a:gd name="T24" fmla="*/ 918 w 1017"/>
                <a:gd name="T25" fmla="*/ 53 h 754"/>
                <a:gd name="T26" fmla="*/ 910 w 1017"/>
                <a:gd name="T27" fmla="*/ 103 h 754"/>
                <a:gd name="T28" fmla="*/ 907 w 1017"/>
                <a:gd name="T29" fmla="*/ 251 h 754"/>
                <a:gd name="T30" fmla="*/ 907 w 1017"/>
                <a:gd name="T31" fmla="*/ 492 h 754"/>
                <a:gd name="T32" fmla="*/ 910 w 1017"/>
                <a:gd name="T33" fmla="*/ 631 h 754"/>
                <a:gd name="T34" fmla="*/ 918 w 1017"/>
                <a:gd name="T35" fmla="*/ 690 h 754"/>
                <a:gd name="T36" fmla="*/ 938 w 1017"/>
                <a:gd name="T37" fmla="*/ 704 h 754"/>
                <a:gd name="T38" fmla="*/ 1017 w 1017"/>
                <a:gd name="T39" fmla="*/ 709 h 754"/>
                <a:gd name="T40" fmla="*/ 1017 w 1017"/>
                <a:gd name="T41" fmla="*/ 743 h 754"/>
                <a:gd name="T42" fmla="*/ 861 w 1017"/>
                <a:gd name="T43" fmla="*/ 739 h 754"/>
                <a:gd name="T44" fmla="*/ 699 w 1017"/>
                <a:gd name="T45" fmla="*/ 743 h 754"/>
                <a:gd name="T46" fmla="*/ 699 w 1017"/>
                <a:gd name="T47" fmla="*/ 709 h 754"/>
                <a:gd name="T48" fmla="*/ 778 w 1017"/>
                <a:gd name="T49" fmla="*/ 704 h 754"/>
                <a:gd name="T50" fmla="*/ 797 w 1017"/>
                <a:gd name="T51" fmla="*/ 691 h 754"/>
                <a:gd name="T52" fmla="*/ 806 w 1017"/>
                <a:gd name="T53" fmla="*/ 641 h 754"/>
                <a:gd name="T54" fmla="*/ 808 w 1017"/>
                <a:gd name="T55" fmla="*/ 492 h 754"/>
                <a:gd name="T56" fmla="*/ 808 w 1017"/>
                <a:gd name="T57" fmla="*/ 108 h 754"/>
                <a:gd name="T58" fmla="*/ 619 w 1017"/>
                <a:gd name="T59" fmla="*/ 486 h 754"/>
                <a:gd name="T60" fmla="*/ 549 w 1017"/>
                <a:gd name="T61" fmla="*/ 629 h 754"/>
                <a:gd name="T62" fmla="*/ 494 w 1017"/>
                <a:gd name="T63" fmla="*/ 754 h 754"/>
                <a:gd name="T64" fmla="*/ 472 w 1017"/>
                <a:gd name="T65" fmla="*/ 754 h 754"/>
                <a:gd name="T66" fmla="*/ 459 w 1017"/>
                <a:gd name="T67" fmla="*/ 722 h 754"/>
                <a:gd name="T68" fmla="*/ 422 w 1017"/>
                <a:gd name="T69" fmla="*/ 645 h 754"/>
                <a:gd name="T70" fmla="*/ 159 w 1017"/>
                <a:gd name="T71" fmla="*/ 126 h 754"/>
                <a:gd name="T72" fmla="*/ 159 w 1017"/>
                <a:gd name="T73" fmla="*/ 492 h 754"/>
                <a:gd name="T74" fmla="*/ 163 w 1017"/>
                <a:gd name="T75" fmla="*/ 631 h 754"/>
                <a:gd name="T76" fmla="*/ 171 w 1017"/>
                <a:gd name="T77" fmla="*/ 690 h 754"/>
                <a:gd name="T78" fmla="*/ 191 w 1017"/>
                <a:gd name="T79" fmla="*/ 704 h 754"/>
                <a:gd name="T80" fmla="*/ 271 w 1017"/>
                <a:gd name="T81" fmla="*/ 709 h 754"/>
                <a:gd name="T82" fmla="*/ 271 w 1017"/>
                <a:gd name="T83" fmla="*/ 743 h 754"/>
                <a:gd name="T84" fmla="*/ 138 w 1017"/>
                <a:gd name="T85" fmla="*/ 739 h 754"/>
                <a:gd name="T86" fmla="*/ 0 w 1017"/>
                <a:gd name="T87" fmla="*/ 743 h 754"/>
                <a:gd name="T88" fmla="*/ 0 w 1017"/>
                <a:gd name="T89" fmla="*/ 709 h 754"/>
                <a:gd name="T90" fmla="*/ 79 w 1017"/>
                <a:gd name="T91" fmla="*/ 704 h 754"/>
                <a:gd name="T92" fmla="*/ 98 w 1017"/>
                <a:gd name="T93" fmla="*/ 691 h 754"/>
                <a:gd name="T94" fmla="*/ 107 w 1017"/>
                <a:gd name="T95" fmla="*/ 641 h 754"/>
                <a:gd name="T96" fmla="*/ 109 w 1017"/>
                <a:gd name="T97" fmla="*/ 492 h 754"/>
                <a:gd name="T98" fmla="*/ 109 w 1017"/>
                <a:gd name="T99" fmla="*/ 251 h 754"/>
                <a:gd name="T100" fmla="*/ 107 w 1017"/>
                <a:gd name="T101" fmla="*/ 112 h 754"/>
                <a:gd name="T102" fmla="*/ 99 w 1017"/>
                <a:gd name="T103" fmla="*/ 54 h 754"/>
                <a:gd name="T104" fmla="*/ 78 w 1017"/>
                <a:gd name="T105" fmla="*/ 40 h 754"/>
                <a:gd name="T106" fmla="*/ 0 w 1017"/>
                <a:gd name="T107" fmla="*/ 35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17" h="754">
                  <a:moveTo>
                    <a:pt x="0" y="3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8" y="2"/>
                    <a:pt x="75" y="4"/>
                    <a:pt x="110" y="4"/>
                  </a:cubicBezTo>
                  <a:cubicBezTo>
                    <a:pt x="145" y="4"/>
                    <a:pt x="179" y="2"/>
                    <a:pt x="212" y="0"/>
                  </a:cubicBezTo>
                  <a:cubicBezTo>
                    <a:pt x="244" y="70"/>
                    <a:pt x="274" y="131"/>
                    <a:pt x="300" y="183"/>
                  </a:cubicBezTo>
                  <a:cubicBezTo>
                    <a:pt x="509" y="592"/>
                    <a:pt x="509" y="592"/>
                    <a:pt x="509" y="592"/>
                  </a:cubicBezTo>
                  <a:cubicBezTo>
                    <a:pt x="697" y="218"/>
                    <a:pt x="697" y="218"/>
                    <a:pt x="697" y="218"/>
                  </a:cubicBezTo>
                  <a:cubicBezTo>
                    <a:pt x="749" y="116"/>
                    <a:pt x="783" y="43"/>
                    <a:pt x="800" y="0"/>
                  </a:cubicBezTo>
                  <a:cubicBezTo>
                    <a:pt x="839" y="2"/>
                    <a:pt x="872" y="4"/>
                    <a:pt x="898" y="4"/>
                  </a:cubicBezTo>
                  <a:cubicBezTo>
                    <a:pt x="923" y="4"/>
                    <a:pt x="962" y="2"/>
                    <a:pt x="1017" y="0"/>
                  </a:cubicBezTo>
                  <a:cubicBezTo>
                    <a:pt x="1017" y="35"/>
                    <a:pt x="1017" y="35"/>
                    <a:pt x="1017" y="35"/>
                  </a:cubicBezTo>
                  <a:cubicBezTo>
                    <a:pt x="974" y="35"/>
                    <a:pt x="947" y="37"/>
                    <a:pt x="938" y="40"/>
                  </a:cubicBezTo>
                  <a:cubicBezTo>
                    <a:pt x="928" y="43"/>
                    <a:pt x="922" y="47"/>
                    <a:pt x="918" y="53"/>
                  </a:cubicBezTo>
                  <a:cubicBezTo>
                    <a:pt x="914" y="60"/>
                    <a:pt x="911" y="76"/>
                    <a:pt x="910" y="103"/>
                  </a:cubicBezTo>
                  <a:cubicBezTo>
                    <a:pt x="910" y="110"/>
                    <a:pt x="909" y="159"/>
                    <a:pt x="907" y="251"/>
                  </a:cubicBezTo>
                  <a:cubicBezTo>
                    <a:pt x="907" y="492"/>
                    <a:pt x="907" y="492"/>
                    <a:pt x="907" y="492"/>
                  </a:cubicBezTo>
                  <a:cubicBezTo>
                    <a:pt x="907" y="540"/>
                    <a:pt x="908" y="586"/>
                    <a:pt x="910" y="631"/>
                  </a:cubicBezTo>
                  <a:cubicBezTo>
                    <a:pt x="911" y="664"/>
                    <a:pt x="914" y="684"/>
                    <a:pt x="918" y="690"/>
                  </a:cubicBezTo>
                  <a:cubicBezTo>
                    <a:pt x="922" y="696"/>
                    <a:pt x="929" y="701"/>
                    <a:pt x="938" y="704"/>
                  </a:cubicBezTo>
                  <a:cubicBezTo>
                    <a:pt x="948" y="707"/>
                    <a:pt x="974" y="709"/>
                    <a:pt x="1017" y="709"/>
                  </a:cubicBezTo>
                  <a:cubicBezTo>
                    <a:pt x="1017" y="743"/>
                    <a:pt x="1017" y="743"/>
                    <a:pt x="1017" y="743"/>
                  </a:cubicBezTo>
                  <a:cubicBezTo>
                    <a:pt x="943" y="740"/>
                    <a:pt x="891" y="739"/>
                    <a:pt x="861" y="739"/>
                  </a:cubicBezTo>
                  <a:cubicBezTo>
                    <a:pt x="837" y="739"/>
                    <a:pt x="782" y="740"/>
                    <a:pt x="699" y="743"/>
                  </a:cubicBezTo>
                  <a:cubicBezTo>
                    <a:pt x="699" y="709"/>
                    <a:pt x="699" y="709"/>
                    <a:pt x="699" y="709"/>
                  </a:cubicBezTo>
                  <a:cubicBezTo>
                    <a:pt x="742" y="709"/>
                    <a:pt x="768" y="707"/>
                    <a:pt x="778" y="704"/>
                  </a:cubicBezTo>
                  <a:cubicBezTo>
                    <a:pt x="788" y="701"/>
                    <a:pt x="794" y="697"/>
                    <a:pt x="797" y="691"/>
                  </a:cubicBezTo>
                  <a:cubicBezTo>
                    <a:pt x="802" y="684"/>
                    <a:pt x="805" y="668"/>
                    <a:pt x="806" y="641"/>
                  </a:cubicBezTo>
                  <a:cubicBezTo>
                    <a:pt x="806" y="633"/>
                    <a:pt x="807" y="584"/>
                    <a:pt x="808" y="492"/>
                  </a:cubicBezTo>
                  <a:cubicBezTo>
                    <a:pt x="808" y="108"/>
                    <a:pt x="808" y="108"/>
                    <a:pt x="808" y="108"/>
                  </a:cubicBezTo>
                  <a:cubicBezTo>
                    <a:pt x="619" y="486"/>
                    <a:pt x="619" y="486"/>
                    <a:pt x="619" y="486"/>
                  </a:cubicBezTo>
                  <a:cubicBezTo>
                    <a:pt x="589" y="545"/>
                    <a:pt x="566" y="593"/>
                    <a:pt x="549" y="629"/>
                  </a:cubicBezTo>
                  <a:cubicBezTo>
                    <a:pt x="537" y="655"/>
                    <a:pt x="518" y="696"/>
                    <a:pt x="494" y="754"/>
                  </a:cubicBezTo>
                  <a:cubicBezTo>
                    <a:pt x="472" y="754"/>
                    <a:pt x="472" y="754"/>
                    <a:pt x="472" y="754"/>
                  </a:cubicBezTo>
                  <a:cubicBezTo>
                    <a:pt x="468" y="740"/>
                    <a:pt x="463" y="729"/>
                    <a:pt x="459" y="722"/>
                  </a:cubicBezTo>
                  <a:cubicBezTo>
                    <a:pt x="422" y="645"/>
                    <a:pt x="422" y="645"/>
                    <a:pt x="422" y="645"/>
                  </a:cubicBezTo>
                  <a:cubicBezTo>
                    <a:pt x="159" y="126"/>
                    <a:pt x="159" y="126"/>
                    <a:pt x="159" y="126"/>
                  </a:cubicBezTo>
                  <a:cubicBezTo>
                    <a:pt x="159" y="492"/>
                    <a:pt x="159" y="492"/>
                    <a:pt x="159" y="492"/>
                  </a:cubicBezTo>
                  <a:cubicBezTo>
                    <a:pt x="159" y="540"/>
                    <a:pt x="160" y="586"/>
                    <a:pt x="163" y="631"/>
                  </a:cubicBezTo>
                  <a:cubicBezTo>
                    <a:pt x="164" y="664"/>
                    <a:pt x="167" y="683"/>
                    <a:pt x="171" y="690"/>
                  </a:cubicBezTo>
                  <a:cubicBezTo>
                    <a:pt x="175" y="696"/>
                    <a:pt x="182" y="701"/>
                    <a:pt x="191" y="704"/>
                  </a:cubicBezTo>
                  <a:cubicBezTo>
                    <a:pt x="200" y="707"/>
                    <a:pt x="227" y="709"/>
                    <a:pt x="271" y="709"/>
                  </a:cubicBezTo>
                  <a:cubicBezTo>
                    <a:pt x="271" y="743"/>
                    <a:pt x="271" y="743"/>
                    <a:pt x="271" y="743"/>
                  </a:cubicBezTo>
                  <a:cubicBezTo>
                    <a:pt x="138" y="739"/>
                    <a:pt x="138" y="739"/>
                    <a:pt x="138" y="739"/>
                  </a:cubicBezTo>
                  <a:cubicBezTo>
                    <a:pt x="0" y="743"/>
                    <a:pt x="0" y="743"/>
                    <a:pt x="0" y="743"/>
                  </a:cubicBezTo>
                  <a:cubicBezTo>
                    <a:pt x="0" y="709"/>
                    <a:pt x="0" y="709"/>
                    <a:pt x="0" y="709"/>
                  </a:cubicBezTo>
                  <a:cubicBezTo>
                    <a:pt x="43" y="709"/>
                    <a:pt x="69" y="707"/>
                    <a:pt x="79" y="704"/>
                  </a:cubicBezTo>
                  <a:cubicBezTo>
                    <a:pt x="88" y="701"/>
                    <a:pt x="95" y="697"/>
                    <a:pt x="98" y="691"/>
                  </a:cubicBezTo>
                  <a:cubicBezTo>
                    <a:pt x="103" y="684"/>
                    <a:pt x="105" y="668"/>
                    <a:pt x="107" y="641"/>
                  </a:cubicBezTo>
                  <a:cubicBezTo>
                    <a:pt x="107" y="634"/>
                    <a:pt x="108" y="584"/>
                    <a:pt x="109" y="492"/>
                  </a:cubicBezTo>
                  <a:cubicBezTo>
                    <a:pt x="109" y="251"/>
                    <a:pt x="109" y="251"/>
                    <a:pt x="109" y="251"/>
                  </a:cubicBezTo>
                  <a:cubicBezTo>
                    <a:pt x="109" y="204"/>
                    <a:pt x="108" y="158"/>
                    <a:pt x="107" y="112"/>
                  </a:cubicBezTo>
                  <a:cubicBezTo>
                    <a:pt x="105" y="79"/>
                    <a:pt x="103" y="60"/>
                    <a:pt x="99" y="54"/>
                  </a:cubicBezTo>
                  <a:cubicBezTo>
                    <a:pt x="94" y="48"/>
                    <a:pt x="88" y="43"/>
                    <a:pt x="78" y="40"/>
                  </a:cubicBezTo>
                  <a:cubicBezTo>
                    <a:pt x="69" y="37"/>
                    <a:pt x="43" y="35"/>
                    <a:pt x="0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3"/>
            <p:cNvSpPr>
              <a:spLocks noEditPoints="1"/>
            </p:cNvSpPr>
            <p:nvPr userDrawn="1"/>
          </p:nvSpPr>
          <p:spPr bwMode="auto">
            <a:xfrm>
              <a:off x="1092200" y="684213"/>
              <a:ext cx="263525" cy="238125"/>
            </a:xfrm>
            <a:custGeom>
              <a:avLst/>
              <a:gdLst>
                <a:gd name="T0" fmla="*/ 117 w 832"/>
                <a:gd name="T1" fmla="*/ 747 h 750"/>
                <a:gd name="T2" fmla="*/ 257 w 832"/>
                <a:gd name="T3" fmla="*/ 750 h 750"/>
                <a:gd name="T4" fmla="*/ 257 w 832"/>
                <a:gd name="T5" fmla="*/ 717 h 750"/>
                <a:gd name="T6" fmla="*/ 185 w 832"/>
                <a:gd name="T7" fmla="*/ 712 h 750"/>
                <a:gd name="T8" fmla="*/ 166 w 832"/>
                <a:gd name="T9" fmla="*/ 702 h 750"/>
                <a:gd name="T10" fmla="*/ 162 w 832"/>
                <a:gd name="T11" fmla="*/ 690 h 750"/>
                <a:gd name="T12" fmla="*/ 178 w 832"/>
                <a:gd name="T13" fmla="*/ 637 h 750"/>
                <a:gd name="T14" fmla="*/ 237 w 832"/>
                <a:gd name="T15" fmla="*/ 503 h 750"/>
                <a:gd name="T16" fmla="*/ 556 w 832"/>
                <a:gd name="T17" fmla="*/ 503 h 750"/>
                <a:gd name="T18" fmla="*/ 624 w 832"/>
                <a:gd name="T19" fmla="*/ 663 h 750"/>
                <a:gd name="T20" fmla="*/ 632 w 832"/>
                <a:gd name="T21" fmla="*/ 693 h 750"/>
                <a:gd name="T22" fmla="*/ 627 w 832"/>
                <a:gd name="T23" fmla="*/ 705 h 750"/>
                <a:gd name="T24" fmla="*/ 609 w 832"/>
                <a:gd name="T25" fmla="*/ 713 h 750"/>
                <a:gd name="T26" fmla="*/ 535 w 832"/>
                <a:gd name="T27" fmla="*/ 717 h 750"/>
                <a:gd name="T28" fmla="*/ 535 w 832"/>
                <a:gd name="T29" fmla="*/ 750 h 750"/>
                <a:gd name="T30" fmla="*/ 712 w 832"/>
                <a:gd name="T31" fmla="*/ 747 h 750"/>
                <a:gd name="T32" fmla="*/ 832 w 832"/>
                <a:gd name="T33" fmla="*/ 750 h 750"/>
                <a:gd name="T34" fmla="*/ 832 w 832"/>
                <a:gd name="T35" fmla="*/ 717 h 750"/>
                <a:gd name="T36" fmla="*/ 776 w 832"/>
                <a:gd name="T37" fmla="*/ 710 h 750"/>
                <a:gd name="T38" fmla="*/ 753 w 832"/>
                <a:gd name="T39" fmla="*/ 687 h 750"/>
                <a:gd name="T40" fmla="*/ 677 w 832"/>
                <a:gd name="T41" fmla="*/ 526 h 750"/>
                <a:gd name="T42" fmla="*/ 441 w 832"/>
                <a:gd name="T43" fmla="*/ 0 h 750"/>
                <a:gd name="T44" fmla="*/ 406 w 832"/>
                <a:gd name="T45" fmla="*/ 0 h 750"/>
                <a:gd name="T46" fmla="*/ 310 w 832"/>
                <a:gd name="T47" fmla="*/ 217 h 750"/>
                <a:gd name="T48" fmla="*/ 172 w 832"/>
                <a:gd name="T49" fmla="*/ 512 h 750"/>
                <a:gd name="T50" fmla="*/ 100 w 832"/>
                <a:gd name="T51" fmla="*/ 660 h 750"/>
                <a:gd name="T52" fmla="*/ 74 w 832"/>
                <a:gd name="T53" fmla="*/ 702 h 750"/>
                <a:gd name="T54" fmla="*/ 54 w 832"/>
                <a:gd name="T55" fmla="*/ 713 h 750"/>
                <a:gd name="T56" fmla="*/ 0 w 832"/>
                <a:gd name="T57" fmla="*/ 717 h 750"/>
                <a:gd name="T58" fmla="*/ 0 w 832"/>
                <a:gd name="T59" fmla="*/ 750 h 750"/>
                <a:gd name="T60" fmla="*/ 117 w 832"/>
                <a:gd name="T61" fmla="*/ 747 h 750"/>
                <a:gd name="T62" fmla="*/ 396 w 832"/>
                <a:gd name="T63" fmla="*/ 143 h 750"/>
                <a:gd name="T64" fmla="*/ 534 w 832"/>
                <a:gd name="T65" fmla="*/ 458 h 750"/>
                <a:gd name="T66" fmla="*/ 256 w 832"/>
                <a:gd name="T67" fmla="*/ 458 h 750"/>
                <a:gd name="T68" fmla="*/ 396 w 832"/>
                <a:gd name="T69" fmla="*/ 143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32" h="750">
                  <a:moveTo>
                    <a:pt x="117" y="747"/>
                  </a:moveTo>
                  <a:cubicBezTo>
                    <a:pt x="148" y="747"/>
                    <a:pt x="195" y="748"/>
                    <a:pt x="257" y="750"/>
                  </a:cubicBezTo>
                  <a:cubicBezTo>
                    <a:pt x="257" y="717"/>
                    <a:pt x="257" y="717"/>
                    <a:pt x="257" y="717"/>
                  </a:cubicBezTo>
                  <a:cubicBezTo>
                    <a:pt x="222" y="716"/>
                    <a:pt x="199" y="715"/>
                    <a:pt x="185" y="712"/>
                  </a:cubicBezTo>
                  <a:cubicBezTo>
                    <a:pt x="177" y="710"/>
                    <a:pt x="170" y="707"/>
                    <a:pt x="166" y="702"/>
                  </a:cubicBezTo>
                  <a:cubicBezTo>
                    <a:pt x="163" y="699"/>
                    <a:pt x="162" y="695"/>
                    <a:pt x="162" y="690"/>
                  </a:cubicBezTo>
                  <a:cubicBezTo>
                    <a:pt x="162" y="679"/>
                    <a:pt x="167" y="662"/>
                    <a:pt x="178" y="637"/>
                  </a:cubicBezTo>
                  <a:cubicBezTo>
                    <a:pt x="237" y="503"/>
                    <a:pt x="237" y="503"/>
                    <a:pt x="237" y="503"/>
                  </a:cubicBezTo>
                  <a:cubicBezTo>
                    <a:pt x="556" y="503"/>
                    <a:pt x="556" y="503"/>
                    <a:pt x="556" y="503"/>
                  </a:cubicBezTo>
                  <a:cubicBezTo>
                    <a:pt x="624" y="663"/>
                    <a:pt x="624" y="663"/>
                    <a:pt x="624" y="663"/>
                  </a:cubicBezTo>
                  <a:cubicBezTo>
                    <a:pt x="629" y="675"/>
                    <a:pt x="632" y="685"/>
                    <a:pt x="632" y="693"/>
                  </a:cubicBezTo>
                  <a:cubicBezTo>
                    <a:pt x="632" y="698"/>
                    <a:pt x="630" y="702"/>
                    <a:pt x="627" y="705"/>
                  </a:cubicBezTo>
                  <a:cubicBezTo>
                    <a:pt x="624" y="708"/>
                    <a:pt x="618" y="711"/>
                    <a:pt x="609" y="713"/>
                  </a:cubicBezTo>
                  <a:cubicBezTo>
                    <a:pt x="601" y="715"/>
                    <a:pt x="576" y="716"/>
                    <a:pt x="535" y="717"/>
                  </a:cubicBezTo>
                  <a:cubicBezTo>
                    <a:pt x="535" y="750"/>
                    <a:pt x="535" y="750"/>
                    <a:pt x="535" y="750"/>
                  </a:cubicBezTo>
                  <a:cubicBezTo>
                    <a:pt x="712" y="747"/>
                    <a:pt x="712" y="747"/>
                    <a:pt x="712" y="747"/>
                  </a:cubicBezTo>
                  <a:cubicBezTo>
                    <a:pt x="734" y="747"/>
                    <a:pt x="775" y="748"/>
                    <a:pt x="832" y="750"/>
                  </a:cubicBezTo>
                  <a:cubicBezTo>
                    <a:pt x="832" y="717"/>
                    <a:pt x="832" y="717"/>
                    <a:pt x="832" y="717"/>
                  </a:cubicBezTo>
                  <a:cubicBezTo>
                    <a:pt x="803" y="716"/>
                    <a:pt x="784" y="714"/>
                    <a:pt x="776" y="710"/>
                  </a:cubicBezTo>
                  <a:cubicBezTo>
                    <a:pt x="767" y="707"/>
                    <a:pt x="760" y="699"/>
                    <a:pt x="753" y="687"/>
                  </a:cubicBezTo>
                  <a:cubicBezTo>
                    <a:pt x="740" y="664"/>
                    <a:pt x="715" y="611"/>
                    <a:pt x="677" y="526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357" y="112"/>
                    <a:pt x="325" y="185"/>
                    <a:pt x="310" y="217"/>
                  </a:cubicBezTo>
                  <a:cubicBezTo>
                    <a:pt x="172" y="512"/>
                    <a:pt x="172" y="512"/>
                    <a:pt x="172" y="512"/>
                  </a:cubicBezTo>
                  <a:cubicBezTo>
                    <a:pt x="131" y="598"/>
                    <a:pt x="107" y="647"/>
                    <a:pt x="100" y="660"/>
                  </a:cubicBezTo>
                  <a:cubicBezTo>
                    <a:pt x="89" y="683"/>
                    <a:pt x="80" y="697"/>
                    <a:pt x="74" y="702"/>
                  </a:cubicBezTo>
                  <a:cubicBezTo>
                    <a:pt x="68" y="708"/>
                    <a:pt x="61" y="711"/>
                    <a:pt x="54" y="713"/>
                  </a:cubicBezTo>
                  <a:cubicBezTo>
                    <a:pt x="47" y="715"/>
                    <a:pt x="29" y="716"/>
                    <a:pt x="0" y="717"/>
                  </a:cubicBezTo>
                  <a:cubicBezTo>
                    <a:pt x="0" y="750"/>
                    <a:pt x="0" y="750"/>
                    <a:pt x="0" y="750"/>
                  </a:cubicBezTo>
                  <a:cubicBezTo>
                    <a:pt x="42" y="748"/>
                    <a:pt x="81" y="747"/>
                    <a:pt x="117" y="747"/>
                  </a:cubicBezTo>
                  <a:close/>
                  <a:moveTo>
                    <a:pt x="396" y="143"/>
                  </a:moveTo>
                  <a:cubicBezTo>
                    <a:pt x="534" y="458"/>
                    <a:pt x="534" y="458"/>
                    <a:pt x="534" y="458"/>
                  </a:cubicBezTo>
                  <a:cubicBezTo>
                    <a:pt x="256" y="458"/>
                    <a:pt x="256" y="458"/>
                    <a:pt x="256" y="458"/>
                  </a:cubicBezTo>
                  <a:lnTo>
                    <a:pt x="396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4"/>
            <p:cNvSpPr>
              <a:spLocks/>
            </p:cNvSpPr>
            <p:nvPr userDrawn="1"/>
          </p:nvSpPr>
          <p:spPr bwMode="auto">
            <a:xfrm>
              <a:off x="1309688" y="687388"/>
              <a:ext cx="260350" cy="234950"/>
            </a:xfrm>
            <a:custGeom>
              <a:avLst/>
              <a:gdLst>
                <a:gd name="T0" fmla="*/ 601 w 817"/>
                <a:gd name="T1" fmla="*/ 111 h 743"/>
                <a:gd name="T2" fmla="*/ 634 w 817"/>
                <a:gd name="T3" fmla="*/ 52 h 743"/>
                <a:gd name="T4" fmla="*/ 624 w 817"/>
                <a:gd name="T5" fmla="*/ 39 h 743"/>
                <a:gd name="T6" fmla="*/ 543 w 817"/>
                <a:gd name="T7" fmla="*/ 33 h 743"/>
                <a:gd name="T8" fmla="*/ 543 w 817"/>
                <a:gd name="T9" fmla="*/ 0 h 743"/>
                <a:gd name="T10" fmla="*/ 688 w 817"/>
                <a:gd name="T11" fmla="*/ 3 h 743"/>
                <a:gd name="T12" fmla="*/ 817 w 817"/>
                <a:gd name="T13" fmla="*/ 0 h 743"/>
                <a:gd name="T14" fmla="*/ 817 w 817"/>
                <a:gd name="T15" fmla="*/ 33 h 743"/>
                <a:gd name="T16" fmla="*/ 746 w 817"/>
                <a:gd name="T17" fmla="*/ 39 h 743"/>
                <a:gd name="T18" fmla="*/ 718 w 817"/>
                <a:gd name="T19" fmla="*/ 51 h 743"/>
                <a:gd name="T20" fmla="*/ 675 w 817"/>
                <a:gd name="T21" fmla="*/ 102 h 743"/>
                <a:gd name="T22" fmla="*/ 514 w 817"/>
                <a:gd name="T23" fmla="*/ 333 h 743"/>
                <a:gd name="T24" fmla="*/ 461 w 817"/>
                <a:gd name="T25" fmla="*/ 422 h 743"/>
                <a:gd name="T26" fmla="*/ 455 w 817"/>
                <a:gd name="T27" fmla="*/ 453 h 743"/>
                <a:gd name="T28" fmla="*/ 455 w 817"/>
                <a:gd name="T29" fmla="*/ 493 h 743"/>
                <a:gd name="T30" fmla="*/ 459 w 817"/>
                <a:gd name="T31" fmla="*/ 631 h 743"/>
                <a:gd name="T32" fmla="*/ 466 w 817"/>
                <a:gd name="T33" fmla="*/ 690 h 743"/>
                <a:gd name="T34" fmla="*/ 486 w 817"/>
                <a:gd name="T35" fmla="*/ 704 h 743"/>
                <a:gd name="T36" fmla="*/ 564 w 817"/>
                <a:gd name="T37" fmla="*/ 710 h 743"/>
                <a:gd name="T38" fmla="*/ 564 w 817"/>
                <a:gd name="T39" fmla="*/ 743 h 743"/>
                <a:gd name="T40" fmla="*/ 410 w 817"/>
                <a:gd name="T41" fmla="*/ 740 h 743"/>
                <a:gd name="T42" fmla="*/ 244 w 817"/>
                <a:gd name="T43" fmla="*/ 743 h 743"/>
                <a:gd name="T44" fmla="*/ 244 w 817"/>
                <a:gd name="T45" fmla="*/ 710 h 743"/>
                <a:gd name="T46" fmla="*/ 322 w 817"/>
                <a:gd name="T47" fmla="*/ 704 h 743"/>
                <a:gd name="T48" fmla="*/ 341 w 817"/>
                <a:gd name="T49" fmla="*/ 692 h 743"/>
                <a:gd name="T50" fmla="*/ 350 w 817"/>
                <a:gd name="T51" fmla="*/ 641 h 743"/>
                <a:gd name="T52" fmla="*/ 353 w 817"/>
                <a:gd name="T53" fmla="*/ 493 h 743"/>
                <a:gd name="T54" fmla="*/ 353 w 817"/>
                <a:gd name="T55" fmla="*/ 432 h 743"/>
                <a:gd name="T56" fmla="*/ 331 w 817"/>
                <a:gd name="T57" fmla="*/ 390 h 743"/>
                <a:gd name="T58" fmla="*/ 275 w 817"/>
                <a:gd name="T59" fmla="*/ 300 h 743"/>
                <a:gd name="T60" fmla="*/ 135 w 817"/>
                <a:gd name="T61" fmla="*/ 102 h 743"/>
                <a:gd name="T62" fmla="*/ 96 w 817"/>
                <a:gd name="T63" fmla="*/ 51 h 743"/>
                <a:gd name="T64" fmla="*/ 69 w 817"/>
                <a:gd name="T65" fmla="*/ 39 h 743"/>
                <a:gd name="T66" fmla="*/ 0 w 817"/>
                <a:gd name="T67" fmla="*/ 33 h 743"/>
                <a:gd name="T68" fmla="*/ 0 w 817"/>
                <a:gd name="T69" fmla="*/ 0 h 743"/>
                <a:gd name="T70" fmla="*/ 130 w 817"/>
                <a:gd name="T71" fmla="*/ 3 h 743"/>
                <a:gd name="T72" fmla="*/ 333 w 817"/>
                <a:gd name="T73" fmla="*/ 0 h 743"/>
                <a:gd name="T74" fmla="*/ 333 w 817"/>
                <a:gd name="T75" fmla="*/ 33 h 743"/>
                <a:gd name="T76" fmla="*/ 246 w 817"/>
                <a:gd name="T77" fmla="*/ 39 h 743"/>
                <a:gd name="T78" fmla="*/ 234 w 817"/>
                <a:gd name="T79" fmla="*/ 52 h 743"/>
                <a:gd name="T80" fmla="*/ 262 w 817"/>
                <a:gd name="T81" fmla="*/ 111 h 743"/>
                <a:gd name="T82" fmla="*/ 426 w 817"/>
                <a:gd name="T83" fmla="*/ 376 h 743"/>
                <a:gd name="T84" fmla="*/ 601 w 817"/>
                <a:gd name="T85" fmla="*/ 111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17" h="743">
                  <a:moveTo>
                    <a:pt x="601" y="111"/>
                  </a:moveTo>
                  <a:cubicBezTo>
                    <a:pt x="623" y="78"/>
                    <a:pt x="634" y="59"/>
                    <a:pt x="634" y="52"/>
                  </a:cubicBezTo>
                  <a:cubicBezTo>
                    <a:pt x="634" y="46"/>
                    <a:pt x="631" y="41"/>
                    <a:pt x="624" y="39"/>
                  </a:cubicBezTo>
                  <a:cubicBezTo>
                    <a:pt x="616" y="36"/>
                    <a:pt x="585" y="34"/>
                    <a:pt x="543" y="33"/>
                  </a:cubicBezTo>
                  <a:cubicBezTo>
                    <a:pt x="543" y="0"/>
                    <a:pt x="543" y="0"/>
                    <a:pt x="543" y="0"/>
                  </a:cubicBezTo>
                  <a:cubicBezTo>
                    <a:pt x="610" y="2"/>
                    <a:pt x="650" y="3"/>
                    <a:pt x="688" y="3"/>
                  </a:cubicBezTo>
                  <a:cubicBezTo>
                    <a:pt x="725" y="3"/>
                    <a:pt x="745" y="2"/>
                    <a:pt x="817" y="0"/>
                  </a:cubicBezTo>
                  <a:cubicBezTo>
                    <a:pt x="817" y="33"/>
                    <a:pt x="817" y="33"/>
                    <a:pt x="817" y="33"/>
                  </a:cubicBezTo>
                  <a:cubicBezTo>
                    <a:pt x="773" y="34"/>
                    <a:pt x="757" y="36"/>
                    <a:pt x="746" y="39"/>
                  </a:cubicBezTo>
                  <a:cubicBezTo>
                    <a:pt x="735" y="41"/>
                    <a:pt x="725" y="46"/>
                    <a:pt x="718" y="51"/>
                  </a:cubicBezTo>
                  <a:cubicBezTo>
                    <a:pt x="709" y="58"/>
                    <a:pt x="695" y="75"/>
                    <a:pt x="675" y="102"/>
                  </a:cubicBezTo>
                  <a:cubicBezTo>
                    <a:pt x="514" y="333"/>
                    <a:pt x="514" y="333"/>
                    <a:pt x="514" y="333"/>
                  </a:cubicBezTo>
                  <a:cubicBezTo>
                    <a:pt x="483" y="381"/>
                    <a:pt x="465" y="411"/>
                    <a:pt x="461" y="422"/>
                  </a:cubicBezTo>
                  <a:cubicBezTo>
                    <a:pt x="457" y="433"/>
                    <a:pt x="455" y="443"/>
                    <a:pt x="455" y="453"/>
                  </a:cubicBezTo>
                  <a:cubicBezTo>
                    <a:pt x="455" y="493"/>
                    <a:pt x="455" y="493"/>
                    <a:pt x="455" y="493"/>
                  </a:cubicBezTo>
                  <a:cubicBezTo>
                    <a:pt x="455" y="541"/>
                    <a:pt x="456" y="587"/>
                    <a:pt x="459" y="631"/>
                  </a:cubicBezTo>
                  <a:cubicBezTo>
                    <a:pt x="460" y="665"/>
                    <a:pt x="462" y="684"/>
                    <a:pt x="466" y="690"/>
                  </a:cubicBezTo>
                  <a:cubicBezTo>
                    <a:pt x="470" y="696"/>
                    <a:pt x="477" y="701"/>
                    <a:pt x="486" y="704"/>
                  </a:cubicBezTo>
                  <a:cubicBezTo>
                    <a:pt x="495" y="707"/>
                    <a:pt x="521" y="709"/>
                    <a:pt x="564" y="710"/>
                  </a:cubicBezTo>
                  <a:cubicBezTo>
                    <a:pt x="564" y="743"/>
                    <a:pt x="564" y="743"/>
                    <a:pt x="564" y="743"/>
                  </a:cubicBezTo>
                  <a:cubicBezTo>
                    <a:pt x="505" y="741"/>
                    <a:pt x="453" y="740"/>
                    <a:pt x="410" y="740"/>
                  </a:cubicBezTo>
                  <a:cubicBezTo>
                    <a:pt x="368" y="740"/>
                    <a:pt x="313" y="741"/>
                    <a:pt x="244" y="743"/>
                  </a:cubicBezTo>
                  <a:cubicBezTo>
                    <a:pt x="244" y="710"/>
                    <a:pt x="244" y="710"/>
                    <a:pt x="244" y="710"/>
                  </a:cubicBezTo>
                  <a:cubicBezTo>
                    <a:pt x="287" y="709"/>
                    <a:pt x="313" y="707"/>
                    <a:pt x="322" y="704"/>
                  </a:cubicBezTo>
                  <a:cubicBezTo>
                    <a:pt x="332" y="701"/>
                    <a:pt x="338" y="697"/>
                    <a:pt x="341" y="692"/>
                  </a:cubicBezTo>
                  <a:cubicBezTo>
                    <a:pt x="346" y="685"/>
                    <a:pt x="349" y="668"/>
                    <a:pt x="350" y="641"/>
                  </a:cubicBezTo>
                  <a:cubicBezTo>
                    <a:pt x="350" y="634"/>
                    <a:pt x="351" y="585"/>
                    <a:pt x="353" y="493"/>
                  </a:cubicBezTo>
                  <a:cubicBezTo>
                    <a:pt x="353" y="432"/>
                    <a:pt x="353" y="432"/>
                    <a:pt x="353" y="432"/>
                  </a:cubicBezTo>
                  <a:cubicBezTo>
                    <a:pt x="345" y="417"/>
                    <a:pt x="338" y="403"/>
                    <a:pt x="331" y="390"/>
                  </a:cubicBezTo>
                  <a:cubicBezTo>
                    <a:pt x="325" y="382"/>
                    <a:pt x="307" y="352"/>
                    <a:pt x="275" y="300"/>
                  </a:cubicBezTo>
                  <a:cubicBezTo>
                    <a:pt x="135" y="102"/>
                    <a:pt x="135" y="102"/>
                    <a:pt x="135" y="102"/>
                  </a:cubicBezTo>
                  <a:cubicBezTo>
                    <a:pt x="118" y="75"/>
                    <a:pt x="105" y="58"/>
                    <a:pt x="96" y="51"/>
                  </a:cubicBezTo>
                  <a:cubicBezTo>
                    <a:pt x="89" y="46"/>
                    <a:pt x="80" y="41"/>
                    <a:pt x="69" y="39"/>
                  </a:cubicBezTo>
                  <a:cubicBezTo>
                    <a:pt x="58" y="36"/>
                    <a:pt x="44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2" y="2"/>
                    <a:pt x="94" y="3"/>
                    <a:pt x="130" y="3"/>
                  </a:cubicBezTo>
                  <a:cubicBezTo>
                    <a:pt x="168" y="3"/>
                    <a:pt x="265" y="2"/>
                    <a:pt x="333" y="0"/>
                  </a:cubicBezTo>
                  <a:cubicBezTo>
                    <a:pt x="333" y="33"/>
                    <a:pt x="333" y="33"/>
                    <a:pt x="333" y="33"/>
                  </a:cubicBezTo>
                  <a:cubicBezTo>
                    <a:pt x="291" y="34"/>
                    <a:pt x="254" y="36"/>
                    <a:pt x="246" y="39"/>
                  </a:cubicBezTo>
                  <a:cubicBezTo>
                    <a:pt x="239" y="41"/>
                    <a:pt x="235" y="46"/>
                    <a:pt x="234" y="52"/>
                  </a:cubicBezTo>
                  <a:cubicBezTo>
                    <a:pt x="234" y="59"/>
                    <a:pt x="243" y="78"/>
                    <a:pt x="262" y="111"/>
                  </a:cubicBezTo>
                  <a:cubicBezTo>
                    <a:pt x="426" y="376"/>
                    <a:pt x="426" y="376"/>
                    <a:pt x="426" y="376"/>
                  </a:cubicBezTo>
                  <a:lnTo>
                    <a:pt x="601" y="1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5"/>
            <p:cNvSpPr>
              <a:spLocks noEditPoints="1"/>
            </p:cNvSpPr>
            <p:nvPr userDrawn="1"/>
          </p:nvSpPr>
          <p:spPr bwMode="auto">
            <a:xfrm>
              <a:off x="1558925" y="681038"/>
              <a:ext cx="263525" cy="246063"/>
            </a:xfrm>
            <a:custGeom>
              <a:avLst/>
              <a:gdLst>
                <a:gd name="T0" fmla="*/ 148 w 830"/>
                <a:gd name="T1" fmla="*/ 190 h 775"/>
                <a:gd name="T2" fmla="*/ 247 w 830"/>
                <a:gd name="T3" fmla="*/ 82 h 775"/>
                <a:gd name="T4" fmla="*/ 399 w 830"/>
                <a:gd name="T5" fmla="*/ 45 h 775"/>
                <a:gd name="T6" fmla="*/ 512 w 830"/>
                <a:gd name="T7" fmla="*/ 62 h 775"/>
                <a:gd name="T8" fmla="*/ 596 w 830"/>
                <a:gd name="T9" fmla="*/ 106 h 775"/>
                <a:gd name="T10" fmla="*/ 652 w 830"/>
                <a:gd name="T11" fmla="*/ 167 h 775"/>
                <a:gd name="T12" fmla="*/ 690 w 830"/>
                <a:gd name="T13" fmla="*/ 245 h 775"/>
                <a:gd name="T14" fmla="*/ 713 w 830"/>
                <a:gd name="T15" fmla="*/ 398 h 775"/>
                <a:gd name="T16" fmla="*/ 681 w 830"/>
                <a:gd name="T17" fmla="*/ 571 h 775"/>
                <a:gd name="T18" fmla="*/ 584 w 830"/>
                <a:gd name="T19" fmla="*/ 686 h 775"/>
                <a:gd name="T20" fmla="*/ 431 w 830"/>
                <a:gd name="T21" fmla="*/ 727 h 775"/>
                <a:gd name="T22" fmla="*/ 315 w 830"/>
                <a:gd name="T23" fmla="*/ 707 h 775"/>
                <a:gd name="T24" fmla="*/ 220 w 830"/>
                <a:gd name="T25" fmla="*/ 644 h 775"/>
                <a:gd name="T26" fmla="*/ 151 w 830"/>
                <a:gd name="T27" fmla="*/ 539 h 775"/>
                <a:gd name="T28" fmla="*/ 125 w 830"/>
                <a:gd name="T29" fmla="*/ 450 h 775"/>
                <a:gd name="T30" fmla="*/ 115 w 830"/>
                <a:gd name="T31" fmla="*/ 349 h 775"/>
                <a:gd name="T32" fmla="*/ 148 w 830"/>
                <a:gd name="T33" fmla="*/ 190 h 775"/>
                <a:gd name="T34" fmla="*/ 26 w 830"/>
                <a:gd name="T35" fmla="*/ 541 h 775"/>
                <a:gd name="T36" fmla="*/ 105 w 830"/>
                <a:gd name="T37" fmla="*/ 669 h 775"/>
                <a:gd name="T38" fmla="*/ 231 w 830"/>
                <a:gd name="T39" fmla="*/ 748 h 775"/>
                <a:gd name="T40" fmla="*/ 392 w 830"/>
                <a:gd name="T41" fmla="*/ 775 h 775"/>
                <a:gd name="T42" fmla="*/ 706 w 830"/>
                <a:gd name="T43" fmla="*/ 657 h 775"/>
                <a:gd name="T44" fmla="*/ 830 w 830"/>
                <a:gd name="T45" fmla="*/ 364 h 775"/>
                <a:gd name="T46" fmla="*/ 817 w 830"/>
                <a:gd name="T47" fmla="*/ 261 h 775"/>
                <a:gd name="T48" fmla="*/ 784 w 830"/>
                <a:gd name="T49" fmla="*/ 177 h 775"/>
                <a:gd name="T50" fmla="*/ 709 w 830"/>
                <a:gd name="T51" fmla="*/ 89 h 775"/>
                <a:gd name="T52" fmla="*/ 588 w 830"/>
                <a:gd name="T53" fmla="*/ 25 h 775"/>
                <a:gd name="T54" fmla="*/ 423 w 830"/>
                <a:gd name="T55" fmla="*/ 0 h 775"/>
                <a:gd name="T56" fmla="*/ 249 w 830"/>
                <a:gd name="T57" fmla="*/ 29 h 775"/>
                <a:gd name="T58" fmla="*/ 112 w 830"/>
                <a:gd name="T59" fmla="*/ 113 h 775"/>
                <a:gd name="T60" fmla="*/ 26 w 830"/>
                <a:gd name="T61" fmla="*/ 239 h 775"/>
                <a:gd name="T62" fmla="*/ 0 w 830"/>
                <a:gd name="T63" fmla="*/ 393 h 775"/>
                <a:gd name="T64" fmla="*/ 26 w 830"/>
                <a:gd name="T65" fmla="*/ 541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30" h="775">
                  <a:moveTo>
                    <a:pt x="148" y="190"/>
                  </a:moveTo>
                  <a:cubicBezTo>
                    <a:pt x="170" y="143"/>
                    <a:pt x="203" y="107"/>
                    <a:pt x="247" y="82"/>
                  </a:cubicBezTo>
                  <a:cubicBezTo>
                    <a:pt x="290" y="57"/>
                    <a:pt x="341" y="45"/>
                    <a:pt x="399" y="45"/>
                  </a:cubicBezTo>
                  <a:cubicBezTo>
                    <a:pt x="440" y="45"/>
                    <a:pt x="477" y="51"/>
                    <a:pt x="512" y="62"/>
                  </a:cubicBezTo>
                  <a:cubicBezTo>
                    <a:pt x="546" y="74"/>
                    <a:pt x="575" y="89"/>
                    <a:pt x="596" y="106"/>
                  </a:cubicBezTo>
                  <a:cubicBezTo>
                    <a:pt x="618" y="124"/>
                    <a:pt x="637" y="144"/>
                    <a:pt x="652" y="167"/>
                  </a:cubicBezTo>
                  <a:cubicBezTo>
                    <a:pt x="668" y="190"/>
                    <a:pt x="681" y="216"/>
                    <a:pt x="690" y="245"/>
                  </a:cubicBezTo>
                  <a:cubicBezTo>
                    <a:pt x="706" y="292"/>
                    <a:pt x="713" y="343"/>
                    <a:pt x="713" y="398"/>
                  </a:cubicBezTo>
                  <a:cubicBezTo>
                    <a:pt x="713" y="463"/>
                    <a:pt x="703" y="521"/>
                    <a:pt x="681" y="571"/>
                  </a:cubicBezTo>
                  <a:cubicBezTo>
                    <a:pt x="660" y="620"/>
                    <a:pt x="627" y="659"/>
                    <a:pt x="584" y="686"/>
                  </a:cubicBezTo>
                  <a:cubicBezTo>
                    <a:pt x="541" y="714"/>
                    <a:pt x="490" y="727"/>
                    <a:pt x="431" y="727"/>
                  </a:cubicBezTo>
                  <a:cubicBezTo>
                    <a:pt x="388" y="727"/>
                    <a:pt x="350" y="721"/>
                    <a:pt x="315" y="707"/>
                  </a:cubicBezTo>
                  <a:cubicBezTo>
                    <a:pt x="280" y="694"/>
                    <a:pt x="248" y="673"/>
                    <a:pt x="220" y="644"/>
                  </a:cubicBezTo>
                  <a:cubicBezTo>
                    <a:pt x="192" y="616"/>
                    <a:pt x="169" y="581"/>
                    <a:pt x="151" y="539"/>
                  </a:cubicBezTo>
                  <a:cubicBezTo>
                    <a:pt x="141" y="514"/>
                    <a:pt x="132" y="484"/>
                    <a:pt x="125" y="450"/>
                  </a:cubicBezTo>
                  <a:cubicBezTo>
                    <a:pt x="118" y="416"/>
                    <a:pt x="115" y="382"/>
                    <a:pt x="115" y="349"/>
                  </a:cubicBezTo>
                  <a:cubicBezTo>
                    <a:pt x="115" y="290"/>
                    <a:pt x="126" y="236"/>
                    <a:pt x="148" y="190"/>
                  </a:cubicBezTo>
                  <a:close/>
                  <a:moveTo>
                    <a:pt x="26" y="541"/>
                  </a:moveTo>
                  <a:cubicBezTo>
                    <a:pt x="44" y="591"/>
                    <a:pt x="70" y="634"/>
                    <a:pt x="105" y="669"/>
                  </a:cubicBezTo>
                  <a:cubicBezTo>
                    <a:pt x="139" y="704"/>
                    <a:pt x="181" y="730"/>
                    <a:pt x="231" y="748"/>
                  </a:cubicBezTo>
                  <a:cubicBezTo>
                    <a:pt x="281" y="765"/>
                    <a:pt x="335" y="775"/>
                    <a:pt x="392" y="775"/>
                  </a:cubicBezTo>
                  <a:cubicBezTo>
                    <a:pt x="518" y="775"/>
                    <a:pt x="623" y="736"/>
                    <a:pt x="706" y="657"/>
                  </a:cubicBezTo>
                  <a:cubicBezTo>
                    <a:pt x="788" y="579"/>
                    <a:pt x="830" y="481"/>
                    <a:pt x="830" y="364"/>
                  </a:cubicBezTo>
                  <a:cubicBezTo>
                    <a:pt x="830" y="327"/>
                    <a:pt x="826" y="293"/>
                    <a:pt x="817" y="261"/>
                  </a:cubicBezTo>
                  <a:cubicBezTo>
                    <a:pt x="809" y="228"/>
                    <a:pt x="798" y="200"/>
                    <a:pt x="784" y="177"/>
                  </a:cubicBezTo>
                  <a:cubicBezTo>
                    <a:pt x="766" y="145"/>
                    <a:pt x="741" y="116"/>
                    <a:pt x="709" y="89"/>
                  </a:cubicBezTo>
                  <a:cubicBezTo>
                    <a:pt x="678" y="62"/>
                    <a:pt x="637" y="41"/>
                    <a:pt x="588" y="25"/>
                  </a:cubicBezTo>
                  <a:cubicBezTo>
                    <a:pt x="538" y="8"/>
                    <a:pt x="484" y="0"/>
                    <a:pt x="423" y="0"/>
                  </a:cubicBezTo>
                  <a:cubicBezTo>
                    <a:pt x="358" y="0"/>
                    <a:pt x="300" y="10"/>
                    <a:pt x="249" y="29"/>
                  </a:cubicBezTo>
                  <a:cubicBezTo>
                    <a:pt x="198" y="48"/>
                    <a:pt x="152" y="76"/>
                    <a:pt x="112" y="113"/>
                  </a:cubicBezTo>
                  <a:cubicBezTo>
                    <a:pt x="72" y="151"/>
                    <a:pt x="43" y="193"/>
                    <a:pt x="26" y="239"/>
                  </a:cubicBezTo>
                  <a:cubicBezTo>
                    <a:pt x="8" y="286"/>
                    <a:pt x="0" y="337"/>
                    <a:pt x="0" y="393"/>
                  </a:cubicBezTo>
                  <a:cubicBezTo>
                    <a:pt x="0" y="441"/>
                    <a:pt x="9" y="491"/>
                    <a:pt x="26" y="5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25258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68" y="2743200"/>
            <a:ext cx="7827264" cy="1371600"/>
          </a:xfrm>
        </p:spPr>
        <p:txBody>
          <a:bodyPr anchor="b" anchorCtr="0"/>
          <a:lstStyle>
            <a:lvl1pPr algn="l">
              <a:defRPr sz="36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8368" y="4114800"/>
            <a:ext cx="7827264" cy="685800"/>
          </a:xfrm>
        </p:spPr>
        <p:txBody>
          <a:bodyPr anchor="t" anchorCtr="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A1B8A-B196-4C92-B78E-CF62B58F5E6D}" type="datetimeFigureOut">
              <a:rPr lang="en-US" smtClean="0"/>
              <a:t>7/4/2017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EEF6-673E-454E-86C7-8216BA50636A}" type="slidenum">
              <a:rPr lang="en-US" smtClean="0"/>
              <a:t>‹#›</a:t>
            </a:fld>
            <a:endParaRPr lang="en-US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120650" y="6299343"/>
            <a:ext cx="420688" cy="458645"/>
            <a:chOff x="657225" y="681038"/>
            <a:chExt cx="1266825" cy="1381125"/>
          </a:xfrm>
          <a:solidFill>
            <a:srgbClr val="000000"/>
          </a:solidFill>
        </p:grpSpPr>
        <p:sp>
          <p:nvSpPr>
            <p:cNvPr id="21" name="Freeform 5"/>
            <p:cNvSpPr>
              <a:spLocks noEditPoints="1"/>
            </p:cNvSpPr>
            <p:nvPr userDrawn="1"/>
          </p:nvSpPr>
          <p:spPr bwMode="auto">
            <a:xfrm>
              <a:off x="846138" y="1354138"/>
              <a:ext cx="887413" cy="708025"/>
            </a:xfrm>
            <a:custGeom>
              <a:avLst/>
              <a:gdLst>
                <a:gd name="T0" fmla="*/ 2203 w 2794"/>
                <a:gd name="T1" fmla="*/ 0 h 2229"/>
                <a:gd name="T2" fmla="*/ 1613 w 2794"/>
                <a:gd name="T3" fmla="*/ 0 h 2229"/>
                <a:gd name="T4" fmla="*/ 1613 w 2794"/>
                <a:gd name="T5" fmla="*/ 665 h 2229"/>
                <a:gd name="T6" fmla="*/ 1904 w 2794"/>
                <a:gd name="T7" fmla="*/ 1330 h 2229"/>
                <a:gd name="T8" fmla="*/ 1904 w 2794"/>
                <a:gd name="T9" fmla="*/ 1237 h 2229"/>
                <a:gd name="T10" fmla="*/ 1749 w 2794"/>
                <a:gd name="T11" fmla="*/ 747 h 2229"/>
                <a:gd name="T12" fmla="*/ 1749 w 2794"/>
                <a:gd name="T13" fmla="*/ 573 h 2229"/>
                <a:gd name="T14" fmla="*/ 1972 w 2794"/>
                <a:gd name="T15" fmla="*/ 573 h 2229"/>
                <a:gd name="T16" fmla="*/ 1972 w 2794"/>
                <a:gd name="T17" fmla="*/ 1332 h 2229"/>
                <a:gd name="T18" fmla="*/ 1401 w 2794"/>
                <a:gd name="T19" fmla="*/ 2182 h 2229"/>
                <a:gd name="T20" fmla="*/ 829 w 2794"/>
                <a:gd name="T21" fmla="*/ 1374 h 2229"/>
                <a:gd name="T22" fmla="*/ 1180 w 2794"/>
                <a:gd name="T23" fmla="*/ 665 h 2229"/>
                <a:gd name="T24" fmla="*/ 1180 w 2794"/>
                <a:gd name="T25" fmla="*/ 573 h 2229"/>
                <a:gd name="T26" fmla="*/ 1401 w 2794"/>
                <a:gd name="T27" fmla="*/ 573 h 2229"/>
                <a:gd name="T28" fmla="*/ 1542 w 2794"/>
                <a:gd name="T29" fmla="*/ 573 h 2229"/>
                <a:gd name="T30" fmla="*/ 1542 w 2794"/>
                <a:gd name="T31" fmla="*/ 436 h 2229"/>
                <a:gd name="T32" fmla="*/ 1401 w 2794"/>
                <a:gd name="T33" fmla="*/ 436 h 2229"/>
                <a:gd name="T34" fmla="*/ 1180 w 2794"/>
                <a:gd name="T35" fmla="*/ 436 h 2229"/>
                <a:gd name="T36" fmla="*/ 1180 w 2794"/>
                <a:gd name="T37" fmla="*/ 436 h 2229"/>
                <a:gd name="T38" fmla="*/ 1044 w 2794"/>
                <a:gd name="T39" fmla="*/ 436 h 2229"/>
                <a:gd name="T40" fmla="*/ 1044 w 2794"/>
                <a:gd name="T41" fmla="*/ 436 h 2229"/>
                <a:gd name="T42" fmla="*/ 692 w 2794"/>
                <a:gd name="T43" fmla="*/ 436 h 2229"/>
                <a:gd name="T44" fmla="*/ 692 w 2794"/>
                <a:gd name="T45" fmla="*/ 1234 h 2229"/>
                <a:gd name="T46" fmla="*/ 695 w 2794"/>
                <a:gd name="T47" fmla="*/ 1315 h 2229"/>
                <a:gd name="T48" fmla="*/ 695 w 2794"/>
                <a:gd name="T49" fmla="*/ 1315 h 2229"/>
                <a:gd name="T50" fmla="*/ 829 w 2794"/>
                <a:gd name="T51" fmla="*/ 1205 h 2229"/>
                <a:gd name="T52" fmla="*/ 829 w 2794"/>
                <a:gd name="T53" fmla="*/ 1205 h 2229"/>
                <a:gd name="T54" fmla="*/ 829 w 2794"/>
                <a:gd name="T55" fmla="*/ 573 h 2229"/>
                <a:gd name="T56" fmla="*/ 1044 w 2794"/>
                <a:gd name="T57" fmla="*/ 573 h 2229"/>
                <a:gd name="T58" fmla="*/ 1044 w 2794"/>
                <a:gd name="T59" fmla="*/ 573 h 2229"/>
                <a:gd name="T60" fmla="*/ 1044 w 2794"/>
                <a:gd name="T61" fmla="*/ 747 h 2229"/>
                <a:gd name="T62" fmla="*/ 590 w 2794"/>
                <a:gd name="T63" fmla="*/ 1447 h 2229"/>
                <a:gd name="T64" fmla="*/ 135 w 2794"/>
                <a:gd name="T65" fmla="*/ 747 h 2229"/>
                <a:gd name="T66" fmla="*/ 135 w 2794"/>
                <a:gd name="T67" fmla="*/ 136 h 2229"/>
                <a:gd name="T68" fmla="*/ 590 w 2794"/>
                <a:gd name="T69" fmla="*/ 136 h 2229"/>
                <a:gd name="T70" fmla="*/ 1044 w 2794"/>
                <a:gd name="T71" fmla="*/ 136 h 2229"/>
                <a:gd name="T72" fmla="*/ 1044 w 2794"/>
                <a:gd name="T73" fmla="*/ 370 h 2229"/>
                <a:gd name="T74" fmla="*/ 1180 w 2794"/>
                <a:gd name="T75" fmla="*/ 370 h 2229"/>
                <a:gd name="T76" fmla="*/ 1180 w 2794"/>
                <a:gd name="T77" fmla="*/ 0 h 2229"/>
                <a:gd name="T78" fmla="*/ 590 w 2794"/>
                <a:gd name="T79" fmla="*/ 0 h 2229"/>
                <a:gd name="T80" fmla="*/ 0 w 2794"/>
                <a:gd name="T81" fmla="*/ 0 h 2229"/>
                <a:gd name="T82" fmla="*/ 0 w 2794"/>
                <a:gd name="T83" fmla="*/ 665 h 2229"/>
                <a:gd name="T84" fmla="*/ 590 w 2794"/>
                <a:gd name="T85" fmla="*/ 1495 h 2229"/>
                <a:gd name="T86" fmla="*/ 708 w 2794"/>
                <a:gd name="T87" fmla="*/ 1444 h 2229"/>
                <a:gd name="T88" fmla="*/ 1401 w 2794"/>
                <a:gd name="T89" fmla="*/ 2229 h 2229"/>
                <a:gd name="T90" fmla="*/ 2093 w 2794"/>
                <a:gd name="T91" fmla="*/ 1447 h 2229"/>
                <a:gd name="T92" fmla="*/ 2203 w 2794"/>
                <a:gd name="T93" fmla="*/ 1495 h 2229"/>
                <a:gd name="T94" fmla="*/ 2794 w 2794"/>
                <a:gd name="T95" fmla="*/ 665 h 2229"/>
                <a:gd name="T96" fmla="*/ 2794 w 2794"/>
                <a:gd name="T97" fmla="*/ 0 h 2229"/>
                <a:gd name="T98" fmla="*/ 2203 w 2794"/>
                <a:gd name="T99" fmla="*/ 0 h 2229"/>
                <a:gd name="T100" fmla="*/ 2658 w 2794"/>
                <a:gd name="T101" fmla="*/ 747 h 2229"/>
                <a:gd name="T102" fmla="*/ 2203 w 2794"/>
                <a:gd name="T103" fmla="*/ 1447 h 2229"/>
                <a:gd name="T104" fmla="*/ 2100 w 2794"/>
                <a:gd name="T105" fmla="*/ 1395 h 2229"/>
                <a:gd name="T106" fmla="*/ 2109 w 2794"/>
                <a:gd name="T107" fmla="*/ 1234 h 2229"/>
                <a:gd name="T108" fmla="*/ 2109 w 2794"/>
                <a:gd name="T109" fmla="*/ 436 h 2229"/>
                <a:gd name="T110" fmla="*/ 1749 w 2794"/>
                <a:gd name="T111" fmla="*/ 436 h 2229"/>
                <a:gd name="T112" fmla="*/ 1749 w 2794"/>
                <a:gd name="T113" fmla="*/ 136 h 2229"/>
                <a:gd name="T114" fmla="*/ 2203 w 2794"/>
                <a:gd name="T115" fmla="*/ 136 h 2229"/>
                <a:gd name="T116" fmla="*/ 2658 w 2794"/>
                <a:gd name="T117" fmla="*/ 136 h 2229"/>
                <a:gd name="T118" fmla="*/ 2658 w 2794"/>
                <a:gd name="T119" fmla="*/ 747 h 2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94" h="2229">
                  <a:moveTo>
                    <a:pt x="2203" y="0"/>
                  </a:moveTo>
                  <a:cubicBezTo>
                    <a:pt x="1613" y="0"/>
                    <a:pt x="1613" y="0"/>
                    <a:pt x="1613" y="0"/>
                  </a:cubicBezTo>
                  <a:cubicBezTo>
                    <a:pt x="1613" y="665"/>
                    <a:pt x="1613" y="665"/>
                    <a:pt x="1613" y="665"/>
                  </a:cubicBezTo>
                  <a:cubicBezTo>
                    <a:pt x="1613" y="970"/>
                    <a:pt x="1719" y="1183"/>
                    <a:pt x="1904" y="1330"/>
                  </a:cubicBezTo>
                  <a:cubicBezTo>
                    <a:pt x="1904" y="1237"/>
                    <a:pt x="1904" y="1237"/>
                    <a:pt x="1904" y="1237"/>
                  </a:cubicBezTo>
                  <a:cubicBezTo>
                    <a:pt x="1769" y="1081"/>
                    <a:pt x="1749" y="901"/>
                    <a:pt x="1749" y="747"/>
                  </a:cubicBezTo>
                  <a:cubicBezTo>
                    <a:pt x="1749" y="573"/>
                    <a:pt x="1749" y="573"/>
                    <a:pt x="1749" y="573"/>
                  </a:cubicBezTo>
                  <a:cubicBezTo>
                    <a:pt x="1972" y="573"/>
                    <a:pt x="1972" y="573"/>
                    <a:pt x="1972" y="573"/>
                  </a:cubicBezTo>
                  <a:cubicBezTo>
                    <a:pt x="1972" y="1332"/>
                    <a:pt x="1972" y="1332"/>
                    <a:pt x="1972" y="1332"/>
                  </a:cubicBezTo>
                  <a:cubicBezTo>
                    <a:pt x="1972" y="1609"/>
                    <a:pt x="1895" y="1961"/>
                    <a:pt x="1401" y="2182"/>
                  </a:cubicBezTo>
                  <a:cubicBezTo>
                    <a:pt x="931" y="1972"/>
                    <a:pt x="838" y="1643"/>
                    <a:pt x="829" y="1374"/>
                  </a:cubicBezTo>
                  <a:cubicBezTo>
                    <a:pt x="1051" y="1225"/>
                    <a:pt x="1180" y="1001"/>
                    <a:pt x="1180" y="665"/>
                  </a:cubicBezTo>
                  <a:cubicBezTo>
                    <a:pt x="1180" y="573"/>
                    <a:pt x="1180" y="573"/>
                    <a:pt x="1180" y="573"/>
                  </a:cubicBezTo>
                  <a:cubicBezTo>
                    <a:pt x="1401" y="573"/>
                    <a:pt x="1401" y="573"/>
                    <a:pt x="1401" y="573"/>
                  </a:cubicBezTo>
                  <a:cubicBezTo>
                    <a:pt x="1542" y="573"/>
                    <a:pt x="1542" y="573"/>
                    <a:pt x="1542" y="573"/>
                  </a:cubicBezTo>
                  <a:cubicBezTo>
                    <a:pt x="1542" y="436"/>
                    <a:pt x="1542" y="436"/>
                    <a:pt x="1542" y="436"/>
                  </a:cubicBezTo>
                  <a:cubicBezTo>
                    <a:pt x="1401" y="436"/>
                    <a:pt x="1401" y="436"/>
                    <a:pt x="1401" y="436"/>
                  </a:cubicBezTo>
                  <a:cubicBezTo>
                    <a:pt x="1180" y="436"/>
                    <a:pt x="1180" y="436"/>
                    <a:pt x="1180" y="436"/>
                  </a:cubicBezTo>
                  <a:cubicBezTo>
                    <a:pt x="1180" y="436"/>
                    <a:pt x="1180" y="436"/>
                    <a:pt x="1180" y="436"/>
                  </a:cubicBezTo>
                  <a:cubicBezTo>
                    <a:pt x="1044" y="436"/>
                    <a:pt x="1044" y="436"/>
                    <a:pt x="1044" y="436"/>
                  </a:cubicBezTo>
                  <a:cubicBezTo>
                    <a:pt x="1044" y="436"/>
                    <a:pt x="1044" y="436"/>
                    <a:pt x="1044" y="436"/>
                  </a:cubicBezTo>
                  <a:cubicBezTo>
                    <a:pt x="692" y="436"/>
                    <a:pt x="692" y="436"/>
                    <a:pt x="692" y="436"/>
                  </a:cubicBezTo>
                  <a:cubicBezTo>
                    <a:pt x="692" y="1234"/>
                    <a:pt x="692" y="1234"/>
                    <a:pt x="692" y="1234"/>
                  </a:cubicBezTo>
                  <a:cubicBezTo>
                    <a:pt x="692" y="1262"/>
                    <a:pt x="693" y="1289"/>
                    <a:pt x="695" y="1315"/>
                  </a:cubicBezTo>
                  <a:cubicBezTo>
                    <a:pt x="695" y="1315"/>
                    <a:pt x="695" y="1315"/>
                    <a:pt x="695" y="1315"/>
                  </a:cubicBezTo>
                  <a:cubicBezTo>
                    <a:pt x="748" y="1280"/>
                    <a:pt x="792" y="1244"/>
                    <a:pt x="829" y="1205"/>
                  </a:cubicBezTo>
                  <a:cubicBezTo>
                    <a:pt x="829" y="1205"/>
                    <a:pt x="829" y="1205"/>
                    <a:pt x="829" y="1205"/>
                  </a:cubicBezTo>
                  <a:cubicBezTo>
                    <a:pt x="829" y="573"/>
                    <a:pt x="829" y="573"/>
                    <a:pt x="829" y="573"/>
                  </a:cubicBezTo>
                  <a:cubicBezTo>
                    <a:pt x="1044" y="573"/>
                    <a:pt x="1044" y="573"/>
                    <a:pt x="1044" y="573"/>
                  </a:cubicBezTo>
                  <a:cubicBezTo>
                    <a:pt x="1044" y="573"/>
                    <a:pt x="1044" y="573"/>
                    <a:pt x="1044" y="573"/>
                  </a:cubicBezTo>
                  <a:cubicBezTo>
                    <a:pt x="1044" y="747"/>
                    <a:pt x="1044" y="747"/>
                    <a:pt x="1044" y="747"/>
                  </a:cubicBezTo>
                  <a:cubicBezTo>
                    <a:pt x="1044" y="978"/>
                    <a:pt x="1001" y="1263"/>
                    <a:pt x="590" y="1447"/>
                  </a:cubicBezTo>
                  <a:cubicBezTo>
                    <a:pt x="178" y="1263"/>
                    <a:pt x="135" y="978"/>
                    <a:pt x="135" y="747"/>
                  </a:cubicBezTo>
                  <a:cubicBezTo>
                    <a:pt x="135" y="136"/>
                    <a:pt x="135" y="136"/>
                    <a:pt x="135" y="136"/>
                  </a:cubicBezTo>
                  <a:cubicBezTo>
                    <a:pt x="590" y="136"/>
                    <a:pt x="590" y="136"/>
                    <a:pt x="590" y="136"/>
                  </a:cubicBezTo>
                  <a:cubicBezTo>
                    <a:pt x="1044" y="136"/>
                    <a:pt x="1044" y="136"/>
                    <a:pt x="1044" y="136"/>
                  </a:cubicBezTo>
                  <a:cubicBezTo>
                    <a:pt x="1044" y="370"/>
                    <a:pt x="1044" y="370"/>
                    <a:pt x="1044" y="370"/>
                  </a:cubicBezTo>
                  <a:cubicBezTo>
                    <a:pt x="1180" y="370"/>
                    <a:pt x="1180" y="370"/>
                    <a:pt x="1180" y="370"/>
                  </a:cubicBezTo>
                  <a:cubicBezTo>
                    <a:pt x="1180" y="0"/>
                    <a:pt x="1180" y="0"/>
                    <a:pt x="1180" y="0"/>
                  </a:cubicBezTo>
                  <a:cubicBezTo>
                    <a:pt x="590" y="0"/>
                    <a:pt x="590" y="0"/>
                    <a:pt x="59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65"/>
                    <a:pt x="0" y="665"/>
                    <a:pt x="0" y="665"/>
                  </a:cubicBezTo>
                  <a:cubicBezTo>
                    <a:pt x="0" y="1109"/>
                    <a:pt x="224" y="1357"/>
                    <a:pt x="590" y="1495"/>
                  </a:cubicBezTo>
                  <a:cubicBezTo>
                    <a:pt x="631" y="1479"/>
                    <a:pt x="670" y="1462"/>
                    <a:pt x="708" y="1444"/>
                  </a:cubicBezTo>
                  <a:cubicBezTo>
                    <a:pt x="771" y="1847"/>
                    <a:pt x="1023" y="2087"/>
                    <a:pt x="1401" y="2229"/>
                  </a:cubicBezTo>
                  <a:cubicBezTo>
                    <a:pt x="1777" y="2087"/>
                    <a:pt x="2029" y="1848"/>
                    <a:pt x="2093" y="1447"/>
                  </a:cubicBezTo>
                  <a:cubicBezTo>
                    <a:pt x="2128" y="1464"/>
                    <a:pt x="2165" y="1480"/>
                    <a:pt x="2203" y="1495"/>
                  </a:cubicBezTo>
                  <a:cubicBezTo>
                    <a:pt x="2569" y="1357"/>
                    <a:pt x="2794" y="1109"/>
                    <a:pt x="2794" y="665"/>
                  </a:cubicBezTo>
                  <a:cubicBezTo>
                    <a:pt x="2794" y="0"/>
                    <a:pt x="2794" y="0"/>
                    <a:pt x="2794" y="0"/>
                  </a:cubicBezTo>
                  <a:lnTo>
                    <a:pt x="2203" y="0"/>
                  </a:lnTo>
                  <a:close/>
                  <a:moveTo>
                    <a:pt x="2658" y="747"/>
                  </a:moveTo>
                  <a:cubicBezTo>
                    <a:pt x="2658" y="978"/>
                    <a:pt x="2615" y="1263"/>
                    <a:pt x="2203" y="1447"/>
                  </a:cubicBezTo>
                  <a:cubicBezTo>
                    <a:pt x="2166" y="1431"/>
                    <a:pt x="2131" y="1413"/>
                    <a:pt x="2100" y="1395"/>
                  </a:cubicBezTo>
                  <a:cubicBezTo>
                    <a:pt x="2106" y="1344"/>
                    <a:pt x="2109" y="1290"/>
                    <a:pt x="2109" y="1234"/>
                  </a:cubicBezTo>
                  <a:cubicBezTo>
                    <a:pt x="2109" y="436"/>
                    <a:pt x="2109" y="436"/>
                    <a:pt x="2109" y="436"/>
                  </a:cubicBezTo>
                  <a:cubicBezTo>
                    <a:pt x="1749" y="436"/>
                    <a:pt x="1749" y="436"/>
                    <a:pt x="1749" y="436"/>
                  </a:cubicBezTo>
                  <a:cubicBezTo>
                    <a:pt x="1749" y="136"/>
                    <a:pt x="1749" y="136"/>
                    <a:pt x="1749" y="136"/>
                  </a:cubicBezTo>
                  <a:cubicBezTo>
                    <a:pt x="2203" y="136"/>
                    <a:pt x="2203" y="136"/>
                    <a:pt x="2203" y="136"/>
                  </a:cubicBezTo>
                  <a:cubicBezTo>
                    <a:pt x="2658" y="136"/>
                    <a:pt x="2658" y="136"/>
                    <a:pt x="2658" y="136"/>
                  </a:cubicBezTo>
                  <a:lnTo>
                    <a:pt x="2658" y="747"/>
                  </a:lnTo>
                  <a:close/>
                </a:path>
              </a:pathLst>
            </a:custGeom>
            <a:solidFill>
              <a:srgbClr val="0046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6"/>
            <p:cNvSpPr>
              <a:spLocks/>
            </p:cNvSpPr>
            <p:nvPr userDrawn="1"/>
          </p:nvSpPr>
          <p:spPr bwMode="auto">
            <a:xfrm>
              <a:off x="915988" y="1003301"/>
              <a:ext cx="188913" cy="236538"/>
            </a:xfrm>
            <a:custGeom>
              <a:avLst/>
              <a:gdLst>
                <a:gd name="T0" fmla="*/ 49 w 596"/>
                <a:gd name="T1" fmla="*/ 747 h 747"/>
                <a:gd name="T2" fmla="*/ 49 w 596"/>
                <a:gd name="T3" fmla="*/ 721 h 747"/>
                <a:gd name="T4" fmla="*/ 91 w 596"/>
                <a:gd name="T5" fmla="*/ 696 h 747"/>
                <a:gd name="T6" fmla="*/ 99 w 596"/>
                <a:gd name="T7" fmla="*/ 684 h 747"/>
                <a:gd name="T8" fmla="*/ 105 w 596"/>
                <a:gd name="T9" fmla="*/ 621 h 747"/>
                <a:gd name="T10" fmla="*/ 109 w 596"/>
                <a:gd name="T11" fmla="*/ 535 h 747"/>
                <a:gd name="T12" fmla="*/ 109 w 596"/>
                <a:gd name="T13" fmla="*/ 252 h 747"/>
                <a:gd name="T14" fmla="*/ 105 w 596"/>
                <a:gd name="T15" fmla="*/ 112 h 747"/>
                <a:gd name="T16" fmla="*/ 98 w 596"/>
                <a:gd name="T17" fmla="*/ 52 h 747"/>
                <a:gd name="T18" fmla="*/ 78 w 596"/>
                <a:gd name="T19" fmla="*/ 39 h 747"/>
                <a:gd name="T20" fmla="*/ 0 w 596"/>
                <a:gd name="T21" fmla="*/ 33 h 747"/>
                <a:gd name="T22" fmla="*/ 0 w 596"/>
                <a:gd name="T23" fmla="*/ 0 h 747"/>
                <a:gd name="T24" fmla="*/ 165 w 596"/>
                <a:gd name="T25" fmla="*/ 3 h 747"/>
                <a:gd name="T26" fmla="*/ 323 w 596"/>
                <a:gd name="T27" fmla="*/ 0 h 747"/>
                <a:gd name="T28" fmla="*/ 323 w 596"/>
                <a:gd name="T29" fmla="*/ 33 h 747"/>
                <a:gd name="T30" fmla="*/ 243 w 596"/>
                <a:gd name="T31" fmla="*/ 39 h 747"/>
                <a:gd name="T32" fmla="*/ 224 w 596"/>
                <a:gd name="T33" fmla="*/ 51 h 747"/>
                <a:gd name="T34" fmla="*/ 216 w 596"/>
                <a:gd name="T35" fmla="*/ 102 h 747"/>
                <a:gd name="T36" fmla="*/ 213 w 596"/>
                <a:gd name="T37" fmla="*/ 252 h 747"/>
                <a:gd name="T38" fmla="*/ 213 w 596"/>
                <a:gd name="T39" fmla="*/ 606 h 747"/>
                <a:gd name="T40" fmla="*/ 216 w 596"/>
                <a:gd name="T41" fmla="*/ 696 h 747"/>
                <a:gd name="T42" fmla="*/ 303 w 596"/>
                <a:gd name="T43" fmla="*/ 700 h 747"/>
                <a:gd name="T44" fmla="*/ 525 w 596"/>
                <a:gd name="T45" fmla="*/ 681 h 747"/>
                <a:gd name="T46" fmla="*/ 538 w 596"/>
                <a:gd name="T47" fmla="*/ 644 h 747"/>
                <a:gd name="T48" fmla="*/ 560 w 596"/>
                <a:gd name="T49" fmla="*/ 557 h 747"/>
                <a:gd name="T50" fmla="*/ 596 w 596"/>
                <a:gd name="T51" fmla="*/ 557 h 747"/>
                <a:gd name="T52" fmla="*/ 573 w 596"/>
                <a:gd name="T53" fmla="*/ 741 h 747"/>
                <a:gd name="T54" fmla="*/ 537 w 596"/>
                <a:gd name="T55" fmla="*/ 746 h 747"/>
                <a:gd name="T56" fmla="*/ 449 w 596"/>
                <a:gd name="T57" fmla="*/ 747 h 747"/>
                <a:gd name="T58" fmla="*/ 156 w 596"/>
                <a:gd name="T59" fmla="*/ 744 h 747"/>
                <a:gd name="T60" fmla="*/ 49 w 596"/>
                <a:gd name="T61" fmla="*/ 747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96" h="747">
                  <a:moveTo>
                    <a:pt x="49" y="747"/>
                  </a:moveTo>
                  <a:cubicBezTo>
                    <a:pt x="49" y="721"/>
                    <a:pt x="49" y="721"/>
                    <a:pt x="49" y="721"/>
                  </a:cubicBezTo>
                  <a:cubicBezTo>
                    <a:pt x="71" y="710"/>
                    <a:pt x="85" y="702"/>
                    <a:pt x="91" y="696"/>
                  </a:cubicBezTo>
                  <a:cubicBezTo>
                    <a:pt x="95" y="693"/>
                    <a:pt x="98" y="689"/>
                    <a:pt x="99" y="684"/>
                  </a:cubicBezTo>
                  <a:cubicBezTo>
                    <a:pt x="102" y="675"/>
                    <a:pt x="104" y="654"/>
                    <a:pt x="105" y="621"/>
                  </a:cubicBezTo>
                  <a:cubicBezTo>
                    <a:pt x="108" y="573"/>
                    <a:pt x="109" y="545"/>
                    <a:pt x="109" y="535"/>
                  </a:cubicBezTo>
                  <a:cubicBezTo>
                    <a:pt x="109" y="252"/>
                    <a:pt x="109" y="252"/>
                    <a:pt x="109" y="252"/>
                  </a:cubicBezTo>
                  <a:cubicBezTo>
                    <a:pt x="109" y="204"/>
                    <a:pt x="108" y="157"/>
                    <a:pt x="105" y="112"/>
                  </a:cubicBezTo>
                  <a:cubicBezTo>
                    <a:pt x="104" y="78"/>
                    <a:pt x="102" y="59"/>
                    <a:pt x="98" y="52"/>
                  </a:cubicBezTo>
                  <a:cubicBezTo>
                    <a:pt x="93" y="46"/>
                    <a:pt x="87" y="42"/>
                    <a:pt x="78" y="39"/>
                  </a:cubicBezTo>
                  <a:cubicBezTo>
                    <a:pt x="69" y="36"/>
                    <a:pt x="43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9" y="2"/>
                    <a:pt x="144" y="3"/>
                    <a:pt x="165" y="3"/>
                  </a:cubicBezTo>
                  <a:cubicBezTo>
                    <a:pt x="189" y="3"/>
                    <a:pt x="241" y="2"/>
                    <a:pt x="323" y="0"/>
                  </a:cubicBezTo>
                  <a:cubicBezTo>
                    <a:pt x="323" y="33"/>
                    <a:pt x="323" y="33"/>
                    <a:pt x="323" y="33"/>
                  </a:cubicBezTo>
                  <a:cubicBezTo>
                    <a:pt x="279" y="34"/>
                    <a:pt x="253" y="36"/>
                    <a:pt x="243" y="39"/>
                  </a:cubicBezTo>
                  <a:cubicBezTo>
                    <a:pt x="234" y="42"/>
                    <a:pt x="228" y="46"/>
                    <a:pt x="224" y="51"/>
                  </a:cubicBezTo>
                  <a:cubicBezTo>
                    <a:pt x="220" y="58"/>
                    <a:pt x="217" y="75"/>
                    <a:pt x="216" y="102"/>
                  </a:cubicBezTo>
                  <a:cubicBezTo>
                    <a:pt x="215" y="109"/>
                    <a:pt x="214" y="159"/>
                    <a:pt x="213" y="252"/>
                  </a:cubicBezTo>
                  <a:cubicBezTo>
                    <a:pt x="213" y="606"/>
                    <a:pt x="213" y="606"/>
                    <a:pt x="213" y="606"/>
                  </a:cubicBezTo>
                  <a:cubicBezTo>
                    <a:pt x="213" y="643"/>
                    <a:pt x="214" y="673"/>
                    <a:pt x="216" y="696"/>
                  </a:cubicBezTo>
                  <a:cubicBezTo>
                    <a:pt x="257" y="699"/>
                    <a:pt x="262" y="700"/>
                    <a:pt x="303" y="700"/>
                  </a:cubicBezTo>
                  <a:cubicBezTo>
                    <a:pt x="407" y="700"/>
                    <a:pt x="484" y="693"/>
                    <a:pt x="525" y="681"/>
                  </a:cubicBezTo>
                  <a:cubicBezTo>
                    <a:pt x="530" y="670"/>
                    <a:pt x="534" y="658"/>
                    <a:pt x="538" y="644"/>
                  </a:cubicBezTo>
                  <a:cubicBezTo>
                    <a:pt x="560" y="557"/>
                    <a:pt x="560" y="557"/>
                    <a:pt x="560" y="557"/>
                  </a:cubicBezTo>
                  <a:cubicBezTo>
                    <a:pt x="596" y="557"/>
                    <a:pt x="596" y="557"/>
                    <a:pt x="596" y="557"/>
                  </a:cubicBezTo>
                  <a:cubicBezTo>
                    <a:pt x="588" y="609"/>
                    <a:pt x="580" y="671"/>
                    <a:pt x="573" y="741"/>
                  </a:cubicBezTo>
                  <a:cubicBezTo>
                    <a:pt x="558" y="744"/>
                    <a:pt x="546" y="745"/>
                    <a:pt x="537" y="746"/>
                  </a:cubicBezTo>
                  <a:cubicBezTo>
                    <a:pt x="518" y="747"/>
                    <a:pt x="488" y="747"/>
                    <a:pt x="449" y="747"/>
                  </a:cubicBezTo>
                  <a:cubicBezTo>
                    <a:pt x="156" y="744"/>
                    <a:pt x="156" y="744"/>
                    <a:pt x="156" y="744"/>
                  </a:cubicBezTo>
                  <a:cubicBezTo>
                    <a:pt x="121" y="744"/>
                    <a:pt x="85" y="745"/>
                    <a:pt x="49" y="7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7"/>
            <p:cNvSpPr>
              <a:spLocks/>
            </p:cNvSpPr>
            <p:nvPr userDrawn="1"/>
          </p:nvSpPr>
          <p:spPr bwMode="auto">
            <a:xfrm>
              <a:off x="1127125" y="1003301"/>
              <a:ext cx="103188" cy="236538"/>
            </a:xfrm>
            <a:custGeom>
              <a:avLst/>
              <a:gdLst>
                <a:gd name="T0" fmla="*/ 321 w 321"/>
                <a:gd name="T1" fmla="*/ 714 h 747"/>
                <a:gd name="T2" fmla="*/ 321 w 321"/>
                <a:gd name="T3" fmla="*/ 747 h 747"/>
                <a:gd name="T4" fmla="*/ 168 w 321"/>
                <a:gd name="T5" fmla="*/ 744 h 747"/>
                <a:gd name="T6" fmla="*/ 0 w 321"/>
                <a:gd name="T7" fmla="*/ 747 h 747"/>
                <a:gd name="T8" fmla="*/ 0 w 321"/>
                <a:gd name="T9" fmla="*/ 714 h 747"/>
                <a:gd name="T10" fmla="*/ 77 w 321"/>
                <a:gd name="T11" fmla="*/ 708 h 747"/>
                <a:gd name="T12" fmla="*/ 97 w 321"/>
                <a:gd name="T13" fmla="*/ 696 h 747"/>
                <a:gd name="T14" fmla="*/ 105 w 321"/>
                <a:gd name="T15" fmla="*/ 645 h 747"/>
                <a:gd name="T16" fmla="*/ 108 w 321"/>
                <a:gd name="T17" fmla="*/ 495 h 747"/>
                <a:gd name="T18" fmla="*/ 108 w 321"/>
                <a:gd name="T19" fmla="*/ 251 h 747"/>
                <a:gd name="T20" fmla="*/ 105 w 321"/>
                <a:gd name="T21" fmla="*/ 111 h 747"/>
                <a:gd name="T22" fmla="*/ 97 w 321"/>
                <a:gd name="T23" fmla="*/ 52 h 747"/>
                <a:gd name="T24" fmla="*/ 77 w 321"/>
                <a:gd name="T25" fmla="*/ 39 h 747"/>
                <a:gd name="T26" fmla="*/ 0 w 321"/>
                <a:gd name="T27" fmla="*/ 33 h 747"/>
                <a:gd name="T28" fmla="*/ 0 w 321"/>
                <a:gd name="T29" fmla="*/ 0 h 747"/>
                <a:gd name="T30" fmla="*/ 161 w 321"/>
                <a:gd name="T31" fmla="*/ 3 h 747"/>
                <a:gd name="T32" fmla="*/ 321 w 321"/>
                <a:gd name="T33" fmla="*/ 0 h 747"/>
                <a:gd name="T34" fmla="*/ 321 w 321"/>
                <a:gd name="T35" fmla="*/ 33 h 747"/>
                <a:gd name="T36" fmla="*/ 243 w 321"/>
                <a:gd name="T37" fmla="*/ 39 h 747"/>
                <a:gd name="T38" fmla="*/ 224 w 321"/>
                <a:gd name="T39" fmla="*/ 51 h 747"/>
                <a:gd name="T40" fmla="*/ 216 w 321"/>
                <a:gd name="T41" fmla="*/ 102 h 747"/>
                <a:gd name="T42" fmla="*/ 212 w 321"/>
                <a:gd name="T43" fmla="*/ 251 h 747"/>
                <a:gd name="T44" fmla="*/ 212 w 321"/>
                <a:gd name="T45" fmla="*/ 495 h 747"/>
                <a:gd name="T46" fmla="*/ 214 w 321"/>
                <a:gd name="T47" fmla="*/ 635 h 747"/>
                <a:gd name="T48" fmla="*/ 222 w 321"/>
                <a:gd name="T49" fmla="*/ 694 h 747"/>
                <a:gd name="T50" fmla="*/ 242 w 321"/>
                <a:gd name="T51" fmla="*/ 708 h 747"/>
                <a:gd name="T52" fmla="*/ 321 w 321"/>
                <a:gd name="T53" fmla="*/ 714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1" h="747">
                  <a:moveTo>
                    <a:pt x="321" y="714"/>
                  </a:moveTo>
                  <a:cubicBezTo>
                    <a:pt x="321" y="747"/>
                    <a:pt x="321" y="747"/>
                    <a:pt x="321" y="747"/>
                  </a:cubicBezTo>
                  <a:cubicBezTo>
                    <a:pt x="244" y="745"/>
                    <a:pt x="193" y="744"/>
                    <a:pt x="168" y="744"/>
                  </a:cubicBezTo>
                  <a:cubicBezTo>
                    <a:pt x="0" y="747"/>
                    <a:pt x="0" y="747"/>
                    <a:pt x="0" y="747"/>
                  </a:cubicBezTo>
                  <a:cubicBezTo>
                    <a:pt x="0" y="714"/>
                    <a:pt x="0" y="714"/>
                    <a:pt x="0" y="714"/>
                  </a:cubicBezTo>
                  <a:cubicBezTo>
                    <a:pt x="42" y="713"/>
                    <a:pt x="68" y="711"/>
                    <a:pt x="77" y="708"/>
                  </a:cubicBezTo>
                  <a:cubicBezTo>
                    <a:pt x="87" y="705"/>
                    <a:pt x="93" y="701"/>
                    <a:pt x="97" y="696"/>
                  </a:cubicBezTo>
                  <a:cubicBezTo>
                    <a:pt x="101" y="689"/>
                    <a:pt x="104" y="672"/>
                    <a:pt x="105" y="645"/>
                  </a:cubicBezTo>
                  <a:cubicBezTo>
                    <a:pt x="106" y="637"/>
                    <a:pt x="107" y="587"/>
                    <a:pt x="108" y="495"/>
                  </a:cubicBezTo>
                  <a:cubicBezTo>
                    <a:pt x="108" y="251"/>
                    <a:pt x="108" y="251"/>
                    <a:pt x="108" y="251"/>
                  </a:cubicBezTo>
                  <a:cubicBezTo>
                    <a:pt x="108" y="204"/>
                    <a:pt x="107" y="157"/>
                    <a:pt x="105" y="111"/>
                  </a:cubicBezTo>
                  <a:cubicBezTo>
                    <a:pt x="104" y="78"/>
                    <a:pt x="102" y="59"/>
                    <a:pt x="97" y="52"/>
                  </a:cubicBezTo>
                  <a:cubicBezTo>
                    <a:pt x="93" y="46"/>
                    <a:pt x="87" y="41"/>
                    <a:pt x="77" y="39"/>
                  </a:cubicBezTo>
                  <a:cubicBezTo>
                    <a:pt x="68" y="36"/>
                    <a:pt x="42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9" y="2"/>
                    <a:pt x="123" y="3"/>
                    <a:pt x="161" y="3"/>
                  </a:cubicBezTo>
                  <a:cubicBezTo>
                    <a:pt x="197" y="3"/>
                    <a:pt x="250" y="2"/>
                    <a:pt x="321" y="0"/>
                  </a:cubicBezTo>
                  <a:cubicBezTo>
                    <a:pt x="321" y="33"/>
                    <a:pt x="321" y="33"/>
                    <a:pt x="321" y="33"/>
                  </a:cubicBezTo>
                  <a:cubicBezTo>
                    <a:pt x="278" y="34"/>
                    <a:pt x="252" y="36"/>
                    <a:pt x="243" y="39"/>
                  </a:cubicBezTo>
                  <a:cubicBezTo>
                    <a:pt x="234" y="41"/>
                    <a:pt x="227" y="46"/>
                    <a:pt x="224" y="51"/>
                  </a:cubicBezTo>
                  <a:cubicBezTo>
                    <a:pt x="219" y="58"/>
                    <a:pt x="217" y="75"/>
                    <a:pt x="216" y="102"/>
                  </a:cubicBezTo>
                  <a:cubicBezTo>
                    <a:pt x="215" y="109"/>
                    <a:pt x="214" y="159"/>
                    <a:pt x="212" y="251"/>
                  </a:cubicBezTo>
                  <a:cubicBezTo>
                    <a:pt x="212" y="495"/>
                    <a:pt x="212" y="495"/>
                    <a:pt x="212" y="495"/>
                  </a:cubicBezTo>
                  <a:cubicBezTo>
                    <a:pt x="212" y="543"/>
                    <a:pt x="213" y="589"/>
                    <a:pt x="214" y="635"/>
                  </a:cubicBezTo>
                  <a:cubicBezTo>
                    <a:pt x="215" y="668"/>
                    <a:pt x="218" y="688"/>
                    <a:pt x="222" y="694"/>
                  </a:cubicBezTo>
                  <a:cubicBezTo>
                    <a:pt x="226" y="700"/>
                    <a:pt x="233" y="705"/>
                    <a:pt x="242" y="708"/>
                  </a:cubicBezTo>
                  <a:cubicBezTo>
                    <a:pt x="251" y="711"/>
                    <a:pt x="278" y="713"/>
                    <a:pt x="321" y="7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8"/>
            <p:cNvSpPr>
              <a:spLocks/>
            </p:cNvSpPr>
            <p:nvPr userDrawn="1"/>
          </p:nvSpPr>
          <p:spPr bwMode="auto">
            <a:xfrm>
              <a:off x="1266825" y="1003301"/>
              <a:ext cx="276225" cy="242888"/>
            </a:xfrm>
            <a:custGeom>
              <a:avLst/>
              <a:gdLst>
                <a:gd name="T0" fmla="*/ 5 w 869"/>
                <a:gd name="T1" fmla="*/ 747 h 766"/>
                <a:gd name="T2" fmla="*/ 5 w 869"/>
                <a:gd name="T3" fmla="*/ 714 h 766"/>
                <a:gd name="T4" fmla="*/ 80 w 869"/>
                <a:gd name="T5" fmla="*/ 705 h 766"/>
                <a:gd name="T6" fmla="*/ 91 w 869"/>
                <a:gd name="T7" fmla="*/ 695 h 766"/>
                <a:gd name="T8" fmla="*/ 99 w 869"/>
                <a:gd name="T9" fmla="*/ 640 h 766"/>
                <a:gd name="T10" fmla="*/ 102 w 869"/>
                <a:gd name="T11" fmla="*/ 520 h 766"/>
                <a:gd name="T12" fmla="*/ 102 w 869"/>
                <a:gd name="T13" fmla="*/ 92 h 766"/>
                <a:gd name="T14" fmla="*/ 100 w 869"/>
                <a:gd name="T15" fmla="*/ 69 h 766"/>
                <a:gd name="T16" fmla="*/ 80 w 869"/>
                <a:gd name="T17" fmla="*/ 47 h 766"/>
                <a:gd name="T18" fmla="*/ 57 w 869"/>
                <a:gd name="T19" fmla="*/ 36 h 766"/>
                <a:gd name="T20" fmla="*/ 0 w 869"/>
                <a:gd name="T21" fmla="*/ 33 h 766"/>
                <a:gd name="T22" fmla="*/ 0 w 869"/>
                <a:gd name="T23" fmla="*/ 0 h 766"/>
                <a:gd name="T24" fmla="*/ 119 w 869"/>
                <a:gd name="T25" fmla="*/ 3 h 766"/>
                <a:gd name="T26" fmla="*/ 202 w 869"/>
                <a:gd name="T27" fmla="*/ 0 h 766"/>
                <a:gd name="T28" fmla="*/ 269 w 869"/>
                <a:gd name="T29" fmla="*/ 86 h 766"/>
                <a:gd name="T30" fmla="*/ 381 w 869"/>
                <a:gd name="T31" fmla="*/ 220 h 766"/>
                <a:gd name="T32" fmla="*/ 545 w 869"/>
                <a:gd name="T33" fmla="*/ 411 h 766"/>
                <a:gd name="T34" fmla="*/ 671 w 869"/>
                <a:gd name="T35" fmla="*/ 554 h 766"/>
                <a:gd name="T36" fmla="*/ 721 w 869"/>
                <a:gd name="T37" fmla="*/ 609 h 766"/>
                <a:gd name="T38" fmla="*/ 721 w 869"/>
                <a:gd name="T39" fmla="*/ 226 h 766"/>
                <a:gd name="T40" fmla="*/ 718 w 869"/>
                <a:gd name="T41" fmla="*/ 105 h 766"/>
                <a:gd name="T42" fmla="*/ 711 w 869"/>
                <a:gd name="T43" fmla="*/ 51 h 766"/>
                <a:gd name="T44" fmla="*/ 699 w 869"/>
                <a:gd name="T45" fmla="*/ 41 h 766"/>
                <a:gd name="T46" fmla="*/ 624 w 869"/>
                <a:gd name="T47" fmla="*/ 33 h 766"/>
                <a:gd name="T48" fmla="*/ 624 w 869"/>
                <a:gd name="T49" fmla="*/ 0 h 766"/>
                <a:gd name="T50" fmla="*/ 756 w 869"/>
                <a:gd name="T51" fmla="*/ 3 h 766"/>
                <a:gd name="T52" fmla="*/ 869 w 869"/>
                <a:gd name="T53" fmla="*/ 0 h 766"/>
                <a:gd name="T54" fmla="*/ 869 w 869"/>
                <a:gd name="T55" fmla="*/ 33 h 766"/>
                <a:gd name="T56" fmla="*/ 794 w 869"/>
                <a:gd name="T57" fmla="*/ 41 h 766"/>
                <a:gd name="T58" fmla="*/ 783 w 869"/>
                <a:gd name="T59" fmla="*/ 52 h 766"/>
                <a:gd name="T60" fmla="*/ 775 w 869"/>
                <a:gd name="T61" fmla="*/ 107 h 766"/>
                <a:gd name="T62" fmla="*/ 772 w 869"/>
                <a:gd name="T63" fmla="*/ 226 h 766"/>
                <a:gd name="T64" fmla="*/ 772 w 869"/>
                <a:gd name="T65" fmla="*/ 479 h 766"/>
                <a:gd name="T66" fmla="*/ 775 w 869"/>
                <a:gd name="T67" fmla="*/ 766 h 766"/>
                <a:gd name="T68" fmla="*/ 721 w 869"/>
                <a:gd name="T69" fmla="*/ 766 h 766"/>
                <a:gd name="T70" fmla="*/ 707 w 869"/>
                <a:gd name="T71" fmla="*/ 752 h 766"/>
                <a:gd name="T72" fmla="*/ 698 w 869"/>
                <a:gd name="T73" fmla="*/ 744 h 766"/>
                <a:gd name="T74" fmla="*/ 678 w 869"/>
                <a:gd name="T75" fmla="*/ 723 h 766"/>
                <a:gd name="T76" fmla="*/ 611 w 869"/>
                <a:gd name="T77" fmla="*/ 647 h 766"/>
                <a:gd name="T78" fmla="*/ 540 w 869"/>
                <a:gd name="T79" fmla="*/ 560 h 766"/>
                <a:gd name="T80" fmla="*/ 151 w 869"/>
                <a:gd name="T81" fmla="*/ 110 h 766"/>
                <a:gd name="T82" fmla="*/ 151 w 869"/>
                <a:gd name="T83" fmla="*/ 518 h 766"/>
                <a:gd name="T84" fmla="*/ 154 w 869"/>
                <a:gd name="T85" fmla="*/ 641 h 766"/>
                <a:gd name="T86" fmla="*/ 161 w 869"/>
                <a:gd name="T87" fmla="*/ 695 h 766"/>
                <a:gd name="T88" fmla="*/ 173 w 869"/>
                <a:gd name="T89" fmla="*/ 705 h 766"/>
                <a:gd name="T90" fmla="*/ 249 w 869"/>
                <a:gd name="T91" fmla="*/ 714 h 766"/>
                <a:gd name="T92" fmla="*/ 249 w 869"/>
                <a:gd name="T93" fmla="*/ 747 h 766"/>
                <a:gd name="T94" fmla="*/ 143 w 869"/>
                <a:gd name="T95" fmla="*/ 744 h 766"/>
                <a:gd name="T96" fmla="*/ 5 w 869"/>
                <a:gd name="T97" fmla="*/ 747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69" h="766">
                  <a:moveTo>
                    <a:pt x="5" y="747"/>
                  </a:moveTo>
                  <a:cubicBezTo>
                    <a:pt x="5" y="714"/>
                    <a:pt x="5" y="714"/>
                    <a:pt x="5" y="714"/>
                  </a:cubicBezTo>
                  <a:cubicBezTo>
                    <a:pt x="43" y="714"/>
                    <a:pt x="68" y="711"/>
                    <a:pt x="80" y="705"/>
                  </a:cubicBezTo>
                  <a:cubicBezTo>
                    <a:pt x="86" y="703"/>
                    <a:pt x="89" y="700"/>
                    <a:pt x="91" y="695"/>
                  </a:cubicBezTo>
                  <a:cubicBezTo>
                    <a:pt x="95" y="688"/>
                    <a:pt x="98" y="670"/>
                    <a:pt x="99" y="640"/>
                  </a:cubicBezTo>
                  <a:cubicBezTo>
                    <a:pt x="101" y="594"/>
                    <a:pt x="102" y="554"/>
                    <a:pt x="102" y="520"/>
                  </a:cubicBezTo>
                  <a:cubicBezTo>
                    <a:pt x="102" y="92"/>
                    <a:pt x="102" y="92"/>
                    <a:pt x="102" y="92"/>
                  </a:cubicBezTo>
                  <a:cubicBezTo>
                    <a:pt x="102" y="80"/>
                    <a:pt x="102" y="73"/>
                    <a:pt x="100" y="69"/>
                  </a:cubicBezTo>
                  <a:cubicBezTo>
                    <a:pt x="97" y="63"/>
                    <a:pt x="91" y="56"/>
                    <a:pt x="80" y="47"/>
                  </a:cubicBezTo>
                  <a:cubicBezTo>
                    <a:pt x="74" y="41"/>
                    <a:pt x="66" y="38"/>
                    <a:pt x="57" y="36"/>
                  </a:cubicBezTo>
                  <a:cubicBezTo>
                    <a:pt x="49" y="34"/>
                    <a:pt x="30" y="33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3" y="2"/>
                    <a:pt x="103" y="3"/>
                    <a:pt x="119" y="3"/>
                  </a:cubicBezTo>
                  <a:cubicBezTo>
                    <a:pt x="147" y="3"/>
                    <a:pt x="174" y="2"/>
                    <a:pt x="202" y="0"/>
                  </a:cubicBezTo>
                  <a:cubicBezTo>
                    <a:pt x="232" y="39"/>
                    <a:pt x="255" y="67"/>
                    <a:pt x="269" y="86"/>
                  </a:cubicBezTo>
                  <a:cubicBezTo>
                    <a:pt x="381" y="220"/>
                    <a:pt x="381" y="220"/>
                    <a:pt x="381" y="220"/>
                  </a:cubicBezTo>
                  <a:cubicBezTo>
                    <a:pt x="545" y="411"/>
                    <a:pt x="545" y="411"/>
                    <a:pt x="545" y="411"/>
                  </a:cubicBezTo>
                  <a:cubicBezTo>
                    <a:pt x="597" y="472"/>
                    <a:pt x="639" y="520"/>
                    <a:pt x="671" y="554"/>
                  </a:cubicBezTo>
                  <a:cubicBezTo>
                    <a:pt x="691" y="578"/>
                    <a:pt x="708" y="596"/>
                    <a:pt x="721" y="609"/>
                  </a:cubicBezTo>
                  <a:cubicBezTo>
                    <a:pt x="721" y="226"/>
                    <a:pt x="721" y="226"/>
                    <a:pt x="721" y="226"/>
                  </a:cubicBezTo>
                  <a:cubicBezTo>
                    <a:pt x="721" y="191"/>
                    <a:pt x="720" y="151"/>
                    <a:pt x="718" y="105"/>
                  </a:cubicBezTo>
                  <a:cubicBezTo>
                    <a:pt x="717" y="76"/>
                    <a:pt x="714" y="58"/>
                    <a:pt x="711" y="51"/>
                  </a:cubicBezTo>
                  <a:cubicBezTo>
                    <a:pt x="708" y="46"/>
                    <a:pt x="705" y="43"/>
                    <a:pt x="699" y="41"/>
                  </a:cubicBezTo>
                  <a:cubicBezTo>
                    <a:pt x="687" y="36"/>
                    <a:pt x="662" y="33"/>
                    <a:pt x="624" y="33"/>
                  </a:cubicBezTo>
                  <a:cubicBezTo>
                    <a:pt x="624" y="0"/>
                    <a:pt x="624" y="0"/>
                    <a:pt x="624" y="0"/>
                  </a:cubicBezTo>
                  <a:cubicBezTo>
                    <a:pt x="667" y="2"/>
                    <a:pt x="711" y="3"/>
                    <a:pt x="756" y="3"/>
                  </a:cubicBezTo>
                  <a:cubicBezTo>
                    <a:pt x="797" y="3"/>
                    <a:pt x="835" y="2"/>
                    <a:pt x="869" y="0"/>
                  </a:cubicBezTo>
                  <a:cubicBezTo>
                    <a:pt x="869" y="33"/>
                    <a:pt x="869" y="33"/>
                    <a:pt x="869" y="33"/>
                  </a:cubicBezTo>
                  <a:cubicBezTo>
                    <a:pt x="831" y="33"/>
                    <a:pt x="806" y="36"/>
                    <a:pt x="794" y="41"/>
                  </a:cubicBezTo>
                  <a:cubicBezTo>
                    <a:pt x="789" y="43"/>
                    <a:pt x="785" y="47"/>
                    <a:pt x="783" y="52"/>
                  </a:cubicBezTo>
                  <a:cubicBezTo>
                    <a:pt x="779" y="58"/>
                    <a:pt x="776" y="77"/>
                    <a:pt x="775" y="107"/>
                  </a:cubicBezTo>
                  <a:cubicBezTo>
                    <a:pt x="773" y="153"/>
                    <a:pt x="772" y="193"/>
                    <a:pt x="772" y="226"/>
                  </a:cubicBezTo>
                  <a:cubicBezTo>
                    <a:pt x="772" y="479"/>
                    <a:pt x="772" y="479"/>
                    <a:pt x="772" y="479"/>
                  </a:cubicBezTo>
                  <a:cubicBezTo>
                    <a:pt x="772" y="531"/>
                    <a:pt x="773" y="626"/>
                    <a:pt x="775" y="766"/>
                  </a:cubicBezTo>
                  <a:cubicBezTo>
                    <a:pt x="721" y="766"/>
                    <a:pt x="721" y="766"/>
                    <a:pt x="721" y="766"/>
                  </a:cubicBezTo>
                  <a:cubicBezTo>
                    <a:pt x="707" y="752"/>
                    <a:pt x="707" y="752"/>
                    <a:pt x="707" y="752"/>
                  </a:cubicBezTo>
                  <a:cubicBezTo>
                    <a:pt x="705" y="751"/>
                    <a:pt x="700" y="746"/>
                    <a:pt x="698" y="744"/>
                  </a:cubicBezTo>
                  <a:cubicBezTo>
                    <a:pt x="696" y="742"/>
                    <a:pt x="689" y="735"/>
                    <a:pt x="678" y="723"/>
                  </a:cubicBezTo>
                  <a:cubicBezTo>
                    <a:pt x="647" y="689"/>
                    <a:pt x="625" y="664"/>
                    <a:pt x="611" y="647"/>
                  </a:cubicBezTo>
                  <a:cubicBezTo>
                    <a:pt x="540" y="560"/>
                    <a:pt x="540" y="560"/>
                    <a:pt x="540" y="560"/>
                  </a:cubicBezTo>
                  <a:cubicBezTo>
                    <a:pt x="151" y="110"/>
                    <a:pt x="151" y="110"/>
                    <a:pt x="151" y="110"/>
                  </a:cubicBezTo>
                  <a:cubicBezTo>
                    <a:pt x="151" y="518"/>
                    <a:pt x="151" y="518"/>
                    <a:pt x="151" y="518"/>
                  </a:cubicBezTo>
                  <a:cubicBezTo>
                    <a:pt x="151" y="552"/>
                    <a:pt x="152" y="593"/>
                    <a:pt x="154" y="641"/>
                  </a:cubicBezTo>
                  <a:cubicBezTo>
                    <a:pt x="156" y="670"/>
                    <a:pt x="158" y="688"/>
                    <a:pt x="161" y="695"/>
                  </a:cubicBezTo>
                  <a:cubicBezTo>
                    <a:pt x="164" y="700"/>
                    <a:pt x="168" y="704"/>
                    <a:pt x="173" y="705"/>
                  </a:cubicBezTo>
                  <a:cubicBezTo>
                    <a:pt x="185" y="711"/>
                    <a:pt x="210" y="714"/>
                    <a:pt x="249" y="714"/>
                  </a:cubicBezTo>
                  <a:cubicBezTo>
                    <a:pt x="249" y="747"/>
                    <a:pt x="249" y="747"/>
                    <a:pt x="249" y="747"/>
                  </a:cubicBezTo>
                  <a:cubicBezTo>
                    <a:pt x="217" y="745"/>
                    <a:pt x="181" y="744"/>
                    <a:pt x="143" y="744"/>
                  </a:cubicBezTo>
                  <a:cubicBezTo>
                    <a:pt x="100" y="744"/>
                    <a:pt x="54" y="745"/>
                    <a:pt x="5" y="7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9"/>
            <p:cNvSpPr>
              <a:spLocks/>
            </p:cNvSpPr>
            <p:nvPr userDrawn="1"/>
          </p:nvSpPr>
          <p:spPr bwMode="auto">
            <a:xfrm>
              <a:off x="1573213" y="1003301"/>
              <a:ext cx="101600" cy="236538"/>
            </a:xfrm>
            <a:custGeom>
              <a:avLst/>
              <a:gdLst>
                <a:gd name="T0" fmla="*/ 322 w 322"/>
                <a:gd name="T1" fmla="*/ 714 h 747"/>
                <a:gd name="T2" fmla="*/ 322 w 322"/>
                <a:gd name="T3" fmla="*/ 747 h 747"/>
                <a:gd name="T4" fmla="*/ 169 w 322"/>
                <a:gd name="T5" fmla="*/ 744 h 747"/>
                <a:gd name="T6" fmla="*/ 0 w 322"/>
                <a:gd name="T7" fmla="*/ 747 h 747"/>
                <a:gd name="T8" fmla="*/ 0 w 322"/>
                <a:gd name="T9" fmla="*/ 714 h 747"/>
                <a:gd name="T10" fmla="*/ 79 w 322"/>
                <a:gd name="T11" fmla="*/ 708 h 747"/>
                <a:gd name="T12" fmla="*/ 98 w 322"/>
                <a:gd name="T13" fmla="*/ 696 h 747"/>
                <a:gd name="T14" fmla="*/ 106 w 322"/>
                <a:gd name="T15" fmla="*/ 645 h 747"/>
                <a:gd name="T16" fmla="*/ 109 w 322"/>
                <a:gd name="T17" fmla="*/ 495 h 747"/>
                <a:gd name="T18" fmla="*/ 109 w 322"/>
                <a:gd name="T19" fmla="*/ 251 h 747"/>
                <a:gd name="T20" fmla="*/ 106 w 322"/>
                <a:gd name="T21" fmla="*/ 111 h 747"/>
                <a:gd name="T22" fmla="*/ 98 w 322"/>
                <a:gd name="T23" fmla="*/ 52 h 747"/>
                <a:gd name="T24" fmla="*/ 78 w 322"/>
                <a:gd name="T25" fmla="*/ 39 h 747"/>
                <a:gd name="T26" fmla="*/ 0 w 322"/>
                <a:gd name="T27" fmla="*/ 33 h 747"/>
                <a:gd name="T28" fmla="*/ 0 w 322"/>
                <a:gd name="T29" fmla="*/ 0 h 747"/>
                <a:gd name="T30" fmla="*/ 161 w 322"/>
                <a:gd name="T31" fmla="*/ 3 h 747"/>
                <a:gd name="T32" fmla="*/ 322 w 322"/>
                <a:gd name="T33" fmla="*/ 0 h 747"/>
                <a:gd name="T34" fmla="*/ 322 w 322"/>
                <a:gd name="T35" fmla="*/ 33 h 747"/>
                <a:gd name="T36" fmla="*/ 244 w 322"/>
                <a:gd name="T37" fmla="*/ 39 h 747"/>
                <a:gd name="T38" fmla="*/ 224 w 322"/>
                <a:gd name="T39" fmla="*/ 51 h 747"/>
                <a:gd name="T40" fmla="*/ 216 w 322"/>
                <a:gd name="T41" fmla="*/ 102 h 747"/>
                <a:gd name="T42" fmla="*/ 213 w 322"/>
                <a:gd name="T43" fmla="*/ 251 h 747"/>
                <a:gd name="T44" fmla="*/ 213 w 322"/>
                <a:gd name="T45" fmla="*/ 495 h 747"/>
                <a:gd name="T46" fmla="*/ 215 w 322"/>
                <a:gd name="T47" fmla="*/ 635 h 747"/>
                <a:gd name="T48" fmla="*/ 223 w 322"/>
                <a:gd name="T49" fmla="*/ 694 h 747"/>
                <a:gd name="T50" fmla="*/ 243 w 322"/>
                <a:gd name="T51" fmla="*/ 708 h 747"/>
                <a:gd name="T52" fmla="*/ 322 w 322"/>
                <a:gd name="T53" fmla="*/ 714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2" h="747">
                  <a:moveTo>
                    <a:pt x="322" y="714"/>
                  </a:moveTo>
                  <a:cubicBezTo>
                    <a:pt x="322" y="747"/>
                    <a:pt x="322" y="747"/>
                    <a:pt x="322" y="747"/>
                  </a:cubicBezTo>
                  <a:cubicBezTo>
                    <a:pt x="244" y="745"/>
                    <a:pt x="193" y="744"/>
                    <a:pt x="169" y="744"/>
                  </a:cubicBezTo>
                  <a:cubicBezTo>
                    <a:pt x="0" y="747"/>
                    <a:pt x="0" y="747"/>
                    <a:pt x="0" y="747"/>
                  </a:cubicBezTo>
                  <a:cubicBezTo>
                    <a:pt x="0" y="714"/>
                    <a:pt x="0" y="714"/>
                    <a:pt x="0" y="714"/>
                  </a:cubicBezTo>
                  <a:cubicBezTo>
                    <a:pt x="43" y="713"/>
                    <a:pt x="69" y="711"/>
                    <a:pt x="79" y="708"/>
                  </a:cubicBezTo>
                  <a:cubicBezTo>
                    <a:pt x="88" y="705"/>
                    <a:pt x="94" y="701"/>
                    <a:pt x="98" y="696"/>
                  </a:cubicBezTo>
                  <a:cubicBezTo>
                    <a:pt x="102" y="689"/>
                    <a:pt x="105" y="672"/>
                    <a:pt x="106" y="645"/>
                  </a:cubicBezTo>
                  <a:cubicBezTo>
                    <a:pt x="107" y="637"/>
                    <a:pt x="108" y="587"/>
                    <a:pt x="109" y="495"/>
                  </a:cubicBezTo>
                  <a:cubicBezTo>
                    <a:pt x="109" y="251"/>
                    <a:pt x="109" y="251"/>
                    <a:pt x="109" y="251"/>
                  </a:cubicBezTo>
                  <a:cubicBezTo>
                    <a:pt x="109" y="204"/>
                    <a:pt x="108" y="157"/>
                    <a:pt x="106" y="111"/>
                  </a:cubicBezTo>
                  <a:cubicBezTo>
                    <a:pt x="105" y="78"/>
                    <a:pt x="102" y="59"/>
                    <a:pt x="98" y="52"/>
                  </a:cubicBezTo>
                  <a:cubicBezTo>
                    <a:pt x="94" y="46"/>
                    <a:pt x="88" y="41"/>
                    <a:pt x="78" y="39"/>
                  </a:cubicBezTo>
                  <a:cubicBezTo>
                    <a:pt x="69" y="36"/>
                    <a:pt x="43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0" y="2"/>
                    <a:pt x="124" y="3"/>
                    <a:pt x="161" y="3"/>
                  </a:cubicBezTo>
                  <a:cubicBezTo>
                    <a:pt x="198" y="3"/>
                    <a:pt x="251" y="2"/>
                    <a:pt x="322" y="0"/>
                  </a:cubicBezTo>
                  <a:cubicBezTo>
                    <a:pt x="322" y="33"/>
                    <a:pt x="322" y="33"/>
                    <a:pt x="322" y="33"/>
                  </a:cubicBezTo>
                  <a:cubicBezTo>
                    <a:pt x="279" y="34"/>
                    <a:pt x="253" y="36"/>
                    <a:pt x="244" y="39"/>
                  </a:cubicBezTo>
                  <a:cubicBezTo>
                    <a:pt x="234" y="41"/>
                    <a:pt x="228" y="46"/>
                    <a:pt x="224" y="51"/>
                  </a:cubicBezTo>
                  <a:cubicBezTo>
                    <a:pt x="220" y="58"/>
                    <a:pt x="217" y="75"/>
                    <a:pt x="216" y="102"/>
                  </a:cubicBezTo>
                  <a:cubicBezTo>
                    <a:pt x="216" y="109"/>
                    <a:pt x="215" y="159"/>
                    <a:pt x="213" y="251"/>
                  </a:cubicBezTo>
                  <a:cubicBezTo>
                    <a:pt x="213" y="495"/>
                    <a:pt x="213" y="495"/>
                    <a:pt x="213" y="495"/>
                  </a:cubicBezTo>
                  <a:cubicBezTo>
                    <a:pt x="213" y="543"/>
                    <a:pt x="214" y="589"/>
                    <a:pt x="215" y="635"/>
                  </a:cubicBezTo>
                  <a:cubicBezTo>
                    <a:pt x="216" y="668"/>
                    <a:pt x="219" y="688"/>
                    <a:pt x="223" y="694"/>
                  </a:cubicBezTo>
                  <a:cubicBezTo>
                    <a:pt x="227" y="700"/>
                    <a:pt x="234" y="705"/>
                    <a:pt x="243" y="708"/>
                  </a:cubicBezTo>
                  <a:cubicBezTo>
                    <a:pt x="252" y="711"/>
                    <a:pt x="278" y="713"/>
                    <a:pt x="322" y="7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0"/>
            <p:cNvSpPr>
              <a:spLocks/>
            </p:cNvSpPr>
            <p:nvPr userDrawn="1"/>
          </p:nvSpPr>
          <p:spPr bwMode="auto">
            <a:xfrm>
              <a:off x="1692275" y="998538"/>
              <a:ext cx="231775" cy="246063"/>
            </a:xfrm>
            <a:custGeom>
              <a:avLst/>
              <a:gdLst>
                <a:gd name="T0" fmla="*/ 728 w 728"/>
                <a:gd name="T1" fmla="*/ 667 h 774"/>
                <a:gd name="T2" fmla="*/ 707 w 728"/>
                <a:gd name="T3" fmla="*/ 716 h 774"/>
                <a:gd name="T4" fmla="*/ 581 w 728"/>
                <a:gd name="T5" fmla="*/ 761 h 774"/>
                <a:gd name="T6" fmla="*/ 447 w 728"/>
                <a:gd name="T7" fmla="*/ 774 h 774"/>
                <a:gd name="T8" fmla="*/ 288 w 728"/>
                <a:gd name="T9" fmla="*/ 754 h 774"/>
                <a:gd name="T10" fmla="*/ 161 w 728"/>
                <a:gd name="T11" fmla="*/ 696 h 774"/>
                <a:gd name="T12" fmla="*/ 71 w 728"/>
                <a:gd name="T13" fmla="*/ 610 h 774"/>
                <a:gd name="T14" fmla="*/ 18 w 728"/>
                <a:gd name="T15" fmla="*/ 508 h 774"/>
                <a:gd name="T16" fmla="*/ 0 w 728"/>
                <a:gd name="T17" fmla="*/ 386 h 774"/>
                <a:gd name="T18" fmla="*/ 123 w 728"/>
                <a:gd name="T19" fmla="*/ 110 h 774"/>
                <a:gd name="T20" fmla="*/ 457 w 728"/>
                <a:gd name="T21" fmla="*/ 0 h 774"/>
                <a:gd name="T22" fmla="*/ 549 w 728"/>
                <a:gd name="T23" fmla="*/ 6 h 774"/>
                <a:gd name="T24" fmla="*/ 653 w 728"/>
                <a:gd name="T25" fmla="*/ 27 h 774"/>
                <a:gd name="T26" fmla="*/ 728 w 728"/>
                <a:gd name="T27" fmla="*/ 45 h 774"/>
                <a:gd name="T28" fmla="*/ 710 w 728"/>
                <a:gd name="T29" fmla="*/ 101 h 774"/>
                <a:gd name="T30" fmla="*/ 698 w 728"/>
                <a:gd name="T31" fmla="*/ 204 h 774"/>
                <a:gd name="T32" fmla="*/ 665 w 728"/>
                <a:gd name="T33" fmla="*/ 204 h 774"/>
                <a:gd name="T34" fmla="*/ 665 w 728"/>
                <a:gd name="T35" fmla="*/ 143 h 774"/>
                <a:gd name="T36" fmla="*/ 605 w 728"/>
                <a:gd name="T37" fmla="*/ 66 h 774"/>
                <a:gd name="T38" fmla="*/ 446 w 728"/>
                <a:gd name="T39" fmla="*/ 41 h 774"/>
                <a:gd name="T40" fmla="*/ 313 w 728"/>
                <a:gd name="T41" fmla="*/ 60 h 774"/>
                <a:gd name="T42" fmla="*/ 217 w 728"/>
                <a:gd name="T43" fmla="*/ 117 h 774"/>
                <a:gd name="T44" fmla="*/ 149 w 728"/>
                <a:gd name="T45" fmla="*/ 216 h 774"/>
                <a:gd name="T46" fmla="*/ 122 w 728"/>
                <a:gd name="T47" fmla="*/ 366 h 774"/>
                <a:gd name="T48" fmla="*/ 223 w 728"/>
                <a:gd name="T49" fmla="*/ 621 h 774"/>
                <a:gd name="T50" fmla="*/ 492 w 728"/>
                <a:gd name="T51" fmla="*/ 717 h 774"/>
                <a:gd name="T52" fmla="*/ 632 w 728"/>
                <a:gd name="T53" fmla="*/ 698 h 774"/>
                <a:gd name="T54" fmla="*/ 719 w 728"/>
                <a:gd name="T55" fmla="*/ 656 h 774"/>
                <a:gd name="T56" fmla="*/ 728 w 728"/>
                <a:gd name="T57" fmla="*/ 667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28" h="774">
                  <a:moveTo>
                    <a:pt x="728" y="667"/>
                  </a:moveTo>
                  <a:cubicBezTo>
                    <a:pt x="707" y="716"/>
                    <a:pt x="707" y="716"/>
                    <a:pt x="707" y="716"/>
                  </a:cubicBezTo>
                  <a:cubicBezTo>
                    <a:pt x="664" y="736"/>
                    <a:pt x="622" y="751"/>
                    <a:pt x="581" y="761"/>
                  </a:cubicBezTo>
                  <a:cubicBezTo>
                    <a:pt x="540" y="770"/>
                    <a:pt x="495" y="774"/>
                    <a:pt x="447" y="774"/>
                  </a:cubicBezTo>
                  <a:cubicBezTo>
                    <a:pt x="390" y="774"/>
                    <a:pt x="337" y="768"/>
                    <a:pt x="288" y="754"/>
                  </a:cubicBezTo>
                  <a:cubicBezTo>
                    <a:pt x="240" y="740"/>
                    <a:pt x="197" y="721"/>
                    <a:pt x="161" y="696"/>
                  </a:cubicBezTo>
                  <a:cubicBezTo>
                    <a:pt x="124" y="670"/>
                    <a:pt x="94" y="642"/>
                    <a:pt x="71" y="610"/>
                  </a:cubicBezTo>
                  <a:cubicBezTo>
                    <a:pt x="48" y="579"/>
                    <a:pt x="31" y="545"/>
                    <a:pt x="18" y="508"/>
                  </a:cubicBezTo>
                  <a:cubicBezTo>
                    <a:pt x="6" y="471"/>
                    <a:pt x="0" y="430"/>
                    <a:pt x="0" y="386"/>
                  </a:cubicBezTo>
                  <a:cubicBezTo>
                    <a:pt x="0" y="275"/>
                    <a:pt x="41" y="183"/>
                    <a:pt x="123" y="110"/>
                  </a:cubicBezTo>
                  <a:cubicBezTo>
                    <a:pt x="204" y="37"/>
                    <a:pt x="316" y="0"/>
                    <a:pt x="457" y="0"/>
                  </a:cubicBezTo>
                  <a:cubicBezTo>
                    <a:pt x="490" y="0"/>
                    <a:pt x="521" y="2"/>
                    <a:pt x="549" y="6"/>
                  </a:cubicBezTo>
                  <a:cubicBezTo>
                    <a:pt x="578" y="9"/>
                    <a:pt x="612" y="16"/>
                    <a:pt x="653" y="27"/>
                  </a:cubicBezTo>
                  <a:cubicBezTo>
                    <a:pt x="694" y="37"/>
                    <a:pt x="719" y="43"/>
                    <a:pt x="728" y="45"/>
                  </a:cubicBezTo>
                  <a:cubicBezTo>
                    <a:pt x="720" y="64"/>
                    <a:pt x="714" y="82"/>
                    <a:pt x="710" y="101"/>
                  </a:cubicBezTo>
                  <a:cubicBezTo>
                    <a:pt x="704" y="131"/>
                    <a:pt x="700" y="165"/>
                    <a:pt x="698" y="204"/>
                  </a:cubicBezTo>
                  <a:cubicBezTo>
                    <a:pt x="665" y="204"/>
                    <a:pt x="665" y="204"/>
                    <a:pt x="665" y="204"/>
                  </a:cubicBezTo>
                  <a:cubicBezTo>
                    <a:pt x="665" y="143"/>
                    <a:pt x="665" y="143"/>
                    <a:pt x="665" y="143"/>
                  </a:cubicBezTo>
                  <a:cubicBezTo>
                    <a:pt x="661" y="109"/>
                    <a:pt x="641" y="83"/>
                    <a:pt x="605" y="66"/>
                  </a:cubicBezTo>
                  <a:cubicBezTo>
                    <a:pt x="569" y="50"/>
                    <a:pt x="516" y="41"/>
                    <a:pt x="446" y="41"/>
                  </a:cubicBezTo>
                  <a:cubicBezTo>
                    <a:pt x="393" y="42"/>
                    <a:pt x="349" y="48"/>
                    <a:pt x="313" y="60"/>
                  </a:cubicBezTo>
                  <a:cubicBezTo>
                    <a:pt x="277" y="72"/>
                    <a:pt x="245" y="91"/>
                    <a:pt x="217" y="117"/>
                  </a:cubicBezTo>
                  <a:cubicBezTo>
                    <a:pt x="189" y="143"/>
                    <a:pt x="166" y="176"/>
                    <a:pt x="149" y="216"/>
                  </a:cubicBezTo>
                  <a:cubicBezTo>
                    <a:pt x="131" y="256"/>
                    <a:pt x="122" y="306"/>
                    <a:pt x="122" y="366"/>
                  </a:cubicBezTo>
                  <a:cubicBezTo>
                    <a:pt x="122" y="472"/>
                    <a:pt x="155" y="557"/>
                    <a:pt x="223" y="621"/>
                  </a:cubicBezTo>
                  <a:cubicBezTo>
                    <a:pt x="291" y="685"/>
                    <a:pt x="380" y="717"/>
                    <a:pt x="492" y="717"/>
                  </a:cubicBezTo>
                  <a:cubicBezTo>
                    <a:pt x="542" y="717"/>
                    <a:pt x="589" y="711"/>
                    <a:pt x="632" y="698"/>
                  </a:cubicBezTo>
                  <a:cubicBezTo>
                    <a:pt x="661" y="689"/>
                    <a:pt x="690" y="675"/>
                    <a:pt x="719" y="656"/>
                  </a:cubicBezTo>
                  <a:lnTo>
                    <a:pt x="728" y="6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1"/>
            <p:cNvSpPr>
              <a:spLocks/>
            </p:cNvSpPr>
            <p:nvPr userDrawn="1"/>
          </p:nvSpPr>
          <p:spPr bwMode="auto">
            <a:xfrm>
              <a:off x="657225" y="998538"/>
              <a:ext cx="231775" cy="246063"/>
            </a:xfrm>
            <a:custGeom>
              <a:avLst/>
              <a:gdLst>
                <a:gd name="T0" fmla="*/ 728 w 728"/>
                <a:gd name="T1" fmla="*/ 667 h 774"/>
                <a:gd name="T2" fmla="*/ 706 w 728"/>
                <a:gd name="T3" fmla="*/ 716 h 774"/>
                <a:gd name="T4" fmla="*/ 580 w 728"/>
                <a:gd name="T5" fmla="*/ 761 h 774"/>
                <a:gd name="T6" fmla="*/ 446 w 728"/>
                <a:gd name="T7" fmla="*/ 774 h 774"/>
                <a:gd name="T8" fmla="*/ 288 w 728"/>
                <a:gd name="T9" fmla="*/ 754 h 774"/>
                <a:gd name="T10" fmla="*/ 160 w 728"/>
                <a:gd name="T11" fmla="*/ 696 h 774"/>
                <a:gd name="T12" fmla="*/ 71 w 728"/>
                <a:gd name="T13" fmla="*/ 610 h 774"/>
                <a:gd name="T14" fmla="*/ 18 w 728"/>
                <a:gd name="T15" fmla="*/ 508 h 774"/>
                <a:gd name="T16" fmla="*/ 0 w 728"/>
                <a:gd name="T17" fmla="*/ 386 h 774"/>
                <a:gd name="T18" fmla="*/ 122 w 728"/>
                <a:gd name="T19" fmla="*/ 110 h 774"/>
                <a:gd name="T20" fmla="*/ 456 w 728"/>
                <a:gd name="T21" fmla="*/ 0 h 774"/>
                <a:gd name="T22" fmla="*/ 549 w 728"/>
                <a:gd name="T23" fmla="*/ 6 h 774"/>
                <a:gd name="T24" fmla="*/ 653 w 728"/>
                <a:gd name="T25" fmla="*/ 27 h 774"/>
                <a:gd name="T26" fmla="*/ 728 w 728"/>
                <a:gd name="T27" fmla="*/ 45 h 774"/>
                <a:gd name="T28" fmla="*/ 710 w 728"/>
                <a:gd name="T29" fmla="*/ 101 h 774"/>
                <a:gd name="T30" fmla="*/ 698 w 728"/>
                <a:gd name="T31" fmla="*/ 204 h 774"/>
                <a:gd name="T32" fmla="*/ 665 w 728"/>
                <a:gd name="T33" fmla="*/ 204 h 774"/>
                <a:gd name="T34" fmla="*/ 664 w 728"/>
                <a:gd name="T35" fmla="*/ 143 h 774"/>
                <a:gd name="T36" fmla="*/ 604 w 728"/>
                <a:gd name="T37" fmla="*/ 66 h 774"/>
                <a:gd name="T38" fmla="*/ 445 w 728"/>
                <a:gd name="T39" fmla="*/ 41 h 774"/>
                <a:gd name="T40" fmla="*/ 313 w 728"/>
                <a:gd name="T41" fmla="*/ 60 h 774"/>
                <a:gd name="T42" fmla="*/ 216 w 728"/>
                <a:gd name="T43" fmla="*/ 117 h 774"/>
                <a:gd name="T44" fmla="*/ 148 w 728"/>
                <a:gd name="T45" fmla="*/ 216 h 774"/>
                <a:gd name="T46" fmla="*/ 121 w 728"/>
                <a:gd name="T47" fmla="*/ 366 h 774"/>
                <a:gd name="T48" fmla="*/ 223 w 728"/>
                <a:gd name="T49" fmla="*/ 621 h 774"/>
                <a:gd name="T50" fmla="*/ 492 w 728"/>
                <a:gd name="T51" fmla="*/ 717 h 774"/>
                <a:gd name="T52" fmla="*/ 631 w 728"/>
                <a:gd name="T53" fmla="*/ 698 h 774"/>
                <a:gd name="T54" fmla="*/ 718 w 728"/>
                <a:gd name="T55" fmla="*/ 656 h 774"/>
                <a:gd name="T56" fmla="*/ 728 w 728"/>
                <a:gd name="T57" fmla="*/ 667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28" h="774">
                  <a:moveTo>
                    <a:pt x="728" y="667"/>
                  </a:moveTo>
                  <a:cubicBezTo>
                    <a:pt x="706" y="716"/>
                    <a:pt x="706" y="716"/>
                    <a:pt x="706" y="716"/>
                  </a:cubicBezTo>
                  <a:cubicBezTo>
                    <a:pt x="663" y="736"/>
                    <a:pt x="621" y="751"/>
                    <a:pt x="580" y="761"/>
                  </a:cubicBezTo>
                  <a:cubicBezTo>
                    <a:pt x="539" y="770"/>
                    <a:pt x="495" y="774"/>
                    <a:pt x="446" y="774"/>
                  </a:cubicBezTo>
                  <a:cubicBezTo>
                    <a:pt x="389" y="774"/>
                    <a:pt x="337" y="768"/>
                    <a:pt x="288" y="754"/>
                  </a:cubicBezTo>
                  <a:cubicBezTo>
                    <a:pt x="239" y="740"/>
                    <a:pt x="197" y="721"/>
                    <a:pt x="160" y="696"/>
                  </a:cubicBezTo>
                  <a:cubicBezTo>
                    <a:pt x="124" y="670"/>
                    <a:pt x="94" y="642"/>
                    <a:pt x="71" y="610"/>
                  </a:cubicBezTo>
                  <a:cubicBezTo>
                    <a:pt x="48" y="579"/>
                    <a:pt x="30" y="545"/>
                    <a:pt x="18" y="508"/>
                  </a:cubicBezTo>
                  <a:cubicBezTo>
                    <a:pt x="6" y="471"/>
                    <a:pt x="0" y="430"/>
                    <a:pt x="0" y="386"/>
                  </a:cubicBezTo>
                  <a:cubicBezTo>
                    <a:pt x="0" y="275"/>
                    <a:pt x="41" y="183"/>
                    <a:pt x="122" y="110"/>
                  </a:cubicBezTo>
                  <a:cubicBezTo>
                    <a:pt x="204" y="37"/>
                    <a:pt x="315" y="0"/>
                    <a:pt x="456" y="0"/>
                  </a:cubicBezTo>
                  <a:cubicBezTo>
                    <a:pt x="490" y="0"/>
                    <a:pt x="520" y="2"/>
                    <a:pt x="549" y="6"/>
                  </a:cubicBezTo>
                  <a:cubicBezTo>
                    <a:pt x="577" y="9"/>
                    <a:pt x="612" y="16"/>
                    <a:pt x="653" y="27"/>
                  </a:cubicBezTo>
                  <a:cubicBezTo>
                    <a:pt x="694" y="37"/>
                    <a:pt x="719" y="43"/>
                    <a:pt x="728" y="45"/>
                  </a:cubicBezTo>
                  <a:cubicBezTo>
                    <a:pt x="720" y="64"/>
                    <a:pt x="714" y="82"/>
                    <a:pt x="710" y="101"/>
                  </a:cubicBezTo>
                  <a:cubicBezTo>
                    <a:pt x="704" y="131"/>
                    <a:pt x="700" y="165"/>
                    <a:pt x="698" y="204"/>
                  </a:cubicBezTo>
                  <a:cubicBezTo>
                    <a:pt x="665" y="204"/>
                    <a:pt x="665" y="204"/>
                    <a:pt x="665" y="204"/>
                  </a:cubicBezTo>
                  <a:cubicBezTo>
                    <a:pt x="664" y="143"/>
                    <a:pt x="664" y="143"/>
                    <a:pt x="664" y="143"/>
                  </a:cubicBezTo>
                  <a:cubicBezTo>
                    <a:pt x="661" y="109"/>
                    <a:pt x="641" y="83"/>
                    <a:pt x="604" y="66"/>
                  </a:cubicBezTo>
                  <a:cubicBezTo>
                    <a:pt x="568" y="50"/>
                    <a:pt x="515" y="41"/>
                    <a:pt x="445" y="41"/>
                  </a:cubicBezTo>
                  <a:cubicBezTo>
                    <a:pt x="393" y="42"/>
                    <a:pt x="349" y="48"/>
                    <a:pt x="313" y="60"/>
                  </a:cubicBezTo>
                  <a:cubicBezTo>
                    <a:pt x="276" y="72"/>
                    <a:pt x="244" y="91"/>
                    <a:pt x="216" y="117"/>
                  </a:cubicBezTo>
                  <a:cubicBezTo>
                    <a:pt x="189" y="143"/>
                    <a:pt x="166" y="176"/>
                    <a:pt x="148" y="216"/>
                  </a:cubicBezTo>
                  <a:cubicBezTo>
                    <a:pt x="131" y="256"/>
                    <a:pt x="122" y="306"/>
                    <a:pt x="121" y="366"/>
                  </a:cubicBezTo>
                  <a:cubicBezTo>
                    <a:pt x="121" y="472"/>
                    <a:pt x="155" y="557"/>
                    <a:pt x="223" y="621"/>
                  </a:cubicBezTo>
                  <a:cubicBezTo>
                    <a:pt x="290" y="685"/>
                    <a:pt x="380" y="717"/>
                    <a:pt x="492" y="717"/>
                  </a:cubicBezTo>
                  <a:cubicBezTo>
                    <a:pt x="542" y="717"/>
                    <a:pt x="588" y="711"/>
                    <a:pt x="631" y="698"/>
                  </a:cubicBezTo>
                  <a:cubicBezTo>
                    <a:pt x="660" y="689"/>
                    <a:pt x="689" y="675"/>
                    <a:pt x="718" y="656"/>
                  </a:cubicBezTo>
                  <a:lnTo>
                    <a:pt x="728" y="6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2"/>
            <p:cNvSpPr>
              <a:spLocks/>
            </p:cNvSpPr>
            <p:nvPr userDrawn="1"/>
          </p:nvSpPr>
          <p:spPr bwMode="auto">
            <a:xfrm>
              <a:off x="757238" y="687388"/>
              <a:ext cx="323850" cy="239713"/>
            </a:xfrm>
            <a:custGeom>
              <a:avLst/>
              <a:gdLst>
                <a:gd name="T0" fmla="*/ 0 w 1017"/>
                <a:gd name="T1" fmla="*/ 35 h 754"/>
                <a:gd name="T2" fmla="*/ 0 w 1017"/>
                <a:gd name="T3" fmla="*/ 0 h 754"/>
                <a:gd name="T4" fmla="*/ 110 w 1017"/>
                <a:gd name="T5" fmla="*/ 4 h 754"/>
                <a:gd name="T6" fmla="*/ 212 w 1017"/>
                <a:gd name="T7" fmla="*/ 0 h 754"/>
                <a:gd name="T8" fmla="*/ 300 w 1017"/>
                <a:gd name="T9" fmla="*/ 183 h 754"/>
                <a:gd name="T10" fmla="*/ 509 w 1017"/>
                <a:gd name="T11" fmla="*/ 592 h 754"/>
                <a:gd name="T12" fmla="*/ 697 w 1017"/>
                <a:gd name="T13" fmla="*/ 218 h 754"/>
                <a:gd name="T14" fmla="*/ 800 w 1017"/>
                <a:gd name="T15" fmla="*/ 0 h 754"/>
                <a:gd name="T16" fmla="*/ 898 w 1017"/>
                <a:gd name="T17" fmla="*/ 4 h 754"/>
                <a:gd name="T18" fmla="*/ 1017 w 1017"/>
                <a:gd name="T19" fmla="*/ 0 h 754"/>
                <a:gd name="T20" fmla="*/ 1017 w 1017"/>
                <a:gd name="T21" fmla="*/ 35 h 754"/>
                <a:gd name="T22" fmla="*/ 938 w 1017"/>
                <a:gd name="T23" fmla="*/ 40 h 754"/>
                <a:gd name="T24" fmla="*/ 918 w 1017"/>
                <a:gd name="T25" fmla="*/ 53 h 754"/>
                <a:gd name="T26" fmla="*/ 910 w 1017"/>
                <a:gd name="T27" fmla="*/ 103 h 754"/>
                <a:gd name="T28" fmla="*/ 907 w 1017"/>
                <a:gd name="T29" fmla="*/ 251 h 754"/>
                <a:gd name="T30" fmla="*/ 907 w 1017"/>
                <a:gd name="T31" fmla="*/ 492 h 754"/>
                <a:gd name="T32" fmla="*/ 910 w 1017"/>
                <a:gd name="T33" fmla="*/ 631 h 754"/>
                <a:gd name="T34" fmla="*/ 918 w 1017"/>
                <a:gd name="T35" fmla="*/ 690 h 754"/>
                <a:gd name="T36" fmla="*/ 938 w 1017"/>
                <a:gd name="T37" fmla="*/ 704 h 754"/>
                <a:gd name="T38" fmla="*/ 1017 w 1017"/>
                <a:gd name="T39" fmla="*/ 709 h 754"/>
                <a:gd name="T40" fmla="*/ 1017 w 1017"/>
                <a:gd name="T41" fmla="*/ 743 h 754"/>
                <a:gd name="T42" fmla="*/ 861 w 1017"/>
                <a:gd name="T43" fmla="*/ 739 h 754"/>
                <a:gd name="T44" fmla="*/ 699 w 1017"/>
                <a:gd name="T45" fmla="*/ 743 h 754"/>
                <a:gd name="T46" fmla="*/ 699 w 1017"/>
                <a:gd name="T47" fmla="*/ 709 h 754"/>
                <a:gd name="T48" fmla="*/ 778 w 1017"/>
                <a:gd name="T49" fmla="*/ 704 h 754"/>
                <a:gd name="T50" fmla="*/ 797 w 1017"/>
                <a:gd name="T51" fmla="*/ 691 h 754"/>
                <a:gd name="T52" fmla="*/ 806 w 1017"/>
                <a:gd name="T53" fmla="*/ 641 h 754"/>
                <a:gd name="T54" fmla="*/ 808 w 1017"/>
                <a:gd name="T55" fmla="*/ 492 h 754"/>
                <a:gd name="T56" fmla="*/ 808 w 1017"/>
                <a:gd name="T57" fmla="*/ 108 h 754"/>
                <a:gd name="T58" fmla="*/ 619 w 1017"/>
                <a:gd name="T59" fmla="*/ 486 h 754"/>
                <a:gd name="T60" fmla="*/ 549 w 1017"/>
                <a:gd name="T61" fmla="*/ 629 h 754"/>
                <a:gd name="T62" fmla="*/ 494 w 1017"/>
                <a:gd name="T63" fmla="*/ 754 h 754"/>
                <a:gd name="T64" fmla="*/ 472 w 1017"/>
                <a:gd name="T65" fmla="*/ 754 h 754"/>
                <a:gd name="T66" fmla="*/ 459 w 1017"/>
                <a:gd name="T67" fmla="*/ 722 h 754"/>
                <a:gd name="T68" fmla="*/ 422 w 1017"/>
                <a:gd name="T69" fmla="*/ 645 h 754"/>
                <a:gd name="T70" fmla="*/ 159 w 1017"/>
                <a:gd name="T71" fmla="*/ 126 h 754"/>
                <a:gd name="T72" fmla="*/ 159 w 1017"/>
                <a:gd name="T73" fmla="*/ 492 h 754"/>
                <a:gd name="T74" fmla="*/ 163 w 1017"/>
                <a:gd name="T75" fmla="*/ 631 h 754"/>
                <a:gd name="T76" fmla="*/ 171 w 1017"/>
                <a:gd name="T77" fmla="*/ 690 h 754"/>
                <a:gd name="T78" fmla="*/ 191 w 1017"/>
                <a:gd name="T79" fmla="*/ 704 h 754"/>
                <a:gd name="T80" fmla="*/ 271 w 1017"/>
                <a:gd name="T81" fmla="*/ 709 h 754"/>
                <a:gd name="T82" fmla="*/ 271 w 1017"/>
                <a:gd name="T83" fmla="*/ 743 h 754"/>
                <a:gd name="T84" fmla="*/ 138 w 1017"/>
                <a:gd name="T85" fmla="*/ 739 h 754"/>
                <a:gd name="T86" fmla="*/ 0 w 1017"/>
                <a:gd name="T87" fmla="*/ 743 h 754"/>
                <a:gd name="T88" fmla="*/ 0 w 1017"/>
                <a:gd name="T89" fmla="*/ 709 h 754"/>
                <a:gd name="T90" fmla="*/ 79 w 1017"/>
                <a:gd name="T91" fmla="*/ 704 h 754"/>
                <a:gd name="T92" fmla="*/ 98 w 1017"/>
                <a:gd name="T93" fmla="*/ 691 h 754"/>
                <a:gd name="T94" fmla="*/ 107 w 1017"/>
                <a:gd name="T95" fmla="*/ 641 h 754"/>
                <a:gd name="T96" fmla="*/ 109 w 1017"/>
                <a:gd name="T97" fmla="*/ 492 h 754"/>
                <a:gd name="T98" fmla="*/ 109 w 1017"/>
                <a:gd name="T99" fmla="*/ 251 h 754"/>
                <a:gd name="T100" fmla="*/ 107 w 1017"/>
                <a:gd name="T101" fmla="*/ 112 h 754"/>
                <a:gd name="T102" fmla="*/ 99 w 1017"/>
                <a:gd name="T103" fmla="*/ 54 h 754"/>
                <a:gd name="T104" fmla="*/ 78 w 1017"/>
                <a:gd name="T105" fmla="*/ 40 h 754"/>
                <a:gd name="T106" fmla="*/ 0 w 1017"/>
                <a:gd name="T107" fmla="*/ 35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17" h="754">
                  <a:moveTo>
                    <a:pt x="0" y="3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8" y="2"/>
                    <a:pt x="75" y="4"/>
                    <a:pt x="110" y="4"/>
                  </a:cubicBezTo>
                  <a:cubicBezTo>
                    <a:pt x="145" y="4"/>
                    <a:pt x="179" y="2"/>
                    <a:pt x="212" y="0"/>
                  </a:cubicBezTo>
                  <a:cubicBezTo>
                    <a:pt x="244" y="70"/>
                    <a:pt x="274" y="131"/>
                    <a:pt x="300" y="183"/>
                  </a:cubicBezTo>
                  <a:cubicBezTo>
                    <a:pt x="509" y="592"/>
                    <a:pt x="509" y="592"/>
                    <a:pt x="509" y="592"/>
                  </a:cubicBezTo>
                  <a:cubicBezTo>
                    <a:pt x="697" y="218"/>
                    <a:pt x="697" y="218"/>
                    <a:pt x="697" y="218"/>
                  </a:cubicBezTo>
                  <a:cubicBezTo>
                    <a:pt x="749" y="116"/>
                    <a:pt x="783" y="43"/>
                    <a:pt x="800" y="0"/>
                  </a:cubicBezTo>
                  <a:cubicBezTo>
                    <a:pt x="839" y="2"/>
                    <a:pt x="872" y="4"/>
                    <a:pt x="898" y="4"/>
                  </a:cubicBezTo>
                  <a:cubicBezTo>
                    <a:pt x="923" y="4"/>
                    <a:pt x="962" y="2"/>
                    <a:pt x="1017" y="0"/>
                  </a:cubicBezTo>
                  <a:cubicBezTo>
                    <a:pt x="1017" y="35"/>
                    <a:pt x="1017" y="35"/>
                    <a:pt x="1017" y="35"/>
                  </a:cubicBezTo>
                  <a:cubicBezTo>
                    <a:pt x="974" y="35"/>
                    <a:pt x="947" y="37"/>
                    <a:pt x="938" y="40"/>
                  </a:cubicBezTo>
                  <a:cubicBezTo>
                    <a:pt x="928" y="43"/>
                    <a:pt x="922" y="47"/>
                    <a:pt x="918" y="53"/>
                  </a:cubicBezTo>
                  <a:cubicBezTo>
                    <a:pt x="914" y="60"/>
                    <a:pt x="911" y="76"/>
                    <a:pt x="910" y="103"/>
                  </a:cubicBezTo>
                  <a:cubicBezTo>
                    <a:pt x="910" y="110"/>
                    <a:pt x="909" y="159"/>
                    <a:pt x="907" y="251"/>
                  </a:cubicBezTo>
                  <a:cubicBezTo>
                    <a:pt x="907" y="492"/>
                    <a:pt x="907" y="492"/>
                    <a:pt x="907" y="492"/>
                  </a:cubicBezTo>
                  <a:cubicBezTo>
                    <a:pt x="907" y="540"/>
                    <a:pt x="908" y="586"/>
                    <a:pt x="910" y="631"/>
                  </a:cubicBezTo>
                  <a:cubicBezTo>
                    <a:pt x="911" y="664"/>
                    <a:pt x="914" y="684"/>
                    <a:pt x="918" y="690"/>
                  </a:cubicBezTo>
                  <a:cubicBezTo>
                    <a:pt x="922" y="696"/>
                    <a:pt x="929" y="701"/>
                    <a:pt x="938" y="704"/>
                  </a:cubicBezTo>
                  <a:cubicBezTo>
                    <a:pt x="948" y="707"/>
                    <a:pt x="974" y="709"/>
                    <a:pt x="1017" y="709"/>
                  </a:cubicBezTo>
                  <a:cubicBezTo>
                    <a:pt x="1017" y="743"/>
                    <a:pt x="1017" y="743"/>
                    <a:pt x="1017" y="743"/>
                  </a:cubicBezTo>
                  <a:cubicBezTo>
                    <a:pt x="943" y="740"/>
                    <a:pt x="891" y="739"/>
                    <a:pt x="861" y="739"/>
                  </a:cubicBezTo>
                  <a:cubicBezTo>
                    <a:pt x="837" y="739"/>
                    <a:pt x="782" y="740"/>
                    <a:pt x="699" y="743"/>
                  </a:cubicBezTo>
                  <a:cubicBezTo>
                    <a:pt x="699" y="709"/>
                    <a:pt x="699" y="709"/>
                    <a:pt x="699" y="709"/>
                  </a:cubicBezTo>
                  <a:cubicBezTo>
                    <a:pt x="742" y="709"/>
                    <a:pt x="768" y="707"/>
                    <a:pt x="778" y="704"/>
                  </a:cubicBezTo>
                  <a:cubicBezTo>
                    <a:pt x="788" y="701"/>
                    <a:pt x="794" y="697"/>
                    <a:pt x="797" y="691"/>
                  </a:cubicBezTo>
                  <a:cubicBezTo>
                    <a:pt x="802" y="684"/>
                    <a:pt x="805" y="668"/>
                    <a:pt x="806" y="641"/>
                  </a:cubicBezTo>
                  <a:cubicBezTo>
                    <a:pt x="806" y="633"/>
                    <a:pt x="807" y="584"/>
                    <a:pt x="808" y="492"/>
                  </a:cubicBezTo>
                  <a:cubicBezTo>
                    <a:pt x="808" y="108"/>
                    <a:pt x="808" y="108"/>
                    <a:pt x="808" y="108"/>
                  </a:cubicBezTo>
                  <a:cubicBezTo>
                    <a:pt x="619" y="486"/>
                    <a:pt x="619" y="486"/>
                    <a:pt x="619" y="486"/>
                  </a:cubicBezTo>
                  <a:cubicBezTo>
                    <a:pt x="589" y="545"/>
                    <a:pt x="566" y="593"/>
                    <a:pt x="549" y="629"/>
                  </a:cubicBezTo>
                  <a:cubicBezTo>
                    <a:pt x="537" y="655"/>
                    <a:pt x="518" y="696"/>
                    <a:pt x="494" y="754"/>
                  </a:cubicBezTo>
                  <a:cubicBezTo>
                    <a:pt x="472" y="754"/>
                    <a:pt x="472" y="754"/>
                    <a:pt x="472" y="754"/>
                  </a:cubicBezTo>
                  <a:cubicBezTo>
                    <a:pt x="468" y="740"/>
                    <a:pt x="463" y="729"/>
                    <a:pt x="459" y="722"/>
                  </a:cubicBezTo>
                  <a:cubicBezTo>
                    <a:pt x="422" y="645"/>
                    <a:pt x="422" y="645"/>
                    <a:pt x="422" y="645"/>
                  </a:cubicBezTo>
                  <a:cubicBezTo>
                    <a:pt x="159" y="126"/>
                    <a:pt x="159" y="126"/>
                    <a:pt x="159" y="126"/>
                  </a:cubicBezTo>
                  <a:cubicBezTo>
                    <a:pt x="159" y="492"/>
                    <a:pt x="159" y="492"/>
                    <a:pt x="159" y="492"/>
                  </a:cubicBezTo>
                  <a:cubicBezTo>
                    <a:pt x="159" y="540"/>
                    <a:pt x="160" y="586"/>
                    <a:pt x="163" y="631"/>
                  </a:cubicBezTo>
                  <a:cubicBezTo>
                    <a:pt x="164" y="664"/>
                    <a:pt x="167" y="683"/>
                    <a:pt x="171" y="690"/>
                  </a:cubicBezTo>
                  <a:cubicBezTo>
                    <a:pt x="175" y="696"/>
                    <a:pt x="182" y="701"/>
                    <a:pt x="191" y="704"/>
                  </a:cubicBezTo>
                  <a:cubicBezTo>
                    <a:pt x="200" y="707"/>
                    <a:pt x="227" y="709"/>
                    <a:pt x="271" y="709"/>
                  </a:cubicBezTo>
                  <a:cubicBezTo>
                    <a:pt x="271" y="743"/>
                    <a:pt x="271" y="743"/>
                    <a:pt x="271" y="743"/>
                  </a:cubicBezTo>
                  <a:cubicBezTo>
                    <a:pt x="138" y="739"/>
                    <a:pt x="138" y="739"/>
                    <a:pt x="138" y="739"/>
                  </a:cubicBezTo>
                  <a:cubicBezTo>
                    <a:pt x="0" y="743"/>
                    <a:pt x="0" y="743"/>
                    <a:pt x="0" y="743"/>
                  </a:cubicBezTo>
                  <a:cubicBezTo>
                    <a:pt x="0" y="709"/>
                    <a:pt x="0" y="709"/>
                    <a:pt x="0" y="709"/>
                  </a:cubicBezTo>
                  <a:cubicBezTo>
                    <a:pt x="43" y="709"/>
                    <a:pt x="69" y="707"/>
                    <a:pt x="79" y="704"/>
                  </a:cubicBezTo>
                  <a:cubicBezTo>
                    <a:pt x="88" y="701"/>
                    <a:pt x="95" y="697"/>
                    <a:pt x="98" y="691"/>
                  </a:cubicBezTo>
                  <a:cubicBezTo>
                    <a:pt x="103" y="684"/>
                    <a:pt x="105" y="668"/>
                    <a:pt x="107" y="641"/>
                  </a:cubicBezTo>
                  <a:cubicBezTo>
                    <a:pt x="107" y="634"/>
                    <a:pt x="108" y="584"/>
                    <a:pt x="109" y="492"/>
                  </a:cubicBezTo>
                  <a:cubicBezTo>
                    <a:pt x="109" y="251"/>
                    <a:pt x="109" y="251"/>
                    <a:pt x="109" y="251"/>
                  </a:cubicBezTo>
                  <a:cubicBezTo>
                    <a:pt x="109" y="204"/>
                    <a:pt x="108" y="158"/>
                    <a:pt x="107" y="112"/>
                  </a:cubicBezTo>
                  <a:cubicBezTo>
                    <a:pt x="105" y="79"/>
                    <a:pt x="103" y="60"/>
                    <a:pt x="99" y="54"/>
                  </a:cubicBezTo>
                  <a:cubicBezTo>
                    <a:pt x="94" y="48"/>
                    <a:pt x="88" y="43"/>
                    <a:pt x="78" y="40"/>
                  </a:cubicBezTo>
                  <a:cubicBezTo>
                    <a:pt x="69" y="37"/>
                    <a:pt x="43" y="35"/>
                    <a:pt x="0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3"/>
            <p:cNvSpPr>
              <a:spLocks noEditPoints="1"/>
            </p:cNvSpPr>
            <p:nvPr userDrawn="1"/>
          </p:nvSpPr>
          <p:spPr bwMode="auto">
            <a:xfrm>
              <a:off x="1092200" y="684213"/>
              <a:ext cx="263525" cy="238125"/>
            </a:xfrm>
            <a:custGeom>
              <a:avLst/>
              <a:gdLst>
                <a:gd name="T0" fmla="*/ 117 w 832"/>
                <a:gd name="T1" fmla="*/ 747 h 750"/>
                <a:gd name="T2" fmla="*/ 257 w 832"/>
                <a:gd name="T3" fmla="*/ 750 h 750"/>
                <a:gd name="T4" fmla="*/ 257 w 832"/>
                <a:gd name="T5" fmla="*/ 717 h 750"/>
                <a:gd name="T6" fmla="*/ 185 w 832"/>
                <a:gd name="T7" fmla="*/ 712 h 750"/>
                <a:gd name="T8" fmla="*/ 166 w 832"/>
                <a:gd name="T9" fmla="*/ 702 h 750"/>
                <a:gd name="T10" fmla="*/ 162 w 832"/>
                <a:gd name="T11" fmla="*/ 690 h 750"/>
                <a:gd name="T12" fmla="*/ 178 w 832"/>
                <a:gd name="T13" fmla="*/ 637 h 750"/>
                <a:gd name="T14" fmla="*/ 237 w 832"/>
                <a:gd name="T15" fmla="*/ 503 h 750"/>
                <a:gd name="T16" fmla="*/ 556 w 832"/>
                <a:gd name="T17" fmla="*/ 503 h 750"/>
                <a:gd name="T18" fmla="*/ 624 w 832"/>
                <a:gd name="T19" fmla="*/ 663 h 750"/>
                <a:gd name="T20" fmla="*/ 632 w 832"/>
                <a:gd name="T21" fmla="*/ 693 h 750"/>
                <a:gd name="T22" fmla="*/ 627 w 832"/>
                <a:gd name="T23" fmla="*/ 705 h 750"/>
                <a:gd name="T24" fmla="*/ 609 w 832"/>
                <a:gd name="T25" fmla="*/ 713 h 750"/>
                <a:gd name="T26" fmla="*/ 535 w 832"/>
                <a:gd name="T27" fmla="*/ 717 h 750"/>
                <a:gd name="T28" fmla="*/ 535 w 832"/>
                <a:gd name="T29" fmla="*/ 750 h 750"/>
                <a:gd name="T30" fmla="*/ 712 w 832"/>
                <a:gd name="T31" fmla="*/ 747 h 750"/>
                <a:gd name="T32" fmla="*/ 832 w 832"/>
                <a:gd name="T33" fmla="*/ 750 h 750"/>
                <a:gd name="T34" fmla="*/ 832 w 832"/>
                <a:gd name="T35" fmla="*/ 717 h 750"/>
                <a:gd name="T36" fmla="*/ 776 w 832"/>
                <a:gd name="T37" fmla="*/ 710 h 750"/>
                <a:gd name="T38" fmla="*/ 753 w 832"/>
                <a:gd name="T39" fmla="*/ 687 h 750"/>
                <a:gd name="T40" fmla="*/ 677 w 832"/>
                <a:gd name="T41" fmla="*/ 526 h 750"/>
                <a:gd name="T42" fmla="*/ 441 w 832"/>
                <a:gd name="T43" fmla="*/ 0 h 750"/>
                <a:gd name="T44" fmla="*/ 406 w 832"/>
                <a:gd name="T45" fmla="*/ 0 h 750"/>
                <a:gd name="T46" fmla="*/ 310 w 832"/>
                <a:gd name="T47" fmla="*/ 217 h 750"/>
                <a:gd name="T48" fmla="*/ 172 w 832"/>
                <a:gd name="T49" fmla="*/ 512 h 750"/>
                <a:gd name="T50" fmla="*/ 100 w 832"/>
                <a:gd name="T51" fmla="*/ 660 h 750"/>
                <a:gd name="T52" fmla="*/ 74 w 832"/>
                <a:gd name="T53" fmla="*/ 702 h 750"/>
                <a:gd name="T54" fmla="*/ 54 w 832"/>
                <a:gd name="T55" fmla="*/ 713 h 750"/>
                <a:gd name="T56" fmla="*/ 0 w 832"/>
                <a:gd name="T57" fmla="*/ 717 h 750"/>
                <a:gd name="T58" fmla="*/ 0 w 832"/>
                <a:gd name="T59" fmla="*/ 750 h 750"/>
                <a:gd name="T60" fmla="*/ 117 w 832"/>
                <a:gd name="T61" fmla="*/ 747 h 750"/>
                <a:gd name="T62" fmla="*/ 396 w 832"/>
                <a:gd name="T63" fmla="*/ 143 h 750"/>
                <a:gd name="T64" fmla="*/ 534 w 832"/>
                <a:gd name="T65" fmla="*/ 458 h 750"/>
                <a:gd name="T66" fmla="*/ 256 w 832"/>
                <a:gd name="T67" fmla="*/ 458 h 750"/>
                <a:gd name="T68" fmla="*/ 396 w 832"/>
                <a:gd name="T69" fmla="*/ 143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32" h="750">
                  <a:moveTo>
                    <a:pt x="117" y="747"/>
                  </a:moveTo>
                  <a:cubicBezTo>
                    <a:pt x="148" y="747"/>
                    <a:pt x="195" y="748"/>
                    <a:pt x="257" y="750"/>
                  </a:cubicBezTo>
                  <a:cubicBezTo>
                    <a:pt x="257" y="717"/>
                    <a:pt x="257" y="717"/>
                    <a:pt x="257" y="717"/>
                  </a:cubicBezTo>
                  <a:cubicBezTo>
                    <a:pt x="222" y="716"/>
                    <a:pt x="199" y="715"/>
                    <a:pt x="185" y="712"/>
                  </a:cubicBezTo>
                  <a:cubicBezTo>
                    <a:pt x="177" y="710"/>
                    <a:pt x="170" y="707"/>
                    <a:pt x="166" y="702"/>
                  </a:cubicBezTo>
                  <a:cubicBezTo>
                    <a:pt x="163" y="699"/>
                    <a:pt x="162" y="695"/>
                    <a:pt x="162" y="690"/>
                  </a:cubicBezTo>
                  <a:cubicBezTo>
                    <a:pt x="162" y="679"/>
                    <a:pt x="167" y="662"/>
                    <a:pt x="178" y="637"/>
                  </a:cubicBezTo>
                  <a:cubicBezTo>
                    <a:pt x="237" y="503"/>
                    <a:pt x="237" y="503"/>
                    <a:pt x="237" y="503"/>
                  </a:cubicBezTo>
                  <a:cubicBezTo>
                    <a:pt x="556" y="503"/>
                    <a:pt x="556" y="503"/>
                    <a:pt x="556" y="503"/>
                  </a:cubicBezTo>
                  <a:cubicBezTo>
                    <a:pt x="624" y="663"/>
                    <a:pt x="624" y="663"/>
                    <a:pt x="624" y="663"/>
                  </a:cubicBezTo>
                  <a:cubicBezTo>
                    <a:pt x="629" y="675"/>
                    <a:pt x="632" y="685"/>
                    <a:pt x="632" y="693"/>
                  </a:cubicBezTo>
                  <a:cubicBezTo>
                    <a:pt x="632" y="698"/>
                    <a:pt x="630" y="702"/>
                    <a:pt x="627" y="705"/>
                  </a:cubicBezTo>
                  <a:cubicBezTo>
                    <a:pt x="624" y="708"/>
                    <a:pt x="618" y="711"/>
                    <a:pt x="609" y="713"/>
                  </a:cubicBezTo>
                  <a:cubicBezTo>
                    <a:pt x="601" y="715"/>
                    <a:pt x="576" y="716"/>
                    <a:pt x="535" y="717"/>
                  </a:cubicBezTo>
                  <a:cubicBezTo>
                    <a:pt x="535" y="750"/>
                    <a:pt x="535" y="750"/>
                    <a:pt x="535" y="750"/>
                  </a:cubicBezTo>
                  <a:cubicBezTo>
                    <a:pt x="712" y="747"/>
                    <a:pt x="712" y="747"/>
                    <a:pt x="712" y="747"/>
                  </a:cubicBezTo>
                  <a:cubicBezTo>
                    <a:pt x="734" y="747"/>
                    <a:pt x="775" y="748"/>
                    <a:pt x="832" y="750"/>
                  </a:cubicBezTo>
                  <a:cubicBezTo>
                    <a:pt x="832" y="717"/>
                    <a:pt x="832" y="717"/>
                    <a:pt x="832" y="717"/>
                  </a:cubicBezTo>
                  <a:cubicBezTo>
                    <a:pt x="803" y="716"/>
                    <a:pt x="784" y="714"/>
                    <a:pt x="776" y="710"/>
                  </a:cubicBezTo>
                  <a:cubicBezTo>
                    <a:pt x="767" y="707"/>
                    <a:pt x="760" y="699"/>
                    <a:pt x="753" y="687"/>
                  </a:cubicBezTo>
                  <a:cubicBezTo>
                    <a:pt x="740" y="664"/>
                    <a:pt x="715" y="611"/>
                    <a:pt x="677" y="526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357" y="112"/>
                    <a:pt x="325" y="185"/>
                    <a:pt x="310" y="217"/>
                  </a:cubicBezTo>
                  <a:cubicBezTo>
                    <a:pt x="172" y="512"/>
                    <a:pt x="172" y="512"/>
                    <a:pt x="172" y="512"/>
                  </a:cubicBezTo>
                  <a:cubicBezTo>
                    <a:pt x="131" y="598"/>
                    <a:pt x="107" y="647"/>
                    <a:pt x="100" y="660"/>
                  </a:cubicBezTo>
                  <a:cubicBezTo>
                    <a:pt x="89" y="683"/>
                    <a:pt x="80" y="697"/>
                    <a:pt x="74" y="702"/>
                  </a:cubicBezTo>
                  <a:cubicBezTo>
                    <a:pt x="68" y="708"/>
                    <a:pt x="61" y="711"/>
                    <a:pt x="54" y="713"/>
                  </a:cubicBezTo>
                  <a:cubicBezTo>
                    <a:pt x="47" y="715"/>
                    <a:pt x="29" y="716"/>
                    <a:pt x="0" y="717"/>
                  </a:cubicBezTo>
                  <a:cubicBezTo>
                    <a:pt x="0" y="750"/>
                    <a:pt x="0" y="750"/>
                    <a:pt x="0" y="750"/>
                  </a:cubicBezTo>
                  <a:cubicBezTo>
                    <a:pt x="42" y="748"/>
                    <a:pt x="81" y="747"/>
                    <a:pt x="117" y="747"/>
                  </a:cubicBezTo>
                  <a:close/>
                  <a:moveTo>
                    <a:pt x="396" y="143"/>
                  </a:moveTo>
                  <a:cubicBezTo>
                    <a:pt x="534" y="458"/>
                    <a:pt x="534" y="458"/>
                    <a:pt x="534" y="458"/>
                  </a:cubicBezTo>
                  <a:cubicBezTo>
                    <a:pt x="256" y="458"/>
                    <a:pt x="256" y="458"/>
                    <a:pt x="256" y="458"/>
                  </a:cubicBezTo>
                  <a:lnTo>
                    <a:pt x="396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4"/>
            <p:cNvSpPr>
              <a:spLocks/>
            </p:cNvSpPr>
            <p:nvPr userDrawn="1"/>
          </p:nvSpPr>
          <p:spPr bwMode="auto">
            <a:xfrm>
              <a:off x="1309688" y="687388"/>
              <a:ext cx="260350" cy="234950"/>
            </a:xfrm>
            <a:custGeom>
              <a:avLst/>
              <a:gdLst>
                <a:gd name="T0" fmla="*/ 601 w 817"/>
                <a:gd name="T1" fmla="*/ 111 h 743"/>
                <a:gd name="T2" fmla="*/ 634 w 817"/>
                <a:gd name="T3" fmla="*/ 52 h 743"/>
                <a:gd name="T4" fmla="*/ 624 w 817"/>
                <a:gd name="T5" fmla="*/ 39 h 743"/>
                <a:gd name="T6" fmla="*/ 543 w 817"/>
                <a:gd name="T7" fmla="*/ 33 h 743"/>
                <a:gd name="T8" fmla="*/ 543 w 817"/>
                <a:gd name="T9" fmla="*/ 0 h 743"/>
                <a:gd name="T10" fmla="*/ 688 w 817"/>
                <a:gd name="T11" fmla="*/ 3 h 743"/>
                <a:gd name="T12" fmla="*/ 817 w 817"/>
                <a:gd name="T13" fmla="*/ 0 h 743"/>
                <a:gd name="T14" fmla="*/ 817 w 817"/>
                <a:gd name="T15" fmla="*/ 33 h 743"/>
                <a:gd name="T16" fmla="*/ 746 w 817"/>
                <a:gd name="T17" fmla="*/ 39 h 743"/>
                <a:gd name="T18" fmla="*/ 718 w 817"/>
                <a:gd name="T19" fmla="*/ 51 h 743"/>
                <a:gd name="T20" fmla="*/ 675 w 817"/>
                <a:gd name="T21" fmla="*/ 102 h 743"/>
                <a:gd name="T22" fmla="*/ 514 w 817"/>
                <a:gd name="T23" fmla="*/ 333 h 743"/>
                <a:gd name="T24" fmla="*/ 461 w 817"/>
                <a:gd name="T25" fmla="*/ 422 h 743"/>
                <a:gd name="T26" fmla="*/ 455 w 817"/>
                <a:gd name="T27" fmla="*/ 453 h 743"/>
                <a:gd name="T28" fmla="*/ 455 w 817"/>
                <a:gd name="T29" fmla="*/ 493 h 743"/>
                <a:gd name="T30" fmla="*/ 459 w 817"/>
                <a:gd name="T31" fmla="*/ 631 h 743"/>
                <a:gd name="T32" fmla="*/ 466 w 817"/>
                <a:gd name="T33" fmla="*/ 690 h 743"/>
                <a:gd name="T34" fmla="*/ 486 w 817"/>
                <a:gd name="T35" fmla="*/ 704 h 743"/>
                <a:gd name="T36" fmla="*/ 564 w 817"/>
                <a:gd name="T37" fmla="*/ 710 h 743"/>
                <a:gd name="T38" fmla="*/ 564 w 817"/>
                <a:gd name="T39" fmla="*/ 743 h 743"/>
                <a:gd name="T40" fmla="*/ 410 w 817"/>
                <a:gd name="T41" fmla="*/ 740 h 743"/>
                <a:gd name="T42" fmla="*/ 244 w 817"/>
                <a:gd name="T43" fmla="*/ 743 h 743"/>
                <a:gd name="T44" fmla="*/ 244 w 817"/>
                <a:gd name="T45" fmla="*/ 710 h 743"/>
                <a:gd name="T46" fmla="*/ 322 w 817"/>
                <a:gd name="T47" fmla="*/ 704 h 743"/>
                <a:gd name="T48" fmla="*/ 341 w 817"/>
                <a:gd name="T49" fmla="*/ 692 h 743"/>
                <a:gd name="T50" fmla="*/ 350 w 817"/>
                <a:gd name="T51" fmla="*/ 641 h 743"/>
                <a:gd name="T52" fmla="*/ 353 w 817"/>
                <a:gd name="T53" fmla="*/ 493 h 743"/>
                <a:gd name="T54" fmla="*/ 353 w 817"/>
                <a:gd name="T55" fmla="*/ 432 h 743"/>
                <a:gd name="T56" fmla="*/ 331 w 817"/>
                <a:gd name="T57" fmla="*/ 390 h 743"/>
                <a:gd name="T58" fmla="*/ 275 w 817"/>
                <a:gd name="T59" fmla="*/ 300 h 743"/>
                <a:gd name="T60" fmla="*/ 135 w 817"/>
                <a:gd name="T61" fmla="*/ 102 h 743"/>
                <a:gd name="T62" fmla="*/ 96 w 817"/>
                <a:gd name="T63" fmla="*/ 51 h 743"/>
                <a:gd name="T64" fmla="*/ 69 w 817"/>
                <a:gd name="T65" fmla="*/ 39 h 743"/>
                <a:gd name="T66" fmla="*/ 0 w 817"/>
                <a:gd name="T67" fmla="*/ 33 h 743"/>
                <a:gd name="T68" fmla="*/ 0 w 817"/>
                <a:gd name="T69" fmla="*/ 0 h 743"/>
                <a:gd name="T70" fmla="*/ 130 w 817"/>
                <a:gd name="T71" fmla="*/ 3 h 743"/>
                <a:gd name="T72" fmla="*/ 333 w 817"/>
                <a:gd name="T73" fmla="*/ 0 h 743"/>
                <a:gd name="T74" fmla="*/ 333 w 817"/>
                <a:gd name="T75" fmla="*/ 33 h 743"/>
                <a:gd name="T76" fmla="*/ 246 w 817"/>
                <a:gd name="T77" fmla="*/ 39 h 743"/>
                <a:gd name="T78" fmla="*/ 234 w 817"/>
                <a:gd name="T79" fmla="*/ 52 h 743"/>
                <a:gd name="T80" fmla="*/ 262 w 817"/>
                <a:gd name="T81" fmla="*/ 111 h 743"/>
                <a:gd name="T82" fmla="*/ 426 w 817"/>
                <a:gd name="T83" fmla="*/ 376 h 743"/>
                <a:gd name="T84" fmla="*/ 601 w 817"/>
                <a:gd name="T85" fmla="*/ 111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17" h="743">
                  <a:moveTo>
                    <a:pt x="601" y="111"/>
                  </a:moveTo>
                  <a:cubicBezTo>
                    <a:pt x="623" y="78"/>
                    <a:pt x="634" y="59"/>
                    <a:pt x="634" y="52"/>
                  </a:cubicBezTo>
                  <a:cubicBezTo>
                    <a:pt x="634" y="46"/>
                    <a:pt x="631" y="41"/>
                    <a:pt x="624" y="39"/>
                  </a:cubicBezTo>
                  <a:cubicBezTo>
                    <a:pt x="616" y="36"/>
                    <a:pt x="585" y="34"/>
                    <a:pt x="543" y="33"/>
                  </a:cubicBezTo>
                  <a:cubicBezTo>
                    <a:pt x="543" y="0"/>
                    <a:pt x="543" y="0"/>
                    <a:pt x="543" y="0"/>
                  </a:cubicBezTo>
                  <a:cubicBezTo>
                    <a:pt x="610" y="2"/>
                    <a:pt x="650" y="3"/>
                    <a:pt x="688" y="3"/>
                  </a:cubicBezTo>
                  <a:cubicBezTo>
                    <a:pt x="725" y="3"/>
                    <a:pt x="745" y="2"/>
                    <a:pt x="817" y="0"/>
                  </a:cubicBezTo>
                  <a:cubicBezTo>
                    <a:pt x="817" y="33"/>
                    <a:pt x="817" y="33"/>
                    <a:pt x="817" y="33"/>
                  </a:cubicBezTo>
                  <a:cubicBezTo>
                    <a:pt x="773" y="34"/>
                    <a:pt x="757" y="36"/>
                    <a:pt x="746" y="39"/>
                  </a:cubicBezTo>
                  <a:cubicBezTo>
                    <a:pt x="735" y="41"/>
                    <a:pt x="725" y="46"/>
                    <a:pt x="718" y="51"/>
                  </a:cubicBezTo>
                  <a:cubicBezTo>
                    <a:pt x="709" y="58"/>
                    <a:pt x="695" y="75"/>
                    <a:pt x="675" y="102"/>
                  </a:cubicBezTo>
                  <a:cubicBezTo>
                    <a:pt x="514" y="333"/>
                    <a:pt x="514" y="333"/>
                    <a:pt x="514" y="333"/>
                  </a:cubicBezTo>
                  <a:cubicBezTo>
                    <a:pt x="483" y="381"/>
                    <a:pt x="465" y="411"/>
                    <a:pt x="461" y="422"/>
                  </a:cubicBezTo>
                  <a:cubicBezTo>
                    <a:pt x="457" y="433"/>
                    <a:pt x="455" y="443"/>
                    <a:pt x="455" y="453"/>
                  </a:cubicBezTo>
                  <a:cubicBezTo>
                    <a:pt x="455" y="493"/>
                    <a:pt x="455" y="493"/>
                    <a:pt x="455" y="493"/>
                  </a:cubicBezTo>
                  <a:cubicBezTo>
                    <a:pt x="455" y="541"/>
                    <a:pt x="456" y="587"/>
                    <a:pt x="459" y="631"/>
                  </a:cubicBezTo>
                  <a:cubicBezTo>
                    <a:pt x="460" y="665"/>
                    <a:pt x="462" y="684"/>
                    <a:pt x="466" y="690"/>
                  </a:cubicBezTo>
                  <a:cubicBezTo>
                    <a:pt x="470" y="696"/>
                    <a:pt x="477" y="701"/>
                    <a:pt x="486" y="704"/>
                  </a:cubicBezTo>
                  <a:cubicBezTo>
                    <a:pt x="495" y="707"/>
                    <a:pt x="521" y="709"/>
                    <a:pt x="564" y="710"/>
                  </a:cubicBezTo>
                  <a:cubicBezTo>
                    <a:pt x="564" y="743"/>
                    <a:pt x="564" y="743"/>
                    <a:pt x="564" y="743"/>
                  </a:cubicBezTo>
                  <a:cubicBezTo>
                    <a:pt x="505" y="741"/>
                    <a:pt x="453" y="740"/>
                    <a:pt x="410" y="740"/>
                  </a:cubicBezTo>
                  <a:cubicBezTo>
                    <a:pt x="368" y="740"/>
                    <a:pt x="313" y="741"/>
                    <a:pt x="244" y="743"/>
                  </a:cubicBezTo>
                  <a:cubicBezTo>
                    <a:pt x="244" y="710"/>
                    <a:pt x="244" y="710"/>
                    <a:pt x="244" y="710"/>
                  </a:cubicBezTo>
                  <a:cubicBezTo>
                    <a:pt x="287" y="709"/>
                    <a:pt x="313" y="707"/>
                    <a:pt x="322" y="704"/>
                  </a:cubicBezTo>
                  <a:cubicBezTo>
                    <a:pt x="332" y="701"/>
                    <a:pt x="338" y="697"/>
                    <a:pt x="341" y="692"/>
                  </a:cubicBezTo>
                  <a:cubicBezTo>
                    <a:pt x="346" y="685"/>
                    <a:pt x="349" y="668"/>
                    <a:pt x="350" y="641"/>
                  </a:cubicBezTo>
                  <a:cubicBezTo>
                    <a:pt x="350" y="634"/>
                    <a:pt x="351" y="585"/>
                    <a:pt x="353" y="493"/>
                  </a:cubicBezTo>
                  <a:cubicBezTo>
                    <a:pt x="353" y="432"/>
                    <a:pt x="353" y="432"/>
                    <a:pt x="353" y="432"/>
                  </a:cubicBezTo>
                  <a:cubicBezTo>
                    <a:pt x="345" y="417"/>
                    <a:pt x="338" y="403"/>
                    <a:pt x="331" y="390"/>
                  </a:cubicBezTo>
                  <a:cubicBezTo>
                    <a:pt x="325" y="382"/>
                    <a:pt x="307" y="352"/>
                    <a:pt x="275" y="300"/>
                  </a:cubicBezTo>
                  <a:cubicBezTo>
                    <a:pt x="135" y="102"/>
                    <a:pt x="135" y="102"/>
                    <a:pt x="135" y="102"/>
                  </a:cubicBezTo>
                  <a:cubicBezTo>
                    <a:pt x="118" y="75"/>
                    <a:pt x="105" y="58"/>
                    <a:pt x="96" y="51"/>
                  </a:cubicBezTo>
                  <a:cubicBezTo>
                    <a:pt x="89" y="46"/>
                    <a:pt x="80" y="41"/>
                    <a:pt x="69" y="39"/>
                  </a:cubicBezTo>
                  <a:cubicBezTo>
                    <a:pt x="58" y="36"/>
                    <a:pt x="44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2" y="2"/>
                    <a:pt x="94" y="3"/>
                    <a:pt x="130" y="3"/>
                  </a:cubicBezTo>
                  <a:cubicBezTo>
                    <a:pt x="168" y="3"/>
                    <a:pt x="265" y="2"/>
                    <a:pt x="333" y="0"/>
                  </a:cubicBezTo>
                  <a:cubicBezTo>
                    <a:pt x="333" y="33"/>
                    <a:pt x="333" y="33"/>
                    <a:pt x="333" y="33"/>
                  </a:cubicBezTo>
                  <a:cubicBezTo>
                    <a:pt x="291" y="34"/>
                    <a:pt x="254" y="36"/>
                    <a:pt x="246" y="39"/>
                  </a:cubicBezTo>
                  <a:cubicBezTo>
                    <a:pt x="239" y="41"/>
                    <a:pt x="235" y="46"/>
                    <a:pt x="234" y="52"/>
                  </a:cubicBezTo>
                  <a:cubicBezTo>
                    <a:pt x="234" y="59"/>
                    <a:pt x="243" y="78"/>
                    <a:pt x="262" y="111"/>
                  </a:cubicBezTo>
                  <a:cubicBezTo>
                    <a:pt x="426" y="376"/>
                    <a:pt x="426" y="376"/>
                    <a:pt x="426" y="376"/>
                  </a:cubicBezTo>
                  <a:lnTo>
                    <a:pt x="601" y="1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5"/>
            <p:cNvSpPr>
              <a:spLocks noEditPoints="1"/>
            </p:cNvSpPr>
            <p:nvPr userDrawn="1"/>
          </p:nvSpPr>
          <p:spPr bwMode="auto">
            <a:xfrm>
              <a:off x="1558925" y="681038"/>
              <a:ext cx="263525" cy="246063"/>
            </a:xfrm>
            <a:custGeom>
              <a:avLst/>
              <a:gdLst>
                <a:gd name="T0" fmla="*/ 148 w 830"/>
                <a:gd name="T1" fmla="*/ 190 h 775"/>
                <a:gd name="T2" fmla="*/ 247 w 830"/>
                <a:gd name="T3" fmla="*/ 82 h 775"/>
                <a:gd name="T4" fmla="*/ 399 w 830"/>
                <a:gd name="T5" fmla="*/ 45 h 775"/>
                <a:gd name="T6" fmla="*/ 512 w 830"/>
                <a:gd name="T7" fmla="*/ 62 h 775"/>
                <a:gd name="T8" fmla="*/ 596 w 830"/>
                <a:gd name="T9" fmla="*/ 106 h 775"/>
                <a:gd name="T10" fmla="*/ 652 w 830"/>
                <a:gd name="T11" fmla="*/ 167 h 775"/>
                <a:gd name="T12" fmla="*/ 690 w 830"/>
                <a:gd name="T13" fmla="*/ 245 h 775"/>
                <a:gd name="T14" fmla="*/ 713 w 830"/>
                <a:gd name="T15" fmla="*/ 398 h 775"/>
                <a:gd name="T16" fmla="*/ 681 w 830"/>
                <a:gd name="T17" fmla="*/ 571 h 775"/>
                <a:gd name="T18" fmla="*/ 584 w 830"/>
                <a:gd name="T19" fmla="*/ 686 h 775"/>
                <a:gd name="T20" fmla="*/ 431 w 830"/>
                <a:gd name="T21" fmla="*/ 727 h 775"/>
                <a:gd name="T22" fmla="*/ 315 w 830"/>
                <a:gd name="T23" fmla="*/ 707 h 775"/>
                <a:gd name="T24" fmla="*/ 220 w 830"/>
                <a:gd name="T25" fmla="*/ 644 h 775"/>
                <a:gd name="T26" fmla="*/ 151 w 830"/>
                <a:gd name="T27" fmla="*/ 539 h 775"/>
                <a:gd name="T28" fmla="*/ 125 w 830"/>
                <a:gd name="T29" fmla="*/ 450 h 775"/>
                <a:gd name="T30" fmla="*/ 115 w 830"/>
                <a:gd name="T31" fmla="*/ 349 h 775"/>
                <a:gd name="T32" fmla="*/ 148 w 830"/>
                <a:gd name="T33" fmla="*/ 190 h 775"/>
                <a:gd name="T34" fmla="*/ 26 w 830"/>
                <a:gd name="T35" fmla="*/ 541 h 775"/>
                <a:gd name="T36" fmla="*/ 105 w 830"/>
                <a:gd name="T37" fmla="*/ 669 h 775"/>
                <a:gd name="T38" fmla="*/ 231 w 830"/>
                <a:gd name="T39" fmla="*/ 748 h 775"/>
                <a:gd name="T40" fmla="*/ 392 w 830"/>
                <a:gd name="T41" fmla="*/ 775 h 775"/>
                <a:gd name="T42" fmla="*/ 706 w 830"/>
                <a:gd name="T43" fmla="*/ 657 h 775"/>
                <a:gd name="T44" fmla="*/ 830 w 830"/>
                <a:gd name="T45" fmla="*/ 364 h 775"/>
                <a:gd name="T46" fmla="*/ 817 w 830"/>
                <a:gd name="T47" fmla="*/ 261 h 775"/>
                <a:gd name="T48" fmla="*/ 784 w 830"/>
                <a:gd name="T49" fmla="*/ 177 h 775"/>
                <a:gd name="T50" fmla="*/ 709 w 830"/>
                <a:gd name="T51" fmla="*/ 89 h 775"/>
                <a:gd name="T52" fmla="*/ 588 w 830"/>
                <a:gd name="T53" fmla="*/ 25 h 775"/>
                <a:gd name="T54" fmla="*/ 423 w 830"/>
                <a:gd name="T55" fmla="*/ 0 h 775"/>
                <a:gd name="T56" fmla="*/ 249 w 830"/>
                <a:gd name="T57" fmla="*/ 29 h 775"/>
                <a:gd name="T58" fmla="*/ 112 w 830"/>
                <a:gd name="T59" fmla="*/ 113 h 775"/>
                <a:gd name="T60" fmla="*/ 26 w 830"/>
                <a:gd name="T61" fmla="*/ 239 h 775"/>
                <a:gd name="T62" fmla="*/ 0 w 830"/>
                <a:gd name="T63" fmla="*/ 393 h 775"/>
                <a:gd name="T64" fmla="*/ 26 w 830"/>
                <a:gd name="T65" fmla="*/ 541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30" h="775">
                  <a:moveTo>
                    <a:pt x="148" y="190"/>
                  </a:moveTo>
                  <a:cubicBezTo>
                    <a:pt x="170" y="143"/>
                    <a:pt x="203" y="107"/>
                    <a:pt x="247" y="82"/>
                  </a:cubicBezTo>
                  <a:cubicBezTo>
                    <a:pt x="290" y="57"/>
                    <a:pt x="341" y="45"/>
                    <a:pt x="399" y="45"/>
                  </a:cubicBezTo>
                  <a:cubicBezTo>
                    <a:pt x="440" y="45"/>
                    <a:pt x="477" y="51"/>
                    <a:pt x="512" y="62"/>
                  </a:cubicBezTo>
                  <a:cubicBezTo>
                    <a:pt x="546" y="74"/>
                    <a:pt x="575" y="89"/>
                    <a:pt x="596" y="106"/>
                  </a:cubicBezTo>
                  <a:cubicBezTo>
                    <a:pt x="618" y="124"/>
                    <a:pt x="637" y="144"/>
                    <a:pt x="652" y="167"/>
                  </a:cubicBezTo>
                  <a:cubicBezTo>
                    <a:pt x="668" y="190"/>
                    <a:pt x="681" y="216"/>
                    <a:pt x="690" y="245"/>
                  </a:cubicBezTo>
                  <a:cubicBezTo>
                    <a:pt x="706" y="292"/>
                    <a:pt x="713" y="343"/>
                    <a:pt x="713" y="398"/>
                  </a:cubicBezTo>
                  <a:cubicBezTo>
                    <a:pt x="713" y="463"/>
                    <a:pt x="703" y="521"/>
                    <a:pt x="681" y="571"/>
                  </a:cubicBezTo>
                  <a:cubicBezTo>
                    <a:pt x="660" y="620"/>
                    <a:pt x="627" y="659"/>
                    <a:pt x="584" y="686"/>
                  </a:cubicBezTo>
                  <a:cubicBezTo>
                    <a:pt x="541" y="714"/>
                    <a:pt x="490" y="727"/>
                    <a:pt x="431" y="727"/>
                  </a:cubicBezTo>
                  <a:cubicBezTo>
                    <a:pt x="388" y="727"/>
                    <a:pt x="350" y="721"/>
                    <a:pt x="315" y="707"/>
                  </a:cubicBezTo>
                  <a:cubicBezTo>
                    <a:pt x="280" y="694"/>
                    <a:pt x="248" y="673"/>
                    <a:pt x="220" y="644"/>
                  </a:cubicBezTo>
                  <a:cubicBezTo>
                    <a:pt x="192" y="616"/>
                    <a:pt x="169" y="581"/>
                    <a:pt x="151" y="539"/>
                  </a:cubicBezTo>
                  <a:cubicBezTo>
                    <a:pt x="141" y="514"/>
                    <a:pt x="132" y="484"/>
                    <a:pt x="125" y="450"/>
                  </a:cubicBezTo>
                  <a:cubicBezTo>
                    <a:pt x="118" y="416"/>
                    <a:pt x="115" y="382"/>
                    <a:pt x="115" y="349"/>
                  </a:cubicBezTo>
                  <a:cubicBezTo>
                    <a:pt x="115" y="290"/>
                    <a:pt x="126" y="236"/>
                    <a:pt x="148" y="190"/>
                  </a:cubicBezTo>
                  <a:close/>
                  <a:moveTo>
                    <a:pt x="26" y="541"/>
                  </a:moveTo>
                  <a:cubicBezTo>
                    <a:pt x="44" y="591"/>
                    <a:pt x="70" y="634"/>
                    <a:pt x="105" y="669"/>
                  </a:cubicBezTo>
                  <a:cubicBezTo>
                    <a:pt x="139" y="704"/>
                    <a:pt x="181" y="730"/>
                    <a:pt x="231" y="748"/>
                  </a:cubicBezTo>
                  <a:cubicBezTo>
                    <a:pt x="281" y="765"/>
                    <a:pt x="335" y="775"/>
                    <a:pt x="392" y="775"/>
                  </a:cubicBezTo>
                  <a:cubicBezTo>
                    <a:pt x="518" y="775"/>
                    <a:pt x="623" y="736"/>
                    <a:pt x="706" y="657"/>
                  </a:cubicBezTo>
                  <a:cubicBezTo>
                    <a:pt x="788" y="579"/>
                    <a:pt x="830" y="481"/>
                    <a:pt x="830" y="364"/>
                  </a:cubicBezTo>
                  <a:cubicBezTo>
                    <a:pt x="830" y="327"/>
                    <a:pt x="826" y="293"/>
                    <a:pt x="817" y="261"/>
                  </a:cubicBezTo>
                  <a:cubicBezTo>
                    <a:pt x="809" y="228"/>
                    <a:pt x="798" y="200"/>
                    <a:pt x="784" y="177"/>
                  </a:cubicBezTo>
                  <a:cubicBezTo>
                    <a:pt x="766" y="145"/>
                    <a:pt x="741" y="116"/>
                    <a:pt x="709" y="89"/>
                  </a:cubicBezTo>
                  <a:cubicBezTo>
                    <a:pt x="678" y="62"/>
                    <a:pt x="637" y="41"/>
                    <a:pt x="588" y="25"/>
                  </a:cubicBezTo>
                  <a:cubicBezTo>
                    <a:pt x="538" y="8"/>
                    <a:pt x="484" y="0"/>
                    <a:pt x="423" y="0"/>
                  </a:cubicBezTo>
                  <a:cubicBezTo>
                    <a:pt x="358" y="0"/>
                    <a:pt x="300" y="10"/>
                    <a:pt x="249" y="29"/>
                  </a:cubicBezTo>
                  <a:cubicBezTo>
                    <a:pt x="198" y="48"/>
                    <a:pt x="152" y="76"/>
                    <a:pt x="112" y="113"/>
                  </a:cubicBezTo>
                  <a:cubicBezTo>
                    <a:pt x="72" y="151"/>
                    <a:pt x="43" y="193"/>
                    <a:pt x="26" y="239"/>
                  </a:cubicBezTo>
                  <a:cubicBezTo>
                    <a:pt x="8" y="286"/>
                    <a:pt x="0" y="337"/>
                    <a:pt x="0" y="393"/>
                  </a:cubicBezTo>
                  <a:cubicBezTo>
                    <a:pt x="0" y="441"/>
                    <a:pt x="9" y="491"/>
                    <a:pt x="26" y="5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31830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8368" y="1371600"/>
            <a:ext cx="3840480" cy="48006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840480" cy="48006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A1B8A-B196-4C92-B78E-CF62B58F5E6D}" type="datetimeFigureOut">
              <a:rPr lang="en-US" smtClean="0"/>
              <a:t>7/4/2017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EEF6-673E-454E-86C7-8216BA50636A}" type="slidenum">
              <a:rPr lang="en-US" smtClean="0"/>
              <a:t>‹#›</a:t>
            </a:fld>
            <a:endParaRPr lang="en-US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120650" y="6299343"/>
            <a:ext cx="420688" cy="458645"/>
            <a:chOff x="657225" y="681038"/>
            <a:chExt cx="1266825" cy="1381125"/>
          </a:xfrm>
          <a:solidFill>
            <a:srgbClr val="000000"/>
          </a:solidFill>
        </p:grpSpPr>
        <p:sp>
          <p:nvSpPr>
            <p:cNvPr id="22" name="Freeform 5"/>
            <p:cNvSpPr>
              <a:spLocks noEditPoints="1"/>
            </p:cNvSpPr>
            <p:nvPr userDrawn="1"/>
          </p:nvSpPr>
          <p:spPr bwMode="auto">
            <a:xfrm>
              <a:off x="846138" y="1354138"/>
              <a:ext cx="887413" cy="708025"/>
            </a:xfrm>
            <a:custGeom>
              <a:avLst/>
              <a:gdLst>
                <a:gd name="T0" fmla="*/ 2203 w 2794"/>
                <a:gd name="T1" fmla="*/ 0 h 2229"/>
                <a:gd name="T2" fmla="*/ 1613 w 2794"/>
                <a:gd name="T3" fmla="*/ 0 h 2229"/>
                <a:gd name="T4" fmla="*/ 1613 w 2794"/>
                <a:gd name="T5" fmla="*/ 665 h 2229"/>
                <a:gd name="T6" fmla="*/ 1904 w 2794"/>
                <a:gd name="T7" fmla="*/ 1330 h 2229"/>
                <a:gd name="T8" fmla="*/ 1904 w 2794"/>
                <a:gd name="T9" fmla="*/ 1237 h 2229"/>
                <a:gd name="T10" fmla="*/ 1749 w 2794"/>
                <a:gd name="T11" fmla="*/ 747 h 2229"/>
                <a:gd name="T12" fmla="*/ 1749 w 2794"/>
                <a:gd name="T13" fmla="*/ 573 h 2229"/>
                <a:gd name="T14" fmla="*/ 1972 w 2794"/>
                <a:gd name="T15" fmla="*/ 573 h 2229"/>
                <a:gd name="T16" fmla="*/ 1972 w 2794"/>
                <a:gd name="T17" fmla="*/ 1332 h 2229"/>
                <a:gd name="T18" fmla="*/ 1401 w 2794"/>
                <a:gd name="T19" fmla="*/ 2182 h 2229"/>
                <a:gd name="T20" fmla="*/ 829 w 2794"/>
                <a:gd name="T21" fmla="*/ 1374 h 2229"/>
                <a:gd name="T22" fmla="*/ 1180 w 2794"/>
                <a:gd name="T23" fmla="*/ 665 h 2229"/>
                <a:gd name="T24" fmla="*/ 1180 w 2794"/>
                <a:gd name="T25" fmla="*/ 573 h 2229"/>
                <a:gd name="T26" fmla="*/ 1401 w 2794"/>
                <a:gd name="T27" fmla="*/ 573 h 2229"/>
                <a:gd name="T28" fmla="*/ 1542 w 2794"/>
                <a:gd name="T29" fmla="*/ 573 h 2229"/>
                <a:gd name="T30" fmla="*/ 1542 w 2794"/>
                <a:gd name="T31" fmla="*/ 436 h 2229"/>
                <a:gd name="T32" fmla="*/ 1401 w 2794"/>
                <a:gd name="T33" fmla="*/ 436 h 2229"/>
                <a:gd name="T34" fmla="*/ 1180 w 2794"/>
                <a:gd name="T35" fmla="*/ 436 h 2229"/>
                <a:gd name="T36" fmla="*/ 1180 w 2794"/>
                <a:gd name="T37" fmla="*/ 436 h 2229"/>
                <a:gd name="T38" fmla="*/ 1044 w 2794"/>
                <a:gd name="T39" fmla="*/ 436 h 2229"/>
                <a:gd name="T40" fmla="*/ 1044 w 2794"/>
                <a:gd name="T41" fmla="*/ 436 h 2229"/>
                <a:gd name="T42" fmla="*/ 692 w 2794"/>
                <a:gd name="T43" fmla="*/ 436 h 2229"/>
                <a:gd name="T44" fmla="*/ 692 w 2794"/>
                <a:gd name="T45" fmla="*/ 1234 h 2229"/>
                <a:gd name="T46" fmla="*/ 695 w 2794"/>
                <a:gd name="T47" fmla="*/ 1315 h 2229"/>
                <a:gd name="T48" fmla="*/ 695 w 2794"/>
                <a:gd name="T49" fmla="*/ 1315 h 2229"/>
                <a:gd name="T50" fmla="*/ 829 w 2794"/>
                <a:gd name="T51" fmla="*/ 1205 h 2229"/>
                <a:gd name="T52" fmla="*/ 829 w 2794"/>
                <a:gd name="T53" fmla="*/ 1205 h 2229"/>
                <a:gd name="T54" fmla="*/ 829 w 2794"/>
                <a:gd name="T55" fmla="*/ 573 h 2229"/>
                <a:gd name="T56" fmla="*/ 1044 w 2794"/>
                <a:gd name="T57" fmla="*/ 573 h 2229"/>
                <a:gd name="T58" fmla="*/ 1044 w 2794"/>
                <a:gd name="T59" fmla="*/ 573 h 2229"/>
                <a:gd name="T60" fmla="*/ 1044 w 2794"/>
                <a:gd name="T61" fmla="*/ 747 h 2229"/>
                <a:gd name="T62" fmla="*/ 590 w 2794"/>
                <a:gd name="T63" fmla="*/ 1447 h 2229"/>
                <a:gd name="T64" fmla="*/ 135 w 2794"/>
                <a:gd name="T65" fmla="*/ 747 h 2229"/>
                <a:gd name="T66" fmla="*/ 135 w 2794"/>
                <a:gd name="T67" fmla="*/ 136 h 2229"/>
                <a:gd name="T68" fmla="*/ 590 w 2794"/>
                <a:gd name="T69" fmla="*/ 136 h 2229"/>
                <a:gd name="T70" fmla="*/ 1044 w 2794"/>
                <a:gd name="T71" fmla="*/ 136 h 2229"/>
                <a:gd name="T72" fmla="*/ 1044 w 2794"/>
                <a:gd name="T73" fmla="*/ 370 h 2229"/>
                <a:gd name="T74" fmla="*/ 1180 w 2794"/>
                <a:gd name="T75" fmla="*/ 370 h 2229"/>
                <a:gd name="T76" fmla="*/ 1180 w 2794"/>
                <a:gd name="T77" fmla="*/ 0 h 2229"/>
                <a:gd name="T78" fmla="*/ 590 w 2794"/>
                <a:gd name="T79" fmla="*/ 0 h 2229"/>
                <a:gd name="T80" fmla="*/ 0 w 2794"/>
                <a:gd name="T81" fmla="*/ 0 h 2229"/>
                <a:gd name="T82" fmla="*/ 0 w 2794"/>
                <a:gd name="T83" fmla="*/ 665 h 2229"/>
                <a:gd name="T84" fmla="*/ 590 w 2794"/>
                <a:gd name="T85" fmla="*/ 1495 h 2229"/>
                <a:gd name="T86" fmla="*/ 708 w 2794"/>
                <a:gd name="T87" fmla="*/ 1444 h 2229"/>
                <a:gd name="T88" fmla="*/ 1401 w 2794"/>
                <a:gd name="T89" fmla="*/ 2229 h 2229"/>
                <a:gd name="T90" fmla="*/ 2093 w 2794"/>
                <a:gd name="T91" fmla="*/ 1447 h 2229"/>
                <a:gd name="T92" fmla="*/ 2203 w 2794"/>
                <a:gd name="T93" fmla="*/ 1495 h 2229"/>
                <a:gd name="T94" fmla="*/ 2794 w 2794"/>
                <a:gd name="T95" fmla="*/ 665 h 2229"/>
                <a:gd name="T96" fmla="*/ 2794 w 2794"/>
                <a:gd name="T97" fmla="*/ 0 h 2229"/>
                <a:gd name="T98" fmla="*/ 2203 w 2794"/>
                <a:gd name="T99" fmla="*/ 0 h 2229"/>
                <a:gd name="T100" fmla="*/ 2658 w 2794"/>
                <a:gd name="T101" fmla="*/ 747 h 2229"/>
                <a:gd name="T102" fmla="*/ 2203 w 2794"/>
                <a:gd name="T103" fmla="*/ 1447 h 2229"/>
                <a:gd name="T104" fmla="*/ 2100 w 2794"/>
                <a:gd name="T105" fmla="*/ 1395 h 2229"/>
                <a:gd name="T106" fmla="*/ 2109 w 2794"/>
                <a:gd name="T107" fmla="*/ 1234 h 2229"/>
                <a:gd name="T108" fmla="*/ 2109 w 2794"/>
                <a:gd name="T109" fmla="*/ 436 h 2229"/>
                <a:gd name="T110" fmla="*/ 1749 w 2794"/>
                <a:gd name="T111" fmla="*/ 436 h 2229"/>
                <a:gd name="T112" fmla="*/ 1749 w 2794"/>
                <a:gd name="T113" fmla="*/ 136 h 2229"/>
                <a:gd name="T114" fmla="*/ 2203 w 2794"/>
                <a:gd name="T115" fmla="*/ 136 h 2229"/>
                <a:gd name="T116" fmla="*/ 2658 w 2794"/>
                <a:gd name="T117" fmla="*/ 136 h 2229"/>
                <a:gd name="T118" fmla="*/ 2658 w 2794"/>
                <a:gd name="T119" fmla="*/ 747 h 2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94" h="2229">
                  <a:moveTo>
                    <a:pt x="2203" y="0"/>
                  </a:moveTo>
                  <a:cubicBezTo>
                    <a:pt x="1613" y="0"/>
                    <a:pt x="1613" y="0"/>
                    <a:pt x="1613" y="0"/>
                  </a:cubicBezTo>
                  <a:cubicBezTo>
                    <a:pt x="1613" y="665"/>
                    <a:pt x="1613" y="665"/>
                    <a:pt x="1613" y="665"/>
                  </a:cubicBezTo>
                  <a:cubicBezTo>
                    <a:pt x="1613" y="970"/>
                    <a:pt x="1719" y="1183"/>
                    <a:pt x="1904" y="1330"/>
                  </a:cubicBezTo>
                  <a:cubicBezTo>
                    <a:pt x="1904" y="1237"/>
                    <a:pt x="1904" y="1237"/>
                    <a:pt x="1904" y="1237"/>
                  </a:cubicBezTo>
                  <a:cubicBezTo>
                    <a:pt x="1769" y="1081"/>
                    <a:pt x="1749" y="901"/>
                    <a:pt x="1749" y="747"/>
                  </a:cubicBezTo>
                  <a:cubicBezTo>
                    <a:pt x="1749" y="573"/>
                    <a:pt x="1749" y="573"/>
                    <a:pt x="1749" y="573"/>
                  </a:cubicBezTo>
                  <a:cubicBezTo>
                    <a:pt x="1972" y="573"/>
                    <a:pt x="1972" y="573"/>
                    <a:pt x="1972" y="573"/>
                  </a:cubicBezTo>
                  <a:cubicBezTo>
                    <a:pt x="1972" y="1332"/>
                    <a:pt x="1972" y="1332"/>
                    <a:pt x="1972" y="1332"/>
                  </a:cubicBezTo>
                  <a:cubicBezTo>
                    <a:pt x="1972" y="1609"/>
                    <a:pt x="1895" y="1961"/>
                    <a:pt x="1401" y="2182"/>
                  </a:cubicBezTo>
                  <a:cubicBezTo>
                    <a:pt x="931" y="1972"/>
                    <a:pt x="838" y="1643"/>
                    <a:pt x="829" y="1374"/>
                  </a:cubicBezTo>
                  <a:cubicBezTo>
                    <a:pt x="1051" y="1225"/>
                    <a:pt x="1180" y="1001"/>
                    <a:pt x="1180" y="665"/>
                  </a:cubicBezTo>
                  <a:cubicBezTo>
                    <a:pt x="1180" y="573"/>
                    <a:pt x="1180" y="573"/>
                    <a:pt x="1180" y="573"/>
                  </a:cubicBezTo>
                  <a:cubicBezTo>
                    <a:pt x="1401" y="573"/>
                    <a:pt x="1401" y="573"/>
                    <a:pt x="1401" y="573"/>
                  </a:cubicBezTo>
                  <a:cubicBezTo>
                    <a:pt x="1542" y="573"/>
                    <a:pt x="1542" y="573"/>
                    <a:pt x="1542" y="573"/>
                  </a:cubicBezTo>
                  <a:cubicBezTo>
                    <a:pt x="1542" y="436"/>
                    <a:pt x="1542" y="436"/>
                    <a:pt x="1542" y="436"/>
                  </a:cubicBezTo>
                  <a:cubicBezTo>
                    <a:pt x="1401" y="436"/>
                    <a:pt x="1401" y="436"/>
                    <a:pt x="1401" y="436"/>
                  </a:cubicBezTo>
                  <a:cubicBezTo>
                    <a:pt x="1180" y="436"/>
                    <a:pt x="1180" y="436"/>
                    <a:pt x="1180" y="436"/>
                  </a:cubicBezTo>
                  <a:cubicBezTo>
                    <a:pt x="1180" y="436"/>
                    <a:pt x="1180" y="436"/>
                    <a:pt x="1180" y="436"/>
                  </a:cubicBezTo>
                  <a:cubicBezTo>
                    <a:pt x="1044" y="436"/>
                    <a:pt x="1044" y="436"/>
                    <a:pt x="1044" y="436"/>
                  </a:cubicBezTo>
                  <a:cubicBezTo>
                    <a:pt x="1044" y="436"/>
                    <a:pt x="1044" y="436"/>
                    <a:pt x="1044" y="436"/>
                  </a:cubicBezTo>
                  <a:cubicBezTo>
                    <a:pt x="692" y="436"/>
                    <a:pt x="692" y="436"/>
                    <a:pt x="692" y="436"/>
                  </a:cubicBezTo>
                  <a:cubicBezTo>
                    <a:pt x="692" y="1234"/>
                    <a:pt x="692" y="1234"/>
                    <a:pt x="692" y="1234"/>
                  </a:cubicBezTo>
                  <a:cubicBezTo>
                    <a:pt x="692" y="1262"/>
                    <a:pt x="693" y="1289"/>
                    <a:pt x="695" y="1315"/>
                  </a:cubicBezTo>
                  <a:cubicBezTo>
                    <a:pt x="695" y="1315"/>
                    <a:pt x="695" y="1315"/>
                    <a:pt x="695" y="1315"/>
                  </a:cubicBezTo>
                  <a:cubicBezTo>
                    <a:pt x="748" y="1280"/>
                    <a:pt x="792" y="1244"/>
                    <a:pt x="829" y="1205"/>
                  </a:cubicBezTo>
                  <a:cubicBezTo>
                    <a:pt x="829" y="1205"/>
                    <a:pt x="829" y="1205"/>
                    <a:pt x="829" y="1205"/>
                  </a:cubicBezTo>
                  <a:cubicBezTo>
                    <a:pt x="829" y="573"/>
                    <a:pt x="829" y="573"/>
                    <a:pt x="829" y="573"/>
                  </a:cubicBezTo>
                  <a:cubicBezTo>
                    <a:pt x="1044" y="573"/>
                    <a:pt x="1044" y="573"/>
                    <a:pt x="1044" y="573"/>
                  </a:cubicBezTo>
                  <a:cubicBezTo>
                    <a:pt x="1044" y="573"/>
                    <a:pt x="1044" y="573"/>
                    <a:pt x="1044" y="573"/>
                  </a:cubicBezTo>
                  <a:cubicBezTo>
                    <a:pt x="1044" y="747"/>
                    <a:pt x="1044" y="747"/>
                    <a:pt x="1044" y="747"/>
                  </a:cubicBezTo>
                  <a:cubicBezTo>
                    <a:pt x="1044" y="978"/>
                    <a:pt x="1001" y="1263"/>
                    <a:pt x="590" y="1447"/>
                  </a:cubicBezTo>
                  <a:cubicBezTo>
                    <a:pt x="178" y="1263"/>
                    <a:pt x="135" y="978"/>
                    <a:pt x="135" y="747"/>
                  </a:cubicBezTo>
                  <a:cubicBezTo>
                    <a:pt x="135" y="136"/>
                    <a:pt x="135" y="136"/>
                    <a:pt x="135" y="136"/>
                  </a:cubicBezTo>
                  <a:cubicBezTo>
                    <a:pt x="590" y="136"/>
                    <a:pt x="590" y="136"/>
                    <a:pt x="590" y="136"/>
                  </a:cubicBezTo>
                  <a:cubicBezTo>
                    <a:pt x="1044" y="136"/>
                    <a:pt x="1044" y="136"/>
                    <a:pt x="1044" y="136"/>
                  </a:cubicBezTo>
                  <a:cubicBezTo>
                    <a:pt x="1044" y="370"/>
                    <a:pt x="1044" y="370"/>
                    <a:pt x="1044" y="370"/>
                  </a:cubicBezTo>
                  <a:cubicBezTo>
                    <a:pt x="1180" y="370"/>
                    <a:pt x="1180" y="370"/>
                    <a:pt x="1180" y="370"/>
                  </a:cubicBezTo>
                  <a:cubicBezTo>
                    <a:pt x="1180" y="0"/>
                    <a:pt x="1180" y="0"/>
                    <a:pt x="1180" y="0"/>
                  </a:cubicBezTo>
                  <a:cubicBezTo>
                    <a:pt x="590" y="0"/>
                    <a:pt x="590" y="0"/>
                    <a:pt x="59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65"/>
                    <a:pt x="0" y="665"/>
                    <a:pt x="0" y="665"/>
                  </a:cubicBezTo>
                  <a:cubicBezTo>
                    <a:pt x="0" y="1109"/>
                    <a:pt x="224" y="1357"/>
                    <a:pt x="590" y="1495"/>
                  </a:cubicBezTo>
                  <a:cubicBezTo>
                    <a:pt x="631" y="1479"/>
                    <a:pt x="670" y="1462"/>
                    <a:pt x="708" y="1444"/>
                  </a:cubicBezTo>
                  <a:cubicBezTo>
                    <a:pt x="771" y="1847"/>
                    <a:pt x="1023" y="2087"/>
                    <a:pt x="1401" y="2229"/>
                  </a:cubicBezTo>
                  <a:cubicBezTo>
                    <a:pt x="1777" y="2087"/>
                    <a:pt x="2029" y="1848"/>
                    <a:pt x="2093" y="1447"/>
                  </a:cubicBezTo>
                  <a:cubicBezTo>
                    <a:pt x="2128" y="1464"/>
                    <a:pt x="2165" y="1480"/>
                    <a:pt x="2203" y="1495"/>
                  </a:cubicBezTo>
                  <a:cubicBezTo>
                    <a:pt x="2569" y="1357"/>
                    <a:pt x="2794" y="1109"/>
                    <a:pt x="2794" y="665"/>
                  </a:cubicBezTo>
                  <a:cubicBezTo>
                    <a:pt x="2794" y="0"/>
                    <a:pt x="2794" y="0"/>
                    <a:pt x="2794" y="0"/>
                  </a:cubicBezTo>
                  <a:lnTo>
                    <a:pt x="2203" y="0"/>
                  </a:lnTo>
                  <a:close/>
                  <a:moveTo>
                    <a:pt x="2658" y="747"/>
                  </a:moveTo>
                  <a:cubicBezTo>
                    <a:pt x="2658" y="978"/>
                    <a:pt x="2615" y="1263"/>
                    <a:pt x="2203" y="1447"/>
                  </a:cubicBezTo>
                  <a:cubicBezTo>
                    <a:pt x="2166" y="1431"/>
                    <a:pt x="2131" y="1413"/>
                    <a:pt x="2100" y="1395"/>
                  </a:cubicBezTo>
                  <a:cubicBezTo>
                    <a:pt x="2106" y="1344"/>
                    <a:pt x="2109" y="1290"/>
                    <a:pt x="2109" y="1234"/>
                  </a:cubicBezTo>
                  <a:cubicBezTo>
                    <a:pt x="2109" y="436"/>
                    <a:pt x="2109" y="436"/>
                    <a:pt x="2109" y="436"/>
                  </a:cubicBezTo>
                  <a:cubicBezTo>
                    <a:pt x="1749" y="436"/>
                    <a:pt x="1749" y="436"/>
                    <a:pt x="1749" y="436"/>
                  </a:cubicBezTo>
                  <a:cubicBezTo>
                    <a:pt x="1749" y="136"/>
                    <a:pt x="1749" y="136"/>
                    <a:pt x="1749" y="136"/>
                  </a:cubicBezTo>
                  <a:cubicBezTo>
                    <a:pt x="2203" y="136"/>
                    <a:pt x="2203" y="136"/>
                    <a:pt x="2203" y="136"/>
                  </a:cubicBezTo>
                  <a:cubicBezTo>
                    <a:pt x="2658" y="136"/>
                    <a:pt x="2658" y="136"/>
                    <a:pt x="2658" y="136"/>
                  </a:cubicBezTo>
                  <a:lnTo>
                    <a:pt x="2658" y="747"/>
                  </a:lnTo>
                  <a:close/>
                </a:path>
              </a:pathLst>
            </a:custGeom>
            <a:solidFill>
              <a:srgbClr val="0046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6"/>
            <p:cNvSpPr>
              <a:spLocks/>
            </p:cNvSpPr>
            <p:nvPr userDrawn="1"/>
          </p:nvSpPr>
          <p:spPr bwMode="auto">
            <a:xfrm>
              <a:off x="915988" y="1003301"/>
              <a:ext cx="188913" cy="236538"/>
            </a:xfrm>
            <a:custGeom>
              <a:avLst/>
              <a:gdLst>
                <a:gd name="T0" fmla="*/ 49 w 596"/>
                <a:gd name="T1" fmla="*/ 747 h 747"/>
                <a:gd name="T2" fmla="*/ 49 w 596"/>
                <a:gd name="T3" fmla="*/ 721 h 747"/>
                <a:gd name="T4" fmla="*/ 91 w 596"/>
                <a:gd name="T5" fmla="*/ 696 h 747"/>
                <a:gd name="T6" fmla="*/ 99 w 596"/>
                <a:gd name="T7" fmla="*/ 684 h 747"/>
                <a:gd name="T8" fmla="*/ 105 w 596"/>
                <a:gd name="T9" fmla="*/ 621 h 747"/>
                <a:gd name="T10" fmla="*/ 109 w 596"/>
                <a:gd name="T11" fmla="*/ 535 h 747"/>
                <a:gd name="T12" fmla="*/ 109 w 596"/>
                <a:gd name="T13" fmla="*/ 252 h 747"/>
                <a:gd name="T14" fmla="*/ 105 w 596"/>
                <a:gd name="T15" fmla="*/ 112 h 747"/>
                <a:gd name="T16" fmla="*/ 98 w 596"/>
                <a:gd name="T17" fmla="*/ 52 h 747"/>
                <a:gd name="T18" fmla="*/ 78 w 596"/>
                <a:gd name="T19" fmla="*/ 39 h 747"/>
                <a:gd name="T20" fmla="*/ 0 w 596"/>
                <a:gd name="T21" fmla="*/ 33 h 747"/>
                <a:gd name="T22" fmla="*/ 0 w 596"/>
                <a:gd name="T23" fmla="*/ 0 h 747"/>
                <a:gd name="T24" fmla="*/ 165 w 596"/>
                <a:gd name="T25" fmla="*/ 3 h 747"/>
                <a:gd name="T26" fmla="*/ 323 w 596"/>
                <a:gd name="T27" fmla="*/ 0 h 747"/>
                <a:gd name="T28" fmla="*/ 323 w 596"/>
                <a:gd name="T29" fmla="*/ 33 h 747"/>
                <a:gd name="T30" fmla="*/ 243 w 596"/>
                <a:gd name="T31" fmla="*/ 39 h 747"/>
                <a:gd name="T32" fmla="*/ 224 w 596"/>
                <a:gd name="T33" fmla="*/ 51 h 747"/>
                <a:gd name="T34" fmla="*/ 216 w 596"/>
                <a:gd name="T35" fmla="*/ 102 h 747"/>
                <a:gd name="T36" fmla="*/ 213 w 596"/>
                <a:gd name="T37" fmla="*/ 252 h 747"/>
                <a:gd name="T38" fmla="*/ 213 w 596"/>
                <a:gd name="T39" fmla="*/ 606 h 747"/>
                <a:gd name="T40" fmla="*/ 216 w 596"/>
                <a:gd name="T41" fmla="*/ 696 h 747"/>
                <a:gd name="T42" fmla="*/ 303 w 596"/>
                <a:gd name="T43" fmla="*/ 700 h 747"/>
                <a:gd name="T44" fmla="*/ 525 w 596"/>
                <a:gd name="T45" fmla="*/ 681 h 747"/>
                <a:gd name="T46" fmla="*/ 538 w 596"/>
                <a:gd name="T47" fmla="*/ 644 h 747"/>
                <a:gd name="T48" fmla="*/ 560 w 596"/>
                <a:gd name="T49" fmla="*/ 557 h 747"/>
                <a:gd name="T50" fmla="*/ 596 w 596"/>
                <a:gd name="T51" fmla="*/ 557 h 747"/>
                <a:gd name="T52" fmla="*/ 573 w 596"/>
                <a:gd name="T53" fmla="*/ 741 h 747"/>
                <a:gd name="T54" fmla="*/ 537 w 596"/>
                <a:gd name="T55" fmla="*/ 746 h 747"/>
                <a:gd name="T56" fmla="*/ 449 w 596"/>
                <a:gd name="T57" fmla="*/ 747 h 747"/>
                <a:gd name="T58" fmla="*/ 156 w 596"/>
                <a:gd name="T59" fmla="*/ 744 h 747"/>
                <a:gd name="T60" fmla="*/ 49 w 596"/>
                <a:gd name="T61" fmla="*/ 747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96" h="747">
                  <a:moveTo>
                    <a:pt x="49" y="747"/>
                  </a:moveTo>
                  <a:cubicBezTo>
                    <a:pt x="49" y="721"/>
                    <a:pt x="49" y="721"/>
                    <a:pt x="49" y="721"/>
                  </a:cubicBezTo>
                  <a:cubicBezTo>
                    <a:pt x="71" y="710"/>
                    <a:pt x="85" y="702"/>
                    <a:pt x="91" y="696"/>
                  </a:cubicBezTo>
                  <a:cubicBezTo>
                    <a:pt x="95" y="693"/>
                    <a:pt x="98" y="689"/>
                    <a:pt x="99" y="684"/>
                  </a:cubicBezTo>
                  <a:cubicBezTo>
                    <a:pt x="102" y="675"/>
                    <a:pt x="104" y="654"/>
                    <a:pt x="105" y="621"/>
                  </a:cubicBezTo>
                  <a:cubicBezTo>
                    <a:pt x="108" y="573"/>
                    <a:pt x="109" y="545"/>
                    <a:pt x="109" y="535"/>
                  </a:cubicBezTo>
                  <a:cubicBezTo>
                    <a:pt x="109" y="252"/>
                    <a:pt x="109" y="252"/>
                    <a:pt x="109" y="252"/>
                  </a:cubicBezTo>
                  <a:cubicBezTo>
                    <a:pt x="109" y="204"/>
                    <a:pt x="108" y="157"/>
                    <a:pt x="105" y="112"/>
                  </a:cubicBezTo>
                  <a:cubicBezTo>
                    <a:pt x="104" y="78"/>
                    <a:pt x="102" y="59"/>
                    <a:pt x="98" y="52"/>
                  </a:cubicBezTo>
                  <a:cubicBezTo>
                    <a:pt x="93" y="46"/>
                    <a:pt x="87" y="42"/>
                    <a:pt x="78" y="39"/>
                  </a:cubicBezTo>
                  <a:cubicBezTo>
                    <a:pt x="69" y="36"/>
                    <a:pt x="43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9" y="2"/>
                    <a:pt x="144" y="3"/>
                    <a:pt x="165" y="3"/>
                  </a:cubicBezTo>
                  <a:cubicBezTo>
                    <a:pt x="189" y="3"/>
                    <a:pt x="241" y="2"/>
                    <a:pt x="323" y="0"/>
                  </a:cubicBezTo>
                  <a:cubicBezTo>
                    <a:pt x="323" y="33"/>
                    <a:pt x="323" y="33"/>
                    <a:pt x="323" y="33"/>
                  </a:cubicBezTo>
                  <a:cubicBezTo>
                    <a:pt x="279" y="34"/>
                    <a:pt x="253" y="36"/>
                    <a:pt x="243" y="39"/>
                  </a:cubicBezTo>
                  <a:cubicBezTo>
                    <a:pt x="234" y="42"/>
                    <a:pt x="228" y="46"/>
                    <a:pt x="224" y="51"/>
                  </a:cubicBezTo>
                  <a:cubicBezTo>
                    <a:pt x="220" y="58"/>
                    <a:pt x="217" y="75"/>
                    <a:pt x="216" y="102"/>
                  </a:cubicBezTo>
                  <a:cubicBezTo>
                    <a:pt x="215" y="109"/>
                    <a:pt x="214" y="159"/>
                    <a:pt x="213" y="252"/>
                  </a:cubicBezTo>
                  <a:cubicBezTo>
                    <a:pt x="213" y="606"/>
                    <a:pt x="213" y="606"/>
                    <a:pt x="213" y="606"/>
                  </a:cubicBezTo>
                  <a:cubicBezTo>
                    <a:pt x="213" y="643"/>
                    <a:pt x="214" y="673"/>
                    <a:pt x="216" y="696"/>
                  </a:cubicBezTo>
                  <a:cubicBezTo>
                    <a:pt x="257" y="699"/>
                    <a:pt x="262" y="700"/>
                    <a:pt x="303" y="700"/>
                  </a:cubicBezTo>
                  <a:cubicBezTo>
                    <a:pt x="407" y="700"/>
                    <a:pt x="484" y="693"/>
                    <a:pt x="525" y="681"/>
                  </a:cubicBezTo>
                  <a:cubicBezTo>
                    <a:pt x="530" y="670"/>
                    <a:pt x="534" y="658"/>
                    <a:pt x="538" y="644"/>
                  </a:cubicBezTo>
                  <a:cubicBezTo>
                    <a:pt x="560" y="557"/>
                    <a:pt x="560" y="557"/>
                    <a:pt x="560" y="557"/>
                  </a:cubicBezTo>
                  <a:cubicBezTo>
                    <a:pt x="596" y="557"/>
                    <a:pt x="596" y="557"/>
                    <a:pt x="596" y="557"/>
                  </a:cubicBezTo>
                  <a:cubicBezTo>
                    <a:pt x="588" y="609"/>
                    <a:pt x="580" y="671"/>
                    <a:pt x="573" y="741"/>
                  </a:cubicBezTo>
                  <a:cubicBezTo>
                    <a:pt x="558" y="744"/>
                    <a:pt x="546" y="745"/>
                    <a:pt x="537" y="746"/>
                  </a:cubicBezTo>
                  <a:cubicBezTo>
                    <a:pt x="518" y="747"/>
                    <a:pt x="488" y="747"/>
                    <a:pt x="449" y="747"/>
                  </a:cubicBezTo>
                  <a:cubicBezTo>
                    <a:pt x="156" y="744"/>
                    <a:pt x="156" y="744"/>
                    <a:pt x="156" y="744"/>
                  </a:cubicBezTo>
                  <a:cubicBezTo>
                    <a:pt x="121" y="744"/>
                    <a:pt x="85" y="745"/>
                    <a:pt x="49" y="7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7"/>
            <p:cNvSpPr>
              <a:spLocks/>
            </p:cNvSpPr>
            <p:nvPr userDrawn="1"/>
          </p:nvSpPr>
          <p:spPr bwMode="auto">
            <a:xfrm>
              <a:off x="1127125" y="1003301"/>
              <a:ext cx="103188" cy="236538"/>
            </a:xfrm>
            <a:custGeom>
              <a:avLst/>
              <a:gdLst>
                <a:gd name="T0" fmla="*/ 321 w 321"/>
                <a:gd name="T1" fmla="*/ 714 h 747"/>
                <a:gd name="T2" fmla="*/ 321 w 321"/>
                <a:gd name="T3" fmla="*/ 747 h 747"/>
                <a:gd name="T4" fmla="*/ 168 w 321"/>
                <a:gd name="T5" fmla="*/ 744 h 747"/>
                <a:gd name="T6" fmla="*/ 0 w 321"/>
                <a:gd name="T7" fmla="*/ 747 h 747"/>
                <a:gd name="T8" fmla="*/ 0 w 321"/>
                <a:gd name="T9" fmla="*/ 714 h 747"/>
                <a:gd name="T10" fmla="*/ 77 w 321"/>
                <a:gd name="T11" fmla="*/ 708 h 747"/>
                <a:gd name="T12" fmla="*/ 97 w 321"/>
                <a:gd name="T13" fmla="*/ 696 h 747"/>
                <a:gd name="T14" fmla="*/ 105 w 321"/>
                <a:gd name="T15" fmla="*/ 645 h 747"/>
                <a:gd name="T16" fmla="*/ 108 w 321"/>
                <a:gd name="T17" fmla="*/ 495 h 747"/>
                <a:gd name="T18" fmla="*/ 108 w 321"/>
                <a:gd name="T19" fmla="*/ 251 h 747"/>
                <a:gd name="T20" fmla="*/ 105 w 321"/>
                <a:gd name="T21" fmla="*/ 111 h 747"/>
                <a:gd name="T22" fmla="*/ 97 w 321"/>
                <a:gd name="T23" fmla="*/ 52 h 747"/>
                <a:gd name="T24" fmla="*/ 77 w 321"/>
                <a:gd name="T25" fmla="*/ 39 h 747"/>
                <a:gd name="T26" fmla="*/ 0 w 321"/>
                <a:gd name="T27" fmla="*/ 33 h 747"/>
                <a:gd name="T28" fmla="*/ 0 w 321"/>
                <a:gd name="T29" fmla="*/ 0 h 747"/>
                <a:gd name="T30" fmla="*/ 161 w 321"/>
                <a:gd name="T31" fmla="*/ 3 h 747"/>
                <a:gd name="T32" fmla="*/ 321 w 321"/>
                <a:gd name="T33" fmla="*/ 0 h 747"/>
                <a:gd name="T34" fmla="*/ 321 w 321"/>
                <a:gd name="T35" fmla="*/ 33 h 747"/>
                <a:gd name="T36" fmla="*/ 243 w 321"/>
                <a:gd name="T37" fmla="*/ 39 h 747"/>
                <a:gd name="T38" fmla="*/ 224 w 321"/>
                <a:gd name="T39" fmla="*/ 51 h 747"/>
                <a:gd name="T40" fmla="*/ 216 w 321"/>
                <a:gd name="T41" fmla="*/ 102 h 747"/>
                <a:gd name="T42" fmla="*/ 212 w 321"/>
                <a:gd name="T43" fmla="*/ 251 h 747"/>
                <a:gd name="T44" fmla="*/ 212 w 321"/>
                <a:gd name="T45" fmla="*/ 495 h 747"/>
                <a:gd name="T46" fmla="*/ 214 w 321"/>
                <a:gd name="T47" fmla="*/ 635 h 747"/>
                <a:gd name="T48" fmla="*/ 222 w 321"/>
                <a:gd name="T49" fmla="*/ 694 h 747"/>
                <a:gd name="T50" fmla="*/ 242 w 321"/>
                <a:gd name="T51" fmla="*/ 708 h 747"/>
                <a:gd name="T52" fmla="*/ 321 w 321"/>
                <a:gd name="T53" fmla="*/ 714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1" h="747">
                  <a:moveTo>
                    <a:pt x="321" y="714"/>
                  </a:moveTo>
                  <a:cubicBezTo>
                    <a:pt x="321" y="747"/>
                    <a:pt x="321" y="747"/>
                    <a:pt x="321" y="747"/>
                  </a:cubicBezTo>
                  <a:cubicBezTo>
                    <a:pt x="244" y="745"/>
                    <a:pt x="193" y="744"/>
                    <a:pt x="168" y="744"/>
                  </a:cubicBezTo>
                  <a:cubicBezTo>
                    <a:pt x="0" y="747"/>
                    <a:pt x="0" y="747"/>
                    <a:pt x="0" y="747"/>
                  </a:cubicBezTo>
                  <a:cubicBezTo>
                    <a:pt x="0" y="714"/>
                    <a:pt x="0" y="714"/>
                    <a:pt x="0" y="714"/>
                  </a:cubicBezTo>
                  <a:cubicBezTo>
                    <a:pt x="42" y="713"/>
                    <a:pt x="68" y="711"/>
                    <a:pt x="77" y="708"/>
                  </a:cubicBezTo>
                  <a:cubicBezTo>
                    <a:pt x="87" y="705"/>
                    <a:pt x="93" y="701"/>
                    <a:pt x="97" y="696"/>
                  </a:cubicBezTo>
                  <a:cubicBezTo>
                    <a:pt x="101" y="689"/>
                    <a:pt x="104" y="672"/>
                    <a:pt x="105" y="645"/>
                  </a:cubicBezTo>
                  <a:cubicBezTo>
                    <a:pt x="106" y="637"/>
                    <a:pt x="107" y="587"/>
                    <a:pt x="108" y="495"/>
                  </a:cubicBezTo>
                  <a:cubicBezTo>
                    <a:pt x="108" y="251"/>
                    <a:pt x="108" y="251"/>
                    <a:pt x="108" y="251"/>
                  </a:cubicBezTo>
                  <a:cubicBezTo>
                    <a:pt x="108" y="204"/>
                    <a:pt x="107" y="157"/>
                    <a:pt x="105" y="111"/>
                  </a:cubicBezTo>
                  <a:cubicBezTo>
                    <a:pt x="104" y="78"/>
                    <a:pt x="102" y="59"/>
                    <a:pt x="97" y="52"/>
                  </a:cubicBezTo>
                  <a:cubicBezTo>
                    <a:pt x="93" y="46"/>
                    <a:pt x="87" y="41"/>
                    <a:pt x="77" y="39"/>
                  </a:cubicBezTo>
                  <a:cubicBezTo>
                    <a:pt x="68" y="36"/>
                    <a:pt x="42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9" y="2"/>
                    <a:pt x="123" y="3"/>
                    <a:pt x="161" y="3"/>
                  </a:cubicBezTo>
                  <a:cubicBezTo>
                    <a:pt x="197" y="3"/>
                    <a:pt x="250" y="2"/>
                    <a:pt x="321" y="0"/>
                  </a:cubicBezTo>
                  <a:cubicBezTo>
                    <a:pt x="321" y="33"/>
                    <a:pt x="321" y="33"/>
                    <a:pt x="321" y="33"/>
                  </a:cubicBezTo>
                  <a:cubicBezTo>
                    <a:pt x="278" y="34"/>
                    <a:pt x="252" y="36"/>
                    <a:pt x="243" y="39"/>
                  </a:cubicBezTo>
                  <a:cubicBezTo>
                    <a:pt x="234" y="41"/>
                    <a:pt x="227" y="46"/>
                    <a:pt x="224" y="51"/>
                  </a:cubicBezTo>
                  <a:cubicBezTo>
                    <a:pt x="219" y="58"/>
                    <a:pt x="217" y="75"/>
                    <a:pt x="216" y="102"/>
                  </a:cubicBezTo>
                  <a:cubicBezTo>
                    <a:pt x="215" y="109"/>
                    <a:pt x="214" y="159"/>
                    <a:pt x="212" y="251"/>
                  </a:cubicBezTo>
                  <a:cubicBezTo>
                    <a:pt x="212" y="495"/>
                    <a:pt x="212" y="495"/>
                    <a:pt x="212" y="495"/>
                  </a:cubicBezTo>
                  <a:cubicBezTo>
                    <a:pt x="212" y="543"/>
                    <a:pt x="213" y="589"/>
                    <a:pt x="214" y="635"/>
                  </a:cubicBezTo>
                  <a:cubicBezTo>
                    <a:pt x="215" y="668"/>
                    <a:pt x="218" y="688"/>
                    <a:pt x="222" y="694"/>
                  </a:cubicBezTo>
                  <a:cubicBezTo>
                    <a:pt x="226" y="700"/>
                    <a:pt x="233" y="705"/>
                    <a:pt x="242" y="708"/>
                  </a:cubicBezTo>
                  <a:cubicBezTo>
                    <a:pt x="251" y="711"/>
                    <a:pt x="278" y="713"/>
                    <a:pt x="321" y="7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8"/>
            <p:cNvSpPr>
              <a:spLocks/>
            </p:cNvSpPr>
            <p:nvPr userDrawn="1"/>
          </p:nvSpPr>
          <p:spPr bwMode="auto">
            <a:xfrm>
              <a:off x="1266825" y="1003301"/>
              <a:ext cx="276225" cy="242888"/>
            </a:xfrm>
            <a:custGeom>
              <a:avLst/>
              <a:gdLst>
                <a:gd name="T0" fmla="*/ 5 w 869"/>
                <a:gd name="T1" fmla="*/ 747 h 766"/>
                <a:gd name="T2" fmla="*/ 5 w 869"/>
                <a:gd name="T3" fmla="*/ 714 h 766"/>
                <a:gd name="T4" fmla="*/ 80 w 869"/>
                <a:gd name="T5" fmla="*/ 705 h 766"/>
                <a:gd name="T6" fmla="*/ 91 w 869"/>
                <a:gd name="T7" fmla="*/ 695 h 766"/>
                <a:gd name="T8" fmla="*/ 99 w 869"/>
                <a:gd name="T9" fmla="*/ 640 h 766"/>
                <a:gd name="T10" fmla="*/ 102 w 869"/>
                <a:gd name="T11" fmla="*/ 520 h 766"/>
                <a:gd name="T12" fmla="*/ 102 w 869"/>
                <a:gd name="T13" fmla="*/ 92 h 766"/>
                <a:gd name="T14" fmla="*/ 100 w 869"/>
                <a:gd name="T15" fmla="*/ 69 h 766"/>
                <a:gd name="T16" fmla="*/ 80 w 869"/>
                <a:gd name="T17" fmla="*/ 47 h 766"/>
                <a:gd name="T18" fmla="*/ 57 w 869"/>
                <a:gd name="T19" fmla="*/ 36 h 766"/>
                <a:gd name="T20" fmla="*/ 0 w 869"/>
                <a:gd name="T21" fmla="*/ 33 h 766"/>
                <a:gd name="T22" fmla="*/ 0 w 869"/>
                <a:gd name="T23" fmla="*/ 0 h 766"/>
                <a:gd name="T24" fmla="*/ 119 w 869"/>
                <a:gd name="T25" fmla="*/ 3 h 766"/>
                <a:gd name="T26" fmla="*/ 202 w 869"/>
                <a:gd name="T27" fmla="*/ 0 h 766"/>
                <a:gd name="T28" fmla="*/ 269 w 869"/>
                <a:gd name="T29" fmla="*/ 86 h 766"/>
                <a:gd name="T30" fmla="*/ 381 w 869"/>
                <a:gd name="T31" fmla="*/ 220 h 766"/>
                <a:gd name="T32" fmla="*/ 545 w 869"/>
                <a:gd name="T33" fmla="*/ 411 h 766"/>
                <a:gd name="T34" fmla="*/ 671 w 869"/>
                <a:gd name="T35" fmla="*/ 554 h 766"/>
                <a:gd name="T36" fmla="*/ 721 w 869"/>
                <a:gd name="T37" fmla="*/ 609 h 766"/>
                <a:gd name="T38" fmla="*/ 721 w 869"/>
                <a:gd name="T39" fmla="*/ 226 h 766"/>
                <a:gd name="T40" fmla="*/ 718 w 869"/>
                <a:gd name="T41" fmla="*/ 105 h 766"/>
                <a:gd name="T42" fmla="*/ 711 w 869"/>
                <a:gd name="T43" fmla="*/ 51 h 766"/>
                <a:gd name="T44" fmla="*/ 699 w 869"/>
                <a:gd name="T45" fmla="*/ 41 h 766"/>
                <a:gd name="T46" fmla="*/ 624 w 869"/>
                <a:gd name="T47" fmla="*/ 33 h 766"/>
                <a:gd name="T48" fmla="*/ 624 w 869"/>
                <a:gd name="T49" fmla="*/ 0 h 766"/>
                <a:gd name="T50" fmla="*/ 756 w 869"/>
                <a:gd name="T51" fmla="*/ 3 h 766"/>
                <a:gd name="T52" fmla="*/ 869 w 869"/>
                <a:gd name="T53" fmla="*/ 0 h 766"/>
                <a:gd name="T54" fmla="*/ 869 w 869"/>
                <a:gd name="T55" fmla="*/ 33 h 766"/>
                <a:gd name="T56" fmla="*/ 794 w 869"/>
                <a:gd name="T57" fmla="*/ 41 h 766"/>
                <a:gd name="T58" fmla="*/ 783 w 869"/>
                <a:gd name="T59" fmla="*/ 52 h 766"/>
                <a:gd name="T60" fmla="*/ 775 w 869"/>
                <a:gd name="T61" fmla="*/ 107 h 766"/>
                <a:gd name="T62" fmla="*/ 772 w 869"/>
                <a:gd name="T63" fmla="*/ 226 h 766"/>
                <a:gd name="T64" fmla="*/ 772 w 869"/>
                <a:gd name="T65" fmla="*/ 479 h 766"/>
                <a:gd name="T66" fmla="*/ 775 w 869"/>
                <a:gd name="T67" fmla="*/ 766 h 766"/>
                <a:gd name="T68" fmla="*/ 721 w 869"/>
                <a:gd name="T69" fmla="*/ 766 h 766"/>
                <a:gd name="T70" fmla="*/ 707 w 869"/>
                <a:gd name="T71" fmla="*/ 752 h 766"/>
                <a:gd name="T72" fmla="*/ 698 w 869"/>
                <a:gd name="T73" fmla="*/ 744 h 766"/>
                <a:gd name="T74" fmla="*/ 678 w 869"/>
                <a:gd name="T75" fmla="*/ 723 h 766"/>
                <a:gd name="T76" fmla="*/ 611 w 869"/>
                <a:gd name="T77" fmla="*/ 647 h 766"/>
                <a:gd name="T78" fmla="*/ 540 w 869"/>
                <a:gd name="T79" fmla="*/ 560 h 766"/>
                <a:gd name="T80" fmla="*/ 151 w 869"/>
                <a:gd name="T81" fmla="*/ 110 h 766"/>
                <a:gd name="T82" fmla="*/ 151 w 869"/>
                <a:gd name="T83" fmla="*/ 518 h 766"/>
                <a:gd name="T84" fmla="*/ 154 w 869"/>
                <a:gd name="T85" fmla="*/ 641 h 766"/>
                <a:gd name="T86" fmla="*/ 161 w 869"/>
                <a:gd name="T87" fmla="*/ 695 h 766"/>
                <a:gd name="T88" fmla="*/ 173 w 869"/>
                <a:gd name="T89" fmla="*/ 705 h 766"/>
                <a:gd name="T90" fmla="*/ 249 w 869"/>
                <a:gd name="T91" fmla="*/ 714 h 766"/>
                <a:gd name="T92" fmla="*/ 249 w 869"/>
                <a:gd name="T93" fmla="*/ 747 h 766"/>
                <a:gd name="T94" fmla="*/ 143 w 869"/>
                <a:gd name="T95" fmla="*/ 744 h 766"/>
                <a:gd name="T96" fmla="*/ 5 w 869"/>
                <a:gd name="T97" fmla="*/ 747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69" h="766">
                  <a:moveTo>
                    <a:pt x="5" y="747"/>
                  </a:moveTo>
                  <a:cubicBezTo>
                    <a:pt x="5" y="714"/>
                    <a:pt x="5" y="714"/>
                    <a:pt x="5" y="714"/>
                  </a:cubicBezTo>
                  <a:cubicBezTo>
                    <a:pt x="43" y="714"/>
                    <a:pt x="68" y="711"/>
                    <a:pt x="80" y="705"/>
                  </a:cubicBezTo>
                  <a:cubicBezTo>
                    <a:pt x="86" y="703"/>
                    <a:pt x="89" y="700"/>
                    <a:pt x="91" y="695"/>
                  </a:cubicBezTo>
                  <a:cubicBezTo>
                    <a:pt x="95" y="688"/>
                    <a:pt x="98" y="670"/>
                    <a:pt x="99" y="640"/>
                  </a:cubicBezTo>
                  <a:cubicBezTo>
                    <a:pt x="101" y="594"/>
                    <a:pt x="102" y="554"/>
                    <a:pt x="102" y="520"/>
                  </a:cubicBezTo>
                  <a:cubicBezTo>
                    <a:pt x="102" y="92"/>
                    <a:pt x="102" y="92"/>
                    <a:pt x="102" y="92"/>
                  </a:cubicBezTo>
                  <a:cubicBezTo>
                    <a:pt x="102" y="80"/>
                    <a:pt x="102" y="73"/>
                    <a:pt x="100" y="69"/>
                  </a:cubicBezTo>
                  <a:cubicBezTo>
                    <a:pt x="97" y="63"/>
                    <a:pt x="91" y="56"/>
                    <a:pt x="80" y="47"/>
                  </a:cubicBezTo>
                  <a:cubicBezTo>
                    <a:pt x="74" y="41"/>
                    <a:pt x="66" y="38"/>
                    <a:pt x="57" y="36"/>
                  </a:cubicBezTo>
                  <a:cubicBezTo>
                    <a:pt x="49" y="34"/>
                    <a:pt x="30" y="33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3" y="2"/>
                    <a:pt x="103" y="3"/>
                    <a:pt x="119" y="3"/>
                  </a:cubicBezTo>
                  <a:cubicBezTo>
                    <a:pt x="147" y="3"/>
                    <a:pt x="174" y="2"/>
                    <a:pt x="202" y="0"/>
                  </a:cubicBezTo>
                  <a:cubicBezTo>
                    <a:pt x="232" y="39"/>
                    <a:pt x="255" y="67"/>
                    <a:pt x="269" y="86"/>
                  </a:cubicBezTo>
                  <a:cubicBezTo>
                    <a:pt x="381" y="220"/>
                    <a:pt x="381" y="220"/>
                    <a:pt x="381" y="220"/>
                  </a:cubicBezTo>
                  <a:cubicBezTo>
                    <a:pt x="545" y="411"/>
                    <a:pt x="545" y="411"/>
                    <a:pt x="545" y="411"/>
                  </a:cubicBezTo>
                  <a:cubicBezTo>
                    <a:pt x="597" y="472"/>
                    <a:pt x="639" y="520"/>
                    <a:pt x="671" y="554"/>
                  </a:cubicBezTo>
                  <a:cubicBezTo>
                    <a:pt x="691" y="578"/>
                    <a:pt x="708" y="596"/>
                    <a:pt x="721" y="609"/>
                  </a:cubicBezTo>
                  <a:cubicBezTo>
                    <a:pt x="721" y="226"/>
                    <a:pt x="721" y="226"/>
                    <a:pt x="721" y="226"/>
                  </a:cubicBezTo>
                  <a:cubicBezTo>
                    <a:pt x="721" y="191"/>
                    <a:pt x="720" y="151"/>
                    <a:pt x="718" y="105"/>
                  </a:cubicBezTo>
                  <a:cubicBezTo>
                    <a:pt x="717" y="76"/>
                    <a:pt x="714" y="58"/>
                    <a:pt x="711" y="51"/>
                  </a:cubicBezTo>
                  <a:cubicBezTo>
                    <a:pt x="708" y="46"/>
                    <a:pt x="705" y="43"/>
                    <a:pt x="699" y="41"/>
                  </a:cubicBezTo>
                  <a:cubicBezTo>
                    <a:pt x="687" y="36"/>
                    <a:pt x="662" y="33"/>
                    <a:pt x="624" y="33"/>
                  </a:cubicBezTo>
                  <a:cubicBezTo>
                    <a:pt x="624" y="0"/>
                    <a:pt x="624" y="0"/>
                    <a:pt x="624" y="0"/>
                  </a:cubicBezTo>
                  <a:cubicBezTo>
                    <a:pt x="667" y="2"/>
                    <a:pt x="711" y="3"/>
                    <a:pt x="756" y="3"/>
                  </a:cubicBezTo>
                  <a:cubicBezTo>
                    <a:pt x="797" y="3"/>
                    <a:pt x="835" y="2"/>
                    <a:pt x="869" y="0"/>
                  </a:cubicBezTo>
                  <a:cubicBezTo>
                    <a:pt x="869" y="33"/>
                    <a:pt x="869" y="33"/>
                    <a:pt x="869" y="33"/>
                  </a:cubicBezTo>
                  <a:cubicBezTo>
                    <a:pt x="831" y="33"/>
                    <a:pt x="806" y="36"/>
                    <a:pt x="794" y="41"/>
                  </a:cubicBezTo>
                  <a:cubicBezTo>
                    <a:pt x="789" y="43"/>
                    <a:pt x="785" y="47"/>
                    <a:pt x="783" y="52"/>
                  </a:cubicBezTo>
                  <a:cubicBezTo>
                    <a:pt x="779" y="58"/>
                    <a:pt x="776" y="77"/>
                    <a:pt x="775" y="107"/>
                  </a:cubicBezTo>
                  <a:cubicBezTo>
                    <a:pt x="773" y="153"/>
                    <a:pt x="772" y="193"/>
                    <a:pt x="772" y="226"/>
                  </a:cubicBezTo>
                  <a:cubicBezTo>
                    <a:pt x="772" y="479"/>
                    <a:pt x="772" y="479"/>
                    <a:pt x="772" y="479"/>
                  </a:cubicBezTo>
                  <a:cubicBezTo>
                    <a:pt x="772" y="531"/>
                    <a:pt x="773" y="626"/>
                    <a:pt x="775" y="766"/>
                  </a:cubicBezTo>
                  <a:cubicBezTo>
                    <a:pt x="721" y="766"/>
                    <a:pt x="721" y="766"/>
                    <a:pt x="721" y="766"/>
                  </a:cubicBezTo>
                  <a:cubicBezTo>
                    <a:pt x="707" y="752"/>
                    <a:pt x="707" y="752"/>
                    <a:pt x="707" y="752"/>
                  </a:cubicBezTo>
                  <a:cubicBezTo>
                    <a:pt x="705" y="751"/>
                    <a:pt x="700" y="746"/>
                    <a:pt x="698" y="744"/>
                  </a:cubicBezTo>
                  <a:cubicBezTo>
                    <a:pt x="696" y="742"/>
                    <a:pt x="689" y="735"/>
                    <a:pt x="678" y="723"/>
                  </a:cubicBezTo>
                  <a:cubicBezTo>
                    <a:pt x="647" y="689"/>
                    <a:pt x="625" y="664"/>
                    <a:pt x="611" y="647"/>
                  </a:cubicBezTo>
                  <a:cubicBezTo>
                    <a:pt x="540" y="560"/>
                    <a:pt x="540" y="560"/>
                    <a:pt x="540" y="560"/>
                  </a:cubicBezTo>
                  <a:cubicBezTo>
                    <a:pt x="151" y="110"/>
                    <a:pt x="151" y="110"/>
                    <a:pt x="151" y="110"/>
                  </a:cubicBezTo>
                  <a:cubicBezTo>
                    <a:pt x="151" y="518"/>
                    <a:pt x="151" y="518"/>
                    <a:pt x="151" y="518"/>
                  </a:cubicBezTo>
                  <a:cubicBezTo>
                    <a:pt x="151" y="552"/>
                    <a:pt x="152" y="593"/>
                    <a:pt x="154" y="641"/>
                  </a:cubicBezTo>
                  <a:cubicBezTo>
                    <a:pt x="156" y="670"/>
                    <a:pt x="158" y="688"/>
                    <a:pt x="161" y="695"/>
                  </a:cubicBezTo>
                  <a:cubicBezTo>
                    <a:pt x="164" y="700"/>
                    <a:pt x="168" y="704"/>
                    <a:pt x="173" y="705"/>
                  </a:cubicBezTo>
                  <a:cubicBezTo>
                    <a:pt x="185" y="711"/>
                    <a:pt x="210" y="714"/>
                    <a:pt x="249" y="714"/>
                  </a:cubicBezTo>
                  <a:cubicBezTo>
                    <a:pt x="249" y="747"/>
                    <a:pt x="249" y="747"/>
                    <a:pt x="249" y="747"/>
                  </a:cubicBezTo>
                  <a:cubicBezTo>
                    <a:pt x="217" y="745"/>
                    <a:pt x="181" y="744"/>
                    <a:pt x="143" y="744"/>
                  </a:cubicBezTo>
                  <a:cubicBezTo>
                    <a:pt x="100" y="744"/>
                    <a:pt x="54" y="745"/>
                    <a:pt x="5" y="7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9"/>
            <p:cNvSpPr>
              <a:spLocks/>
            </p:cNvSpPr>
            <p:nvPr userDrawn="1"/>
          </p:nvSpPr>
          <p:spPr bwMode="auto">
            <a:xfrm>
              <a:off x="1573213" y="1003301"/>
              <a:ext cx="101600" cy="236538"/>
            </a:xfrm>
            <a:custGeom>
              <a:avLst/>
              <a:gdLst>
                <a:gd name="T0" fmla="*/ 322 w 322"/>
                <a:gd name="T1" fmla="*/ 714 h 747"/>
                <a:gd name="T2" fmla="*/ 322 w 322"/>
                <a:gd name="T3" fmla="*/ 747 h 747"/>
                <a:gd name="T4" fmla="*/ 169 w 322"/>
                <a:gd name="T5" fmla="*/ 744 h 747"/>
                <a:gd name="T6" fmla="*/ 0 w 322"/>
                <a:gd name="T7" fmla="*/ 747 h 747"/>
                <a:gd name="T8" fmla="*/ 0 w 322"/>
                <a:gd name="T9" fmla="*/ 714 h 747"/>
                <a:gd name="T10" fmla="*/ 79 w 322"/>
                <a:gd name="T11" fmla="*/ 708 h 747"/>
                <a:gd name="T12" fmla="*/ 98 w 322"/>
                <a:gd name="T13" fmla="*/ 696 h 747"/>
                <a:gd name="T14" fmla="*/ 106 w 322"/>
                <a:gd name="T15" fmla="*/ 645 h 747"/>
                <a:gd name="T16" fmla="*/ 109 w 322"/>
                <a:gd name="T17" fmla="*/ 495 h 747"/>
                <a:gd name="T18" fmla="*/ 109 w 322"/>
                <a:gd name="T19" fmla="*/ 251 h 747"/>
                <a:gd name="T20" fmla="*/ 106 w 322"/>
                <a:gd name="T21" fmla="*/ 111 h 747"/>
                <a:gd name="T22" fmla="*/ 98 w 322"/>
                <a:gd name="T23" fmla="*/ 52 h 747"/>
                <a:gd name="T24" fmla="*/ 78 w 322"/>
                <a:gd name="T25" fmla="*/ 39 h 747"/>
                <a:gd name="T26" fmla="*/ 0 w 322"/>
                <a:gd name="T27" fmla="*/ 33 h 747"/>
                <a:gd name="T28" fmla="*/ 0 w 322"/>
                <a:gd name="T29" fmla="*/ 0 h 747"/>
                <a:gd name="T30" fmla="*/ 161 w 322"/>
                <a:gd name="T31" fmla="*/ 3 h 747"/>
                <a:gd name="T32" fmla="*/ 322 w 322"/>
                <a:gd name="T33" fmla="*/ 0 h 747"/>
                <a:gd name="T34" fmla="*/ 322 w 322"/>
                <a:gd name="T35" fmla="*/ 33 h 747"/>
                <a:gd name="T36" fmla="*/ 244 w 322"/>
                <a:gd name="T37" fmla="*/ 39 h 747"/>
                <a:gd name="T38" fmla="*/ 224 w 322"/>
                <a:gd name="T39" fmla="*/ 51 h 747"/>
                <a:gd name="T40" fmla="*/ 216 w 322"/>
                <a:gd name="T41" fmla="*/ 102 h 747"/>
                <a:gd name="T42" fmla="*/ 213 w 322"/>
                <a:gd name="T43" fmla="*/ 251 h 747"/>
                <a:gd name="T44" fmla="*/ 213 w 322"/>
                <a:gd name="T45" fmla="*/ 495 h 747"/>
                <a:gd name="T46" fmla="*/ 215 w 322"/>
                <a:gd name="T47" fmla="*/ 635 h 747"/>
                <a:gd name="T48" fmla="*/ 223 w 322"/>
                <a:gd name="T49" fmla="*/ 694 h 747"/>
                <a:gd name="T50" fmla="*/ 243 w 322"/>
                <a:gd name="T51" fmla="*/ 708 h 747"/>
                <a:gd name="T52" fmla="*/ 322 w 322"/>
                <a:gd name="T53" fmla="*/ 714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2" h="747">
                  <a:moveTo>
                    <a:pt x="322" y="714"/>
                  </a:moveTo>
                  <a:cubicBezTo>
                    <a:pt x="322" y="747"/>
                    <a:pt x="322" y="747"/>
                    <a:pt x="322" y="747"/>
                  </a:cubicBezTo>
                  <a:cubicBezTo>
                    <a:pt x="244" y="745"/>
                    <a:pt x="193" y="744"/>
                    <a:pt x="169" y="744"/>
                  </a:cubicBezTo>
                  <a:cubicBezTo>
                    <a:pt x="0" y="747"/>
                    <a:pt x="0" y="747"/>
                    <a:pt x="0" y="747"/>
                  </a:cubicBezTo>
                  <a:cubicBezTo>
                    <a:pt x="0" y="714"/>
                    <a:pt x="0" y="714"/>
                    <a:pt x="0" y="714"/>
                  </a:cubicBezTo>
                  <a:cubicBezTo>
                    <a:pt x="43" y="713"/>
                    <a:pt x="69" y="711"/>
                    <a:pt x="79" y="708"/>
                  </a:cubicBezTo>
                  <a:cubicBezTo>
                    <a:pt x="88" y="705"/>
                    <a:pt x="94" y="701"/>
                    <a:pt x="98" y="696"/>
                  </a:cubicBezTo>
                  <a:cubicBezTo>
                    <a:pt x="102" y="689"/>
                    <a:pt x="105" y="672"/>
                    <a:pt x="106" y="645"/>
                  </a:cubicBezTo>
                  <a:cubicBezTo>
                    <a:pt x="107" y="637"/>
                    <a:pt x="108" y="587"/>
                    <a:pt x="109" y="495"/>
                  </a:cubicBezTo>
                  <a:cubicBezTo>
                    <a:pt x="109" y="251"/>
                    <a:pt x="109" y="251"/>
                    <a:pt x="109" y="251"/>
                  </a:cubicBezTo>
                  <a:cubicBezTo>
                    <a:pt x="109" y="204"/>
                    <a:pt x="108" y="157"/>
                    <a:pt x="106" y="111"/>
                  </a:cubicBezTo>
                  <a:cubicBezTo>
                    <a:pt x="105" y="78"/>
                    <a:pt x="102" y="59"/>
                    <a:pt x="98" y="52"/>
                  </a:cubicBezTo>
                  <a:cubicBezTo>
                    <a:pt x="94" y="46"/>
                    <a:pt x="88" y="41"/>
                    <a:pt x="78" y="39"/>
                  </a:cubicBezTo>
                  <a:cubicBezTo>
                    <a:pt x="69" y="36"/>
                    <a:pt x="43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0" y="2"/>
                    <a:pt x="124" y="3"/>
                    <a:pt x="161" y="3"/>
                  </a:cubicBezTo>
                  <a:cubicBezTo>
                    <a:pt x="198" y="3"/>
                    <a:pt x="251" y="2"/>
                    <a:pt x="322" y="0"/>
                  </a:cubicBezTo>
                  <a:cubicBezTo>
                    <a:pt x="322" y="33"/>
                    <a:pt x="322" y="33"/>
                    <a:pt x="322" y="33"/>
                  </a:cubicBezTo>
                  <a:cubicBezTo>
                    <a:pt x="279" y="34"/>
                    <a:pt x="253" y="36"/>
                    <a:pt x="244" y="39"/>
                  </a:cubicBezTo>
                  <a:cubicBezTo>
                    <a:pt x="234" y="41"/>
                    <a:pt x="228" y="46"/>
                    <a:pt x="224" y="51"/>
                  </a:cubicBezTo>
                  <a:cubicBezTo>
                    <a:pt x="220" y="58"/>
                    <a:pt x="217" y="75"/>
                    <a:pt x="216" y="102"/>
                  </a:cubicBezTo>
                  <a:cubicBezTo>
                    <a:pt x="216" y="109"/>
                    <a:pt x="215" y="159"/>
                    <a:pt x="213" y="251"/>
                  </a:cubicBezTo>
                  <a:cubicBezTo>
                    <a:pt x="213" y="495"/>
                    <a:pt x="213" y="495"/>
                    <a:pt x="213" y="495"/>
                  </a:cubicBezTo>
                  <a:cubicBezTo>
                    <a:pt x="213" y="543"/>
                    <a:pt x="214" y="589"/>
                    <a:pt x="215" y="635"/>
                  </a:cubicBezTo>
                  <a:cubicBezTo>
                    <a:pt x="216" y="668"/>
                    <a:pt x="219" y="688"/>
                    <a:pt x="223" y="694"/>
                  </a:cubicBezTo>
                  <a:cubicBezTo>
                    <a:pt x="227" y="700"/>
                    <a:pt x="234" y="705"/>
                    <a:pt x="243" y="708"/>
                  </a:cubicBezTo>
                  <a:cubicBezTo>
                    <a:pt x="252" y="711"/>
                    <a:pt x="278" y="713"/>
                    <a:pt x="322" y="7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0"/>
            <p:cNvSpPr>
              <a:spLocks/>
            </p:cNvSpPr>
            <p:nvPr userDrawn="1"/>
          </p:nvSpPr>
          <p:spPr bwMode="auto">
            <a:xfrm>
              <a:off x="1692275" y="998538"/>
              <a:ext cx="231775" cy="246063"/>
            </a:xfrm>
            <a:custGeom>
              <a:avLst/>
              <a:gdLst>
                <a:gd name="T0" fmla="*/ 728 w 728"/>
                <a:gd name="T1" fmla="*/ 667 h 774"/>
                <a:gd name="T2" fmla="*/ 707 w 728"/>
                <a:gd name="T3" fmla="*/ 716 h 774"/>
                <a:gd name="T4" fmla="*/ 581 w 728"/>
                <a:gd name="T5" fmla="*/ 761 h 774"/>
                <a:gd name="T6" fmla="*/ 447 w 728"/>
                <a:gd name="T7" fmla="*/ 774 h 774"/>
                <a:gd name="T8" fmla="*/ 288 w 728"/>
                <a:gd name="T9" fmla="*/ 754 h 774"/>
                <a:gd name="T10" fmla="*/ 161 w 728"/>
                <a:gd name="T11" fmla="*/ 696 h 774"/>
                <a:gd name="T12" fmla="*/ 71 w 728"/>
                <a:gd name="T13" fmla="*/ 610 h 774"/>
                <a:gd name="T14" fmla="*/ 18 w 728"/>
                <a:gd name="T15" fmla="*/ 508 h 774"/>
                <a:gd name="T16" fmla="*/ 0 w 728"/>
                <a:gd name="T17" fmla="*/ 386 h 774"/>
                <a:gd name="T18" fmla="*/ 123 w 728"/>
                <a:gd name="T19" fmla="*/ 110 h 774"/>
                <a:gd name="T20" fmla="*/ 457 w 728"/>
                <a:gd name="T21" fmla="*/ 0 h 774"/>
                <a:gd name="T22" fmla="*/ 549 w 728"/>
                <a:gd name="T23" fmla="*/ 6 h 774"/>
                <a:gd name="T24" fmla="*/ 653 w 728"/>
                <a:gd name="T25" fmla="*/ 27 h 774"/>
                <a:gd name="T26" fmla="*/ 728 w 728"/>
                <a:gd name="T27" fmla="*/ 45 h 774"/>
                <a:gd name="T28" fmla="*/ 710 w 728"/>
                <a:gd name="T29" fmla="*/ 101 h 774"/>
                <a:gd name="T30" fmla="*/ 698 w 728"/>
                <a:gd name="T31" fmla="*/ 204 h 774"/>
                <a:gd name="T32" fmla="*/ 665 w 728"/>
                <a:gd name="T33" fmla="*/ 204 h 774"/>
                <a:gd name="T34" fmla="*/ 665 w 728"/>
                <a:gd name="T35" fmla="*/ 143 h 774"/>
                <a:gd name="T36" fmla="*/ 605 w 728"/>
                <a:gd name="T37" fmla="*/ 66 h 774"/>
                <a:gd name="T38" fmla="*/ 446 w 728"/>
                <a:gd name="T39" fmla="*/ 41 h 774"/>
                <a:gd name="T40" fmla="*/ 313 w 728"/>
                <a:gd name="T41" fmla="*/ 60 h 774"/>
                <a:gd name="T42" fmla="*/ 217 w 728"/>
                <a:gd name="T43" fmla="*/ 117 h 774"/>
                <a:gd name="T44" fmla="*/ 149 w 728"/>
                <a:gd name="T45" fmla="*/ 216 h 774"/>
                <a:gd name="T46" fmla="*/ 122 w 728"/>
                <a:gd name="T47" fmla="*/ 366 h 774"/>
                <a:gd name="T48" fmla="*/ 223 w 728"/>
                <a:gd name="T49" fmla="*/ 621 h 774"/>
                <a:gd name="T50" fmla="*/ 492 w 728"/>
                <a:gd name="T51" fmla="*/ 717 h 774"/>
                <a:gd name="T52" fmla="*/ 632 w 728"/>
                <a:gd name="T53" fmla="*/ 698 h 774"/>
                <a:gd name="T54" fmla="*/ 719 w 728"/>
                <a:gd name="T55" fmla="*/ 656 h 774"/>
                <a:gd name="T56" fmla="*/ 728 w 728"/>
                <a:gd name="T57" fmla="*/ 667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28" h="774">
                  <a:moveTo>
                    <a:pt x="728" y="667"/>
                  </a:moveTo>
                  <a:cubicBezTo>
                    <a:pt x="707" y="716"/>
                    <a:pt x="707" y="716"/>
                    <a:pt x="707" y="716"/>
                  </a:cubicBezTo>
                  <a:cubicBezTo>
                    <a:pt x="664" y="736"/>
                    <a:pt x="622" y="751"/>
                    <a:pt x="581" y="761"/>
                  </a:cubicBezTo>
                  <a:cubicBezTo>
                    <a:pt x="540" y="770"/>
                    <a:pt x="495" y="774"/>
                    <a:pt x="447" y="774"/>
                  </a:cubicBezTo>
                  <a:cubicBezTo>
                    <a:pt x="390" y="774"/>
                    <a:pt x="337" y="768"/>
                    <a:pt x="288" y="754"/>
                  </a:cubicBezTo>
                  <a:cubicBezTo>
                    <a:pt x="240" y="740"/>
                    <a:pt x="197" y="721"/>
                    <a:pt x="161" y="696"/>
                  </a:cubicBezTo>
                  <a:cubicBezTo>
                    <a:pt x="124" y="670"/>
                    <a:pt x="94" y="642"/>
                    <a:pt x="71" y="610"/>
                  </a:cubicBezTo>
                  <a:cubicBezTo>
                    <a:pt x="48" y="579"/>
                    <a:pt x="31" y="545"/>
                    <a:pt x="18" y="508"/>
                  </a:cubicBezTo>
                  <a:cubicBezTo>
                    <a:pt x="6" y="471"/>
                    <a:pt x="0" y="430"/>
                    <a:pt x="0" y="386"/>
                  </a:cubicBezTo>
                  <a:cubicBezTo>
                    <a:pt x="0" y="275"/>
                    <a:pt x="41" y="183"/>
                    <a:pt x="123" y="110"/>
                  </a:cubicBezTo>
                  <a:cubicBezTo>
                    <a:pt x="204" y="37"/>
                    <a:pt x="316" y="0"/>
                    <a:pt x="457" y="0"/>
                  </a:cubicBezTo>
                  <a:cubicBezTo>
                    <a:pt x="490" y="0"/>
                    <a:pt x="521" y="2"/>
                    <a:pt x="549" y="6"/>
                  </a:cubicBezTo>
                  <a:cubicBezTo>
                    <a:pt x="578" y="9"/>
                    <a:pt x="612" y="16"/>
                    <a:pt x="653" y="27"/>
                  </a:cubicBezTo>
                  <a:cubicBezTo>
                    <a:pt x="694" y="37"/>
                    <a:pt x="719" y="43"/>
                    <a:pt x="728" y="45"/>
                  </a:cubicBezTo>
                  <a:cubicBezTo>
                    <a:pt x="720" y="64"/>
                    <a:pt x="714" y="82"/>
                    <a:pt x="710" y="101"/>
                  </a:cubicBezTo>
                  <a:cubicBezTo>
                    <a:pt x="704" y="131"/>
                    <a:pt x="700" y="165"/>
                    <a:pt x="698" y="204"/>
                  </a:cubicBezTo>
                  <a:cubicBezTo>
                    <a:pt x="665" y="204"/>
                    <a:pt x="665" y="204"/>
                    <a:pt x="665" y="204"/>
                  </a:cubicBezTo>
                  <a:cubicBezTo>
                    <a:pt x="665" y="143"/>
                    <a:pt x="665" y="143"/>
                    <a:pt x="665" y="143"/>
                  </a:cubicBezTo>
                  <a:cubicBezTo>
                    <a:pt x="661" y="109"/>
                    <a:pt x="641" y="83"/>
                    <a:pt x="605" y="66"/>
                  </a:cubicBezTo>
                  <a:cubicBezTo>
                    <a:pt x="569" y="50"/>
                    <a:pt x="516" y="41"/>
                    <a:pt x="446" y="41"/>
                  </a:cubicBezTo>
                  <a:cubicBezTo>
                    <a:pt x="393" y="42"/>
                    <a:pt x="349" y="48"/>
                    <a:pt x="313" y="60"/>
                  </a:cubicBezTo>
                  <a:cubicBezTo>
                    <a:pt x="277" y="72"/>
                    <a:pt x="245" y="91"/>
                    <a:pt x="217" y="117"/>
                  </a:cubicBezTo>
                  <a:cubicBezTo>
                    <a:pt x="189" y="143"/>
                    <a:pt x="166" y="176"/>
                    <a:pt x="149" y="216"/>
                  </a:cubicBezTo>
                  <a:cubicBezTo>
                    <a:pt x="131" y="256"/>
                    <a:pt x="122" y="306"/>
                    <a:pt x="122" y="366"/>
                  </a:cubicBezTo>
                  <a:cubicBezTo>
                    <a:pt x="122" y="472"/>
                    <a:pt x="155" y="557"/>
                    <a:pt x="223" y="621"/>
                  </a:cubicBezTo>
                  <a:cubicBezTo>
                    <a:pt x="291" y="685"/>
                    <a:pt x="380" y="717"/>
                    <a:pt x="492" y="717"/>
                  </a:cubicBezTo>
                  <a:cubicBezTo>
                    <a:pt x="542" y="717"/>
                    <a:pt x="589" y="711"/>
                    <a:pt x="632" y="698"/>
                  </a:cubicBezTo>
                  <a:cubicBezTo>
                    <a:pt x="661" y="689"/>
                    <a:pt x="690" y="675"/>
                    <a:pt x="719" y="656"/>
                  </a:cubicBezTo>
                  <a:lnTo>
                    <a:pt x="728" y="6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1"/>
            <p:cNvSpPr>
              <a:spLocks/>
            </p:cNvSpPr>
            <p:nvPr userDrawn="1"/>
          </p:nvSpPr>
          <p:spPr bwMode="auto">
            <a:xfrm>
              <a:off x="657225" y="998538"/>
              <a:ext cx="231775" cy="246063"/>
            </a:xfrm>
            <a:custGeom>
              <a:avLst/>
              <a:gdLst>
                <a:gd name="T0" fmla="*/ 728 w 728"/>
                <a:gd name="T1" fmla="*/ 667 h 774"/>
                <a:gd name="T2" fmla="*/ 706 w 728"/>
                <a:gd name="T3" fmla="*/ 716 h 774"/>
                <a:gd name="T4" fmla="*/ 580 w 728"/>
                <a:gd name="T5" fmla="*/ 761 h 774"/>
                <a:gd name="T6" fmla="*/ 446 w 728"/>
                <a:gd name="T7" fmla="*/ 774 h 774"/>
                <a:gd name="T8" fmla="*/ 288 w 728"/>
                <a:gd name="T9" fmla="*/ 754 h 774"/>
                <a:gd name="T10" fmla="*/ 160 w 728"/>
                <a:gd name="T11" fmla="*/ 696 h 774"/>
                <a:gd name="T12" fmla="*/ 71 w 728"/>
                <a:gd name="T13" fmla="*/ 610 h 774"/>
                <a:gd name="T14" fmla="*/ 18 w 728"/>
                <a:gd name="T15" fmla="*/ 508 h 774"/>
                <a:gd name="T16" fmla="*/ 0 w 728"/>
                <a:gd name="T17" fmla="*/ 386 h 774"/>
                <a:gd name="T18" fmla="*/ 122 w 728"/>
                <a:gd name="T19" fmla="*/ 110 h 774"/>
                <a:gd name="T20" fmla="*/ 456 w 728"/>
                <a:gd name="T21" fmla="*/ 0 h 774"/>
                <a:gd name="T22" fmla="*/ 549 w 728"/>
                <a:gd name="T23" fmla="*/ 6 h 774"/>
                <a:gd name="T24" fmla="*/ 653 w 728"/>
                <a:gd name="T25" fmla="*/ 27 h 774"/>
                <a:gd name="T26" fmla="*/ 728 w 728"/>
                <a:gd name="T27" fmla="*/ 45 h 774"/>
                <a:gd name="T28" fmla="*/ 710 w 728"/>
                <a:gd name="T29" fmla="*/ 101 h 774"/>
                <a:gd name="T30" fmla="*/ 698 w 728"/>
                <a:gd name="T31" fmla="*/ 204 h 774"/>
                <a:gd name="T32" fmla="*/ 665 w 728"/>
                <a:gd name="T33" fmla="*/ 204 h 774"/>
                <a:gd name="T34" fmla="*/ 664 w 728"/>
                <a:gd name="T35" fmla="*/ 143 h 774"/>
                <a:gd name="T36" fmla="*/ 604 w 728"/>
                <a:gd name="T37" fmla="*/ 66 h 774"/>
                <a:gd name="T38" fmla="*/ 445 w 728"/>
                <a:gd name="T39" fmla="*/ 41 h 774"/>
                <a:gd name="T40" fmla="*/ 313 w 728"/>
                <a:gd name="T41" fmla="*/ 60 h 774"/>
                <a:gd name="T42" fmla="*/ 216 w 728"/>
                <a:gd name="T43" fmla="*/ 117 h 774"/>
                <a:gd name="T44" fmla="*/ 148 w 728"/>
                <a:gd name="T45" fmla="*/ 216 h 774"/>
                <a:gd name="T46" fmla="*/ 121 w 728"/>
                <a:gd name="T47" fmla="*/ 366 h 774"/>
                <a:gd name="T48" fmla="*/ 223 w 728"/>
                <a:gd name="T49" fmla="*/ 621 h 774"/>
                <a:gd name="T50" fmla="*/ 492 w 728"/>
                <a:gd name="T51" fmla="*/ 717 h 774"/>
                <a:gd name="T52" fmla="*/ 631 w 728"/>
                <a:gd name="T53" fmla="*/ 698 h 774"/>
                <a:gd name="T54" fmla="*/ 718 w 728"/>
                <a:gd name="T55" fmla="*/ 656 h 774"/>
                <a:gd name="T56" fmla="*/ 728 w 728"/>
                <a:gd name="T57" fmla="*/ 667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28" h="774">
                  <a:moveTo>
                    <a:pt x="728" y="667"/>
                  </a:moveTo>
                  <a:cubicBezTo>
                    <a:pt x="706" y="716"/>
                    <a:pt x="706" y="716"/>
                    <a:pt x="706" y="716"/>
                  </a:cubicBezTo>
                  <a:cubicBezTo>
                    <a:pt x="663" y="736"/>
                    <a:pt x="621" y="751"/>
                    <a:pt x="580" y="761"/>
                  </a:cubicBezTo>
                  <a:cubicBezTo>
                    <a:pt x="539" y="770"/>
                    <a:pt x="495" y="774"/>
                    <a:pt x="446" y="774"/>
                  </a:cubicBezTo>
                  <a:cubicBezTo>
                    <a:pt x="389" y="774"/>
                    <a:pt x="337" y="768"/>
                    <a:pt x="288" y="754"/>
                  </a:cubicBezTo>
                  <a:cubicBezTo>
                    <a:pt x="239" y="740"/>
                    <a:pt x="197" y="721"/>
                    <a:pt x="160" y="696"/>
                  </a:cubicBezTo>
                  <a:cubicBezTo>
                    <a:pt x="124" y="670"/>
                    <a:pt x="94" y="642"/>
                    <a:pt x="71" y="610"/>
                  </a:cubicBezTo>
                  <a:cubicBezTo>
                    <a:pt x="48" y="579"/>
                    <a:pt x="30" y="545"/>
                    <a:pt x="18" y="508"/>
                  </a:cubicBezTo>
                  <a:cubicBezTo>
                    <a:pt x="6" y="471"/>
                    <a:pt x="0" y="430"/>
                    <a:pt x="0" y="386"/>
                  </a:cubicBezTo>
                  <a:cubicBezTo>
                    <a:pt x="0" y="275"/>
                    <a:pt x="41" y="183"/>
                    <a:pt x="122" y="110"/>
                  </a:cubicBezTo>
                  <a:cubicBezTo>
                    <a:pt x="204" y="37"/>
                    <a:pt x="315" y="0"/>
                    <a:pt x="456" y="0"/>
                  </a:cubicBezTo>
                  <a:cubicBezTo>
                    <a:pt x="490" y="0"/>
                    <a:pt x="520" y="2"/>
                    <a:pt x="549" y="6"/>
                  </a:cubicBezTo>
                  <a:cubicBezTo>
                    <a:pt x="577" y="9"/>
                    <a:pt x="612" y="16"/>
                    <a:pt x="653" y="27"/>
                  </a:cubicBezTo>
                  <a:cubicBezTo>
                    <a:pt x="694" y="37"/>
                    <a:pt x="719" y="43"/>
                    <a:pt x="728" y="45"/>
                  </a:cubicBezTo>
                  <a:cubicBezTo>
                    <a:pt x="720" y="64"/>
                    <a:pt x="714" y="82"/>
                    <a:pt x="710" y="101"/>
                  </a:cubicBezTo>
                  <a:cubicBezTo>
                    <a:pt x="704" y="131"/>
                    <a:pt x="700" y="165"/>
                    <a:pt x="698" y="204"/>
                  </a:cubicBezTo>
                  <a:cubicBezTo>
                    <a:pt x="665" y="204"/>
                    <a:pt x="665" y="204"/>
                    <a:pt x="665" y="204"/>
                  </a:cubicBezTo>
                  <a:cubicBezTo>
                    <a:pt x="664" y="143"/>
                    <a:pt x="664" y="143"/>
                    <a:pt x="664" y="143"/>
                  </a:cubicBezTo>
                  <a:cubicBezTo>
                    <a:pt x="661" y="109"/>
                    <a:pt x="641" y="83"/>
                    <a:pt x="604" y="66"/>
                  </a:cubicBezTo>
                  <a:cubicBezTo>
                    <a:pt x="568" y="50"/>
                    <a:pt x="515" y="41"/>
                    <a:pt x="445" y="41"/>
                  </a:cubicBezTo>
                  <a:cubicBezTo>
                    <a:pt x="393" y="42"/>
                    <a:pt x="349" y="48"/>
                    <a:pt x="313" y="60"/>
                  </a:cubicBezTo>
                  <a:cubicBezTo>
                    <a:pt x="276" y="72"/>
                    <a:pt x="244" y="91"/>
                    <a:pt x="216" y="117"/>
                  </a:cubicBezTo>
                  <a:cubicBezTo>
                    <a:pt x="189" y="143"/>
                    <a:pt x="166" y="176"/>
                    <a:pt x="148" y="216"/>
                  </a:cubicBezTo>
                  <a:cubicBezTo>
                    <a:pt x="131" y="256"/>
                    <a:pt x="122" y="306"/>
                    <a:pt x="121" y="366"/>
                  </a:cubicBezTo>
                  <a:cubicBezTo>
                    <a:pt x="121" y="472"/>
                    <a:pt x="155" y="557"/>
                    <a:pt x="223" y="621"/>
                  </a:cubicBezTo>
                  <a:cubicBezTo>
                    <a:pt x="290" y="685"/>
                    <a:pt x="380" y="717"/>
                    <a:pt x="492" y="717"/>
                  </a:cubicBezTo>
                  <a:cubicBezTo>
                    <a:pt x="542" y="717"/>
                    <a:pt x="588" y="711"/>
                    <a:pt x="631" y="698"/>
                  </a:cubicBezTo>
                  <a:cubicBezTo>
                    <a:pt x="660" y="689"/>
                    <a:pt x="689" y="675"/>
                    <a:pt x="718" y="656"/>
                  </a:cubicBezTo>
                  <a:lnTo>
                    <a:pt x="728" y="6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2"/>
            <p:cNvSpPr>
              <a:spLocks/>
            </p:cNvSpPr>
            <p:nvPr userDrawn="1"/>
          </p:nvSpPr>
          <p:spPr bwMode="auto">
            <a:xfrm>
              <a:off x="757238" y="687388"/>
              <a:ext cx="323850" cy="239713"/>
            </a:xfrm>
            <a:custGeom>
              <a:avLst/>
              <a:gdLst>
                <a:gd name="T0" fmla="*/ 0 w 1017"/>
                <a:gd name="T1" fmla="*/ 35 h 754"/>
                <a:gd name="T2" fmla="*/ 0 w 1017"/>
                <a:gd name="T3" fmla="*/ 0 h 754"/>
                <a:gd name="T4" fmla="*/ 110 w 1017"/>
                <a:gd name="T5" fmla="*/ 4 h 754"/>
                <a:gd name="T6" fmla="*/ 212 w 1017"/>
                <a:gd name="T7" fmla="*/ 0 h 754"/>
                <a:gd name="T8" fmla="*/ 300 w 1017"/>
                <a:gd name="T9" fmla="*/ 183 h 754"/>
                <a:gd name="T10" fmla="*/ 509 w 1017"/>
                <a:gd name="T11" fmla="*/ 592 h 754"/>
                <a:gd name="T12" fmla="*/ 697 w 1017"/>
                <a:gd name="T13" fmla="*/ 218 h 754"/>
                <a:gd name="T14" fmla="*/ 800 w 1017"/>
                <a:gd name="T15" fmla="*/ 0 h 754"/>
                <a:gd name="T16" fmla="*/ 898 w 1017"/>
                <a:gd name="T17" fmla="*/ 4 h 754"/>
                <a:gd name="T18" fmla="*/ 1017 w 1017"/>
                <a:gd name="T19" fmla="*/ 0 h 754"/>
                <a:gd name="T20" fmla="*/ 1017 w 1017"/>
                <a:gd name="T21" fmla="*/ 35 h 754"/>
                <a:gd name="T22" fmla="*/ 938 w 1017"/>
                <a:gd name="T23" fmla="*/ 40 h 754"/>
                <a:gd name="T24" fmla="*/ 918 w 1017"/>
                <a:gd name="T25" fmla="*/ 53 h 754"/>
                <a:gd name="T26" fmla="*/ 910 w 1017"/>
                <a:gd name="T27" fmla="*/ 103 h 754"/>
                <a:gd name="T28" fmla="*/ 907 w 1017"/>
                <a:gd name="T29" fmla="*/ 251 h 754"/>
                <a:gd name="T30" fmla="*/ 907 w 1017"/>
                <a:gd name="T31" fmla="*/ 492 h 754"/>
                <a:gd name="T32" fmla="*/ 910 w 1017"/>
                <a:gd name="T33" fmla="*/ 631 h 754"/>
                <a:gd name="T34" fmla="*/ 918 w 1017"/>
                <a:gd name="T35" fmla="*/ 690 h 754"/>
                <a:gd name="T36" fmla="*/ 938 w 1017"/>
                <a:gd name="T37" fmla="*/ 704 h 754"/>
                <a:gd name="T38" fmla="*/ 1017 w 1017"/>
                <a:gd name="T39" fmla="*/ 709 h 754"/>
                <a:gd name="T40" fmla="*/ 1017 w 1017"/>
                <a:gd name="T41" fmla="*/ 743 h 754"/>
                <a:gd name="T42" fmla="*/ 861 w 1017"/>
                <a:gd name="T43" fmla="*/ 739 h 754"/>
                <a:gd name="T44" fmla="*/ 699 w 1017"/>
                <a:gd name="T45" fmla="*/ 743 h 754"/>
                <a:gd name="T46" fmla="*/ 699 w 1017"/>
                <a:gd name="T47" fmla="*/ 709 h 754"/>
                <a:gd name="T48" fmla="*/ 778 w 1017"/>
                <a:gd name="T49" fmla="*/ 704 h 754"/>
                <a:gd name="T50" fmla="*/ 797 w 1017"/>
                <a:gd name="T51" fmla="*/ 691 h 754"/>
                <a:gd name="T52" fmla="*/ 806 w 1017"/>
                <a:gd name="T53" fmla="*/ 641 h 754"/>
                <a:gd name="T54" fmla="*/ 808 w 1017"/>
                <a:gd name="T55" fmla="*/ 492 h 754"/>
                <a:gd name="T56" fmla="*/ 808 w 1017"/>
                <a:gd name="T57" fmla="*/ 108 h 754"/>
                <a:gd name="T58" fmla="*/ 619 w 1017"/>
                <a:gd name="T59" fmla="*/ 486 h 754"/>
                <a:gd name="T60" fmla="*/ 549 w 1017"/>
                <a:gd name="T61" fmla="*/ 629 h 754"/>
                <a:gd name="T62" fmla="*/ 494 w 1017"/>
                <a:gd name="T63" fmla="*/ 754 h 754"/>
                <a:gd name="T64" fmla="*/ 472 w 1017"/>
                <a:gd name="T65" fmla="*/ 754 h 754"/>
                <a:gd name="T66" fmla="*/ 459 w 1017"/>
                <a:gd name="T67" fmla="*/ 722 h 754"/>
                <a:gd name="T68" fmla="*/ 422 w 1017"/>
                <a:gd name="T69" fmla="*/ 645 h 754"/>
                <a:gd name="T70" fmla="*/ 159 w 1017"/>
                <a:gd name="T71" fmla="*/ 126 h 754"/>
                <a:gd name="T72" fmla="*/ 159 w 1017"/>
                <a:gd name="T73" fmla="*/ 492 h 754"/>
                <a:gd name="T74" fmla="*/ 163 w 1017"/>
                <a:gd name="T75" fmla="*/ 631 h 754"/>
                <a:gd name="T76" fmla="*/ 171 w 1017"/>
                <a:gd name="T77" fmla="*/ 690 h 754"/>
                <a:gd name="T78" fmla="*/ 191 w 1017"/>
                <a:gd name="T79" fmla="*/ 704 h 754"/>
                <a:gd name="T80" fmla="*/ 271 w 1017"/>
                <a:gd name="T81" fmla="*/ 709 h 754"/>
                <a:gd name="T82" fmla="*/ 271 w 1017"/>
                <a:gd name="T83" fmla="*/ 743 h 754"/>
                <a:gd name="T84" fmla="*/ 138 w 1017"/>
                <a:gd name="T85" fmla="*/ 739 h 754"/>
                <a:gd name="T86" fmla="*/ 0 w 1017"/>
                <a:gd name="T87" fmla="*/ 743 h 754"/>
                <a:gd name="T88" fmla="*/ 0 w 1017"/>
                <a:gd name="T89" fmla="*/ 709 h 754"/>
                <a:gd name="T90" fmla="*/ 79 w 1017"/>
                <a:gd name="T91" fmla="*/ 704 h 754"/>
                <a:gd name="T92" fmla="*/ 98 w 1017"/>
                <a:gd name="T93" fmla="*/ 691 h 754"/>
                <a:gd name="T94" fmla="*/ 107 w 1017"/>
                <a:gd name="T95" fmla="*/ 641 h 754"/>
                <a:gd name="T96" fmla="*/ 109 w 1017"/>
                <a:gd name="T97" fmla="*/ 492 h 754"/>
                <a:gd name="T98" fmla="*/ 109 w 1017"/>
                <a:gd name="T99" fmla="*/ 251 h 754"/>
                <a:gd name="T100" fmla="*/ 107 w 1017"/>
                <a:gd name="T101" fmla="*/ 112 h 754"/>
                <a:gd name="T102" fmla="*/ 99 w 1017"/>
                <a:gd name="T103" fmla="*/ 54 h 754"/>
                <a:gd name="T104" fmla="*/ 78 w 1017"/>
                <a:gd name="T105" fmla="*/ 40 h 754"/>
                <a:gd name="T106" fmla="*/ 0 w 1017"/>
                <a:gd name="T107" fmla="*/ 35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17" h="754">
                  <a:moveTo>
                    <a:pt x="0" y="3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8" y="2"/>
                    <a:pt x="75" y="4"/>
                    <a:pt x="110" y="4"/>
                  </a:cubicBezTo>
                  <a:cubicBezTo>
                    <a:pt x="145" y="4"/>
                    <a:pt x="179" y="2"/>
                    <a:pt x="212" y="0"/>
                  </a:cubicBezTo>
                  <a:cubicBezTo>
                    <a:pt x="244" y="70"/>
                    <a:pt x="274" y="131"/>
                    <a:pt x="300" y="183"/>
                  </a:cubicBezTo>
                  <a:cubicBezTo>
                    <a:pt x="509" y="592"/>
                    <a:pt x="509" y="592"/>
                    <a:pt x="509" y="592"/>
                  </a:cubicBezTo>
                  <a:cubicBezTo>
                    <a:pt x="697" y="218"/>
                    <a:pt x="697" y="218"/>
                    <a:pt x="697" y="218"/>
                  </a:cubicBezTo>
                  <a:cubicBezTo>
                    <a:pt x="749" y="116"/>
                    <a:pt x="783" y="43"/>
                    <a:pt x="800" y="0"/>
                  </a:cubicBezTo>
                  <a:cubicBezTo>
                    <a:pt x="839" y="2"/>
                    <a:pt x="872" y="4"/>
                    <a:pt x="898" y="4"/>
                  </a:cubicBezTo>
                  <a:cubicBezTo>
                    <a:pt x="923" y="4"/>
                    <a:pt x="962" y="2"/>
                    <a:pt x="1017" y="0"/>
                  </a:cubicBezTo>
                  <a:cubicBezTo>
                    <a:pt x="1017" y="35"/>
                    <a:pt x="1017" y="35"/>
                    <a:pt x="1017" y="35"/>
                  </a:cubicBezTo>
                  <a:cubicBezTo>
                    <a:pt x="974" y="35"/>
                    <a:pt x="947" y="37"/>
                    <a:pt x="938" y="40"/>
                  </a:cubicBezTo>
                  <a:cubicBezTo>
                    <a:pt x="928" y="43"/>
                    <a:pt x="922" y="47"/>
                    <a:pt x="918" y="53"/>
                  </a:cubicBezTo>
                  <a:cubicBezTo>
                    <a:pt x="914" y="60"/>
                    <a:pt x="911" y="76"/>
                    <a:pt x="910" y="103"/>
                  </a:cubicBezTo>
                  <a:cubicBezTo>
                    <a:pt x="910" y="110"/>
                    <a:pt x="909" y="159"/>
                    <a:pt x="907" y="251"/>
                  </a:cubicBezTo>
                  <a:cubicBezTo>
                    <a:pt x="907" y="492"/>
                    <a:pt x="907" y="492"/>
                    <a:pt x="907" y="492"/>
                  </a:cubicBezTo>
                  <a:cubicBezTo>
                    <a:pt x="907" y="540"/>
                    <a:pt x="908" y="586"/>
                    <a:pt x="910" y="631"/>
                  </a:cubicBezTo>
                  <a:cubicBezTo>
                    <a:pt x="911" y="664"/>
                    <a:pt x="914" y="684"/>
                    <a:pt x="918" y="690"/>
                  </a:cubicBezTo>
                  <a:cubicBezTo>
                    <a:pt x="922" y="696"/>
                    <a:pt x="929" y="701"/>
                    <a:pt x="938" y="704"/>
                  </a:cubicBezTo>
                  <a:cubicBezTo>
                    <a:pt x="948" y="707"/>
                    <a:pt x="974" y="709"/>
                    <a:pt x="1017" y="709"/>
                  </a:cubicBezTo>
                  <a:cubicBezTo>
                    <a:pt x="1017" y="743"/>
                    <a:pt x="1017" y="743"/>
                    <a:pt x="1017" y="743"/>
                  </a:cubicBezTo>
                  <a:cubicBezTo>
                    <a:pt x="943" y="740"/>
                    <a:pt x="891" y="739"/>
                    <a:pt x="861" y="739"/>
                  </a:cubicBezTo>
                  <a:cubicBezTo>
                    <a:pt x="837" y="739"/>
                    <a:pt x="782" y="740"/>
                    <a:pt x="699" y="743"/>
                  </a:cubicBezTo>
                  <a:cubicBezTo>
                    <a:pt x="699" y="709"/>
                    <a:pt x="699" y="709"/>
                    <a:pt x="699" y="709"/>
                  </a:cubicBezTo>
                  <a:cubicBezTo>
                    <a:pt x="742" y="709"/>
                    <a:pt x="768" y="707"/>
                    <a:pt x="778" y="704"/>
                  </a:cubicBezTo>
                  <a:cubicBezTo>
                    <a:pt x="788" y="701"/>
                    <a:pt x="794" y="697"/>
                    <a:pt x="797" y="691"/>
                  </a:cubicBezTo>
                  <a:cubicBezTo>
                    <a:pt x="802" y="684"/>
                    <a:pt x="805" y="668"/>
                    <a:pt x="806" y="641"/>
                  </a:cubicBezTo>
                  <a:cubicBezTo>
                    <a:pt x="806" y="633"/>
                    <a:pt x="807" y="584"/>
                    <a:pt x="808" y="492"/>
                  </a:cubicBezTo>
                  <a:cubicBezTo>
                    <a:pt x="808" y="108"/>
                    <a:pt x="808" y="108"/>
                    <a:pt x="808" y="108"/>
                  </a:cubicBezTo>
                  <a:cubicBezTo>
                    <a:pt x="619" y="486"/>
                    <a:pt x="619" y="486"/>
                    <a:pt x="619" y="486"/>
                  </a:cubicBezTo>
                  <a:cubicBezTo>
                    <a:pt x="589" y="545"/>
                    <a:pt x="566" y="593"/>
                    <a:pt x="549" y="629"/>
                  </a:cubicBezTo>
                  <a:cubicBezTo>
                    <a:pt x="537" y="655"/>
                    <a:pt x="518" y="696"/>
                    <a:pt x="494" y="754"/>
                  </a:cubicBezTo>
                  <a:cubicBezTo>
                    <a:pt x="472" y="754"/>
                    <a:pt x="472" y="754"/>
                    <a:pt x="472" y="754"/>
                  </a:cubicBezTo>
                  <a:cubicBezTo>
                    <a:pt x="468" y="740"/>
                    <a:pt x="463" y="729"/>
                    <a:pt x="459" y="722"/>
                  </a:cubicBezTo>
                  <a:cubicBezTo>
                    <a:pt x="422" y="645"/>
                    <a:pt x="422" y="645"/>
                    <a:pt x="422" y="645"/>
                  </a:cubicBezTo>
                  <a:cubicBezTo>
                    <a:pt x="159" y="126"/>
                    <a:pt x="159" y="126"/>
                    <a:pt x="159" y="126"/>
                  </a:cubicBezTo>
                  <a:cubicBezTo>
                    <a:pt x="159" y="492"/>
                    <a:pt x="159" y="492"/>
                    <a:pt x="159" y="492"/>
                  </a:cubicBezTo>
                  <a:cubicBezTo>
                    <a:pt x="159" y="540"/>
                    <a:pt x="160" y="586"/>
                    <a:pt x="163" y="631"/>
                  </a:cubicBezTo>
                  <a:cubicBezTo>
                    <a:pt x="164" y="664"/>
                    <a:pt x="167" y="683"/>
                    <a:pt x="171" y="690"/>
                  </a:cubicBezTo>
                  <a:cubicBezTo>
                    <a:pt x="175" y="696"/>
                    <a:pt x="182" y="701"/>
                    <a:pt x="191" y="704"/>
                  </a:cubicBezTo>
                  <a:cubicBezTo>
                    <a:pt x="200" y="707"/>
                    <a:pt x="227" y="709"/>
                    <a:pt x="271" y="709"/>
                  </a:cubicBezTo>
                  <a:cubicBezTo>
                    <a:pt x="271" y="743"/>
                    <a:pt x="271" y="743"/>
                    <a:pt x="271" y="743"/>
                  </a:cubicBezTo>
                  <a:cubicBezTo>
                    <a:pt x="138" y="739"/>
                    <a:pt x="138" y="739"/>
                    <a:pt x="138" y="739"/>
                  </a:cubicBezTo>
                  <a:cubicBezTo>
                    <a:pt x="0" y="743"/>
                    <a:pt x="0" y="743"/>
                    <a:pt x="0" y="743"/>
                  </a:cubicBezTo>
                  <a:cubicBezTo>
                    <a:pt x="0" y="709"/>
                    <a:pt x="0" y="709"/>
                    <a:pt x="0" y="709"/>
                  </a:cubicBezTo>
                  <a:cubicBezTo>
                    <a:pt x="43" y="709"/>
                    <a:pt x="69" y="707"/>
                    <a:pt x="79" y="704"/>
                  </a:cubicBezTo>
                  <a:cubicBezTo>
                    <a:pt x="88" y="701"/>
                    <a:pt x="95" y="697"/>
                    <a:pt x="98" y="691"/>
                  </a:cubicBezTo>
                  <a:cubicBezTo>
                    <a:pt x="103" y="684"/>
                    <a:pt x="105" y="668"/>
                    <a:pt x="107" y="641"/>
                  </a:cubicBezTo>
                  <a:cubicBezTo>
                    <a:pt x="107" y="634"/>
                    <a:pt x="108" y="584"/>
                    <a:pt x="109" y="492"/>
                  </a:cubicBezTo>
                  <a:cubicBezTo>
                    <a:pt x="109" y="251"/>
                    <a:pt x="109" y="251"/>
                    <a:pt x="109" y="251"/>
                  </a:cubicBezTo>
                  <a:cubicBezTo>
                    <a:pt x="109" y="204"/>
                    <a:pt x="108" y="158"/>
                    <a:pt x="107" y="112"/>
                  </a:cubicBezTo>
                  <a:cubicBezTo>
                    <a:pt x="105" y="79"/>
                    <a:pt x="103" y="60"/>
                    <a:pt x="99" y="54"/>
                  </a:cubicBezTo>
                  <a:cubicBezTo>
                    <a:pt x="94" y="48"/>
                    <a:pt x="88" y="43"/>
                    <a:pt x="78" y="40"/>
                  </a:cubicBezTo>
                  <a:cubicBezTo>
                    <a:pt x="69" y="37"/>
                    <a:pt x="43" y="35"/>
                    <a:pt x="0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3"/>
            <p:cNvSpPr>
              <a:spLocks noEditPoints="1"/>
            </p:cNvSpPr>
            <p:nvPr userDrawn="1"/>
          </p:nvSpPr>
          <p:spPr bwMode="auto">
            <a:xfrm>
              <a:off x="1092200" y="684213"/>
              <a:ext cx="263525" cy="238125"/>
            </a:xfrm>
            <a:custGeom>
              <a:avLst/>
              <a:gdLst>
                <a:gd name="T0" fmla="*/ 117 w 832"/>
                <a:gd name="T1" fmla="*/ 747 h 750"/>
                <a:gd name="T2" fmla="*/ 257 w 832"/>
                <a:gd name="T3" fmla="*/ 750 h 750"/>
                <a:gd name="T4" fmla="*/ 257 w 832"/>
                <a:gd name="T5" fmla="*/ 717 h 750"/>
                <a:gd name="T6" fmla="*/ 185 w 832"/>
                <a:gd name="T7" fmla="*/ 712 h 750"/>
                <a:gd name="T8" fmla="*/ 166 w 832"/>
                <a:gd name="T9" fmla="*/ 702 h 750"/>
                <a:gd name="T10" fmla="*/ 162 w 832"/>
                <a:gd name="T11" fmla="*/ 690 h 750"/>
                <a:gd name="T12" fmla="*/ 178 w 832"/>
                <a:gd name="T13" fmla="*/ 637 h 750"/>
                <a:gd name="T14" fmla="*/ 237 w 832"/>
                <a:gd name="T15" fmla="*/ 503 h 750"/>
                <a:gd name="T16" fmla="*/ 556 w 832"/>
                <a:gd name="T17" fmla="*/ 503 h 750"/>
                <a:gd name="T18" fmla="*/ 624 w 832"/>
                <a:gd name="T19" fmla="*/ 663 h 750"/>
                <a:gd name="T20" fmla="*/ 632 w 832"/>
                <a:gd name="T21" fmla="*/ 693 h 750"/>
                <a:gd name="T22" fmla="*/ 627 w 832"/>
                <a:gd name="T23" fmla="*/ 705 h 750"/>
                <a:gd name="T24" fmla="*/ 609 w 832"/>
                <a:gd name="T25" fmla="*/ 713 h 750"/>
                <a:gd name="T26" fmla="*/ 535 w 832"/>
                <a:gd name="T27" fmla="*/ 717 h 750"/>
                <a:gd name="T28" fmla="*/ 535 w 832"/>
                <a:gd name="T29" fmla="*/ 750 h 750"/>
                <a:gd name="T30" fmla="*/ 712 w 832"/>
                <a:gd name="T31" fmla="*/ 747 h 750"/>
                <a:gd name="T32" fmla="*/ 832 w 832"/>
                <a:gd name="T33" fmla="*/ 750 h 750"/>
                <a:gd name="T34" fmla="*/ 832 w 832"/>
                <a:gd name="T35" fmla="*/ 717 h 750"/>
                <a:gd name="T36" fmla="*/ 776 w 832"/>
                <a:gd name="T37" fmla="*/ 710 h 750"/>
                <a:gd name="T38" fmla="*/ 753 w 832"/>
                <a:gd name="T39" fmla="*/ 687 h 750"/>
                <a:gd name="T40" fmla="*/ 677 w 832"/>
                <a:gd name="T41" fmla="*/ 526 h 750"/>
                <a:gd name="T42" fmla="*/ 441 w 832"/>
                <a:gd name="T43" fmla="*/ 0 h 750"/>
                <a:gd name="T44" fmla="*/ 406 w 832"/>
                <a:gd name="T45" fmla="*/ 0 h 750"/>
                <a:gd name="T46" fmla="*/ 310 w 832"/>
                <a:gd name="T47" fmla="*/ 217 h 750"/>
                <a:gd name="T48" fmla="*/ 172 w 832"/>
                <a:gd name="T49" fmla="*/ 512 h 750"/>
                <a:gd name="T50" fmla="*/ 100 w 832"/>
                <a:gd name="T51" fmla="*/ 660 h 750"/>
                <a:gd name="T52" fmla="*/ 74 w 832"/>
                <a:gd name="T53" fmla="*/ 702 h 750"/>
                <a:gd name="T54" fmla="*/ 54 w 832"/>
                <a:gd name="T55" fmla="*/ 713 h 750"/>
                <a:gd name="T56" fmla="*/ 0 w 832"/>
                <a:gd name="T57" fmla="*/ 717 h 750"/>
                <a:gd name="T58" fmla="*/ 0 w 832"/>
                <a:gd name="T59" fmla="*/ 750 h 750"/>
                <a:gd name="T60" fmla="*/ 117 w 832"/>
                <a:gd name="T61" fmla="*/ 747 h 750"/>
                <a:gd name="T62" fmla="*/ 396 w 832"/>
                <a:gd name="T63" fmla="*/ 143 h 750"/>
                <a:gd name="T64" fmla="*/ 534 w 832"/>
                <a:gd name="T65" fmla="*/ 458 h 750"/>
                <a:gd name="T66" fmla="*/ 256 w 832"/>
                <a:gd name="T67" fmla="*/ 458 h 750"/>
                <a:gd name="T68" fmla="*/ 396 w 832"/>
                <a:gd name="T69" fmla="*/ 143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32" h="750">
                  <a:moveTo>
                    <a:pt x="117" y="747"/>
                  </a:moveTo>
                  <a:cubicBezTo>
                    <a:pt x="148" y="747"/>
                    <a:pt x="195" y="748"/>
                    <a:pt x="257" y="750"/>
                  </a:cubicBezTo>
                  <a:cubicBezTo>
                    <a:pt x="257" y="717"/>
                    <a:pt x="257" y="717"/>
                    <a:pt x="257" y="717"/>
                  </a:cubicBezTo>
                  <a:cubicBezTo>
                    <a:pt x="222" y="716"/>
                    <a:pt x="199" y="715"/>
                    <a:pt x="185" y="712"/>
                  </a:cubicBezTo>
                  <a:cubicBezTo>
                    <a:pt x="177" y="710"/>
                    <a:pt x="170" y="707"/>
                    <a:pt x="166" y="702"/>
                  </a:cubicBezTo>
                  <a:cubicBezTo>
                    <a:pt x="163" y="699"/>
                    <a:pt x="162" y="695"/>
                    <a:pt x="162" y="690"/>
                  </a:cubicBezTo>
                  <a:cubicBezTo>
                    <a:pt x="162" y="679"/>
                    <a:pt x="167" y="662"/>
                    <a:pt x="178" y="637"/>
                  </a:cubicBezTo>
                  <a:cubicBezTo>
                    <a:pt x="237" y="503"/>
                    <a:pt x="237" y="503"/>
                    <a:pt x="237" y="503"/>
                  </a:cubicBezTo>
                  <a:cubicBezTo>
                    <a:pt x="556" y="503"/>
                    <a:pt x="556" y="503"/>
                    <a:pt x="556" y="503"/>
                  </a:cubicBezTo>
                  <a:cubicBezTo>
                    <a:pt x="624" y="663"/>
                    <a:pt x="624" y="663"/>
                    <a:pt x="624" y="663"/>
                  </a:cubicBezTo>
                  <a:cubicBezTo>
                    <a:pt x="629" y="675"/>
                    <a:pt x="632" y="685"/>
                    <a:pt x="632" y="693"/>
                  </a:cubicBezTo>
                  <a:cubicBezTo>
                    <a:pt x="632" y="698"/>
                    <a:pt x="630" y="702"/>
                    <a:pt x="627" y="705"/>
                  </a:cubicBezTo>
                  <a:cubicBezTo>
                    <a:pt x="624" y="708"/>
                    <a:pt x="618" y="711"/>
                    <a:pt x="609" y="713"/>
                  </a:cubicBezTo>
                  <a:cubicBezTo>
                    <a:pt x="601" y="715"/>
                    <a:pt x="576" y="716"/>
                    <a:pt x="535" y="717"/>
                  </a:cubicBezTo>
                  <a:cubicBezTo>
                    <a:pt x="535" y="750"/>
                    <a:pt x="535" y="750"/>
                    <a:pt x="535" y="750"/>
                  </a:cubicBezTo>
                  <a:cubicBezTo>
                    <a:pt x="712" y="747"/>
                    <a:pt x="712" y="747"/>
                    <a:pt x="712" y="747"/>
                  </a:cubicBezTo>
                  <a:cubicBezTo>
                    <a:pt x="734" y="747"/>
                    <a:pt x="775" y="748"/>
                    <a:pt x="832" y="750"/>
                  </a:cubicBezTo>
                  <a:cubicBezTo>
                    <a:pt x="832" y="717"/>
                    <a:pt x="832" y="717"/>
                    <a:pt x="832" y="717"/>
                  </a:cubicBezTo>
                  <a:cubicBezTo>
                    <a:pt x="803" y="716"/>
                    <a:pt x="784" y="714"/>
                    <a:pt x="776" y="710"/>
                  </a:cubicBezTo>
                  <a:cubicBezTo>
                    <a:pt x="767" y="707"/>
                    <a:pt x="760" y="699"/>
                    <a:pt x="753" y="687"/>
                  </a:cubicBezTo>
                  <a:cubicBezTo>
                    <a:pt x="740" y="664"/>
                    <a:pt x="715" y="611"/>
                    <a:pt x="677" y="526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357" y="112"/>
                    <a:pt x="325" y="185"/>
                    <a:pt x="310" y="217"/>
                  </a:cubicBezTo>
                  <a:cubicBezTo>
                    <a:pt x="172" y="512"/>
                    <a:pt x="172" y="512"/>
                    <a:pt x="172" y="512"/>
                  </a:cubicBezTo>
                  <a:cubicBezTo>
                    <a:pt x="131" y="598"/>
                    <a:pt x="107" y="647"/>
                    <a:pt x="100" y="660"/>
                  </a:cubicBezTo>
                  <a:cubicBezTo>
                    <a:pt x="89" y="683"/>
                    <a:pt x="80" y="697"/>
                    <a:pt x="74" y="702"/>
                  </a:cubicBezTo>
                  <a:cubicBezTo>
                    <a:pt x="68" y="708"/>
                    <a:pt x="61" y="711"/>
                    <a:pt x="54" y="713"/>
                  </a:cubicBezTo>
                  <a:cubicBezTo>
                    <a:pt x="47" y="715"/>
                    <a:pt x="29" y="716"/>
                    <a:pt x="0" y="717"/>
                  </a:cubicBezTo>
                  <a:cubicBezTo>
                    <a:pt x="0" y="750"/>
                    <a:pt x="0" y="750"/>
                    <a:pt x="0" y="750"/>
                  </a:cubicBezTo>
                  <a:cubicBezTo>
                    <a:pt x="42" y="748"/>
                    <a:pt x="81" y="747"/>
                    <a:pt x="117" y="747"/>
                  </a:cubicBezTo>
                  <a:close/>
                  <a:moveTo>
                    <a:pt x="396" y="143"/>
                  </a:moveTo>
                  <a:cubicBezTo>
                    <a:pt x="534" y="458"/>
                    <a:pt x="534" y="458"/>
                    <a:pt x="534" y="458"/>
                  </a:cubicBezTo>
                  <a:cubicBezTo>
                    <a:pt x="256" y="458"/>
                    <a:pt x="256" y="458"/>
                    <a:pt x="256" y="458"/>
                  </a:cubicBezTo>
                  <a:lnTo>
                    <a:pt x="396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4"/>
            <p:cNvSpPr>
              <a:spLocks/>
            </p:cNvSpPr>
            <p:nvPr userDrawn="1"/>
          </p:nvSpPr>
          <p:spPr bwMode="auto">
            <a:xfrm>
              <a:off x="1309688" y="687388"/>
              <a:ext cx="260350" cy="234950"/>
            </a:xfrm>
            <a:custGeom>
              <a:avLst/>
              <a:gdLst>
                <a:gd name="T0" fmla="*/ 601 w 817"/>
                <a:gd name="T1" fmla="*/ 111 h 743"/>
                <a:gd name="T2" fmla="*/ 634 w 817"/>
                <a:gd name="T3" fmla="*/ 52 h 743"/>
                <a:gd name="T4" fmla="*/ 624 w 817"/>
                <a:gd name="T5" fmla="*/ 39 h 743"/>
                <a:gd name="T6" fmla="*/ 543 w 817"/>
                <a:gd name="T7" fmla="*/ 33 h 743"/>
                <a:gd name="T8" fmla="*/ 543 w 817"/>
                <a:gd name="T9" fmla="*/ 0 h 743"/>
                <a:gd name="T10" fmla="*/ 688 w 817"/>
                <a:gd name="T11" fmla="*/ 3 h 743"/>
                <a:gd name="T12" fmla="*/ 817 w 817"/>
                <a:gd name="T13" fmla="*/ 0 h 743"/>
                <a:gd name="T14" fmla="*/ 817 w 817"/>
                <a:gd name="T15" fmla="*/ 33 h 743"/>
                <a:gd name="T16" fmla="*/ 746 w 817"/>
                <a:gd name="T17" fmla="*/ 39 h 743"/>
                <a:gd name="T18" fmla="*/ 718 w 817"/>
                <a:gd name="T19" fmla="*/ 51 h 743"/>
                <a:gd name="T20" fmla="*/ 675 w 817"/>
                <a:gd name="T21" fmla="*/ 102 h 743"/>
                <a:gd name="T22" fmla="*/ 514 w 817"/>
                <a:gd name="T23" fmla="*/ 333 h 743"/>
                <a:gd name="T24" fmla="*/ 461 w 817"/>
                <a:gd name="T25" fmla="*/ 422 h 743"/>
                <a:gd name="T26" fmla="*/ 455 w 817"/>
                <a:gd name="T27" fmla="*/ 453 h 743"/>
                <a:gd name="T28" fmla="*/ 455 w 817"/>
                <a:gd name="T29" fmla="*/ 493 h 743"/>
                <a:gd name="T30" fmla="*/ 459 w 817"/>
                <a:gd name="T31" fmla="*/ 631 h 743"/>
                <a:gd name="T32" fmla="*/ 466 w 817"/>
                <a:gd name="T33" fmla="*/ 690 h 743"/>
                <a:gd name="T34" fmla="*/ 486 w 817"/>
                <a:gd name="T35" fmla="*/ 704 h 743"/>
                <a:gd name="T36" fmla="*/ 564 w 817"/>
                <a:gd name="T37" fmla="*/ 710 h 743"/>
                <a:gd name="T38" fmla="*/ 564 w 817"/>
                <a:gd name="T39" fmla="*/ 743 h 743"/>
                <a:gd name="T40" fmla="*/ 410 w 817"/>
                <a:gd name="T41" fmla="*/ 740 h 743"/>
                <a:gd name="T42" fmla="*/ 244 w 817"/>
                <a:gd name="T43" fmla="*/ 743 h 743"/>
                <a:gd name="T44" fmla="*/ 244 w 817"/>
                <a:gd name="T45" fmla="*/ 710 h 743"/>
                <a:gd name="T46" fmla="*/ 322 w 817"/>
                <a:gd name="T47" fmla="*/ 704 h 743"/>
                <a:gd name="T48" fmla="*/ 341 w 817"/>
                <a:gd name="T49" fmla="*/ 692 h 743"/>
                <a:gd name="T50" fmla="*/ 350 w 817"/>
                <a:gd name="T51" fmla="*/ 641 h 743"/>
                <a:gd name="T52" fmla="*/ 353 w 817"/>
                <a:gd name="T53" fmla="*/ 493 h 743"/>
                <a:gd name="T54" fmla="*/ 353 w 817"/>
                <a:gd name="T55" fmla="*/ 432 h 743"/>
                <a:gd name="T56" fmla="*/ 331 w 817"/>
                <a:gd name="T57" fmla="*/ 390 h 743"/>
                <a:gd name="T58" fmla="*/ 275 w 817"/>
                <a:gd name="T59" fmla="*/ 300 h 743"/>
                <a:gd name="T60" fmla="*/ 135 w 817"/>
                <a:gd name="T61" fmla="*/ 102 h 743"/>
                <a:gd name="T62" fmla="*/ 96 w 817"/>
                <a:gd name="T63" fmla="*/ 51 h 743"/>
                <a:gd name="T64" fmla="*/ 69 w 817"/>
                <a:gd name="T65" fmla="*/ 39 h 743"/>
                <a:gd name="T66" fmla="*/ 0 w 817"/>
                <a:gd name="T67" fmla="*/ 33 h 743"/>
                <a:gd name="T68" fmla="*/ 0 w 817"/>
                <a:gd name="T69" fmla="*/ 0 h 743"/>
                <a:gd name="T70" fmla="*/ 130 w 817"/>
                <a:gd name="T71" fmla="*/ 3 h 743"/>
                <a:gd name="T72" fmla="*/ 333 w 817"/>
                <a:gd name="T73" fmla="*/ 0 h 743"/>
                <a:gd name="T74" fmla="*/ 333 w 817"/>
                <a:gd name="T75" fmla="*/ 33 h 743"/>
                <a:gd name="T76" fmla="*/ 246 w 817"/>
                <a:gd name="T77" fmla="*/ 39 h 743"/>
                <a:gd name="T78" fmla="*/ 234 w 817"/>
                <a:gd name="T79" fmla="*/ 52 h 743"/>
                <a:gd name="T80" fmla="*/ 262 w 817"/>
                <a:gd name="T81" fmla="*/ 111 h 743"/>
                <a:gd name="T82" fmla="*/ 426 w 817"/>
                <a:gd name="T83" fmla="*/ 376 h 743"/>
                <a:gd name="T84" fmla="*/ 601 w 817"/>
                <a:gd name="T85" fmla="*/ 111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17" h="743">
                  <a:moveTo>
                    <a:pt x="601" y="111"/>
                  </a:moveTo>
                  <a:cubicBezTo>
                    <a:pt x="623" y="78"/>
                    <a:pt x="634" y="59"/>
                    <a:pt x="634" y="52"/>
                  </a:cubicBezTo>
                  <a:cubicBezTo>
                    <a:pt x="634" y="46"/>
                    <a:pt x="631" y="41"/>
                    <a:pt x="624" y="39"/>
                  </a:cubicBezTo>
                  <a:cubicBezTo>
                    <a:pt x="616" y="36"/>
                    <a:pt x="585" y="34"/>
                    <a:pt x="543" y="33"/>
                  </a:cubicBezTo>
                  <a:cubicBezTo>
                    <a:pt x="543" y="0"/>
                    <a:pt x="543" y="0"/>
                    <a:pt x="543" y="0"/>
                  </a:cubicBezTo>
                  <a:cubicBezTo>
                    <a:pt x="610" y="2"/>
                    <a:pt x="650" y="3"/>
                    <a:pt x="688" y="3"/>
                  </a:cubicBezTo>
                  <a:cubicBezTo>
                    <a:pt x="725" y="3"/>
                    <a:pt x="745" y="2"/>
                    <a:pt x="817" y="0"/>
                  </a:cubicBezTo>
                  <a:cubicBezTo>
                    <a:pt x="817" y="33"/>
                    <a:pt x="817" y="33"/>
                    <a:pt x="817" y="33"/>
                  </a:cubicBezTo>
                  <a:cubicBezTo>
                    <a:pt x="773" y="34"/>
                    <a:pt x="757" y="36"/>
                    <a:pt x="746" y="39"/>
                  </a:cubicBezTo>
                  <a:cubicBezTo>
                    <a:pt x="735" y="41"/>
                    <a:pt x="725" y="46"/>
                    <a:pt x="718" y="51"/>
                  </a:cubicBezTo>
                  <a:cubicBezTo>
                    <a:pt x="709" y="58"/>
                    <a:pt x="695" y="75"/>
                    <a:pt x="675" y="102"/>
                  </a:cubicBezTo>
                  <a:cubicBezTo>
                    <a:pt x="514" y="333"/>
                    <a:pt x="514" y="333"/>
                    <a:pt x="514" y="333"/>
                  </a:cubicBezTo>
                  <a:cubicBezTo>
                    <a:pt x="483" y="381"/>
                    <a:pt x="465" y="411"/>
                    <a:pt x="461" y="422"/>
                  </a:cubicBezTo>
                  <a:cubicBezTo>
                    <a:pt x="457" y="433"/>
                    <a:pt x="455" y="443"/>
                    <a:pt x="455" y="453"/>
                  </a:cubicBezTo>
                  <a:cubicBezTo>
                    <a:pt x="455" y="493"/>
                    <a:pt x="455" y="493"/>
                    <a:pt x="455" y="493"/>
                  </a:cubicBezTo>
                  <a:cubicBezTo>
                    <a:pt x="455" y="541"/>
                    <a:pt x="456" y="587"/>
                    <a:pt x="459" y="631"/>
                  </a:cubicBezTo>
                  <a:cubicBezTo>
                    <a:pt x="460" y="665"/>
                    <a:pt x="462" y="684"/>
                    <a:pt x="466" y="690"/>
                  </a:cubicBezTo>
                  <a:cubicBezTo>
                    <a:pt x="470" y="696"/>
                    <a:pt x="477" y="701"/>
                    <a:pt x="486" y="704"/>
                  </a:cubicBezTo>
                  <a:cubicBezTo>
                    <a:pt x="495" y="707"/>
                    <a:pt x="521" y="709"/>
                    <a:pt x="564" y="710"/>
                  </a:cubicBezTo>
                  <a:cubicBezTo>
                    <a:pt x="564" y="743"/>
                    <a:pt x="564" y="743"/>
                    <a:pt x="564" y="743"/>
                  </a:cubicBezTo>
                  <a:cubicBezTo>
                    <a:pt x="505" y="741"/>
                    <a:pt x="453" y="740"/>
                    <a:pt x="410" y="740"/>
                  </a:cubicBezTo>
                  <a:cubicBezTo>
                    <a:pt x="368" y="740"/>
                    <a:pt x="313" y="741"/>
                    <a:pt x="244" y="743"/>
                  </a:cubicBezTo>
                  <a:cubicBezTo>
                    <a:pt x="244" y="710"/>
                    <a:pt x="244" y="710"/>
                    <a:pt x="244" y="710"/>
                  </a:cubicBezTo>
                  <a:cubicBezTo>
                    <a:pt x="287" y="709"/>
                    <a:pt x="313" y="707"/>
                    <a:pt x="322" y="704"/>
                  </a:cubicBezTo>
                  <a:cubicBezTo>
                    <a:pt x="332" y="701"/>
                    <a:pt x="338" y="697"/>
                    <a:pt x="341" y="692"/>
                  </a:cubicBezTo>
                  <a:cubicBezTo>
                    <a:pt x="346" y="685"/>
                    <a:pt x="349" y="668"/>
                    <a:pt x="350" y="641"/>
                  </a:cubicBezTo>
                  <a:cubicBezTo>
                    <a:pt x="350" y="634"/>
                    <a:pt x="351" y="585"/>
                    <a:pt x="353" y="493"/>
                  </a:cubicBezTo>
                  <a:cubicBezTo>
                    <a:pt x="353" y="432"/>
                    <a:pt x="353" y="432"/>
                    <a:pt x="353" y="432"/>
                  </a:cubicBezTo>
                  <a:cubicBezTo>
                    <a:pt x="345" y="417"/>
                    <a:pt x="338" y="403"/>
                    <a:pt x="331" y="390"/>
                  </a:cubicBezTo>
                  <a:cubicBezTo>
                    <a:pt x="325" y="382"/>
                    <a:pt x="307" y="352"/>
                    <a:pt x="275" y="300"/>
                  </a:cubicBezTo>
                  <a:cubicBezTo>
                    <a:pt x="135" y="102"/>
                    <a:pt x="135" y="102"/>
                    <a:pt x="135" y="102"/>
                  </a:cubicBezTo>
                  <a:cubicBezTo>
                    <a:pt x="118" y="75"/>
                    <a:pt x="105" y="58"/>
                    <a:pt x="96" y="51"/>
                  </a:cubicBezTo>
                  <a:cubicBezTo>
                    <a:pt x="89" y="46"/>
                    <a:pt x="80" y="41"/>
                    <a:pt x="69" y="39"/>
                  </a:cubicBezTo>
                  <a:cubicBezTo>
                    <a:pt x="58" y="36"/>
                    <a:pt x="44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2" y="2"/>
                    <a:pt x="94" y="3"/>
                    <a:pt x="130" y="3"/>
                  </a:cubicBezTo>
                  <a:cubicBezTo>
                    <a:pt x="168" y="3"/>
                    <a:pt x="265" y="2"/>
                    <a:pt x="333" y="0"/>
                  </a:cubicBezTo>
                  <a:cubicBezTo>
                    <a:pt x="333" y="33"/>
                    <a:pt x="333" y="33"/>
                    <a:pt x="333" y="33"/>
                  </a:cubicBezTo>
                  <a:cubicBezTo>
                    <a:pt x="291" y="34"/>
                    <a:pt x="254" y="36"/>
                    <a:pt x="246" y="39"/>
                  </a:cubicBezTo>
                  <a:cubicBezTo>
                    <a:pt x="239" y="41"/>
                    <a:pt x="235" y="46"/>
                    <a:pt x="234" y="52"/>
                  </a:cubicBezTo>
                  <a:cubicBezTo>
                    <a:pt x="234" y="59"/>
                    <a:pt x="243" y="78"/>
                    <a:pt x="262" y="111"/>
                  </a:cubicBezTo>
                  <a:cubicBezTo>
                    <a:pt x="426" y="376"/>
                    <a:pt x="426" y="376"/>
                    <a:pt x="426" y="376"/>
                  </a:cubicBezTo>
                  <a:lnTo>
                    <a:pt x="601" y="1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5"/>
            <p:cNvSpPr>
              <a:spLocks noEditPoints="1"/>
            </p:cNvSpPr>
            <p:nvPr userDrawn="1"/>
          </p:nvSpPr>
          <p:spPr bwMode="auto">
            <a:xfrm>
              <a:off x="1558925" y="681038"/>
              <a:ext cx="263525" cy="246063"/>
            </a:xfrm>
            <a:custGeom>
              <a:avLst/>
              <a:gdLst>
                <a:gd name="T0" fmla="*/ 148 w 830"/>
                <a:gd name="T1" fmla="*/ 190 h 775"/>
                <a:gd name="T2" fmla="*/ 247 w 830"/>
                <a:gd name="T3" fmla="*/ 82 h 775"/>
                <a:gd name="T4" fmla="*/ 399 w 830"/>
                <a:gd name="T5" fmla="*/ 45 h 775"/>
                <a:gd name="T6" fmla="*/ 512 w 830"/>
                <a:gd name="T7" fmla="*/ 62 h 775"/>
                <a:gd name="T8" fmla="*/ 596 w 830"/>
                <a:gd name="T9" fmla="*/ 106 h 775"/>
                <a:gd name="T10" fmla="*/ 652 w 830"/>
                <a:gd name="T11" fmla="*/ 167 h 775"/>
                <a:gd name="T12" fmla="*/ 690 w 830"/>
                <a:gd name="T13" fmla="*/ 245 h 775"/>
                <a:gd name="T14" fmla="*/ 713 w 830"/>
                <a:gd name="T15" fmla="*/ 398 h 775"/>
                <a:gd name="T16" fmla="*/ 681 w 830"/>
                <a:gd name="T17" fmla="*/ 571 h 775"/>
                <a:gd name="T18" fmla="*/ 584 w 830"/>
                <a:gd name="T19" fmla="*/ 686 h 775"/>
                <a:gd name="T20" fmla="*/ 431 w 830"/>
                <a:gd name="T21" fmla="*/ 727 h 775"/>
                <a:gd name="T22" fmla="*/ 315 w 830"/>
                <a:gd name="T23" fmla="*/ 707 h 775"/>
                <a:gd name="T24" fmla="*/ 220 w 830"/>
                <a:gd name="T25" fmla="*/ 644 h 775"/>
                <a:gd name="T26" fmla="*/ 151 w 830"/>
                <a:gd name="T27" fmla="*/ 539 h 775"/>
                <a:gd name="T28" fmla="*/ 125 w 830"/>
                <a:gd name="T29" fmla="*/ 450 h 775"/>
                <a:gd name="T30" fmla="*/ 115 w 830"/>
                <a:gd name="T31" fmla="*/ 349 h 775"/>
                <a:gd name="T32" fmla="*/ 148 w 830"/>
                <a:gd name="T33" fmla="*/ 190 h 775"/>
                <a:gd name="T34" fmla="*/ 26 w 830"/>
                <a:gd name="T35" fmla="*/ 541 h 775"/>
                <a:gd name="T36" fmla="*/ 105 w 830"/>
                <a:gd name="T37" fmla="*/ 669 h 775"/>
                <a:gd name="T38" fmla="*/ 231 w 830"/>
                <a:gd name="T39" fmla="*/ 748 h 775"/>
                <a:gd name="T40" fmla="*/ 392 w 830"/>
                <a:gd name="T41" fmla="*/ 775 h 775"/>
                <a:gd name="T42" fmla="*/ 706 w 830"/>
                <a:gd name="T43" fmla="*/ 657 h 775"/>
                <a:gd name="T44" fmla="*/ 830 w 830"/>
                <a:gd name="T45" fmla="*/ 364 h 775"/>
                <a:gd name="T46" fmla="*/ 817 w 830"/>
                <a:gd name="T47" fmla="*/ 261 h 775"/>
                <a:gd name="T48" fmla="*/ 784 w 830"/>
                <a:gd name="T49" fmla="*/ 177 h 775"/>
                <a:gd name="T50" fmla="*/ 709 w 830"/>
                <a:gd name="T51" fmla="*/ 89 h 775"/>
                <a:gd name="T52" fmla="*/ 588 w 830"/>
                <a:gd name="T53" fmla="*/ 25 h 775"/>
                <a:gd name="T54" fmla="*/ 423 w 830"/>
                <a:gd name="T55" fmla="*/ 0 h 775"/>
                <a:gd name="T56" fmla="*/ 249 w 830"/>
                <a:gd name="T57" fmla="*/ 29 h 775"/>
                <a:gd name="T58" fmla="*/ 112 w 830"/>
                <a:gd name="T59" fmla="*/ 113 h 775"/>
                <a:gd name="T60" fmla="*/ 26 w 830"/>
                <a:gd name="T61" fmla="*/ 239 h 775"/>
                <a:gd name="T62" fmla="*/ 0 w 830"/>
                <a:gd name="T63" fmla="*/ 393 h 775"/>
                <a:gd name="T64" fmla="*/ 26 w 830"/>
                <a:gd name="T65" fmla="*/ 541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30" h="775">
                  <a:moveTo>
                    <a:pt x="148" y="190"/>
                  </a:moveTo>
                  <a:cubicBezTo>
                    <a:pt x="170" y="143"/>
                    <a:pt x="203" y="107"/>
                    <a:pt x="247" y="82"/>
                  </a:cubicBezTo>
                  <a:cubicBezTo>
                    <a:pt x="290" y="57"/>
                    <a:pt x="341" y="45"/>
                    <a:pt x="399" y="45"/>
                  </a:cubicBezTo>
                  <a:cubicBezTo>
                    <a:pt x="440" y="45"/>
                    <a:pt x="477" y="51"/>
                    <a:pt x="512" y="62"/>
                  </a:cubicBezTo>
                  <a:cubicBezTo>
                    <a:pt x="546" y="74"/>
                    <a:pt x="575" y="89"/>
                    <a:pt x="596" y="106"/>
                  </a:cubicBezTo>
                  <a:cubicBezTo>
                    <a:pt x="618" y="124"/>
                    <a:pt x="637" y="144"/>
                    <a:pt x="652" y="167"/>
                  </a:cubicBezTo>
                  <a:cubicBezTo>
                    <a:pt x="668" y="190"/>
                    <a:pt x="681" y="216"/>
                    <a:pt x="690" y="245"/>
                  </a:cubicBezTo>
                  <a:cubicBezTo>
                    <a:pt x="706" y="292"/>
                    <a:pt x="713" y="343"/>
                    <a:pt x="713" y="398"/>
                  </a:cubicBezTo>
                  <a:cubicBezTo>
                    <a:pt x="713" y="463"/>
                    <a:pt x="703" y="521"/>
                    <a:pt x="681" y="571"/>
                  </a:cubicBezTo>
                  <a:cubicBezTo>
                    <a:pt x="660" y="620"/>
                    <a:pt x="627" y="659"/>
                    <a:pt x="584" y="686"/>
                  </a:cubicBezTo>
                  <a:cubicBezTo>
                    <a:pt x="541" y="714"/>
                    <a:pt x="490" y="727"/>
                    <a:pt x="431" y="727"/>
                  </a:cubicBezTo>
                  <a:cubicBezTo>
                    <a:pt x="388" y="727"/>
                    <a:pt x="350" y="721"/>
                    <a:pt x="315" y="707"/>
                  </a:cubicBezTo>
                  <a:cubicBezTo>
                    <a:pt x="280" y="694"/>
                    <a:pt x="248" y="673"/>
                    <a:pt x="220" y="644"/>
                  </a:cubicBezTo>
                  <a:cubicBezTo>
                    <a:pt x="192" y="616"/>
                    <a:pt x="169" y="581"/>
                    <a:pt x="151" y="539"/>
                  </a:cubicBezTo>
                  <a:cubicBezTo>
                    <a:pt x="141" y="514"/>
                    <a:pt x="132" y="484"/>
                    <a:pt x="125" y="450"/>
                  </a:cubicBezTo>
                  <a:cubicBezTo>
                    <a:pt x="118" y="416"/>
                    <a:pt x="115" y="382"/>
                    <a:pt x="115" y="349"/>
                  </a:cubicBezTo>
                  <a:cubicBezTo>
                    <a:pt x="115" y="290"/>
                    <a:pt x="126" y="236"/>
                    <a:pt x="148" y="190"/>
                  </a:cubicBezTo>
                  <a:close/>
                  <a:moveTo>
                    <a:pt x="26" y="541"/>
                  </a:moveTo>
                  <a:cubicBezTo>
                    <a:pt x="44" y="591"/>
                    <a:pt x="70" y="634"/>
                    <a:pt x="105" y="669"/>
                  </a:cubicBezTo>
                  <a:cubicBezTo>
                    <a:pt x="139" y="704"/>
                    <a:pt x="181" y="730"/>
                    <a:pt x="231" y="748"/>
                  </a:cubicBezTo>
                  <a:cubicBezTo>
                    <a:pt x="281" y="765"/>
                    <a:pt x="335" y="775"/>
                    <a:pt x="392" y="775"/>
                  </a:cubicBezTo>
                  <a:cubicBezTo>
                    <a:pt x="518" y="775"/>
                    <a:pt x="623" y="736"/>
                    <a:pt x="706" y="657"/>
                  </a:cubicBezTo>
                  <a:cubicBezTo>
                    <a:pt x="788" y="579"/>
                    <a:pt x="830" y="481"/>
                    <a:pt x="830" y="364"/>
                  </a:cubicBezTo>
                  <a:cubicBezTo>
                    <a:pt x="830" y="327"/>
                    <a:pt x="826" y="293"/>
                    <a:pt x="817" y="261"/>
                  </a:cubicBezTo>
                  <a:cubicBezTo>
                    <a:pt x="809" y="228"/>
                    <a:pt x="798" y="200"/>
                    <a:pt x="784" y="177"/>
                  </a:cubicBezTo>
                  <a:cubicBezTo>
                    <a:pt x="766" y="145"/>
                    <a:pt x="741" y="116"/>
                    <a:pt x="709" y="89"/>
                  </a:cubicBezTo>
                  <a:cubicBezTo>
                    <a:pt x="678" y="62"/>
                    <a:pt x="637" y="41"/>
                    <a:pt x="588" y="25"/>
                  </a:cubicBezTo>
                  <a:cubicBezTo>
                    <a:pt x="538" y="8"/>
                    <a:pt x="484" y="0"/>
                    <a:pt x="423" y="0"/>
                  </a:cubicBezTo>
                  <a:cubicBezTo>
                    <a:pt x="358" y="0"/>
                    <a:pt x="300" y="10"/>
                    <a:pt x="249" y="29"/>
                  </a:cubicBezTo>
                  <a:cubicBezTo>
                    <a:pt x="198" y="48"/>
                    <a:pt x="152" y="76"/>
                    <a:pt x="112" y="113"/>
                  </a:cubicBezTo>
                  <a:cubicBezTo>
                    <a:pt x="72" y="151"/>
                    <a:pt x="43" y="193"/>
                    <a:pt x="26" y="239"/>
                  </a:cubicBezTo>
                  <a:cubicBezTo>
                    <a:pt x="8" y="286"/>
                    <a:pt x="0" y="337"/>
                    <a:pt x="0" y="393"/>
                  </a:cubicBezTo>
                  <a:cubicBezTo>
                    <a:pt x="0" y="441"/>
                    <a:pt x="9" y="491"/>
                    <a:pt x="26" y="5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86004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8368" y="1371600"/>
            <a:ext cx="3840480" cy="80467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8368" y="2174875"/>
            <a:ext cx="3840480" cy="3986784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71600"/>
            <a:ext cx="3840480" cy="80467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3840480" cy="3986784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A1B8A-B196-4C92-B78E-CF62B58F5E6D}" type="datetimeFigureOut">
              <a:rPr lang="en-US" smtClean="0"/>
              <a:t>7/4/2017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EEF6-673E-454E-86C7-8216BA50636A}" type="slidenum">
              <a:rPr lang="en-US" smtClean="0"/>
              <a:t>‹#›</a:t>
            </a:fld>
            <a:endParaRPr lang="en-US"/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120650" y="6299343"/>
            <a:ext cx="420688" cy="458645"/>
            <a:chOff x="657225" y="681038"/>
            <a:chExt cx="1266825" cy="1381125"/>
          </a:xfrm>
          <a:solidFill>
            <a:srgbClr val="000000"/>
          </a:solidFill>
        </p:grpSpPr>
        <p:sp>
          <p:nvSpPr>
            <p:cNvPr id="24" name="Freeform 5"/>
            <p:cNvSpPr>
              <a:spLocks noEditPoints="1"/>
            </p:cNvSpPr>
            <p:nvPr userDrawn="1"/>
          </p:nvSpPr>
          <p:spPr bwMode="auto">
            <a:xfrm>
              <a:off x="846138" y="1354138"/>
              <a:ext cx="887413" cy="708025"/>
            </a:xfrm>
            <a:custGeom>
              <a:avLst/>
              <a:gdLst>
                <a:gd name="T0" fmla="*/ 2203 w 2794"/>
                <a:gd name="T1" fmla="*/ 0 h 2229"/>
                <a:gd name="T2" fmla="*/ 1613 w 2794"/>
                <a:gd name="T3" fmla="*/ 0 h 2229"/>
                <a:gd name="T4" fmla="*/ 1613 w 2794"/>
                <a:gd name="T5" fmla="*/ 665 h 2229"/>
                <a:gd name="T6" fmla="*/ 1904 w 2794"/>
                <a:gd name="T7" fmla="*/ 1330 h 2229"/>
                <a:gd name="T8" fmla="*/ 1904 w 2794"/>
                <a:gd name="T9" fmla="*/ 1237 h 2229"/>
                <a:gd name="T10" fmla="*/ 1749 w 2794"/>
                <a:gd name="T11" fmla="*/ 747 h 2229"/>
                <a:gd name="T12" fmla="*/ 1749 w 2794"/>
                <a:gd name="T13" fmla="*/ 573 h 2229"/>
                <a:gd name="T14" fmla="*/ 1972 w 2794"/>
                <a:gd name="T15" fmla="*/ 573 h 2229"/>
                <a:gd name="T16" fmla="*/ 1972 w 2794"/>
                <a:gd name="T17" fmla="*/ 1332 h 2229"/>
                <a:gd name="T18" fmla="*/ 1401 w 2794"/>
                <a:gd name="T19" fmla="*/ 2182 h 2229"/>
                <a:gd name="T20" fmla="*/ 829 w 2794"/>
                <a:gd name="T21" fmla="*/ 1374 h 2229"/>
                <a:gd name="T22" fmla="*/ 1180 w 2794"/>
                <a:gd name="T23" fmla="*/ 665 h 2229"/>
                <a:gd name="T24" fmla="*/ 1180 w 2794"/>
                <a:gd name="T25" fmla="*/ 573 h 2229"/>
                <a:gd name="T26" fmla="*/ 1401 w 2794"/>
                <a:gd name="T27" fmla="*/ 573 h 2229"/>
                <a:gd name="T28" fmla="*/ 1542 w 2794"/>
                <a:gd name="T29" fmla="*/ 573 h 2229"/>
                <a:gd name="T30" fmla="*/ 1542 w 2794"/>
                <a:gd name="T31" fmla="*/ 436 h 2229"/>
                <a:gd name="T32" fmla="*/ 1401 w 2794"/>
                <a:gd name="T33" fmla="*/ 436 h 2229"/>
                <a:gd name="T34" fmla="*/ 1180 w 2794"/>
                <a:gd name="T35" fmla="*/ 436 h 2229"/>
                <a:gd name="T36" fmla="*/ 1180 w 2794"/>
                <a:gd name="T37" fmla="*/ 436 h 2229"/>
                <a:gd name="T38" fmla="*/ 1044 w 2794"/>
                <a:gd name="T39" fmla="*/ 436 h 2229"/>
                <a:gd name="T40" fmla="*/ 1044 w 2794"/>
                <a:gd name="T41" fmla="*/ 436 h 2229"/>
                <a:gd name="T42" fmla="*/ 692 w 2794"/>
                <a:gd name="T43" fmla="*/ 436 h 2229"/>
                <a:gd name="T44" fmla="*/ 692 w 2794"/>
                <a:gd name="T45" fmla="*/ 1234 h 2229"/>
                <a:gd name="T46" fmla="*/ 695 w 2794"/>
                <a:gd name="T47" fmla="*/ 1315 h 2229"/>
                <a:gd name="T48" fmla="*/ 695 w 2794"/>
                <a:gd name="T49" fmla="*/ 1315 h 2229"/>
                <a:gd name="T50" fmla="*/ 829 w 2794"/>
                <a:gd name="T51" fmla="*/ 1205 h 2229"/>
                <a:gd name="T52" fmla="*/ 829 w 2794"/>
                <a:gd name="T53" fmla="*/ 1205 h 2229"/>
                <a:gd name="T54" fmla="*/ 829 w 2794"/>
                <a:gd name="T55" fmla="*/ 573 h 2229"/>
                <a:gd name="T56" fmla="*/ 1044 w 2794"/>
                <a:gd name="T57" fmla="*/ 573 h 2229"/>
                <a:gd name="T58" fmla="*/ 1044 w 2794"/>
                <a:gd name="T59" fmla="*/ 573 h 2229"/>
                <a:gd name="T60" fmla="*/ 1044 w 2794"/>
                <a:gd name="T61" fmla="*/ 747 h 2229"/>
                <a:gd name="T62" fmla="*/ 590 w 2794"/>
                <a:gd name="T63" fmla="*/ 1447 h 2229"/>
                <a:gd name="T64" fmla="*/ 135 w 2794"/>
                <a:gd name="T65" fmla="*/ 747 h 2229"/>
                <a:gd name="T66" fmla="*/ 135 w 2794"/>
                <a:gd name="T67" fmla="*/ 136 h 2229"/>
                <a:gd name="T68" fmla="*/ 590 w 2794"/>
                <a:gd name="T69" fmla="*/ 136 h 2229"/>
                <a:gd name="T70" fmla="*/ 1044 w 2794"/>
                <a:gd name="T71" fmla="*/ 136 h 2229"/>
                <a:gd name="T72" fmla="*/ 1044 w 2794"/>
                <a:gd name="T73" fmla="*/ 370 h 2229"/>
                <a:gd name="T74" fmla="*/ 1180 w 2794"/>
                <a:gd name="T75" fmla="*/ 370 h 2229"/>
                <a:gd name="T76" fmla="*/ 1180 w 2794"/>
                <a:gd name="T77" fmla="*/ 0 h 2229"/>
                <a:gd name="T78" fmla="*/ 590 w 2794"/>
                <a:gd name="T79" fmla="*/ 0 h 2229"/>
                <a:gd name="T80" fmla="*/ 0 w 2794"/>
                <a:gd name="T81" fmla="*/ 0 h 2229"/>
                <a:gd name="T82" fmla="*/ 0 w 2794"/>
                <a:gd name="T83" fmla="*/ 665 h 2229"/>
                <a:gd name="T84" fmla="*/ 590 w 2794"/>
                <a:gd name="T85" fmla="*/ 1495 h 2229"/>
                <a:gd name="T86" fmla="*/ 708 w 2794"/>
                <a:gd name="T87" fmla="*/ 1444 h 2229"/>
                <a:gd name="T88" fmla="*/ 1401 w 2794"/>
                <a:gd name="T89" fmla="*/ 2229 h 2229"/>
                <a:gd name="T90" fmla="*/ 2093 w 2794"/>
                <a:gd name="T91" fmla="*/ 1447 h 2229"/>
                <a:gd name="T92" fmla="*/ 2203 w 2794"/>
                <a:gd name="T93" fmla="*/ 1495 h 2229"/>
                <a:gd name="T94" fmla="*/ 2794 w 2794"/>
                <a:gd name="T95" fmla="*/ 665 h 2229"/>
                <a:gd name="T96" fmla="*/ 2794 w 2794"/>
                <a:gd name="T97" fmla="*/ 0 h 2229"/>
                <a:gd name="T98" fmla="*/ 2203 w 2794"/>
                <a:gd name="T99" fmla="*/ 0 h 2229"/>
                <a:gd name="T100" fmla="*/ 2658 w 2794"/>
                <a:gd name="T101" fmla="*/ 747 h 2229"/>
                <a:gd name="T102" fmla="*/ 2203 w 2794"/>
                <a:gd name="T103" fmla="*/ 1447 h 2229"/>
                <a:gd name="T104" fmla="*/ 2100 w 2794"/>
                <a:gd name="T105" fmla="*/ 1395 h 2229"/>
                <a:gd name="T106" fmla="*/ 2109 w 2794"/>
                <a:gd name="T107" fmla="*/ 1234 h 2229"/>
                <a:gd name="T108" fmla="*/ 2109 w 2794"/>
                <a:gd name="T109" fmla="*/ 436 h 2229"/>
                <a:gd name="T110" fmla="*/ 1749 w 2794"/>
                <a:gd name="T111" fmla="*/ 436 h 2229"/>
                <a:gd name="T112" fmla="*/ 1749 w 2794"/>
                <a:gd name="T113" fmla="*/ 136 h 2229"/>
                <a:gd name="T114" fmla="*/ 2203 w 2794"/>
                <a:gd name="T115" fmla="*/ 136 h 2229"/>
                <a:gd name="T116" fmla="*/ 2658 w 2794"/>
                <a:gd name="T117" fmla="*/ 136 h 2229"/>
                <a:gd name="T118" fmla="*/ 2658 w 2794"/>
                <a:gd name="T119" fmla="*/ 747 h 2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94" h="2229">
                  <a:moveTo>
                    <a:pt x="2203" y="0"/>
                  </a:moveTo>
                  <a:cubicBezTo>
                    <a:pt x="1613" y="0"/>
                    <a:pt x="1613" y="0"/>
                    <a:pt x="1613" y="0"/>
                  </a:cubicBezTo>
                  <a:cubicBezTo>
                    <a:pt x="1613" y="665"/>
                    <a:pt x="1613" y="665"/>
                    <a:pt x="1613" y="665"/>
                  </a:cubicBezTo>
                  <a:cubicBezTo>
                    <a:pt x="1613" y="970"/>
                    <a:pt x="1719" y="1183"/>
                    <a:pt x="1904" y="1330"/>
                  </a:cubicBezTo>
                  <a:cubicBezTo>
                    <a:pt x="1904" y="1237"/>
                    <a:pt x="1904" y="1237"/>
                    <a:pt x="1904" y="1237"/>
                  </a:cubicBezTo>
                  <a:cubicBezTo>
                    <a:pt x="1769" y="1081"/>
                    <a:pt x="1749" y="901"/>
                    <a:pt x="1749" y="747"/>
                  </a:cubicBezTo>
                  <a:cubicBezTo>
                    <a:pt x="1749" y="573"/>
                    <a:pt x="1749" y="573"/>
                    <a:pt x="1749" y="573"/>
                  </a:cubicBezTo>
                  <a:cubicBezTo>
                    <a:pt x="1972" y="573"/>
                    <a:pt x="1972" y="573"/>
                    <a:pt x="1972" y="573"/>
                  </a:cubicBezTo>
                  <a:cubicBezTo>
                    <a:pt x="1972" y="1332"/>
                    <a:pt x="1972" y="1332"/>
                    <a:pt x="1972" y="1332"/>
                  </a:cubicBezTo>
                  <a:cubicBezTo>
                    <a:pt x="1972" y="1609"/>
                    <a:pt x="1895" y="1961"/>
                    <a:pt x="1401" y="2182"/>
                  </a:cubicBezTo>
                  <a:cubicBezTo>
                    <a:pt x="931" y="1972"/>
                    <a:pt x="838" y="1643"/>
                    <a:pt x="829" y="1374"/>
                  </a:cubicBezTo>
                  <a:cubicBezTo>
                    <a:pt x="1051" y="1225"/>
                    <a:pt x="1180" y="1001"/>
                    <a:pt x="1180" y="665"/>
                  </a:cubicBezTo>
                  <a:cubicBezTo>
                    <a:pt x="1180" y="573"/>
                    <a:pt x="1180" y="573"/>
                    <a:pt x="1180" y="573"/>
                  </a:cubicBezTo>
                  <a:cubicBezTo>
                    <a:pt x="1401" y="573"/>
                    <a:pt x="1401" y="573"/>
                    <a:pt x="1401" y="573"/>
                  </a:cubicBezTo>
                  <a:cubicBezTo>
                    <a:pt x="1542" y="573"/>
                    <a:pt x="1542" y="573"/>
                    <a:pt x="1542" y="573"/>
                  </a:cubicBezTo>
                  <a:cubicBezTo>
                    <a:pt x="1542" y="436"/>
                    <a:pt x="1542" y="436"/>
                    <a:pt x="1542" y="436"/>
                  </a:cubicBezTo>
                  <a:cubicBezTo>
                    <a:pt x="1401" y="436"/>
                    <a:pt x="1401" y="436"/>
                    <a:pt x="1401" y="436"/>
                  </a:cubicBezTo>
                  <a:cubicBezTo>
                    <a:pt x="1180" y="436"/>
                    <a:pt x="1180" y="436"/>
                    <a:pt x="1180" y="436"/>
                  </a:cubicBezTo>
                  <a:cubicBezTo>
                    <a:pt x="1180" y="436"/>
                    <a:pt x="1180" y="436"/>
                    <a:pt x="1180" y="436"/>
                  </a:cubicBezTo>
                  <a:cubicBezTo>
                    <a:pt x="1044" y="436"/>
                    <a:pt x="1044" y="436"/>
                    <a:pt x="1044" y="436"/>
                  </a:cubicBezTo>
                  <a:cubicBezTo>
                    <a:pt x="1044" y="436"/>
                    <a:pt x="1044" y="436"/>
                    <a:pt x="1044" y="436"/>
                  </a:cubicBezTo>
                  <a:cubicBezTo>
                    <a:pt x="692" y="436"/>
                    <a:pt x="692" y="436"/>
                    <a:pt x="692" y="436"/>
                  </a:cubicBezTo>
                  <a:cubicBezTo>
                    <a:pt x="692" y="1234"/>
                    <a:pt x="692" y="1234"/>
                    <a:pt x="692" y="1234"/>
                  </a:cubicBezTo>
                  <a:cubicBezTo>
                    <a:pt x="692" y="1262"/>
                    <a:pt x="693" y="1289"/>
                    <a:pt x="695" y="1315"/>
                  </a:cubicBezTo>
                  <a:cubicBezTo>
                    <a:pt x="695" y="1315"/>
                    <a:pt x="695" y="1315"/>
                    <a:pt x="695" y="1315"/>
                  </a:cubicBezTo>
                  <a:cubicBezTo>
                    <a:pt x="748" y="1280"/>
                    <a:pt x="792" y="1244"/>
                    <a:pt x="829" y="1205"/>
                  </a:cubicBezTo>
                  <a:cubicBezTo>
                    <a:pt x="829" y="1205"/>
                    <a:pt x="829" y="1205"/>
                    <a:pt x="829" y="1205"/>
                  </a:cubicBezTo>
                  <a:cubicBezTo>
                    <a:pt x="829" y="573"/>
                    <a:pt x="829" y="573"/>
                    <a:pt x="829" y="573"/>
                  </a:cubicBezTo>
                  <a:cubicBezTo>
                    <a:pt x="1044" y="573"/>
                    <a:pt x="1044" y="573"/>
                    <a:pt x="1044" y="573"/>
                  </a:cubicBezTo>
                  <a:cubicBezTo>
                    <a:pt x="1044" y="573"/>
                    <a:pt x="1044" y="573"/>
                    <a:pt x="1044" y="573"/>
                  </a:cubicBezTo>
                  <a:cubicBezTo>
                    <a:pt x="1044" y="747"/>
                    <a:pt x="1044" y="747"/>
                    <a:pt x="1044" y="747"/>
                  </a:cubicBezTo>
                  <a:cubicBezTo>
                    <a:pt x="1044" y="978"/>
                    <a:pt x="1001" y="1263"/>
                    <a:pt x="590" y="1447"/>
                  </a:cubicBezTo>
                  <a:cubicBezTo>
                    <a:pt x="178" y="1263"/>
                    <a:pt x="135" y="978"/>
                    <a:pt x="135" y="747"/>
                  </a:cubicBezTo>
                  <a:cubicBezTo>
                    <a:pt x="135" y="136"/>
                    <a:pt x="135" y="136"/>
                    <a:pt x="135" y="136"/>
                  </a:cubicBezTo>
                  <a:cubicBezTo>
                    <a:pt x="590" y="136"/>
                    <a:pt x="590" y="136"/>
                    <a:pt x="590" y="136"/>
                  </a:cubicBezTo>
                  <a:cubicBezTo>
                    <a:pt x="1044" y="136"/>
                    <a:pt x="1044" y="136"/>
                    <a:pt x="1044" y="136"/>
                  </a:cubicBezTo>
                  <a:cubicBezTo>
                    <a:pt x="1044" y="370"/>
                    <a:pt x="1044" y="370"/>
                    <a:pt x="1044" y="370"/>
                  </a:cubicBezTo>
                  <a:cubicBezTo>
                    <a:pt x="1180" y="370"/>
                    <a:pt x="1180" y="370"/>
                    <a:pt x="1180" y="370"/>
                  </a:cubicBezTo>
                  <a:cubicBezTo>
                    <a:pt x="1180" y="0"/>
                    <a:pt x="1180" y="0"/>
                    <a:pt x="1180" y="0"/>
                  </a:cubicBezTo>
                  <a:cubicBezTo>
                    <a:pt x="590" y="0"/>
                    <a:pt x="590" y="0"/>
                    <a:pt x="59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65"/>
                    <a:pt x="0" y="665"/>
                    <a:pt x="0" y="665"/>
                  </a:cubicBezTo>
                  <a:cubicBezTo>
                    <a:pt x="0" y="1109"/>
                    <a:pt x="224" y="1357"/>
                    <a:pt x="590" y="1495"/>
                  </a:cubicBezTo>
                  <a:cubicBezTo>
                    <a:pt x="631" y="1479"/>
                    <a:pt x="670" y="1462"/>
                    <a:pt x="708" y="1444"/>
                  </a:cubicBezTo>
                  <a:cubicBezTo>
                    <a:pt x="771" y="1847"/>
                    <a:pt x="1023" y="2087"/>
                    <a:pt x="1401" y="2229"/>
                  </a:cubicBezTo>
                  <a:cubicBezTo>
                    <a:pt x="1777" y="2087"/>
                    <a:pt x="2029" y="1848"/>
                    <a:pt x="2093" y="1447"/>
                  </a:cubicBezTo>
                  <a:cubicBezTo>
                    <a:pt x="2128" y="1464"/>
                    <a:pt x="2165" y="1480"/>
                    <a:pt x="2203" y="1495"/>
                  </a:cubicBezTo>
                  <a:cubicBezTo>
                    <a:pt x="2569" y="1357"/>
                    <a:pt x="2794" y="1109"/>
                    <a:pt x="2794" y="665"/>
                  </a:cubicBezTo>
                  <a:cubicBezTo>
                    <a:pt x="2794" y="0"/>
                    <a:pt x="2794" y="0"/>
                    <a:pt x="2794" y="0"/>
                  </a:cubicBezTo>
                  <a:lnTo>
                    <a:pt x="2203" y="0"/>
                  </a:lnTo>
                  <a:close/>
                  <a:moveTo>
                    <a:pt x="2658" y="747"/>
                  </a:moveTo>
                  <a:cubicBezTo>
                    <a:pt x="2658" y="978"/>
                    <a:pt x="2615" y="1263"/>
                    <a:pt x="2203" y="1447"/>
                  </a:cubicBezTo>
                  <a:cubicBezTo>
                    <a:pt x="2166" y="1431"/>
                    <a:pt x="2131" y="1413"/>
                    <a:pt x="2100" y="1395"/>
                  </a:cubicBezTo>
                  <a:cubicBezTo>
                    <a:pt x="2106" y="1344"/>
                    <a:pt x="2109" y="1290"/>
                    <a:pt x="2109" y="1234"/>
                  </a:cubicBezTo>
                  <a:cubicBezTo>
                    <a:pt x="2109" y="436"/>
                    <a:pt x="2109" y="436"/>
                    <a:pt x="2109" y="436"/>
                  </a:cubicBezTo>
                  <a:cubicBezTo>
                    <a:pt x="1749" y="436"/>
                    <a:pt x="1749" y="436"/>
                    <a:pt x="1749" y="436"/>
                  </a:cubicBezTo>
                  <a:cubicBezTo>
                    <a:pt x="1749" y="136"/>
                    <a:pt x="1749" y="136"/>
                    <a:pt x="1749" y="136"/>
                  </a:cubicBezTo>
                  <a:cubicBezTo>
                    <a:pt x="2203" y="136"/>
                    <a:pt x="2203" y="136"/>
                    <a:pt x="2203" y="136"/>
                  </a:cubicBezTo>
                  <a:cubicBezTo>
                    <a:pt x="2658" y="136"/>
                    <a:pt x="2658" y="136"/>
                    <a:pt x="2658" y="136"/>
                  </a:cubicBezTo>
                  <a:lnTo>
                    <a:pt x="2658" y="747"/>
                  </a:lnTo>
                  <a:close/>
                </a:path>
              </a:pathLst>
            </a:custGeom>
            <a:solidFill>
              <a:srgbClr val="0046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6"/>
            <p:cNvSpPr>
              <a:spLocks/>
            </p:cNvSpPr>
            <p:nvPr userDrawn="1"/>
          </p:nvSpPr>
          <p:spPr bwMode="auto">
            <a:xfrm>
              <a:off x="915988" y="1003301"/>
              <a:ext cx="188913" cy="236538"/>
            </a:xfrm>
            <a:custGeom>
              <a:avLst/>
              <a:gdLst>
                <a:gd name="T0" fmla="*/ 49 w 596"/>
                <a:gd name="T1" fmla="*/ 747 h 747"/>
                <a:gd name="T2" fmla="*/ 49 w 596"/>
                <a:gd name="T3" fmla="*/ 721 h 747"/>
                <a:gd name="T4" fmla="*/ 91 w 596"/>
                <a:gd name="T5" fmla="*/ 696 h 747"/>
                <a:gd name="T6" fmla="*/ 99 w 596"/>
                <a:gd name="T7" fmla="*/ 684 h 747"/>
                <a:gd name="T8" fmla="*/ 105 w 596"/>
                <a:gd name="T9" fmla="*/ 621 h 747"/>
                <a:gd name="T10" fmla="*/ 109 w 596"/>
                <a:gd name="T11" fmla="*/ 535 h 747"/>
                <a:gd name="T12" fmla="*/ 109 w 596"/>
                <a:gd name="T13" fmla="*/ 252 h 747"/>
                <a:gd name="T14" fmla="*/ 105 w 596"/>
                <a:gd name="T15" fmla="*/ 112 h 747"/>
                <a:gd name="T16" fmla="*/ 98 w 596"/>
                <a:gd name="T17" fmla="*/ 52 h 747"/>
                <a:gd name="T18" fmla="*/ 78 w 596"/>
                <a:gd name="T19" fmla="*/ 39 h 747"/>
                <a:gd name="T20" fmla="*/ 0 w 596"/>
                <a:gd name="T21" fmla="*/ 33 h 747"/>
                <a:gd name="T22" fmla="*/ 0 w 596"/>
                <a:gd name="T23" fmla="*/ 0 h 747"/>
                <a:gd name="T24" fmla="*/ 165 w 596"/>
                <a:gd name="T25" fmla="*/ 3 h 747"/>
                <a:gd name="T26" fmla="*/ 323 w 596"/>
                <a:gd name="T27" fmla="*/ 0 h 747"/>
                <a:gd name="T28" fmla="*/ 323 w 596"/>
                <a:gd name="T29" fmla="*/ 33 h 747"/>
                <a:gd name="T30" fmla="*/ 243 w 596"/>
                <a:gd name="T31" fmla="*/ 39 h 747"/>
                <a:gd name="T32" fmla="*/ 224 w 596"/>
                <a:gd name="T33" fmla="*/ 51 h 747"/>
                <a:gd name="T34" fmla="*/ 216 w 596"/>
                <a:gd name="T35" fmla="*/ 102 h 747"/>
                <a:gd name="T36" fmla="*/ 213 w 596"/>
                <a:gd name="T37" fmla="*/ 252 h 747"/>
                <a:gd name="T38" fmla="*/ 213 w 596"/>
                <a:gd name="T39" fmla="*/ 606 h 747"/>
                <a:gd name="T40" fmla="*/ 216 w 596"/>
                <a:gd name="T41" fmla="*/ 696 h 747"/>
                <a:gd name="T42" fmla="*/ 303 w 596"/>
                <a:gd name="T43" fmla="*/ 700 h 747"/>
                <a:gd name="T44" fmla="*/ 525 w 596"/>
                <a:gd name="T45" fmla="*/ 681 h 747"/>
                <a:gd name="T46" fmla="*/ 538 w 596"/>
                <a:gd name="T47" fmla="*/ 644 h 747"/>
                <a:gd name="T48" fmla="*/ 560 w 596"/>
                <a:gd name="T49" fmla="*/ 557 h 747"/>
                <a:gd name="T50" fmla="*/ 596 w 596"/>
                <a:gd name="T51" fmla="*/ 557 h 747"/>
                <a:gd name="T52" fmla="*/ 573 w 596"/>
                <a:gd name="T53" fmla="*/ 741 h 747"/>
                <a:gd name="T54" fmla="*/ 537 w 596"/>
                <a:gd name="T55" fmla="*/ 746 h 747"/>
                <a:gd name="T56" fmla="*/ 449 w 596"/>
                <a:gd name="T57" fmla="*/ 747 h 747"/>
                <a:gd name="T58" fmla="*/ 156 w 596"/>
                <a:gd name="T59" fmla="*/ 744 h 747"/>
                <a:gd name="T60" fmla="*/ 49 w 596"/>
                <a:gd name="T61" fmla="*/ 747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96" h="747">
                  <a:moveTo>
                    <a:pt x="49" y="747"/>
                  </a:moveTo>
                  <a:cubicBezTo>
                    <a:pt x="49" y="721"/>
                    <a:pt x="49" y="721"/>
                    <a:pt x="49" y="721"/>
                  </a:cubicBezTo>
                  <a:cubicBezTo>
                    <a:pt x="71" y="710"/>
                    <a:pt x="85" y="702"/>
                    <a:pt x="91" y="696"/>
                  </a:cubicBezTo>
                  <a:cubicBezTo>
                    <a:pt x="95" y="693"/>
                    <a:pt x="98" y="689"/>
                    <a:pt x="99" y="684"/>
                  </a:cubicBezTo>
                  <a:cubicBezTo>
                    <a:pt x="102" y="675"/>
                    <a:pt x="104" y="654"/>
                    <a:pt x="105" y="621"/>
                  </a:cubicBezTo>
                  <a:cubicBezTo>
                    <a:pt x="108" y="573"/>
                    <a:pt x="109" y="545"/>
                    <a:pt x="109" y="535"/>
                  </a:cubicBezTo>
                  <a:cubicBezTo>
                    <a:pt x="109" y="252"/>
                    <a:pt x="109" y="252"/>
                    <a:pt x="109" y="252"/>
                  </a:cubicBezTo>
                  <a:cubicBezTo>
                    <a:pt x="109" y="204"/>
                    <a:pt x="108" y="157"/>
                    <a:pt x="105" y="112"/>
                  </a:cubicBezTo>
                  <a:cubicBezTo>
                    <a:pt x="104" y="78"/>
                    <a:pt x="102" y="59"/>
                    <a:pt x="98" y="52"/>
                  </a:cubicBezTo>
                  <a:cubicBezTo>
                    <a:pt x="93" y="46"/>
                    <a:pt x="87" y="42"/>
                    <a:pt x="78" y="39"/>
                  </a:cubicBezTo>
                  <a:cubicBezTo>
                    <a:pt x="69" y="36"/>
                    <a:pt x="43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9" y="2"/>
                    <a:pt x="144" y="3"/>
                    <a:pt x="165" y="3"/>
                  </a:cubicBezTo>
                  <a:cubicBezTo>
                    <a:pt x="189" y="3"/>
                    <a:pt x="241" y="2"/>
                    <a:pt x="323" y="0"/>
                  </a:cubicBezTo>
                  <a:cubicBezTo>
                    <a:pt x="323" y="33"/>
                    <a:pt x="323" y="33"/>
                    <a:pt x="323" y="33"/>
                  </a:cubicBezTo>
                  <a:cubicBezTo>
                    <a:pt x="279" y="34"/>
                    <a:pt x="253" y="36"/>
                    <a:pt x="243" y="39"/>
                  </a:cubicBezTo>
                  <a:cubicBezTo>
                    <a:pt x="234" y="42"/>
                    <a:pt x="228" y="46"/>
                    <a:pt x="224" y="51"/>
                  </a:cubicBezTo>
                  <a:cubicBezTo>
                    <a:pt x="220" y="58"/>
                    <a:pt x="217" y="75"/>
                    <a:pt x="216" y="102"/>
                  </a:cubicBezTo>
                  <a:cubicBezTo>
                    <a:pt x="215" y="109"/>
                    <a:pt x="214" y="159"/>
                    <a:pt x="213" y="252"/>
                  </a:cubicBezTo>
                  <a:cubicBezTo>
                    <a:pt x="213" y="606"/>
                    <a:pt x="213" y="606"/>
                    <a:pt x="213" y="606"/>
                  </a:cubicBezTo>
                  <a:cubicBezTo>
                    <a:pt x="213" y="643"/>
                    <a:pt x="214" y="673"/>
                    <a:pt x="216" y="696"/>
                  </a:cubicBezTo>
                  <a:cubicBezTo>
                    <a:pt x="257" y="699"/>
                    <a:pt x="262" y="700"/>
                    <a:pt x="303" y="700"/>
                  </a:cubicBezTo>
                  <a:cubicBezTo>
                    <a:pt x="407" y="700"/>
                    <a:pt x="484" y="693"/>
                    <a:pt x="525" y="681"/>
                  </a:cubicBezTo>
                  <a:cubicBezTo>
                    <a:pt x="530" y="670"/>
                    <a:pt x="534" y="658"/>
                    <a:pt x="538" y="644"/>
                  </a:cubicBezTo>
                  <a:cubicBezTo>
                    <a:pt x="560" y="557"/>
                    <a:pt x="560" y="557"/>
                    <a:pt x="560" y="557"/>
                  </a:cubicBezTo>
                  <a:cubicBezTo>
                    <a:pt x="596" y="557"/>
                    <a:pt x="596" y="557"/>
                    <a:pt x="596" y="557"/>
                  </a:cubicBezTo>
                  <a:cubicBezTo>
                    <a:pt x="588" y="609"/>
                    <a:pt x="580" y="671"/>
                    <a:pt x="573" y="741"/>
                  </a:cubicBezTo>
                  <a:cubicBezTo>
                    <a:pt x="558" y="744"/>
                    <a:pt x="546" y="745"/>
                    <a:pt x="537" y="746"/>
                  </a:cubicBezTo>
                  <a:cubicBezTo>
                    <a:pt x="518" y="747"/>
                    <a:pt x="488" y="747"/>
                    <a:pt x="449" y="747"/>
                  </a:cubicBezTo>
                  <a:cubicBezTo>
                    <a:pt x="156" y="744"/>
                    <a:pt x="156" y="744"/>
                    <a:pt x="156" y="744"/>
                  </a:cubicBezTo>
                  <a:cubicBezTo>
                    <a:pt x="121" y="744"/>
                    <a:pt x="85" y="745"/>
                    <a:pt x="49" y="7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7"/>
            <p:cNvSpPr>
              <a:spLocks/>
            </p:cNvSpPr>
            <p:nvPr userDrawn="1"/>
          </p:nvSpPr>
          <p:spPr bwMode="auto">
            <a:xfrm>
              <a:off x="1127125" y="1003301"/>
              <a:ext cx="103188" cy="236538"/>
            </a:xfrm>
            <a:custGeom>
              <a:avLst/>
              <a:gdLst>
                <a:gd name="T0" fmla="*/ 321 w 321"/>
                <a:gd name="T1" fmla="*/ 714 h 747"/>
                <a:gd name="T2" fmla="*/ 321 w 321"/>
                <a:gd name="T3" fmla="*/ 747 h 747"/>
                <a:gd name="T4" fmla="*/ 168 w 321"/>
                <a:gd name="T5" fmla="*/ 744 h 747"/>
                <a:gd name="T6" fmla="*/ 0 w 321"/>
                <a:gd name="T7" fmla="*/ 747 h 747"/>
                <a:gd name="T8" fmla="*/ 0 w 321"/>
                <a:gd name="T9" fmla="*/ 714 h 747"/>
                <a:gd name="T10" fmla="*/ 77 w 321"/>
                <a:gd name="T11" fmla="*/ 708 h 747"/>
                <a:gd name="T12" fmla="*/ 97 w 321"/>
                <a:gd name="T13" fmla="*/ 696 h 747"/>
                <a:gd name="T14" fmla="*/ 105 w 321"/>
                <a:gd name="T15" fmla="*/ 645 h 747"/>
                <a:gd name="T16" fmla="*/ 108 w 321"/>
                <a:gd name="T17" fmla="*/ 495 h 747"/>
                <a:gd name="T18" fmla="*/ 108 w 321"/>
                <a:gd name="T19" fmla="*/ 251 h 747"/>
                <a:gd name="T20" fmla="*/ 105 w 321"/>
                <a:gd name="T21" fmla="*/ 111 h 747"/>
                <a:gd name="T22" fmla="*/ 97 w 321"/>
                <a:gd name="T23" fmla="*/ 52 h 747"/>
                <a:gd name="T24" fmla="*/ 77 w 321"/>
                <a:gd name="T25" fmla="*/ 39 h 747"/>
                <a:gd name="T26" fmla="*/ 0 w 321"/>
                <a:gd name="T27" fmla="*/ 33 h 747"/>
                <a:gd name="T28" fmla="*/ 0 w 321"/>
                <a:gd name="T29" fmla="*/ 0 h 747"/>
                <a:gd name="T30" fmla="*/ 161 w 321"/>
                <a:gd name="T31" fmla="*/ 3 h 747"/>
                <a:gd name="T32" fmla="*/ 321 w 321"/>
                <a:gd name="T33" fmla="*/ 0 h 747"/>
                <a:gd name="T34" fmla="*/ 321 w 321"/>
                <a:gd name="T35" fmla="*/ 33 h 747"/>
                <a:gd name="T36" fmla="*/ 243 w 321"/>
                <a:gd name="T37" fmla="*/ 39 h 747"/>
                <a:gd name="T38" fmla="*/ 224 w 321"/>
                <a:gd name="T39" fmla="*/ 51 h 747"/>
                <a:gd name="T40" fmla="*/ 216 w 321"/>
                <a:gd name="T41" fmla="*/ 102 h 747"/>
                <a:gd name="T42" fmla="*/ 212 w 321"/>
                <a:gd name="T43" fmla="*/ 251 h 747"/>
                <a:gd name="T44" fmla="*/ 212 w 321"/>
                <a:gd name="T45" fmla="*/ 495 h 747"/>
                <a:gd name="T46" fmla="*/ 214 w 321"/>
                <a:gd name="T47" fmla="*/ 635 h 747"/>
                <a:gd name="T48" fmla="*/ 222 w 321"/>
                <a:gd name="T49" fmla="*/ 694 h 747"/>
                <a:gd name="T50" fmla="*/ 242 w 321"/>
                <a:gd name="T51" fmla="*/ 708 h 747"/>
                <a:gd name="T52" fmla="*/ 321 w 321"/>
                <a:gd name="T53" fmla="*/ 714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1" h="747">
                  <a:moveTo>
                    <a:pt x="321" y="714"/>
                  </a:moveTo>
                  <a:cubicBezTo>
                    <a:pt x="321" y="747"/>
                    <a:pt x="321" y="747"/>
                    <a:pt x="321" y="747"/>
                  </a:cubicBezTo>
                  <a:cubicBezTo>
                    <a:pt x="244" y="745"/>
                    <a:pt x="193" y="744"/>
                    <a:pt x="168" y="744"/>
                  </a:cubicBezTo>
                  <a:cubicBezTo>
                    <a:pt x="0" y="747"/>
                    <a:pt x="0" y="747"/>
                    <a:pt x="0" y="747"/>
                  </a:cubicBezTo>
                  <a:cubicBezTo>
                    <a:pt x="0" y="714"/>
                    <a:pt x="0" y="714"/>
                    <a:pt x="0" y="714"/>
                  </a:cubicBezTo>
                  <a:cubicBezTo>
                    <a:pt x="42" y="713"/>
                    <a:pt x="68" y="711"/>
                    <a:pt x="77" y="708"/>
                  </a:cubicBezTo>
                  <a:cubicBezTo>
                    <a:pt x="87" y="705"/>
                    <a:pt x="93" y="701"/>
                    <a:pt x="97" y="696"/>
                  </a:cubicBezTo>
                  <a:cubicBezTo>
                    <a:pt x="101" y="689"/>
                    <a:pt x="104" y="672"/>
                    <a:pt x="105" y="645"/>
                  </a:cubicBezTo>
                  <a:cubicBezTo>
                    <a:pt x="106" y="637"/>
                    <a:pt x="107" y="587"/>
                    <a:pt x="108" y="495"/>
                  </a:cubicBezTo>
                  <a:cubicBezTo>
                    <a:pt x="108" y="251"/>
                    <a:pt x="108" y="251"/>
                    <a:pt x="108" y="251"/>
                  </a:cubicBezTo>
                  <a:cubicBezTo>
                    <a:pt x="108" y="204"/>
                    <a:pt x="107" y="157"/>
                    <a:pt x="105" y="111"/>
                  </a:cubicBezTo>
                  <a:cubicBezTo>
                    <a:pt x="104" y="78"/>
                    <a:pt x="102" y="59"/>
                    <a:pt x="97" y="52"/>
                  </a:cubicBezTo>
                  <a:cubicBezTo>
                    <a:pt x="93" y="46"/>
                    <a:pt x="87" y="41"/>
                    <a:pt x="77" y="39"/>
                  </a:cubicBezTo>
                  <a:cubicBezTo>
                    <a:pt x="68" y="36"/>
                    <a:pt x="42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9" y="2"/>
                    <a:pt x="123" y="3"/>
                    <a:pt x="161" y="3"/>
                  </a:cubicBezTo>
                  <a:cubicBezTo>
                    <a:pt x="197" y="3"/>
                    <a:pt x="250" y="2"/>
                    <a:pt x="321" y="0"/>
                  </a:cubicBezTo>
                  <a:cubicBezTo>
                    <a:pt x="321" y="33"/>
                    <a:pt x="321" y="33"/>
                    <a:pt x="321" y="33"/>
                  </a:cubicBezTo>
                  <a:cubicBezTo>
                    <a:pt x="278" y="34"/>
                    <a:pt x="252" y="36"/>
                    <a:pt x="243" y="39"/>
                  </a:cubicBezTo>
                  <a:cubicBezTo>
                    <a:pt x="234" y="41"/>
                    <a:pt x="227" y="46"/>
                    <a:pt x="224" y="51"/>
                  </a:cubicBezTo>
                  <a:cubicBezTo>
                    <a:pt x="219" y="58"/>
                    <a:pt x="217" y="75"/>
                    <a:pt x="216" y="102"/>
                  </a:cubicBezTo>
                  <a:cubicBezTo>
                    <a:pt x="215" y="109"/>
                    <a:pt x="214" y="159"/>
                    <a:pt x="212" y="251"/>
                  </a:cubicBezTo>
                  <a:cubicBezTo>
                    <a:pt x="212" y="495"/>
                    <a:pt x="212" y="495"/>
                    <a:pt x="212" y="495"/>
                  </a:cubicBezTo>
                  <a:cubicBezTo>
                    <a:pt x="212" y="543"/>
                    <a:pt x="213" y="589"/>
                    <a:pt x="214" y="635"/>
                  </a:cubicBezTo>
                  <a:cubicBezTo>
                    <a:pt x="215" y="668"/>
                    <a:pt x="218" y="688"/>
                    <a:pt x="222" y="694"/>
                  </a:cubicBezTo>
                  <a:cubicBezTo>
                    <a:pt x="226" y="700"/>
                    <a:pt x="233" y="705"/>
                    <a:pt x="242" y="708"/>
                  </a:cubicBezTo>
                  <a:cubicBezTo>
                    <a:pt x="251" y="711"/>
                    <a:pt x="278" y="713"/>
                    <a:pt x="321" y="7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8"/>
            <p:cNvSpPr>
              <a:spLocks/>
            </p:cNvSpPr>
            <p:nvPr userDrawn="1"/>
          </p:nvSpPr>
          <p:spPr bwMode="auto">
            <a:xfrm>
              <a:off x="1266825" y="1003301"/>
              <a:ext cx="276225" cy="242888"/>
            </a:xfrm>
            <a:custGeom>
              <a:avLst/>
              <a:gdLst>
                <a:gd name="T0" fmla="*/ 5 w 869"/>
                <a:gd name="T1" fmla="*/ 747 h 766"/>
                <a:gd name="T2" fmla="*/ 5 w 869"/>
                <a:gd name="T3" fmla="*/ 714 h 766"/>
                <a:gd name="T4" fmla="*/ 80 w 869"/>
                <a:gd name="T5" fmla="*/ 705 h 766"/>
                <a:gd name="T6" fmla="*/ 91 w 869"/>
                <a:gd name="T7" fmla="*/ 695 h 766"/>
                <a:gd name="T8" fmla="*/ 99 w 869"/>
                <a:gd name="T9" fmla="*/ 640 h 766"/>
                <a:gd name="T10" fmla="*/ 102 w 869"/>
                <a:gd name="T11" fmla="*/ 520 h 766"/>
                <a:gd name="T12" fmla="*/ 102 w 869"/>
                <a:gd name="T13" fmla="*/ 92 h 766"/>
                <a:gd name="T14" fmla="*/ 100 w 869"/>
                <a:gd name="T15" fmla="*/ 69 h 766"/>
                <a:gd name="T16" fmla="*/ 80 w 869"/>
                <a:gd name="T17" fmla="*/ 47 h 766"/>
                <a:gd name="T18" fmla="*/ 57 w 869"/>
                <a:gd name="T19" fmla="*/ 36 h 766"/>
                <a:gd name="T20" fmla="*/ 0 w 869"/>
                <a:gd name="T21" fmla="*/ 33 h 766"/>
                <a:gd name="T22" fmla="*/ 0 w 869"/>
                <a:gd name="T23" fmla="*/ 0 h 766"/>
                <a:gd name="T24" fmla="*/ 119 w 869"/>
                <a:gd name="T25" fmla="*/ 3 h 766"/>
                <a:gd name="T26" fmla="*/ 202 w 869"/>
                <a:gd name="T27" fmla="*/ 0 h 766"/>
                <a:gd name="T28" fmla="*/ 269 w 869"/>
                <a:gd name="T29" fmla="*/ 86 h 766"/>
                <a:gd name="T30" fmla="*/ 381 w 869"/>
                <a:gd name="T31" fmla="*/ 220 h 766"/>
                <a:gd name="T32" fmla="*/ 545 w 869"/>
                <a:gd name="T33" fmla="*/ 411 h 766"/>
                <a:gd name="T34" fmla="*/ 671 w 869"/>
                <a:gd name="T35" fmla="*/ 554 h 766"/>
                <a:gd name="T36" fmla="*/ 721 w 869"/>
                <a:gd name="T37" fmla="*/ 609 h 766"/>
                <a:gd name="T38" fmla="*/ 721 w 869"/>
                <a:gd name="T39" fmla="*/ 226 h 766"/>
                <a:gd name="T40" fmla="*/ 718 w 869"/>
                <a:gd name="T41" fmla="*/ 105 h 766"/>
                <a:gd name="T42" fmla="*/ 711 w 869"/>
                <a:gd name="T43" fmla="*/ 51 h 766"/>
                <a:gd name="T44" fmla="*/ 699 w 869"/>
                <a:gd name="T45" fmla="*/ 41 h 766"/>
                <a:gd name="T46" fmla="*/ 624 w 869"/>
                <a:gd name="T47" fmla="*/ 33 h 766"/>
                <a:gd name="T48" fmla="*/ 624 w 869"/>
                <a:gd name="T49" fmla="*/ 0 h 766"/>
                <a:gd name="T50" fmla="*/ 756 w 869"/>
                <a:gd name="T51" fmla="*/ 3 h 766"/>
                <a:gd name="T52" fmla="*/ 869 w 869"/>
                <a:gd name="T53" fmla="*/ 0 h 766"/>
                <a:gd name="T54" fmla="*/ 869 w 869"/>
                <a:gd name="T55" fmla="*/ 33 h 766"/>
                <a:gd name="T56" fmla="*/ 794 w 869"/>
                <a:gd name="T57" fmla="*/ 41 h 766"/>
                <a:gd name="T58" fmla="*/ 783 w 869"/>
                <a:gd name="T59" fmla="*/ 52 h 766"/>
                <a:gd name="T60" fmla="*/ 775 w 869"/>
                <a:gd name="T61" fmla="*/ 107 h 766"/>
                <a:gd name="T62" fmla="*/ 772 w 869"/>
                <a:gd name="T63" fmla="*/ 226 h 766"/>
                <a:gd name="T64" fmla="*/ 772 w 869"/>
                <a:gd name="T65" fmla="*/ 479 h 766"/>
                <a:gd name="T66" fmla="*/ 775 w 869"/>
                <a:gd name="T67" fmla="*/ 766 h 766"/>
                <a:gd name="T68" fmla="*/ 721 w 869"/>
                <a:gd name="T69" fmla="*/ 766 h 766"/>
                <a:gd name="T70" fmla="*/ 707 w 869"/>
                <a:gd name="T71" fmla="*/ 752 h 766"/>
                <a:gd name="T72" fmla="*/ 698 w 869"/>
                <a:gd name="T73" fmla="*/ 744 h 766"/>
                <a:gd name="T74" fmla="*/ 678 w 869"/>
                <a:gd name="T75" fmla="*/ 723 h 766"/>
                <a:gd name="T76" fmla="*/ 611 w 869"/>
                <a:gd name="T77" fmla="*/ 647 h 766"/>
                <a:gd name="T78" fmla="*/ 540 w 869"/>
                <a:gd name="T79" fmla="*/ 560 h 766"/>
                <a:gd name="T80" fmla="*/ 151 w 869"/>
                <a:gd name="T81" fmla="*/ 110 h 766"/>
                <a:gd name="T82" fmla="*/ 151 w 869"/>
                <a:gd name="T83" fmla="*/ 518 h 766"/>
                <a:gd name="T84" fmla="*/ 154 w 869"/>
                <a:gd name="T85" fmla="*/ 641 h 766"/>
                <a:gd name="T86" fmla="*/ 161 w 869"/>
                <a:gd name="T87" fmla="*/ 695 h 766"/>
                <a:gd name="T88" fmla="*/ 173 w 869"/>
                <a:gd name="T89" fmla="*/ 705 h 766"/>
                <a:gd name="T90" fmla="*/ 249 w 869"/>
                <a:gd name="T91" fmla="*/ 714 h 766"/>
                <a:gd name="T92" fmla="*/ 249 w 869"/>
                <a:gd name="T93" fmla="*/ 747 h 766"/>
                <a:gd name="T94" fmla="*/ 143 w 869"/>
                <a:gd name="T95" fmla="*/ 744 h 766"/>
                <a:gd name="T96" fmla="*/ 5 w 869"/>
                <a:gd name="T97" fmla="*/ 747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69" h="766">
                  <a:moveTo>
                    <a:pt x="5" y="747"/>
                  </a:moveTo>
                  <a:cubicBezTo>
                    <a:pt x="5" y="714"/>
                    <a:pt x="5" y="714"/>
                    <a:pt x="5" y="714"/>
                  </a:cubicBezTo>
                  <a:cubicBezTo>
                    <a:pt x="43" y="714"/>
                    <a:pt x="68" y="711"/>
                    <a:pt x="80" y="705"/>
                  </a:cubicBezTo>
                  <a:cubicBezTo>
                    <a:pt x="86" y="703"/>
                    <a:pt x="89" y="700"/>
                    <a:pt x="91" y="695"/>
                  </a:cubicBezTo>
                  <a:cubicBezTo>
                    <a:pt x="95" y="688"/>
                    <a:pt x="98" y="670"/>
                    <a:pt x="99" y="640"/>
                  </a:cubicBezTo>
                  <a:cubicBezTo>
                    <a:pt x="101" y="594"/>
                    <a:pt x="102" y="554"/>
                    <a:pt x="102" y="520"/>
                  </a:cubicBezTo>
                  <a:cubicBezTo>
                    <a:pt x="102" y="92"/>
                    <a:pt x="102" y="92"/>
                    <a:pt x="102" y="92"/>
                  </a:cubicBezTo>
                  <a:cubicBezTo>
                    <a:pt x="102" y="80"/>
                    <a:pt x="102" y="73"/>
                    <a:pt x="100" y="69"/>
                  </a:cubicBezTo>
                  <a:cubicBezTo>
                    <a:pt x="97" y="63"/>
                    <a:pt x="91" y="56"/>
                    <a:pt x="80" y="47"/>
                  </a:cubicBezTo>
                  <a:cubicBezTo>
                    <a:pt x="74" y="41"/>
                    <a:pt x="66" y="38"/>
                    <a:pt x="57" y="36"/>
                  </a:cubicBezTo>
                  <a:cubicBezTo>
                    <a:pt x="49" y="34"/>
                    <a:pt x="30" y="33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3" y="2"/>
                    <a:pt x="103" y="3"/>
                    <a:pt x="119" y="3"/>
                  </a:cubicBezTo>
                  <a:cubicBezTo>
                    <a:pt x="147" y="3"/>
                    <a:pt x="174" y="2"/>
                    <a:pt x="202" y="0"/>
                  </a:cubicBezTo>
                  <a:cubicBezTo>
                    <a:pt x="232" y="39"/>
                    <a:pt x="255" y="67"/>
                    <a:pt x="269" y="86"/>
                  </a:cubicBezTo>
                  <a:cubicBezTo>
                    <a:pt x="381" y="220"/>
                    <a:pt x="381" y="220"/>
                    <a:pt x="381" y="220"/>
                  </a:cubicBezTo>
                  <a:cubicBezTo>
                    <a:pt x="545" y="411"/>
                    <a:pt x="545" y="411"/>
                    <a:pt x="545" y="411"/>
                  </a:cubicBezTo>
                  <a:cubicBezTo>
                    <a:pt x="597" y="472"/>
                    <a:pt x="639" y="520"/>
                    <a:pt x="671" y="554"/>
                  </a:cubicBezTo>
                  <a:cubicBezTo>
                    <a:pt x="691" y="578"/>
                    <a:pt x="708" y="596"/>
                    <a:pt x="721" y="609"/>
                  </a:cubicBezTo>
                  <a:cubicBezTo>
                    <a:pt x="721" y="226"/>
                    <a:pt x="721" y="226"/>
                    <a:pt x="721" y="226"/>
                  </a:cubicBezTo>
                  <a:cubicBezTo>
                    <a:pt x="721" y="191"/>
                    <a:pt x="720" y="151"/>
                    <a:pt x="718" y="105"/>
                  </a:cubicBezTo>
                  <a:cubicBezTo>
                    <a:pt x="717" y="76"/>
                    <a:pt x="714" y="58"/>
                    <a:pt x="711" y="51"/>
                  </a:cubicBezTo>
                  <a:cubicBezTo>
                    <a:pt x="708" y="46"/>
                    <a:pt x="705" y="43"/>
                    <a:pt x="699" y="41"/>
                  </a:cubicBezTo>
                  <a:cubicBezTo>
                    <a:pt x="687" y="36"/>
                    <a:pt x="662" y="33"/>
                    <a:pt x="624" y="33"/>
                  </a:cubicBezTo>
                  <a:cubicBezTo>
                    <a:pt x="624" y="0"/>
                    <a:pt x="624" y="0"/>
                    <a:pt x="624" y="0"/>
                  </a:cubicBezTo>
                  <a:cubicBezTo>
                    <a:pt x="667" y="2"/>
                    <a:pt x="711" y="3"/>
                    <a:pt x="756" y="3"/>
                  </a:cubicBezTo>
                  <a:cubicBezTo>
                    <a:pt x="797" y="3"/>
                    <a:pt x="835" y="2"/>
                    <a:pt x="869" y="0"/>
                  </a:cubicBezTo>
                  <a:cubicBezTo>
                    <a:pt x="869" y="33"/>
                    <a:pt x="869" y="33"/>
                    <a:pt x="869" y="33"/>
                  </a:cubicBezTo>
                  <a:cubicBezTo>
                    <a:pt x="831" y="33"/>
                    <a:pt x="806" y="36"/>
                    <a:pt x="794" y="41"/>
                  </a:cubicBezTo>
                  <a:cubicBezTo>
                    <a:pt x="789" y="43"/>
                    <a:pt x="785" y="47"/>
                    <a:pt x="783" y="52"/>
                  </a:cubicBezTo>
                  <a:cubicBezTo>
                    <a:pt x="779" y="58"/>
                    <a:pt x="776" y="77"/>
                    <a:pt x="775" y="107"/>
                  </a:cubicBezTo>
                  <a:cubicBezTo>
                    <a:pt x="773" y="153"/>
                    <a:pt x="772" y="193"/>
                    <a:pt x="772" y="226"/>
                  </a:cubicBezTo>
                  <a:cubicBezTo>
                    <a:pt x="772" y="479"/>
                    <a:pt x="772" y="479"/>
                    <a:pt x="772" y="479"/>
                  </a:cubicBezTo>
                  <a:cubicBezTo>
                    <a:pt x="772" y="531"/>
                    <a:pt x="773" y="626"/>
                    <a:pt x="775" y="766"/>
                  </a:cubicBezTo>
                  <a:cubicBezTo>
                    <a:pt x="721" y="766"/>
                    <a:pt x="721" y="766"/>
                    <a:pt x="721" y="766"/>
                  </a:cubicBezTo>
                  <a:cubicBezTo>
                    <a:pt x="707" y="752"/>
                    <a:pt x="707" y="752"/>
                    <a:pt x="707" y="752"/>
                  </a:cubicBezTo>
                  <a:cubicBezTo>
                    <a:pt x="705" y="751"/>
                    <a:pt x="700" y="746"/>
                    <a:pt x="698" y="744"/>
                  </a:cubicBezTo>
                  <a:cubicBezTo>
                    <a:pt x="696" y="742"/>
                    <a:pt x="689" y="735"/>
                    <a:pt x="678" y="723"/>
                  </a:cubicBezTo>
                  <a:cubicBezTo>
                    <a:pt x="647" y="689"/>
                    <a:pt x="625" y="664"/>
                    <a:pt x="611" y="647"/>
                  </a:cubicBezTo>
                  <a:cubicBezTo>
                    <a:pt x="540" y="560"/>
                    <a:pt x="540" y="560"/>
                    <a:pt x="540" y="560"/>
                  </a:cubicBezTo>
                  <a:cubicBezTo>
                    <a:pt x="151" y="110"/>
                    <a:pt x="151" y="110"/>
                    <a:pt x="151" y="110"/>
                  </a:cubicBezTo>
                  <a:cubicBezTo>
                    <a:pt x="151" y="518"/>
                    <a:pt x="151" y="518"/>
                    <a:pt x="151" y="518"/>
                  </a:cubicBezTo>
                  <a:cubicBezTo>
                    <a:pt x="151" y="552"/>
                    <a:pt x="152" y="593"/>
                    <a:pt x="154" y="641"/>
                  </a:cubicBezTo>
                  <a:cubicBezTo>
                    <a:pt x="156" y="670"/>
                    <a:pt x="158" y="688"/>
                    <a:pt x="161" y="695"/>
                  </a:cubicBezTo>
                  <a:cubicBezTo>
                    <a:pt x="164" y="700"/>
                    <a:pt x="168" y="704"/>
                    <a:pt x="173" y="705"/>
                  </a:cubicBezTo>
                  <a:cubicBezTo>
                    <a:pt x="185" y="711"/>
                    <a:pt x="210" y="714"/>
                    <a:pt x="249" y="714"/>
                  </a:cubicBezTo>
                  <a:cubicBezTo>
                    <a:pt x="249" y="747"/>
                    <a:pt x="249" y="747"/>
                    <a:pt x="249" y="747"/>
                  </a:cubicBezTo>
                  <a:cubicBezTo>
                    <a:pt x="217" y="745"/>
                    <a:pt x="181" y="744"/>
                    <a:pt x="143" y="744"/>
                  </a:cubicBezTo>
                  <a:cubicBezTo>
                    <a:pt x="100" y="744"/>
                    <a:pt x="54" y="745"/>
                    <a:pt x="5" y="7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9"/>
            <p:cNvSpPr>
              <a:spLocks/>
            </p:cNvSpPr>
            <p:nvPr userDrawn="1"/>
          </p:nvSpPr>
          <p:spPr bwMode="auto">
            <a:xfrm>
              <a:off x="1573213" y="1003301"/>
              <a:ext cx="101600" cy="236538"/>
            </a:xfrm>
            <a:custGeom>
              <a:avLst/>
              <a:gdLst>
                <a:gd name="T0" fmla="*/ 322 w 322"/>
                <a:gd name="T1" fmla="*/ 714 h 747"/>
                <a:gd name="T2" fmla="*/ 322 w 322"/>
                <a:gd name="T3" fmla="*/ 747 h 747"/>
                <a:gd name="T4" fmla="*/ 169 w 322"/>
                <a:gd name="T5" fmla="*/ 744 h 747"/>
                <a:gd name="T6" fmla="*/ 0 w 322"/>
                <a:gd name="T7" fmla="*/ 747 h 747"/>
                <a:gd name="T8" fmla="*/ 0 w 322"/>
                <a:gd name="T9" fmla="*/ 714 h 747"/>
                <a:gd name="T10" fmla="*/ 79 w 322"/>
                <a:gd name="T11" fmla="*/ 708 h 747"/>
                <a:gd name="T12" fmla="*/ 98 w 322"/>
                <a:gd name="T13" fmla="*/ 696 h 747"/>
                <a:gd name="T14" fmla="*/ 106 w 322"/>
                <a:gd name="T15" fmla="*/ 645 h 747"/>
                <a:gd name="T16" fmla="*/ 109 w 322"/>
                <a:gd name="T17" fmla="*/ 495 h 747"/>
                <a:gd name="T18" fmla="*/ 109 w 322"/>
                <a:gd name="T19" fmla="*/ 251 h 747"/>
                <a:gd name="T20" fmla="*/ 106 w 322"/>
                <a:gd name="T21" fmla="*/ 111 h 747"/>
                <a:gd name="T22" fmla="*/ 98 w 322"/>
                <a:gd name="T23" fmla="*/ 52 h 747"/>
                <a:gd name="T24" fmla="*/ 78 w 322"/>
                <a:gd name="T25" fmla="*/ 39 h 747"/>
                <a:gd name="T26" fmla="*/ 0 w 322"/>
                <a:gd name="T27" fmla="*/ 33 h 747"/>
                <a:gd name="T28" fmla="*/ 0 w 322"/>
                <a:gd name="T29" fmla="*/ 0 h 747"/>
                <a:gd name="T30" fmla="*/ 161 w 322"/>
                <a:gd name="T31" fmla="*/ 3 h 747"/>
                <a:gd name="T32" fmla="*/ 322 w 322"/>
                <a:gd name="T33" fmla="*/ 0 h 747"/>
                <a:gd name="T34" fmla="*/ 322 w 322"/>
                <a:gd name="T35" fmla="*/ 33 h 747"/>
                <a:gd name="T36" fmla="*/ 244 w 322"/>
                <a:gd name="T37" fmla="*/ 39 h 747"/>
                <a:gd name="T38" fmla="*/ 224 w 322"/>
                <a:gd name="T39" fmla="*/ 51 h 747"/>
                <a:gd name="T40" fmla="*/ 216 w 322"/>
                <a:gd name="T41" fmla="*/ 102 h 747"/>
                <a:gd name="T42" fmla="*/ 213 w 322"/>
                <a:gd name="T43" fmla="*/ 251 h 747"/>
                <a:gd name="T44" fmla="*/ 213 w 322"/>
                <a:gd name="T45" fmla="*/ 495 h 747"/>
                <a:gd name="T46" fmla="*/ 215 w 322"/>
                <a:gd name="T47" fmla="*/ 635 h 747"/>
                <a:gd name="T48" fmla="*/ 223 w 322"/>
                <a:gd name="T49" fmla="*/ 694 h 747"/>
                <a:gd name="T50" fmla="*/ 243 w 322"/>
                <a:gd name="T51" fmla="*/ 708 h 747"/>
                <a:gd name="T52" fmla="*/ 322 w 322"/>
                <a:gd name="T53" fmla="*/ 714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2" h="747">
                  <a:moveTo>
                    <a:pt x="322" y="714"/>
                  </a:moveTo>
                  <a:cubicBezTo>
                    <a:pt x="322" y="747"/>
                    <a:pt x="322" y="747"/>
                    <a:pt x="322" y="747"/>
                  </a:cubicBezTo>
                  <a:cubicBezTo>
                    <a:pt x="244" y="745"/>
                    <a:pt x="193" y="744"/>
                    <a:pt x="169" y="744"/>
                  </a:cubicBezTo>
                  <a:cubicBezTo>
                    <a:pt x="0" y="747"/>
                    <a:pt x="0" y="747"/>
                    <a:pt x="0" y="747"/>
                  </a:cubicBezTo>
                  <a:cubicBezTo>
                    <a:pt x="0" y="714"/>
                    <a:pt x="0" y="714"/>
                    <a:pt x="0" y="714"/>
                  </a:cubicBezTo>
                  <a:cubicBezTo>
                    <a:pt x="43" y="713"/>
                    <a:pt x="69" y="711"/>
                    <a:pt x="79" y="708"/>
                  </a:cubicBezTo>
                  <a:cubicBezTo>
                    <a:pt x="88" y="705"/>
                    <a:pt x="94" y="701"/>
                    <a:pt x="98" y="696"/>
                  </a:cubicBezTo>
                  <a:cubicBezTo>
                    <a:pt x="102" y="689"/>
                    <a:pt x="105" y="672"/>
                    <a:pt x="106" y="645"/>
                  </a:cubicBezTo>
                  <a:cubicBezTo>
                    <a:pt x="107" y="637"/>
                    <a:pt x="108" y="587"/>
                    <a:pt x="109" y="495"/>
                  </a:cubicBezTo>
                  <a:cubicBezTo>
                    <a:pt x="109" y="251"/>
                    <a:pt x="109" y="251"/>
                    <a:pt x="109" y="251"/>
                  </a:cubicBezTo>
                  <a:cubicBezTo>
                    <a:pt x="109" y="204"/>
                    <a:pt x="108" y="157"/>
                    <a:pt x="106" y="111"/>
                  </a:cubicBezTo>
                  <a:cubicBezTo>
                    <a:pt x="105" y="78"/>
                    <a:pt x="102" y="59"/>
                    <a:pt x="98" y="52"/>
                  </a:cubicBezTo>
                  <a:cubicBezTo>
                    <a:pt x="94" y="46"/>
                    <a:pt x="88" y="41"/>
                    <a:pt x="78" y="39"/>
                  </a:cubicBezTo>
                  <a:cubicBezTo>
                    <a:pt x="69" y="36"/>
                    <a:pt x="43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0" y="2"/>
                    <a:pt x="124" y="3"/>
                    <a:pt x="161" y="3"/>
                  </a:cubicBezTo>
                  <a:cubicBezTo>
                    <a:pt x="198" y="3"/>
                    <a:pt x="251" y="2"/>
                    <a:pt x="322" y="0"/>
                  </a:cubicBezTo>
                  <a:cubicBezTo>
                    <a:pt x="322" y="33"/>
                    <a:pt x="322" y="33"/>
                    <a:pt x="322" y="33"/>
                  </a:cubicBezTo>
                  <a:cubicBezTo>
                    <a:pt x="279" y="34"/>
                    <a:pt x="253" y="36"/>
                    <a:pt x="244" y="39"/>
                  </a:cubicBezTo>
                  <a:cubicBezTo>
                    <a:pt x="234" y="41"/>
                    <a:pt x="228" y="46"/>
                    <a:pt x="224" y="51"/>
                  </a:cubicBezTo>
                  <a:cubicBezTo>
                    <a:pt x="220" y="58"/>
                    <a:pt x="217" y="75"/>
                    <a:pt x="216" y="102"/>
                  </a:cubicBezTo>
                  <a:cubicBezTo>
                    <a:pt x="216" y="109"/>
                    <a:pt x="215" y="159"/>
                    <a:pt x="213" y="251"/>
                  </a:cubicBezTo>
                  <a:cubicBezTo>
                    <a:pt x="213" y="495"/>
                    <a:pt x="213" y="495"/>
                    <a:pt x="213" y="495"/>
                  </a:cubicBezTo>
                  <a:cubicBezTo>
                    <a:pt x="213" y="543"/>
                    <a:pt x="214" y="589"/>
                    <a:pt x="215" y="635"/>
                  </a:cubicBezTo>
                  <a:cubicBezTo>
                    <a:pt x="216" y="668"/>
                    <a:pt x="219" y="688"/>
                    <a:pt x="223" y="694"/>
                  </a:cubicBezTo>
                  <a:cubicBezTo>
                    <a:pt x="227" y="700"/>
                    <a:pt x="234" y="705"/>
                    <a:pt x="243" y="708"/>
                  </a:cubicBezTo>
                  <a:cubicBezTo>
                    <a:pt x="252" y="711"/>
                    <a:pt x="278" y="713"/>
                    <a:pt x="322" y="7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0"/>
            <p:cNvSpPr>
              <a:spLocks/>
            </p:cNvSpPr>
            <p:nvPr userDrawn="1"/>
          </p:nvSpPr>
          <p:spPr bwMode="auto">
            <a:xfrm>
              <a:off x="1692275" y="998538"/>
              <a:ext cx="231775" cy="246063"/>
            </a:xfrm>
            <a:custGeom>
              <a:avLst/>
              <a:gdLst>
                <a:gd name="T0" fmla="*/ 728 w 728"/>
                <a:gd name="T1" fmla="*/ 667 h 774"/>
                <a:gd name="T2" fmla="*/ 707 w 728"/>
                <a:gd name="T3" fmla="*/ 716 h 774"/>
                <a:gd name="T4" fmla="*/ 581 w 728"/>
                <a:gd name="T5" fmla="*/ 761 h 774"/>
                <a:gd name="T6" fmla="*/ 447 w 728"/>
                <a:gd name="T7" fmla="*/ 774 h 774"/>
                <a:gd name="T8" fmla="*/ 288 w 728"/>
                <a:gd name="T9" fmla="*/ 754 h 774"/>
                <a:gd name="T10" fmla="*/ 161 w 728"/>
                <a:gd name="T11" fmla="*/ 696 h 774"/>
                <a:gd name="T12" fmla="*/ 71 w 728"/>
                <a:gd name="T13" fmla="*/ 610 h 774"/>
                <a:gd name="T14" fmla="*/ 18 w 728"/>
                <a:gd name="T15" fmla="*/ 508 h 774"/>
                <a:gd name="T16" fmla="*/ 0 w 728"/>
                <a:gd name="T17" fmla="*/ 386 h 774"/>
                <a:gd name="T18" fmla="*/ 123 w 728"/>
                <a:gd name="T19" fmla="*/ 110 h 774"/>
                <a:gd name="T20" fmla="*/ 457 w 728"/>
                <a:gd name="T21" fmla="*/ 0 h 774"/>
                <a:gd name="T22" fmla="*/ 549 w 728"/>
                <a:gd name="T23" fmla="*/ 6 h 774"/>
                <a:gd name="T24" fmla="*/ 653 w 728"/>
                <a:gd name="T25" fmla="*/ 27 h 774"/>
                <a:gd name="T26" fmla="*/ 728 w 728"/>
                <a:gd name="T27" fmla="*/ 45 h 774"/>
                <a:gd name="T28" fmla="*/ 710 w 728"/>
                <a:gd name="T29" fmla="*/ 101 h 774"/>
                <a:gd name="T30" fmla="*/ 698 w 728"/>
                <a:gd name="T31" fmla="*/ 204 h 774"/>
                <a:gd name="T32" fmla="*/ 665 w 728"/>
                <a:gd name="T33" fmla="*/ 204 h 774"/>
                <a:gd name="T34" fmla="*/ 665 w 728"/>
                <a:gd name="T35" fmla="*/ 143 h 774"/>
                <a:gd name="T36" fmla="*/ 605 w 728"/>
                <a:gd name="T37" fmla="*/ 66 h 774"/>
                <a:gd name="T38" fmla="*/ 446 w 728"/>
                <a:gd name="T39" fmla="*/ 41 h 774"/>
                <a:gd name="T40" fmla="*/ 313 w 728"/>
                <a:gd name="T41" fmla="*/ 60 h 774"/>
                <a:gd name="T42" fmla="*/ 217 w 728"/>
                <a:gd name="T43" fmla="*/ 117 h 774"/>
                <a:gd name="T44" fmla="*/ 149 w 728"/>
                <a:gd name="T45" fmla="*/ 216 h 774"/>
                <a:gd name="T46" fmla="*/ 122 w 728"/>
                <a:gd name="T47" fmla="*/ 366 h 774"/>
                <a:gd name="T48" fmla="*/ 223 w 728"/>
                <a:gd name="T49" fmla="*/ 621 h 774"/>
                <a:gd name="T50" fmla="*/ 492 w 728"/>
                <a:gd name="T51" fmla="*/ 717 h 774"/>
                <a:gd name="T52" fmla="*/ 632 w 728"/>
                <a:gd name="T53" fmla="*/ 698 h 774"/>
                <a:gd name="T54" fmla="*/ 719 w 728"/>
                <a:gd name="T55" fmla="*/ 656 h 774"/>
                <a:gd name="T56" fmla="*/ 728 w 728"/>
                <a:gd name="T57" fmla="*/ 667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28" h="774">
                  <a:moveTo>
                    <a:pt x="728" y="667"/>
                  </a:moveTo>
                  <a:cubicBezTo>
                    <a:pt x="707" y="716"/>
                    <a:pt x="707" y="716"/>
                    <a:pt x="707" y="716"/>
                  </a:cubicBezTo>
                  <a:cubicBezTo>
                    <a:pt x="664" y="736"/>
                    <a:pt x="622" y="751"/>
                    <a:pt x="581" y="761"/>
                  </a:cubicBezTo>
                  <a:cubicBezTo>
                    <a:pt x="540" y="770"/>
                    <a:pt x="495" y="774"/>
                    <a:pt x="447" y="774"/>
                  </a:cubicBezTo>
                  <a:cubicBezTo>
                    <a:pt x="390" y="774"/>
                    <a:pt x="337" y="768"/>
                    <a:pt x="288" y="754"/>
                  </a:cubicBezTo>
                  <a:cubicBezTo>
                    <a:pt x="240" y="740"/>
                    <a:pt x="197" y="721"/>
                    <a:pt x="161" y="696"/>
                  </a:cubicBezTo>
                  <a:cubicBezTo>
                    <a:pt x="124" y="670"/>
                    <a:pt x="94" y="642"/>
                    <a:pt x="71" y="610"/>
                  </a:cubicBezTo>
                  <a:cubicBezTo>
                    <a:pt x="48" y="579"/>
                    <a:pt x="31" y="545"/>
                    <a:pt x="18" y="508"/>
                  </a:cubicBezTo>
                  <a:cubicBezTo>
                    <a:pt x="6" y="471"/>
                    <a:pt x="0" y="430"/>
                    <a:pt x="0" y="386"/>
                  </a:cubicBezTo>
                  <a:cubicBezTo>
                    <a:pt x="0" y="275"/>
                    <a:pt x="41" y="183"/>
                    <a:pt x="123" y="110"/>
                  </a:cubicBezTo>
                  <a:cubicBezTo>
                    <a:pt x="204" y="37"/>
                    <a:pt x="316" y="0"/>
                    <a:pt x="457" y="0"/>
                  </a:cubicBezTo>
                  <a:cubicBezTo>
                    <a:pt x="490" y="0"/>
                    <a:pt x="521" y="2"/>
                    <a:pt x="549" y="6"/>
                  </a:cubicBezTo>
                  <a:cubicBezTo>
                    <a:pt x="578" y="9"/>
                    <a:pt x="612" y="16"/>
                    <a:pt x="653" y="27"/>
                  </a:cubicBezTo>
                  <a:cubicBezTo>
                    <a:pt x="694" y="37"/>
                    <a:pt x="719" y="43"/>
                    <a:pt x="728" y="45"/>
                  </a:cubicBezTo>
                  <a:cubicBezTo>
                    <a:pt x="720" y="64"/>
                    <a:pt x="714" y="82"/>
                    <a:pt x="710" y="101"/>
                  </a:cubicBezTo>
                  <a:cubicBezTo>
                    <a:pt x="704" y="131"/>
                    <a:pt x="700" y="165"/>
                    <a:pt x="698" y="204"/>
                  </a:cubicBezTo>
                  <a:cubicBezTo>
                    <a:pt x="665" y="204"/>
                    <a:pt x="665" y="204"/>
                    <a:pt x="665" y="204"/>
                  </a:cubicBezTo>
                  <a:cubicBezTo>
                    <a:pt x="665" y="143"/>
                    <a:pt x="665" y="143"/>
                    <a:pt x="665" y="143"/>
                  </a:cubicBezTo>
                  <a:cubicBezTo>
                    <a:pt x="661" y="109"/>
                    <a:pt x="641" y="83"/>
                    <a:pt x="605" y="66"/>
                  </a:cubicBezTo>
                  <a:cubicBezTo>
                    <a:pt x="569" y="50"/>
                    <a:pt x="516" y="41"/>
                    <a:pt x="446" y="41"/>
                  </a:cubicBezTo>
                  <a:cubicBezTo>
                    <a:pt x="393" y="42"/>
                    <a:pt x="349" y="48"/>
                    <a:pt x="313" y="60"/>
                  </a:cubicBezTo>
                  <a:cubicBezTo>
                    <a:pt x="277" y="72"/>
                    <a:pt x="245" y="91"/>
                    <a:pt x="217" y="117"/>
                  </a:cubicBezTo>
                  <a:cubicBezTo>
                    <a:pt x="189" y="143"/>
                    <a:pt x="166" y="176"/>
                    <a:pt x="149" y="216"/>
                  </a:cubicBezTo>
                  <a:cubicBezTo>
                    <a:pt x="131" y="256"/>
                    <a:pt x="122" y="306"/>
                    <a:pt x="122" y="366"/>
                  </a:cubicBezTo>
                  <a:cubicBezTo>
                    <a:pt x="122" y="472"/>
                    <a:pt x="155" y="557"/>
                    <a:pt x="223" y="621"/>
                  </a:cubicBezTo>
                  <a:cubicBezTo>
                    <a:pt x="291" y="685"/>
                    <a:pt x="380" y="717"/>
                    <a:pt x="492" y="717"/>
                  </a:cubicBezTo>
                  <a:cubicBezTo>
                    <a:pt x="542" y="717"/>
                    <a:pt x="589" y="711"/>
                    <a:pt x="632" y="698"/>
                  </a:cubicBezTo>
                  <a:cubicBezTo>
                    <a:pt x="661" y="689"/>
                    <a:pt x="690" y="675"/>
                    <a:pt x="719" y="656"/>
                  </a:cubicBezTo>
                  <a:lnTo>
                    <a:pt x="728" y="6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1"/>
            <p:cNvSpPr>
              <a:spLocks/>
            </p:cNvSpPr>
            <p:nvPr userDrawn="1"/>
          </p:nvSpPr>
          <p:spPr bwMode="auto">
            <a:xfrm>
              <a:off x="657225" y="998538"/>
              <a:ext cx="231775" cy="246063"/>
            </a:xfrm>
            <a:custGeom>
              <a:avLst/>
              <a:gdLst>
                <a:gd name="T0" fmla="*/ 728 w 728"/>
                <a:gd name="T1" fmla="*/ 667 h 774"/>
                <a:gd name="T2" fmla="*/ 706 w 728"/>
                <a:gd name="T3" fmla="*/ 716 h 774"/>
                <a:gd name="T4" fmla="*/ 580 w 728"/>
                <a:gd name="T5" fmla="*/ 761 h 774"/>
                <a:gd name="T6" fmla="*/ 446 w 728"/>
                <a:gd name="T7" fmla="*/ 774 h 774"/>
                <a:gd name="T8" fmla="*/ 288 w 728"/>
                <a:gd name="T9" fmla="*/ 754 h 774"/>
                <a:gd name="T10" fmla="*/ 160 w 728"/>
                <a:gd name="T11" fmla="*/ 696 h 774"/>
                <a:gd name="T12" fmla="*/ 71 w 728"/>
                <a:gd name="T13" fmla="*/ 610 h 774"/>
                <a:gd name="T14" fmla="*/ 18 w 728"/>
                <a:gd name="T15" fmla="*/ 508 h 774"/>
                <a:gd name="T16" fmla="*/ 0 w 728"/>
                <a:gd name="T17" fmla="*/ 386 h 774"/>
                <a:gd name="T18" fmla="*/ 122 w 728"/>
                <a:gd name="T19" fmla="*/ 110 h 774"/>
                <a:gd name="T20" fmla="*/ 456 w 728"/>
                <a:gd name="T21" fmla="*/ 0 h 774"/>
                <a:gd name="T22" fmla="*/ 549 w 728"/>
                <a:gd name="T23" fmla="*/ 6 h 774"/>
                <a:gd name="T24" fmla="*/ 653 w 728"/>
                <a:gd name="T25" fmla="*/ 27 h 774"/>
                <a:gd name="T26" fmla="*/ 728 w 728"/>
                <a:gd name="T27" fmla="*/ 45 h 774"/>
                <a:gd name="T28" fmla="*/ 710 w 728"/>
                <a:gd name="T29" fmla="*/ 101 h 774"/>
                <a:gd name="T30" fmla="*/ 698 w 728"/>
                <a:gd name="T31" fmla="*/ 204 h 774"/>
                <a:gd name="T32" fmla="*/ 665 w 728"/>
                <a:gd name="T33" fmla="*/ 204 h 774"/>
                <a:gd name="T34" fmla="*/ 664 w 728"/>
                <a:gd name="T35" fmla="*/ 143 h 774"/>
                <a:gd name="T36" fmla="*/ 604 w 728"/>
                <a:gd name="T37" fmla="*/ 66 h 774"/>
                <a:gd name="T38" fmla="*/ 445 w 728"/>
                <a:gd name="T39" fmla="*/ 41 h 774"/>
                <a:gd name="T40" fmla="*/ 313 w 728"/>
                <a:gd name="T41" fmla="*/ 60 h 774"/>
                <a:gd name="T42" fmla="*/ 216 w 728"/>
                <a:gd name="T43" fmla="*/ 117 h 774"/>
                <a:gd name="T44" fmla="*/ 148 w 728"/>
                <a:gd name="T45" fmla="*/ 216 h 774"/>
                <a:gd name="T46" fmla="*/ 121 w 728"/>
                <a:gd name="T47" fmla="*/ 366 h 774"/>
                <a:gd name="T48" fmla="*/ 223 w 728"/>
                <a:gd name="T49" fmla="*/ 621 h 774"/>
                <a:gd name="T50" fmla="*/ 492 w 728"/>
                <a:gd name="T51" fmla="*/ 717 h 774"/>
                <a:gd name="T52" fmla="*/ 631 w 728"/>
                <a:gd name="T53" fmla="*/ 698 h 774"/>
                <a:gd name="T54" fmla="*/ 718 w 728"/>
                <a:gd name="T55" fmla="*/ 656 h 774"/>
                <a:gd name="T56" fmla="*/ 728 w 728"/>
                <a:gd name="T57" fmla="*/ 667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28" h="774">
                  <a:moveTo>
                    <a:pt x="728" y="667"/>
                  </a:moveTo>
                  <a:cubicBezTo>
                    <a:pt x="706" y="716"/>
                    <a:pt x="706" y="716"/>
                    <a:pt x="706" y="716"/>
                  </a:cubicBezTo>
                  <a:cubicBezTo>
                    <a:pt x="663" y="736"/>
                    <a:pt x="621" y="751"/>
                    <a:pt x="580" y="761"/>
                  </a:cubicBezTo>
                  <a:cubicBezTo>
                    <a:pt x="539" y="770"/>
                    <a:pt x="495" y="774"/>
                    <a:pt x="446" y="774"/>
                  </a:cubicBezTo>
                  <a:cubicBezTo>
                    <a:pt x="389" y="774"/>
                    <a:pt x="337" y="768"/>
                    <a:pt x="288" y="754"/>
                  </a:cubicBezTo>
                  <a:cubicBezTo>
                    <a:pt x="239" y="740"/>
                    <a:pt x="197" y="721"/>
                    <a:pt x="160" y="696"/>
                  </a:cubicBezTo>
                  <a:cubicBezTo>
                    <a:pt x="124" y="670"/>
                    <a:pt x="94" y="642"/>
                    <a:pt x="71" y="610"/>
                  </a:cubicBezTo>
                  <a:cubicBezTo>
                    <a:pt x="48" y="579"/>
                    <a:pt x="30" y="545"/>
                    <a:pt x="18" y="508"/>
                  </a:cubicBezTo>
                  <a:cubicBezTo>
                    <a:pt x="6" y="471"/>
                    <a:pt x="0" y="430"/>
                    <a:pt x="0" y="386"/>
                  </a:cubicBezTo>
                  <a:cubicBezTo>
                    <a:pt x="0" y="275"/>
                    <a:pt x="41" y="183"/>
                    <a:pt x="122" y="110"/>
                  </a:cubicBezTo>
                  <a:cubicBezTo>
                    <a:pt x="204" y="37"/>
                    <a:pt x="315" y="0"/>
                    <a:pt x="456" y="0"/>
                  </a:cubicBezTo>
                  <a:cubicBezTo>
                    <a:pt x="490" y="0"/>
                    <a:pt x="520" y="2"/>
                    <a:pt x="549" y="6"/>
                  </a:cubicBezTo>
                  <a:cubicBezTo>
                    <a:pt x="577" y="9"/>
                    <a:pt x="612" y="16"/>
                    <a:pt x="653" y="27"/>
                  </a:cubicBezTo>
                  <a:cubicBezTo>
                    <a:pt x="694" y="37"/>
                    <a:pt x="719" y="43"/>
                    <a:pt x="728" y="45"/>
                  </a:cubicBezTo>
                  <a:cubicBezTo>
                    <a:pt x="720" y="64"/>
                    <a:pt x="714" y="82"/>
                    <a:pt x="710" y="101"/>
                  </a:cubicBezTo>
                  <a:cubicBezTo>
                    <a:pt x="704" y="131"/>
                    <a:pt x="700" y="165"/>
                    <a:pt x="698" y="204"/>
                  </a:cubicBezTo>
                  <a:cubicBezTo>
                    <a:pt x="665" y="204"/>
                    <a:pt x="665" y="204"/>
                    <a:pt x="665" y="204"/>
                  </a:cubicBezTo>
                  <a:cubicBezTo>
                    <a:pt x="664" y="143"/>
                    <a:pt x="664" y="143"/>
                    <a:pt x="664" y="143"/>
                  </a:cubicBezTo>
                  <a:cubicBezTo>
                    <a:pt x="661" y="109"/>
                    <a:pt x="641" y="83"/>
                    <a:pt x="604" y="66"/>
                  </a:cubicBezTo>
                  <a:cubicBezTo>
                    <a:pt x="568" y="50"/>
                    <a:pt x="515" y="41"/>
                    <a:pt x="445" y="41"/>
                  </a:cubicBezTo>
                  <a:cubicBezTo>
                    <a:pt x="393" y="42"/>
                    <a:pt x="349" y="48"/>
                    <a:pt x="313" y="60"/>
                  </a:cubicBezTo>
                  <a:cubicBezTo>
                    <a:pt x="276" y="72"/>
                    <a:pt x="244" y="91"/>
                    <a:pt x="216" y="117"/>
                  </a:cubicBezTo>
                  <a:cubicBezTo>
                    <a:pt x="189" y="143"/>
                    <a:pt x="166" y="176"/>
                    <a:pt x="148" y="216"/>
                  </a:cubicBezTo>
                  <a:cubicBezTo>
                    <a:pt x="131" y="256"/>
                    <a:pt x="122" y="306"/>
                    <a:pt x="121" y="366"/>
                  </a:cubicBezTo>
                  <a:cubicBezTo>
                    <a:pt x="121" y="472"/>
                    <a:pt x="155" y="557"/>
                    <a:pt x="223" y="621"/>
                  </a:cubicBezTo>
                  <a:cubicBezTo>
                    <a:pt x="290" y="685"/>
                    <a:pt x="380" y="717"/>
                    <a:pt x="492" y="717"/>
                  </a:cubicBezTo>
                  <a:cubicBezTo>
                    <a:pt x="542" y="717"/>
                    <a:pt x="588" y="711"/>
                    <a:pt x="631" y="698"/>
                  </a:cubicBezTo>
                  <a:cubicBezTo>
                    <a:pt x="660" y="689"/>
                    <a:pt x="689" y="675"/>
                    <a:pt x="718" y="656"/>
                  </a:cubicBezTo>
                  <a:lnTo>
                    <a:pt x="728" y="6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2"/>
            <p:cNvSpPr>
              <a:spLocks/>
            </p:cNvSpPr>
            <p:nvPr userDrawn="1"/>
          </p:nvSpPr>
          <p:spPr bwMode="auto">
            <a:xfrm>
              <a:off x="757238" y="687388"/>
              <a:ext cx="323850" cy="239713"/>
            </a:xfrm>
            <a:custGeom>
              <a:avLst/>
              <a:gdLst>
                <a:gd name="T0" fmla="*/ 0 w 1017"/>
                <a:gd name="T1" fmla="*/ 35 h 754"/>
                <a:gd name="T2" fmla="*/ 0 w 1017"/>
                <a:gd name="T3" fmla="*/ 0 h 754"/>
                <a:gd name="T4" fmla="*/ 110 w 1017"/>
                <a:gd name="T5" fmla="*/ 4 h 754"/>
                <a:gd name="T6" fmla="*/ 212 w 1017"/>
                <a:gd name="T7" fmla="*/ 0 h 754"/>
                <a:gd name="T8" fmla="*/ 300 w 1017"/>
                <a:gd name="T9" fmla="*/ 183 h 754"/>
                <a:gd name="T10" fmla="*/ 509 w 1017"/>
                <a:gd name="T11" fmla="*/ 592 h 754"/>
                <a:gd name="T12" fmla="*/ 697 w 1017"/>
                <a:gd name="T13" fmla="*/ 218 h 754"/>
                <a:gd name="T14" fmla="*/ 800 w 1017"/>
                <a:gd name="T15" fmla="*/ 0 h 754"/>
                <a:gd name="T16" fmla="*/ 898 w 1017"/>
                <a:gd name="T17" fmla="*/ 4 h 754"/>
                <a:gd name="T18" fmla="*/ 1017 w 1017"/>
                <a:gd name="T19" fmla="*/ 0 h 754"/>
                <a:gd name="T20" fmla="*/ 1017 w 1017"/>
                <a:gd name="T21" fmla="*/ 35 h 754"/>
                <a:gd name="T22" fmla="*/ 938 w 1017"/>
                <a:gd name="T23" fmla="*/ 40 h 754"/>
                <a:gd name="T24" fmla="*/ 918 w 1017"/>
                <a:gd name="T25" fmla="*/ 53 h 754"/>
                <a:gd name="T26" fmla="*/ 910 w 1017"/>
                <a:gd name="T27" fmla="*/ 103 h 754"/>
                <a:gd name="T28" fmla="*/ 907 w 1017"/>
                <a:gd name="T29" fmla="*/ 251 h 754"/>
                <a:gd name="T30" fmla="*/ 907 w 1017"/>
                <a:gd name="T31" fmla="*/ 492 h 754"/>
                <a:gd name="T32" fmla="*/ 910 w 1017"/>
                <a:gd name="T33" fmla="*/ 631 h 754"/>
                <a:gd name="T34" fmla="*/ 918 w 1017"/>
                <a:gd name="T35" fmla="*/ 690 h 754"/>
                <a:gd name="T36" fmla="*/ 938 w 1017"/>
                <a:gd name="T37" fmla="*/ 704 h 754"/>
                <a:gd name="T38" fmla="*/ 1017 w 1017"/>
                <a:gd name="T39" fmla="*/ 709 h 754"/>
                <a:gd name="T40" fmla="*/ 1017 w 1017"/>
                <a:gd name="T41" fmla="*/ 743 h 754"/>
                <a:gd name="T42" fmla="*/ 861 w 1017"/>
                <a:gd name="T43" fmla="*/ 739 h 754"/>
                <a:gd name="T44" fmla="*/ 699 w 1017"/>
                <a:gd name="T45" fmla="*/ 743 h 754"/>
                <a:gd name="T46" fmla="*/ 699 w 1017"/>
                <a:gd name="T47" fmla="*/ 709 h 754"/>
                <a:gd name="T48" fmla="*/ 778 w 1017"/>
                <a:gd name="T49" fmla="*/ 704 h 754"/>
                <a:gd name="T50" fmla="*/ 797 w 1017"/>
                <a:gd name="T51" fmla="*/ 691 h 754"/>
                <a:gd name="T52" fmla="*/ 806 w 1017"/>
                <a:gd name="T53" fmla="*/ 641 h 754"/>
                <a:gd name="T54" fmla="*/ 808 w 1017"/>
                <a:gd name="T55" fmla="*/ 492 h 754"/>
                <a:gd name="T56" fmla="*/ 808 w 1017"/>
                <a:gd name="T57" fmla="*/ 108 h 754"/>
                <a:gd name="T58" fmla="*/ 619 w 1017"/>
                <a:gd name="T59" fmla="*/ 486 h 754"/>
                <a:gd name="T60" fmla="*/ 549 w 1017"/>
                <a:gd name="T61" fmla="*/ 629 h 754"/>
                <a:gd name="T62" fmla="*/ 494 w 1017"/>
                <a:gd name="T63" fmla="*/ 754 h 754"/>
                <a:gd name="T64" fmla="*/ 472 w 1017"/>
                <a:gd name="T65" fmla="*/ 754 h 754"/>
                <a:gd name="T66" fmla="*/ 459 w 1017"/>
                <a:gd name="T67" fmla="*/ 722 h 754"/>
                <a:gd name="T68" fmla="*/ 422 w 1017"/>
                <a:gd name="T69" fmla="*/ 645 h 754"/>
                <a:gd name="T70" fmla="*/ 159 w 1017"/>
                <a:gd name="T71" fmla="*/ 126 h 754"/>
                <a:gd name="T72" fmla="*/ 159 w 1017"/>
                <a:gd name="T73" fmla="*/ 492 h 754"/>
                <a:gd name="T74" fmla="*/ 163 w 1017"/>
                <a:gd name="T75" fmla="*/ 631 h 754"/>
                <a:gd name="T76" fmla="*/ 171 w 1017"/>
                <a:gd name="T77" fmla="*/ 690 h 754"/>
                <a:gd name="T78" fmla="*/ 191 w 1017"/>
                <a:gd name="T79" fmla="*/ 704 h 754"/>
                <a:gd name="T80" fmla="*/ 271 w 1017"/>
                <a:gd name="T81" fmla="*/ 709 h 754"/>
                <a:gd name="T82" fmla="*/ 271 w 1017"/>
                <a:gd name="T83" fmla="*/ 743 h 754"/>
                <a:gd name="T84" fmla="*/ 138 w 1017"/>
                <a:gd name="T85" fmla="*/ 739 h 754"/>
                <a:gd name="T86" fmla="*/ 0 w 1017"/>
                <a:gd name="T87" fmla="*/ 743 h 754"/>
                <a:gd name="T88" fmla="*/ 0 w 1017"/>
                <a:gd name="T89" fmla="*/ 709 h 754"/>
                <a:gd name="T90" fmla="*/ 79 w 1017"/>
                <a:gd name="T91" fmla="*/ 704 h 754"/>
                <a:gd name="T92" fmla="*/ 98 w 1017"/>
                <a:gd name="T93" fmla="*/ 691 h 754"/>
                <a:gd name="T94" fmla="*/ 107 w 1017"/>
                <a:gd name="T95" fmla="*/ 641 h 754"/>
                <a:gd name="T96" fmla="*/ 109 w 1017"/>
                <a:gd name="T97" fmla="*/ 492 h 754"/>
                <a:gd name="T98" fmla="*/ 109 w 1017"/>
                <a:gd name="T99" fmla="*/ 251 h 754"/>
                <a:gd name="T100" fmla="*/ 107 w 1017"/>
                <a:gd name="T101" fmla="*/ 112 h 754"/>
                <a:gd name="T102" fmla="*/ 99 w 1017"/>
                <a:gd name="T103" fmla="*/ 54 h 754"/>
                <a:gd name="T104" fmla="*/ 78 w 1017"/>
                <a:gd name="T105" fmla="*/ 40 h 754"/>
                <a:gd name="T106" fmla="*/ 0 w 1017"/>
                <a:gd name="T107" fmla="*/ 35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17" h="754">
                  <a:moveTo>
                    <a:pt x="0" y="3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8" y="2"/>
                    <a:pt x="75" y="4"/>
                    <a:pt x="110" y="4"/>
                  </a:cubicBezTo>
                  <a:cubicBezTo>
                    <a:pt x="145" y="4"/>
                    <a:pt x="179" y="2"/>
                    <a:pt x="212" y="0"/>
                  </a:cubicBezTo>
                  <a:cubicBezTo>
                    <a:pt x="244" y="70"/>
                    <a:pt x="274" y="131"/>
                    <a:pt x="300" y="183"/>
                  </a:cubicBezTo>
                  <a:cubicBezTo>
                    <a:pt x="509" y="592"/>
                    <a:pt x="509" y="592"/>
                    <a:pt x="509" y="592"/>
                  </a:cubicBezTo>
                  <a:cubicBezTo>
                    <a:pt x="697" y="218"/>
                    <a:pt x="697" y="218"/>
                    <a:pt x="697" y="218"/>
                  </a:cubicBezTo>
                  <a:cubicBezTo>
                    <a:pt x="749" y="116"/>
                    <a:pt x="783" y="43"/>
                    <a:pt x="800" y="0"/>
                  </a:cubicBezTo>
                  <a:cubicBezTo>
                    <a:pt x="839" y="2"/>
                    <a:pt x="872" y="4"/>
                    <a:pt x="898" y="4"/>
                  </a:cubicBezTo>
                  <a:cubicBezTo>
                    <a:pt x="923" y="4"/>
                    <a:pt x="962" y="2"/>
                    <a:pt x="1017" y="0"/>
                  </a:cubicBezTo>
                  <a:cubicBezTo>
                    <a:pt x="1017" y="35"/>
                    <a:pt x="1017" y="35"/>
                    <a:pt x="1017" y="35"/>
                  </a:cubicBezTo>
                  <a:cubicBezTo>
                    <a:pt x="974" y="35"/>
                    <a:pt x="947" y="37"/>
                    <a:pt x="938" y="40"/>
                  </a:cubicBezTo>
                  <a:cubicBezTo>
                    <a:pt x="928" y="43"/>
                    <a:pt x="922" y="47"/>
                    <a:pt x="918" y="53"/>
                  </a:cubicBezTo>
                  <a:cubicBezTo>
                    <a:pt x="914" y="60"/>
                    <a:pt x="911" y="76"/>
                    <a:pt x="910" y="103"/>
                  </a:cubicBezTo>
                  <a:cubicBezTo>
                    <a:pt x="910" y="110"/>
                    <a:pt x="909" y="159"/>
                    <a:pt x="907" y="251"/>
                  </a:cubicBezTo>
                  <a:cubicBezTo>
                    <a:pt x="907" y="492"/>
                    <a:pt x="907" y="492"/>
                    <a:pt x="907" y="492"/>
                  </a:cubicBezTo>
                  <a:cubicBezTo>
                    <a:pt x="907" y="540"/>
                    <a:pt x="908" y="586"/>
                    <a:pt x="910" y="631"/>
                  </a:cubicBezTo>
                  <a:cubicBezTo>
                    <a:pt x="911" y="664"/>
                    <a:pt x="914" y="684"/>
                    <a:pt x="918" y="690"/>
                  </a:cubicBezTo>
                  <a:cubicBezTo>
                    <a:pt x="922" y="696"/>
                    <a:pt x="929" y="701"/>
                    <a:pt x="938" y="704"/>
                  </a:cubicBezTo>
                  <a:cubicBezTo>
                    <a:pt x="948" y="707"/>
                    <a:pt x="974" y="709"/>
                    <a:pt x="1017" y="709"/>
                  </a:cubicBezTo>
                  <a:cubicBezTo>
                    <a:pt x="1017" y="743"/>
                    <a:pt x="1017" y="743"/>
                    <a:pt x="1017" y="743"/>
                  </a:cubicBezTo>
                  <a:cubicBezTo>
                    <a:pt x="943" y="740"/>
                    <a:pt x="891" y="739"/>
                    <a:pt x="861" y="739"/>
                  </a:cubicBezTo>
                  <a:cubicBezTo>
                    <a:pt x="837" y="739"/>
                    <a:pt x="782" y="740"/>
                    <a:pt x="699" y="743"/>
                  </a:cubicBezTo>
                  <a:cubicBezTo>
                    <a:pt x="699" y="709"/>
                    <a:pt x="699" y="709"/>
                    <a:pt x="699" y="709"/>
                  </a:cubicBezTo>
                  <a:cubicBezTo>
                    <a:pt x="742" y="709"/>
                    <a:pt x="768" y="707"/>
                    <a:pt x="778" y="704"/>
                  </a:cubicBezTo>
                  <a:cubicBezTo>
                    <a:pt x="788" y="701"/>
                    <a:pt x="794" y="697"/>
                    <a:pt x="797" y="691"/>
                  </a:cubicBezTo>
                  <a:cubicBezTo>
                    <a:pt x="802" y="684"/>
                    <a:pt x="805" y="668"/>
                    <a:pt x="806" y="641"/>
                  </a:cubicBezTo>
                  <a:cubicBezTo>
                    <a:pt x="806" y="633"/>
                    <a:pt x="807" y="584"/>
                    <a:pt x="808" y="492"/>
                  </a:cubicBezTo>
                  <a:cubicBezTo>
                    <a:pt x="808" y="108"/>
                    <a:pt x="808" y="108"/>
                    <a:pt x="808" y="108"/>
                  </a:cubicBezTo>
                  <a:cubicBezTo>
                    <a:pt x="619" y="486"/>
                    <a:pt x="619" y="486"/>
                    <a:pt x="619" y="486"/>
                  </a:cubicBezTo>
                  <a:cubicBezTo>
                    <a:pt x="589" y="545"/>
                    <a:pt x="566" y="593"/>
                    <a:pt x="549" y="629"/>
                  </a:cubicBezTo>
                  <a:cubicBezTo>
                    <a:pt x="537" y="655"/>
                    <a:pt x="518" y="696"/>
                    <a:pt x="494" y="754"/>
                  </a:cubicBezTo>
                  <a:cubicBezTo>
                    <a:pt x="472" y="754"/>
                    <a:pt x="472" y="754"/>
                    <a:pt x="472" y="754"/>
                  </a:cubicBezTo>
                  <a:cubicBezTo>
                    <a:pt x="468" y="740"/>
                    <a:pt x="463" y="729"/>
                    <a:pt x="459" y="722"/>
                  </a:cubicBezTo>
                  <a:cubicBezTo>
                    <a:pt x="422" y="645"/>
                    <a:pt x="422" y="645"/>
                    <a:pt x="422" y="645"/>
                  </a:cubicBezTo>
                  <a:cubicBezTo>
                    <a:pt x="159" y="126"/>
                    <a:pt x="159" y="126"/>
                    <a:pt x="159" y="126"/>
                  </a:cubicBezTo>
                  <a:cubicBezTo>
                    <a:pt x="159" y="492"/>
                    <a:pt x="159" y="492"/>
                    <a:pt x="159" y="492"/>
                  </a:cubicBezTo>
                  <a:cubicBezTo>
                    <a:pt x="159" y="540"/>
                    <a:pt x="160" y="586"/>
                    <a:pt x="163" y="631"/>
                  </a:cubicBezTo>
                  <a:cubicBezTo>
                    <a:pt x="164" y="664"/>
                    <a:pt x="167" y="683"/>
                    <a:pt x="171" y="690"/>
                  </a:cubicBezTo>
                  <a:cubicBezTo>
                    <a:pt x="175" y="696"/>
                    <a:pt x="182" y="701"/>
                    <a:pt x="191" y="704"/>
                  </a:cubicBezTo>
                  <a:cubicBezTo>
                    <a:pt x="200" y="707"/>
                    <a:pt x="227" y="709"/>
                    <a:pt x="271" y="709"/>
                  </a:cubicBezTo>
                  <a:cubicBezTo>
                    <a:pt x="271" y="743"/>
                    <a:pt x="271" y="743"/>
                    <a:pt x="271" y="743"/>
                  </a:cubicBezTo>
                  <a:cubicBezTo>
                    <a:pt x="138" y="739"/>
                    <a:pt x="138" y="739"/>
                    <a:pt x="138" y="739"/>
                  </a:cubicBezTo>
                  <a:cubicBezTo>
                    <a:pt x="0" y="743"/>
                    <a:pt x="0" y="743"/>
                    <a:pt x="0" y="743"/>
                  </a:cubicBezTo>
                  <a:cubicBezTo>
                    <a:pt x="0" y="709"/>
                    <a:pt x="0" y="709"/>
                    <a:pt x="0" y="709"/>
                  </a:cubicBezTo>
                  <a:cubicBezTo>
                    <a:pt x="43" y="709"/>
                    <a:pt x="69" y="707"/>
                    <a:pt x="79" y="704"/>
                  </a:cubicBezTo>
                  <a:cubicBezTo>
                    <a:pt x="88" y="701"/>
                    <a:pt x="95" y="697"/>
                    <a:pt x="98" y="691"/>
                  </a:cubicBezTo>
                  <a:cubicBezTo>
                    <a:pt x="103" y="684"/>
                    <a:pt x="105" y="668"/>
                    <a:pt x="107" y="641"/>
                  </a:cubicBezTo>
                  <a:cubicBezTo>
                    <a:pt x="107" y="634"/>
                    <a:pt x="108" y="584"/>
                    <a:pt x="109" y="492"/>
                  </a:cubicBezTo>
                  <a:cubicBezTo>
                    <a:pt x="109" y="251"/>
                    <a:pt x="109" y="251"/>
                    <a:pt x="109" y="251"/>
                  </a:cubicBezTo>
                  <a:cubicBezTo>
                    <a:pt x="109" y="204"/>
                    <a:pt x="108" y="158"/>
                    <a:pt x="107" y="112"/>
                  </a:cubicBezTo>
                  <a:cubicBezTo>
                    <a:pt x="105" y="79"/>
                    <a:pt x="103" y="60"/>
                    <a:pt x="99" y="54"/>
                  </a:cubicBezTo>
                  <a:cubicBezTo>
                    <a:pt x="94" y="48"/>
                    <a:pt x="88" y="43"/>
                    <a:pt x="78" y="40"/>
                  </a:cubicBezTo>
                  <a:cubicBezTo>
                    <a:pt x="69" y="37"/>
                    <a:pt x="43" y="35"/>
                    <a:pt x="0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3"/>
            <p:cNvSpPr>
              <a:spLocks noEditPoints="1"/>
            </p:cNvSpPr>
            <p:nvPr userDrawn="1"/>
          </p:nvSpPr>
          <p:spPr bwMode="auto">
            <a:xfrm>
              <a:off x="1092200" y="684213"/>
              <a:ext cx="263525" cy="238125"/>
            </a:xfrm>
            <a:custGeom>
              <a:avLst/>
              <a:gdLst>
                <a:gd name="T0" fmla="*/ 117 w 832"/>
                <a:gd name="T1" fmla="*/ 747 h 750"/>
                <a:gd name="T2" fmla="*/ 257 w 832"/>
                <a:gd name="T3" fmla="*/ 750 h 750"/>
                <a:gd name="T4" fmla="*/ 257 w 832"/>
                <a:gd name="T5" fmla="*/ 717 h 750"/>
                <a:gd name="T6" fmla="*/ 185 w 832"/>
                <a:gd name="T7" fmla="*/ 712 h 750"/>
                <a:gd name="T8" fmla="*/ 166 w 832"/>
                <a:gd name="T9" fmla="*/ 702 h 750"/>
                <a:gd name="T10" fmla="*/ 162 w 832"/>
                <a:gd name="T11" fmla="*/ 690 h 750"/>
                <a:gd name="T12" fmla="*/ 178 w 832"/>
                <a:gd name="T13" fmla="*/ 637 h 750"/>
                <a:gd name="T14" fmla="*/ 237 w 832"/>
                <a:gd name="T15" fmla="*/ 503 h 750"/>
                <a:gd name="T16" fmla="*/ 556 w 832"/>
                <a:gd name="T17" fmla="*/ 503 h 750"/>
                <a:gd name="T18" fmla="*/ 624 w 832"/>
                <a:gd name="T19" fmla="*/ 663 h 750"/>
                <a:gd name="T20" fmla="*/ 632 w 832"/>
                <a:gd name="T21" fmla="*/ 693 h 750"/>
                <a:gd name="T22" fmla="*/ 627 w 832"/>
                <a:gd name="T23" fmla="*/ 705 h 750"/>
                <a:gd name="T24" fmla="*/ 609 w 832"/>
                <a:gd name="T25" fmla="*/ 713 h 750"/>
                <a:gd name="T26" fmla="*/ 535 w 832"/>
                <a:gd name="T27" fmla="*/ 717 h 750"/>
                <a:gd name="T28" fmla="*/ 535 w 832"/>
                <a:gd name="T29" fmla="*/ 750 h 750"/>
                <a:gd name="T30" fmla="*/ 712 w 832"/>
                <a:gd name="T31" fmla="*/ 747 h 750"/>
                <a:gd name="T32" fmla="*/ 832 w 832"/>
                <a:gd name="T33" fmla="*/ 750 h 750"/>
                <a:gd name="T34" fmla="*/ 832 w 832"/>
                <a:gd name="T35" fmla="*/ 717 h 750"/>
                <a:gd name="T36" fmla="*/ 776 w 832"/>
                <a:gd name="T37" fmla="*/ 710 h 750"/>
                <a:gd name="T38" fmla="*/ 753 w 832"/>
                <a:gd name="T39" fmla="*/ 687 h 750"/>
                <a:gd name="T40" fmla="*/ 677 w 832"/>
                <a:gd name="T41" fmla="*/ 526 h 750"/>
                <a:gd name="T42" fmla="*/ 441 w 832"/>
                <a:gd name="T43" fmla="*/ 0 h 750"/>
                <a:gd name="T44" fmla="*/ 406 w 832"/>
                <a:gd name="T45" fmla="*/ 0 h 750"/>
                <a:gd name="T46" fmla="*/ 310 w 832"/>
                <a:gd name="T47" fmla="*/ 217 h 750"/>
                <a:gd name="T48" fmla="*/ 172 w 832"/>
                <a:gd name="T49" fmla="*/ 512 h 750"/>
                <a:gd name="T50" fmla="*/ 100 w 832"/>
                <a:gd name="T51" fmla="*/ 660 h 750"/>
                <a:gd name="T52" fmla="*/ 74 w 832"/>
                <a:gd name="T53" fmla="*/ 702 h 750"/>
                <a:gd name="T54" fmla="*/ 54 w 832"/>
                <a:gd name="T55" fmla="*/ 713 h 750"/>
                <a:gd name="T56" fmla="*/ 0 w 832"/>
                <a:gd name="T57" fmla="*/ 717 h 750"/>
                <a:gd name="T58" fmla="*/ 0 w 832"/>
                <a:gd name="T59" fmla="*/ 750 h 750"/>
                <a:gd name="T60" fmla="*/ 117 w 832"/>
                <a:gd name="T61" fmla="*/ 747 h 750"/>
                <a:gd name="T62" fmla="*/ 396 w 832"/>
                <a:gd name="T63" fmla="*/ 143 h 750"/>
                <a:gd name="T64" fmla="*/ 534 w 832"/>
                <a:gd name="T65" fmla="*/ 458 h 750"/>
                <a:gd name="T66" fmla="*/ 256 w 832"/>
                <a:gd name="T67" fmla="*/ 458 h 750"/>
                <a:gd name="T68" fmla="*/ 396 w 832"/>
                <a:gd name="T69" fmla="*/ 143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32" h="750">
                  <a:moveTo>
                    <a:pt x="117" y="747"/>
                  </a:moveTo>
                  <a:cubicBezTo>
                    <a:pt x="148" y="747"/>
                    <a:pt x="195" y="748"/>
                    <a:pt x="257" y="750"/>
                  </a:cubicBezTo>
                  <a:cubicBezTo>
                    <a:pt x="257" y="717"/>
                    <a:pt x="257" y="717"/>
                    <a:pt x="257" y="717"/>
                  </a:cubicBezTo>
                  <a:cubicBezTo>
                    <a:pt x="222" y="716"/>
                    <a:pt x="199" y="715"/>
                    <a:pt x="185" y="712"/>
                  </a:cubicBezTo>
                  <a:cubicBezTo>
                    <a:pt x="177" y="710"/>
                    <a:pt x="170" y="707"/>
                    <a:pt x="166" y="702"/>
                  </a:cubicBezTo>
                  <a:cubicBezTo>
                    <a:pt x="163" y="699"/>
                    <a:pt x="162" y="695"/>
                    <a:pt x="162" y="690"/>
                  </a:cubicBezTo>
                  <a:cubicBezTo>
                    <a:pt x="162" y="679"/>
                    <a:pt x="167" y="662"/>
                    <a:pt x="178" y="637"/>
                  </a:cubicBezTo>
                  <a:cubicBezTo>
                    <a:pt x="237" y="503"/>
                    <a:pt x="237" y="503"/>
                    <a:pt x="237" y="503"/>
                  </a:cubicBezTo>
                  <a:cubicBezTo>
                    <a:pt x="556" y="503"/>
                    <a:pt x="556" y="503"/>
                    <a:pt x="556" y="503"/>
                  </a:cubicBezTo>
                  <a:cubicBezTo>
                    <a:pt x="624" y="663"/>
                    <a:pt x="624" y="663"/>
                    <a:pt x="624" y="663"/>
                  </a:cubicBezTo>
                  <a:cubicBezTo>
                    <a:pt x="629" y="675"/>
                    <a:pt x="632" y="685"/>
                    <a:pt x="632" y="693"/>
                  </a:cubicBezTo>
                  <a:cubicBezTo>
                    <a:pt x="632" y="698"/>
                    <a:pt x="630" y="702"/>
                    <a:pt x="627" y="705"/>
                  </a:cubicBezTo>
                  <a:cubicBezTo>
                    <a:pt x="624" y="708"/>
                    <a:pt x="618" y="711"/>
                    <a:pt x="609" y="713"/>
                  </a:cubicBezTo>
                  <a:cubicBezTo>
                    <a:pt x="601" y="715"/>
                    <a:pt x="576" y="716"/>
                    <a:pt x="535" y="717"/>
                  </a:cubicBezTo>
                  <a:cubicBezTo>
                    <a:pt x="535" y="750"/>
                    <a:pt x="535" y="750"/>
                    <a:pt x="535" y="750"/>
                  </a:cubicBezTo>
                  <a:cubicBezTo>
                    <a:pt x="712" y="747"/>
                    <a:pt x="712" y="747"/>
                    <a:pt x="712" y="747"/>
                  </a:cubicBezTo>
                  <a:cubicBezTo>
                    <a:pt x="734" y="747"/>
                    <a:pt x="775" y="748"/>
                    <a:pt x="832" y="750"/>
                  </a:cubicBezTo>
                  <a:cubicBezTo>
                    <a:pt x="832" y="717"/>
                    <a:pt x="832" y="717"/>
                    <a:pt x="832" y="717"/>
                  </a:cubicBezTo>
                  <a:cubicBezTo>
                    <a:pt x="803" y="716"/>
                    <a:pt x="784" y="714"/>
                    <a:pt x="776" y="710"/>
                  </a:cubicBezTo>
                  <a:cubicBezTo>
                    <a:pt x="767" y="707"/>
                    <a:pt x="760" y="699"/>
                    <a:pt x="753" y="687"/>
                  </a:cubicBezTo>
                  <a:cubicBezTo>
                    <a:pt x="740" y="664"/>
                    <a:pt x="715" y="611"/>
                    <a:pt x="677" y="526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357" y="112"/>
                    <a:pt x="325" y="185"/>
                    <a:pt x="310" y="217"/>
                  </a:cubicBezTo>
                  <a:cubicBezTo>
                    <a:pt x="172" y="512"/>
                    <a:pt x="172" y="512"/>
                    <a:pt x="172" y="512"/>
                  </a:cubicBezTo>
                  <a:cubicBezTo>
                    <a:pt x="131" y="598"/>
                    <a:pt x="107" y="647"/>
                    <a:pt x="100" y="660"/>
                  </a:cubicBezTo>
                  <a:cubicBezTo>
                    <a:pt x="89" y="683"/>
                    <a:pt x="80" y="697"/>
                    <a:pt x="74" y="702"/>
                  </a:cubicBezTo>
                  <a:cubicBezTo>
                    <a:pt x="68" y="708"/>
                    <a:pt x="61" y="711"/>
                    <a:pt x="54" y="713"/>
                  </a:cubicBezTo>
                  <a:cubicBezTo>
                    <a:pt x="47" y="715"/>
                    <a:pt x="29" y="716"/>
                    <a:pt x="0" y="717"/>
                  </a:cubicBezTo>
                  <a:cubicBezTo>
                    <a:pt x="0" y="750"/>
                    <a:pt x="0" y="750"/>
                    <a:pt x="0" y="750"/>
                  </a:cubicBezTo>
                  <a:cubicBezTo>
                    <a:pt x="42" y="748"/>
                    <a:pt x="81" y="747"/>
                    <a:pt x="117" y="747"/>
                  </a:cubicBezTo>
                  <a:close/>
                  <a:moveTo>
                    <a:pt x="396" y="143"/>
                  </a:moveTo>
                  <a:cubicBezTo>
                    <a:pt x="534" y="458"/>
                    <a:pt x="534" y="458"/>
                    <a:pt x="534" y="458"/>
                  </a:cubicBezTo>
                  <a:cubicBezTo>
                    <a:pt x="256" y="458"/>
                    <a:pt x="256" y="458"/>
                    <a:pt x="256" y="458"/>
                  </a:cubicBezTo>
                  <a:lnTo>
                    <a:pt x="396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4"/>
            <p:cNvSpPr>
              <a:spLocks/>
            </p:cNvSpPr>
            <p:nvPr userDrawn="1"/>
          </p:nvSpPr>
          <p:spPr bwMode="auto">
            <a:xfrm>
              <a:off x="1309688" y="687388"/>
              <a:ext cx="260350" cy="234950"/>
            </a:xfrm>
            <a:custGeom>
              <a:avLst/>
              <a:gdLst>
                <a:gd name="T0" fmla="*/ 601 w 817"/>
                <a:gd name="T1" fmla="*/ 111 h 743"/>
                <a:gd name="T2" fmla="*/ 634 w 817"/>
                <a:gd name="T3" fmla="*/ 52 h 743"/>
                <a:gd name="T4" fmla="*/ 624 w 817"/>
                <a:gd name="T5" fmla="*/ 39 h 743"/>
                <a:gd name="T6" fmla="*/ 543 w 817"/>
                <a:gd name="T7" fmla="*/ 33 h 743"/>
                <a:gd name="T8" fmla="*/ 543 w 817"/>
                <a:gd name="T9" fmla="*/ 0 h 743"/>
                <a:gd name="T10" fmla="*/ 688 w 817"/>
                <a:gd name="T11" fmla="*/ 3 h 743"/>
                <a:gd name="T12" fmla="*/ 817 w 817"/>
                <a:gd name="T13" fmla="*/ 0 h 743"/>
                <a:gd name="T14" fmla="*/ 817 w 817"/>
                <a:gd name="T15" fmla="*/ 33 h 743"/>
                <a:gd name="T16" fmla="*/ 746 w 817"/>
                <a:gd name="T17" fmla="*/ 39 h 743"/>
                <a:gd name="T18" fmla="*/ 718 w 817"/>
                <a:gd name="T19" fmla="*/ 51 h 743"/>
                <a:gd name="T20" fmla="*/ 675 w 817"/>
                <a:gd name="T21" fmla="*/ 102 h 743"/>
                <a:gd name="T22" fmla="*/ 514 w 817"/>
                <a:gd name="T23" fmla="*/ 333 h 743"/>
                <a:gd name="T24" fmla="*/ 461 w 817"/>
                <a:gd name="T25" fmla="*/ 422 h 743"/>
                <a:gd name="T26" fmla="*/ 455 w 817"/>
                <a:gd name="T27" fmla="*/ 453 h 743"/>
                <a:gd name="T28" fmla="*/ 455 w 817"/>
                <a:gd name="T29" fmla="*/ 493 h 743"/>
                <a:gd name="T30" fmla="*/ 459 w 817"/>
                <a:gd name="T31" fmla="*/ 631 h 743"/>
                <a:gd name="T32" fmla="*/ 466 w 817"/>
                <a:gd name="T33" fmla="*/ 690 h 743"/>
                <a:gd name="T34" fmla="*/ 486 w 817"/>
                <a:gd name="T35" fmla="*/ 704 h 743"/>
                <a:gd name="T36" fmla="*/ 564 w 817"/>
                <a:gd name="T37" fmla="*/ 710 h 743"/>
                <a:gd name="T38" fmla="*/ 564 w 817"/>
                <a:gd name="T39" fmla="*/ 743 h 743"/>
                <a:gd name="T40" fmla="*/ 410 w 817"/>
                <a:gd name="T41" fmla="*/ 740 h 743"/>
                <a:gd name="T42" fmla="*/ 244 w 817"/>
                <a:gd name="T43" fmla="*/ 743 h 743"/>
                <a:gd name="T44" fmla="*/ 244 w 817"/>
                <a:gd name="T45" fmla="*/ 710 h 743"/>
                <a:gd name="T46" fmla="*/ 322 w 817"/>
                <a:gd name="T47" fmla="*/ 704 h 743"/>
                <a:gd name="T48" fmla="*/ 341 w 817"/>
                <a:gd name="T49" fmla="*/ 692 h 743"/>
                <a:gd name="T50" fmla="*/ 350 w 817"/>
                <a:gd name="T51" fmla="*/ 641 h 743"/>
                <a:gd name="T52" fmla="*/ 353 w 817"/>
                <a:gd name="T53" fmla="*/ 493 h 743"/>
                <a:gd name="T54" fmla="*/ 353 w 817"/>
                <a:gd name="T55" fmla="*/ 432 h 743"/>
                <a:gd name="T56" fmla="*/ 331 w 817"/>
                <a:gd name="T57" fmla="*/ 390 h 743"/>
                <a:gd name="T58" fmla="*/ 275 w 817"/>
                <a:gd name="T59" fmla="*/ 300 h 743"/>
                <a:gd name="T60" fmla="*/ 135 w 817"/>
                <a:gd name="T61" fmla="*/ 102 h 743"/>
                <a:gd name="T62" fmla="*/ 96 w 817"/>
                <a:gd name="T63" fmla="*/ 51 h 743"/>
                <a:gd name="T64" fmla="*/ 69 w 817"/>
                <a:gd name="T65" fmla="*/ 39 h 743"/>
                <a:gd name="T66" fmla="*/ 0 w 817"/>
                <a:gd name="T67" fmla="*/ 33 h 743"/>
                <a:gd name="T68" fmla="*/ 0 w 817"/>
                <a:gd name="T69" fmla="*/ 0 h 743"/>
                <a:gd name="T70" fmla="*/ 130 w 817"/>
                <a:gd name="T71" fmla="*/ 3 h 743"/>
                <a:gd name="T72" fmla="*/ 333 w 817"/>
                <a:gd name="T73" fmla="*/ 0 h 743"/>
                <a:gd name="T74" fmla="*/ 333 w 817"/>
                <a:gd name="T75" fmla="*/ 33 h 743"/>
                <a:gd name="T76" fmla="*/ 246 w 817"/>
                <a:gd name="T77" fmla="*/ 39 h 743"/>
                <a:gd name="T78" fmla="*/ 234 w 817"/>
                <a:gd name="T79" fmla="*/ 52 h 743"/>
                <a:gd name="T80" fmla="*/ 262 w 817"/>
                <a:gd name="T81" fmla="*/ 111 h 743"/>
                <a:gd name="T82" fmla="*/ 426 w 817"/>
                <a:gd name="T83" fmla="*/ 376 h 743"/>
                <a:gd name="T84" fmla="*/ 601 w 817"/>
                <a:gd name="T85" fmla="*/ 111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17" h="743">
                  <a:moveTo>
                    <a:pt x="601" y="111"/>
                  </a:moveTo>
                  <a:cubicBezTo>
                    <a:pt x="623" y="78"/>
                    <a:pt x="634" y="59"/>
                    <a:pt x="634" y="52"/>
                  </a:cubicBezTo>
                  <a:cubicBezTo>
                    <a:pt x="634" y="46"/>
                    <a:pt x="631" y="41"/>
                    <a:pt x="624" y="39"/>
                  </a:cubicBezTo>
                  <a:cubicBezTo>
                    <a:pt x="616" y="36"/>
                    <a:pt x="585" y="34"/>
                    <a:pt x="543" y="33"/>
                  </a:cubicBezTo>
                  <a:cubicBezTo>
                    <a:pt x="543" y="0"/>
                    <a:pt x="543" y="0"/>
                    <a:pt x="543" y="0"/>
                  </a:cubicBezTo>
                  <a:cubicBezTo>
                    <a:pt x="610" y="2"/>
                    <a:pt x="650" y="3"/>
                    <a:pt x="688" y="3"/>
                  </a:cubicBezTo>
                  <a:cubicBezTo>
                    <a:pt x="725" y="3"/>
                    <a:pt x="745" y="2"/>
                    <a:pt x="817" y="0"/>
                  </a:cubicBezTo>
                  <a:cubicBezTo>
                    <a:pt x="817" y="33"/>
                    <a:pt x="817" y="33"/>
                    <a:pt x="817" y="33"/>
                  </a:cubicBezTo>
                  <a:cubicBezTo>
                    <a:pt x="773" y="34"/>
                    <a:pt x="757" y="36"/>
                    <a:pt x="746" y="39"/>
                  </a:cubicBezTo>
                  <a:cubicBezTo>
                    <a:pt x="735" y="41"/>
                    <a:pt x="725" y="46"/>
                    <a:pt x="718" y="51"/>
                  </a:cubicBezTo>
                  <a:cubicBezTo>
                    <a:pt x="709" y="58"/>
                    <a:pt x="695" y="75"/>
                    <a:pt x="675" y="102"/>
                  </a:cubicBezTo>
                  <a:cubicBezTo>
                    <a:pt x="514" y="333"/>
                    <a:pt x="514" y="333"/>
                    <a:pt x="514" y="333"/>
                  </a:cubicBezTo>
                  <a:cubicBezTo>
                    <a:pt x="483" y="381"/>
                    <a:pt x="465" y="411"/>
                    <a:pt x="461" y="422"/>
                  </a:cubicBezTo>
                  <a:cubicBezTo>
                    <a:pt x="457" y="433"/>
                    <a:pt x="455" y="443"/>
                    <a:pt x="455" y="453"/>
                  </a:cubicBezTo>
                  <a:cubicBezTo>
                    <a:pt x="455" y="493"/>
                    <a:pt x="455" y="493"/>
                    <a:pt x="455" y="493"/>
                  </a:cubicBezTo>
                  <a:cubicBezTo>
                    <a:pt x="455" y="541"/>
                    <a:pt x="456" y="587"/>
                    <a:pt x="459" y="631"/>
                  </a:cubicBezTo>
                  <a:cubicBezTo>
                    <a:pt x="460" y="665"/>
                    <a:pt x="462" y="684"/>
                    <a:pt x="466" y="690"/>
                  </a:cubicBezTo>
                  <a:cubicBezTo>
                    <a:pt x="470" y="696"/>
                    <a:pt x="477" y="701"/>
                    <a:pt x="486" y="704"/>
                  </a:cubicBezTo>
                  <a:cubicBezTo>
                    <a:pt x="495" y="707"/>
                    <a:pt x="521" y="709"/>
                    <a:pt x="564" y="710"/>
                  </a:cubicBezTo>
                  <a:cubicBezTo>
                    <a:pt x="564" y="743"/>
                    <a:pt x="564" y="743"/>
                    <a:pt x="564" y="743"/>
                  </a:cubicBezTo>
                  <a:cubicBezTo>
                    <a:pt x="505" y="741"/>
                    <a:pt x="453" y="740"/>
                    <a:pt x="410" y="740"/>
                  </a:cubicBezTo>
                  <a:cubicBezTo>
                    <a:pt x="368" y="740"/>
                    <a:pt x="313" y="741"/>
                    <a:pt x="244" y="743"/>
                  </a:cubicBezTo>
                  <a:cubicBezTo>
                    <a:pt x="244" y="710"/>
                    <a:pt x="244" y="710"/>
                    <a:pt x="244" y="710"/>
                  </a:cubicBezTo>
                  <a:cubicBezTo>
                    <a:pt x="287" y="709"/>
                    <a:pt x="313" y="707"/>
                    <a:pt x="322" y="704"/>
                  </a:cubicBezTo>
                  <a:cubicBezTo>
                    <a:pt x="332" y="701"/>
                    <a:pt x="338" y="697"/>
                    <a:pt x="341" y="692"/>
                  </a:cubicBezTo>
                  <a:cubicBezTo>
                    <a:pt x="346" y="685"/>
                    <a:pt x="349" y="668"/>
                    <a:pt x="350" y="641"/>
                  </a:cubicBezTo>
                  <a:cubicBezTo>
                    <a:pt x="350" y="634"/>
                    <a:pt x="351" y="585"/>
                    <a:pt x="353" y="493"/>
                  </a:cubicBezTo>
                  <a:cubicBezTo>
                    <a:pt x="353" y="432"/>
                    <a:pt x="353" y="432"/>
                    <a:pt x="353" y="432"/>
                  </a:cubicBezTo>
                  <a:cubicBezTo>
                    <a:pt x="345" y="417"/>
                    <a:pt x="338" y="403"/>
                    <a:pt x="331" y="390"/>
                  </a:cubicBezTo>
                  <a:cubicBezTo>
                    <a:pt x="325" y="382"/>
                    <a:pt x="307" y="352"/>
                    <a:pt x="275" y="300"/>
                  </a:cubicBezTo>
                  <a:cubicBezTo>
                    <a:pt x="135" y="102"/>
                    <a:pt x="135" y="102"/>
                    <a:pt x="135" y="102"/>
                  </a:cubicBezTo>
                  <a:cubicBezTo>
                    <a:pt x="118" y="75"/>
                    <a:pt x="105" y="58"/>
                    <a:pt x="96" y="51"/>
                  </a:cubicBezTo>
                  <a:cubicBezTo>
                    <a:pt x="89" y="46"/>
                    <a:pt x="80" y="41"/>
                    <a:pt x="69" y="39"/>
                  </a:cubicBezTo>
                  <a:cubicBezTo>
                    <a:pt x="58" y="36"/>
                    <a:pt x="44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2" y="2"/>
                    <a:pt x="94" y="3"/>
                    <a:pt x="130" y="3"/>
                  </a:cubicBezTo>
                  <a:cubicBezTo>
                    <a:pt x="168" y="3"/>
                    <a:pt x="265" y="2"/>
                    <a:pt x="333" y="0"/>
                  </a:cubicBezTo>
                  <a:cubicBezTo>
                    <a:pt x="333" y="33"/>
                    <a:pt x="333" y="33"/>
                    <a:pt x="333" y="33"/>
                  </a:cubicBezTo>
                  <a:cubicBezTo>
                    <a:pt x="291" y="34"/>
                    <a:pt x="254" y="36"/>
                    <a:pt x="246" y="39"/>
                  </a:cubicBezTo>
                  <a:cubicBezTo>
                    <a:pt x="239" y="41"/>
                    <a:pt x="235" y="46"/>
                    <a:pt x="234" y="52"/>
                  </a:cubicBezTo>
                  <a:cubicBezTo>
                    <a:pt x="234" y="59"/>
                    <a:pt x="243" y="78"/>
                    <a:pt x="262" y="111"/>
                  </a:cubicBezTo>
                  <a:cubicBezTo>
                    <a:pt x="426" y="376"/>
                    <a:pt x="426" y="376"/>
                    <a:pt x="426" y="376"/>
                  </a:cubicBezTo>
                  <a:lnTo>
                    <a:pt x="601" y="1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5"/>
            <p:cNvSpPr>
              <a:spLocks noEditPoints="1"/>
            </p:cNvSpPr>
            <p:nvPr userDrawn="1"/>
          </p:nvSpPr>
          <p:spPr bwMode="auto">
            <a:xfrm>
              <a:off x="1558925" y="681038"/>
              <a:ext cx="263525" cy="246063"/>
            </a:xfrm>
            <a:custGeom>
              <a:avLst/>
              <a:gdLst>
                <a:gd name="T0" fmla="*/ 148 w 830"/>
                <a:gd name="T1" fmla="*/ 190 h 775"/>
                <a:gd name="T2" fmla="*/ 247 w 830"/>
                <a:gd name="T3" fmla="*/ 82 h 775"/>
                <a:gd name="T4" fmla="*/ 399 w 830"/>
                <a:gd name="T5" fmla="*/ 45 h 775"/>
                <a:gd name="T6" fmla="*/ 512 w 830"/>
                <a:gd name="T7" fmla="*/ 62 h 775"/>
                <a:gd name="T8" fmla="*/ 596 w 830"/>
                <a:gd name="T9" fmla="*/ 106 h 775"/>
                <a:gd name="T10" fmla="*/ 652 w 830"/>
                <a:gd name="T11" fmla="*/ 167 h 775"/>
                <a:gd name="T12" fmla="*/ 690 w 830"/>
                <a:gd name="T13" fmla="*/ 245 h 775"/>
                <a:gd name="T14" fmla="*/ 713 w 830"/>
                <a:gd name="T15" fmla="*/ 398 h 775"/>
                <a:gd name="T16" fmla="*/ 681 w 830"/>
                <a:gd name="T17" fmla="*/ 571 h 775"/>
                <a:gd name="T18" fmla="*/ 584 w 830"/>
                <a:gd name="T19" fmla="*/ 686 h 775"/>
                <a:gd name="T20" fmla="*/ 431 w 830"/>
                <a:gd name="T21" fmla="*/ 727 h 775"/>
                <a:gd name="T22" fmla="*/ 315 w 830"/>
                <a:gd name="T23" fmla="*/ 707 h 775"/>
                <a:gd name="T24" fmla="*/ 220 w 830"/>
                <a:gd name="T25" fmla="*/ 644 h 775"/>
                <a:gd name="T26" fmla="*/ 151 w 830"/>
                <a:gd name="T27" fmla="*/ 539 h 775"/>
                <a:gd name="T28" fmla="*/ 125 w 830"/>
                <a:gd name="T29" fmla="*/ 450 h 775"/>
                <a:gd name="T30" fmla="*/ 115 w 830"/>
                <a:gd name="T31" fmla="*/ 349 h 775"/>
                <a:gd name="T32" fmla="*/ 148 w 830"/>
                <a:gd name="T33" fmla="*/ 190 h 775"/>
                <a:gd name="T34" fmla="*/ 26 w 830"/>
                <a:gd name="T35" fmla="*/ 541 h 775"/>
                <a:gd name="T36" fmla="*/ 105 w 830"/>
                <a:gd name="T37" fmla="*/ 669 h 775"/>
                <a:gd name="T38" fmla="*/ 231 w 830"/>
                <a:gd name="T39" fmla="*/ 748 h 775"/>
                <a:gd name="T40" fmla="*/ 392 w 830"/>
                <a:gd name="T41" fmla="*/ 775 h 775"/>
                <a:gd name="T42" fmla="*/ 706 w 830"/>
                <a:gd name="T43" fmla="*/ 657 h 775"/>
                <a:gd name="T44" fmla="*/ 830 w 830"/>
                <a:gd name="T45" fmla="*/ 364 h 775"/>
                <a:gd name="T46" fmla="*/ 817 w 830"/>
                <a:gd name="T47" fmla="*/ 261 h 775"/>
                <a:gd name="T48" fmla="*/ 784 w 830"/>
                <a:gd name="T49" fmla="*/ 177 h 775"/>
                <a:gd name="T50" fmla="*/ 709 w 830"/>
                <a:gd name="T51" fmla="*/ 89 h 775"/>
                <a:gd name="T52" fmla="*/ 588 w 830"/>
                <a:gd name="T53" fmla="*/ 25 h 775"/>
                <a:gd name="T54" fmla="*/ 423 w 830"/>
                <a:gd name="T55" fmla="*/ 0 h 775"/>
                <a:gd name="T56" fmla="*/ 249 w 830"/>
                <a:gd name="T57" fmla="*/ 29 h 775"/>
                <a:gd name="T58" fmla="*/ 112 w 830"/>
                <a:gd name="T59" fmla="*/ 113 h 775"/>
                <a:gd name="T60" fmla="*/ 26 w 830"/>
                <a:gd name="T61" fmla="*/ 239 h 775"/>
                <a:gd name="T62" fmla="*/ 0 w 830"/>
                <a:gd name="T63" fmla="*/ 393 h 775"/>
                <a:gd name="T64" fmla="*/ 26 w 830"/>
                <a:gd name="T65" fmla="*/ 541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30" h="775">
                  <a:moveTo>
                    <a:pt x="148" y="190"/>
                  </a:moveTo>
                  <a:cubicBezTo>
                    <a:pt x="170" y="143"/>
                    <a:pt x="203" y="107"/>
                    <a:pt x="247" y="82"/>
                  </a:cubicBezTo>
                  <a:cubicBezTo>
                    <a:pt x="290" y="57"/>
                    <a:pt x="341" y="45"/>
                    <a:pt x="399" y="45"/>
                  </a:cubicBezTo>
                  <a:cubicBezTo>
                    <a:pt x="440" y="45"/>
                    <a:pt x="477" y="51"/>
                    <a:pt x="512" y="62"/>
                  </a:cubicBezTo>
                  <a:cubicBezTo>
                    <a:pt x="546" y="74"/>
                    <a:pt x="575" y="89"/>
                    <a:pt x="596" y="106"/>
                  </a:cubicBezTo>
                  <a:cubicBezTo>
                    <a:pt x="618" y="124"/>
                    <a:pt x="637" y="144"/>
                    <a:pt x="652" y="167"/>
                  </a:cubicBezTo>
                  <a:cubicBezTo>
                    <a:pt x="668" y="190"/>
                    <a:pt x="681" y="216"/>
                    <a:pt x="690" y="245"/>
                  </a:cubicBezTo>
                  <a:cubicBezTo>
                    <a:pt x="706" y="292"/>
                    <a:pt x="713" y="343"/>
                    <a:pt x="713" y="398"/>
                  </a:cubicBezTo>
                  <a:cubicBezTo>
                    <a:pt x="713" y="463"/>
                    <a:pt x="703" y="521"/>
                    <a:pt x="681" y="571"/>
                  </a:cubicBezTo>
                  <a:cubicBezTo>
                    <a:pt x="660" y="620"/>
                    <a:pt x="627" y="659"/>
                    <a:pt x="584" y="686"/>
                  </a:cubicBezTo>
                  <a:cubicBezTo>
                    <a:pt x="541" y="714"/>
                    <a:pt x="490" y="727"/>
                    <a:pt x="431" y="727"/>
                  </a:cubicBezTo>
                  <a:cubicBezTo>
                    <a:pt x="388" y="727"/>
                    <a:pt x="350" y="721"/>
                    <a:pt x="315" y="707"/>
                  </a:cubicBezTo>
                  <a:cubicBezTo>
                    <a:pt x="280" y="694"/>
                    <a:pt x="248" y="673"/>
                    <a:pt x="220" y="644"/>
                  </a:cubicBezTo>
                  <a:cubicBezTo>
                    <a:pt x="192" y="616"/>
                    <a:pt x="169" y="581"/>
                    <a:pt x="151" y="539"/>
                  </a:cubicBezTo>
                  <a:cubicBezTo>
                    <a:pt x="141" y="514"/>
                    <a:pt x="132" y="484"/>
                    <a:pt x="125" y="450"/>
                  </a:cubicBezTo>
                  <a:cubicBezTo>
                    <a:pt x="118" y="416"/>
                    <a:pt x="115" y="382"/>
                    <a:pt x="115" y="349"/>
                  </a:cubicBezTo>
                  <a:cubicBezTo>
                    <a:pt x="115" y="290"/>
                    <a:pt x="126" y="236"/>
                    <a:pt x="148" y="190"/>
                  </a:cubicBezTo>
                  <a:close/>
                  <a:moveTo>
                    <a:pt x="26" y="541"/>
                  </a:moveTo>
                  <a:cubicBezTo>
                    <a:pt x="44" y="591"/>
                    <a:pt x="70" y="634"/>
                    <a:pt x="105" y="669"/>
                  </a:cubicBezTo>
                  <a:cubicBezTo>
                    <a:pt x="139" y="704"/>
                    <a:pt x="181" y="730"/>
                    <a:pt x="231" y="748"/>
                  </a:cubicBezTo>
                  <a:cubicBezTo>
                    <a:pt x="281" y="765"/>
                    <a:pt x="335" y="775"/>
                    <a:pt x="392" y="775"/>
                  </a:cubicBezTo>
                  <a:cubicBezTo>
                    <a:pt x="518" y="775"/>
                    <a:pt x="623" y="736"/>
                    <a:pt x="706" y="657"/>
                  </a:cubicBezTo>
                  <a:cubicBezTo>
                    <a:pt x="788" y="579"/>
                    <a:pt x="830" y="481"/>
                    <a:pt x="830" y="364"/>
                  </a:cubicBezTo>
                  <a:cubicBezTo>
                    <a:pt x="830" y="327"/>
                    <a:pt x="826" y="293"/>
                    <a:pt x="817" y="261"/>
                  </a:cubicBezTo>
                  <a:cubicBezTo>
                    <a:pt x="809" y="228"/>
                    <a:pt x="798" y="200"/>
                    <a:pt x="784" y="177"/>
                  </a:cubicBezTo>
                  <a:cubicBezTo>
                    <a:pt x="766" y="145"/>
                    <a:pt x="741" y="116"/>
                    <a:pt x="709" y="89"/>
                  </a:cubicBezTo>
                  <a:cubicBezTo>
                    <a:pt x="678" y="62"/>
                    <a:pt x="637" y="41"/>
                    <a:pt x="588" y="25"/>
                  </a:cubicBezTo>
                  <a:cubicBezTo>
                    <a:pt x="538" y="8"/>
                    <a:pt x="484" y="0"/>
                    <a:pt x="423" y="0"/>
                  </a:cubicBezTo>
                  <a:cubicBezTo>
                    <a:pt x="358" y="0"/>
                    <a:pt x="300" y="10"/>
                    <a:pt x="249" y="29"/>
                  </a:cubicBezTo>
                  <a:cubicBezTo>
                    <a:pt x="198" y="48"/>
                    <a:pt x="152" y="76"/>
                    <a:pt x="112" y="113"/>
                  </a:cubicBezTo>
                  <a:cubicBezTo>
                    <a:pt x="72" y="151"/>
                    <a:pt x="43" y="193"/>
                    <a:pt x="26" y="239"/>
                  </a:cubicBezTo>
                  <a:cubicBezTo>
                    <a:pt x="8" y="286"/>
                    <a:pt x="0" y="337"/>
                    <a:pt x="0" y="393"/>
                  </a:cubicBezTo>
                  <a:cubicBezTo>
                    <a:pt x="0" y="441"/>
                    <a:pt x="9" y="491"/>
                    <a:pt x="26" y="5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9043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A1B8A-B196-4C92-B78E-CF62B58F5E6D}" type="datetimeFigureOut">
              <a:rPr lang="en-US" smtClean="0"/>
              <a:t>7/4/2017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EEF6-673E-454E-86C7-8216BA50636A}" type="slidenum">
              <a:rPr lang="en-US" smtClean="0"/>
              <a:t>‹#›</a:t>
            </a:fld>
            <a:endParaRPr lang="en-US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120650" y="6299343"/>
            <a:ext cx="420688" cy="458645"/>
            <a:chOff x="657225" y="681038"/>
            <a:chExt cx="1266825" cy="1381125"/>
          </a:xfrm>
          <a:solidFill>
            <a:srgbClr val="000000"/>
          </a:solidFill>
        </p:grpSpPr>
        <p:sp>
          <p:nvSpPr>
            <p:cNvPr id="20" name="Freeform 5"/>
            <p:cNvSpPr>
              <a:spLocks noEditPoints="1"/>
            </p:cNvSpPr>
            <p:nvPr userDrawn="1"/>
          </p:nvSpPr>
          <p:spPr bwMode="auto">
            <a:xfrm>
              <a:off x="846138" y="1354138"/>
              <a:ext cx="887413" cy="708025"/>
            </a:xfrm>
            <a:custGeom>
              <a:avLst/>
              <a:gdLst>
                <a:gd name="T0" fmla="*/ 2203 w 2794"/>
                <a:gd name="T1" fmla="*/ 0 h 2229"/>
                <a:gd name="T2" fmla="*/ 1613 w 2794"/>
                <a:gd name="T3" fmla="*/ 0 h 2229"/>
                <a:gd name="T4" fmla="*/ 1613 w 2794"/>
                <a:gd name="T5" fmla="*/ 665 h 2229"/>
                <a:gd name="T6" fmla="*/ 1904 w 2794"/>
                <a:gd name="T7" fmla="*/ 1330 h 2229"/>
                <a:gd name="T8" fmla="*/ 1904 w 2794"/>
                <a:gd name="T9" fmla="*/ 1237 h 2229"/>
                <a:gd name="T10" fmla="*/ 1749 w 2794"/>
                <a:gd name="T11" fmla="*/ 747 h 2229"/>
                <a:gd name="T12" fmla="*/ 1749 w 2794"/>
                <a:gd name="T13" fmla="*/ 573 h 2229"/>
                <a:gd name="T14" fmla="*/ 1972 w 2794"/>
                <a:gd name="T15" fmla="*/ 573 h 2229"/>
                <a:gd name="T16" fmla="*/ 1972 w 2794"/>
                <a:gd name="T17" fmla="*/ 1332 h 2229"/>
                <a:gd name="T18" fmla="*/ 1401 w 2794"/>
                <a:gd name="T19" fmla="*/ 2182 h 2229"/>
                <a:gd name="T20" fmla="*/ 829 w 2794"/>
                <a:gd name="T21" fmla="*/ 1374 h 2229"/>
                <a:gd name="T22" fmla="*/ 1180 w 2794"/>
                <a:gd name="T23" fmla="*/ 665 h 2229"/>
                <a:gd name="T24" fmla="*/ 1180 w 2794"/>
                <a:gd name="T25" fmla="*/ 573 h 2229"/>
                <a:gd name="T26" fmla="*/ 1401 w 2794"/>
                <a:gd name="T27" fmla="*/ 573 h 2229"/>
                <a:gd name="T28" fmla="*/ 1542 w 2794"/>
                <a:gd name="T29" fmla="*/ 573 h 2229"/>
                <a:gd name="T30" fmla="*/ 1542 w 2794"/>
                <a:gd name="T31" fmla="*/ 436 h 2229"/>
                <a:gd name="T32" fmla="*/ 1401 w 2794"/>
                <a:gd name="T33" fmla="*/ 436 h 2229"/>
                <a:gd name="T34" fmla="*/ 1180 w 2794"/>
                <a:gd name="T35" fmla="*/ 436 h 2229"/>
                <a:gd name="T36" fmla="*/ 1180 w 2794"/>
                <a:gd name="T37" fmla="*/ 436 h 2229"/>
                <a:gd name="T38" fmla="*/ 1044 w 2794"/>
                <a:gd name="T39" fmla="*/ 436 h 2229"/>
                <a:gd name="T40" fmla="*/ 1044 w 2794"/>
                <a:gd name="T41" fmla="*/ 436 h 2229"/>
                <a:gd name="T42" fmla="*/ 692 w 2794"/>
                <a:gd name="T43" fmla="*/ 436 h 2229"/>
                <a:gd name="T44" fmla="*/ 692 w 2794"/>
                <a:gd name="T45" fmla="*/ 1234 h 2229"/>
                <a:gd name="T46" fmla="*/ 695 w 2794"/>
                <a:gd name="T47" fmla="*/ 1315 h 2229"/>
                <a:gd name="T48" fmla="*/ 695 w 2794"/>
                <a:gd name="T49" fmla="*/ 1315 h 2229"/>
                <a:gd name="T50" fmla="*/ 829 w 2794"/>
                <a:gd name="T51" fmla="*/ 1205 h 2229"/>
                <a:gd name="T52" fmla="*/ 829 w 2794"/>
                <a:gd name="T53" fmla="*/ 1205 h 2229"/>
                <a:gd name="T54" fmla="*/ 829 w 2794"/>
                <a:gd name="T55" fmla="*/ 573 h 2229"/>
                <a:gd name="T56" fmla="*/ 1044 w 2794"/>
                <a:gd name="T57" fmla="*/ 573 h 2229"/>
                <a:gd name="T58" fmla="*/ 1044 w 2794"/>
                <a:gd name="T59" fmla="*/ 573 h 2229"/>
                <a:gd name="T60" fmla="*/ 1044 w 2794"/>
                <a:gd name="T61" fmla="*/ 747 h 2229"/>
                <a:gd name="T62" fmla="*/ 590 w 2794"/>
                <a:gd name="T63" fmla="*/ 1447 h 2229"/>
                <a:gd name="T64" fmla="*/ 135 w 2794"/>
                <a:gd name="T65" fmla="*/ 747 h 2229"/>
                <a:gd name="T66" fmla="*/ 135 w 2794"/>
                <a:gd name="T67" fmla="*/ 136 h 2229"/>
                <a:gd name="T68" fmla="*/ 590 w 2794"/>
                <a:gd name="T69" fmla="*/ 136 h 2229"/>
                <a:gd name="T70" fmla="*/ 1044 w 2794"/>
                <a:gd name="T71" fmla="*/ 136 h 2229"/>
                <a:gd name="T72" fmla="*/ 1044 w 2794"/>
                <a:gd name="T73" fmla="*/ 370 h 2229"/>
                <a:gd name="T74" fmla="*/ 1180 w 2794"/>
                <a:gd name="T75" fmla="*/ 370 h 2229"/>
                <a:gd name="T76" fmla="*/ 1180 w 2794"/>
                <a:gd name="T77" fmla="*/ 0 h 2229"/>
                <a:gd name="T78" fmla="*/ 590 w 2794"/>
                <a:gd name="T79" fmla="*/ 0 h 2229"/>
                <a:gd name="T80" fmla="*/ 0 w 2794"/>
                <a:gd name="T81" fmla="*/ 0 h 2229"/>
                <a:gd name="T82" fmla="*/ 0 w 2794"/>
                <a:gd name="T83" fmla="*/ 665 h 2229"/>
                <a:gd name="T84" fmla="*/ 590 w 2794"/>
                <a:gd name="T85" fmla="*/ 1495 h 2229"/>
                <a:gd name="T86" fmla="*/ 708 w 2794"/>
                <a:gd name="T87" fmla="*/ 1444 h 2229"/>
                <a:gd name="T88" fmla="*/ 1401 w 2794"/>
                <a:gd name="T89" fmla="*/ 2229 h 2229"/>
                <a:gd name="T90" fmla="*/ 2093 w 2794"/>
                <a:gd name="T91" fmla="*/ 1447 h 2229"/>
                <a:gd name="T92" fmla="*/ 2203 w 2794"/>
                <a:gd name="T93" fmla="*/ 1495 h 2229"/>
                <a:gd name="T94" fmla="*/ 2794 w 2794"/>
                <a:gd name="T95" fmla="*/ 665 h 2229"/>
                <a:gd name="T96" fmla="*/ 2794 w 2794"/>
                <a:gd name="T97" fmla="*/ 0 h 2229"/>
                <a:gd name="T98" fmla="*/ 2203 w 2794"/>
                <a:gd name="T99" fmla="*/ 0 h 2229"/>
                <a:gd name="T100" fmla="*/ 2658 w 2794"/>
                <a:gd name="T101" fmla="*/ 747 h 2229"/>
                <a:gd name="T102" fmla="*/ 2203 w 2794"/>
                <a:gd name="T103" fmla="*/ 1447 h 2229"/>
                <a:gd name="T104" fmla="*/ 2100 w 2794"/>
                <a:gd name="T105" fmla="*/ 1395 h 2229"/>
                <a:gd name="T106" fmla="*/ 2109 w 2794"/>
                <a:gd name="T107" fmla="*/ 1234 h 2229"/>
                <a:gd name="T108" fmla="*/ 2109 w 2794"/>
                <a:gd name="T109" fmla="*/ 436 h 2229"/>
                <a:gd name="T110" fmla="*/ 1749 w 2794"/>
                <a:gd name="T111" fmla="*/ 436 h 2229"/>
                <a:gd name="T112" fmla="*/ 1749 w 2794"/>
                <a:gd name="T113" fmla="*/ 136 h 2229"/>
                <a:gd name="T114" fmla="*/ 2203 w 2794"/>
                <a:gd name="T115" fmla="*/ 136 h 2229"/>
                <a:gd name="T116" fmla="*/ 2658 w 2794"/>
                <a:gd name="T117" fmla="*/ 136 h 2229"/>
                <a:gd name="T118" fmla="*/ 2658 w 2794"/>
                <a:gd name="T119" fmla="*/ 747 h 2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94" h="2229">
                  <a:moveTo>
                    <a:pt x="2203" y="0"/>
                  </a:moveTo>
                  <a:cubicBezTo>
                    <a:pt x="1613" y="0"/>
                    <a:pt x="1613" y="0"/>
                    <a:pt x="1613" y="0"/>
                  </a:cubicBezTo>
                  <a:cubicBezTo>
                    <a:pt x="1613" y="665"/>
                    <a:pt x="1613" y="665"/>
                    <a:pt x="1613" y="665"/>
                  </a:cubicBezTo>
                  <a:cubicBezTo>
                    <a:pt x="1613" y="970"/>
                    <a:pt x="1719" y="1183"/>
                    <a:pt x="1904" y="1330"/>
                  </a:cubicBezTo>
                  <a:cubicBezTo>
                    <a:pt x="1904" y="1237"/>
                    <a:pt x="1904" y="1237"/>
                    <a:pt x="1904" y="1237"/>
                  </a:cubicBezTo>
                  <a:cubicBezTo>
                    <a:pt x="1769" y="1081"/>
                    <a:pt x="1749" y="901"/>
                    <a:pt x="1749" y="747"/>
                  </a:cubicBezTo>
                  <a:cubicBezTo>
                    <a:pt x="1749" y="573"/>
                    <a:pt x="1749" y="573"/>
                    <a:pt x="1749" y="573"/>
                  </a:cubicBezTo>
                  <a:cubicBezTo>
                    <a:pt x="1972" y="573"/>
                    <a:pt x="1972" y="573"/>
                    <a:pt x="1972" y="573"/>
                  </a:cubicBezTo>
                  <a:cubicBezTo>
                    <a:pt x="1972" y="1332"/>
                    <a:pt x="1972" y="1332"/>
                    <a:pt x="1972" y="1332"/>
                  </a:cubicBezTo>
                  <a:cubicBezTo>
                    <a:pt x="1972" y="1609"/>
                    <a:pt x="1895" y="1961"/>
                    <a:pt x="1401" y="2182"/>
                  </a:cubicBezTo>
                  <a:cubicBezTo>
                    <a:pt x="931" y="1972"/>
                    <a:pt x="838" y="1643"/>
                    <a:pt x="829" y="1374"/>
                  </a:cubicBezTo>
                  <a:cubicBezTo>
                    <a:pt x="1051" y="1225"/>
                    <a:pt x="1180" y="1001"/>
                    <a:pt x="1180" y="665"/>
                  </a:cubicBezTo>
                  <a:cubicBezTo>
                    <a:pt x="1180" y="573"/>
                    <a:pt x="1180" y="573"/>
                    <a:pt x="1180" y="573"/>
                  </a:cubicBezTo>
                  <a:cubicBezTo>
                    <a:pt x="1401" y="573"/>
                    <a:pt x="1401" y="573"/>
                    <a:pt x="1401" y="573"/>
                  </a:cubicBezTo>
                  <a:cubicBezTo>
                    <a:pt x="1542" y="573"/>
                    <a:pt x="1542" y="573"/>
                    <a:pt x="1542" y="573"/>
                  </a:cubicBezTo>
                  <a:cubicBezTo>
                    <a:pt x="1542" y="436"/>
                    <a:pt x="1542" y="436"/>
                    <a:pt x="1542" y="436"/>
                  </a:cubicBezTo>
                  <a:cubicBezTo>
                    <a:pt x="1401" y="436"/>
                    <a:pt x="1401" y="436"/>
                    <a:pt x="1401" y="436"/>
                  </a:cubicBezTo>
                  <a:cubicBezTo>
                    <a:pt x="1180" y="436"/>
                    <a:pt x="1180" y="436"/>
                    <a:pt x="1180" y="436"/>
                  </a:cubicBezTo>
                  <a:cubicBezTo>
                    <a:pt x="1180" y="436"/>
                    <a:pt x="1180" y="436"/>
                    <a:pt x="1180" y="436"/>
                  </a:cubicBezTo>
                  <a:cubicBezTo>
                    <a:pt x="1044" y="436"/>
                    <a:pt x="1044" y="436"/>
                    <a:pt x="1044" y="436"/>
                  </a:cubicBezTo>
                  <a:cubicBezTo>
                    <a:pt x="1044" y="436"/>
                    <a:pt x="1044" y="436"/>
                    <a:pt x="1044" y="436"/>
                  </a:cubicBezTo>
                  <a:cubicBezTo>
                    <a:pt x="692" y="436"/>
                    <a:pt x="692" y="436"/>
                    <a:pt x="692" y="436"/>
                  </a:cubicBezTo>
                  <a:cubicBezTo>
                    <a:pt x="692" y="1234"/>
                    <a:pt x="692" y="1234"/>
                    <a:pt x="692" y="1234"/>
                  </a:cubicBezTo>
                  <a:cubicBezTo>
                    <a:pt x="692" y="1262"/>
                    <a:pt x="693" y="1289"/>
                    <a:pt x="695" y="1315"/>
                  </a:cubicBezTo>
                  <a:cubicBezTo>
                    <a:pt x="695" y="1315"/>
                    <a:pt x="695" y="1315"/>
                    <a:pt x="695" y="1315"/>
                  </a:cubicBezTo>
                  <a:cubicBezTo>
                    <a:pt x="748" y="1280"/>
                    <a:pt x="792" y="1244"/>
                    <a:pt x="829" y="1205"/>
                  </a:cubicBezTo>
                  <a:cubicBezTo>
                    <a:pt x="829" y="1205"/>
                    <a:pt x="829" y="1205"/>
                    <a:pt x="829" y="1205"/>
                  </a:cubicBezTo>
                  <a:cubicBezTo>
                    <a:pt x="829" y="573"/>
                    <a:pt x="829" y="573"/>
                    <a:pt x="829" y="573"/>
                  </a:cubicBezTo>
                  <a:cubicBezTo>
                    <a:pt x="1044" y="573"/>
                    <a:pt x="1044" y="573"/>
                    <a:pt x="1044" y="573"/>
                  </a:cubicBezTo>
                  <a:cubicBezTo>
                    <a:pt x="1044" y="573"/>
                    <a:pt x="1044" y="573"/>
                    <a:pt x="1044" y="573"/>
                  </a:cubicBezTo>
                  <a:cubicBezTo>
                    <a:pt x="1044" y="747"/>
                    <a:pt x="1044" y="747"/>
                    <a:pt x="1044" y="747"/>
                  </a:cubicBezTo>
                  <a:cubicBezTo>
                    <a:pt x="1044" y="978"/>
                    <a:pt x="1001" y="1263"/>
                    <a:pt x="590" y="1447"/>
                  </a:cubicBezTo>
                  <a:cubicBezTo>
                    <a:pt x="178" y="1263"/>
                    <a:pt x="135" y="978"/>
                    <a:pt x="135" y="747"/>
                  </a:cubicBezTo>
                  <a:cubicBezTo>
                    <a:pt x="135" y="136"/>
                    <a:pt x="135" y="136"/>
                    <a:pt x="135" y="136"/>
                  </a:cubicBezTo>
                  <a:cubicBezTo>
                    <a:pt x="590" y="136"/>
                    <a:pt x="590" y="136"/>
                    <a:pt x="590" y="136"/>
                  </a:cubicBezTo>
                  <a:cubicBezTo>
                    <a:pt x="1044" y="136"/>
                    <a:pt x="1044" y="136"/>
                    <a:pt x="1044" y="136"/>
                  </a:cubicBezTo>
                  <a:cubicBezTo>
                    <a:pt x="1044" y="370"/>
                    <a:pt x="1044" y="370"/>
                    <a:pt x="1044" y="370"/>
                  </a:cubicBezTo>
                  <a:cubicBezTo>
                    <a:pt x="1180" y="370"/>
                    <a:pt x="1180" y="370"/>
                    <a:pt x="1180" y="370"/>
                  </a:cubicBezTo>
                  <a:cubicBezTo>
                    <a:pt x="1180" y="0"/>
                    <a:pt x="1180" y="0"/>
                    <a:pt x="1180" y="0"/>
                  </a:cubicBezTo>
                  <a:cubicBezTo>
                    <a:pt x="590" y="0"/>
                    <a:pt x="590" y="0"/>
                    <a:pt x="59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65"/>
                    <a:pt x="0" y="665"/>
                    <a:pt x="0" y="665"/>
                  </a:cubicBezTo>
                  <a:cubicBezTo>
                    <a:pt x="0" y="1109"/>
                    <a:pt x="224" y="1357"/>
                    <a:pt x="590" y="1495"/>
                  </a:cubicBezTo>
                  <a:cubicBezTo>
                    <a:pt x="631" y="1479"/>
                    <a:pt x="670" y="1462"/>
                    <a:pt x="708" y="1444"/>
                  </a:cubicBezTo>
                  <a:cubicBezTo>
                    <a:pt x="771" y="1847"/>
                    <a:pt x="1023" y="2087"/>
                    <a:pt x="1401" y="2229"/>
                  </a:cubicBezTo>
                  <a:cubicBezTo>
                    <a:pt x="1777" y="2087"/>
                    <a:pt x="2029" y="1848"/>
                    <a:pt x="2093" y="1447"/>
                  </a:cubicBezTo>
                  <a:cubicBezTo>
                    <a:pt x="2128" y="1464"/>
                    <a:pt x="2165" y="1480"/>
                    <a:pt x="2203" y="1495"/>
                  </a:cubicBezTo>
                  <a:cubicBezTo>
                    <a:pt x="2569" y="1357"/>
                    <a:pt x="2794" y="1109"/>
                    <a:pt x="2794" y="665"/>
                  </a:cubicBezTo>
                  <a:cubicBezTo>
                    <a:pt x="2794" y="0"/>
                    <a:pt x="2794" y="0"/>
                    <a:pt x="2794" y="0"/>
                  </a:cubicBezTo>
                  <a:lnTo>
                    <a:pt x="2203" y="0"/>
                  </a:lnTo>
                  <a:close/>
                  <a:moveTo>
                    <a:pt x="2658" y="747"/>
                  </a:moveTo>
                  <a:cubicBezTo>
                    <a:pt x="2658" y="978"/>
                    <a:pt x="2615" y="1263"/>
                    <a:pt x="2203" y="1447"/>
                  </a:cubicBezTo>
                  <a:cubicBezTo>
                    <a:pt x="2166" y="1431"/>
                    <a:pt x="2131" y="1413"/>
                    <a:pt x="2100" y="1395"/>
                  </a:cubicBezTo>
                  <a:cubicBezTo>
                    <a:pt x="2106" y="1344"/>
                    <a:pt x="2109" y="1290"/>
                    <a:pt x="2109" y="1234"/>
                  </a:cubicBezTo>
                  <a:cubicBezTo>
                    <a:pt x="2109" y="436"/>
                    <a:pt x="2109" y="436"/>
                    <a:pt x="2109" y="436"/>
                  </a:cubicBezTo>
                  <a:cubicBezTo>
                    <a:pt x="1749" y="436"/>
                    <a:pt x="1749" y="436"/>
                    <a:pt x="1749" y="436"/>
                  </a:cubicBezTo>
                  <a:cubicBezTo>
                    <a:pt x="1749" y="136"/>
                    <a:pt x="1749" y="136"/>
                    <a:pt x="1749" y="136"/>
                  </a:cubicBezTo>
                  <a:cubicBezTo>
                    <a:pt x="2203" y="136"/>
                    <a:pt x="2203" y="136"/>
                    <a:pt x="2203" y="136"/>
                  </a:cubicBezTo>
                  <a:cubicBezTo>
                    <a:pt x="2658" y="136"/>
                    <a:pt x="2658" y="136"/>
                    <a:pt x="2658" y="136"/>
                  </a:cubicBezTo>
                  <a:lnTo>
                    <a:pt x="2658" y="747"/>
                  </a:lnTo>
                  <a:close/>
                </a:path>
              </a:pathLst>
            </a:custGeom>
            <a:solidFill>
              <a:srgbClr val="0046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6"/>
            <p:cNvSpPr>
              <a:spLocks/>
            </p:cNvSpPr>
            <p:nvPr userDrawn="1"/>
          </p:nvSpPr>
          <p:spPr bwMode="auto">
            <a:xfrm>
              <a:off x="915988" y="1003301"/>
              <a:ext cx="188913" cy="236538"/>
            </a:xfrm>
            <a:custGeom>
              <a:avLst/>
              <a:gdLst>
                <a:gd name="T0" fmla="*/ 49 w 596"/>
                <a:gd name="T1" fmla="*/ 747 h 747"/>
                <a:gd name="T2" fmla="*/ 49 w 596"/>
                <a:gd name="T3" fmla="*/ 721 h 747"/>
                <a:gd name="T4" fmla="*/ 91 w 596"/>
                <a:gd name="T5" fmla="*/ 696 h 747"/>
                <a:gd name="T6" fmla="*/ 99 w 596"/>
                <a:gd name="T7" fmla="*/ 684 h 747"/>
                <a:gd name="T8" fmla="*/ 105 w 596"/>
                <a:gd name="T9" fmla="*/ 621 h 747"/>
                <a:gd name="T10" fmla="*/ 109 w 596"/>
                <a:gd name="T11" fmla="*/ 535 h 747"/>
                <a:gd name="T12" fmla="*/ 109 w 596"/>
                <a:gd name="T13" fmla="*/ 252 h 747"/>
                <a:gd name="T14" fmla="*/ 105 w 596"/>
                <a:gd name="T15" fmla="*/ 112 h 747"/>
                <a:gd name="T16" fmla="*/ 98 w 596"/>
                <a:gd name="T17" fmla="*/ 52 h 747"/>
                <a:gd name="T18" fmla="*/ 78 w 596"/>
                <a:gd name="T19" fmla="*/ 39 h 747"/>
                <a:gd name="T20" fmla="*/ 0 w 596"/>
                <a:gd name="T21" fmla="*/ 33 h 747"/>
                <a:gd name="T22" fmla="*/ 0 w 596"/>
                <a:gd name="T23" fmla="*/ 0 h 747"/>
                <a:gd name="T24" fmla="*/ 165 w 596"/>
                <a:gd name="T25" fmla="*/ 3 h 747"/>
                <a:gd name="T26" fmla="*/ 323 w 596"/>
                <a:gd name="T27" fmla="*/ 0 h 747"/>
                <a:gd name="T28" fmla="*/ 323 w 596"/>
                <a:gd name="T29" fmla="*/ 33 h 747"/>
                <a:gd name="T30" fmla="*/ 243 w 596"/>
                <a:gd name="T31" fmla="*/ 39 h 747"/>
                <a:gd name="T32" fmla="*/ 224 w 596"/>
                <a:gd name="T33" fmla="*/ 51 h 747"/>
                <a:gd name="T34" fmla="*/ 216 w 596"/>
                <a:gd name="T35" fmla="*/ 102 h 747"/>
                <a:gd name="T36" fmla="*/ 213 w 596"/>
                <a:gd name="T37" fmla="*/ 252 h 747"/>
                <a:gd name="T38" fmla="*/ 213 w 596"/>
                <a:gd name="T39" fmla="*/ 606 h 747"/>
                <a:gd name="T40" fmla="*/ 216 w 596"/>
                <a:gd name="T41" fmla="*/ 696 h 747"/>
                <a:gd name="T42" fmla="*/ 303 w 596"/>
                <a:gd name="T43" fmla="*/ 700 h 747"/>
                <a:gd name="T44" fmla="*/ 525 w 596"/>
                <a:gd name="T45" fmla="*/ 681 h 747"/>
                <a:gd name="T46" fmla="*/ 538 w 596"/>
                <a:gd name="T47" fmla="*/ 644 h 747"/>
                <a:gd name="T48" fmla="*/ 560 w 596"/>
                <a:gd name="T49" fmla="*/ 557 h 747"/>
                <a:gd name="T50" fmla="*/ 596 w 596"/>
                <a:gd name="T51" fmla="*/ 557 h 747"/>
                <a:gd name="T52" fmla="*/ 573 w 596"/>
                <a:gd name="T53" fmla="*/ 741 h 747"/>
                <a:gd name="T54" fmla="*/ 537 w 596"/>
                <a:gd name="T55" fmla="*/ 746 h 747"/>
                <a:gd name="T56" fmla="*/ 449 w 596"/>
                <a:gd name="T57" fmla="*/ 747 h 747"/>
                <a:gd name="T58" fmla="*/ 156 w 596"/>
                <a:gd name="T59" fmla="*/ 744 h 747"/>
                <a:gd name="T60" fmla="*/ 49 w 596"/>
                <a:gd name="T61" fmla="*/ 747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96" h="747">
                  <a:moveTo>
                    <a:pt x="49" y="747"/>
                  </a:moveTo>
                  <a:cubicBezTo>
                    <a:pt x="49" y="721"/>
                    <a:pt x="49" y="721"/>
                    <a:pt x="49" y="721"/>
                  </a:cubicBezTo>
                  <a:cubicBezTo>
                    <a:pt x="71" y="710"/>
                    <a:pt x="85" y="702"/>
                    <a:pt x="91" y="696"/>
                  </a:cubicBezTo>
                  <a:cubicBezTo>
                    <a:pt x="95" y="693"/>
                    <a:pt x="98" y="689"/>
                    <a:pt x="99" y="684"/>
                  </a:cubicBezTo>
                  <a:cubicBezTo>
                    <a:pt x="102" y="675"/>
                    <a:pt x="104" y="654"/>
                    <a:pt x="105" y="621"/>
                  </a:cubicBezTo>
                  <a:cubicBezTo>
                    <a:pt x="108" y="573"/>
                    <a:pt x="109" y="545"/>
                    <a:pt x="109" y="535"/>
                  </a:cubicBezTo>
                  <a:cubicBezTo>
                    <a:pt x="109" y="252"/>
                    <a:pt x="109" y="252"/>
                    <a:pt x="109" y="252"/>
                  </a:cubicBezTo>
                  <a:cubicBezTo>
                    <a:pt x="109" y="204"/>
                    <a:pt x="108" y="157"/>
                    <a:pt x="105" y="112"/>
                  </a:cubicBezTo>
                  <a:cubicBezTo>
                    <a:pt x="104" y="78"/>
                    <a:pt x="102" y="59"/>
                    <a:pt x="98" y="52"/>
                  </a:cubicBezTo>
                  <a:cubicBezTo>
                    <a:pt x="93" y="46"/>
                    <a:pt x="87" y="42"/>
                    <a:pt x="78" y="39"/>
                  </a:cubicBezTo>
                  <a:cubicBezTo>
                    <a:pt x="69" y="36"/>
                    <a:pt x="43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9" y="2"/>
                    <a:pt x="144" y="3"/>
                    <a:pt x="165" y="3"/>
                  </a:cubicBezTo>
                  <a:cubicBezTo>
                    <a:pt x="189" y="3"/>
                    <a:pt x="241" y="2"/>
                    <a:pt x="323" y="0"/>
                  </a:cubicBezTo>
                  <a:cubicBezTo>
                    <a:pt x="323" y="33"/>
                    <a:pt x="323" y="33"/>
                    <a:pt x="323" y="33"/>
                  </a:cubicBezTo>
                  <a:cubicBezTo>
                    <a:pt x="279" y="34"/>
                    <a:pt x="253" y="36"/>
                    <a:pt x="243" y="39"/>
                  </a:cubicBezTo>
                  <a:cubicBezTo>
                    <a:pt x="234" y="42"/>
                    <a:pt x="228" y="46"/>
                    <a:pt x="224" y="51"/>
                  </a:cubicBezTo>
                  <a:cubicBezTo>
                    <a:pt x="220" y="58"/>
                    <a:pt x="217" y="75"/>
                    <a:pt x="216" y="102"/>
                  </a:cubicBezTo>
                  <a:cubicBezTo>
                    <a:pt x="215" y="109"/>
                    <a:pt x="214" y="159"/>
                    <a:pt x="213" y="252"/>
                  </a:cubicBezTo>
                  <a:cubicBezTo>
                    <a:pt x="213" y="606"/>
                    <a:pt x="213" y="606"/>
                    <a:pt x="213" y="606"/>
                  </a:cubicBezTo>
                  <a:cubicBezTo>
                    <a:pt x="213" y="643"/>
                    <a:pt x="214" y="673"/>
                    <a:pt x="216" y="696"/>
                  </a:cubicBezTo>
                  <a:cubicBezTo>
                    <a:pt x="257" y="699"/>
                    <a:pt x="262" y="700"/>
                    <a:pt x="303" y="700"/>
                  </a:cubicBezTo>
                  <a:cubicBezTo>
                    <a:pt x="407" y="700"/>
                    <a:pt x="484" y="693"/>
                    <a:pt x="525" y="681"/>
                  </a:cubicBezTo>
                  <a:cubicBezTo>
                    <a:pt x="530" y="670"/>
                    <a:pt x="534" y="658"/>
                    <a:pt x="538" y="644"/>
                  </a:cubicBezTo>
                  <a:cubicBezTo>
                    <a:pt x="560" y="557"/>
                    <a:pt x="560" y="557"/>
                    <a:pt x="560" y="557"/>
                  </a:cubicBezTo>
                  <a:cubicBezTo>
                    <a:pt x="596" y="557"/>
                    <a:pt x="596" y="557"/>
                    <a:pt x="596" y="557"/>
                  </a:cubicBezTo>
                  <a:cubicBezTo>
                    <a:pt x="588" y="609"/>
                    <a:pt x="580" y="671"/>
                    <a:pt x="573" y="741"/>
                  </a:cubicBezTo>
                  <a:cubicBezTo>
                    <a:pt x="558" y="744"/>
                    <a:pt x="546" y="745"/>
                    <a:pt x="537" y="746"/>
                  </a:cubicBezTo>
                  <a:cubicBezTo>
                    <a:pt x="518" y="747"/>
                    <a:pt x="488" y="747"/>
                    <a:pt x="449" y="747"/>
                  </a:cubicBezTo>
                  <a:cubicBezTo>
                    <a:pt x="156" y="744"/>
                    <a:pt x="156" y="744"/>
                    <a:pt x="156" y="744"/>
                  </a:cubicBezTo>
                  <a:cubicBezTo>
                    <a:pt x="121" y="744"/>
                    <a:pt x="85" y="745"/>
                    <a:pt x="49" y="7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7"/>
            <p:cNvSpPr>
              <a:spLocks/>
            </p:cNvSpPr>
            <p:nvPr userDrawn="1"/>
          </p:nvSpPr>
          <p:spPr bwMode="auto">
            <a:xfrm>
              <a:off x="1127125" y="1003301"/>
              <a:ext cx="103188" cy="236538"/>
            </a:xfrm>
            <a:custGeom>
              <a:avLst/>
              <a:gdLst>
                <a:gd name="T0" fmla="*/ 321 w 321"/>
                <a:gd name="T1" fmla="*/ 714 h 747"/>
                <a:gd name="T2" fmla="*/ 321 w 321"/>
                <a:gd name="T3" fmla="*/ 747 h 747"/>
                <a:gd name="T4" fmla="*/ 168 w 321"/>
                <a:gd name="T5" fmla="*/ 744 h 747"/>
                <a:gd name="T6" fmla="*/ 0 w 321"/>
                <a:gd name="T7" fmla="*/ 747 h 747"/>
                <a:gd name="T8" fmla="*/ 0 w 321"/>
                <a:gd name="T9" fmla="*/ 714 h 747"/>
                <a:gd name="T10" fmla="*/ 77 w 321"/>
                <a:gd name="T11" fmla="*/ 708 h 747"/>
                <a:gd name="T12" fmla="*/ 97 w 321"/>
                <a:gd name="T13" fmla="*/ 696 h 747"/>
                <a:gd name="T14" fmla="*/ 105 w 321"/>
                <a:gd name="T15" fmla="*/ 645 h 747"/>
                <a:gd name="T16" fmla="*/ 108 w 321"/>
                <a:gd name="T17" fmla="*/ 495 h 747"/>
                <a:gd name="T18" fmla="*/ 108 w 321"/>
                <a:gd name="T19" fmla="*/ 251 h 747"/>
                <a:gd name="T20" fmla="*/ 105 w 321"/>
                <a:gd name="T21" fmla="*/ 111 h 747"/>
                <a:gd name="T22" fmla="*/ 97 w 321"/>
                <a:gd name="T23" fmla="*/ 52 h 747"/>
                <a:gd name="T24" fmla="*/ 77 w 321"/>
                <a:gd name="T25" fmla="*/ 39 h 747"/>
                <a:gd name="T26" fmla="*/ 0 w 321"/>
                <a:gd name="T27" fmla="*/ 33 h 747"/>
                <a:gd name="T28" fmla="*/ 0 w 321"/>
                <a:gd name="T29" fmla="*/ 0 h 747"/>
                <a:gd name="T30" fmla="*/ 161 w 321"/>
                <a:gd name="T31" fmla="*/ 3 h 747"/>
                <a:gd name="T32" fmla="*/ 321 w 321"/>
                <a:gd name="T33" fmla="*/ 0 h 747"/>
                <a:gd name="T34" fmla="*/ 321 w 321"/>
                <a:gd name="T35" fmla="*/ 33 h 747"/>
                <a:gd name="T36" fmla="*/ 243 w 321"/>
                <a:gd name="T37" fmla="*/ 39 h 747"/>
                <a:gd name="T38" fmla="*/ 224 w 321"/>
                <a:gd name="T39" fmla="*/ 51 h 747"/>
                <a:gd name="T40" fmla="*/ 216 w 321"/>
                <a:gd name="T41" fmla="*/ 102 h 747"/>
                <a:gd name="T42" fmla="*/ 212 w 321"/>
                <a:gd name="T43" fmla="*/ 251 h 747"/>
                <a:gd name="T44" fmla="*/ 212 w 321"/>
                <a:gd name="T45" fmla="*/ 495 h 747"/>
                <a:gd name="T46" fmla="*/ 214 w 321"/>
                <a:gd name="T47" fmla="*/ 635 h 747"/>
                <a:gd name="T48" fmla="*/ 222 w 321"/>
                <a:gd name="T49" fmla="*/ 694 h 747"/>
                <a:gd name="T50" fmla="*/ 242 w 321"/>
                <a:gd name="T51" fmla="*/ 708 h 747"/>
                <a:gd name="T52" fmla="*/ 321 w 321"/>
                <a:gd name="T53" fmla="*/ 714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1" h="747">
                  <a:moveTo>
                    <a:pt x="321" y="714"/>
                  </a:moveTo>
                  <a:cubicBezTo>
                    <a:pt x="321" y="747"/>
                    <a:pt x="321" y="747"/>
                    <a:pt x="321" y="747"/>
                  </a:cubicBezTo>
                  <a:cubicBezTo>
                    <a:pt x="244" y="745"/>
                    <a:pt x="193" y="744"/>
                    <a:pt x="168" y="744"/>
                  </a:cubicBezTo>
                  <a:cubicBezTo>
                    <a:pt x="0" y="747"/>
                    <a:pt x="0" y="747"/>
                    <a:pt x="0" y="747"/>
                  </a:cubicBezTo>
                  <a:cubicBezTo>
                    <a:pt x="0" y="714"/>
                    <a:pt x="0" y="714"/>
                    <a:pt x="0" y="714"/>
                  </a:cubicBezTo>
                  <a:cubicBezTo>
                    <a:pt x="42" y="713"/>
                    <a:pt x="68" y="711"/>
                    <a:pt x="77" y="708"/>
                  </a:cubicBezTo>
                  <a:cubicBezTo>
                    <a:pt x="87" y="705"/>
                    <a:pt x="93" y="701"/>
                    <a:pt x="97" y="696"/>
                  </a:cubicBezTo>
                  <a:cubicBezTo>
                    <a:pt x="101" y="689"/>
                    <a:pt x="104" y="672"/>
                    <a:pt x="105" y="645"/>
                  </a:cubicBezTo>
                  <a:cubicBezTo>
                    <a:pt x="106" y="637"/>
                    <a:pt x="107" y="587"/>
                    <a:pt x="108" y="495"/>
                  </a:cubicBezTo>
                  <a:cubicBezTo>
                    <a:pt x="108" y="251"/>
                    <a:pt x="108" y="251"/>
                    <a:pt x="108" y="251"/>
                  </a:cubicBezTo>
                  <a:cubicBezTo>
                    <a:pt x="108" y="204"/>
                    <a:pt x="107" y="157"/>
                    <a:pt x="105" y="111"/>
                  </a:cubicBezTo>
                  <a:cubicBezTo>
                    <a:pt x="104" y="78"/>
                    <a:pt x="102" y="59"/>
                    <a:pt x="97" y="52"/>
                  </a:cubicBezTo>
                  <a:cubicBezTo>
                    <a:pt x="93" y="46"/>
                    <a:pt x="87" y="41"/>
                    <a:pt x="77" y="39"/>
                  </a:cubicBezTo>
                  <a:cubicBezTo>
                    <a:pt x="68" y="36"/>
                    <a:pt x="42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9" y="2"/>
                    <a:pt x="123" y="3"/>
                    <a:pt x="161" y="3"/>
                  </a:cubicBezTo>
                  <a:cubicBezTo>
                    <a:pt x="197" y="3"/>
                    <a:pt x="250" y="2"/>
                    <a:pt x="321" y="0"/>
                  </a:cubicBezTo>
                  <a:cubicBezTo>
                    <a:pt x="321" y="33"/>
                    <a:pt x="321" y="33"/>
                    <a:pt x="321" y="33"/>
                  </a:cubicBezTo>
                  <a:cubicBezTo>
                    <a:pt x="278" y="34"/>
                    <a:pt x="252" y="36"/>
                    <a:pt x="243" y="39"/>
                  </a:cubicBezTo>
                  <a:cubicBezTo>
                    <a:pt x="234" y="41"/>
                    <a:pt x="227" y="46"/>
                    <a:pt x="224" y="51"/>
                  </a:cubicBezTo>
                  <a:cubicBezTo>
                    <a:pt x="219" y="58"/>
                    <a:pt x="217" y="75"/>
                    <a:pt x="216" y="102"/>
                  </a:cubicBezTo>
                  <a:cubicBezTo>
                    <a:pt x="215" y="109"/>
                    <a:pt x="214" y="159"/>
                    <a:pt x="212" y="251"/>
                  </a:cubicBezTo>
                  <a:cubicBezTo>
                    <a:pt x="212" y="495"/>
                    <a:pt x="212" y="495"/>
                    <a:pt x="212" y="495"/>
                  </a:cubicBezTo>
                  <a:cubicBezTo>
                    <a:pt x="212" y="543"/>
                    <a:pt x="213" y="589"/>
                    <a:pt x="214" y="635"/>
                  </a:cubicBezTo>
                  <a:cubicBezTo>
                    <a:pt x="215" y="668"/>
                    <a:pt x="218" y="688"/>
                    <a:pt x="222" y="694"/>
                  </a:cubicBezTo>
                  <a:cubicBezTo>
                    <a:pt x="226" y="700"/>
                    <a:pt x="233" y="705"/>
                    <a:pt x="242" y="708"/>
                  </a:cubicBezTo>
                  <a:cubicBezTo>
                    <a:pt x="251" y="711"/>
                    <a:pt x="278" y="713"/>
                    <a:pt x="321" y="7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8"/>
            <p:cNvSpPr>
              <a:spLocks/>
            </p:cNvSpPr>
            <p:nvPr userDrawn="1"/>
          </p:nvSpPr>
          <p:spPr bwMode="auto">
            <a:xfrm>
              <a:off x="1266825" y="1003301"/>
              <a:ext cx="276225" cy="242888"/>
            </a:xfrm>
            <a:custGeom>
              <a:avLst/>
              <a:gdLst>
                <a:gd name="T0" fmla="*/ 5 w 869"/>
                <a:gd name="T1" fmla="*/ 747 h 766"/>
                <a:gd name="T2" fmla="*/ 5 w 869"/>
                <a:gd name="T3" fmla="*/ 714 h 766"/>
                <a:gd name="T4" fmla="*/ 80 w 869"/>
                <a:gd name="T5" fmla="*/ 705 h 766"/>
                <a:gd name="T6" fmla="*/ 91 w 869"/>
                <a:gd name="T7" fmla="*/ 695 h 766"/>
                <a:gd name="T8" fmla="*/ 99 w 869"/>
                <a:gd name="T9" fmla="*/ 640 h 766"/>
                <a:gd name="T10" fmla="*/ 102 w 869"/>
                <a:gd name="T11" fmla="*/ 520 h 766"/>
                <a:gd name="T12" fmla="*/ 102 w 869"/>
                <a:gd name="T13" fmla="*/ 92 h 766"/>
                <a:gd name="T14" fmla="*/ 100 w 869"/>
                <a:gd name="T15" fmla="*/ 69 h 766"/>
                <a:gd name="T16" fmla="*/ 80 w 869"/>
                <a:gd name="T17" fmla="*/ 47 h 766"/>
                <a:gd name="T18" fmla="*/ 57 w 869"/>
                <a:gd name="T19" fmla="*/ 36 h 766"/>
                <a:gd name="T20" fmla="*/ 0 w 869"/>
                <a:gd name="T21" fmla="*/ 33 h 766"/>
                <a:gd name="T22" fmla="*/ 0 w 869"/>
                <a:gd name="T23" fmla="*/ 0 h 766"/>
                <a:gd name="T24" fmla="*/ 119 w 869"/>
                <a:gd name="T25" fmla="*/ 3 h 766"/>
                <a:gd name="T26" fmla="*/ 202 w 869"/>
                <a:gd name="T27" fmla="*/ 0 h 766"/>
                <a:gd name="T28" fmla="*/ 269 w 869"/>
                <a:gd name="T29" fmla="*/ 86 h 766"/>
                <a:gd name="T30" fmla="*/ 381 w 869"/>
                <a:gd name="T31" fmla="*/ 220 h 766"/>
                <a:gd name="T32" fmla="*/ 545 w 869"/>
                <a:gd name="T33" fmla="*/ 411 h 766"/>
                <a:gd name="T34" fmla="*/ 671 w 869"/>
                <a:gd name="T35" fmla="*/ 554 h 766"/>
                <a:gd name="T36" fmla="*/ 721 w 869"/>
                <a:gd name="T37" fmla="*/ 609 h 766"/>
                <a:gd name="T38" fmla="*/ 721 w 869"/>
                <a:gd name="T39" fmla="*/ 226 h 766"/>
                <a:gd name="T40" fmla="*/ 718 w 869"/>
                <a:gd name="T41" fmla="*/ 105 h 766"/>
                <a:gd name="T42" fmla="*/ 711 w 869"/>
                <a:gd name="T43" fmla="*/ 51 h 766"/>
                <a:gd name="T44" fmla="*/ 699 w 869"/>
                <a:gd name="T45" fmla="*/ 41 h 766"/>
                <a:gd name="T46" fmla="*/ 624 w 869"/>
                <a:gd name="T47" fmla="*/ 33 h 766"/>
                <a:gd name="T48" fmla="*/ 624 w 869"/>
                <a:gd name="T49" fmla="*/ 0 h 766"/>
                <a:gd name="T50" fmla="*/ 756 w 869"/>
                <a:gd name="T51" fmla="*/ 3 h 766"/>
                <a:gd name="T52" fmla="*/ 869 w 869"/>
                <a:gd name="T53" fmla="*/ 0 h 766"/>
                <a:gd name="T54" fmla="*/ 869 w 869"/>
                <a:gd name="T55" fmla="*/ 33 h 766"/>
                <a:gd name="T56" fmla="*/ 794 w 869"/>
                <a:gd name="T57" fmla="*/ 41 h 766"/>
                <a:gd name="T58" fmla="*/ 783 w 869"/>
                <a:gd name="T59" fmla="*/ 52 h 766"/>
                <a:gd name="T60" fmla="*/ 775 w 869"/>
                <a:gd name="T61" fmla="*/ 107 h 766"/>
                <a:gd name="T62" fmla="*/ 772 w 869"/>
                <a:gd name="T63" fmla="*/ 226 h 766"/>
                <a:gd name="T64" fmla="*/ 772 w 869"/>
                <a:gd name="T65" fmla="*/ 479 h 766"/>
                <a:gd name="T66" fmla="*/ 775 w 869"/>
                <a:gd name="T67" fmla="*/ 766 h 766"/>
                <a:gd name="T68" fmla="*/ 721 w 869"/>
                <a:gd name="T69" fmla="*/ 766 h 766"/>
                <a:gd name="T70" fmla="*/ 707 w 869"/>
                <a:gd name="T71" fmla="*/ 752 h 766"/>
                <a:gd name="T72" fmla="*/ 698 w 869"/>
                <a:gd name="T73" fmla="*/ 744 h 766"/>
                <a:gd name="T74" fmla="*/ 678 w 869"/>
                <a:gd name="T75" fmla="*/ 723 h 766"/>
                <a:gd name="T76" fmla="*/ 611 w 869"/>
                <a:gd name="T77" fmla="*/ 647 h 766"/>
                <a:gd name="T78" fmla="*/ 540 w 869"/>
                <a:gd name="T79" fmla="*/ 560 h 766"/>
                <a:gd name="T80" fmla="*/ 151 w 869"/>
                <a:gd name="T81" fmla="*/ 110 h 766"/>
                <a:gd name="T82" fmla="*/ 151 w 869"/>
                <a:gd name="T83" fmla="*/ 518 h 766"/>
                <a:gd name="T84" fmla="*/ 154 w 869"/>
                <a:gd name="T85" fmla="*/ 641 h 766"/>
                <a:gd name="T86" fmla="*/ 161 w 869"/>
                <a:gd name="T87" fmla="*/ 695 h 766"/>
                <a:gd name="T88" fmla="*/ 173 w 869"/>
                <a:gd name="T89" fmla="*/ 705 h 766"/>
                <a:gd name="T90" fmla="*/ 249 w 869"/>
                <a:gd name="T91" fmla="*/ 714 h 766"/>
                <a:gd name="T92" fmla="*/ 249 w 869"/>
                <a:gd name="T93" fmla="*/ 747 h 766"/>
                <a:gd name="T94" fmla="*/ 143 w 869"/>
                <a:gd name="T95" fmla="*/ 744 h 766"/>
                <a:gd name="T96" fmla="*/ 5 w 869"/>
                <a:gd name="T97" fmla="*/ 747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69" h="766">
                  <a:moveTo>
                    <a:pt x="5" y="747"/>
                  </a:moveTo>
                  <a:cubicBezTo>
                    <a:pt x="5" y="714"/>
                    <a:pt x="5" y="714"/>
                    <a:pt x="5" y="714"/>
                  </a:cubicBezTo>
                  <a:cubicBezTo>
                    <a:pt x="43" y="714"/>
                    <a:pt x="68" y="711"/>
                    <a:pt x="80" y="705"/>
                  </a:cubicBezTo>
                  <a:cubicBezTo>
                    <a:pt x="86" y="703"/>
                    <a:pt x="89" y="700"/>
                    <a:pt x="91" y="695"/>
                  </a:cubicBezTo>
                  <a:cubicBezTo>
                    <a:pt x="95" y="688"/>
                    <a:pt x="98" y="670"/>
                    <a:pt x="99" y="640"/>
                  </a:cubicBezTo>
                  <a:cubicBezTo>
                    <a:pt x="101" y="594"/>
                    <a:pt x="102" y="554"/>
                    <a:pt x="102" y="520"/>
                  </a:cubicBezTo>
                  <a:cubicBezTo>
                    <a:pt x="102" y="92"/>
                    <a:pt x="102" y="92"/>
                    <a:pt x="102" y="92"/>
                  </a:cubicBezTo>
                  <a:cubicBezTo>
                    <a:pt x="102" y="80"/>
                    <a:pt x="102" y="73"/>
                    <a:pt x="100" y="69"/>
                  </a:cubicBezTo>
                  <a:cubicBezTo>
                    <a:pt x="97" y="63"/>
                    <a:pt x="91" y="56"/>
                    <a:pt x="80" y="47"/>
                  </a:cubicBezTo>
                  <a:cubicBezTo>
                    <a:pt x="74" y="41"/>
                    <a:pt x="66" y="38"/>
                    <a:pt x="57" y="36"/>
                  </a:cubicBezTo>
                  <a:cubicBezTo>
                    <a:pt x="49" y="34"/>
                    <a:pt x="30" y="33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3" y="2"/>
                    <a:pt x="103" y="3"/>
                    <a:pt x="119" y="3"/>
                  </a:cubicBezTo>
                  <a:cubicBezTo>
                    <a:pt x="147" y="3"/>
                    <a:pt x="174" y="2"/>
                    <a:pt x="202" y="0"/>
                  </a:cubicBezTo>
                  <a:cubicBezTo>
                    <a:pt x="232" y="39"/>
                    <a:pt x="255" y="67"/>
                    <a:pt x="269" y="86"/>
                  </a:cubicBezTo>
                  <a:cubicBezTo>
                    <a:pt x="381" y="220"/>
                    <a:pt x="381" y="220"/>
                    <a:pt x="381" y="220"/>
                  </a:cubicBezTo>
                  <a:cubicBezTo>
                    <a:pt x="545" y="411"/>
                    <a:pt x="545" y="411"/>
                    <a:pt x="545" y="411"/>
                  </a:cubicBezTo>
                  <a:cubicBezTo>
                    <a:pt x="597" y="472"/>
                    <a:pt x="639" y="520"/>
                    <a:pt x="671" y="554"/>
                  </a:cubicBezTo>
                  <a:cubicBezTo>
                    <a:pt x="691" y="578"/>
                    <a:pt x="708" y="596"/>
                    <a:pt x="721" y="609"/>
                  </a:cubicBezTo>
                  <a:cubicBezTo>
                    <a:pt x="721" y="226"/>
                    <a:pt x="721" y="226"/>
                    <a:pt x="721" y="226"/>
                  </a:cubicBezTo>
                  <a:cubicBezTo>
                    <a:pt x="721" y="191"/>
                    <a:pt x="720" y="151"/>
                    <a:pt x="718" y="105"/>
                  </a:cubicBezTo>
                  <a:cubicBezTo>
                    <a:pt x="717" y="76"/>
                    <a:pt x="714" y="58"/>
                    <a:pt x="711" y="51"/>
                  </a:cubicBezTo>
                  <a:cubicBezTo>
                    <a:pt x="708" y="46"/>
                    <a:pt x="705" y="43"/>
                    <a:pt x="699" y="41"/>
                  </a:cubicBezTo>
                  <a:cubicBezTo>
                    <a:pt x="687" y="36"/>
                    <a:pt x="662" y="33"/>
                    <a:pt x="624" y="33"/>
                  </a:cubicBezTo>
                  <a:cubicBezTo>
                    <a:pt x="624" y="0"/>
                    <a:pt x="624" y="0"/>
                    <a:pt x="624" y="0"/>
                  </a:cubicBezTo>
                  <a:cubicBezTo>
                    <a:pt x="667" y="2"/>
                    <a:pt x="711" y="3"/>
                    <a:pt x="756" y="3"/>
                  </a:cubicBezTo>
                  <a:cubicBezTo>
                    <a:pt x="797" y="3"/>
                    <a:pt x="835" y="2"/>
                    <a:pt x="869" y="0"/>
                  </a:cubicBezTo>
                  <a:cubicBezTo>
                    <a:pt x="869" y="33"/>
                    <a:pt x="869" y="33"/>
                    <a:pt x="869" y="33"/>
                  </a:cubicBezTo>
                  <a:cubicBezTo>
                    <a:pt x="831" y="33"/>
                    <a:pt x="806" y="36"/>
                    <a:pt x="794" y="41"/>
                  </a:cubicBezTo>
                  <a:cubicBezTo>
                    <a:pt x="789" y="43"/>
                    <a:pt x="785" y="47"/>
                    <a:pt x="783" y="52"/>
                  </a:cubicBezTo>
                  <a:cubicBezTo>
                    <a:pt x="779" y="58"/>
                    <a:pt x="776" y="77"/>
                    <a:pt x="775" y="107"/>
                  </a:cubicBezTo>
                  <a:cubicBezTo>
                    <a:pt x="773" y="153"/>
                    <a:pt x="772" y="193"/>
                    <a:pt x="772" y="226"/>
                  </a:cubicBezTo>
                  <a:cubicBezTo>
                    <a:pt x="772" y="479"/>
                    <a:pt x="772" y="479"/>
                    <a:pt x="772" y="479"/>
                  </a:cubicBezTo>
                  <a:cubicBezTo>
                    <a:pt x="772" y="531"/>
                    <a:pt x="773" y="626"/>
                    <a:pt x="775" y="766"/>
                  </a:cubicBezTo>
                  <a:cubicBezTo>
                    <a:pt x="721" y="766"/>
                    <a:pt x="721" y="766"/>
                    <a:pt x="721" y="766"/>
                  </a:cubicBezTo>
                  <a:cubicBezTo>
                    <a:pt x="707" y="752"/>
                    <a:pt x="707" y="752"/>
                    <a:pt x="707" y="752"/>
                  </a:cubicBezTo>
                  <a:cubicBezTo>
                    <a:pt x="705" y="751"/>
                    <a:pt x="700" y="746"/>
                    <a:pt x="698" y="744"/>
                  </a:cubicBezTo>
                  <a:cubicBezTo>
                    <a:pt x="696" y="742"/>
                    <a:pt x="689" y="735"/>
                    <a:pt x="678" y="723"/>
                  </a:cubicBezTo>
                  <a:cubicBezTo>
                    <a:pt x="647" y="689"/>
                    <a:pt x="625" y="664"/>
                    <a:pt x="611" y="647"/>
                  </a:cubicBezTo>
                  <a:cubicBezTo>
                    <a:pt x="540" y="560"/>
                    <a:pt x="540" y="560"/>
                    <a:pt x="540" y="560"/>
                  </a:cubicBezTo>
                  <a:cubicBezTo>
                    <a:pt x="151" y="110"/>
                    <a:pt x="151" y="110"/>
                    <a:pt x="151" y="110"/>
                  </a:cubicBezTo>
                  <a:cubicBezTo>
                    <a:pt x="151" y="518"/>
                    <a:pt x="151" y="518"/>
                    <a:pt x="151" y="518"/>
                  </a:cubicBezTo>
                  <a:cubicBezTo>
                    <a:pt x="151" y="552"/>
                    <a:pt x="152" y="593"/>
                    <a:pt x="154" y="641"/>
                  </a:cubicBezTo>
                  <a:cubicBezTo>
                    <a:pt x="156" y="670"/>
                    <a:pt x="158" y="688"/>
                    <a:pt x="161" y="695"/>
                  </a:cubicBezTo>
                  <a:cubicBezTo>
                    <a:pt x="164" y="700"/>
                    <a:pt x="168" y="704"/>
                    <a:pt x="173" y="705"/>
                  </a:cubicBezTo>
                  <a:cubicBezTo>
                    <a:pt x="185" y="711"/>
                    <a:pt x="210" y="714"/>
                    <a:pt x="249" y="714"/>
                  </a:cubicBezTo>
                  <a:cubicBezTo>
                    <a:pt x="249" y="747"/>
                    <a:pt x="249" y="747"/>
                    <a:pt x="249" y="747"/>
                  </a:cubicBezTo>
                  <a:cubicBezTo>
                    <a:pt x="217" y="745"/>
                    <a:pt x="181" y="744"/>
                    <a:pt x="143" y="744"/>
                  </a:cubicBezTo>
                  <a:cubicBezTo>
                    <a:pt x="100" y="744"/>
                    <a:pt x="54" y="745"/>
                    <a:pt x="5" y="7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9"/>
            <p:cNvSpPr>
              <a:spLocks/>
            </p:cNvSpPr>
            <p:nvPr userDrawn="1"/>
          </p:nvSpPr>
          <p:spPr bwMode="auto">
            <a:xfrm>
              <a:off x="1573213" y="1003301"/>
              <a:ext cx="101600" cy="236538"/>
            </a:xfrm>
            <a:custGeom>
              <a:avLst/>
              <a:gdLst>
                <a:gd name="T0" fmla="*/ 322 w 322"/>
                <a:gd name="T1" fmla="*/ 714 h 747"/>
                <a:gd name="T2" fmla="*/ 322 w 322"/>
                <a:gd name="T3" fmla="*/ 747 h 747"/>
                <a:gd name="T4" fmla="*/ 169 w 322"/>
                <a:gd name="T5" fmla="*/ 744 h 747"/>
                <a:gd name="T6" fmla="*/ 0 w 322"/>
                <a:gd name="T7" fmla="*/ 747 h 747"/>
                <a:gd name="T8" fmla="*/ 0 w 322"/>
                <a:gd name="T9" fmla="*/ 714 h 747"/>
                <a:gd name="T10" fmla="*/ 79 w 322"/>
                <a:gd name="T11" fmla="*/ 708 h 747"/>
                <a:gd name="T12" fmla="*/ 98 w 322"/>
                <a:gd name="T13" fmla="*/ 696 h 747"/>
                <a:gd name="T14" fmla="*/ 106 w 322"/>
                <a:gd name="T15" fmla="*/ 645 h 747"/>
                <a:gd name="T16" fmla="*/ 109 w 322"/>
                <a:gd name="T17" fmla="*/ 495 h 747"/>
                <a:gd name="T18" fmla="*/ 109 w 322"/>
                <a:gd name="T19" fmla="*/ 251 h 747"/>
                <a:gd name="T20" fmla="*/ 106 w 322"/>
                <a:gd name="T21" fmla="*/ 111 h 747"/>
                <a:gd name="T22" fmla="*/ 98 w 322"/>
                <a:gd name="T23" fmla="*/ 52 h 747"/>
                <a:gd name="T24" fmla="*/ 78 w 322"/>
                <a:gd name="T25" fmla="*/ 39 h 747"/>
                <a:gd name="T26" fmla="*/ 0 w 322"/>
                <a:gd name="T27" fmla="*/ 33 h 747"/>
                <a:gd name="T28" fmla="*/ 0 w 322"/>
                <a:gd name="T29" fmla="*/ 0 h 747"/>
                <a:gd name="T30" fmla="*/ 161 w 322"/>
                <a:gd name="T31" fmla="*/ 3 h 747"/>
                <a:gd name="T32" fmla="*/ 322 w 322"/>
                <a:gd name="T33" fmla="*/ 0 h 747"/>
                <a:gd name="T34" fmla="*/ 322 w 322"/>
                <a:gd name="T35" fmla="*/ 33 h 747"/>
                <a:gd name="T36" fmla="*/ 244 w 322"/>
                <a:gd name="T37" fmla="*/ 39 h 747"/>
                <a:gd name="T38" fmla="*/ 224 w 322"/>
                <a:gd name="T39" fmla="*/ 51 h 747"/>
                <a:gd name="T40" fmla="*/ 216 w 322"/>
                <a:gd name="T41" fmla="*/ 102 h 747"/>
                <a:gd name="T42" fmla="*/ 213 w 322"/>
                <a:gd name="T43" fmla="*/ 251 h 747"/>
                <a:gd name="T44" fmla="*/ 213 w 322"/>
                <a:gd name="T45" fmla="*/ 495 h 747"/>
                <a:gd name="T46" fmla="*/ 215 w 322"/>
                <a:gd name="T47" fmla="*/ 635 h 747"/>
                <a:gd name="T48" fmla="*/ 223 w 322"/>
                <a:gd name="T49" fmla="*/ 694 h 747"/>
                <a:gd name="T50" fmla="*/ 243 w 322"/>
                <a:gd name="T51" fmla="*/ 708 h 747"/>
                <a:gd name="T52" fmla="*/ 322 w 322"/>
                <a:gd name="T53" fmla="*/ 714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2" h="747">
                  <a:moveTo>
                    <a:pt x="322" y="714"/>
                  </a:moveTo>
                  <a:cubicBezTo>
                    <a:pt x="322" y="747"/>
                    <a:pt x="322" y="747"/>
                    <a:pt x="322" y="747"/>
                  </a:cubicBezTo>
                  <a:cubicBezTo>
                    <a:pt x="244" y="745"/>
                    <a:pt x="193" y="744"/>
                    <a:pt x="169" y="744"/>
                  </a:cubicBezTo>
                  <a:cubicBezTo>
                    <a:pt x="0" y="747"/>
                    <a:pt x="0" y="747"/>
                    <a:pt x="0" y="747"/>
                  </a:cubicBezTo>
                  <a:cubicBezTo>
                    <a:pt x="0" y="714"/>
                    <a:pt x="0" y="714"/>
                    <a:pt x="0" y="714"/>
                  </a:cubicBezTo>
                  <a:cubicBezTo>
                    <a:pt x="43" y="713"/>
                    <a:pt x="69" y="711"/>
                    <a:pt x="79" y="708"/>
                  </a:cubicBezTo>
                  <a:cubicBezTo>
                    <a:pt x="88" y="705"/>
                    <a:pt x="94" y="701"/>
                    <a:pt x="98" y="696"/>
                  </a:cubicBezTo>
                  <a:cubicBezTo>
                    <a:pt x="102" y="689"/>
                    <a:pt x="105" y="672"/>
                    <a:pt x="106" y="645"/>
                  </a:cubicBezTo>
                  <a:cubicBezTo>
                    <a:pt x="107" y="637"/>
                    <a:pt x="108" y="587"/>
                    <a:pt x="109" y="495"/>
                  </a:cubicBezTo>
                  <a:cubicBezTo>
                    <a:pt x="109" y="251"/>
                    <a:pt x="109" y="251"/>
                    <a:pt x="109" y="251"/>
                  </a:cubicBezTo>
                  <a:cubicBezTo>
                    <a:pt x="109" y="204"/>
                    <a:pt x="108" y="157"/>
                    <a:pt x="106" y="111"/>
                  </a:cubicBezTo>
                  <a:cubicBezTo>
                    <a:pt x="105" y="78"/>
                    <a:pt x="102" y="59"/>
                    <a:pt x="98" y="52"/>
                  </a:cubicBezTo>
                  <a:cubicBezTo>
                    <a:pt x="94" y="46"/>
                    <a:pt x="88" y="41"/>
                    <a:pt x="78" y="39"/>
                  </a:cubicBezTo>
                  <a:cubicBezTo>
                    <a:pt x="69" y="36"/>
                    <a:pt x="43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0" y="2"/>
                    <a:pt x="124" y="3"/>
                    <a:pt x="161" y="3"/>
                  </a:cubicBezTo>
                  <a:cubicBezTo>
                    <a:pt x="198" y="3"/>
                    <a:pt x="251" y="2"/>
                    <a:pt x="322" y="0"/>
                  </a:cubicBezTo>
                  <a:cubicBezTo>
                    <a:pt x="322" y="33"/>
                    <a:pt x="322" y="33"/>
                    <a:pt x="322" y="33"/>
                  </a:cubicBezTo>
                  <a:cubicBezTo>
                    <a:pt x="279" y="34"/>
                    <a:pt x="253" y="36"/>
                    <a:pt x="244" y="39"/>
                  </a:cubicBezTo>
                  <a:cubicBezTo>
                    <a:pt x="234" y="41"/>
                    <a:pt x="228" y="46"/>
                    <a:pt x="224" y="51"/>
                  </a:cubicBezTo>
                  <a:cubicBezTo>
                    <a:pt x="220" y="58"/>
                    <a:pt x="217" y="75"/>
                    <a:pt x="216" y="102"/>
                  </a:cubicBezTo>
                  <a:cubicBezTo>
                    <a:pt x="216" y="109"/>
                    <a:pt x="215" y="159"/>
                    <a:pt x="213" y="251"/>
                  </a:cubicBezTo>
                  <a:cubicBezTo>
                    <a:pt x="213" y="495"/>
                    <a:pt x="213" y="495"/>
                    <a:pt x="213" y="495"/>
                  </a:cubicBezTo>
                  <a:cubicBezTo>
                    <a:pt x="213" y="543"/>
                    <a:pt x="214" y="589"/>
                    <a:pt x="215" y="635"/>
                  </a:cubicBezTo>
                  <a:cubicBezTo>
                    <a:pt x="216" y="668"/>
                    <a:pt x="219" y="688"/>
                    <a:pt x="223" y="694"/>
                  </a:cubicBezTo>
                  <a:cubicBezTo>
                    <a:pt x="227" y="700"/>
                    <a:pt x="234" y="705"/>
                    <a:pt x="243" y="708"/>
                  </a:cubicBezTo>
                  <a:cubicBezTo>
                    <a:pt x="252" y="711"/>
                    <a:pt x="278" y="713"/>
                    <a:pt x="322" y="7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0"/>
            <p:cNvSpPr>
              <a:spLocks/>
            </p:cNvSpPr>
            <p:nvPr userDrawn="1"/>
          </p:nvSpPr>
          <p:spPr bwMode="auto">
            <a:xfrm>
              <a:off x="1692275" y="998538"/>
              <a:ext cx="231775" cy="246063"/>
            </a:xfrm>
            <a:custGeom>
              <a:avLst/>
              <a:gdLst>
                <a:gd name="T0" fmla="*/ 728 w 728"/>
                <a:gd name="T1" fmla="*/ 667 h 774"/>
                <a:gd name="T2" fmla="*/ 707 w 728"/>
                <a:gd name="T3" fmla="*/ 716 h 774"/>
                <a:gd name="T4" fmla="*/ 581 w 728"/>
                <a:gd name="T5" fmla="*/ 761 h 774"/>
                <a:gd name="T6" fmla="*/ 447 w 728"/>
                <a:gd name="T7" fmla="*/ 774 h 774"/>
                <a:gd name="T8" fmla="*/ 288 w 728"/>
                <a:gd name="T9" fmla="*/ 754 h 774"/>
                <a:gd name="T10" fmla="*/ 161 w 728"/>
                <a:gd name="T11" fmla="*/ 696 h 774"/>
                <a:gd name="T12" fmla="*/ 71 w 728"/>
                <a:gd name="T13" fmla="*/ 610 h 774"/>
                <a:gd name="T14" fmla="*/ 18 w 728"/>
                <a:gd name="T15" fmla="*/ 508 h 774"/>
                <a:gd name="T16" fmla="*/ 0 w 728"/>
                <a:gd name="T17" fmla="*/ 386 h 774"/>
                <a:gd name="T18" fmla="*/ 123 w 728"/>
                <a:gd name="T19" fmla="*/ 110 h 774"/>
                <a:gd name="T20" fmla="*/ 457 w 728"/>
                <a:gd name="T21" fmla="*/ 0 h 774"/>
                <a:gd name="T22" fmla="*/ 549 w 728"/>
                <a:gd name="T23" fmla="*/ 6 h 774"/>
                <a:gd name="T24" fmla="*/ 653 w 728"/>
                <a:gd name="T25" fmla="*/ 27 h 774"/>
                <a:gd name="T26" fmla="*/ 728 w 728"/>
                <a:gd name="T27" fmla="*/ 45 h 774"/>
                <a:gd name="T28" fmla="*/ 710 w 728"/>
                <a:gd name="T29" fmla="*/ 101 h 774"/>
                <a:gd name="T30" fmla="*/ 698 w 728"/>
                <a:gd name="T31" fmla="*/ 204 h 774"/>
                <a:gd name="T32" fmla="*/ 665 w 728"/>
                <a:gd name="T33" fmla="*/ 204 h 774"/>
                <a:gd name="T34" fmla="*/ 665 w 728"/>
                <a:gd name="T35" fmla="*/ 143 h 774"/>
                <a:gd name="T36" fmla="*/ 605 w 728"/>
                <a:gd name="T37" fmla="*/ 66 h 774"/>
                <a:gd name="T38" fmla="*/ 446 w 728"/>
                <a:gd name="T39" fmla="*/ 41 h 774"/>
                <a:gd name="T40" fmla="*/ 313 w 728"/>
                <a:gd name="T41" fmla="*/ 60 h 774"/>
                <a:gd name="T42" fmla="*/ 217 w 728"/>
                <a:gd name="T43" fmla="*/ 117 h 774"/>
                <a:gd name="T44" fmla="*/ 149 w 728"/>
                <a:gd name="T45" fmla="*/ 216 h 774"/>
                <a:gd name="T46" fmla="*/ 122 w 728"/>
                <a:gd name="T47" fmla="*/ 366 h 774"/>
                <a:gd name="T48" fmla="*/ 223 w 728"/>
                <a:gd name="T49" fmla="*/ 621 h 774"/>
                <a:gd name="T50" fmla="*/ 492 w 728"/>
                <a:gd name="T51" fmla="*/ 717 h 774"/>
                <a:gd name="T52" fmla="*/ 632 w 728"/>
                <a:gd name="T53" fmla="*/ 698 h 774"/>
                <a:gd name="T54" fmla="*/ 719 w 728"/>
                <a:gd name="T55" fmla="*/ 656 h 774"/>
                <a:gd name="T56" fmla="*/ 728 w 728"/>
                <a:gd name="T57" fmla="*/ 667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28" h="774">
                  <a:moveTo>
                    <a:pt x="728" y="667"/>
                  </a:moveTo>
                  <a:cubicBezTo>
                    <a:pt x="707" y="716"/>
                    <a:pt x="707" y="716"/>
                    <a:pt x="707" y="716"/>
                  </a:cubicBezTo>
                  <a:cubicBezTo>
                    <a:pt x="664" y="736"/>
                    <a:pt x="622" y="751"/>
                    <a:pt x="581" y="761"/>
                  </a:cubicBezTo>
                  <a:cubicBezTo>
                    <a:pt x="540" y="770"/>
                    <a:pt x="495" y="774"/>
                    <a:pt x="447" y="774"/>
                  </a:cubicBezTo>
                  <a:cubicBezTo>
                    <a:pt x="390" y="774"/>
                    <a:pt x="337" y="768"/>
                    <a:pt x="288" y="754"/>
                  </a:cubicBezTo>
                  <a:cubicBezTo>
                    <a:pt x="240" y="740"/>
                    <a:pt x="197" y="721"/>
                    <a:pt x="161" y="696"/>
                  </a:cubicBezTo>
                  <a:cubicBezTo>
                    <a:pt x="124" y="670"/>
                    <a:pt x="94" y="642"/>
                    <a:pt x="71" y="610"/>
                  </a:cubicBezTo>
                  <a:cubicBezTo>
                    <a:pt x="48" y="579"/>
                    <a:pt x="31" y="545"/>
                    <a:pt x="18" y="508"/>
                  </a:cubicBezTo>
                  <a:cubicBezTo>
                    <a:pt x="6" y="471"/>
                    <a:pt x="0" y="430"/>
                    <a:pt x="0" y="386"/>
                  </a:cubicBezTo>
                  <a:cubicBezTo>
                    <a:pt x="0" y="275"/>
                    <a:pt x="41" y="183"/>
                    <a:pt x="123" y="110"/>
                  </a:cubicBezTo>
                  <a:cubicBezTo>
                    <a:pt x="204" y="37"/>
                    <a:pt x="316" y="0"/>
                    <a:pt x="457" y="0"/>
                  </a:cubicBezTo>
                  <a:cubicBezTo>
                    <a:pt x="490" y="0"/>
                    <a:pt x="521" y="2"/>
                    <a:pt x="549" y="6"/>
                  </a:cubicBezTo>
                  <a:cubicBezTo>
                    <a:pt x="578" y="9"/>
                    <a:pt x="612" y="16"/>
                    <a:pt x="653" y="27"/>
                  </a:cubicBezTo>
                  <a:cubicBezTo>
                    <a:pt x="694" y="37"/>
                    <a:pt x="719" y="43"/>
                    <a:pt x="728" y="45"/>
                  </a:cubicBezTo>
                  <a:cubicBezTo>
                    <a:pt x="720" y="64"/>
                    <a:pt x="714" y="82"/>
                    <a:pt x="710" y="101"/>
                  </a:cubicBezTo>
                  <a:cubicBezTo>
                    <a:pt x="704" y="131"/>
                    <a:pt x="700" y="165"/>
                    <a:pt x="698" y="204"/>
                  </a:cubicBezTo>
                  <a:cubicBezTo>
                    <a:pt x="665" y="204"/>
                    <a:pt x="665" y="204"/>
                    <a:pt x="665" y="204"/>
                  </a:cubicBezTo>
                  <a:cubicBezTo>
                    <a:pt x="665" y="143"/>
                    <a:pt x="665" y="143"/>
                    <a:pt x="665" y="143"/>
                  </a:cubicBezTo>
                  <a:cubicBezTo>
                    <a:pt x="661" y="109"/>
                    <a:pt x="641" y="83"/>
                    <a:pt x="605" y="66"/>
                  </a:cubicBezTo>
                  <a:cubicBezTo>
                    <a:pt x="569" y="50"/>
                    <a:pt x="516" y="41"/>
                    <a:pt x="446" y="41"/>
                  </a:cubicBezTo>
                  <a:cubicBezTo>
                    <a:pt x="393" y="42"/>
                    <a:pt x="349" y="48"/>
                    <a:pt x="313" y="60"/>
                  </a:cubicBezTo>
                  <a:cubicBezTo>
                    <a:pt x="277" y="72"/>
                    <a:pt x="245" y="91"/>
                    <a:pt x="217" y="117"/>
                  </a:cubicBezTo>
                  <a:cubicBezTo>
                    <a:pt x="189" y="143"/>
                    <a:pt x="166" y="176"/>
                    <a:pt x="149" y="216"/>
                  </a:cubicBezTo>
                  <a:cubicBezTo>
                    <a:pt x="131" y="256"/>
                    <a:pt x="122" y="306"/>
                    <a:pt x="122" y="366"/>
                  </a:cubicBezTo>
                  <a:cubicBezTo>
                    <a:pt x="122" y="472"/>
                    <a:pt x="155" y="557"/>
                    <a:pt x="223" y="621"/>
                  </a:cubicBezTo>
                  <a:cubicBezTo>
                    <a:pt x="291" y="685"/>
                    <a:pt x="380" y="717"/>
                    <a:pt x="492" y="717"/>
                  </a:cubicBezTo>
                  <a:cubicBezTo>
                    <a:pt x="542" y="717"/>
                    <a:pt x="589" y="711"/>
                    <a:pt x="632" y="698"/>
                  </a:cubicBezTo>
                  <a:cubicBezTo>
                    <a:pt x="661" y="689"/>
                    <a:pt x="690" y="675"/>
                    <a:pt x="719" y="656"/>
                  </a:cubicBezTo>
                  <a:lnTo>
                    <a:pt x="728" y="6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1"/>
            <p:cNvSpPr>
              <a:spLocks/>
            </p:cNvSpPr>
            <p:nvPr userDrawn="1"/>
          </p:nvSpPr>
          <p:spPr bwMode="auto">
            <a:xfrm>
              <a:off x="657225" y="998538"/>
              <a:ext cx="231775" cy="246063"/>
            </a:xfrm>
            <a:custGeom>
              <a:avLst/>
              <a:gdLst>
                <a:gd name="T0" fmla="*/ 728 w 728"/>
                <a:gd name="T1" fmla="*/ 667 h 774"/>
                <a:gd name="T2" fmla="*/ 706 w 728"/>
                <a:gd name="T3" fmla="*/ 716 h 774"/>
                <a:gd name="T4" fmla="*/ 580 w 728"/>
                <a:gd name="T5" fmla="*/ 761 h 774"/>
                <a:gd name="T6" fmla="*/ 446 w 728"/>
                <a:gd name="T7" fmla="*/ 774 h 774"/>
                <a:gd name="T8" fmla="*/ 288 w 728"/>
                <a:gd name="T9" fmla="*/ 754 h 774"/>
                <a:gd name="T10" fmla="*/ 160 w 728"/>
                <a:gd name="T11" fmla="*/ 696 h 774"/>
                <a:gd name="T12" fmla="*/ 71 w 728"/>
                <a:gd name="T13" fmla="*/ 610 h 774"/>
                <a:gd name="T14" fmla="*/ 18 w 728"/>
                <a:gd name="T15" fmla="*/ 508 h 774"/>
                <a:gd name="T16" fmla="*/ 0 w 728"/>
                <a:gd name="T17" fmla="*/ 386 h 774"/>
                <a:gd name="T18" fmla="*/ 122 w 728"/>
                <a:gd name="T19" fmla="*/ 110 h 774"/>
                <a:gd name="T20" fmla="*/ 456 w 728"/>
                <a:gd name="T21" fmla="*/ 0 h 774"/>
                <a:gd name="T22" fmla="*/ 549 w 728"/>
                <a:gd name="T23" fmla="*/ 6 h 774"/>
                <a:gd name="T24" fmla="*/ 653 w 728"/>
                <a:gd name="T25" fmla="*/ 27 h 774"/>
                <a:gd name="T26" fmla="*/ 728 w 728"/>
                <a:gd name="T27" fmla="*/ 45 h 774"/>
                <a:gd name="T28" fmla="*/ 710 w 728"/>
                <a:gd name="T29" fmla="*/ 101 h 774"/>
                <a:gd name="T30" fmla="*/ 698 w 728"/>
                <a:gd name="T31" fmla="*/ 204 h 774"/>
                <a:gd name="T32" fmla="*/ 665 w 728"/>
                <a:gd name="T33" fmla="*/ 204 h 774"/>
                <a:gd name="T34" fmla="*/ 664 w 728"/>
                <a:gd name="T35" fmla="*/ 143 h 774"/>
                <a:gd name="T36" fmla="*/ 604 w 728"/>
                <a:gd name="T37" fmla="*/ 66 h 774"/>
                <a:gd name="T38" fmla="*/ 445 w 728"/>
                <a:gd name="T39" fmla="*/ 41 h 774"/>
                <a:gd name="T40" fmla="*/ 313 w 728"/>
                <a:gd name="T41" fmla="*/ 60 h 774"/>
                <a:gd name="T42" fmla="*/ 216 w 728"/>
                <a:gd name="T43" fmla="*/ 117 h 774"/>
                <a:gd name="T44" fmla="*/ 148 w 728"/>
                <a:gd name="T45" fmla="*/ 216 h 774"/>
                <a:gd name="T46" fmla="*/ 121 w 728"/>
                <a:gd name="T47" fmla="*/ 366 h 774"/>
                <a:gd name="T48" fmla="*/ 223 w 728"/>
                <a:gd name="T49" fmla="*/ 621 h 774"/>
                <a:gd name="T50" fmla="*/ 492 w 728"/>
                <a:gd name="T51" fmla="*/ 717 h 774"/>
                <a:gd name="T52" fmla="*/ 631 w 728"/>
                <a:gd name="T53" fmla="*/ 698 h 774"/>
                <a:gd name="T54" fmla="*/ 718 w 728"/>
                <a:gd name="T55" fmla="*/ 656 h 774"/>
                <a:gd name="T56" fmla="*/ 728 w 728"/>
                <a:gd name="T57" fmla="*/ 667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28" h="774">
                  <a:moveTo>
                    <a:pt x="728" y="667"/>
                  </a:moveTo>
                  <a:cubicBezTo>
                    <a:pt x="706" y="716"/>
                    <a:pt x="706" y="716"/>
                    <a:pt x="706" y="716"/>
                  </a:cubicBezTo>
                  <a:cubicBezTo>
                    <a:pt x="663" y="736"/>
                    <a:pt x="621" y="751"/>
                    <a:pt x="580" y="761"/>
                  </a:cubicBezTo>
                  <a:cubicBezTo>
                    <a:pt x="539" y="770"/>
                    <a:pt x="495" y="774"/>
                    <a:pt x="446" y="774"/>
                  </a:cubicBezTo>
                  <a:cubicBezTo>
                    <a:pt x="389" y="774"/>
                    <a:pt x="337" y="768"/>
                    <a:pt x="288" y="754"/>
                  </a:cubicBezTo>
                  <a:cubicBezTo>
                    <a:pt x="239" y="740"/>
                    <a:pt x="197" y="721"/>
                    <a:pt x="160" y="696"/>
                  </a:cubicBezTo>
                  <a:cubicBezTo>
                    <a:pt x="124" y="670"/>
                    <a:pt x="94" y="642"/>
                    <a:pt x="71" y="610"/>
                  </a:cubicBezTo>
                  <a:cubicBezTo>
                    <a:pt x="48" y="579"/>
                    <a:pt x="30" y="545"/>
                    <a:pt x="18" y="508"/>
                  </a:cubicBezTo>
                  <a:cubicBezTo>
                    <a:pt x="6" y="471"/>
                    <a:pt x="0" y="430"/>
                    <a:pt x="0" y="386"/>
                  </a:cubicBezTo>
                  <a:cubicBezTo>
                    <a:pt x="0" y="275"/>
                    <a:pt x="41" y="183"/>
                    <a:pt x="122" y="110"/>
                  </a:cubicBezTo>
                  <a:cubicBezTo>
                    <a:pt x="204" y="37"/>
                    <a:pt x="315" y="0"/>
                    <a:pt x="456" y="0"/>
                  </a:cubicBezTo>
                  <a:cubicBezTo>
                    <a:pt x="490" y="0"/>
                    <a:pt x="520" y="2"/>
                    <a:pt x="549" y="6"/>
                  </a:cubicBezTo>
                  <a:cubicBezTo>
                    <a:pt x="577" y="9"/>
                    <a:pt x="612" y="16"/>
                    <a:pt x="653" y="27"/>
                  </a:cubicBezTo>
                  <a:cubicBezTo>
                    <a:pt x="694" y="37"/>
                    <a:pt x="719" y="43"/>
                    <a:pt x="728" y="45"/>
                  </a:cubicBezTo>
                  <a:cubicBezTo>
                    <a:pt x="720" y="64"/>
                    <a:pt x="714" y="82"/>
                    <a:pt x="710" y="101"/>
                  </a:cubicBezTo>
                  <a:cubicBezTo>
                    <a:pt x="704" y="131"/>
                    <a:pt x="700" y="165"/>
                    <a:pt x="698" y="204"/>
                  </a:cubicBezTo>
                  <a:cubicBezTo>
                    <a:pt x="665" y="204"/>
                    <a:pt x="665" y="204"/>
                    <a:pt x="665" y="204"/>
                  </a:cubicBezTo>
                  <a:cubicBezTo>
                    <a:pt x="664" y="143"/>
                    <a:pt x="664" y="143"/>
                    <a:pt x="664" y="143"/>
                  </a:cubicBezTo>
                  <a:cubicBezTo>
                    <a:pt x="661" y="109"/>
                    <a:pt x="641" y="83"/>
                    <a:pt x="604" y="66"/>
                  </a:cubicBezTo>
                  <a:cubicBezTo>
                    <a:pt x="568" y="50"/>
                    <a:pt x="515" y="41"/>
                    <a:pt x="445" y="41"/>
                  </a:cubicBezTo>
                  <a:cubicBezTo>
                    <a:pt x="393" y="42"/>
                    <a:pt x="349" y="48"/>
                    <a:pt x="313" y="60"/>
                  </a:cubicBezTo>
                  <a:cubicBezTo>
                    <a:pt x="276" y="72"/>
                    <a:pt x="244" y="91"/>
                    <a:pt x="216" y="117"/>
                  </a:cubicBezTo>
                  <a:cubicBezTo>
                    <a:pt x="189" y="143"/>
                    <a:pt x="166" y="176"/>
                    <a:pt x="148" y="216"/>
                  </a:cubicBezTo>
                  <a:cubicBezTo>
                    <a:pt x="131" y="256"/>
                    <a:pt x="122" y="306"/>
                    <a:pt x="121" y="366"/>
                  </a:cubicBezTo>
                  <a:cubicBezTo>
                    <a:pt x="121" y="472"/>
                    <a:pt x="155" y="557"/>
                    <a:pt x="223" y="621"/>
                  </a:cubicBezTo>
                  <a:cubicBezTo>
                    <a:pt x="290" y="685"/>
                    <a:pt x="380" y="717"/>
                    <a:pt x="492" y="717"/>
                  </a:cubicBezTo>
                  <a:cubicBezTo>
                    <a:pt x="542" y="717"/>
                    <a:pt x="588" y="711"/>
                    <a:pt x="631" y="698"/>
                  </a:cubicBezTo>
                  <a:cubicBezTo>
                    <a:pt x="660" y="689"/>
                    <a:pt x="689" y="675"/>
                    <a:pt x="718" y="656"/>
                  </a:cubicBezTo>
                  <a:lnTo>
                    <a:pt x="728" y="6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2"/>
            <p:cNvSpPr>
              <a:spLocks/>
            </p:cNvSpPr>
            <p:nvPr userDrawn="1"/>
          </p:nvSpPr>
          <p:spPr bwMode="auto">
            <a:xfrm>
              <a:off x="757238" y="687388"/>
              <a:ext cx="323850" cy="239713"/>
            </a:xfrm>
            <a:custGeom>
              <a:avLst/>
              <a:gdLst>
                <a:gd name="T0" fmla="*/ 0 w 1017"/>
                <a:gd name="T1" fmla="*/ 35 h 754"/>
                <a:gd name="T2" fmla="*/ 0 w 1017"/>
                <a:gd name="T3" fmla="*/ 0 h 754"/>
                <a:gd name="T4" fmla="*/ 110 w 1017"/>
                <a:gd name="T5" fmla="*/ 4 h 754"/>
                <a:gd name="T6" fmla="*/ 212 w 1017"/>
                <a:gd name="T7" fmla="*/ 0 h 754"/>
                <a:gd name="T8" fmla="*/ 300 w 1017"/>
                <a:gd name="T9" fmla="*/ 183 h 754"/>
                <a:gd name="T10" fmla="*/ 509 w 1017"/>
                <a:gd name="T11" fmla="*/ 592 h 754"/>
                <a:gd name="T12" fmla="*/ 697 w 1017"/>
                <a:gd name="T13" fmla="*/ 218 h 754"/>
                <a:gd name="T14" fmla="*/ 800 w 1017"/>
                <a:gd name="T15" fmla="*/ 0 h 754"/>
                <a:gd name="T16" fmla="*/ 898 w 1017"/>
                <a:gd name="T17" fmla="*/ 4 h 754"/>
                <a:gd name="T18" fmla="*/ 1017 w 1017"/>
                <a:gd name="T19" fmla="*/ 0 h 754"/>
                <a:gd name="T20" fmla="*/ 1017 w 1017"/>
                <a:gd name="T21" fmla="*/ 35 h 754"/>
                <a:gd name="T22" fmla="*/ 938 w 1017"/>
                <a:gd name="T23" fmla="*/ 40 h 754"/>
                <a:gd name="T24" fmla="*/ 918 w 1017"/>
                <a:gd name="T25" fmla="*/ 53 h 754"/>
                <a:gd name="T26" fmla="*/ 910 w 1017"/>
                <a:gd name="T27" fmla="*/ 103 h 754"/>
                <a:gd name="T28" fmla="*/ 907 w 1017"/>
                <a:gd name="T29" fmla="*/ 251 h 754"/>
                <a:gd name="T30" fmla="*/ 907 w 1017"/>
                <a:gd name="T31" fmla="*/ 492 h 754"/>
                <a:gd name="T32" fmla="*/ 910 w 1017"/>
                <a:gd name="T33" fmla="*/ 631 h 754"/>
                <a:gd name="T34" fmla="*/ 918 w 1017"/>
                <a:gd name="T35" fmla="*/ 690 h 754"/>
                <a:gd name="T36" fmla="*/ 938 w 1017"/>
                <a:gd name="T37" fmla="*/ 704 h 754"/>
                <a:gd name="T38" fmla="*/ 1017 w 1017"/>
                <a:gd name="T39" fmla="*/ 709 h 754"/>
                <a:gd name="T40" fmla="*/ 1017 w 1017"/>
                <a:gd name="T41" fmla="*/ 743 h 754"/>
                <a:gd name="T42" fmla="*/ 861 w 1017"/>
                <a:gd name="T43" fmla="*/ 739 h 754"/>
                <a:gd name="T44" fmla="*/ 699 w 1017"/>
                <a:gd name="T45" fmla="*/ 743 h 754"/>
                <a:gd name="T46" fmla="*/ 699 w 1017"/>
                <a:gd name="T47" fmla="*/ 709 h 754"/>
                <a:gd name="T48" fmla="*/ 778 w 1017"/>
                <a:gd name="T49" fmla="*/ 704 h 754"/>
                <a:gd name="T50" fmla="*/ 797 w 1017"/>
                <a:gd name="T51" fmla="*/ 691 h 754"/>
                <a:gd name="T52" fmla="*/ 806 w 1017"/>
                <a:gd name="T53" fmla="*/ 641 h 754"/>
                <a:gd name="T54" fmla="*/ 808 w 1017"/>
                <a:gd name="T55" fmla="*/ 492 h 754"/>
                <a:gd name="T56" fmla="*/ 808 w 1017"/>
                <a:gd name="T57" fmla="*/ 108 h 754"/>
                <a:gd name="T58" fmla="*/ 619 w 1017"/>
                <a:gd name="T59" fmla="*/ 486 h 754"/>
                <a:gd name="T60" fmla="*/ 549 w 1017"/>
                <a:gd name="T61" fmla="*/ 629 h 754"/>
                <a:gd name="T62" fmla="*/ 494 w 1017"/>
                <a:gd name="T63" fmla="*/ 754 h 754"/>
                <a:gd name="T64" fmla="*/ 472 w 1017"/>
                <a:gd name="T65" fmla="*/ 754 h 754"/>
                <a:gd name="T66" fmla="*/ 459 w 1017"/>
                <a:gd name="T67" fmla="*/ 722 h 754"/>
                <a:gd name="T68" fmla="*/ 422 w 1017"/>
                <a:gd name="T69" fmla="*/ 645 h 754"/>
                <a:gd name="T70" fmla="*/ 159 w 1017"/>
                <a:gd name="T71" fmla="*/ 126 h 754"/>
                <a:gd name="T72" fmla="*/ 159 w 1017"/>
                <a:gd name="T73" fmla="*/ 492 h 754"/>
                <a:gd name="T74" fmla="*/ 163 w 1017"/>
                <a:gd name="T75" fmla="*/ 631 h 754"/>
                <a:gd name="T76" fmla="*/ 171 w 1017"/>
                <a:gd name="T77" fmla="*/ 690 h 754"/>
                <a:gd name="T78" fmla="*/ 191 w 1017"/>
                <a:gd name="T79" fmla="*/ 704 h 754"/>
                <a:gd name="T80" fmla="*/ 271 w 1017"/>
                <a:gd name="T81" fmla="*/ 709 h 754"/>
                <a:gd name="T82" fmla="*/ 271 w 1017"/>
                <a:gd name="T83" fmla="*/ 743 h 754"/>
                <a:gd name="T84" fmla="*/ 138 w 1017"/>
                <a:gd name="T85" fmla="*/ 739 h 754"/>
                <a:gd name="T86" fmla="*/ 0 w 1017"/>
                <a:gd name="T87" fmla="*/ 743 h 754"/>
                <a:gd name="T88" fmla="*/ 0 w 1017"/>
                <a:gd name="T89" fmla="*/ 709 h 754"/>
                <a:gd name="T90" fmla="*/ 79 w 1017"/>
                <a:gd name="T91" fmla="*/ 704 h 754"/>
                <a:gd name="T92" fmla="*/ 98 w 1017"/>
                <a:gd name="T93" fmla="*/ 691 h 754"/>
                <a:gd name="T94" fmla="*/ 107 w 1017"/>
                <a:gd name="T95" fmla="*/ 641 h 754"/>
                <a:gd name="T96" fmla="*/ 109 w 1017"/>
                <a:gd name="T97" fmla="*/ 492 h 754"/>
                <a:gd name="T98" fmla="*/ 109 w 1017"/>
                <a:gd name="T99" fmla="*/ 251 h 754"/>
                <a:gd name="T100" fmla="*/ 107 w 1017"/>
                <a:gd name="T101" fmla="*/ 112 h 754"/>
                <a:gd name="T102" fmla="*/ 99 w 1017"/>
                <a:gd name="T103" fmla="*/ 54 h 754"/>
                <a:gd name="T104" fmla="*/ 78 w 1017"/>
                <a:gd name="T105" fmla="*/ 40 h 754"/>
                <a:gd name="T106" fmla="*/ 0 w 1017"/>
                <a:gd name="T107" fmla="*/ 35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17" h="754">
                  <a:moveTo>
                    <a:pt x="0" y="3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8" y="2"/>
                    <a:pt x="75" y="4"/>
                    <a:pt x="110" y="4"/>
                  </a:cubicBezTo>
                  <a:cubicBezTo>
                    <a:pt x="145" y="4"/>
                    <a:pt x="179" y="2"/>
                    <a:pt x="212" y="0"/>
                  </a:cubicBezTo>
                  <a:cubicBezTo>
                    <a:pt x="244" y="70"/>
                    <a:pt x="274" y="131"/>
                    <a:pt x="300" y="183"/>
                  </a:cubicBezTo>
                  <a:cubicBezTo>
                    <a:pt x="509" y="592"/>
                    <a:pt x="509" y="592"/>
                    <a:pt x="509" y="592"/>
                  </a:cubicBezTo>
                  <a:cubicBezTo>
                    <a:pt x="697" y="218"/>
                    <a:pt x="697" y="218"/>
                    <a:pt x="697" y="218"/>
                  </a:cubicBezTo>
                  <a:cubicBezTo>
                    <a:pt x="749" y="116"/>
                    <a:pt x="783" y="43"/>
                    <a:pt x="800" y="0"/>
                  </a:cubicBezTo>
                  <a:cubicBezTo>
                    <a:pt x="839" y="2"/>
                    <a:pt x="872" y="4"/>
                    <a:pt x="898" y="4"/>
                  </a:cubicBezTo>
                  <a:cubicBezTo>
                    <a:pt x="923" y="4"/>
                    <a:pt x="962" y="2"/>
                    <a:pt x="1017" y="0"/>
                  </a:cubicBezTo>
                  <a:cubicBezTo>
                    <a:pt x="1017" y="35"/>
                    <a:pt x="1017" y="35"/>
                    <a:pt x="1017" y="35"/>
                  </a:cubicBezTo>
                  <a:cubicBezTo>
                    <a:pt x="974" y="35"/>
                    <a:pt x="947" y="37"/>
                    <a:pt x="938" y="40"/>
                  </a:cubicBezTo>
                  <a:cubicBezTo>
                    <a:pt x="928" y="43"/>
                    <a:pt x="922" y="47"/>
                    <a:pt x="918" y="53"/>
                  </a:cubicBezTo>
                  <a:cubicBezTo>
                    <a:pt x="914" y="60"/>
                    <a:pt x="911" y="76"/>
                    <a:pt x="910" y="103"/>
                  </a:cubicBezTo>
                  <a:cubicBezTo>
                    <a:pt x="910" y="110"/>
                    <a:pt x="909" y="159"/>
                    <a:pt x="907" y="251"/>
                  </a:cubicBezTo>
                  <a:cubicBezTo>
                    <a:pt x="907" y="492"/>
                    <a:pt x="907" y="492"/>
                    <a:pt x="907" y="492"/>
                  </a:cubicBezTo>
                  <a:cubicBezTo>
                    <a:pt x="907" y="540"/>
                    <a:pt x="908" y="586"/>
                    <a:pt x="910" y="631"/>
                  </a:cubicBezTo>
                  <a:cubicBezTo>
                    <a:pt x="911" y="664"/>
                    <a:pt x="914" y="684"/>
                    <a:pt x="918" y="690"/>
                  </a:cubicBezTo>
                  <a:cubicBezTo>
                    <a:pt x="922" y="696"/>
                    <a:pt x="929" y="701"/>
                    <a:pt x="938" y="704"/>
                  </a:cubicBezTo>
                  <a:cubicBezTo>
                    <a:pt x="948" y="707"/>
                    <a:pt x="974" y="709"/>
                    <a:pt x="1017" y="709"/>
                  </a:cubicBezTo>
                  <a:cubicBezTo>
                    <a:pt x="1017" y="743"/>
                    <a:pt x="1017" y="743"/>
                    <a:pt x="1017" y="743"/>
                  </a:cubicBezTo>
                  <a:cubicBezTo>
                    <a:pt x="943" y="740"/>
                    <a:pt x="891" y="739"/>
                    <a:pt x="861" y="739"/>
                  </a:cubicBezTo>
                  <a:cubicBezTo>
                    <a:pt x="837" y="739"/>
                    <a:pt x="782" y="740"/>
                    <a:pt x="699" y="743"/>
                  </a:cubicBezTo>
                  <a:cubicBezTo>
                    <a:pt x="699" y="709"/>
                    <a:pt x="699" y="709"/>
                    <a:pt x="699" y="709"/>
                  </a:cubicBezTo>
                  <a:cubicBezTo>
                    <a:pt x="742" y="709"/>
                    <a:pt x="768" y="707"/>
                    <a:pt x="778" y="704"/>
                  </a:cubicBezTo>
                  <a:cubicBezTo>
                    <a:pt x="788" y="701"/>
                    <a:pt x="794" y="697"/>
                    <a:pt x="797" y="691"/>
                  </a:cubicBezTo>
                  <a:cubicBezTo>
                    <a:pt x="802" y="684"/>
                    <a:pt x="805" y="668"/>
                    <a:pt x="806" y="641"/>
                  </a:cubicBezTo>
                  <a:cubicBezTo>
                    <a:pt x="806" y="633"/>
                    <a:pt x="807" y="584"/>
                    <a:pt x="808" y="492"/>
                  </a:cubicBezTo>
                  <a:cubicBezTo>
                    <a:pt x="808" y="108"/>
                    <a:pt x="808" y="108"/>
                    <a:pt x="808" y="108"/>
                  </a:cubicBezTo>
                  <a:cubicBezTo>
                    <a:pt x="619" y="486"/>
                    <a:pt x="619" y="486"/>
                    <a:pt x="619" y="486"/>
                  </a:cubicBezTo>
                  <a:cubicBezTo>
                    <a:pt x="589" y="545"/>
                    <a:pt x="566" y="593"/>
                    <a:pt x="549" y="629"/>
                  </a:cubicBezTo>
                  <a:cubicBezTo>
                    <a:pt x="537" y="655"/>
                    <a:pt x="518" y="696"/>
                    <a:pt x="494" y="754"/>
                  </a:cubicBezTo>
                  <a:cubicBezTo>
                    <a:pt x="472" y="754"/>
                    <a:pt x="472" y="754"/>
                    <a:pt x="472" y="754"/>
                  </a:cubicBezTo>
                  <a:cubicBezTo>
                    <a:pt x="468" y="740"/>
                    <a:pt x="463" y="729"/>
                    <a:pt x="459" y="722"/>
                  </a:cubicBezTo>
                  <a:cubicBezTo>
                    <a:pt x="422" y="645"/>
                    <a:pt x="422" y="645"/>
                    <a:pt x="422" y="645"/>
                  </a:cubicBezTo>
                  <a:cubicBezTo>
                    <a:pt x="159" y="126"/>
                    <a:pt x="159" y="126"/>
                    <a:pt x="159" y="126"/>
                  </a:cubicBezTo>
                  <a:cubicBezTo>
                    <a:pt x="159" y="492"/>
                    <a:pt x="159" y="492"/>
                    <a:pt x="159" y="492"/>
                  </a:cubicBezTo>
                  <a:cubicBezTo>
                    <a:pt x="159" y="540"/>
                    <a:pt x="160" y="586"/>
                    <a:pt x="163" y="631"/>
                  </a:cubicBezTo>
                  <a:cubicBezTo>
                    <a:pt x="164" y="664"/>
                    <a:pt x="167" y="683"/>
                    <a:pt x="171" y="690"/>
                  </a:cubicBezTo>
                  <a:cubicBezTo>
                    <a:pt x="175" y="696"/>
                    <a:pt x="182" y="701"/>
                    <a:pt x="191" y="704"/>
                  </a:cubicBezTo>
                  <a:cubicBezTo>
                    <a:pt x="200" y="707"/>
                    <a:pt x="227" y="709"/>
                    <a:pt x="271" y="709"/>
                  </a:cubicBezTo>
                  <a:cubicBezTo>
                    <a:pt x="271" y="743"/>
                    <a:pt x="271" y="743"/>
                    <a:pt x="271" y="743"/>
                  </a:cubicBezTo>
                  <a:cubicBezTo>
                    <a:pt x="138" y="739"/>
                    <a:pt x="138" y="739"/>
                    <a:pt x="138" y="739"/>
                  </a:cubicBezTo>
                  <a:cubicBezTo>
                    <a:pt x="0" y="743"/>
                    <a:pt x="0" y="743"/>
                    <a:pt x="0" y="743"/>
                  </a:cubicBezTo>
                  <a:cubicBezTo>
                    <a:pt x="0" y="709"/>
                    <a:pt x="0" y="709"/>
                    <a:pt x="0" y="709"/>
                  </a:cubicBezTo>
                  <a:cubicBezTo>
                    <a:pt x="43" y="709"/>
                    <a:pt x="69" y="707"/>
                    <a:pt x="79" y="704"/>
                  </a:cubicBezTo>
                  <a:cubicBezTo>
                    <a:pt x="88" y="701"/>
                    <a:pt x="95" y="697"/>
                    <a:pt x="98" y="691"/>
                  </a:cubicBezTo>
                  <a:cubicBezTo>
                    <a:pt x="103" y="684"/>
                    <a:pt x="105" y="668"/>
                    <a:pt x="107" y="641"/>
                  </a:cubicBezTo>
                  <a:cubicBezTo>
                    <a:pt x="107" y="634"/>
                    <a:pt x="108" y="584"/>
                    <a:pt x="109" y="492"/>
                  </a:cubicBezTo>
                  <a:cubicBezTo>
                    <a:pt x="109" y="251"/>
                    <a:pt x="109" y="251"/>
                    <a:pt x="109" y="251"/>
                  </a:cubicBezTo>
                  <a:cubicBezTo>
                    <a:pt x="109" y="204"/>
                    <a:pt x="108" y="158"/>
                    <a:pt x="107" y="112"/>
                  </a:cubicBezTo>
                  <a:cubicBezTo>
                    <a:pt x="105" y="79"/>
                    <a:pt x="103" y="60"/>
                    <a:pt x="99" y="54"/>
                  </a:cubicBezTo>
                  <a:cubicBezTo>
                    <a:pt x="94" y="48"/>
                    <a:pt x="88" y="43"/>
                    <a:pt x="78" y="40"/>
                  </a:cubicBezTo>
                  <a:cubicBezTo>
                    <a:pt x="69" y="37"/>
                    <a:pt x="43" y="35"/>
                    <a:pt x="0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3"/>
            <p:cNvSpPr>
              <a:spLocks noEditPoints="1"/>
            </p:cNvSpPr>
            <p:nvPr userDrawn="1"/>
          </p:nvSpPr>
          <p:spPr bwMode="auto">
            <a:xfrm>
              <a:off x="1092200" y="684213"/>
              <a:ext cx="263525" cy="238125"/>
            </a:xfrm>
            <a:custGeom>
              <a:avLst/>
              <a:gdLst>
                <a:gd name="T0" fmla="*/ 117 w 832"/>
                <a:gd name="T1" fmla="*/ 747 h 750"/>
                <a:gd name="T2" fmla="*/ 257 w 832"/>
                <a:gd name="T3" fmla="*/ 750 h 750"/>
                <a:gd name="T4" fmla="*/ 257 w 832"/>
                <a:gd name="T5" fmla="*/ 717 h 750"/>
                <a:gd name="T6" fmla="*/ 185 w 832"/>
                <a:gd name="T7" fmla="*/ 712 h 750"/>
                <a:gd name="T8" fmla="*/ 166 w 832"/>
                <a:gd name="T9" fmla="*/ 702 h 750"/>
                <a:gd name="T10" fmla="*/ 162 w 832"/>
                <a:gd name="T11" fmla="*/ 690 h 750"/>
                <a:gd name="T12" fmla="*/ 178 w 832"/>
                <a:gd name="T13" fmla="*/ 637 h 750"/>
                <a:gd name="T14" fmla="*/ 237 w 832"/>
                <a:gd name="T15" fmla="*/ 503 h 750"/>
                <a:gd name="T16" fmla="*/ 556 w 832"/>
                <a:gd name="T17" fmla="*/ 503 h 750"/>
                <a:gd name="T18" fmla="*/ 624 w 832"/>
                <a:gd name="T19" fmla="*/ 663 h 750"/>
                <a:gd name="T20" fmla="*/ 632 w 832"/>
                <a:gd name="T21" fmla="*/ 693 h 750"/>
                <a:gd name="T22" fmla="*/ 627 w 832"/>
                <a:gd name="T23" fmla="*/ 705 h 750"/>
                <a:gd name="T24" fmla="*/ 609 w 832"/>
                <a:gd name="T25" fmla="*/ 713 h 750"/>
                <a:gd name="T26" fmla="*/ 535 w 832"/>
                <a:gd name="T27" fmla="*/ 717 h 750"/>
                <a:gd name="T28" fmla="*/ 535 w 832"/>
                <a:gd name="T29" fmla="*/ 750 h 750"/>
                <a:gd name="T30" fmla="*/ 712 w 832"/>
                <a:gd name="T31" fmla="*/ 747 h 750"/>
                <a:gd name="T32" fmla="*/ 832 w 832"/>
                <a:gd name="T33" fmla="*/ 750 h 750"/>
                <a:gd name="T34" fmla="*/ 832 w 832"/>
                <a:gd name="T35" fmla="*/ 717 h 750"/>
                <a:gd name="T36" fmla="*/ 776 w 832"/>
                <a:gd name="T37" fmla="*/ 710 h 750"/>
                <a:gd name="T38" fmla="*/ 753 w 832"/>
                <a:gd name="T39" fmla="*/ 687 h 750"/>
                <a:gd name="T40" fmla="*/ 677 w 832"/>
                <a:gd name="T41" fmla="*/ 526 h 750"/>
                <a:gd name="T42" fmla="*/ 441 w 832"/>
                <a:gd name="T43" fmla="*/ 0 h 750"/>
                <a:gd name="T44" fmla="*/ 406 w 832"/>
                <a:gd name="T45" fmla="*/ 0 h 750"/>
                <a:gd name="T46" fmla="*/ 310 w 832"/>
                <a:gd name="T47" fmla="*/ 217 h 750"/>
                <a:gd name="T48" fmla="*/ 172 w 832"/>
                <a:gd name="T49" fmla="*/ 512 h 750"/>
                <a:gd name="T50" fmla="*/ 100 w 832"/>
                <a:gd name="T51" fmla="*/ 660 h 750"/>
                <a:gd name="T52" fmla="*/ 74 w 832"/>
                <a:gd name="T53" fmla="*/ 702 h 750"/>
                <a:gd name="T54" fmla="*/ 54 w 832"/>
                <a:gd name="T55" fmla="*/ 713 h 750"/>
                <a:gd name="T56" fmla="*/ 0 w 832"/>
                <a:gd name="T57" fmla="*/ 717 h 750"/>
                <a:gd name="T58" fmla="*/ 0 w 832"/>
                <a:gd name="T59" fmla="*/ 750 h 750"/>
                <a:gd name="T60" fmla="*/ 117 w 832"/>
                <a:gd name="T61" fmla="*/ 747 h 750"/>
                <a:gd name="T62" fmla="*/ 396 w 832"/>
                <a:gd name="T63" fmla="*/ 143 h 750"/>
                <a:gd name="T64" fmla="*/ 534 w 832"/>
                <a:gd name="T65" fmla="*/ 458 h 750"/>
                <a:gd name="T66" fmla="*/ 256 w 832"/>
                <a:gd name="T67" fmla="*/ 458 h 750"/>
                <a:gd name="T68" fmla="*/ 396 w 832"/>
                <a:gd name="T69" fmla="*/ 143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32" h="750">
                  <a:moveTo>
                    <a:pt x="117" y="747"/>
                  </a:moveTo>
                  <a:cubicBezTo>
                    <a:pt x="148" y="747"/>
                    <a:pt x="195" y="748"/>
                    <a:pt x="257" y="750"/>
                  </a:cubicBezTo>
                  <a:cubicBezTo>
                    <a:pt x="257" y="717"/>
                    <a:pt x="257" y="717"/>
                    <a:pt x="257" y="717"/>
                  </a:cubicBezTo>
                  <a:cubicBezTo>
                    <a:pt x="222" y="716"/>
                    <a:pt x="199" y="715"/>
                    <a:pt x="185" y="712"/>
                  </a:cubicBezTo>
                  <a:cubicBezTo>
                    <a:pt x="177" y="710"/>
                    <a:pt x="170" y="707"/>
                    <a:pt x="166" y="702"/>
                  </a:cubicBezTo>
                  <a:cubicBezTo>
                    <a:pt x="163" y="699"/>
                    <a:pt x="162" y="695"/>
                    <a:pt x="162" y="690"/>
                  </a:cubicBezTo>
                  <a:cubicBezTo>
                    <a:pt x="162" y="679"/>
                    <a:pt x="167" y="662"/>
                    <a:pt x="178" y="637"/>
                  </a:cubicBezTo>
                  <a:cubicBezTo>
                    <a:pt x="237" y="503"/>
                    <a:pt x="237" y="503"/>
                    <a:pt x="237" y="503"/>
                  </a:cubicBezTo>
                  <a:cubicBezTo>
                    <a:pt x="556" y="503"/>
                    <a:pt x="556" y="503"/>
                    <a:pt x="556" y="503"/>
                  </a:cubicBezTo>
                  <a:cubicBezTo>
                    <a:pt x="624" y="663"/>
                    <a:pt x="624" y="663"/>
                    <a:pt x="624" y="663"/>
                  </a:cubicBezTo>
                  <a:cubicBezTo>
                    <a:pt x="629" y="675"/>
                    <a:pt x="632" y="685"/>
                    <a:pt x="632" y="693"/>
                  </a:cubicBezTo>
                  <a:cubicBezTo>
                    <a:pt x="632" y="698"/>
                    <a:pt x="630" y="702"/>
                    <a:pt x="627" y="705"/>
                  </a:cubicBezTo>
                  <a:cubicBezTo>
                    <a:pt x="624" y="708"/>
                    <a:pt x="618" y="711"/>
                    <a:pt x="609" y="713"/>
                  </a:cubicBezTo>
                  <a:cubicBezTo>
                    <a:pt x="601" y="715"/>
                    <a:pt x="576" y="716"/>
                    <a:pt x="535" y="717"/>
                  </a:cubicBezTo>
                  <a:cubicBezTo>
                    <a:pt x="535" y="750"/>
                    <a:pt x="535" y="750"/>
                    <a:pt x="535" y="750"/>
                  </a:cubicBezTo>
                  <a:cubicBezTo>
                    <a:pt x="712" y="747"/>
                    <a:pt x="712" y="747"/>
                    <a:pt x="712" y="747"/>
                  </a:cubicBezTo>
                  <a:cubicBezTo>
                    <a:pt x="734" y="747"/>
                    <a:pt x="775" y="748"/>
                    <a:pt x="832" y="750"/>
                  </a:cubicBezTo>
                  <a:cubicBezTo>
                    <a:pt x="832" y="717"/>
                    <a:pt x="832" y="717"/>
                    <a:pt x="832" y="717"/>
                  </a:cubicBezTo>
                  <a:cubicBezTo>
                    <a:pt x="803" y="716"/>
                    <a:pt x="784" y="714"/>
                    <a:pt x="776" y="710"/>
                  </a:cubicBezTo>
                  <a:cubicBezTo>
                    <a:pt x="767" y="707"/>
                    <a:pt x="760" y="699"/>
                    <a:pt x="753" y="687"/>
                  </a:cubicBezTo>
                  <a:cubicBezTo>
                    <a:pt x="740" y="664"/>
                    <a:pt x="715" y="611"/>
                    <a:pt x="677" y="526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357" y="112"/>
                    <a:pt x="325" y="185"/>
                    <a:pt x="310" y="217"/>
                  </a:cubicBezTo>
                  <a:cubicBezTo>
                    <a:pt x="172" y="512"/>
                    <a:pt x="172" y="512"/>
                    <a:pt x="172" y="512"/>
                  </a:cubicBezTo>
                  <a:cubicBezTo>
                    <a:pt x="131" y="598"/>
                    <a:pt x="107" y="647"/>
                    <a:pt x="100" y="660"/>
                  </a:cubicBezTo>
                  <a:cubicBezTo>
                    <a:pt x="89" y="683"/>
                    <a:pt x="80" y="697"/>
                    <a:pt x="74" y="702"/>
                  </a:cubicBezTo>
                  <a:cubicBezTo>
                    <a:pt x="68" y="708"/>
                    <a:pt x="61" y="711"/>
                    <a:pt x="54" y="713"/>
                  </a:cubicBezTo>
                  <a:cubicBezTo>
                    <a:pt x="47" y="715"/>
                    <a:pt x="29" y="716"/>
                    <a:pt x="0" y="717"/>
                  </a:cubicBezTo>
                  <a:cubicBezTo>
                    <a:pt x="0" y="750"/>
                    <a:pt x="0" y="750"/>
                    <a:pt x="0" y="750"/>
                  </a:cubicBezTo>
                  <a:cubicBezTo>
                    <a:pt x="42" y="748"/>
                    <a:pt x="81" y="747"/>
                    <a:pt x="117" y="747"/>
                  </a:cubicBezTo>
                  <a:close/>
                  <a:moveTo>
                    <a:pt x="396" y="143"/>
                  </a:moveTo>
                  <a:cubicBezTo>
                    <a:pt x="534" y="458"/>
                    <a:pt x="534" y="458"/>
                    <a:pt x="534" y="458"/>
                  </a:cubicBezTo>
                  <a:cubicBezTo>
                    <a:pt x="256" y="458"/>
                    <a:pt x="256" y="458"/>
                    <a:pt x="256" y="458"/>
                  </a:cubicBezTo>
                  <a:lnTo>
                    <a:pt x="396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4"/>
            <p:cNvSpPr>
              <a:spLocks/>
            </p:cNvSpPr>
            <p:nvPr userDrawn="1"/>
          </p:nvSpPr>
          <p:spPr bwMode="auto">
            <a:xfrm>
              <a:off x="1309688" y="687388"/>
              <a:ext cx="260350" cy="234950"/>
            </a:xfrm>
            <a:custGeom>
              <a:avLst/>
              <a:gdLst>
                <a:gd name="T0" fmla="*/ 601 w 817"/>
                <a:gd name="T1" fmla="*/ 111 h 743"/>
                <a:gd name="T2" fmla="*/ 634 w 817"/>
                <a:gd name="T3" fmla="*/ 52 h 743"/>
                <a:gd name="T4" fmla="*/ 624 w 817"/>
                <a:gd name="T5" fmla="*/ 39 h 743"/>
                <a:gd name="T6" fmla="*/ 543 w 817"/>
                <a:gd name="T7" fmla="*/ 33 h 743"/>
                <a:gd name="T8" fmla="*/ 543 w 817"/>
                <a:gd name="T9" fmla="*/ 0 h 743"/>
                <a:gd name="T10" fmla="*/ 688 w 817"/>
                <a:gd name="T11" fmla="*/ 3 h 743"/>
                <a:gd name="T12" fmla="*/ 817 w 817"/>
                <a:gd name="T13" fmla="*/ 0 h 743"/>
                <a:gd name="T14" fmla="*/ 817 w 817"/>
                <a:gd name="T15" fmla="*/ 33 h 743"/>
                <a:gd name="T16" fmla="*/ 746 w 817"/>
                <a:gd name="T17" fmla="*/ 39 h 743"/>
                <a:gd name="T18" fmla="*/ 718 w 817"/>
                <a:gd name="T19" fmla="*/ 51 h 743"/>
                <a:gd name="T20" fmla="*/ 675 w 817"/>
                <a:gd name="T21" fmla="*/ 102 h 743"/>
                <a:gd name="T22" fmla="*/ 514 w 817"/>
                <a:gd name="T23" fmla="*/ 333 h 743"/>
                <a:gd name="T24" fmla="*/ 461 w 817"/>
                <a:gd name="T25" fmla="*/ 422 h 743"/>
                <a:gd name="T26" fmla="*/ 455 w 817"/>
                <a:gd name="T27" fmla="*/ 453 h 743"/>
                <a:gd name="T28" fmla="*/ 455 w 817"/>
                <a:gd name="T29" fmla="*/ 493 h 743"/>
                <a:gd name="T30" fmla="*/ 459 w 817"/>
                <a:gd name="T31" fmla="*/ 631 h 743"/>
                <a:gd name="T32" fmla="*/ 466 w 817"/>
                <a:gd name="T33" fmla="*/ 690 h 743"/>
                <a:gd name="T34" fmla="*/ 486 w 817"/>
                <a:gd name="T35" fmla="*/ 704 h 743"/>
                <a:gd name="T36" fmla="*/ 564 w 817"/>
                <a:gd name="T37" fmla="*/ 710 h 743"/>
                <a:gd name="T38" fmla="*/ 564 w 817"/>
                <a:gd name="T39" fmla="*/ 743 h 743"/>
                <a:gd name="T40" fmla="*/ 410 w 817"/>
                <a:gd name="T41" fmla="*/ 740 h 743"/>
                <a:gd name="T42" fmla="*/ 244 w 817"/>
                <a:gd name="T43" fmla="*/ 743 h 743"/>
                <a:gd name="T44" fmla="*/ 244 w 817"/>
                <a:gd name="T45" fmla="*/ 710 h 743"/>
                <a:gd name="T46" fmla="*/ 322 w 817"/>
                <a:gd name="T47" fmla="*/ 704 h 743"/>
                <a:gd name="T48" fmla="*/ 341 w 817"/>
                <a:gd name="T49" fmla="*/ 692 h 743"/>
                <a:gd name="T50" fmla="*/ 350 w 817"/>
                <a:gd name="T51" fmla="*/ 641 h 743"/>
                <a:gd name="T52" fmla="*/ 353 w 817"/>
                <a:gd name="T53" fmla="*/ 493 h 743"/>
                <a:gd name="T54" fmla="*/ 353 w 817"/>
                <a:gd name="T55" fmla="*/ 432 h 743"/>
                <a:gd name="T56" fmla="*/ 331 w 817"/>
                <a:gd name="T57" fmla="*/ 390 h 743"/>
                <a:gd name="T58" fmla="*/ 275 w 817"/>
                <a:gd name="T59" fmla="*/ 300 h 743"/>
                <a:gd name="T60" fmla="*/ 135 w 817"/>
                <a:gd name="T61" fmla="*/ 102 h 743"/>
                <a:gd name="T62" fmla="*/ 96 w 817"/>
                <a:gd name="T63" fmla="*/ 51 h 743"/>
                <a:gd name="T64" fmla="*/ 69 w 817"/>
                <a:gd name="T65" fmla="*/ 39 h 743"/>
                <a:gd name="T66" fmla="*/ 0 w 817"/>
                <a:gd name="T67" fmla="*/ 33 h 743"/>
                <a:gd name="T68" fmla="*/ 0 w 817"/>
                <a:gd name="T69" fmla="*/ 0 h 743"/>
                <a:gd name="T70" fmla="*/ 130 w 817"/>
                <a:gd name="T71" fmla="*/ 3 h 743"/>
                <a:gd name="T72" fmla="*/ 333 w 817"/>
                <a:gd name="T73" fmla="*/ 0 h 743"/>
                <a:gd name="T74" fmla="*/ 333 w 817"/>
                <a:gd name="T75" fmla="*/ 33 h 743"/>
                <a:gd name="T76" fmla="*/ 246 w 817"/>
                <a:gd name="T77" fmla="*/ 39 h 743"/>
                <a:gd name="T78" fmla="*/ 234 w 817"/>
                <a:gd name="T79" fmla="*/ 52 h 743"/>
                <a:gd name="T80" fmla="*/ 262 w 817"/>
                <a:gd name="T81" fmla="*/ 111 h 743"/>
                <a:gd name="T82" fmla="*/ 426 w 817"/>
                <a:gd name="T83" fmla="*/ 376 h 743"/>
                <a:gd name="T84" fmla="*/ 601 w 817"/>
                <a:gd name="T85" fmla="*/ 111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17" h="743">
                  <a:moveTo>
                    <a:pt x="601" y="111"/>
                  </a:moveTo>
                  <a:cubicBezTo>
                    <a:pt x="623" y="78"/>
                    <a:pt x="634" y="59"/>
                    <a:pt x="634" y="52"/>
                  </a:cubicBezTo>
                  <a:cubicBezTo>
                    <a:pt x="634" y="46"/>
                    <a:pt x="631" y="41"/>
                    <a:pt x="624" y="39"/>
                  </a:cubicBezTo>
                  <a:cubicBezTo>
                    <a:pt x="616" y="36"/>
                    <a:pt x="585" y="34"/>
                    <a:pt x="543" y="33"/>
                  </a:cubicBezTo>
                  <a:cubicBezTo>
                    <a:pt x="543" y="0"/>
                    <a:pt x="543" y="0"/>
                    <a:pt x="543" y="0"/>
                  </a:cubicBezTo>
                  <a:cubicBezTo>
                    <a:pt x="610" y="2"/>
                    <a:pt x="650" y="3"/>
                    <a:pt x="688" y="3"/>
                  </a:cubicBezTo>
                  <a:cubicBezTo>
                    <a:pt x="725" y="3"/>
                    <a:pt x="745" y="2"/>
                    <a:pt x="817" y="0"/>
                  </a:cubicBezTo>
                  <a:cubicBezTo>
                    <a:pt x="817" y="33"/>
                    <a:pt x="817" y="33"/>
                    <a:pt x="817" y="33"/>
                  </a:cubicBezTo>
                  <a:cubicBezTo>
                    <a:pt x="773" y="34"/>
                    <a:pt x="757" y="36"/>
                    <a:pt x="746" y="39"/>
                  </a:cubicBezTo>
                  <a:cubicBezTo>
                    <a:pt x="735" y="41"/>
                    <a:pt x="725" y="46"/>
                    <a:pt x="718" y="51"/>
                  </a:cubicBezTo>
                  <a:cubicBezTo>
                    <a:pt x="709" y="58"/>
                    <a:pt x="695" y="75"/>
                    <a:pt x="675" y="102"/>
                  </a:cubicBezTo>
                  <a:cubicBezTo>
                    <a:pt x="514" y="333"/>
                    <a:pt x="514" y="333"/>
                    <a:pt x="514" y="333"/>
                  </a:cubicBezTo>
                  <a:cubicBezTo>
                    <a:pt x="483" y="381"/>
                    <a:pt x="465" y="411"/>
                    <a:pt x="461" y="422"/>
                  </a:cubicBezTo>
                  <a:cubicBezTo>
                    <a:pt x="457" y="433"/>
                    <a:pt x="455" y="443"/>
                    <a:pt x="455" y="453"/>
                  </a:cubicBezTo>
                  <a:cubicBezTo>
                    <a:pt x="455" y="493"/>
                    <a:pt x="455" y="493"/>
                    <a:pt x="455" y="493"/>
                  </a:cubicBezTo>
                  <a:cubicBezTo>
                    <a:pt x="455" y="541"/>
                    <a:pt x="456" y="587"/>
                    <a:pt x="459" y="631"/>
                  </a:cubicBezTo>
                  <a:cubicBezTo>
                    <a:pt x="460" y="665"/>
                    <a:pt x="462" y="684"/>
                    <a:pt x="466" y="690"/>
                  </a:cubicBezTo>
                  <a:cubicBezTo>
                    <a:pt x="470" y="696"/>
                    <a:pt x="477" y="701"/>
                    <a:pt x="486" y="704"/>
                  </a:cubicBezTo>
                  <a:cubicBezTo>
                    <a:pt x="495" y="707"/>
                    <a:pt x="521" y="709"/>
                    <a:pt x="564" y="710"/>
                  </a:cubicBezTo>
                  <a:cubicBezTo>
                    <a:pt x="564" y="743"/>
                    <a:pt x="564" y="743"/>
                    <a:pt x="564" y="743"/>
                  </a:cubicBezTo>
                  <a:cubicBezTo>
                    <a:pt x="505" y="741"/>
                    <a:pt x="453" y="740"/>
                    <a:pt x="410" y="740"/>
                  </a:cubicBezTo>
                  <a:cubicBezTo>
                    <a:pt x="368" y="740"/>
                    <a:pt x="313" y="741"/>
                    <a:pt x="244" y="743"/>
                  </a:cubicBezTo>
                  <a:cubicBezTo>
                    <a:pt x="244" y="710"/>
                    <a:pt x="244" y="710"/>
                    <a:pt x="244" y="710"/>
                  </a:cubicBezTo>
                  <a:cubicBezTo>
                    <a:pt x="287" y="709"/>
                    <a:pt x="313" y="707"/>
                    <a:pt x="322" y="704"/>
                  </a:cubicBezTo>
                  <a:cubicBezTo>
                    <a:pt x="332" y="701"/>
                    <a:pt x="338" y="697"/>
                    <a:pt x="341" y="692"/>
                  </a:cubicBezTo>
                  <a:cubicBezTo>
                    <a:pt x="346" y="685"/>
                    <a:pt x="349" y="668"/>
                    <a:pt x="350" y="641"/>
                  </a:cubicBezTo>
                  <a:cubicBezTo>
                    <a:pt x="350" y="634"/>
                    <a:pt x="351" y="585"/>
                    <a:pt x="353" y="493"/>
                  </a:cubicBezTo>
                  <a:cubicBezTo>
                    <a:pt x="353" y="432"/>
                    <a:pt x="353" y="432"/>
                    <a:pt x="353" y="432"/>
                  </a:cubicBezTo>
                  <a:cubicBezTo>
                    <a:pt x="345" y="417"/>
                    <a:pt x="338" y="403"/>
                    <a:pt x="331" y="390"/>
                  </a:cubicBezTo>
                  <a:cubicBezTo>
                    <a:pt x="325" y="382"/>
                    <a:pt x="307" y="352"/>
                    <a:pt x="275" y="300"/>
                  </a:cubicBezTo>
                  <a:cubicBezTo>
                    <a:pt x="135" y="102"/>
                    <a:pt x="135" y="102"/>
                    <a:pt x="135" y="102"/>
                  </a:cubicBezTo>
                  <a:cubicBezTo>
                    <a:pt x="118" y="75"/>
                    <a:pt x="105" y="58"/>
                    <a:pt x="96" y="51"/>
                  </a:cubicBezTo>
                  <a:cubicBezTo>
                    <a:pt x="89" y="46"/>
                    <a:pt x="80" y="41"/>
                    <a:pt x="69" y="39"/>
                  </a:cubicBezTo>
                  <a:cubicBezTo>
                    <a:pt x="58" y="36"/>
                    <a:pt x="44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2" y="2"/>
                    <a:pt x="94" y="3"/>
                    <a:pt x="130" y="3"/>
                  </a:cubicBezTo>
                  <a:cubicBezTo>
                    <a:pt x="168" y="3"/>
                    <a:pt x="265" y="2"/>
                    <a:pt x="333" y="0"/>
                  </a:cubicBezTo>
                  <a:cubicBezTo>
                    <a:pt x="333" y="33"/>
                    <a:pt x="333" y="33"/>
                    <a:pt x="333" y="33"/>
                  </a:cubicBezTo>
                  <a:cubicBezTo>
                    <a:pt x="291" y="34"/>
                    <a:pt x="254" y="36"/>
                    <a:pt x="246" y="39"/>
                  </a:cubicBezTo>
                  <a:cubicBezTo>
                    <a:pt x="239" y="41"/>
                    <a:pt x="235" y="46"/>
                    <a:pt x="234" y="52"/>
                  </a:cubicBezTo>
                  <a:cubicBezTo>
                    <a:pt x="234" y="59"/>
                    <a:pt x="243" y="78"/>
                    <a:pt x="262" y="111"/>
                  </a:cubicBezTo>
                  <a:cubicBezTo>
                    <a:pt x="426" y="376"/>
                    <a:pt x="426" y="376"/>
                    <a:pt x="426" y="376"/>
                  </a:cubicBezTo>
                  <a:lnTo>
                    <a:pt x="601" y="1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5"/>
            <p:cNvSpPr>
              <a:spLocks noEditPoints="1"/>
            </p:cNvSpPr>
            <p:nvPr userDrawn="1"/>
          </p:nvSpPr>
          <p:spPr bwMode="auto">
            <a:xfrm>
              <a:off x="1558925" y="681038"/>
              <a:ext cx="263525" cy="246063"/>
            </a:xfrm>
            <a:custGeom>
              <a:avLst/>
              <a:gdLst>
                <a:gd name="T0" fmla="*/ 148 w 830"/>
                <a:gd name="T1" fmla="*/ 190 h 775"/>
                <a:gd name="T2" fmla="*/ 247 w 830"/>
                <a:gd name="T3" fmla="*/ 82 h 775"/>
                <a:gd name="T4" fmla="*/ 399 w 830"/>
                <a:gd name="T5" fmla="*/ 45 h 775"/>
                <a:gd name="T6" fmla="*/ 512 w 830"/>
                <a:gd name="T7" fmla="*/ 62 h 775"/>
                <a:gd name="T8" fmla="*/ 596 w 830"/>
                <a:gd name="T9" fmla="*/ 106 h 775"/>
                <a:gd name="T10" fmla="*/ 652 w 830"/>
                <a:gd name="T11" fmla="*/ 167 h 775"/>
                <a:gd name="T12" fmla="*/ 690 w 830"/>
                <a:gd name="T13" fmla="*/ 245 h 775"/>
                <a:gd name="T14" fmla="*/ 713 w 830"/>
                <a:gd name="T15" fmla="*/ 398 h 775"/>
                <a:gd name="T16" fmla="*/ 681 w 830"/>
                <a:gd name="T17" fmla="*/ 571 h 775"/>
                <a:gd name="T18" fmla="*/ 584 w 830"/>
                <a:gd name="T19" fmla="*/ 686 h 775"/>
                <a:gd name="T20" fmla="*/ 431 w 830"/>
                <a:gd name="T21" fmla="*/ 727 h 775"/>
                <a:gd name="T22" fmla="*/ 315 w 830"/>
                <a:gd name="T23" fmla="*/ 707 h 775"/>
                <a:gd name="T24" fmla="*/ 220 w 830"/>
                <a:gd name="T25" fmla="*/ 644 h 775"/>
                <a:gd name="T26" fmla="*/ 151 w 830"/>
                <a:gd name="T27" fmla="*/ 539 h 775"/>
                <a:gd name="T28" fmla="*/ 125 w 830"/>
                <a:gd name="T29" fmla="*/ 450 h 775"/>
                <a:gd name="T30" fmla="*/ 115 w 830"/>
                <a:gd name="T31" fmla="*/ 349 h 775"/>
                <a:gd name="T32" fmla="*/ 148 w 830"/>
                <a:gd name="T33" fmla="*/ 190 h 775"/>
                <a:gd name="T34" fmla="*/ 26 w 830"/>
                <a:gd name="T35" fmla="*/ 541 h 775"/>
                <a:gd name="T36" fmla="*/ 105 w 830"/>
                <a:gd name="T37" fmla="*/ 669 h 775"/>
                <a:gd name="T38" fmla="*/ 231 w 830"/>
                <a:gd name="T39" fmla="*/ 748 h 775"/>
                <a:gd name="T40" fmla="*/ 392 w 830"/>
                <a:gd name="T41" fmla="*/ 775 h 775"/>
                <a:gd name="T42" fmla="*/ 706 w 830"/>
                <a:gd name="T43" fmla="*/ 657 h 775"/>
                <a:gd name="T44" fmla="*/ 830 w 830"/>
                <a:gd name="T45" fmla="*/ 364 h 775"/>
                <a:gd name="T46" fmla="*/ 817 w 830"/>
                <a:gd name="T47" fmla="*/ 261 h 775"/>
                <a:gd name="T48" fmla="*/ 784 w 830"/>
                <a:gd name="T49" fmla="*/ 177 h 775"/>
                <a:gd name="T50" fmla="*/ 709 w 830"/>
                <a:gd name="T51" fmla="*/ 89 h 775"/>
                <a:gd name="T52" fmla="*/ 588 w 830"/>
                <a:gd name="T53" fmla="*/ 25 h 775"/>
                <a:gd name="T54" fmla="*/ 423 w 830"/>
                <a:gd name="T55" fmla="*/ 0 h 775"/>
                <a:gd name="T56" fmla="*/ 249 w 830"/>
                <a:gd name="T57" fmla="*/ 29 h 775"/>
                <a:gd name="T58" fmla="*/ 112 w 830"/>
                <a:gd name="T59" fmla="*/ 113 h 775"/>
                <a:gd name="T60" fmla="*/ 26 w 830"/>
                <a:gd name="T61" fmla="*/ 239 h 775"/>
                <a:gd name="T62" fmla="*/ 0 w 830"/>
                <a:gd name="T63" fmla="*/ 393 h 775"/>
                <a:gd name="T64" fmla="*/ 26 w 830"/>
                <a:gd name="T65" fmla="*/ 541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30" h="775">
                  <a:moveTo>
                    <a:pt x="148" y="190"/>
                  </a:moveTo>
                  <a:cubicBezTo>
                    <a:pt x="170" y="143"/>
                    <a:pt x="203" y="107"/>
                    <a:pt x="247" y="82"/>
                  </a:cubicBezTo>
                  <a:cubicBezTo>
                    <a:pt x="290" y="57"/>
                    <a:pt x="341" y="45"/>
                    <a:pt x="399" y="45"/>
                  </a:cubicBezTo>
                  <a:cubicBezTo>
                    <a:pt x="440" y="45"/>
                    <a:pt x="477" y="51"/>
                    <a:pt x="512" y="62"/>
                  </a:cubicBezTo>
                  <a:cubicBezTo>
                    <a:pt x="546" y="74"/>
                    <a:pt x="575" y="89"/>
                    <a:pt x="596" y="106"/>
                  </a:cubicBezTo>
                  <a:cubicBezTo>
                    <a:pt x="618" y="124"/>
                    <a:pt x="637" y="144"/>
                    <a:pt x="652" y="167"/>
                  </a:cubicBezTo>
                  <a:cubicBezTo>
                    <a:pt x="668" y="190"/>
                    <a:pt x="681" y="216"/>
                    <a:pt x="690" y="245"/>
                  </a:cubicBezTo>
                  <a:cubicBezTo>
                    <a:pt x="706" y="292"/>
                    <a:pt x="713" y="343"/>
                    <a:pt x="713" y="398"/>
                  </a:cubicBezTo>
                  <a:cubicBezTo>
                    <a:pt x="713" y="463"/>
                    <a:pt x="703" y="521"/>
                    <a:pt x="681" y="571"/>
                  </a:cubicBezTo>
                  <a:cubicBezTo>
                    <a:pt x="660" y="620"/>
                    <a:pt x="627" y="659"/>
                    <a:pt x="584" y="686"/>
                  </a:cubicBezTo>
                  <a:cubicBezTo>
                    <a:pt x="541" y="714"/>
                    <a:pt x="490" y="727"/>
                    <a:pt x="431" y="727"/>
                  </a:cubicBezTo>
                  <a:cubicBezTo>
                    <a:pt x="388" y="727"/>
                    <a:pt x="350" y="721"/>
                    <a:pt x="315" y="707"/>
                  </a:cubicBezTo>
                  <a:cubicBezTo>
                    <a:pt x="280" y="694"/>
                    <a:pt x="248" y="673"/>
                    <a:pt x="220" y="644"/>
                  </a:cubicBezTo>
                  <a:cubicBezTo>
                    <a:pt x="192" y="616"/>
                    <a:pt x="169" y="581"/>
                    <a:pt x="151" y="539"/>
                  </a:cubicBezTo>
                  <a:cubicBezTo>
                    <a:pt x="141" y="514"/>
                    <a:pt x="132" y="484"/>
                    <a:pt x="125" y="450"/>
                  </a:cubicBezTo>
                  <a:cubicBezTo>
                    <a:pt x="118" y="416"/>
                    <a:pt x="115" y="382"/>
                    <a:pt x="115" y="349"/>
                  </a:cubicBezTo>
                  <a:cubicBezTo>
                    <a:pt x="115" y="290"/>
                    <a:pt x="126" y="236"/>
                    <a:pt x="148" y="190"/>
                  </a:cubicBezTo>
                  <a:close/>
                  <a:moveTo>
                    <a:pt x="26" y="541"/>
                  </a:moveTo>
                  <a:cubicBezTo>
                    <a:pt x="44" y="591"/>
                    <a:pt x="70" y="634"/>
                    <a:pt x="105" y="669"/>
                  </a:cubicBezTo>
                  <a:cubicBezTo>
                    <a:pt x="139" y="704"/>
                    <a:pt x="181" y="730"/>
                    <a:pt x="231" y="748"/>
                  </a:cubicBezTo>
                  <a:cubicBezTo>
                    <a:pt x="281" y="765"/>
                    <a:pt x="335" y="775"/>
                    <a:pt x="392" y="775"/>
                  </a:cubicBezTo>
                  <a:cubicBezTo>
                    <a:pt x="518" y="775"/>
                    <a:pt x="623" y="736"/>
                    <a:pt x="706" y="657"/>
                  </a:cubicBezTo>
                  <a:cubicBezTo>
                    <a:pt x="788" y="579"/>
                    <a:pt x="830" y="481"/>
                    <a:pt x="830" y="364"/>
                  </a:cubicBezTo>
                  <a:cubicBezTo>
                    <a:pt x="830" y="327"/>
                    <a:pt x="826" y="293"/>
                    <a:pt x="817" y="261"/>
                  </a:cubicBezTo>
                  <a:cubicBezTo>
                    <a:pt x="809" y="228"/>
                    <a:pt x="798" y="200"/>
                    <a:pt x="784" y="177"/>
                  </a:cubicBezTo>
                  <a:cubicBezTo>
                    <a:pt x="766" y="145"/>
                    <a:pt x="741" y="116"/>
                    <a:pt x="709" y="89"/>
                  </a:cubicBezTo>
                  <a:cubicBezTo>
                    <a:pt x="678" y="62"/>
                    <a:pt x="637" y="41"/>
                    <a:pt x="588" y="25"/>
                  </a:cubicBezTo>
                  <a:cubicBezTo>
                    <a:pt x="538" y="8"/>
                    <a:pt x="484" y="0"/>
                    <a:pt x="423" y="0"/>
                  </a:cubicBezTo>
                  <a:cubicBezTo>
                    <a:pt x="358" y="0"/>
                    <a:pt x="300" y="10"/>
                    <a:pt x="249" y="29"/>
                  </a:cubicBezTo>
                  <a:cubicBezTo>
                    <a:pt x="198" y="48"/>
                    <a:pt x="152" y="76"/>
                    <a:pt x="112" y="113"/>
                  </a:cubicBezTo>
                  <a:cubicBezTo>
                    <a:pt x="72" y="151"/>
                    <a:pt x="43" y="193"/>
                    <a:pt x="26" y="239"/>
                  </a:cubicBezTo>
                  <a:cubicBezTo>
                    <a:pt x="8" y="286"/>
                    <a:pt x="0" y="337"/>
                    <a:pt x="0" y="393"/>
                  </a:cubicBezTo>
                  <a:cubicBezTo>
                    <a:pt x="0" y="441"/>
                    <a:pt x="9" y="491"/>
                    <a:pt x="26" y="5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80499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A1B8A-B196-4C92-B78E-CF62B58F5E6D}" type="datetimeFigureOut">
              <a:rPr lang="en-US" smtClean="0"/>
              <a:t>7/4/2017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EEF6-673E-454E-86C7-8216BA50636A}" type="slidenum">
              <a:rPr lang="en-US" smtClean="0"/>
              <a:t>‹#›</a:t>
            </a:fld>
            <a:endParaRPr lang="en-US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120650" y="6299343"/>
            <a:ext cx="420688" cy="458645"/>
            <a:chOff x="657225" y="681038"/>
            <a:chExt cx="1266825" cy="1381125"/>
          </a:xfrm>
          <a:solidFill>
            <a:srgbClr val="000000"/>
          </a:solidFill>
        </p:grpSpPr>
        <p:sp>
          <p:nvSpPr>
            <p:cNvPr id="19" name="Freeform 5"/>
            <p:cNvSpPr>
              <a:spLocks noEditPoints="1"/>
            </p:cNvSpPr>
            <p:nvPr userDrawn="1"/>
          </p:nvSpPr>
          <p:spPr bwMode="auto">
            <a:xfrm>
              <a:off x="846138" y="1354138"/>
              <a:ext cx="887413" cy="708025"/>
            </a:xfrm>
            <a:custGeom>
              <a:avLst/>
              <a:gdLst>
                <a:gd name="T0" fmla="*/ 2203 w 2794"/>
                <a:gd name="T1" fmla="*/ 0 h 2229"/>
                <a:gd name="T2" fmla="*/ 1613 w 2794"/>
                <a:gd name="T3" fmla="*/ 0 h 2229"/>
                <a:gd name="T4" fmla="*/ 1613 w 2794"/>
                <a:gd name="T5" fmla="*/ 665 h 2229"/>
                <a:gd name="T6" fmla="*/ 1904 w 2794"/>
                <a:gd name="T7" fmla="*/ 1330 h 2229"/>
                <a:gd name="T8" fmla="*/ 1904 w 2794"/>
                <a:gd name="T9" fmla="*/ 1237 h 2229"/>
                <a:gd name="T10" fmla="*/ 1749 w 2794"/>
                <a:gd name="T11" fmla="*/ 747 h 2229"/>
                <a:gd name="T12" fmla="*/ 1749 w 2794"/>
                <a:gd name="T13" fmla="*/ 573 h 2229"/>
                <a:gd name="T14" fmla="*/ 1972 w 2794"/>
                <a:gd name="T15" fmla="*/ 573 h 2229"/>
                <a:gd name="T16" fmla="*/ 1972 w 2794"/>
                <a:gd name="T17" fmla="*/ 1332 h 2229"/>
                <a:gd name="T18" fmla="*/ 1401 w 2794"/>
                <a:gd name="T19" fmla="*/ 2182 h 2229"/>
                <a:gd name="T20" fmla="*/ 829 w 2794"/>
                <a:gd name="T21" fmla="*/ 1374 h 2229"/>
                <a:gd name="T22" fmla="*/ 1180 w 2794"/>
                <a:gd name="T23" fmla="*/ 665 h 2229"/>
                <a:gd name="T24" fmla="*/ 1180 w 2794"/>
                <a:gd name="T25" fmla="*/ 573 h 2229"/>
                <a:gd name="T26" fmla="*/ 1401 w 2794"/>
                <a:gd name="T27" fmla="*/ 573 h 2229"/>
                <a:gd name="T28" fmla="*/ 1542 w 2794"/>
                <a:gd name="T29" fmla="*/ 573 h 2229"/>
                <a:gd name="T30" fmla="*/ 1542 w 2794"/>
                <a:gd name="T31" fmla="*/ 436 h 2229"/>
                <a:gd name="T32" fmla="*/ 1401 w 2794"/>
                <a:gd name="T33" fmla="*/ 436 h 2229"/>
                <a:gd name="T34" fmla="*/ 1180 w 2794"/>
                <a:gd name="T35" fmla="*/ 436 h 2229"/>
                <a:gd name="T36" fmla="*/ 1180 w 2794"/>
                <a:gd name="T37" fmla="*/ 436 h 2229"/>
                <a:gd name="T38" fmla="*/ 1044 w 2794"/>
                <a:gd name="T39" fmla="*/ 436 h 2229"/>
                <a:gd name="T40" fmla="*/ 1044 w 2794"/>
                <a:gd name="T41" fmla="*/ 436 h 2229"/>
                <a:gd name="T42" fmla="*/ 692 w 2794"/>
                <a:gd name="T43" fmla="*/ 436 h 2229"/>
                <a:gd name="T44" fmla="*/ 692 w 2794"/>
                <a:gd name="T45" fmla="*/ 1234 h 2229"/>
                <a:gd name="T46" fmla="*/ 695 w 2794"/>
                <a:gd name="T47" fmla="*/ 1315 h 2229"/>
                <a:gd name="T48" fmla="*/ 695 w 2794"/>
                <a:gd name="T49" fmla="*/ 1315 h 2229"/>
                <a:gd name="T50" fmla="*/ 829 w 2794"/>
                <a:gd name="T51" fmla="*/ 1205 h 2229"/>
                <a:gd name="T52" fmla="*/ 829 w 2794"/>
                <a:gd name="T53" fmla="*/ 1205 h 2229"/>
                <a:gd name="T54" fmla="*/ 829 w 2794"/>
                <a:gd name="T55" fmla="*/ 573 h 2229"/>
                <a:gd name="T56" fmla="*/ 1044 w 2794"/>
                <a:gd name="T57" fmla="*/ 573 h 2229"/>
                <a:gd name="T58" fmla="*/ 1044 w 2794"/>
                <a:gd name="T59" fmla="*/ 573 h 2229"/>
                <a:gd name="T60" fmla="*/ 1044 w 2794"/>
                <a:gd name="T61" fmla="*/ 747 h 2229"/>
                <a:gd name="T62" fmla="*/ 590 w 2794"/>
                <a:gd name="T63" fmla="*/ 1447 h 2229"/>
                <a:gd name="T64" fmla="*/ 135 w 2794"/>
                <a:gd name="T65" fmla="*/ 747 h 2229"/>
                <a:gd name="T66" fmla="*/ 135 w 2794"/>
                <a:gd name="T67" fmla="*/ 136 h 2229"/>
                <a:gd name="T68" fmla="*/ 590 w 2794"/>
                <a:gd name="T69" fmla="*/ 136 h 2229"/>
                <a:gd name="T70" fmla="*/ 1044 w 2794"/>
                <a:gd name="T71" fmla="*/ 136 h 2229"/>
                <a:gd name="T72" fmla="*/ 1044 w 2794"/>
                <a:gd name="T73" fmla="*/ 370 h 2229"/>
                <a:gd name="T74" fmla="*/ 1180 w 2794"/>
                <a:gd name="T75" fmla="*/ 370 h 2229"/>
                <a:gd name="T76" fmla="*/ 1180 w 2794"/>
                <a:gd name="T77" fmla="*/ 0 h 2229"/>
                <a:gd name="T78" fmla="*/ 590 w 2794"/>
                <a:gd name="T79" fmla="*/ 0 h 2229"/>
                <a:gd name="T80" fmla="*/ 0 w 2794"/>
                <a:gd name="T81" fmla="*/ 0 h 2229"/>
                <a:gd name="T82" fmla="*/ 0 w 2794"/>
                <a:gd name="T83" fmla="*/ 665 h 2229"/>
                <a:gd name="T84" fmla="*/ 590 w 2794"/>
                <a:gd name="T85" fmla="*/ 1495 h 2229"/>
                <a:gd name="T86" fmla="*/ 708 w 2794"/>
                <a:gd name="T87" fmla="*/ 1444 h 2229"/>
                <a:gd name="T88" fmla="*/ 1401 w 2794"/>
                <a:gd name="T89" fmla="*/ 2229 h 2229"/>
                <a:gd name="T90" fmla="*/ 2093 w 2794"/>
                <a:gd name="T91" fmla="*/ 1447 h 2229"/>
                <a:gd name="T92" fmla="*/ 2203 w 2794"/>
                <a:gd name="T93" fmla="*/ 1495 h 2229"/>
                <a:gd name="T94" fmla="*/ 2794 w 2794"/>
                <a:gd name="T95" fmla="*/ 665 h 2229"/>
                <a:gd name="T96" fmla="*/ 2794 w 2794"/>
                <a:gd name="T97" fmla="*/ 0 h 2229"/>
                <a:gd name="T98" fmla="*/ 2203 w 2794"/>
                <a:gd name="T99" fmla="*/ 0 h 2229"/>
                <a:gd name="T100" fmla="*/ 2658 w 2794"/>
                <a:gd name="T101" fmla="*/ 747 h 2229"/>
                <a:gd name="T102" fmla="*/ 2203 w 2794"/>
                <a:gd name="T103" fmla="*/ 1447 h 2229"/>
                <a:gd name="T104" fmla="*/ 2100 w 2794"/>
                <a:gd name="T105" fmla="*/ 1395 h 2229"/>
                <a:gd name="T106" fmla="*/ 2109 w 2794"/>
                <a:gd name="T107" fmla="*/ 1234 h 2229"/>
                <a:gd name="T108" fmla="*/ 2109 w 2794"/>
                <a:gd name="T109" fmla="*/ 436 h 2229"/>
                <a:gd name="T110" fmla="*/ 1749 w 2794"/>
                <a:gd name="T111" fmla="*/ 436 h 2229"/>
                <a:gd name="T112" fmla="*/ 1749 w 2794"/>
                <a:gd name="T113" fmla="*/ 136 h 2229"/>
                <a:gd name="T114" fmla="*/ 2203 w 2794"/>
                <a:gd name="T115" fmla="*/ 136 h 2229"/>
                <a:gd name="T116" fmla="*/ 2658 w 2794"/>
                <a:gd name="T117" fmla="*/ 136 h 2229"/>
                <a:gd name="T118" fmla="*/ 2658 w 2794"/>
                <a:gd name="T119" fmla="*/ 747 h 2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94" h="2229">
                  <a:moveTo>
                    <a:pt x="2203" y="0"/>
                  </a:moveTo>
                  <a:cubicBezTo>
                    <a:pt x="1613" y="0"/>
                    <a:pt x="1613" y="0"/>
                    <a:pt x="1613" y="0"/>
                  </a:cubicBezTo>
                  <a:cubicBezTo>
                    <a:pt x="1613" y="665"/>
                    <a:pt x="1613" y="665"/>
                    <a:pt x="1613" y="665"/>
                  </a:cubicBezTo>
                  <a:cubicBezTo>
                    <a:pt x="1613" y="970"/>
                    <a:pt x="1719" y="1183"/>
                    <a:pt x="1904" y="1330"/>
                  </a:cubicBezTo>
                  <a:cubicBezTo>
                    <a:pt x="1904" y="1237"/>
                    <a:pt x="1904" y="1237"/>
                    <a:pt x="1904" y="1237"/>
                  </a:cubicBezTo>
                  <a:cubicBezTo>
                    <a:pt x="1769" y="1081"/>
                    <a:pt x="1749" y="901"/>
                    <a:pt x="1749" y="747"/>
                  </a:cubicBezTo>
                  <a:cubicBezTo>
                    <a:pt x="1749" y="573"/>
                    <a:pt x="1749" y="573"/>
                    <a:pt x="1749" y="573"/>
                  </a:cubicBezTo>
                  <a:cubicBezTo>
                    <a:pt x="1972" y="573"/>
                    <a:pt x="1972" y="573"/>
                    <a:pt x="1972" y="573"/>
                  </a:cubicBezTo>
                  <a:cubicBezTo>
                    <a:pt x="1972" y="1332"/>
                    <a:pt x="1972" y="1332"/>
                    <a:pt x="1972" y="1332"/>
                  </a:cubicBezTo>
                  <a:cubicBezTo>
                    <a:pt x="1972" y="1609"/>
                    <a:pt x="1895" y="1961"/>
                    <a:pt x="1401" y="2182"/>
                  </a:cubicBezTo>
                  <a:cubicBezTo>
                    <a:pt x="931" y="1972"/>
                    <a:pt x="838" y="1643"/>
                    <a:pt x="829" y="1374"/>
                  </a:cubicBezTo>
                  <a:cubicBezTo>
                    <a:pt x="1051" y="1225"/>
                    <a:pt x="1180" y="1001"/>
                    <a:pt x="1180" y="665"/>
                  </a:cubicBezTo>
                  <a:cubicBezTo>
                    <a:pt x="1180" y="573"/>
                    <a:pt x="1180" y="573"/>
                    <a:pt x="1180" y="573"/>
                  </a:cubicBezTo>
                  <a:cubicBezTo>
                    <a:pt x="1401" y="573"/>
                    <a:pt x="1401" y="573"/>
                    <a:pt x="1401" y="573"/>
                  </a:cubicBezTo>
                  <a:cubicBezTo>
                    <a:pt x="1542" y="573"/>
                    <a:pt x="1542" y="573"/>
                    <a:pt x="1542" y="573"/>
                  </a:cubicBezTo>
                  <a:cubicBezTo>
                    <a:pt x="1542" y="436"/>
                    <a:pt x="1542" y="436"/>
                    <a:pt x="1542" y="436"/>
                  </a:cubicBezTo>
                  <a:cubicBezTo>
                    <a:pt x="1401" y="436"/>
                    <a:pt x="1401" y="436"/>
                    <a:pt x="1401" y="436"/>
                  </a:cubicBezTo>
                  <a:cubicBezTo>
                    <a:pt x="1180" y="436"/>
                    <a:pt x="1180" y="436"/>
                    <a:pt x="1180" y="436"/>
                  </a:cubicBezTo>
                  <a:cubicBezTo>
                    <a:pt x="1180" y="436"/>
                    <a:pt x="1180" y="436"/>
                    <a:pt x="1180" y="436"/>
                  </a:cubicBezTo>
                  <a:cubicBezTo>
                    <a:pt x="1044" y="436"/>
                    <a:pt x="1044" y="436"/>
                    <a:pt x="1044" y="436"/>
                  </a:cubicBezTo>
                  <a:cubicBezTo>
                    <a:pt x="1044" y="436"/>
                    <a:pt x="1044" y="436"/>
                    <a:pt x="1044" y="436"/>
                  </a:cubicBezTo>
                  <a:cubicBezTo>
                    <a:pt x="692" y="436"/>
                    <a:pt x="692" y="436"/>
                    <a:pt x="692" y="436"/>
                  </a:cubicBezTo>
                  <a:cubicBezTo>
                    <a:pt x="692" y="1234"/>
                    <a:pt x="692" y="1234"/>
                    <a:pt x="692" y="1234"/>
                  </a:cubicBezTo>
                  <a:cubicBezTo>
                    <a:pt x="692" y="1262"/>
                    <a:pt x="693" y="1289"/>
                    <a:pt x="695" y="1315"/>
                  </a:cubicBezTo>
                  <a:cubicBezTo>
                    <a:pt x="695" y="1315"/>
                    <a:pt x="695" y="1315"/>
                    <a:pt x="695" y="1315"/>
                  </a:cubicBezTo>
                  <a:cubicBezTo>
                    <a:pt x="748" y="1280"/>
                    <a:pt x="792" y="1244"/>
                    <a:pt x="829" y="1205"/>
                  </a:cubicBezTo>
                  <a:cubicBezTo>
                    <a:pt x="829" y="1205"/>
                    <a:pt x="829" y="1205"/>
                    <a:pt x="829" y="1205"/>
                  </a:cubicBezTo>
                  <a:cubicBezTo>
                    <a:pt x="829" y="573"/>
                    <a:pt x="829" y="573"/>
                    <a:pt x="829" y="573"/>
                  </a:cubicBezTo>
                  <a:cubicBezTo>
                    <a:pt x="1044" y="573"/>
                    <a:pt x="1044" y="573"/>
                    <a:pt x="1044" y="573"/>
                  </a:cubicBezTo>
                  <a:cubicBezTo>
                    <a:pt x="1044" y="573"/>
                    <a:pt x="1044" y="573"/>
                    <a:pt x="1044" y="573"/>
                  </a:cubicBezTo>
                  <a:cubicBezTo>
                    <a:pt x="1044" y="747"/>
                    <a:pt x="1044" y="747"/>
                    <a:pt x="1044" y="747"/>
                  </a:cubicBezTo>
                  <a:cubicBezTo>
                    <a:pt x="1044" y="978"/>
                    <a:pt x="1001" y="1263"/>
                    <a:pt x="590" y="1447"/>
                  </a:cubicBezTo>
                  <a:cubicBezTo>
                    <a:pt x="178" y="1263"/>
                    <a:pt x="135" y="978"/>
                    <a:pt x="135" y="747"/>
                  </a:cubicBezTo>
                  <a:cubicBezTo>
                    <a:pt x="135" y="136"/>
                    <a:pt x="135" y="136"/>
                    <a:pt x="135" y="136"/>
                  </a:cubicBezTo>
                  <a:cubicBezTo>
                    <a:pt x="590" y="136"/>
                    <a:pt x="590" y="136"/>
                    <a:pt x="590" y="136"/>
                  </a:cubicBezTo>
                  <a:cubicBezTo>
                    <a:pt x="1044" y="136"/>
                    <a:pt x="1044" y="136"/>
                    <a:pt x="1044" y="136"/>
                  </a:cubicBezTo>
                  <a:cubicBezTo>
                    <a:pt x="1044" y="370"/>
                    <a:pt x="1044" y="370"/>
                    <a:pt x="1044" y="370"/>
                  </a:cubicBezTo>
                  <a:cubicBezTo>
                    <a:pt x="1180" y="370"/>
                    <a:pt x="1180" y="370"/>
                    <a:pt x="1180" y="370"/>
                  </a:cubicBezTo>
                  <a:cubicBezTo>
                    <a:pt x="1180" y="0"/>
                    <a:pt x="1180" y="0"/>
                    <a:pt x="1180" y="0"/>
                  </a:cubicBezTo>
                  <a:cubicBezTo>
                    <a:pt x="590" y="0"/>
                    <a:pt x="590" y="0"/>
                    <a:pt x="59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65"/>
                    <a:pt x="0" y="665"/>
                    <a:pt x="0" y="665"/>
                  </a:cubicBezTo>
                  <a:cubicBezTo>
                    <a:pt x="0" y="1109"/>
                    <a:pt x="224" y="1357"/>
                    <a:pt x="590" y="1495"/>
                  </a:cubicBezTo>
                  <a:cubicBezTo>
                    <a:pt x="631" y="1479"/>
                    <a:pt x="670" y="1462"/>
                    <a:pt x="708" y="1444"/>
                  </a:cubicBezTo>
                  <a:cubicBezTo>
                    <a:pt x="771" y="1847"/>
                    <a:pt x="1023" y="2087"/>
                    <a:pt x="1401" y="2229"/>
                  </a:cubicBezTo>
                  <a:cubicBezTo>
                    <a:pt x="1777" y="2087"/>
                    <a:pt x="2029" y="1848"/>
                    <a:pt x="2093" y="1447"/>
                  </a:cubicBezTo>
                  <a:cubicBezTo>
                    <a:pt x="2128" y="1464"/>
                    <a:pt x="2165" y="1480"/>
                    <a:pt x="2203" y="1495"/>
                  </a:cubicBezTo>
                  <a:cubicBezTo>
                    <a:pt x="2569" y="1357"/>
                    <a:pt x="2794" y="1109"/>
                    <a:pt x="2794" y="665"/>
                  </a:cubicBezTo>
                  <a:cubicBezTo>
                    <a:pt x="2794" y="0"/>
                    <a:pt x="2794" y="0"/>
                    <a:pt x="2794" y="0"/>
                  </a:cubicBezTo>
                  <a:lnTo>
                    <a:pt x="2203" y="0"/>
                  </a:lnTo>
                  <a:close/>
                  <a:moveTo>
                    <a:pt x="2658" y="747"/>
                  </a:moveTo>
                  <a:cubicBezTo>
                    <a:pt x="2658" y="978"/>
                    <a:pt x="2615" y="1263"/>
                    <a:pt x="2203" y="1447"/>
                  </a:cubicBezTo>
                  <a:cubicBezTo>
                    <a:pt x="2166" y="1431"/>
                    <a:pt x="2131" y="1413"/>
                    <a:pt x="2100" y="1395"/>
                  </a:cubicBezTo>
                  <a:cubicBezTo>
                    <a:pt x="2106" y="1344"/>
                    <a:pt x="2109" y="1290"/>
                    <a:pt x="2109" y="1234"/>
                  </a:cubicBezTo>
                  <a:cubicBezTo>
                    <a:pt x="2109" y="436"/>
                    <a:pt x="2109" y="436"/>
                    <a:pt x="2109" y="436"/>
                  </a:cubicBezTo>
                  <a:cubicBezTo>
                    <a:pt x="1749" y="436"/>
                    <a:pt x="1749" y="436"/>
                    <a:pt x="1749" y="436"/>
                  </a:cubicBezTo>
                  <a:cubicBezTo>
                    <a:pt x="1749" y="136"/>
                    <a:pt x="1749" y="136"/>
                    <a:pt x="1749" y="136"/>
                  </a:cubicBezTo>
                  <a:cubicBezTo>
                    <a:pt x="2203" y="136"/>
                    <a:pt x="2203" y="136"/>
                    <a:pt x="2203" y="136"/>
                  </a:cubicBezTo>
                  <a:cubicBezTo>
                    <a:pt x="2658" y="136"/>
                    <a:pt x="2658" y="136"/>
                    <a:pt x="2658" y="136"/>
                  </a:cubicBezTo>
                  <a:lnTo>
                    <a:pt x="2658" y="747"/>
                  </a:lnTo>
                  <a:close/>
                </a:path>
              </a:pathLst>
            </a:custGeom>
            <a:solidFill>
              <a:srgbClr val="0046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6"/>
            <p:cNvSpPr>
              <a:spLocks/>
            </p:cNvSpPr>
            <p:nvPr userDrawn="1"/>
          </p:nvSpPr>
          <p:spPr bwMode="auto">
            <a:xfrm>
              <a:off x="915988" y="1003301"/>
              <a:ext cx="188913" cy="236538"/>
            </a:xfrm>
            <a:custGeom>
              <a:avLst/>
              <a:gdLst>
                <a:gd name="T0" fmla="*/ 49 w 596"/>
                <a:gd name="T1" fmla="*/ 747 h 747"/>
                <a:gd name="T2" fmla="*/ 49 w 596"/>
                <a:gd name="T3" fmla="*/ 721 h 747"/>
                <a:gd name="T4" fmla="*/ 91 w 596"/>
                <a:gd name="T5" fmla="*/ 696 h 747"/>
                <a:gd name="T6" fmla="*/ 99 w 596"/>
                <a:gd name="T7" fmla="*/ 684 h 747"/>
                <a:gd name="T8" fmla="*/ 105 w 596"/>
                <a:gd name="T9" fmla="*/ 621 h 747"/>
                <a:gd name="T10" fmla="*/ 109 w 596"/>
                <a:gd name="T11" fmla="*/ 535 h 747"/>
                <a:gd name="T12" fmla="*/ 109 w 596"/>
                <a:gd name="T13" fmla="*/ 252 h 747"/>
                <a:gd name="T14" fmla="*/ 105 w 596"/>
                <a:gd name="T15" fmla="*/ 112 h 747"/>
                <a:gd name="T16" fmla="*/ 98 w 596"/>
                <a:gd name="T17" fmla="*/ 52 h 747"/>
                <a:gd name="T18" fmla="*/ 78 w 596"/>
                <a:gd name="T19" fmla="*/ 39 h 747"/>
                <a:gd name="T20" fmla="*/ 0 w 596"/>
                <a:gd name="T21" fmla="*/ 33 h 747"/>
                <a:gd name="T22" fmla="*/ 0 w 596"/>
                <a:gd name="T23" fmla="*/ 0 h 747"/>
                <a:gd name="T24" fmla="*/ 165 w 596"/>
                <a:gd name="T25" fmla="*/ 3 h 747"/>
                <a:gd name="T26" fmla="*/ 323 w 596"/>
                <a:gd name="T27" fmla="*/ 0 h 747"/>
                <a:gd name="T28" fmla="*/ 323 w 596"/>
                <a:gd name="T29" fmla="*/ 33 h 747"/>
                <a:gd name="T30" fmla="*/ 243 w 596"/>
                <a:gd name="T31" fmla="*/ 39 h 747"/>
                <a:gd name="T32" fmla="*/ 224 w 596"/>
                <a:gd name="T33" fmla="*/ 51 h 747"/>
                <a:gd name="T34" fmla="*/ 216 w 596"/>
                <a:gd name="T35" fmla="*/ 102 h 747"/>
                <a:gd name="T36" fmla="*/ 213 w 596"/>
                <a:gd name="T37" fmla="*/ 252 h 747"/>
                <a:gd name="T38" fmla="*/ 213 w 596"/>
                <a:gd name="T39" fmla="*/ 606 h 747"/>
                <a:gd name="T40" fmla="*/ 216 w 596"/>
                <a:gd name="T41" fmla="*/ 696 h 747"/>
                <a:gd name="T42" fmla="*/ 303 w 596"/>
                <a:gd name="T43" fmla="*/ 700 h 747"/>
                <a:gd name="T44" fmla="*/ 525 w 596"/>
                <a:gd name="T45" fmla="*/ 681 h 747"/>
                <a:gd name="T46" fmla="*/ 538 w 596"/>
                <a:gd name="T47" fmla="*/ 644 h 747"/>
                <a:gd name="T48" fmla="*/ 560 w 596"/>
                <a:gd name="T49" fmla="*/ 557 h 747"/>
                <a:gd name="T50" fmla="*/ 596 w 596"/>
                <a:gd name="T51" fmla="*/ 557 h 747"/>
                <a:gd name="T52" fmla="*/ 573 w 596"/>
                <a:gd name="T53" fmla="*/ 741 h 747"/>
                <a:gd name="T54" fmla="*/ 537 w 596"/>
                <a:gd name="T55" fmla="*/ 746 h 747"/>
                <a:gd name="T56" fmla="*/ 449 w 596"/>
                <a:gd name="T57" fmla="*/ 747 h 747"/>
                <a:gd name="T58" fmla="*/ 156 w 596"/>
                <a:gd name="T59" fmla="*/ 744 h 747"/>
                <a:gd name="T60" fmla="*/ 49 w 596"/>
                <a:gd name="T61" fmla="*/ 747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96" h="747">
                  <a:moveTo>
                    <a:pt x="49" y="747"/>
                  </a:moveTo>
                  <a:cubicBezTo>
                    <a:pt x="49" y="721"/>
                    <a:pt x="49" y="721"/>
                    <a:pt x="49" y="721"/>
                  </a:cubicBezTo>
                  <a:cubicBezTo>
                    <a:pt x="71" y="710"/>
                    <a:pt x="85" y="702"/>
                    <a:pt x="91" y="696"/>
                  </a:cubicBezTo>
                  <a:cubicBezTo>
                    <a:pt x="95" y="693"/>
                    <a:pt x="98" y="689"/>
                    <a:pt x="99" y="684"/>
                  </a:cubicBezTo>
                  <a:cubicBezTo>
                    <a:pt x="102" y="675"/>
                    <a:pt x="104" y="654"/>
                    <a:pt x="105" y="621"/>
                  </a:cubicBezTo>
                  <a:cubicBezTo>
                    <a:pt x="108" y="573"/>
                    <a:pt x="109" y="545"/>
                    <a:pt x="109" y="535"/>
                  </a:cubicBezTo>
                  <a:cubicBezTo>
                    <a:pt x="109" y="252"/>
                    <a:pt x="109" y="252"/>
                    <a:pt x="109" y="252"/>
                  </a:cubicBezTo>
                  <a:cubicBezTo>
                    <a:pt x="109" y="204"/>
                    <a:pt x="108" y="157"/>
                    <a:pt x="105" y="112"/>
                  </a:cubicBezTo>
                  <a:cubicBezTo>
                    <a:pt x="104" y="78"/>
                    <a:pt x="102" y="59"/>
                    <a:pt x="98" y="52"/>
                  </a:cubicBezTo>
                  <a:cubicBezTo>
                    <a:pt x="93" y="46"/>
                    <a:pt x="87" y="42"/>
                    <a:pt x="78" y="39"/>
                  </a:cubicBezTo>
                  <a:cubicBezTo>
                    <a:pt x="69" y="36"/>
                    <a:pt x="43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9" y="2"/>
                    <a:pt x="144" y="3"/>
                    <a:pt x="165" y="3"/>
                  </a:cubicBezTo>
                  <a:cubicBezTo>
                    <a:pt x="189" y="3"/>
                    <a:pt x="241" y="2"/>
                    <a:pt x="323" y="0"/>
                  </a:cubicBezTo>
                  <a:cubicBezTo>
                    <a:pt x="323" y="33"/>
                    <a:pt x="323" y="33"/>
                    <a:pt x="323" y="33"/>
                  </a:cubicBezTo>
                  <a:cubicBezTo>
                    <a:pt x="279" y="34"/>
                    <a:pt x="253" y="36"/>
                    <a:pt x="243" y="39"/>
                  </a:cubicBezTo>
                  <a:cubicBezTo>
                    <a:pt x="234" y="42"/>
                    <a:pt x="228" y="46"/>
                    <a:pt x="224" y="51"/>
                  </a:cubicBezTo>
                  <a:cubicBezTo>
                    <a:pt x="220" y="58"/>
                    <a:pt x="217" y="75"/>
                    <a:pt x="216" y="102"/>
                  </a:cubicBezTo>
                  <a:cubicBezTo>
                    <a:pt x="215" y="109"/>
                    <a:pt x="214" y="159"/>
                    <a:pt x="213" y="252"/>
                  </a:cubicBezTo>
                  <a:cubicBezTo>
                    <a:pt x="213" y="606"/>
                    <a:pt x="213" y="606"/>
                    <a:pt x="213" y="606"/>
                  </a:cubicBezTo>
                  <a:cubicBezTo>
                    <a:pt x="213" y="643"/>
                    <a:pt x="214" y="673"/>
                    <a:pt x="216" y="696"/>
                  </a:cubicBezTo>
                  <a:cubicBezTo>
                    <a:pt x="257" y="699"/>
                    <a:pt x="262" y="700"/>
                    <a:pt x="303" y="700"/>
                  </a:cubicBezTo>
                  <a:cubicBezTo>
                    <a:pt x="407" y="700"/>
                    <a:pt x="484" y="693"/>
                    <a:pt x="525" y="681"/>
                  </a:cubicBezTo>
                  <a:cubicBezTo>
                    <a:pt x="530" y="670"/>
                    <a:pt x="534" y="658"/>
                    <a:pt x="538" y="644"/>
                  </a:cubicBezTo>
                  <a:cubicBezTo>
                    <a:pt x="560" y="557"/>
                    <a:pt x="560" y="557"/>
                    <a:pt x="560" y="557"/>
                  </a:cubicBezTo>
                  <a:cubicBezTo>
                    <a:pt x="596" y="557"/>
                    <a:pt x="596" y="557"/>
                    <a:pt x="596" y="557"/>
                  </a:cubicBezTo>
                  <a:cubicBezTo>
                    <a:pt x="588" y="609"/>
                    <a:pt x="580" y="671"/>
                    <a:pt x="573" y="741"/>
                  </a:cubicBezTo>
                  <a:cubicBezTo>
                    <a:pt x="558" y="744"/>
                    <a:pt x="546" y="745"/>
                    <a:pt x="537" y="746"/>
                  </a:cubicBezTo>
                  <a:cubicBezTo>
                    <a:pt x="518" y="747"/>
                    <a:pt x="488" y="747"/>
                    <a:pt x="449" y="747"/>
                  </a:cubicBezTo>
                  <a:cubicBezTo>
                    <a:pt x="156" y="744"/>
                    <a:pt x="156" y="744"/>
                    <a:pt x="156" y="744"/>
                  </a:cubicBezTo>
                  <a:cubicBezTo>
                    <a:pt x="121" y="744"/>
                    <a:pt x="85" y="745"/>
                    <a:pt x="49" y="7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7"/>
            <p:cNvSpPr>
              <a:spLocks/>
            </p:cNvSpPr>
            <p:nvPr userDrawn="1"/>
          </p:nvSpPr>
          <p:spPr bwMode="auto">
            <a:xfrm>
              <a:off x="1127125" y="1003301"/>
              <a:ext cx="103188" cy="236538"/>
            </a:xfrm>
            <a:custGeom>
              <a:avLst/>
              <a:gdLst>
                <a:gd name="T0" fmla="*/ 321 w 321"/>
                <a:gd name="T1" fmla="*/ 714 h 747"/>
                <a:gd name="T2" fmla="*/ 321 w 321"/>
                <a:gd name="T3" fmla="*/ 747 h 747"/>
                <a:gd name="T4" fmla="*/ 168 w 321"/>
                <a:gd name="T5" fmla="*/ 744 h 747"/>
                <a:gd name="T6" fmla="*/ 0 w 321"/>
                <a:gd name="T7" fmla="*/ 747 h 747"/>
                <a:gd name="T8" fmla="*/ 0 w 321"/>
                <a:gd name="T9" fmla="*/ 714 h 747"/>
                <a:gd name="T10" fmla="*/ 77 w 321"/>
                <a:gd name="T11" fmla="*/ 708 h 747"/>
                <a:gd name="T12" fmla="*/ 97 w 321"/>
                <a:gd name="T13" fmla="*/ 696 h 747"/>
                <a:gd name="T14" fmla="*/ 105 w 321"/>
                <a:gd name="T15" fmla="*/ 645 h 747"/>
                <a:gd name="T16" fmla="*/ 108 w 321"/>
                <a:gd name="T17" fmla="*/ 495 h 747"/>
                <a:gd name="T18" fmla="*/ 108 w 321"/>
                <a:gd name="T19" fmla="*/ 251 h 747"/>
                <a:gd name="T20" fmla="*/ 105 w 321"/>
                <a:gd name="T21" fmla="*/ 111 h 747"/>
                <a:gd name="T22" fmla="*/ 97 w 321"/>
                <a:gd name="T23" fmla="*/ 52 h 747"/>
                <a:gd name="T24" fmla="*/ 77 w 321"/>
                <a:gd name="T25" fmla="*/ 39 h 747"/>
                <a:gd name="T26" fmla="*/ 0 w 321"/>
                <a:gd name="T27" fmla="*/ 33 h 747"/>
                <a:gd name="T28" fmla="*/ 0 w 321"/>
                <a:gd name="T29" fmla="*/ 0 h 747"/>
                <a:gd name="T30" fmla="*/ 161 w 321"/>
                <a:gd name="T31" fmla="*/ 3 h 747"/>
                <a:gd name="T32" fmla="*/ 321 w 321"/>
                <a:gd name="T33" fmla="*/ 0 h 747"/>
                <a:gd name="T34" fmla="*/ 321 w 321"/>
                <a:gd name="T35" fmla="*/ 33 h 747"/>
                <a:gd name="T36" fmla="*/ 243 w 321"/>
                <a:gd name="T37" fmla="*/ 39 h 747"/>
                <a:gd name="T38" fmla="*/ 224 w 321"/>
                <a:gd name="T39" fmla="*/ 51 h 747"/>
                <a:gd name="T40" fmla="*/ 216 w 321"/>
                <a:gd name="T41" fmla="*/ 102 h 747"/>
                <a:gd name="T42" fmla="*/ 212 w 321"/>
                <a:gd name="T43" fmla="*/ 251 h 747"/>
                <a:gd name="T44" fmla="*/ 212 w 321"/>
                <a:gd name="T45" fmla="*/ 495 h 747"/>
                <a:gd name="T46" fmla="*/ 214 w 321"/>
                <a:gd name="T47" fmla="*/ 635 h 747"/>
                <a:gd name="T48" fmla="*/ 222 w 321"/>
                <a:gd name="T49" fmla="*/ 694 h 747"/>
                <a:gd name="T50" fmla="*/ 242 w 321"/>
                <a:gd name="T51" fmla="*/ 708 h 747"/>
                <a:gd name="T52" fmla="*/ 321 w 321"/>
                <a:gd name="T53" fmla="*/ 714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1" h="747">
                  <a:moveTo>
                    <a:pt x="321" y="714"/>
                  </a:moveTo>
                  <a:cubicBezTo>
                    <a:pt x="321" y="747"/>
                    <a:pt x="321" y="747"/>
                    <a:pt x="321" y="747"/>
                  </a:cubicBezTo>
                  <a:cubicBezTo>
                    <a:pt x="244" y="745"/>
                    <a:pt x="193" y="744"/>
                    <a:pt x="168" y="744"/>
                  </a:cubicBezTo>
                  <a:cubicBezTo>
                    <a:pt x="0" y="747"/>
                    <a:pt x="0" y="747"/>
                    <a:pt x="0" y="747"/>
                  </a:cubicBezTo>
                  <a:cubicBezTo>
                    <a:pt x="0" y="714"/>
                    <a:pt x="0" y="714"/>
                    <a:pt x="0" y="714"/>
                  </a:cubicBezTo>
                  <a:cubicBezTo>
                    <a:pt x="42" y="713"/>
                    <a:pt x="68" y="711"/>
                    <a:pt x="77" y="708"/>
                  </a:cubicBezTo>
                  <a:cubicBezTo>
                    <a:pt x="87" y="705"/>
                    <a:pt x="93" y="701"/>
                    <a:pt x="97" y="696"/>
                  </a:cubicBezTo>
                  <a:cubicBezTo>
                    <a:pt x="101" y="689"/>
                    <a:pt x="104" y="672"/>
                    <a:pt x="105" y="645"/>
                  </a:cubicBezTo>
                  <a:cubicBezTo>
                    <a:pt x="106" y="637"/>
                    <a:pt x="107" y="587"/>
                    <a:pt x="108" y="495"/>
                  </a:cubicBezTo>
                  <a:cubicBezTo>
                    <a:pt x="108" y="251"/>
                    <a:pt x="108" y="251"/>
                    <a:pt x="108" y="251"/>
                  </a:cubicBezTo>
                  <a:cubicBezTo>
                    <a:pt x="108" y="204"/>
                    <a:pt x="107" y="157"/>
                    <a:pt x="105" y="111"/>
                  </a:cubicBezTo>
                  <a:cubicBezTo>
                    <a:pt x="104" y="78"/>
                    <a:pt x="102" y="59"/>
                    <a:pt x="97" y="52"/>
                  </a:cubicBezTo>
                  <a:cubicBezTo>
                    <a:pt x="93" y="46"/>
                    <a:pt x="87" y="41"/>
                    <a:pt x="77" y="39"/>
                  </a:cubicBezTo>
                  <a:cubicBezTo>
                    <a:pt x="68" y="36"/>
                    <a:pt x="42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9" y="2"/>
                    <a:pt x="123" y="3"/>
                    <a:pt x="161" y="3"/>
                  </a:cubicBezTo>
                  <a:cubicBezTo>
                    <a:pt x="197" y="3"/>
                    <a:pt x="250" y="2"/>
                    <a:pt x="321" y="0"/>
                  </a:cubicBezTo>
                  <a:cubicBezTo>
                    <a:pt x="321" y="33"/>
                    <a:pt x="321" y="33"/>
                    <a:pt x="321" y="33"/>
                  </a:cubicBezTo>
                  <a:cubicBezTo>
                    <a:pt x="278" y="34"/>
                    <a:pt x="252" y="36"/>
                    <a:pt x="243" y="39"/>
                  </a:cubicBezTo>
                  <a:cubicBezTo>
                    <a:pt x="234" y="41"/>
                    <a:pt x="227" y="46"/>
                    <a:pt x="224" y="51"/>
                  </a:cubicBezTo>
                  <a:cubicBezTo>
                    <a:pt x="219" y="58"/>
                    <a:pt x="217" y="75"/>
                    <a:pt x="216" y="102"/>
                  </a:cubicBezTo>
                  <a:cubicBezTo>
                    <a:pt x="215" y="109"/>
                    <a:pt x="214" y="159"/>
                    <a:pt x="212" y="251"/>
                  </a:cubicBezTo>
                  <a:cubicBezTo>
                    <a:pt x="212" y="495"/>
                    <a:pt x="212" y="495"/>
                    <a:pt x="212" y="495"/>
                  </a:cubicBezTo>
                  <a:cubicBezTo>
                    <a:pt x="212" y="543"/>
                    <a:pt x="213" y="589"/>
                    <a:pt x="214" y="635"/>
                  </a:cubicBezTo>
                  <a:cubicBezTo>
                    <a:pt x="215" y="668"/>
                    <a:pt x="218" y="688"/>
                    <a:pt x="222" y="694"/>
                  </a:cubicBezTo>
                  <a:cubicBezTo>
                    <a:pt x="226" y="700"/>
                    <a:pt x="233" y="705"/>
                    <a:pt x="242" y="708"/>
                  </a:cubicBezTo>
                  <a:cubicBezTo>
                    <a:pt x="251" y="711"/>
                    <a:pt x="278" y="713"/>
                    <a:pt x="321" y="7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8"/>
            <p:cNvSpPr>
              <a:spLocks/>
            </p:cNvSpPr>
            <p:nvPr userDrawn="1"/>
          </p:nvSpPr>
          <p:spPr bwMode="auto">
            <a:xfrm>
              <a:off x="1266825" y="1003301"/>
              <a:ext cx="276225" cy="242888"/>
            </a:xfrm>
            <a:custGeom>
              <a:avLst/>
              <a:gdLst>
                <a:gd name="T0" fmla="*/ 5 w 869"/>
                <a:gd name="T1" fmla="*/ 747 h 766"/>
                <a:gd name="T2" fmla="*/ 5 w 869"/>
                <a:gd name="T3" fmla="*/ 714 h 766"/>
                <a:gd name="T4" fmla="*/ 80 w 869"/>
                <a:gd name="T5" fmla="*/ 705 h 766"/>
                <a:gd name="T6" fmla="*/ 91 w 869"/>
                <a:gd name="T7" fmla="*/ 695 h 766"/>
                <a:gd name="T8" fmla="*/ 99 w 869"/>
                <a:gd name="T9" fmla="*/ 640 h 766"/>
                <a:gd name="T10" fmla="*/ 102 w 869"/>
                <a:gd name="T11" fmla="*/ 520 h 766"/>
                <a:gd name="T12" fmla="*/ 102 w 869"/>
                <a:gd name="T13" fmla="*/ 92 h 766"/>
                <a:gd name="T14" fmla="*/ 100 w 869"/>
                <a:gd name="T15" fmla="*/ 69 h 766"/>
                <a:gd name="T16" fmla="*/ 80 w 869"/>
                <a:gd name="T17" fmla="*/ 47 h 766"/>
                <a:gd name="T18" fmla="*/ 57 w 869"/>
                <a:gd name="T19" fmla="*/ 36 h 766"/>
                <a:gd name="T20" fmla="*/ 0 w 869"/>
                <a:gd name="T21" fmla="*/ 33 h 766"/>
                <a:gd name="T22" fmla="*/ 0 w 869"/>
                <a:gd name="T23" fmla="*/ 0 h 766"/>
                <a:gd name="T24" fmla="*/ 119 w 869"/>
                <a:gd name="T25" fmla="*/ 3 h 766"/>
                <a:gd name="T26" fmla="*/ 202 w 869"/>
                <a:gd name="T27" fmla="*/ 0 h 766"/>
                <a:gd name="T28" fmla="*/ 269 w 869"/>
                <a:gd name="T29" fmla="*/ 86 h 766"/>
                <a:gd name="T30" fmla="*/ 381 w 869"/>
                <a:gd name="T31" fmla="*/ 220 h 766"/>
                <a:gd name="T32" fmla="*/ 545 w 869"/>
                <a:gd name="T33" fmla="*/ 411 h 766"/>
                <a:gd name="T34" fmla="*/ 671 w 869"/>
                <a:gd name="T35" fmla="*/ 554 h 766"/>
                <a:gd name="T36" fmla="*/ 721 w 869"/>
                <a:gd name="T37" fmla="*/ 609 h 766"/>
                <a:gd name="T38" fmla="*/ 721 w 869"/>
                <a:gd name="T39" fmla="*/ 226 h 766"/>
                <a:gd name="T40" fmla="*/ 718 w 869"/>
                <a:gd name="T41" fmla="*/ 105 h 766"/>
                <a:gd name="T42" fmla="*/ 711 w 869"/>
                <a:gd name="T43" fmla="*/ 51 h 766"/>
                <a:gd name="T44" fmla="*/ 699 w 869"/>
                <a:gd name="T45" fmla="*/ 41 h 766"/>
                <a:gd name="T46" fmla="*/ 624 w 869"/>
                <a:gd name="T47" fmla="*/ 33 h 766"/>
                <a:gd name="T48" fmla="*/ 624 w 869"/>
                <a:gd name="T49" fmla="*/ 0 h 766"/>
                <a:gd name="T50" fmla="*/ 756 w 869"/>
                <a:gd name="T51" fmla="*/ 3 h 766"/>
                <a:gd name="T52" fmla="*/ 869 w 869"/>
                <a:gd name="T53" fmla="*/ 0 h 766"/>
                <a:gd name="T54" fmla="*/ 869 w 869"/>
                <a:gd name="T55" fmla="*/ 33 h 766"/>
                <a:gd name="T56" fmla="*/ 794 w 869"/>
                <a:gd name="T57" fmla="*/ 41 h 766"/>
                <a:gd name="T58" fmla="*/ 783 w 869"/>
                <a:gd name="T59" fmla="*/ 52 h 766"/>
                <a:gd name="T60" fmla="*/ 775 w 869"/>
                <a:gd name="T61" fmla="*/ 107 h 766"/>
                <a:gd name="T62" fmla="*/ 772 w 869"/>
                <a:gd name="T63" fmla="*/ 226 h 766"/>
                <a:gd name="T64" fmla="*/ 772 w 869"/>
                <a:gd name="T65" fmla="*/ 479 h 766"/>
                <a:gd name="T66" fmla="*/ 775 w 869"/>
                <a:gd name="T67" fmla="*/ 766 h 766"/>
                <a:gd name="T68" fmla="*/ 721 w 869"/>
                <a:gd name="T69" fmla="*/ 766 h 766"/>
                <a:gd name="T70" fmla="*/ 707 w 869"/>
                <a:gd name="T71" fmla="*/ 752 h 766"/>
                <a:gd name="T72" fmla="*/ 698 w 869"/>
                <a:gd name="T73" fmla="*/ 744 h 766"/>
                <a:gd name="T74" fmla="*/ 678 w 869"/>
                <a:gd name="T75" fmla="*/ 723 h 766"/>
                <a:gd name="T76" fmla="*/ 611 w 869"/>
                <a:gd name="T77" fmla="*/ 647 h 766"/>
                <a:gd name="T78" fmla="*/ 540 w 869"/>
                <a:gd name="T79" fmla="*/ 560 h 766"/>
                <a:gd name="T80" fmla="*/ 151 w 869"/>
                <a:gd name="T81" fmla="*/ 110 h 766"/>
                <a:gd name="T82" fmla="*/ 151 w 869"/>
                <a:gd name="T83" fmla="*/ 518 h 766"/>
                <a:gd name="T84" fmla="*/ 154 w 869"/>
                <a:gd name="T85" fmla="*/ 641 h 766"/>
                <a:gd name="T86" fmla="*/ 161 w 869"/>
                <a:gd name="T87" fmla="*/ 695 h 766"/>
                <a:gd name="T88" fmla="*/ 173 w 869"/>
                <a:gd name="T89" fmla="*/ 705 h 766"/>
                <a:gd name="T90" fmla="*/ 249 w 869"/>
                <a:gd name="T91" fmla="*/ 714 h 766"/>
                <a:gd name="T92" fmla="*/ 249 w 869"/>
                <a:gd name="T93" fmla="*/ 747 h 766"/>
                <a:gd name="T94" fmla="*/ 143 w 869"/>
                <a:gd name="T95" fmla="*/ 744 h 766"/>
                <a:gd name="T96" fmla="*/ 5 w 869"/>
                <a:gd name="T97" fmla="*/ 747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69" h="766">
                  <a:moveTo>
                    <a:pt x="5" y="747"/>
                  </a:moveTo>
                  <a:cubicBezTo>
                    <a:pt x="5" y="714"/>
                    <a:pt x="5" y="714"/>
                    <a:pt x="5" y="714"/>
                  </a:cubicBezTo>
                  <a:cubicBezTo>
                    <a:pt x="43" y="714"/>
                    <a:pt x="68" y="711"/>
                    <a:pt x="80" y="705"/>
                  </a:cubicBezTo>
                  <a:cubicBezTo>
                    <a:pt x="86" y="703"/>
                    <a:pt x="89" y="700"/>
                    <a:pt x="91" y="695"/>
                  </a:cubicBezTo>
                  <a:cubicBezTo>
                    <a:pt x="95" y="688"/>
                    <a:pt x="98" y="670"/>
                    <a:pt x="99" y="640"/>
                  </a:cubicBezTo>
                  <a:cubicBezTo>
                    <a:pt x="101" y="594"/>
                    <a:pt x="102" y="554"/>
                    <a:pt x="102" y="520"/>
                  </a:cubicBezTo>
                  <a:cubicBezTo>
                    <a:pt x="102" y="92"/>
                    <a:pt x="102" y="92"/>
                    <a:pt x="102" y="92"/>
                  </a:cubicBezTo>
                  <a:cubicBezTo>
                    <a:pt x="102" y="80"/>
                    <a:pt x="102" y="73"/>
                    <a:pt x="100" y="69"/>
                  </a:cubicBezTo>
                  <a:cubicBezTo>
                    <a:pt x="97" y="63"/>
                    <a:pt x="91" y="56"/>
                    <a:pt x="80" y="47"/>
                  </a:cubicBezTo>
                  <a:cubicBezTo>
                    <a:pt x="74" y="41"/>
                    <a:pt x="66" y="38"/>
                    <a:pt x="57" y="36"/>
                  </a:cubicBezTo>
                  <a:cubicBezTo>
                    <a:pt x="49" y="34"/>
                    <a:pt x="30" y="33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3" y="2"/>
                    <a:pt x="103" y="3"/>
                    <a:pt x="119" y="3"/>
                  </a:cubicBezTo>
                  <a:cubicBezTo>
                    <a:pt x="147" y="3"/>
                    <a:pt x="174" y="2"/>
                    <a:pt x="202" y="0"/>
                  </a:cubicBezTo>
                  <a:cubicBezTo>
                    <a:pt x="232" y="39"/>
                    <a:pt x="255" y="67"/>
                    <a:pt x="269" y="86"/>
                  </a:cubicBezTo>
                  <a:cubicBezTo>
                    <a:pt x="381" y="220"/>
                    <a:pt x="381" y="220"/>
                    <a:pt x="381" y="220"/>
                  </a:cubicBezTo>
                  <a:cubicBezTo>
                    <a:pt x="545" y="411"/>
                    <a:pt x="545" y="411"/>
                    <a:pt x="545" y="411"/>
                  </a:cubicBezTo>
                  <a:cubicBezTo>
                    <a:pt x="597" y="472"/>
                    <a:pt x="639" y="520"/>
                    <a:pt x="671" y="554"/>
                  </a:cubicBezTo>
                  <a:cubicBezTo>
                    <a:pt x="691" y="578"/>
                    <a:pt x="708" y="596"/>
                    <a:pt x="721" y="609"/>
                  </a:cubicBezTo>
                  <a:cubicBezTo>
                    <a:pt x="721" y="226"/>
                    <a:pt x="721" y="226"/>
                    <a:pt x="721" y="226"/>
                  </a:cubicBezTo>
                  <a:cubicBezTo>
                    <a:pt x="721" y="191"/>
                    <a:pt x="720" y="151"/>
                    <a:pt x="718" y="105"/>
                  </a:cubicBezTo>
                  <a:cubicBezTo>
                    <a:pt x="717" y="76"/>
                    <a:pt x="714" y="58"/>
                    <a:pt x="711" y="51"/>
                  </a:cubicBezTo>
                  <a:cubicBezTo>
                    <a:pt x="708" y="46"/>
                    <a:pt x="705" y="43"/>
                    <a:pt x="699" y="41"/>
                  </a:cubicBezTo>
                  <a:cubicBezTo>
                    <a:pt x="687" y="36"/>
                    <a:pt x="662" y="33"/>
                    <a:pt x="624" y="33"/>
                  </a:cubicBezTo>
                  <a:cubicBezTo>
                    <a:pt x="624" y="0"/>
                    <a:pt x="624" y="0"/>
                    <a:pt x="624" y="0"/>
                  </a:cubicBezTo>
                  <a:cubicBezTo>
                    <a:pt x="667" y="2"/>
                    <a:pt x="711" y="3"/>
                    <a:pt x="756" y="3"/>
                  </a:cubicBezTo>
                  <a:cubicBezTo>
                    <a:pt x="797" y="3"/>
                    <a:pt x="835" y="2"/>
                    <a:pt x="869" y="0"/>
                  </a:cubicBezTo>
                  <a:cubicBezTo>
                    <a:pt x="869" y="33"/>
                    <a:pt x="869" y="33"/>
                    <a:pt x="869" y="33"/>
                  </a:cubicBezTo>
                  <a:cubicBezTo>
                    <a:pt x="831" y="33"/>
                    <a:pt x="806" y="36"/>
                    <a:pt x="794" y="41"/>
                  </a:cubicBezTo>
                  <a:cubicBezTo>
                    <a:pt x="789" y="43"/>
                    <a:pt x="785" y="47"/>
                    <a:pt x="783" y="52"/>
                  </a:cubicBezTo>
                  <a:cubicBezTo>
                    <a:pt x="779" y="58"/>
                    <a:pt x="776" y="77"/>
                    <a:pt x="775" y="107"/>
                  </a:cubicBezTo>
                  <a:cubicBezTo>
                    <a:pt x="773" y="153"/>
                    <a:pt x="772" y="193"/>
                    <a:pt x="772" y="226"/>
                  </a:cubicBezTo>
                  <a:cubicBezTo>
                    <a:pt x="772" y="479"/>
                    <a:pt x="772" y="479"/>
                    <a:pt x="772" y="479"/>
                  </a:cubicBezTo>
                  <a:cubicBezTo>
                    <a:pt x="772" y="531"/>
                    <a:pt x="773" y="626"/>
                    <a:pt x="775" y="766"/>
                  </a:cubicBezTo>
                  <a:cubicBezTo>
                    <a:pt x="721" y="766"/>
                    <a:pt x="721" y="766"/>
                    <a:pt x="721" y="766"/>
                  </a:cubicBezTo>
                  <a:cubicBezTo>
                    <a:pt x="707" y="752"/>
                    <a:pt x="707" y="752"/>
                    <a:pt x="707" y="752"/>
                  </a:cubicBezTo>
                  <a:cubicBezTo>
                    <a:pt x="705" y="751"/>
                    <a:pt x="700" y="746"/>
                    <a:pt x="698" y="744"/>
                  </a:cubicBezTo>
                  <a:cubicBezTo>
                    <a:pt x="696" y="742"/>
                    <a:pt x="689" y="735"/>
                    <a:pt x="678" y="723"/>
                  </a:cubicBezTo>
                  <a:cubicBezTo>
                    <a:pt x="647" y="689"/>
                    <a:pt x="625" y="664"/>
                    <a:pt x="611" y="647"/>
                  </a:cubicBezTo>
                  <a:cubicBezTo>
                    <a:pt x="540" y="560"/>
                    <a:pt x="540" y="560"/>
                    <a:pt x="540" y="560"/>
                  </a:cubicBezTo>
                  <a:cubicBezTo>
                    <a:pt x="151" y="110"/>
                    <a:pt x="151" y="110"/>
                    <a:pt x="151" y="110"/>
                  </a:cubicBezTo>
                  <a:cubicBezTo>
                    <a:pt x="151" y="518"/>
                    <a:pt x="151" y="518"/>
                    <a:pt x="151" y="518"/>
                  </a:cubicBezTo>
                  <a:cubicBezTo>
                    <a:pt x="151" y="552"/>
                    <a:pt x="152" y="593"/>
                    <a:pt x="154" y="641"/>
                  </a:cubicBezTo>
                  <a:cubicBezTo>
                    <a:pt x="156" y="670"/>
                    <a:pt x="158" y="688"/>
                    <a:pt x="161" y="695"/>
                  </a:cubicBezTo>
                  <a:cubicBezTo>
                    <a:pt x="164" y="700"/>
                    <a:pt x="168" y="704"/>
                    <a:pt x="173" y="705"/>
                  </a:cubicBezTo>
                  <a:cubicBezTo>
                    <a:pt x="185" y="711"/>
                    <a:pt x="210" y="714"/>
                    <a:pt x="249" y="714"/>
                  </a:cubicBezTo>
                  <a:cubicBezTo>
                    <a:pt x="249" y="747"/>
                    <a:pt x="249" y="747"/>
                    <a:pt x="249" y="747"/>
                  </a:cubicBezTo>
                  <a:cubicBezTo>
                    <a:pt x="217" y="745"/>
                    <a:pt x="181" y="744"/>
                    <a:pt x="143" y="744"/>
                  </a:cubicBezTo>
                  <a:cubicBezTo>
                    <a:pt x="100" y="744"/>
                    <a:pt x="54" y="745"/>
                    <a:pt x="5" y="7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9"/>
            <p:cNvSpPr>
              <a:spLocks/>
            </p:cNvSpPr>
            <p:nvPr userDrawn="1"/>
          </p:nvSpPr>
          <p:spPr bwMode="auto">
            <a:xfrm>
              <a:off x="1573213" y="1003301"/>
              <a:ext cx="101600" cy="236538"/>
            </a:xfrm>
            <a:custGeom>
              <a:avLst/>
              <a:gdLst>
                <a:gd name="T0" fmla="*/ 322 w 322"/>
                <a:gd name="T1" fmla="*/ 714 h 747"/>
                <a:gd name="T2" fmla="*/ 322 w 322"/>
                <a:gd name="T3" fmla="*/ 747 h 747"/>
                <a:gd name="T4" fmla="*/ 169 w 322"/>
                <a:gd name="T5" fmla="*/ 744 h 747"/>
                <a:gd name="T6" fmla="*/ 0 w 322"/>
                <a:gd name="T7" fmla="*/ 747 h 747"/>
                <a:gd name="T8" fmla="*/ 0 w 322"/>
                <a:gd name="T9" fmla="*/ 714 h 747"/>
                <a:gd name="T10" fmla="*/ 79 w 322"/>
                <a:gd name="T11" fmla="*/ 708 h 747"/>
                <a:gd name="T12" fmla="*/ 98 w 322"/>
                <a:gd name="T13" fmla="*/ 696 h 747"/>
                <a:gd name="T14" fmla="*/ 106 w 322"/>
                <a:gd name="T15" fmla="*/ 645 h 747"/>
                <a:gd name="T16" fmla="*/ 109 w 322"/>
                <a:gd name="T17" fmla="*/ 495 h 747"/>
                <a:gd name="T18" fmla="*/ 109 w 322"/>
                <a:gd name="T19" fmla="*/ 251 h 747"/>
                <a:gd name="T20" fmla="*/ 106 w 322"/>
                <a:gd name="T21" fmla="*/ 111 h 747"/>
                <a:gd name="T22" fmla="*/ 98 w 322"/>
                <a:gd name="T23" fmla="*/ 52 h 747"/>
                <a:gd name="T24" fmla="*/ 78 w 322"/>
                <a:gd name="T25" fmla="*/ 39 h 747"/>
                <a:gd name="T26" fmla="*/ 0 w 322"/>
                <a:gd name="T27" fmla="*/ 33 h 747"/>
                <a:gd name="T28" fmla="*/ 0 w 322"/>
                <a:gd name="T29" fmla="*/ 0 h 747"/>
                <a:gd name="T30" fmla="*/ 161 w 322"/>
                <a:gd name="T31" fmla="*/ 3 h 747"/>
                <a:gd name="T32" fmla="*/ 322 w 322"/>
                <a:gd name="T33" fmla="*/ 0 h 747"/>
                <a:gd name="T34" fmla="*/ 322 w 322"/>
                <a:gd name="T35" fmla="*/ 33 h 747"/>
                <a:gd name="T36" fmla="*/ 244 w 322"/>
                <a:gd name="T37" fmla="*/ 39 h 747"/>
                <a:gd name="T38" fmla="*/ 224 w 322"/>
                <a:gd name="T39" fmla="*/ 51 h 747"/>
                <a:gd name="T40" fmla="*/ 216 w 322"/>
                <a:gd name="T41" fmla="*/ 102 h 747"/>
                <a:gd name="T42" fmla="*/ 213 w 322"/>
                <a:gd name="T43" fmla="*/ 251 h 747"/>
                <a:gd name="T44" fmla="*/ 213 w 322"/>
                <a:gd name="T45" fmla="*/ 495 h 747"/>
                <a:gd name="T46" fmla="*/ 215 w 322"/>
                <a:gd name="T47" fmla="*/ 635 h 747"/>
                <a:gd name="T48" fmla="*/ 223 w 322"/>
                <a:gd name="T49" fmla="*/ 694 h 747"/>
                <a:gd name="T50" fmla="*/ 243 w 322"/>
                <a:gd name="T51" fmla="*/ 708 h 747"/>
                <a:gd name="T52" fmla="*/ 322 w 322"/>
                <a:gd name="T53" fmla="*/ 714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2" h="747">
                  <a:moveTo>
                    <a:pt x="322" y="714"/>
                  </a:moveTo>
                  <a:cubicBezTo>
                    <a:pt x="322" y="747"/>
                    <a:pt x="322" y="747"/>
                    <a:pt x="322" y="747"/>
                  </a:cubicBezTo>
                  <a:cubicBezTo>
                    <a:pt x="244" y="745"/>
                    <a:pt x="193" y="744"/>
                    <a:pt x="169" y="744"/>
                  </a:cubicBezTo>
                  <a:cubicBezTo>
                    <a:pt x="0" y="747"/>
                    <a:pt x="0" y="747"/>
                    <a:pt x="0" y="747"/>
                  </a:cubicBezTo>
                  <a:cubicBezTo>
                    <a:pt x="0" y="714"/>
                    <a:pt x="0" y="714"/>
                    <a:pt x="0" y="714"/>
                  </a:cubicBezTo>
                  <a:cubicBezTo>
                    <a:pt x="43" y="713"/>
                    <a:pt x="69" y="711"/>
                    <a:pt x="79" y="708"/>
                  </a:cubicBezTo>
                  <a:cubicBezTo>
                    <a:pt x="88" y="705"/>
                    <a:pt x="94" y="701"/>
                    <a:pt x="98" y="696"/>
                  </a:cubicBezTo>
                  <a:cubicBezTo>
                    <a:pt x="102" y="689"/>
                    <a:pt x="105" y="672"/>
                    <a:pt x="106" y="645"/>
                  </a:cubicBezTo>
                  <a:cubicBezTo>
                    <a:pt x="107" y="637"/>
                    <a:pt x="108" y="587"/>
                    <a:pt x="109" y="495"/>
                  </a:cubicBezTo>
                  <a:cubicBezTo>
                    <a:pt x="109" y="251"/>
                    <a:pt x="109" y="251"/>
                    <a:pt x="109" y="251"/>
                  </a:cubicBezTo>
                  <a:cubicBezTo>
                    <a:pt x="109" y="204"/>
                    <a:pt x="108" y="157"/>
                    <a:pt x="106" y="111"/>
                  </a:cubicBezTo>
                  <a:cubicBezTo>
                    <a:pt x="105" y="78"/>
                    <a:pt x="102" y="59"/>
                    <a:pt x="98" y="52"/>
                  </a:cubicBezTo>
                  <a:cubicBezTo>
                    <a:pt x="94" y="46"/>
                    <a:pt x="88" y="41"/>
                    <a:pt x="78" y="39"/>
                  </a:cubicBezTo>
                  <a:cubicBezTo>
                    <a:pt x="69" y="36"/>
                    <a:pt x="43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0" y="2"/>
                    <a:pt x="124" y="3"/>
                    <a:pt x="161" y="3"/>
                  </a:cubicBezTo>
                  <a:cubicBezTo>
                    <a:pt x="198" y="3"/>
                    <a:pt x="251" y="2"/>
                    <a:pt x="322" y="0"/>
                  </a:cubicBezTo>
                  <a:cubicBezTo>
                    <a:pt x="322" y="33"/>
                    <a:pt x="322" y="33"/>
                    <a:pt x="322" y="33"/>
                  </a:cubicBezTo>
                  <a:cubicBezTo>
                    <a:pt x="279" y="34"/>
                    <a:pt x="253" y="36"/>
                    <a:pt x="244" y="39"/>
                  </a:cubicBezTo>
                  <a:cubicBezTo>
                    <a:pt x="234" y="41"/>
                    <a:pt x="228" y="46"/>
                    <a:pt x="224" y="51"/>
                  </a:cubicBezTo>
                  <a:cubicBezTo>
                    <a:pt x="220" y="58"/>
                    <a:pt x="217" y="75"/>
                    <a:pt x="216" y="102"/>
                  </a:cubicBezTo>
                  <a:cubicBezTo>
                    <a:pt x="216" y="109"/>
                    <a:pt x="215" y="159"/>
                    <a:pt x="213" y="251"/>
                  </a:cubicBezTo>
                  <a:cubicBezTo>
                    <a:pt x="213" y="495"/>
                    <a:pt x="213" y="495"/>
                    <a:pt x="213" y="495"/>
                  </a:cubicBezTo>
                  <a:cubicBezTo>
                    <a:pt x="213" y="543"/>
                    <a:pt x="214" y="589"/>
                    <a:pt x="215" y="635"/>
                  </a:cubicBezTo>
                  <a:cubicBezTo>
                    <a:pt x="216" y="668"/>
                    <a:pt x="219" y="688"/>
                    <a:pt x="223" y="694"/>
                  </a:cubicBezTo>
                  <a:cubicBezTo>
                    <a:pt x="227" y="700"/>
                    <a:pt x="234" y="705"/>
                    <a:pt x="243" y="708"/>
                  </a:cubicBezTo>
                  <a:cubicBezTo>
                    <a:pt x="252" y="711"/>
                    <a:pt x="278" y="713"/>
                    <a:pt x="322" y="7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0"/>
            <p:cNvSpPr>
              <a:spLocks/>
            </p:cNvSpPr>
            <p:nvPr userDrawn="1"/>
          </p:nvSpPr>
          <p:spPr bwMode="auto">
            <a:xfrm>
              <a:off x="1692275" y="998538"/>
              <a:ext cx="231775" cy="246063"/>
            </a:xfrm>
            <a:custGeom>
              <a:avLst/>
              <a:gdLst>
                <a:gd name="T0" fmla="*/ 728 w 728"/>
                <a:gd name="T1" fmla="*/ 667 h 774"/>
                <a:gd name="T2" fmla="*/ 707 w 728"/>
                <a:gd name="T3" fmla="*/ 716 h 774"/>
                <a:gd name="T4" fmla="*/ 581 w 728"/>
                <a:gd name="T5" fmla="*/ 761 h 774"/>
                <a:gd name="T6" fmla="*/ 447 w 728"/>
                <a:gd name="T7" fmla="*/ 774 h 774"/>
                <a:gd name="T8" fmla="*/ 288 w 728"/>
                <a:gd name="T9" fmla="*/ 754 h 774"/>
                <a:gd name="T10" fmla="*/ 161 w 728"/>
                <a:gd name="T11" fmla="*/ 696 h 774"/>
                <a:gd name="T12" fmla="*/ 71 w 728"/>
                <a:gd name="T13" fmla="*/ 610 h 774"/>
                <a:gd name="T14" fmla="*/ 18 w 728"/>
                <a:gd name="T15" fmla="*/ 508 h 774"/>
                <a:gd name="T16" fmla="*/ 0 w 728"/>
                <a:gd name="T17" fmla="*/ 386 h 774"/>
                <a:gd name="T18" fmla="*/ 123 w 728"/>
                <a:gd name="T19" fmla="*/ 110 h 774"/>
                <a:gd name="T20" fmla="*/ 457 w 728"/>
                <a:gd name="T21" fmla="*/ 0 h 774"/>
                <a:gd name="T22" fmla="*/ 549 w 728"/>
                <a:gd name="T23" fmla="*/ 6 h 774"/>
                <a:gd name="T24" fmla="*/ 653 w 728"/>
                <a:gd name="T25" fmla="*/ 27 h 774"/>
                <a:gd name="T26" fmla="*/ 728 w 728"/>
                <a:gd name="T27" fmla="*/ 45 h 774"/>
                <a:gd name="T28" fmla="*/ 710 w 728"/>
                <a:gd name="T29" fmla="*/ 101 h 774"/>
                <a:gd name="T30" fmla="*/ 698 w 728"/>
                <a:gd name="T31" fmla="*/ 204 h 774"/>
                <a:gd name="T32" fmla="*/ 665 w 728"/>
                <a:gd name="T33" fmla="*/ 204 h 774"/>
                <a:gd name="T34" fmla="*/ 665 w 728"/>
                <a:gd name="T35" fmla="*/ 143 h 774"/>
                <a:gd name="T36" fmla="*/ 605 w 728"/>
                <a:gd name="T37" fmla="*/ 66 h 774"/>
                <a:gd name="T38" fmla="*/ 446 w 728"/>
                <a:gd name="T39" fmla="*/ 41 h 774"/>
                <a:gd name="T40" fmla="*/ 313 w 728"/>
                <a:gd name="T41" fmla="*/ 60 h 774"/>
                <a:gd name="T42" fmla="*/ 217 w 728"/>
                <a:gd name="T43" fmla="*/ 117 h 774"/>
                <a:gd name="T44" fmla="*/ 149 w 728"/>
                <a:gd name="T45" fmla="*/ 216 h 774"/>
                <a:gd name="T46" fmla="*/ 122 w 728"/>
                <a:gd name="T47" fmla="*/ 366 h 774"/>
                <a:gd name="T48" fmla="*/ 223 w 728"/>
                <a:gd name="T49" fmla="*/ 621 h 774"/>
                <a:gd name="T50" fmla="*/ 492 w 728"/>
                <a:gd name="T51" fmla="*/ 717 h 774"/>
                <a:gd name="T52" fmla="*/ 632 w 728"/>
                <a:gd name="T53" fmla="*/ 698 h 774"/>
                <a:gd name="T54" fmla="*/ 719 w 728"/>
                <a:gd name="T55" fmla="*/ 656 h 774"/>
                <a:gd name="T56" fmla="*/ 728 w 728"/>
                <a:gd name="T57" fmla="*/ 667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28" h="774">
                  <a:moveTo>
                    <a:pt x="728" y="667"/>
                  </a:moveTo>
                  <a:cubicBezTo>
                    <a:pt x="707" y="716"/>
                    <a:pt x="707" y="716"/>
                    <a:pt x="707" y="716"/>
                  </a:cubicBezTo>
                  <a:cubicBezTo>
                    <a:pt x="664" y="736"/>
                    <a:pt x="622" y="751"/>
                    <a:pt x="581" y="761"/>
                  </a:cubicBezTo>
                  <a:cubicBezTo>
                    <a:pt x="540" y="770"/>
                    <a:pt x="495" y="774"/>
                    <a:pt x="447" y="774"/>
                  </a:cubicBezTo>
                  <a:cubicBezTo>
                    <a:pt x="390" y="774"/>
                    <a:pt x="337" y="768"/>
                    <a:pt x="288" y="754"/>
                  </a:cubicBezTo>
                  <a:cubicBezTo>
                    <a:pt x="240" y="740"/>
                    <a:pt x="197" y="721"/>
                    <a:pt x="161" y="696"/>
                  </a:cubicBezTo>
                  <a:cubicBezTo>
                    <a:pt x="124" y="670"/>
                    <a:pt x="94" y="642"/>
                    <a:pt x="71" y="610"/>
                  </a:cubicBezTo>
                  <a:cubicBezTo>
                    <a:pt x="48" y="579"/>
                    <a:pt x="31" y="545"/>
                    <a:pt x="18" y="508"/>
                  </a:cubicBezTo>
                  <a:cubicBezTo>
                    <a:pt x="6" y="471"/>
                    <a:pt x="0" y="430"/>
                    <a:pt x="0" y="386"/>
                  </a:cubicBezTo>
                  <a:cubicBezTo>
                    <a:pt x="0" y="275"/>
                    <a:pt x="41" y="183"/>
                    <a:pt x="123" y="110"/>
                  </a:cubicBezTo>
                  <a:cubicBezTo>
                    <a:pt x="204" y="37"/>
                    <a:pt x="316" y="0"/>
                    <a:pt x="457" y="0"/>
                  </a:cubicBezTo>
                  <a:cubicBezTo>
                    <a:pt x="490" y="0"/>
                    <a:pt x="521" y="2"/>
                    <a:pt x="549" y="6"/>
                  </a:cubicBezTo>
                  <a:cubicBezTo>
                    <a:pt x="578" y="9"/>
                    <a:pt x="612" y="16"/>
                    <a:pt x="653" y="27"/>
                  </a:cubicBezTo>
                  <a:cubicBezTo>
                    <a:pt x="694" y="37"/>
                    <a:pt x="719" y="43"/>
                    <a:pt x="728" y="45"/>
                  </a:cubicBezTo>
                  <a:cubicBezTo>
                    <a:pt x="720" y="64"/>
                    <a:pt x="714" y="82"/>
                    <a:pt x="710" y="101"/>
                  </a:cubicBezTo>
                  <a:cubicBezTo>
                    <a:pt x="704" y="131"/>
                    <a:pt x="700" y="165"/>
                    <a:pt x="698" y="204"/>
                  </a:cubicBezTo>
                  <a:cubicBezTo>
                    <a:pt x="665" y="204"/>
                    <a:pt x="665" y="204"/>
                    <a:pt x="665" y="204"/>
                  </a:cubicBezTo>
                  <a:cubicBezTo>
                    <a:pt x="665" y="143"/>
                    <a:pt x="665" y="143"/>
                    <a:pt x="665" y="143"/>
                  </a:cubicBezTo>
                  <a:cubicBezTo>
                    <a:pt x="661" y="109"/>
                    <a:pt x="641" y="83"/>
                    <a:pt x="605" y="66"/>
                  </a:cubicBezTo>
                  <a:cubicBezTo>
                    <a:pt x="569" y="50"/>
                    <a:pt x="516" y="41"/>
                    <a:pt x="446" y="41"/>
                  </a:cubicBezTo>
                  <a:cubicBezTo>
                    <a:pt x="393" y="42"/>
                    <a:pt x="349" y="48"/>
                    <a:pt x="313" y="60"/>
                  </a:cubicBezTo>
                  <a:cubicBezTo>
                    <a:pt x="277" y="72"/>
                    <a:pt x="245" y="91"/>
                    <a:pt x="217" y="117"/>
                  </a:cubicBezTo>
                  <a:cubicBezTo>
                    <a:pt x="189" y="143"/>
                    <a:pt x="166" y="176"/>
                    <a:pt x="149" y="216"/>
                  </a:cubicBezTo>
                  <a:cubicBezTo>
                    <a:pt x="131" y="256"/>
                    <a:pt x="122" y="306"/>
                    <a:pt x="122" y="366"/>
                  </a:cubicBezTo>
                  <a:cubicBezTo>
                    <a:pt x="122" y="472"/>
                    <a:pt x="155" y="557"/>
                    <a:pt x="223" y="621"/>
                  </a:cubicBezTo>
                  <a:cubicBezTo>
                    <a:pt x="291" y="685"/>
                    <a:pt x="380" y="717"/>
                    <a:pt x="492" y="717"/>
                  </a:cubicBezTo>
                  <a:cubicBezTo>
                    <a:pt x="542" y="717"/>
                    <a:pt x="589" y="711"/>
                    <a:pt x="632" y="698"/>
                  </a:cubicBezTo>
                  <a:cubicBezTo>
                    <a:pt x="661" y="689"/>
                    <a:pt x="690" y="675"/>
                    <a:pt x="719" y="656"/>
                  </a:cubicBezTo>
                  <a:lnTo>
                    <a:pt x="728" y="6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1"/>
            <p:cNvSpPr>
              <a:spLocks/>
            </p:cNvSpPr>
            <p:nvPr userDrawn="1"/>
          </p:nvSpPr>
          <p:spPr bwMode="auto">
            <a:xfrm>
              <a:off x="657225" y="998538"/>
              <a:ext cx="231775" cy="246063"/>
            </a:xfrm>
            <a:custGeom>
              <a:avLst/>
              <a:gdLst>
                <a:gd name="T0" fmla="*/ 728 w 728"/>
                <a:gd name="T1" fmla="*/ 667 h 774"/>
                <a:gd name="T2" fmla="*/ 706 w 728"/>
                <a:gd name="T3" fmla="*/ 716 h 774"/>
                <a:gd name="T4" fmla="*/ 580 w 728"/>
                <a:gd name="T5" fmla="*/ 761 h 774"/>
                <a:gd name="T6" fmla="*/ 446 w 728"/>
                <a:gd name="T7" fmla="*/ 774 h 774"/>
                <a:gd name="T8" fmla="*/ 288 w 728"/>
                <a:gd name="T9" fmla="*/ 754 h 774"/>
                <a:gd name="T10" fmla="*/ 160 w 728"/>
                <a:gd name="T11" fmla="*/ 696 h 774"/>
                <a:gd name="T12" fmla="*/ 71 w 728"/>
                <a:gd name="T13" fmla="*/ 610 h 774"/>
                <a:gd name="T14" fmla="*/ 18 w 728"/>
                <a:gd name="T15" fmla="*/ 508 h 774"/>
                <a:gd name="T16" fmla="*/ 0 w 728"/>
                <a:gd name="T17" fmla="*/ 386 h 774"/>
                <a:gd name="T18" fmla="*/ 122 w 728"/>
                <a:gd name="T19" fmla="*/ 110 h 774"/>
                <a:gd name="T20" fmla="*/ 456 w 728"/>
                <a:gd name="T21" fmla="*/ 0 h 774"/>
                <a:gd name="T22" fmla="*/ 549 w 728"/>
                <a:gd name="T23" fmla="*/ 6 h 774"/>
                <a:gd name="T24" fmla="*/ 653 w 728"/>
                <a:gd name="T25" fmla="*/ 27 h 774"/>
                <a:gd name="T26" fmla="*/ 728 w 728"/>
                <a:gd name="T27" fmla="*/ 45 h 774"/>
                <a:gd name="T28" fmla="*/ 710 w 728"/>
                <a:gd name="T29" fmla="*/ 101 h 774"/>
                <a:gd name="T30" fmla="*/ 698 w 728"/>
                <a:gd name="T31" fmla="*/ 204 h 774"/>
                <a:gd name="T32" fmla="*/ 665 w 728"/>
                <a:gd name="T33" fmla="*/ 204 h 774"/>
                <a:gd name="T34" fmla="*/ 664 w 728"/>
                <a:gd name="T35" fmla="*/ 143 h 774"/>
                <a:gd name="T36" fmla="*/ 604 w 728"/>
                <a:gd name="T37" fmla="*/ 66 h 774"/>
                <a:gd name="T38" fmla="*/ 445 w 728"/>
                <a:gd name="T39" fmla="*/ 41 h 774"/>
                <a:gd name="T40" fmla="*/ 313 w 728"/>
                <a:gd name="T41" fmla="*/ 60 h 774"/>
                <a:gd name="T42" fmla="*/ 216 w 728"/>
                <a:gd name="T43" fmla="*/ 117 h 774"/>
                <a:gd name="T44" fmla="*/ 148 w 728"/>
                <a:gd name="T45" fmla="*/ 216 h 774"/>
                <a:gd name="T46" fmla="*/ 121 w 728"/>
                <a:gd name="T47" fmla="*/ 366 h 774"/>
                <a:gd name="T48" fmla="*/ 223 w 728"/>
                <a:gd name="T49" fmla="*/ 621 h 774"/>
                <a:gd name="T50" fmla="*/ 492 w 728"/>
                <a:gd name="T51" fmla="*/ 717 h 774"/>
                <a:gd name="T52" fmla="*/ 631 w 728"/>
                <a:gd name="T53" fmla="*/ 698 h 774"/>
                <a:gd name="T54" fmla="*/ 718 w 728"/>
                <a:gd name="T55" fmla="*/ 656 h 774"/>
                <a:gd name="T56" fmla="*/ 728 w 728"/>
                <a:gd name="T57" fmla="*/ 667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28" h="774">
                  <a:moveTo>
                    <a:pt x="728" y="667"/>
                  </a:moveTo>
                  <a:cubicBezTo>
                    <a:pt x="706" y="716"/>
                    <a:pt x="706" y="716"/>
                    <a:pt x="706" y="716"/>
                  </a:cubicBezTo>
                  <a:cubicBezTo>
                    <a:pt x="663" y="736"/>
                    <a:pt x="621" y="751"/>
                    <a:pt x="580" y="761"/>
                  </a:cubicBezTo>
                  <a:cubicBezTo>
                    <a:pt x="539" y="770"/>
                    <a:pt x="495" y="774"/>
                    <a:pt x="446" y="774"/>
                  </a:cubicBezTo>
                  <a:cubicBezTo>
                    <a:pt x="389" y="774"/>
                    <a:pt x="337" y="768"/>
                    <a:pt x="288" y="754"/>
                  </a:cubicBezTo>
                  <a:cubicBezTo>
                    <a:pt x="239" y="740"/>
                    <a:pt x="197" y="721"/>
                    <a:pt x="160" y="696"/>
                  </a:cubicBezTo>
                  <a:cubicBezTo>
                    <a:pt x="124" y="670"/>
                    <a:pt x="94" y="642"/>
                    <a:pt x="71" y="610"/>
                  </a:cubicBezTo>
                  <a:cubicBezTo>
                    <a:pt x="48" y="579"/>
                    <a:pt x="30" y="545"/>
                    <a:pt x="18" y="508"/>
                  </a:cubicBezTo>
                  <a:cubicBezTo>
                    <a:pt x="6" y="471"/>
                    <a:pt x="0" y="430"/>
                    <a:pt x="0" y="386"/>
                  </a:cubicBezTo>
                  <a:cubicBezTo>
                    <a:pt x="0" y="275"/>
                    <a:pt x="41" y="183"/>
                    <a:pt x="122" y="110"/>
                  </a:cubicBezTo>
                  <a:cubicBezTo>
                    <a:pt x="204" y="37"/>
                    <a:pt x="315" y="0"/>
                    <a:pt x="456" y="0"/>
                  </a:cubicBezTo>
                  <a:cubicBezTo>
                    <a:pt x="490" y="0"/>
                    <a:pt x="520" y="2"/>
                    <a:pt x="549" y="6"/>
                  </a:cubicBezTo>
                  <a:cubicBezTo>
                    <a:pt x="577" y="9"/>
                    <a:pt x="612" y="16"/>
                    <a:pt x="653" y="27"/>
                  </a:cubicBezTo>
                  <a:cubicBezTo>
                    <a:pt x="694" y="37"/>
                    <a:pt x="719" y="43"/>
                    <a:pt x="728" y="45"/>
                  </a:cubicBezTo>
                  <a:cubicBezTo>
                    <a:pt x="720" y="64"/>
                    <a:pt x="714" y="82"/>
                    <a:pt x="710" y="101"/>
                  </a:cubicBezTo>
                  <a:cubicBezTo>
                    <a:pt x="704" y="131"/>
                    <a:pt x="700" y="165"/>
                    <a:pt x="698" y="204"/>
                  </a:cubicBezTo>
                  <a:cubicBezTo>
                    <a:pt x="665" y="204"/>
                    <a:pt x="665" y="204"/>
                    <a:pt x="665" y="204"/>
                  </a:cubicBezTo>
                  <a:cubicBezTo>
                    <a:pt x="664" y="143"/>
                    <a:pt x="664" y="143"/>
                    <a:pt x="664" y="143"/>
                  </a:cubicBezTo>
                  <a:cubicBezTo>
                    <a:pt x="661" y="109"/>
                    <a:pt x="641" y="83"/>
                    <a:pt x="604" y="66"/>
                  </a:cubicBezTo>
                  <a:cubicBezTo>
                    <a:pt x="568" y="50"/>
                    <a:pt x="515" y="41"/>
                    <a:pt x="445" y="41"/>
                  </a:cubicBezTo>
                  <a:cubicBezTo>
                    <a:pt x="393" y="42"/>
                    <a:pt x="349" y="48"/>
                    <a:pt x="313" y="60"/>
                  </a:cubicBezTo>
                  <a:cubicBezTo>
                    <a:pt x="276" y="72"/>
                    <a:pt x="244" y="91"/>
                    <a:pt x="216" y="117"/>
                  </a:cubicBezTo>
                  <a:cubicBezTo>
                    <a:pt x="189" y="143"/>
                    <a:pt x="166" y="176"/>
                    <a:pt x="148" y="216"/>
                  </a:cubicBezTo>
                  <a:cubicBezTo>
                    <a:pt x="131" y="256"/>
                    <a:pt x="122" y="306"/>
                    <a:pt x="121" y="366"/>
                  </a:cubicBezTo>
                  <a:cubicBezTo>
                    <a:pt x="121" y="472"/>
                    <a:pt x="155" y="557"/>
                    <a:pt x="223" y="621"/>
                  </a:cubicBezTo>
                  <a:cubicBezTo>
                    <a:pt x="290" y="685"/>
                    <a:pt x="380" y="717"/>
                    <a:pt x="492" y="717"/>
                  </a:cubicBezTo>
                  <a:cubicBezTo>
                    <a:pt x="542" y="717"/>
                    <a:pt x="588" y="711"/>
                    <a:pt x="631" y="698"/>
                  </a:cubicBezTo>
                  <a:cubicBezTo>
                    <a:pt x="660" y="689"/>
                    <a:pt x="689" y="675"/>
                    <a:pt x="718" y="656"/>
                  </a:cubicBezTo>
                  <a:lnTo>
                    <a:pt x="728" y="6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2"/>
            <p:cNvSpPr>
              <a:spLocks/>
            </p:cNvSpPr>
            <p:nvPr userDrawn="1"/>
          </p:nvSpPr>
          <p:spPr bwMode="auto">
            <a:xfrm>
              <a:off x="757238" y="687388"/>
              <a:ext cx="323850" cy="239713"/>
            </a:xfrm>
            <a:custGeom>
              <a:avLst/>
              <a:gdLst>
                <a:gd name="T0" fmla="*/ 0 w 1017"/>
                <a:gd name="T1" fmla="*/ 35 h 754"/>
                <a:gd name="T2" fmla="*/ 0 w 1017"/>
                <a:gd name="T3" fmla="*/ 0 h 754"/>
                <a:gd name="T4" fmla="*/ 110 w 1017"/>
                <a:gd name="T5" fmla="*/ 4 h 754"/>
                <a:gd name="T6" fmla="*/ 212 w 1017"/>
                <a:gd name="T7" fmla="*/ 0 h 754"/>
                <a:gd name="T8" fmla="*/ 300 w 1017"/>
                <a:gd name="T9" fmla="*/ 183 h 754"/>
                <a:gd name="T10" fmla="*/ 509 w 1017"/>
                <a:gd name="T11" fmla="*/ 592 h 754"/>
                <a:gd name="T12" fmla="*/ 697 w 1017"/>
                <a:gd name="T13" fmla="*/ 218 h 754"/>
                <a:gd name="T14" fmla="*/ 800 w 1017"/>
                <a:gd name="T15" fmla="*/ 0 h 754"/>
                <a:gd name="T16" fmla="*/ 898 w 1017"/>
                <a:gd name="T17" fmla="*/ 4 h 754"/>
                <a:gd name="T18" fmla="*/ 1017 w 1017"/>
                <a:gd name="T19" fmla="*/ 0 h 754"/>
                <a:gd name="T20" fmla="*/ 1017 w 1017"/>
                <a:gd name="T21" fmla="*/ 35 h 754"/>
                <a:gd name="T22" fmla="*/ 938 w 1017"/>
                <a:gd name="T23" fmla="*/ 40 h 754"/>
                <a:gd name="T24" fmla="*/ 918 w 1017"/>
                <a:gd name="T25" fmla="*/ 53 h 754"/>
                <a:gd name="T26" fmla="*/ 910 w 1017"/>
                <a:gd name="T27" fmla="*/ 103 h 754"/>
                <a:gd name="T28" fmla="*/ 907 w 1017"/>
                <a:gd name="T29" fmla="*/ 251 h 754"/>
                <a:gd name="T30" fmla="*/ 907 w 1017"/>
                <a:gd name="T31" fmla="*/ 492 h 754"/>
                <a:gd name="T32" fmla="*/ 910 w 1017"/>
                <a:gd name="T33" fmla="*/ 631 h 754"/>
                <a:gd name="T34" fmla="*/ 918 w 1017"/>
                <a:gd name="T35" fmla="*/ 690 h 754"/>
                <a:gd name="T36" fmla="*/ 938 w 1017"/>
                <a:gd name="T37" fmla="*/ 704 h 754"/>
                <a:gd name="T38" fmla="*/ 1017 w 1017"/>
                <a:gd name="T39" fmla="*/ 709 h 754"/>
                <a:gd name="T40" fmla="*/ 1017 w 1017"/>
                <a:gd name="T41" fmla="*/ 743 h 754"/>
                <a:gd name="T42" fmla="*/ 861 w 1017"/>
                <a:gd name="T43" fmla="*/ 739 h 754"/>
                <a:gd name="T44" fmla="*/ 699 w 1017"/>
                <a:gd name="T45" fmla="*/ 743 h 754"/>
                <a:gd name="T46" fmla="*/ 699 w 1017"/>
                <a:gd name="T47" fmla="*/ 709 h 754"/>
                <a:gd name="T48" fmla="*/ 778 w 1017"/>
                <a:gd name="T49" fmla="*/ 704 h 754"/>
                <a:gd name="T50" fmla="*/ 797 w 1017"/>
                <a:gd name="T51" fmla="*/ 691 h 754"/>
                <a:gd name="T52" fmla="*/ 806 w 1017"/>
                <a:gd name="T53" fmla="*/ 641 h 754"/>
                <a:gd name="T54" fmla="*/ 808 w 1017"/>
                <a:gd name="T55" fmla="*/ 492 h 754"/>
                <a:gd name="T56" fmla="*/ 808 w 1017"/>
                <a:gd name="T57" fmla="*/ 108 h 754"/>
                <a:gd name="T58" fmla="*/ 619 w 1017"/>
                <a:gd name="T59" fmla="*/ 486 h 754"/>
                <a:gd name="T60" fmla="*/ 549 w 1017"/>
                <a:gd name="T61" fmla="*/ 629 h 754"/>
                <a:gd name="T62" fmla="*/ 494 w 1017"/>
                <a:gd name="T63" fmla="*/ 754 h 754"/>
                <a:gd name="T64" fmla="*/ 472 w 1017"/>
                <a:gd name="T65" fmla="*/ 754 h 754"/>
                <a:gd name="T66" fmla="*/ 459 w 1017"/>
                <a:gd name="T67" fmla="*/ 722 h 754"/>
                <a:gd name="T68" fmla="*/ 422 w 1017"/>
                <a:gd name="T69" fmla="*/ 645 h 754"/>
                <a:gd name="T70" fmla="*/ 159 w 1017"/>
                <a:gd name="T71" fmla="*/ 126 h 754"/>
                <a:gd name="T72" fmla="*/ 159 w 1017"/>
                <a:gd name="T73" fmla="*/ 492 h 754"/>
                <a:gd name="T74" fmla="*/ 163 w 1017"/>
                <a:gd name="T75" fmla="*/ 631 h 754"/>
                <a:gd name="T76" fmla="*/ 171 w 1017"/>
                <a:gd name="T77" fmla="*/ 690 h 754"/>
                <a:gd name="T78" fmla="*/ 191 w 1017"/>
                <a:gd name="T79" fmla="*/ 704 h 754"/>
                <a:gd name="T80" fmla="*/ 271 w 1017"/>
                <a:gd name="T81" fmla="*/ 709 h 754"/>
                <a:gd name="T82" fmla="*/ 271 w 1017"/>
                <a:gd name="T83" fmla="*/ 743 h 754"/>
                <a:gd name="T84" fmla="*/ 138 w 1017"/>
                <a:gd name="T85" fmla="*/ 739 h 754"/>
                <a:gd name="T86" fmla="*/ 0 w 1017"/>
                <a:gd name="T87" fmla="*/ 743 h 754"/>
                <a:gd name="T88" fmla="*/ 0 w 1017"/>
                <a:gd name="T89" fmla="*/ 709 h 754"/>
                <a:gd name="T90" fmla="*/ 79 w 1017"/>
                <a:gd name="T91" fmla="*/ 704 h 754"/>
                <a:gd name="T92" fmla="*/ 98 w 1017"/>
                <a:gd name="T93" fmla="*/ 691 h 754"/>
                <a:gd name="T94" fmla="*/ 107 w 1017"/>
                <a:gd name="T95" fmla="*/ 641 h 754"/>
                <a:gd name="T96" fmla="*/ 109 w 1017"/>
                <a:gd name="T97" fmla="*/ 492 h 754"/>
                <a:gd name="T98" fmla="*/ 109 w 1017"/>
                <a:gd name="T99" fmla="*/ 251 h 754"/>
                <a:gd name="T100" fmla="*/ 107 w 1017"/>
                <a:gd name="T101" fmla="*/ 112 h 754"/>
                <a:gd name="T102" fmla="*/ 99 w 1017"/>
                <a:gd name="T103" fmla="*/ 54 h 754"/>
                <a:gd name="T104" fmla="*/ 78 w 1017"/>
                <a:gd name="T105" fmla="*/ 40 h 754"/>
                <a:gd name="T106" fmla="*/ 0 w 1017"/>
                <a:gd name="T107" fmla="*/ 35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17" h="754">
                  <a:moveTo>
                    <a:pt x="0" y="3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8" y="2"/>
                    <a:pt x="75" y="4"/>
                    <a:pt x="110" y="4"/>
                  </a:cubicBezTo>
                  <a:cubicBezTo>
                    <a:pt x="145" y="4"/>
                    <a:pt x="179" y="2"/>
                    <a:pt x="212" y="0"/>
                  </a:cubicBezTo>
                  <a:cubicBezTo>
                    <a:pt x="244" y="70"/>
                    <a:pt x="274" y="131"/>
                    <a:pt x="300" y="183"/>
                  </a:cubicBezTo>
                  <a:cubicBezTo>
                    <a:pt x="509" y="592"/>
                    <a:pt x="509" y="592"/>
                    <a:pt x="509" y="592"/>
                  </a:cubicBezTo>
                  <a:cubicBezTo>
                    <a:pt x="697" y="218"/>
                    <a:pt x="697" y="218"/>
                    <a:pt x="697" y="218"/>
                  </a:cubicBezTo>
                  <a:cubicBezTo>
                    <a:pt x="749" y="116"/>
                    <a:pt x="783" y="43"/>
                    <a:pt x="800" y="0"/>
                  </a:cubicBezTo>
                  <a:cubicBezTo>
                    <a:pt x="839" y="2"/>
                    <a:pt x="872" y="4"/>
                    <a:pt x="898" y="4"/>
                  </a:cubicBezTo>
                  <a:cubicBezTo>
                    <a:pt x="923" y="4"/>
                    <a:pt x="962" y="2"/>
                    <a:pt x="1017" y="0"/>
                  </a:cubicBezTo>
                  <a:cubicBezTo>
                    <a:pt x="1017" y="35"/>
                    <a:pt x="1017" y="35"/>
                    <a:pt x="1017" y="35"/>
                  </a:cubicBezTo>
                  <a:cubicBezTo>
                    <a:pt x="974" y="35"/>
                    <a:pt x="947" y="37"/>
                    <a:pt x="938" y="40"/>
                  </a:cubicBezTo>
                  <a:cubicBezTo>
                    <a:pt x="928" y="43"/>
                    <a:pt x="922" y="47"/>
                    <a:pt x="918" y="53"/>
                  </a:cubicBezTo>
                  <a:cubicBezTo>
                    <a:pt x="914" y="60"/>
                    <a:pt x="911" y="76"/>
                    <a:pt x="910" y="103"/>
                  </a:cubicBezTo>
                  <a:cubicBezTo>
                    <a:pt x="910" y="110"/>
                    <a:pt x="909" y="159"/>
                    <a:pt x="907" y="251"/>
                  </a:cubicBezTo>
                  <a:cubicBezTo>
                    <a:pt x="907" y="492"/>
                    <a:pt x="907" y="492"/>
                    <a:pt x="907" y="492"/>
                  </a:cubicBezTo>
                  <a:cubicBezTo>
                    <a:pt x="907" y="540"/>
                    <a:pt x="908" y="586"/>
                    <a:pt x="910" y="631"/>
                  </a:cubicBezTo>
                  <a:cubicBezTo>
                    <a:pt x="911" y="664"/>
                    <a:pt x="914" y="684"/>
                    <a:pt x="918" y="690"/>
                  </a:cubicBezTo>
                  <a:cubicBezTo>
                    <a:pt x="922" y="696"/>
                    <a:pt x="929" y="701"/>
                    <a:pt x="938" y="704"/>
                  </a:cubicBezTo>
                  <a:cubicBezTo>
                    <a:pt x="948" y="707"/>
                    <a:pt x="974" y="709"/>
                    <a:pt x="1017" y="709"/>
                  </a:cubicBezTo>
                  <a:cubicBezTo>
                    <a:pt x="1017" y="743"/>
                    <a:pt x="1017" y="743"/>
                    <a:pt x="1017" y="743"/>
                  </a:cubicBezTo>
                  <a:cubicBezTo>
                    <a:pt x="943" y="740"/>
                    <a:pt x="891" y="739"/>
                    <a:pt x="861" y="739"/>
                  </a:cubicBezTo>
                  <a:cubicBezTo>
                    <a:pt x="837" y="739"/>
                    <a:pt x="782" y="740"/>
                    <a:pt x="699" y="743"/>
                  </a:cubicBezTo>
                  <a:cubicBezTo>
                    <a:pt x="699" y="709"/>
                    <a:pt x="699" y="709"/>
                    <a:pt x="699" y="709"/>
                  </a:cubicBezTo>
                  <a:cubicBezTo>
                    <a:pt x="742" y="709"/>
                    <a:pt x="768" y="707"/>
                    <a:pt x="778" y="704"/>
                  </a:cubicBezTo>
                  <a:cubicBezTo>
                    <a:pt x="788" y="701"/>
                    <a:pt x="794" y="697"/>
                    <a:pt x="797" y="691"/>
                  </a:cubicBezTo>
                  <a:cubicBezTo>
                    <a:pt x="802" y="684"/>
                    <a:pt x="805" y="668"/>
                    <a:pt x="806" y="641"/>
                  </a:cubicBezTo>
                  <a:cubicBezTo>
                    <a:pt x="806" y="633"/>
                    <a:pt x="807" y="584"/>
                    <a:pt x="808" y="492"/>
                  </a:cubicBezTo>
                  <a:cubicBezTo>
                    <a:pt x="808" y="108"/>
                    <a:pt x="808" y="108"/>
                    <a:pt x="808" y="108"/>
                  </a:cubicBezTo>
                  <a:cubicBezTo>
                    <a:pt x="619" y="486"/>
                    <a:pt x="619" y="486"/>
                    <a:pt x="619" y="486"/>
                  </a:cubicBezTo>
                  <a:cubicBezTo>
                    <a:pt x="589" y="545"/>
                    <a:pt x="566" y="593"/>
                    <a:pt x="549" y="629"/>
                  </a:cubicBezTo>
                  <a:cubicBezTo>
                    <a:pt x="537" y="655"/>
                    <a:pt x="518" y="696"/>
                    <a:pt x="494" y="754"/>
                  </a:cubicBezTo>
                  <a:cubicBezTo>
                    <a:pt x="472" y="754"/>
                    <a:pt x="472" y="754"/>
                    <a:pt x="472" y="754"/>
                  </a:cubicBezTo>
                  <a:cubicBezTo>
                    <a:pt x="468" y="740"/>
                    <a:pt x="463" y="729"/>
                    <a:pt x="459" y="722"/>
                  </a:cubicBezTo>
                  <a:cubicBezTo>
                    <a:pt x="422" y="645"/>
                    <a:pt x="422" y="645"/>
                    <a:pt x="422" y="645"/>
                  </a:cubicBezTo>
                  <a:cubicBezTo>
                    <a:pt x="159" y="126"/>
                    <a:pt x="159" y="126"/>
                    <a:pt x="159" y="126"/>
                  </a:cubicBezTo>
                  <a:cubicBezTo>
                    <a:pt x="159" y="492"/>
                    <a:pt x="159" y="492"/>
                    <a:pt x="159" y="492"/>
                  </a:cubicBezTo>
                  <a:cubicBezTo>
                    <a:pt x="159" y="540"/>
                    <a:pt x="160" y="586"/>
                    <a:pt x="163" y="631"/>
                  </a:cubicBezTo>
                  <a:cubicBezTo>
                    <a:pt x="164" y="664"/>
                    <a:pt x="167" y="683"/>
                    <a:pt x="171" y="690"/>
                  </a:cubicBezTo>
                  <a:cubicBezTo>
                    <a:pt x="175" y="696"/>
                    <a:pt x="182" y="701"/>
                    <a:pt x="191" y="704"/>
                  </a:cubicBezTo>
                  <a:cubicBezTo>
                    <a:pt x="200" y="707"/>
                    <a:pt x="227" y="709"/>
                    <a:pt x="271" y="709"/>
                  </a:cubicBezTo>
                  <a:cubicBezTo>
                    <a:pt x="271" y="743"/>
                    <a:pt x="271" y="743"/>
                    <a:pt x="271" y="743"/>
                  </a:cubicBezTo>
                  <a:cubicBezTo>
                    <a:pt x="138" y="739"/>
                    <a:pt x="138" y="739"/>
                    <a:pt x="138" y="739"/>
                  </a:cubicBezTo>
                  <a:cubicBezTo>
                    <a:pt x="0" y="743"/>
                    <a:pt x="0" y="743"/>
                    <a:pt x="0" y="743"/>
                  </a:cubicBezTo>
                  <a:cubicBezTo>
                    <a:pt x="0" y="709"/>
                    <a:pt x="0" y="709"/>
                    <a:pt x="0" y="709"/>
                  </a:cubicBezTo>
                  <a:cubicBezTo>
                    <a:pt x="43" y="709"/>
                    <a:pt x="69" y="707"/>
                    <a:pt x="79" y="704"/>
                  </a:cubicBezTo>
                  <a:cubicBezTo>
                    <a:pt x="88" y="701"/>
                    <a:pt x="95" y="697"/>
                    <a:pt x="98" y="691"/>
                  </a:cubicBezTo>
                  <a:cubicBezTo>
                    <a:pt x="103" y="684"/>
                    <a:pt x="105" y="668"/>
                    <a:pt x="107" y="641"/>
                  </a:cubicBezTo>
                  <a:cubicBezTo>
                    <a:pt x="107" y="634"/>
                    <a:pt x="108" y="584"/>
                    <a:pt x="109" y="492"/>
                  </a:cubicBezTo>
                  <a:cubicBezTo>
                    <a:pt x="109" y="251"/>
                    <a:pt x="109" y="251"/>
                    <a:pt x="109" y="251"/>
                  </a:cubicBezTo>
                  <a:cubicBezTo>
                    <a:pt x="109" y="204"/>
                    <a:pt x="108" y="158"/>
                    <a:pt x="107" y="112"/>
                  </a:cubicBezTo>
                  <a:cubicBezTo>
                    <a:pt x="105" y="79"/>
                    <a:pt x="103" y="60"/>
                    <a:pt x="99" y="54"/>
                  </a:cubicBezTo>
                  <a:cubicBezTo>
                    <a:pt x="94" y="48"/>
                    <a:pt x="88" y="43"/>
                    <a:pt x="78" y="40"/>
                  </a:cubicBezTo>
                  <a:cubicBezTo>
                    <a:pt x="69" y="37"/>
                    <a:pt x="43" y="35"/>
                    <a:pt x="0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3"/>
            <p:cNvSpPr>
              <a:spLocks noEditPoints="1"/>
            </p:cNvSpPr>
            <p:nvPr userDrawn="1"/>
          </p:nvSpPr>
          <p:spPr bwMode="auto">
            <a:xfrm>
              <a:off x="1092200" y="684213"/>
              <a:ext cx="263525" cy="238125"/>
            </a:xfrm>
            <a:custGeom>
              <a:avLst/>
              <a:gdLst>
                <a:gd name="T0" fmla="*/ 117 w 832"/>
                <a:gd name="T1" fmla="*/ 747 h 750"/>
                <a:gd name="T2" fmla="*/ 257 w 832"/>
                <a:gd name="T3" fmla="*/ 750 h 750"/>
                <a:gd name="T4" fmla="*/ 257 w 832"/>
                <a:gd name="T5" fmla="*/ 717 h 750"/>
                <a:gd name="T6" fmla="*/ 185 w 832"/>
                <a:gd name="T7" fmla="*/ 712 h 750"/>
                <a:gd name="T8" fmla="*/ 166 w 832"/>
                <a:gd name="T9" fmla="*/ 702 h 750"/>
                <a:gd name="T10" fmla="*/ 162 w 832"/>
                <a:gd name="T11" fmla="*/ 690 h 750"/>
                <a:gd name="T12" fmla="*/ 178 w 832"/>
                <a:gd name="T13" fmla="*/ 637 h 750"/>
                <a:gd name="T14" fmla="*/ 237 w 832"/>
                <a:gd name="T15" fmla="*/ 503 h 750"/>
                <a:gd name="T16" fmla="*/ 556 w 832"/>
                <a:gd name="T17" fmla="*/ 503 h 750"/>
                <a:gd name="T18" fmla="*/ 624 w 832"/>
                <a:gd name="T19" fmla="*/ 663 h 750"/>
                <a:gd name="T20" fmla="*/ 632 w 832"/>
                <a:gd name="T21" fmla="*/ 693 h 750"/>
                <a:gd name="T22" fmla="*/ 627 w 832"/>
                <a:gd name="T23" fmla="*/ 705 h 750"/>
                <a:gd name="T24" fmla="*/ 609 w 832"/>
                <a:gd name="T25" fmla="*/ 713 h 750"/>
                <a:gd name="T26" fmla="*/ 535 w 832"/>
                <a:gd name="T27" fmla="*/ 717 h 750"/>
                <a:gd name="T28" fmla="*/ 535 w 832"/>
                <a:gd name="T29" fmla="*/ 750 h 750"/>
                <a:gd name="T30" fmla="*/ 712 w 832"/>
                <a:gd name="T31" fmla="*/ 747 h 750"/>
                <a:gd name="T32" fmla="*/ 832 w 832"/>
                <a:gd name="T33" fmla="*/ 750 h 750"/>
                <a:gd name="T34" fmla="*/ 832 w 832"/>
                <a:gd name="T35" fmla="*/ 717 h 750"/>
                <a:gd name="T36" fmla="*/ 776 w 832"/>
                <a:gd name="T37" fmla="*/ 710 h 750"/>
                <a:gd name="T38" fmla="*/ 753 w 832"/>
                <a:gd name="T39" fmla="*/ 687 h 750"/>
                <a:gd name="T40" fmla="*/ 677 w 832"/>
                <a:gd name="T41" fmla="*/ 526 h 750"/>
                <a:gd name="T42" fmla="*/ 441 w 832"/>
                <a:gd name="T43" fmla="*/ 0 h 750"/>
                <a:gd name="T44" fmla="*/ 406 w 832"/>
                <a:gd name="T45" fmla="*/ 0 h 750"/>
                <a:gd name="T46" fmla="*/ 310 w 832"/>
                <a:gd name="T47" fmla="*/ 217 h 750"/>
                <a:gd name="T48" fmla="*/ 172 w 832"/>
                <a:gd name="T49" fmla="*/ 512 h 750"/>
                <a:gd name="T50" fmla="*/ 100 w 832"/>
                <a:gd name="T51" fmla="*/ 660 h 750"/>
                <a:gd name="T52" fmla="*/ 74 w 832"/>
                <a:gd name="T53" fmla="*/ 702 h 750"/>
                <a:gd name="T54" fmla="*/ 54 w 832"/>
                <a:gd name="T55" fmla="*/ 713 h 750"/>
                <a:gd name="T56" fmla="*/ 0 w 832"/>
                <a:gd name="T57" fmla="*/ 717 h 750"/>
                <a:gd name="T58" fmla="*/ 0 w 832"/>
                <a:gd name="T59" fmla="*/ 750 h 750"/>
                <a:gd name="T60" fmla="*/ 117 w 832"/>
                <a:gd name="T61" fmla="*/ 747 h 750"/>
                <a:gd name="T62" fmla="*/ 396 w 832"/>
                <a:gd name="T63" fmla="*/ 143 h 750"/>
                <a:gd name="T64" fmla="*/ 534 w 832"/>
                <a:gd name="T65" fmla="*/ 458 h 750"/>
                <a:gd name="T66" fmla="*/ 256 w 832"/>
                <a:gd name="T67" fmla="*/ 458 h 750"/>
                <a:gd name="T68" fmla="*/ 396 w 832"/>
                <a:gd name="T69" fmla="*/ 143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32" h="750">
                  <a:moveTo>
                    <a:pt x="117" y="747"/>
                  </a:moveTo>
                  <a:cubicBezTo>
                    <a:pt x="148" y="747"/>
                    <a:pt x="195" y="748"/>
                    <a:pt x="257" y="750"/>
                  </a:cubicBezTo>
                  <a:cubicBezTo>
                    <a:pt x="257" y="717"/>
                    <a:pt x="257" y="717"/>
                    <a:pt x="257" y="717"/>
                  </a:cubicBezTo>
                  <a:cubicBezTo>
                    <a:pt x="222" y="716"/>
                    <a:pt x="199" y="715"/>
                    <a:pt x="185" y="712"/>
                  </a:cubicBezTo>
                  <a:cubicBezTo>
                    <a:pt x="177" y="710"/>
                    <a:pt x="170" y="707"/>
                    <a:pt x="166" y="702"/>
                  </a:cubicBezTo>
                  <a:cubicBezTo>
                    <a:pt x="163" y="699"/>
                    <a:pt x="162" y="695"/>
                    <a:pt x="162" y="690"/>
                  </a:cubicBezTo>
                  <a:cubicBezTo>
                    <a:pt x="162" y="679"/>
                    <a:pt x="167" y="662"/>
                    <a:pt x="178" y="637"/>
                  </a:cubicBezTo>
                  <a:cubicBezTo>
                    <a:pt x="237" y="503"/>
                    <a:pt x="237" y="503"/>
                    <a:pt x="237" y="503"/>
                  </a:cubicBezTo>
                  <a:cubicBezTo>
                    <a:pt x="556" y="503"/>
                    <a:pt x="556" y="503"/>
                    <a:pt x="556" y="503"/>
                  </a:cubicBezTo>
                  <a:cubicBezTo>
                    <a:pt x="624" y="663"/>
                    <a:pt x="624" y="663"/>
                    <a:pt x="624" y="663"/>
                  </a:cubicBezTo>
                  <a:cubicBezTo>
                    <a:pt x="629" y="675"/>
                    <a:pt x="632" y="685"/>
                    <a:pt x="632" y="693"/>
                  </a:cubicBezTo>
                  <a:cubicBezTo>
                    <a:pt x="632" y="698"/>
                    <a:pt x="630" y="702"/>
                    <a:pt x="627" y="705"/>
                  </a:cubicBezTo>
                  <a:cubicBezTo>
                    <a:pt x="624" y="708"/>
                    <a:pt x="618" y="711"/>
                    <a:pt x="609" y="713"/>
                  </a:cubicBezTo>
                  <a:cubicBezTo>
                    <a:pt x="601" y="715"/>
                    <a:pt x="576" y="716"/>
                    <a:pt x="535" y="717"/>
                  </a:cubicBezTo>
                  <a:cubicBezTo>
                    <a:pt x="535" y="750"/>
                    <a:pt x="535" y="750"/>
                    <a:pt x="535" y="750"/>
                  </a:cubicBezTo>
                  <a:cubicBezTo>
                    <a:pt x="712" y="747"/>
                    <a:pt x="712" y="747"/>
                    <a:pt x="712" y="747"/>
                  </a:cubicBezTo>
                  <a:cubicBezTo>
                    <a:pt x="734" y="747"/>
                    <a:pt x="775" y="748"/>
                    <a:pt x="832" y="750"/>
                  </a:cubicBezTo>
                  <a:cubicBezTo>
                    <a:pt x="832" y="717"/>
                    <a:pt x="832" y="717"/>
                    <a:pt x="832" y="717"/>
                  </a:cubicBezTo>
                  <a:cubicBezTo>
                    <a:pt x="803" y="716"/>
                    <a:pt x="784" y="714"/>
                    <a:pt x="776" y="710"/>
                  </a:cubicBezTo>
                  <a:cubicBezTo>
                    <a:pt x="767" y="707"/>
                    <a:pt x="760" y="699"/>
                    <a:pt x="753" y="687"/>
                  </a:cubicBezTo>
                  <a:cubicBezTo>
                    <a:pt x="740" y="664"/>
                    <a:pt x="715" y="611"/>
                    <a:pt x="677" y="526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357" y="112"/>
                    <a:pt x="325" y="185"/>
                    <a:pt x="310" y="217"/>
                  </a:cubicBezTo>
                  <a:cubicBezTo>
                    <a:pt x="172" y="512"/>
                    <a:pt x="172" y="512"/>
                    <a:pt x="172" y="512"/>
                  </a:cubicBezTo>
                  <a:cubicBezTo>
                    <a:pt x="131" y="598"/>
                    <a:pt x="107" y="647"/>
                    <a:pt x="100" y="660"/>
                  </a:cubicBezTo>
                  <a:cubicBezTo>
                    <a:pt x="89" y="683"/>
                    <a:pt x="80" y="697"/>
                    <a:pt x="74" y="702"/>
                  </a:cubicBezTo>
                  <a:cubicBezTo>
                    <a:pt x="68" y="708"/>
                    <a:pt x="61" y="711"/>
                    <a:pt x="54" y="713"/>
                  </a:cubicBezTo>
                  <a:cubicBezTo>
                    <a:pt x="47" y="715"/>
                    <a:pt x="29" y="716"/>
                    <a:pt x="0" y="717"/>
                  </a:cubicBezTo>
                  <a:cubicBezTo>
                    <a:pt x="0" y="750"/>
                    <a:pt x="0" y="750"/>
                    <a:pt x="0" y="750"/>
                  </a:cubicBezTo>
                  <a:cubicBezTo>
                    <a:pt x="42" y="748"/>
                    <a:pt x="81" y="747"/>
                    <a:pt x="117" y="747"/>
                  </a:cubicBezTo>
                  <a:close/>
                  <a:moveTo>
                    <a:pt x="396" y="143"/>
                  </a:moveTo>
                  <a:cubicBezTo>
                    <a:pt x="534" y="458"/>
                    <a:pt x="534" y="458"/>
                    <a:pt x="534" y="458"/>
                  </a:cubicBezTo>
                  <a:cubicBezTo>
                    <a:pt x="256" y="458"/>
                    <a:pt x="256" y="458"/>
                    <a:pt x="256" y="458"/>
                  </a:cubicBezTo>
                  <a:lnTo>
                    <a:pt x="396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4"/>
            <p:cNvSpPr>
              <a:spLocks/>
            </p:cNvSpPr>
            <p:nvPr userDrawn="1"/>
          </p:nvSpPr>
          <p:spPr bwMode="auto">
            <a:xfrm>
              <a:off x="1309688" y="687388"/>
              <a:ext cx="260350" cy="234950"/>
            </a:xfrm>
            <a:custGeom>
              <a:avLst/>
              <a:gdLst>
                <a:gd name="T0" fmla="*/ 601 w 817"/>
                <a:gd name="T1" fmla="*/ 111 h 743"/>
                <a:gd name="T2" fmla="*/ 634 w 817"/>
                <a:gd name="T3" fmla="*/ 52 h 743"/>
                <a:gd name="T4" fmla="*/ 624 w 817"/>
                <a:gd name="T5" fmla="*/ 39 h 743"/>
                <a:gd name="T6" fmla="*/ 543 w 817"/>
                <a:gd name="T7" fmla="*/ 33 h 743"/>
                <a:gd name="T8" fmla="*/ 543 w 817"/>
                <a:gd name="T9" fmla="*/ 0 h 743"/>
                <a:gd name="T10" fmla="*/ 688 w 817"/>
                <a:gd name="T11" fmla="*/ 3 h 743"/>
                <a:gd name="T12" fmla="*/ 817 w 817"/>
                <a:gd name="T13" fmla="*/ 0 h 743"/>
                <a:gd name="T14" fmla="*/ 817 w 817"/>
                <a:gd name="T15" fmla="*/ 33 h 743"/>
                <a:gd name="T16" fmla="*/ 746 w 817"/>
                <a:gd name="T17" fmla="*/ 39 h 743"/>
                <a:gd name="T18" fmla="*/ 718 w 817"/>
                <a:gd name="T19" fmla="*/ 51 h 743"/>
                <a:gd name="T20" fmla="*/ 675 w 817"/>
                <a:gd name="T21" fmla="*/ 102 h 743"/>
                <a:gd name="T22" fmla="*/ 514 w 817"/>
                <a:gd name="T23" fmla="*/ 333 h 743"/>
                <a:gd name="T24" fmla="*/ 461 w 817"/>
                <a:gd name="T25" fmla="*/ 422 h 743"/>
                <a:gd name="T26" fmla="*/ 455 w 817"/>
                <a:gd name="T27" fmla="*/ 453 h 743"/>
                <a:gd name="T28" fmla="*/ 455 w 817"/>
                <a:gd name="T29" fmla="*/ 493 h 743"/>
                <a:gd name="T30" fmla="*/ 459 w 817"/>
                <a:gd name="T31" fmla="*/ 631 h 743"/>
                <a:gd name="T32" fmla="*/ 466 w 817"/>
                <a:gd name="T33" fmla="*/ 690 h 743"/>
                <a:gd name="T34" fmla="*/ 486 w 817"/>
                <a:gd name="T35" fmla="*/ 704 h 743"/>
                <a:gd name="T36" fmla="*/ 564 w 817"/>
                <a:gd name="T37" fmla="*/ 710 h 743"/>
                <a:gd name="T38" fmla="*/ 564 w 817"/>
                <a:gd name="T39" fmla="*/ 743 h 743"/>
                <a:gd name="T40" fmla="*/ 410 w 817"/>
                <a:gd name="T41" fmla="*/ 740 h 743"/>
                <a:gd name="T42" fmla="*/ 244 w 817"/>
                <a:gd name="T43" fmla="*/ 743 h 743"/>
                <a:gd name="T44" fmla="*/ 244 w 817"/>
                <a:gd name="T45" fmla="*/ 710 h 743"/>
                <a:gd name="T46" fmla="*/ 322 w 817"/>
                <a:gd name="T47" fmla="*/ 704 h 743"/>
                <a:gd name="T48" fmla="*/ 341 w 817"/>
                <a:gd name="T49" fmla="*/ 692 h 743"/>
                <a:gd name="T50" fmla="*/ 350 w 817"/>
                <a:gd name="T51" fmla="*/ 641 h 743"/>
                <a:gd name="T52" fmla="*/ 353 w 817"/>
                <a:gd name="T53" fmla="*/ 493 h 743"/>
                <a:gd name="T54" fmla="*/ 353 w 817"/>
                <a:gd name="T55" fmla="*/ 432 h 743"/>
                <a:gd name="T56" fmla="*/ 331 w 817"/>
                <a:gd name="T57" fmla="*/ 390 h 743"/>
                <a:gd name="T58" fmla="*/ 275 w 817"/>
                <a:gd name="T59" fmla="*/ 300 h 743"/>
                <a:gd name="T60" fmla="*/ 135 w 817"/>
                <a:gd name="T61" fmla="*/ 102 h 743"/>
                <a:gd name="T62" fmla="*/ 96 w 817"/>
                <a:gd name="T63" fmla="*/ 51 h 743"/>
                <a:gd name="T64" fmla="*/ 69 w 817"/>
                <a:gd name="T65" fmla="*/ 39 h 743"/>
                <a:gd name="T66" fmla="*/ 0 w 817"/>
                <a:gd name="T67" fmla="*/ 33 h 743"/>
                <a:gd name="T68" fmla="*/ 0 w 817"/>
                <a:gd name="T69" fmla="*/ 0 h 743"/>
                <a:gd name="T70" fmla="*/ 130 w 817"/>
                <a:gd name="T71" fmla="*/ 3 h 743"/>
                <a:gd name="T72" fmla="*/ 333 w 817"/>
                <a:gd name="T73" fmla="*/ 0 h 743"/>
                <a:gd name="T74" fmla="*/ 333 w 817"/>
                <a:gd name="T75" fmla="*/ 33 h 743"/>
                <a:gd name="T76" fmla="*/ 246 w 817"/>
                <a:gd name="T77" fmla="*/ 39 h 743"/>
                <a:gd name="T78" fmla="*/ 234 w 817"/>
                <a:gd name="T79" fmla="*/ 52 h 743"/>
                <a:gd name="T80" fmla="*/ 262 w 817"/>
                <a:gd name="T81" fmla="*/ 111 h 743"/>
                <a:gd name="T82" fmla="*/ 426 w 817"/>
                <a:gd name="T83" fmla="*/ 376 h 743"/>
                <a:gd name="T84" fmla="*/ 601 w 817"/>
                <a:gd name="T85" fmla="*/ 111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17" h="743">
                  <a:moveTo>
                    <a:pt x="601" y="111"/>
                  </a:moveTo>
                  <a:cubicBezTo>
                    <a:pt x="623" y="78"/>
                    <a:pt x="634" y="59"/>
                    <a:pt x="634" y="52"/>
                  </a:cubicBezTo>
                  <a:cubicBezTo>
                    <a:pt x="634" y="46"/>
                    <a:pt x="631" y="41"/>
                    <a:pt x="624" y="39"/>
                  </a:cubicBezTo>
                  <a:cubicBezTo>
                    <a:pt x="616" y="36"/>
                    <a:pt x="585" y="34"/>
                    <a:pt x="543" y="33"/>
                  </a:cubicBezTo>
                  <a:cubicBezTo>
                    <a:pt x="543" y="0"/>
                    <a:pt x="543" y="0"/>
                    <a:pt x="543" y="0"/>
                  </a:cubicBezTo>
                  <a:cubicBezTo>
                    <a:pt x="610" y="2"/>
                    <a:pt x="650" y="3"/>
                    <a:pt x="688" y="3"/>
                  </a:cubicBezTo>
                  <a:cubicBezTo>
                    <a:pt x="725" y="3"/>
                    <a:pt x="745" y="2"/>
                    <a:pt x="817" y="0"/>
                  </a:cubicBezTo>
                  <a:cubicBezTo>
                    <a:pt x="817" y="33"/>
                    <a:pt x="817" y="33"/>
                    <a:pt x="817" y="33"/>
                  </a:cubicBezTo>
                  <a:cubicBezTo>
                    <a:pt x="773" y="34"/>
                    <a:pt x="757" y="36"/>
                    <a:pt x="746" y="39"/>
                  </a:cubicBezTo>
                  <a:cubicBezTo>
                    <a:pt x="735" y="41"/>
                    <a:pt x="725" y="46"/>
                    <a:pt x="718" y="51"/>
                  </a:cubicBezTo>
                  <a:cubicBezTo>
                    <a:pt x="709" y="58"/>
                    <a:pt x="695" y="75"/>
                    <a:pt x="675" y="102"/>
                  </a:cubicBezTo>
                  <a:cubicBezTo>
                    <a:pt x="514" y="333"/>
                    <a:pt x="514" y="333"/>
                    <a:pt x="514" y="333"/>
                  </a:cubicBezTo>
                  <a:cubicBezTo>
                    <a:pt x="483" y="381"/>
                    <a:pt x="465" y="411"/>
                    <a:pt x="461" y="422"/>
                  </a:cubicBezTo>
                  <a:cubicBezTo>
                    <a:pt x="457" y="433"/>
                    <a:pt x="455" y="443"/>
                    <a:pt x="455" y="453"/>
                  </a:cubicBezTo>
                  <a:cubicBezTo>
                    <a:pt x="455" y="493"/>
                    <a:pt x="455" y="493"/>
                    <a:pt x="455" y="493"/>
                  </a:cubicBezTo>
                  <a:cubicBezTo>
                    <a:pt x="455" y="541"/>
                    <a:pt x="456" y="587"/>
                    <a:pt x="459" y="631"/>
                  </a:cubicBezTo>
                  <a:cubicBezTo>
                    <a:pt x="460" y="665"/>
                    <a:pt x="462" y="684"/>
                    <a:pt x="466" y="690"/>
                  </a:cubicBezTo>
                  <a:cubicBezTo>
                    <a:pt x="470" y="696"/>
                    <a:pt x="477" y="701"/>
                    <a:pt x="486" y="704"/>
                  </a:cubicBezTo>
                  <a:cubicBezTo>
                    <a:pt x="495" y="707"/>
                    <a:pt x="521" y="709"/>
                    <a:pt x="564" y="710"/>
                  </a:cubicBezTo>
                  <a:cubicBezTo>
                    <a:pt x="564" y="743"/>
                    <a:pt x="564" y="743"/>
                    <a:pt x="564" y="743"/>
                  </a:cubicBezTo>
                  <a:cubicBezTo>
                    <a:pt x="505" y="741"/>
                    <a:pt x="453" y="740"/>
                    <a:pt x="410" y="740"/>
                  </a:cubicBezTo>
                  <a:cubicBezTo>
                    <a:pt x="368" y="740"/>
                    <a:pt x="313" y="741"/>
                    <a:pt x="244" y="743"/>
                  </a:cubicBezTo>
                  <a:cubicBezTo>
                    <a:pt x="244" y="710"/>
                    <a:pt x="244" y="710"/>
                    <a:pt x="244" y="710"/>
                  </a:cubicBezTo>
                  <a:cubicBezTo>
                    <a:pt x="287" y="709"/>
                    <a:pt x="313" y="707"/>
                    <a:pt x="322" y="704"/>
                  </a:cubicBezTo>
                  <a:cubicBezTo>
                    <a:pt x="332" y="701"/>
                    <a:pt x="338" y="697"/>
                    <a:pt x="341" y="692"/>
                  </a:cubicBezTo>
                  <a:cubicBezTo>
                    <a:pt x="346" y="685"/>
                    <a:pt x="349" y="668"/>
                    <a:pt x="350" y="641"/>
                  </a:cubicBezTo>
                  <a:cubicBezTo>
                    <a:pt x="350" y="634"/>
                    <a:pt x="351" y="585"/>
                    <a:pt x="353" y="493"/>
                  </a:cubicBezTo>
                  <a:cubicBezTo>
                    <a:pt x="353" y="432"/>
                    <a:pt x="353" y="432"/>
                    <a:pt x="353" y="432"/>
                  </a:cubicBezTo>
                  <a:cubicBezTo>
                    <a:pt x="345" y="417"/>
                    <a:pt x="338" y="403"/>
                    <a:pt x="331" y="390"/>
                  </a:cubicBezTo>
                  <a:cubicBezTo>
                    <a:pt x="325" y="382"/>
                    <a:pt x="307" y="352"/>
                    <a:pt x="275" y="300"/>
                  </a:cubicBezTo>
                  <a:cubicBezTo>
                    <a:pt x="135" y="102"/>
                    <a:pt x="135" y="102"/>
                    <a:pt x="135" y="102"/>
                  </a:cubicBezTo>
                  <a:cubicBezTo>
                    <a:pt x="118" y="75"/>
                    <a:pt x="105" y="58"/>
                    <a:pt x="96" y="51"/>
                  </a:cubicBezTo>
                  <a:cubicBezTo>
                    <a:pt x="89" y="46"/>
                    <a:pt x="80" y="41"/>
                    <a:pt x="69" y="39"/>
                  </a:cubicBezTo>
                  <a:cubicBezTo>
                    <a:pt x="58" y="36"/>
                    <a:pt x="44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2" y="2"/>
                    <a:pt x="94" y="3"/>
                    <a:pt x="130" y="3"/>
                  </a:cubicBezTo>
                  <a:cubicBezTo>
                    <a:pt x="168" y="3"/>
                    <a:pt x="265" y="2"/>
                    <a:pt x="333" y="0"/>
                  </a:cubicBezTo>
                  <a:cubicBezTo>
                    <a:pt x="333" y="33"/>
                    <a:pt x="333" y="33"/>
                    <a:pt x="333" y="33"/>
                  </a:cubicBezTo>
                  <a:cubicBezTo>
                    <a:pt x="291" y="34"/>
                    <a:pt x="254" y="36"/>
                    <a:pt x="246" y="39"/>
                  </a:cubicBezTo>
                  <a:cubicBezTo>
                    <a:pt x="239" y="41"/>
                    <a:pt x="235" y="46"/>
                    <a:pt x="234" y="52"/>
                  </a:cubicBezTo>
                  <a:cubicBezTo>
                    <a:pt x="234" y="59"/>
                    <a:pt x="243" y="78"/>
                    <a:pt x="262" y="111"/>
                  </a:cubicBezTo>
                  <a:cubicBezTo>
                    <a:pt x="426" y="376"/>
                    <a:pt x="426" y="376"/>
                    <a:pt x="426" y="376"/>
                  </a:cubicBezTo>
                  <a:lnTo>
                    <a:pt x="601" y="1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5"/>
            <p:cNvSpPr>
              <a:spLocks noEditPoints="1"/>
            </p:cNvSpPr>
            <p:nvPr userDrawn="1"/>
          </p:nvSpPr>
          <p:spPr bwMode="auto">
            <a:xfrm>
              <a:off x="1558925" y="681038"/>
              <a:ext cx="263525" cy="246063"/>
            </a:xfrm>
            <a:custGeom>
              <a:avLst/>
              <a:gdLst>
                <a:gd name="T0" fmla="*/ 148 w 830"/>
                <a:gd name="T1" fmla="*/ 190 h 775"/>
                <a:gd name="T2" fmla="*/ 247 w 830"/>
                <a:gd name="T3" fmla="*/ 82 h 775"/>
                <a:gd name="T4" fmla="*/ 399 w 830"/>
                <a:gd name="T5" fmla="*/ 45 h 775"/>
                <a:gd name="T6" fmla="*/ 512 w 830"/>
                <a:gd name="T7" fmla="*/ 62 h 775"/>
                <a:gd name="T8" fmla="*/ 596 w 830"/>
                <a:gd name="T9" fmla="*/ 106 h 775"/>
                <a:gd name="T10" fmla="*/ 652 w 830"/>
                <a:gd name="T11" fmla="*/ 167 h 775"/>
                <a:gd name="T12" fmla="*/ 690 w 830"/>
                <a:gd name="T13" fmla="*/ 245 h 775"/>
                <a:gd name="T14" fmla="*/ 713 w 830"/>
                <a:gd name="T15" fmla="*/ 398 h 775"/>
                <a:gd name="T16" fmla="*/ 681 w 830"/>
                <a:gd name="T17" fmla="*/ 571 h 775"/>
                <a:gd name="T18" fmla="*/ 584 w 830"/>
                <a:gd name="T19" fmla="*/ 686 h 775"/>
                <a:gd name="T20" fmla="*/ 431 w 830"/>
                <a:gd name="T21" fmla="*/ 727 h 775"/>
                <a:gd name="T22" fmla="*/ 315 w 830"/>
                <a:gd name="T23" fmla="*/ 707 h 775"/>
                <a:gd name="T24" fmla="*/ 220 w 830"/>
                <a:gd name="T25" fmla="*/ 644 h 775"/>
                <a:gd name="T26" fmla="*/ 151 w 830"/>
                <a:gd name="T27" fmla="*/ 539 h 775"/>
                <a:gd name="T28" fmla="*/ 125 w 830"/>
                <a:gd name="T29" fmla="*/ 450 h 775"/>
                <a:gd name="T30" fmla="*/ 115 w 830"/>
                <a:gd name="T31" fmla="*/ 349 h 775"/>
                <a:gd name="T32" fmla="*/ 148 w 830"/>
                <a:gd name="T33" fmla="*/ 190 h 775"/>
                <a:gd name="T34" fmla="*/ 26 w 830"/>
                <a:gd name="T35" fmla="*/ 541 h 775"/>
                <a:gd name="T36" fmla="*/ 105 w 830"/>
                <a:gd name="T37" fmla="*/ 669 h 775"/>
                <a:gd name="T38" fmla="*/ 231 w 830"/>
                <a:gd name="T39" fmla="*/ 748 h 775"/>
                <a:gd name="T40" fmla="*/ 392 w 830"/>
                <a:gd name="T41" fmla="*/ 775 h 775"/>
                <a:gd name="T42" fmla="*/ 706 w 830"/>
                <a:gd name="T43" fmla="*/ 657 h 775"/>
                <a:gd name="T44" fmla="*/ 830 w 830"/>
                <a:gd name="T45" fmla="*/ 364 h 775"/>
                <a:gd name="T46" fmla="*/ 817 w 830"/>
                <a:gd name="T47" fmla="*/ 261 h 775"/>
                <a:gd name="T48" fmla="*/ 784 w 830"/>
                <a:gd name="T49" fmla="*/ 177 h 775"/>
                <a:gd name="T50" fmla="*/ 709 w 830"/>
                <a:gd name="T51" fmla="*/ 89 h 775"/>
                <a:gd name="T52" fmla="*/ 588 w 830"/>
                <a:gd name="T53" fmla="*/ 25 h 775"/>
                <a:gd name="T54" fmla="*/ 423 w 830"/>
                <a:gd name="T55" fmla="*/ 0 h 775"/>
                <a:gd name="T56" fmla="*/ 249 w 830"/>
                <a:gd name="T57" fmla="*/ 29 h 775"/>
                <a:gd name="T58" fmla="*/ 112 w 830"/>
                <a:gd name="T59" fmla="*/ 113 h 775"/>
                <a:gd name="T60" fmla="*/ 26 w 830"/>
                <a:gd name="T61" fmla="*/ 239 h 775"/>
                <a:gd name="T62" fmla="*/ 0 w 830"/>
                <a:gd name="T63" fmla="*/ 393 h 775"/>
                <a:gd name="T64" fmla="*/ 26 w 830"/>
                <a:gd name="T65" fmla="*/ 541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30" h="775">
                  <a:moveTo>
                    <a:pt x="148" y="190"/>
                  </a:moveTo>
                  <a:cubicBezTo>
                    <a:pt x="170" y="143"/>
                    <a:pt x="203" y="107"/>
                    <a:pt x="247" y="82"/>
                  </a:cubicBezTo>
                  <a:cubicBezTo>
                    <a:pt x="290" y="57"/>
                    <a:pt x="341" y="45"/>
                    <a:pt x="399" y="45"/>
                  </a:cubicBezTo>
                  <a:cubicBezTo>
                    <a:pt x="440" y="45"/>
                    <a:pt x="477" y="51"/>
                    <a:pt x="512" y="62"/>
                  </a:cubicBezTo>
                  <a:cubicBezTo>
                    <a:pt x="546" y="74"/>
                    <a:pt x="575" y="89"/>
                    <a:pt x="596" y="106"/>
                  </a:cubicBezTo>
                  <a:cubicBezTo>
                    <a:pt x="618" y="124"/>
                    <a:pt x="637" y="144"/>
                    <a:pt x="652" y="167"/>
                  </a:cubicBezTo>
                  <a:cubicBezTo>
                    <a:pt x="668" y="190"/>
                    <a:pt x="681" y="216"/>
                    <a:pt x="690" y="245"/>
                  </a:cubicBezTo>
                  <a:cubicBezTo>
                    <a:pt x="706" y="292"/>
                    <a:pt x="713" y="343"/>
                    <a:pt x="713" y="398"/>
                  </a:cubicBezTo>
                  <a:cubicBezTo>
                    <a:pt x="713" y="463"/>
                    <a:pt x="703" y="521"/>
                    <a:pt x="681" y="571"/>
                  </a:cubicBezTo>
                  <a:cubicBezTo>
                    <a:pt x="660" y="620"/>
                    <a:pt x="627" y="659"/>
                    <a:pt x="584" y="686"/>
                  </a:cubicBezTo>
                  <a:cubicBezTo>
                    <a:pt x="541" y="714"/>
                    <a:pt x="490" y="727"/>
                    <a:pt x="431" y="727"/>
                  </a:cubicBezTo>
                  <a:cubicBezTo>
                    <a:pt x="388" y="727"/>
                    <a:pt x="350" y="721"/>
                    <a:pt x="315" y="707"/>
                  </a:cubicBezTo>
                  <a:cubicBezTo>
                    <a:pt x="280" y="694"/>
                    <a:pt x="248" y="673"/>
                    <a:pt x="220" y="644"/>
                  </a:cubicBezTo>
                  <a:cubicBezTo>
                    <a:pt x="192" y="616"/>
                    <a:pt x="169" y="581"/>
                    <a:pt x="151" y="539"/>
                  </a:cubicBezTo>
                  <a:cubicBezTo>
                    <a:pt x="141" y="514"/>
                    <a:pt x="132" y="484"/>
                    <a:pt x="125" y="450"/>
                  </a:cubicBezTo>
                  <a:cubicBezTo>
                    <a:pt x="118" y="416"/>
                    <a:pt x="115" y="382"/>
                    <a:pt x="115" y="349"/>
                  </a:cubicBezTo>
                  <a:cubicBezTo>
                    <a:pt x="115" y="290"/>
                    <a:pt x="126" y="236"/>
                    <a:pt x="148" y="190"/>
                  </a:cubicBezTo>
                  <a:close/>
                  <a:moveTo>
                    <a:pt x="26" y="541"/>
                  </a:moveTo>
                  <a:cubicBezTo>
                    <a:pt x="44" y="591"/>
                    <a:pt x="70" y="634"/>
                    <a:pt x="105" y="669"/>
                  </a:cubicBezTo>
                  <a:cubicBezTo>
                    <a:pt x="139" y="704"/>
                    <a:pt x="181" y="730"/>
                    <a:pt x="231" y="748"/>
                  </a:cubicBezTo>
                  <a:cubicBezTo>
                    <a:pt x="281" y="765"/>
                    <a:pt x="335" y="775"/>
                    <a:pt x="392" y="775"/>
                  </a:cubicBezTo>
                  <a:cubicBezTo>
                    <a:pt x="518" y="775"/>
                    <a:pt x="623" y="736"/>
                    <a:pt x="706" y="657"/>
                  </a:cubicBezTo>
                  <a:cubicBezTo>
                    <a:pt x="788" y="579"/>
                    <a:pt x="830" y="481"/>
                    <a:pt x="830" y="364"/>
                  </a:cubicBezTo>
                  <a:cubicBezTo>
                    <a:pt x="830" y="327"/>
                    <a:pt x="826" y="293"/>
                    <a:pt x="817" y="261"/>
                  </a:cubicBezTo>
                  <a:cubicBezTo>
                    <a:pt x="809" y="228"/>
                    <a:pt x="798" y="200"/>
                    <a:pt x="784" y="177"/>
                  </a:cubicBezTo>
                  <a:cubicBezTo>
                    <a:pt x="766" y="145"/>
                    <a:pt x="741" y="116"/>
                    <a:pt x="709" y="89"/>
                  </a:cubicBezTo>
                  <a:cubicBezTo>
                    <a:pt x="678" y="62"/>
                    <a:pt x="637" y="41"/>
                    <a:pt x="588" y="25"/>
                  </a:cubicBezTo>
                  <a:cubicBezTo>
                    <a:pt x="538" y="8"/>
                    <a:pt x="484" y="0"/>
                    <a:pt x="423" y="0"/>
                  </a:cubicBezTo>
                  <a:cubicBezTo>
                    <a:pt x="358" y="0"/>
                    <a:pt x="300" y="10"/>
                    <a:pt x="249" y="29"/>
                  </a:cubicBezTo>
                  <a:cubicBezTo>
                    <a:pt x="198" y="48"/>
                    <a:pt x="152" y="76"/>
                    <a:pt x="112" y="113"/>
                  </a:cubicBezTo>
                  <a:cubicBezTo>
                    <a:pt x="72" y="151"/>
                    <a:pt x="43" y="193"/>
                    <a:pt x="26" y="239"/>
                  </a:cubicBezTo>
                  <a:cubicBezTo>
                    <a:pt x="8" y="286"/>
                    <a:pt x="0" y="337"/>
                    <a:pt x="0" y="393"/>
                  </a:cubicBezTo>
                  <a:cubicBezTo>
                    <a:pt x="0" y="441"/>
                    <a:pt x="9" y="491"/>
                    <a:pt x="26" y="5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17252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68" y="0"/>
            <a:ext cx="2807208" cy="13716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457200"/>
            <a:ext cx="4910328" cy="5715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368" y="1371600"/>
            <a:ext cx="2807208" cy="48006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A1B8A-B196-4C92-B78E-CF62B58F5E6D}" type="datetimeFigureOut">
              <a:rPr lang="en-US" smtClean="0"/>
              <a:t>7/4/2017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EEF6-673E-454E-86C7-8216BA50636A}" type="slidenum">
              <a:rPr lang="en-US" smtClean="0"/>
              <a:t>‹#›</a:t>
            </a:fld>
            <a:endParaRPr lang="en-US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120650" y="6299343"/>
            <a:ext cx="420688" cy="458645"/>
            <a:chOff x="657225" y="681038"/>
            <a:chExt cx="1266825" cy="1381125"/>
          </a:xfrm>
          <a:solidFill>
            <a:srgbClr val="000000"/>
          </a:solidFill>
        </p:grpSpPr>
        <p:sp>
          <p:nvSpPr>
            <p:cNvPr id="22" name="Freeform 5"/>
            <p:cNvSpPr>
              <a:spLocks noEditPoints="1"/>
            </p:cNvSpPr>
            <p:nvPr userDrawn="1"/>
          </p:nvSpPr>
          <p:spPr bwMode="auto">
            <a:xfrm>
              <a:off x="846138" y="1354138"/>
              <a:ext cx="887413" cy="708025"/>
            </a:xfrm>
            <a:custGeom>
              <a:avLst/>
              <a:gdLst>
                <a:gd name="T0" fmla="*/ 2203 w 2794"/>
                <a:gd name="T1" fmla="*/ 0 h 2229"/>
                <a:gd name="T2" fmla="*/ 1613 w 2794"/>
                <a:gd name="T3" fmla="*/ 0 h 2229"/>
                <a:gd name="T4" fmla="*/ 1613 w 2794"/>
                <a:gd name="T5" fmla="*/ 665 h 2229"/>
                <a:gd name="T6" fmla="*/ 1904 w 2794"/>
                <a:gd name="T7" fmla="*/ 1330 h 2229"/>
                <a:gd name="T8" fmla="*/ 1904 w 2794"/>
                <a:gd name="T9" fmla="*/ 1237 h 2229"/>
                <a:gd name="T10" fmla="*/ 1749 w 2794"/>
                <a:gd name="T11" fmla="*/ 747 h 2229"/>
                <a:gd name="T12" fmla="*/ 1749 w 2794"/>
                <a:gd name="T13" fmla="*/ 573 h 2229"/>
                <a:gd name="T14" fmla="*/ 1972 w 2794"/>
                <a:gd name="T15" fmla="*/ 573 h 2229"/>
                <a:gd name="T16" fmla="*/ 1972 w 2794"/>
                <a:gd name="T17" fmla="*/ 1332 h 2229"/>
                <a:gd name="T18" fmla="*/ 1401 w 2794"/>
                <a:gd name="T19" fmla="*/ 2182 h 2229"/>
                <a:gd name="T20" fmla="*/ 829 w 2794"/>
                <a:gd name="T21" fmla="*/ 1374 h 2229"/>
                <a:gd name="T22" fmla="*/ 1180 w 2794"/>
                <a:gd name="T23" fmla="*/ 665 h 2229"/>
                <a:gd name="T24" fmla="*/ 1180 w 2794"/>
                <a:gd name="T25" fmla="*/ 573 h 2229"/>
                <a:gd name="T26" fmla="*/ 1401 w 2794"/>
                <a:gd name="T27" fmla="*/ 573 h 2229"/>
                <a:gd name="T28" fmla="*/ 1542 w 2794"/>
                <a:gd name="T29" fmla="*/ 573 h 2229"/>
                <a:gd name="T30" fmla="*/ 1542 w 2794"/>
                <a:gd name="T31" fmla="*/ 436 h 2229"/>
                <a:gd name="T32" fmla="*/ 1401 w 2794"/>
                <a:gd name="T33" fmla="*/ 436 h 2229"/>
                <a:gd name="T34" fmla="*/ 1180 w 2794"/>
                <a:gd name="T35" fmla="*/ 436 h 2229"/>
                <a:gd name="T36" fmla="*/ 1180 w 2794"/>
                <a:gd name="T37" fmla="*/ 436 h 2229"/>
                <a:gd name="T38" fmla="*/ 1044 w 2794"/>
                <a:gd name="T39" fmla="*/ 436 h 2229"/>
                <a:gd name="T40" fmla="*/ 1044 w 2794"/>
                <a:gd name="T41" fmla="*/ 436 h 2229"/>
                <a:gd name="T42" fmla="*/ 692 w 2794"/>
                <a:gd name="T43" fmla="*/ 436 h 2229"/>
                <a:gd name="T44" fmla="*/ 692 w 2794"/>
                <a:gd name="T45" fmla="*/ 1234 h 2229"/>
                <a:gd name="T46" fmla="*/ 695 w 2794"/>
                <a:gd name="T47" fmla="*/ 1315 h 2229"/>
                <a:gd name="T48" fmla="*/ 695 w 2794"/>
                <a:gd name="T49" fmla="*/ 1315 h 2229"/>
                <a:gd name="T50" fmla="*/ 829 w 2794"/>
                <a:gd name="T51" fmla="*/ 1205 h 2229"/>
                <a:gd name="T52" fmla="*/ 829 w 2794"/>
                <a:gd name="T53" fmla="*/ 1205 h 2229"/>
                <a:gd name="T54" fmla="*/ 829 w 2794"/>
                <a:gd name="T55" fmla="*/ 573 h 2229"/>
                <a:gd name="T56" fmla="*/ 1044 w 2794"/>
                <a:gd name="T57" fmla="*/ 573 h 2229"/>
                <a:gd name="T58" fmla="*/ 1044 w 2794"/>
                <a:gd name="T59" fmla="*/ 573 h 2229"/>
                <a:gd name="T60" fmla="*/ 1044 w 2794"/>
                <a:gd name="T61" fmla="*/ 747 h 2229"/>
                <a:gd name="T62" fmla="*/ 590 w 2794"/>
                <a:gd name="T63" fmla="*/ 1447 h 2229"/>
                <a:gd name="T64" fmla="*/ 135 w 2794"/>
                <a:gd name="T65" fmla="*/ 747 h 2229"/>
                <a:gd name="T66" fmla="*/ 135 w 2794"/>
                <a:gd name="T67" fmla="*/ 136 h 2229"/>
                <a:gd name="T68" fmla="*/ 590 w 2794"/>
                <a:gd name="T69" fmla="*/ 136 h 2229"/>
                <a:gd name="T70" fmla="*/ 1044 w 2794"/>
                <a:gd name="T71" fmla="*/ 136 h 2229"/>
                <a:gd name="T72" fmla="*/ 1044 w 2794"/>
                <a:gd name="T73" fmla="*/ 370 h 2229"/>
                <a:gd name="T74" fmla="*/ 1180 w 2794"/>
                <a:gd name="T75" fmla="*/ 370 h 2229"/>
                <a:gd name="T76" fmla="*/ 1180 w 2794"/>
                <a:gd name="T77" fmla="*/ 0 h 2229"/>
                <a:gd name="T78" fmla="*/ 590 w 2794"/>
                <a:gd name="T79" fmla="*/ 0 h 2229"/>
                <a:gd name="T80" fmla="*/ 0 w 2794"/>
                <a:gd name="T81" fmla="*/ 0 h 2229"/>
                <a:gd name="T82" fmla="*/ 0 w 2794"/>
                <a:gd name="T83" fmla="*/ 665 h 2229"/>
                <a:gd name="T84" fmla="*/ 590 w 2794"/>
                <a:gd name="T85" fmla="*/ 1495 h 2229"/>
                <a:gd name="T86" fmla="*/ 708 w 2794"/>
                <a:gd name="T87" fmla="*/ 1444 h 2229"/>
                <a:gd name="T88" fmla="*/ 1401 w 2794"/>
                <a:gd name="T89" fmla="*/ 2229 h 2229"/>
                <a:gd name="T90" fmla="*/ 2093 w 2794"/>
                <a:gd name="T91" fmla="*/ 1447 h 2229"/>
                <a:gd name="T92" fmla="*/ 2203 w 2794"/>
                <a:gd name="T93" fmla="*/ 1495 h 2229"/>
                <a:gd name="T94" fmla="*/ 2794 w 2794"/>
                <a:gd name="T95" fmla="*/ 665 h 2229"/>
                <a:gd name="T96" fmla="*/ 2794 w 2794"/>
                <a:gd name="T97" fmla="*/ 0 h 2229"/>
                <a:gd name="T98" fmla="*/ 2203 w 2794"/>
                <a:gd name="T99" fmla="*/ 0 h 2229"/>
                <a:gd name="T100" fmla="*/ 2658 w 2794"/>
                <a:gd name="T101" fmla="*/ 747 h 2229"/>
                <a:gd name="T102" fmla="*/ 2203 w 2794"/>
                <a:gd name="T103" fmla="*/ 1447 h 2229"/>
                <a:gd name="T104" fmla="*/ 2100 w 2794"/>
                <a:gd name="T105" fmla="*/ 1395 h 2229"/>
                <a:gd name="T106" fmla="*/ 2109 w 2794"/>
                <a:gd name="T107" fmla="*/ 1234 h 2229"/>
                <a:gd name="T108" fmla="*/ 2109 w 2794"/>
                <a:gd name="T109" fmla="*/ 436 h 2229"/>
                <a:gd name="T110" fmla="*/ 1749 w 2794"/>
                <a:gd name="T111" fmla="*/ 436 h 2229"/>
                <a:gd name="T112" fmla="*/ 1749 w 2794"/>
                <a:gd name="T113" fmla="*/ 136 h 2229"/>
                <a:gd name="T114" fmla="*/ 2203 w 2794"/>
                <a:gd name="T115" fmla="*/ 136 h 2229"/>
                <a:gd name="T116" fmla="*/ 2658 w 2794"/>
                <a:gd name="T117" fmla="*/ 136 h 2229"/>
                <a:gd name="T118" fmla="*/ 2658 w 2794"/>
                <a:gd name="T119" fmla="*/ 747 h 2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94" h="2229">
                  <a:moveTo>
                    <a:pt x="2203" y="0"/>
                  </a:moveTo>
                  <a:cubicBezTo>
                    <a:pt x="1613" y="0"/>
                    <a:pt x="1613" y="0"/>
                    <a:pt x="1613" y="0"/>
                  </a:cubicBezTo>
                  <a:cubicBezTo>
                    <a:pt x="1613" y="665"/>
                    <a:pt x="1613" y="665"/>
                    <a:pt x="1613" y="665"/>
                  </a:cubicBezTo>
                  <a:cubicBezTo>
                    <a:pt x="1613" y="970"/>
                    <a:pt x="1719" y="1183"/>
                    <a:pt x="1904" y="1330"/>
                  </a:cubicBezTo>
                  <a:cubicBezTo>
                    <a:pt x="1904" y="1237"/>
                    <a:pt x="1904" y="1237"/>
                    <a:pt x="1904" y="1237"/>
                  </a:cubicBezTo>
                  <a:cubicBezTo>
                    <a:pt x="1769" y="1081"/>
                    <a:pt x="1749" y="901"/>
                    <a:pt x="1749" y="747"/>
                  </a:cubicBezTo>
                  <a:cubicBezTo>
                    <a:pt x="1749" y="573"/>
                    <a:pt x="1749" y="573"/>
                    <a:pt x="1749" y="573"/>
                  </a:cubicBezTo>
                  <a:cubicBezTo>
                    <a:pt x="1972" y="573"/>
                    <a:pt x="1972" y="573"/>
                    <a:pt x="1972" y="573"/>
                  </a:cubicBezTo>
                  <a:cubicBezTo>
                    <a:pt x="1972" y="1332"/>
                    <a:pt x="1972" y="1332"/>
                    <a:pt x="1972" y="1332"/>
                  </a:cubicBezTo>
                  <a:cubicBezTo>
                    <a:pt x="1972" y="1609"/>
                    <a:pt x="1895" y="1961"/>
                    <a:pt x="1401" y="2182"/>
                  </a:cubicBezTo>
                  <a:cubicBezTo>
                    <a:pt x="931" y="1972"/>
                    <a:pt x="838" y="1643"/>
                    <a:pt x="829" y="1374"/>
                  </a:cubicBezTo>
                  <a:cubicBezTo>
                    <a:pt x="1051" y="1225"/>
                    <a:pt x="1180" y="1001"/>
                    <a:pt x="1180" y="665"/>
                  </a:cubicBezTo>
                  <a:cubicBezTo>
                    <a:pt x="1180" y="573"/>
                    <a:pt x="1180" y="573"/>
                    <a:pt x="1180" y="573"/>
                  </a:cubicBezTo>
                  <a:cubicBezTo>
                    <a:pt x="1401" y="573"/>
                    <a:pt x="1401" y="573"/>
                    <a:pt x="1401" y="573"/>
                  </a:cubicBezTo>
                  <a:cubicBezTo>
                    <a:pt x="1542" y="573"/>
                    <a:pt x="1542" y="573"/>
                    <a:pt x="1542" y="573"/>
                  </a:cubicBezTo>
                  <a:cubicBezTo>
                    <a:pt x="1542" y="436"/>
                    <a:pt x="1542" y="436"/>
                    <a:pt x="1542" y="436"/>
                  </a:cubicBezTo>
                  <a:cubicBezTo>
                    <a:pt x="1401" y="436"/>
                    <a:pt x="1401" y="436"/>
                    <a:pt x="1401" y="436"/>
                  </a:cubicBezTo>
                  <a:cubicBezTo>
                    <a:pt x="1180" y="436"/>
                    <a:pt x="1180" y="436"/>
                    <a:pt x="1180" y="436"/>
                  </a:cubicBezTo>
                  <a:cubicBezTo>
                    <a:pt x="1180" y="436"/>
                    <a:pt x="1180" y="436"/>
                    <a:pt x="1180" y="436"/>
                  </a:cubicBezTo>
                  <a:cubicBezTo>
                    <a:pt x="1044" y="436"/>
                    <a:pt x="1044" y="436"/>
                    <a:pt x="1044" y="436"/>
                  </a:cubicBezTo>
                  <a:cubicBezTo>
                    <a:pt x="1044" y="436"/>
                    <a:pt x="1044" y="436"/>
                    <a:pt x="1044" y="436"/>
                  </a:cubicBezTo>
                  <a:cubicBezTo>
                    <a:pt x="692" y="436"/>
                    <a:pt x="692" y="436"/>
                    <a:pt x="692" y="436"/>
                  </a:cubicBezTo>
                  <a:cubicBezTo>
                    <a:pt x="692" y="1234"/>
                    <a:pt x="692" y="1234"/>
                    <a:pt x="692" y="1234"/>
                  </a:cubicBezTo>
                  <a:cubicBezTo>
                    <a:pt x="692" y="1262"/>
                    <a:pt x="693" y="1289"/>
                    <a:pt x="695" y="1315"/>
                  </a:cubicBezTo>
                  <a:cubicBezTo>
                    <a:pt x="695" y="1315"/>
                    <a:pt x="695" y="1315"/>
                    <a:pt x="695" y="1315"/>
                  </a:cubicBezTo>
                  <a:cubicBezTo>
                    <a:pt x="748" y="1280"/>
                    <a:pt x="792" y="1244"/>
                    <a:pt x="829" y="1205"/>
                  </a:cubicBezTo>
                  <a:cubicBezTo>
                    <a:pt x="829" y="1205"/>
                    <a:pt x="829" y="1205"/>
                    <a:pt x="829" y="1205"/>
                  </a:cubicBezTo>
                  <a:cubicBezTo>
                    <a:pt x="829" y="573"/>
                    <a:pt x="829" y="573"/>
                    <a:pt x="829" y="573"/>
                  </a:cubicBezTo>
                  <a:cubicBezTo>
                    <a:pt x="1044" y="573"/>
                    <a:pt x="1044" y="573"/>
                    <a:pt x="1044" y="573"/>
                  </a:cubicBezTo>
                  <a:cubicBezTo>
                    <a:pt x="1044" y="573"/>
                    <a:pt x="1044" y="573"/>
                    <a:pt x="1044" y="573"/>
                  </a:cubicBezTo>
                  <a:cubicBezTo>
                    <a:pt x="1044" y="747"/>
                    <a:pt x="1044" y="747"/>
                    <a:pt x="1044" y="747"/>
                  </a:cubicBezTo>
                  <a:cubicBezTo>
                    <a:pt x="1044" y="978"/>
                    <a:pt x="1001" y="1263"/>
                    <a:pt x="590" y="1447"/>
                  </a:cubicBezTo>
                  <a:cubicBezTo>
                    <a:pt x="178" y="1263"/>
                    <a:pt x="135" y="978"/>
                    <a:pt x="135" y="747"/>
                  </a:cubicBezTo>
                  <a:cubicBezTo>
                    <a:pt x="135" y="136"/>
                    <a:pt x="135" y="136"/>
                    <a:pt x="135" y="136"/>
                  </a:cubicBezTo>
                  <a:cubicBezTo>
                    <a:pt x="590" y="136"/>
                    <a:pt x="590" y="136"/>
                    <a:pt x="590" y="136"/>
                  </a:cubicBezTo>
                  <a:cubicBezTo>
                    <a:pt x="1044" y="136"/>
                    <a:pt x="1044" y="136"/>
                    <a:pt x="1044" y="136"/>
                  </a:cubicBezTo>
                  <a:cubicBezTo>
                    <a:pt x="1044" y="370"/>
                    <a:pt x="1044" y="370"/>
                    <a:pt x="1044" y="370"/>
                  </a:cubicBezTo>
                  <a:cubicBezTo>
                    <a:pt x="1180" y="370"/>
                    <a:pt x="1180" y="370"/>
                    <a:pt x="1180" y="370"/>
                  </a:cubicBezTo>
                  <a:cubicBezTo>
                    <a:pt x="1180" y="0"/>
                    <a:pt x="1180" y="0"/>
                    <a:pt x="1180" y="0"/>
                  </a:cubicBezTo>
                  <a:cubicBezTo>
                    <a:pt x="590" y="0"/>
                    <a:pt x="590" y="0"/>
                    <a:pt x="59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65"/>
                    <a:pt x="0" y="665"/>
                    <a:pt x="0" y="665"/>
                  </a:cubicBezTo>
                  <a:cubicBezTo>
                    <a:pt x="0" y="1109"/>
                    <a:pt x="224" y="1357"/>
                    <a:pt x="590" y="1495"/>
                  </a:cubicBezTo>
                  <a:cubicBezTo>
                    <a:pt x="631" y="1479"/>
                    <a:pt x="670" y="1462"/>
                    <a:pt x="708" y="1444"/>
                  </a:cubicBezTo>
                  <a:cubicBezTo>
                    <a:pt x="771" y="1847"/>
                    <a:pt x="1023" y="2087"/>
                    <a:pt x="1401" y="2229"/>
                  </a:cubicBezTo>
                  <a:cubicBezTo>
                    <a:pt x="1777" y="2087"/>
                    <a:pt x="2029" y="1848"/>
                    <a:pt x="2093" y="1447"/>
                  </a:cubicBezTo>
                  <a:cubicBezTo>
                    <a:pt x="2128" y="1464"/>
                    <a:pt x="2165" y="1480"/>
                    <a:pt x="2203" y="1495"/>
                  </a:cubicBezTo>
                  <a:cubicBezTo>
                    <a:pt x="2569" y="1357"/>
                    <a:pt x="2794" y="1109"/>
                    <a:pt x="2794" y="665"/>
                  </a:cubicBezTo>
                  <a:cubicBezTo>
                    <a:pt x="2794" y="0"/>
                    <a:pt x="2794" y="0"/>
                    <a:pt x="2794" y="0"/>
                  </a:cubicBezTo>
                  <a:lnTo>
                    <a:pt x="2203" y="0"/>
                  </a:lnTo>
                  <a:close/>
                  <a:moveTo>
                    <a:pt x="2658" y="747"/>
                  </a:moveTo>
                  <a:cubicBezTo>
                    <a:pt x="2658" y="978"/>
                    <a:pt x="2615" y="1263"/>
                    <a:pt x="2203" y="1447"/>
                  </a:cubicBezTo>
                  <a:cubicBezTo>
                    <a:pt x="2166" y="1431"/>
                    <a:pt x="2131" y="1413"/>
                    <a:pt x="2100" y="1395"/>
                  </a:cubicBezTo>
                  <a:cubicBezTo>
                    <a:pt x="2106" y="1344"/>
                    <a:pt x="2109" y="1290"/>
                    <a:pt x="2109" y="1234"/>
                  </a:cubicBezTo>
                  <a:cubicBezTo>
                    <a:pt x="2109" y="436"/>
                    <a:pt x="2109" y="436"/>
                    <a:pt x="2109" y="436"/>
                  </a:cubicBezTo>
                  <a:cubicBezTo>
                    <a:pt x="1749" y="436"/>
                    <a:pt x="1749" y="436"/>
                    <a:pt x="1749" y="436"/>
                  </a:cubicBezTo>
                  <a:cubicBezTo>
                    <a:pt x="1749" y="136"/>
                    <a:pt x="1749" y="136"/>
                    <a:pt x="1749" y="136"/>
                  </a:cubicBezTo>
                  <a:cubicBezTo>
                    <a:pt x="2203" y="136"/>
                    <a:pt x="2203" y="136"/>
                    <a:pt x="2203" y="136"/>
                  </a:cubicBezTo>
                  <a:cubicBezTo>
                    <a:pt x="2658" y="136"/>
                    <a:pt x="2658" y="136"/>
                    <a:pt x="2658" y="136"/>
                  </a:cubicBezTo>
                  <a:lnTo>
                    <a:pt x="2658" y="747"/>
                  </a:lnTo>
                  <a:close/>
                </a:path>
              </a:pathLst>
            </a:custGeom>
            <a:solidFill>
              <a:srgbClr val="0046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6"/>
            <p:cNvSpPr>
              <a:spLocks/>
            </p:cNvSpPr>
            <p:nvPr userDrawn="1"/>
          </p:nvSpPr>
          <p:spPr bwMode="auto">
            <a:xfrm>
              <a:off x="915988" y="1003301"/>
              <a:ext cx="188913" cy="236538"/>
            </a:xfrm>
            <a:custGeom>
              <a:avLst/>
              <a:gdLst>
                <a:gd name="T0" fmla="*/ 49 w 596"/>
                <a:gd name="T1" fmla="*/ 747 h 747"/>
                <a:gd name="T2" fmla="*/ 49 w 596"/>
                <a:gd name="T3" fmla="*/ 721 h 747"/>
                <a:gd name="T4" fmla="*/ 91 w 596"/>
                <a:gd name="T5" fmla="*/ 696 h 747"/>
                <a:gd name="T6" fmla="*/ 99 w 596"/>
                <a:gd name="T7" fmla="*/ 684 h 747"/>
                <a:gd name="T8" fmla="*/ 105 w 596"/>
                <a:gd name="T9" fmla="*/ 621 h 747"/>
                <a:gd name="T10" fmla="*/ 109 w 596"/>
                <a:gd name="T11" fmla="*/ 535 h 747"/>
                <a:gd name="T12" fmla="*/ 109 w 596"/>
                <a:gd name="T13" fmla="*/ 252 h 747"/>
                <a:gd name="T14" fmla="*/ 105 w 596"/>
                <a:gd name="T15" fmla="*/ 112 h 747"/>
                <a:gd name="T16" fmla="*/ 98 w 596"/>
                <a:gd name="T17" fmla="*/ 52 h 747"/>
                <a:gd name="T18" fmla="*/ 78 w 596"/>
                <a:gd name="T19" fmla="*/ 39 h 747"/>
                <a:gd name="T20" fmla="*/ 0 w 596"/>
                <a:gd name="T21" fmla="*/ 33 h 747"/>
                <a:gd name="T22" fmla="*/ 0 w 596"/>
                <a:gd name="T23" fmla="*/ 0 h 747"/>
                <a:gd name="T24" fmla="*/ 165 w 596"/>
                <a:gd name="T25" fmla="*/ 3 h 747"/>
                <a:gd name="T26" fmla="*/ 323 w 596"/>
                <a:gd name="T27" fmla="*/ 0 h 747"/>
                <a:gd name="T28" fmla="*/ 323 w 596"/>
                <a:gd name="T29" fmla="*/ 33 h 747"/>
                <a:gd name="T30" fmla="*/ 243 w 596"/>
                <a:gd name="T31" fmla="*/ 39 h 747"/>
                <a:gd name="T32" fmla="*/ 224 w 596"/>
                <a:gd name="T33" fmla="*/ 51 h 747"/>
                <a:gd name="T34" fmla="*/ 216 w 596"/>
                <a:gd name="T35" fmla="*/ 102 h 747"/>
                <a:gd name="T36" fmla="*/ 213 w 596"/>
                <a:gd name="T37" fmla="*/ 252 h 747"/>
                <a:gd name="T38" fmla="*/ 213 w 596"/>
                <a:gd name="T39" fmla="*/ 606 h 747"/>
                <a:gd name="T40" fmla="*/ 216 w 596"/>
                <a:gd name="T41" fmla="*/ 696 h 747"/>
                <a:gd name="T42" fmla="*/ 303 w 596"/>
                <a:gd name="T43" fmla="*/ 700 h 747"/>
                <a:gd name="T44" fmla="*/ 525 w 596"/>
                <a:gd name="T45" fmla="*/ 681 h 747"/>
                <a:gd name="T46" fmla="*/ 538 w 596"/>
                <a:gd name="T47" fmla="*/ 644 h 747"/>
                <a:gd name="T48" fmla="*/ 560 w 596"/>
                <a:gd name="T49" fmla="*/ 557 h 747"/>
                <a:gd name="T50" fmla="*/ 596 w 596"/>
                <a:gd name="T51" fmla="*/ 557 h 747"/>
                <a:gd name="T52" fmla="*/ 573 w 596"/>
                <a:gd name="T53" fmla="*/ 741 h 747"/>
                <a:gd name="T54" fmla="*/ 537 w 596"/>
                <a:gd name="T55" fmla="*/ 746 h 747"/>
                <a:gd name="T56" fmla="*/ 449 w 596"/>
                <a:gd name="T57" fmla="*/ 747 h 747"/>
                <a:gd name="T58" fmla="*/ 156 w 596"/>
                <a:gd name="T59" fmla="*/ 744 h 747"/>
                <a:gd name="T60" fmla="*/ 49 w 596"/>
                <a:gd name="T61" fmla="*/ 747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96" h="747">
                  <a:moveTo>
                    <a:pt x="49" y="747"/>
                  </a:moveTo>
                  <a:cubicBezTo>
                    <a:pt x="49" y="721"/>
                    <a:pt x="49" y="721"/>
                    <a:pt x="49" y="721"/>
                  </a:cubicBezTo>
                  <a:cubicBezTo>
                    <a:pt x="71" y="710"/>
                    <a:pt x="85" y="702"/>
                    <a:pt x="91" y="696"/>
                  </a:cubicBezTo>
                  <a:cubicBezTo>
                    <a:pt x="95" y="693"/>
                    <a:pt x="98" y="689"/>
                    <a:pt x="99" y="684"/>
                  </a:cubicBezTo>
                  <a:cubicBezTo>
                    <a:pt x="102" y="675"/>
                    <a:pt x="104" y="654"/>
                    <a:pt x="105" y="621"/>
                  </a:cubicBezTo>
                  <a:cubicBezTo>
                    <a:pt x="108" y="573"/>
                    <a:pt x="109" y="545"/>
                    <a:pt x="109" y="535"/>
                  </a:cubicBezTo>
                  <a:cubicBezTo>
                    <a:pt x="109" y="252"/>
                    <a:pt x="109" y="252"/>
                    <a:pt x="109" y="252"/>
                  </a:cubicBezTo>
                  <a:cubicBezTo>
                    <a:pt x="109" y="204"/>
                    <a:pt x="108" y="157"/>
                    <a:pt x="105" y="112"/>
                  </a:cubicBezTo>
                  <a:cubicBezTo>
                    <a:pt x="104" y="78"/>
                    <a:pt x="102" y="59"/>
                    <a:pt x="98" y="52"/>
                  </a:cubicBezTo>
                  <a:cubicBezTo>
                    <a:pt x="93" y="46"/>
                    <a:pt x="87" y="42"/>
                    <a:pt x="78" y="39"/>
                  </a:cubicBezTo>
                  <a:cubicBezTo>
                    <a:pt x="69" y="36"/>
                    <a:pt x="43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9" y="2"/>
                    <a:pt x="144" y="3"/>
                    <a:pt x="165" y="3"/>
                  </a:cubicBezTo>
                  <a:cubicBezTo>
                    <a:pt x="189" y="3"/>
                    <a:pt x="241" y="2"/>
                    <a:pt x="323" y="0"/>
                  </a:cubicBezTo>
                  <a:cubicBezTo>
                    <a:pt x="323" y="33"/>
                    <a:pt x="323" y="33"/>
                    <a:pt x="323" y="33"/>
                  </a:cubicBezTo>
                  <a:cubicBezTo>
                    <a:pt x="279" y="34"/>
                    <a:pt x="253" y="36"/>
                    <a:pt x="243" y="39"/>
                  </a:cubicBezTo>
                  <a:cubicBezTo>
                    <a:pt x="234" y="42"/>
                    <a:pt x="228" y="46"/>
                    <a:pt x="224" y="51"/>
                  </a:cubicBezTo>
                  <a:cubicBezTo>
                    <a:pt x="220" y="58"/>
                    <a:pt x="217" y="75"/>
                    <a:pt x="216" y="102"/>
                  </a:cubicBezTo>
                  <a:cubicBezTo>
                    <a:pt x="215" y="109"/>
                    <a:pt x="214" y="159"/>
                    <a:pt x="213" y="252"/>
                  </a:cubicBezTo>
                  <a:cubicBezTo>
                    <a:pt x="213" y="606"/>
                    <a:pt x="213" y="606"/>
                    <a:pt x="213" y="606"/>
                  </a:cubicBezTo>
                  <a:cubicBezTo>
                    <a:pt x="213" y="643"/>
                    <a:pt x="214" y="673"/>
                    <a:pt x="216" y="696"/>
                  </a:cubicBezTo>
                  <a:cubicBezTo>
                    <a:pt x="257" y="699"/>
                    <a:pt x="262" y="700"/>
                    <a:pt x="303" y="700"/>
                  </a:cubicBezTo>
                  <a:cubicBezTo>
                    <a:pt x="407" y="700"/>
                    <a:pt x="484" y="693"/>
                    <a:pt x="525" y="681"/>
                  </a:cubicBezTo>
                  <a:cubicBezTo>
                    <a:pt x="530" y="670"/>
                    <a:pt x="534" y="658"/>
                    <a:pt x="538" y="644"/>
                  </a:cubicBezTo>
                  <a:cubicBezTo>
                    <a:pt x="560" y="557"/>
                    <a:pt x="560" y="557"/>
                    <a:pt x="560" y="557"/>
                  </a:cubicBezTo>
                  <a:cubicBezTo>
                    <a:pt x="596" y="557"/>
                    <a:pt x="596" y="557"/>
                    <a:pt x="596" y="557"/>
                  </a:cubicBezTo>
                  <a:cubicBezTo>
                    <a:pt x="588" y="609"/>
                    <a:pt x="580" y="671"/>
                    <a:pt x="573" y="741"/>
                  </a:cubicBezTo>
                  <a:cubicBezTo>
                    <a:pt x="558" y="744"/>
                    <a:pt x="546" y="745"/>
                    <a:pt x="537" y="746"/>
                  </a:cubicBezTo>
                  <a:cubicBezTo>
                    <a:pt x="518" y="747"/>
                    <a:pt x="488" y="747"/>
                    <a:pt x="449" y="747"/>
                  </a:cubicBezTo>
                  <a:cubicBezTo>
                    <a:pt x="156" y="744"/>
                    <a:pt x="156" y="744"/>
                    <a:pt x="156" y="744"/>
                  </a:cubicBezTo>
                  <a:cubicBezTo>
                    <a:pt x="121" y="744"/>
                    <a:pt x="85" y="745"/>
                    <a:pt x="49" y="7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7"/>
            <p:cNvSpPr>
              <a:spLocks/>
            </p:cNvSpPr>
            <p:nvPr userDrawn="1"/>
          </p:nvSpPr>
          <p:spPr bwMode="auto">
            <a:xfrm>
              <a:off x="1127125" y="1003301"/>
              <a:ext cx="103188" cy="236538"/>
            </a:xfrm>
            <a:custGeom>
              <a:avLst/>
              <a:gdLst>
                <a:gd name="T0" fmla="*/ 321 w 321"/>
                <a:gd name="T1" fmla="*/ 714 h 747"/>
                <a:gd name="T2" fmla="*/ 321 w 321"/>
                <a:gd name="T3" fmla="*/ 747 h 747"/>
                <a:gd name="T4" fmla="*/ 168 w 321"/>
                <a:gd name="T5" fmla="*/ 744 h 747"/>
                <a:gd name="T6" fmla="*/ 0 w 321"/>
                <a:gd name="T7" fmla="*/ 747 h 747"/>
                <a:gd name="T8" fmla="*/ 0 w 321"/>
                <a:gd name="T9" fmla="*/ 714 h 747"/>
                <a:gd name="T10" fmla="*/ 77 w 321"/>
                <a:gd name="T11" fmla="*/ 708 h 747"/>
                <a:gd name="T12" fmla="*/ 97 w 321"/>
                <a:gd name="T13" fmla="*/ 696 h 747"/>
                <a:gd name="T14" fmla="*/ 105 w 321"/>
                <a:gd name="T15" fmla="*/ 645 h 747"/>
                <a:gd name="T16" fmla="*/ 108 w 321"/>
                <a:gd name="T17" fmla="*/ 495 h 747"/>
                <a:gd name="T18" fmla="*/ 108 w 321"/>
                <a:gd name="T19" fmla="*/ 251 h 747"/>
                <a:gd name="T20" fmla="*/ 105 w 321"/>
                <a:gd name="T21" fmla="*/ 111 h 747"/>
                <a:gd name="T22" fmla="*/ 97 w 321"/>
                <a:gd name="T23" fmla="*/ 52 h 747"/>
                <a:gd name="T24" fmla="*/ 77 w 321"/>
                <a:gd name="T25" fmla="*/ 39 h 747"/>
                <a:gd name="T26" fmla="*/ 0 w 321"/>
                <a:gd name="T27" fmla="*/ 33 h 747"/>
                <a:gd name="T28" fmla="*/ 0 w 321"/>
                <a:gd name="T29" fmla="*/ 0 h 747"/>
                <a:gd name="T30" fmla="*/ 161 w 321"/>
                <a:gd name="T31" fmla="*/ 3 h 747"/>
                <a:gd name="T32" fmla="*/ 321 w 321"/>
                <a:gd name="T33" fmla="*/ 0 h 747"/>
                <a:gd name="T34" fmla="*/ 321 w 321"/>
                <a:gd name="T35" fmla="*/ 33 h 747"/>
                <a:gd name="T36" fmla="*/ 243 w 321"/>
                <a:gd name="T37" fmla="*/ 39 h 747"/>
                <a:gd name="T38" fmla="*/ 224 w 321"/>
                <a:gd name="T39" fmla="*/ 51 h 747"/>
                <a:gd name="T40" fmla="*/ 216 w 321"/>
                <a:gd name="T41" fmla="*/ 102 h 747"/>
                <a:gd name="T42" fmla="*/ 212 w 321"/>
                <a:gd name="T43" fmla="*/ 251 h 747"/>
                <a:gd name="T44" fmla="*/ 212 w 321"/>
                <a:gd name="T45" fmla="*/ 495 h 747"/>
                <a:gd name="T46" fmla="*/ 214 w 321"/>
                <a:gd name="T47" fmla="*/ 635 h 747"/>
                <a:gd name="T48" fmla="*/ 222 w 321"/>
                <a:gd name="T49" fmla="*/ 694 h 747"/>
                <a:gd name="T50" fmla="*/ 242 w 321"/>
                <a:gd name="T51" fmla="*/ 708 h 747"/>
                <a:gd name="T52" fmla="*/ 321 w 321"/>
                <a:gd name="T53" fmla="*/ 714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1" h="747">
                  <a:moveTo>
                    <a:pt x="321" y="714"/>
                  </a:moveTo>
                  <a:cubicBezTo>
                    <a:pt x="321" y="747"/>
                    <a:pt x="321" y="747"/>
                    <a:pt x="321" y="747"/>
                  </a:cubicBezTo>
                  <a:cubicBezTo>
                    <a:pt x="244" y="745"/>
                    <a:pt x="193" y="744"/>
                    <a:pt x="168" y="744"/>
                  </a:cubicBezTo>
                  <a:cubicBezTo>
                    <a:pt x="0" y="747"/>
                    <a:pt x="0" y="747"/>
                    <a:pt x="0" y="747"/>
                  </a:cubicBezTo>
                  <a:cubicBezTo>
                    <a:pt x="0" y="714"/>
                    <a:pt x="0" y="714"/>
                    <a:pt x="0" y="714"/>
                  </a:cubicBezTo>
                  <a:cubicBezTo>
                    <a:pt x="42" y="713"/>
                    <a:pt x="68" y="711"/>
                    <a:pt x="77" y="708"/>
                  </a:cubicBezTo>
                  <a:cubicBezTo>
                    <a:pt x="87" y="705"/>
                    <a:pt x="93" y="701"/>
                    <a:pt x="97" y="696"/>
                  </a:cubicBezTo>
                  <a:cubicBezTo>
                    <a:pt x="101" y="689"/>
                    <a:pt x="104" y="672"/>
                    <a:pt x="105" y="645"/>
                  </a:cubicBezTo>
                  <a:cubicBezTo>
                    <a:pt x="106" y="637"/>
                    <a:pt x="107" y="587"/>
                    <a:pt x="108" y="495"/>
                  </a:cubicBezTo>
                  <a:cubicBezTo>
                    <a:pt x="108" y="251"/>
                    <a:pt x="108" y="251"/>
                    <a:pt x="108" y="251"/>
                  </a:cubicBezTo>
                  <a:cubicBezTo>
                    <a:pt x="108" y="204"/>
                    <a:pt x="107" y="157"/>
                    <a:pt x="105" y="111"/>
                  </a:cubicBezTo>
                  <a:cubicBezTo>
                    <a:pt x="104" y="78"/>
                    <a:pt x="102" y="59"/>
                    <a:pt x="97" y="52"/>
                  </a:cubicBezTo>
                  <a:cubicBezTo>
                    <a:pt x="93" y="46"/>
                    <a:pt x="87" y="41"/>
                    <a:pt x="77" y="39"/>
                  </a:cubicBezTo>
                  <a:cubicBezTo>
                    <a:pt x="68" y="36"/>
                    <a:pt x="42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9" y="2"/>
                    <a:pt x="123" y="3"/>
                    <a:pt x="161" y="3"/>
                  </a:cubicBezTo>
                  <a:cubicBezTo>
                    <a:pt x="197" y="3"/>
                    <a:pt x="250" y="2"/>
                    <a:pt x="321" y="0"/>
                  </a:cubicBezTo>
                  <a:cubicBezTo>
                    <a:pt x="321" y="33"/>
                    <a:pt x="321" y="33"/>
                    <a:pt x="321" y="33"/>
                  </a:cubicBezTo>
                  <a:cubicBezTo>
                    <a:pt x="278" y="34"/>
                    <a:pt x="252" y="36"/>
                    <a:pt x="243" y="39"/>
                  </a:cubicBezTo>
                  <a:cubicBezTo>
                    <a:pt x="234" y="41"/>
                    <a:pt x="227" y="46"/>
                    <a:pt x="224" y="51"/>
                  </a:cubicBezTo>
                  <a:cubicBezTo>
                    <a:pt x="219" y="58"/>
                    <a:pt x="217" y="75"/>
                    <a:pt x="216" y="102"/>
                  </a:cubicBezTo>
                  <a:cubicBezTo>
                    <a:pt x="215" y="109"/>
                    <a:pt x="214" y="159"/>
                    <a:pt x="212" y="251"/>
                  </a:cubicBezTo>
                  <a:cubicBezTo>
                    <a:pt x="212" y="495"/>
                    <a:pt x="212" y="495"/>
                    <a:pt x="212" y="495"/>
                  </a:cubicBezTo>
                  <a:cubicBezTo>
                    <a:pt x="212" y="543"/>
                    <a:pt x="213" y="589"/>
                    <a:pt x="214" y="635"/>
                  </a:cubicBezTo>
                  <a:cubicBezTo>
                    <a:pt x="215" y="668"/>
                    <a:pt x="218" y="688"/>
                    <a:pt x="222" y="694"/>
                  </a:cubicBezTo>
                  <a:cubicBezTo>
                    <a:pt x="226" y="700"/>
                    <a:pt x="233" y="705"/>
                    <a:pt x="242" y="708"/>
                  </a:cubicBezTo>
                  <a:cubicBezTo>
                    <a:pt x="251" y="711"/>
                    <a:pt x="278" y="713"/>
                    <a:pt x="321" y="7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8"/>
            <p:cNvSpPr>
              <a:spLocks/>
            </p:cNvSpPr>
            <p:nvPr userDrawn="1"/>
          </p:nvSpPr>
          <p:spPr bwMode="auto">
            <a:xfrm>
              <a:off x="1266825" y="1003301"/>
              <a:ext cx="276225" cy="242888"/>
            </a:xfrm>
            <a:custGeom>
              <a:avLst/>
              <a:gdLst>
                <a:gd name="T0" fmla="*/ 5 w 869"/>
                <a:gd name="T1" fmla="*/ 747 h 766"/>
                <a:gd name="T2" fmla="*/ 5 w 869"/>
                <a:gd name="T3" fmla="*/ 714 h 766"/>
                <a:gd name="T4" fmla="*/ 80 w 869"/>
                <a:gd name="T5" fmla="*/ 705 h 766"/>
                <a:gd name="T6" fmla="*/ 91 w 869"/>
                <a:gd name="T7" fmla="*/ 695 h 766"/>
                <a:gd name="T8" fmla="*/ 99 w 869"/>
                <a:gd name="T9" fmla="*/ 640 h 766"/>
                <a:gd name="T10" fmla="*/ 102 w 869"/>
                <a:gd name="T11" fmla="*/ 520 h 766"/>
                <a:gd name="T12" fmla="*/ 102 w 869"/>
                <a:gd name="T13" fmla="*/ 92 h 766"/>
                <a:gd name="T14" fmla="*/ 100 w 869"/>
                <a:gd name="T15" fmla="*/ 69 h 766"/>
                <a:gd name="T16" fmla="*/ 80 w 869"/>
                <a:gd name="T17" fmla="*/ 47 h 766"/>
                <a:gd name="T18" fmla="*/ 57 w 869"/>
                <a:gd name="T19" fmla="*/ 36 h 766"/>
                <a:gd name="T20" fmla="*/ 0 w 869"/>
                <a:gd name="T21" fmla="*/ 33 h 766"/>
                <a:gd name="T22" fmla="*/ 0 w 869"/>
                <a:gd name="T23" fmla="*/ 0 h 766"/>
                <a:gd name="T24" fmla="*/ 119 w 869"/>
                <a:gd name="T25" fmla="*/ 3 h 766"/>
                <a:gd name="T26" fmla="*/ 202 w 869"/>
                <a:gd name="T27" fmla="*/ 0 h 766"/>
                <a:gd name="T28" fmla="*/ 269 w 869"/>
                <a:gd name="T29" fmla="*/ 86 h 766"/>
                <a:gd name="T30" fmla="*/ 381 w 869"/>
                <a:gd name="T31" fmla="*/ 220 h 766"/>
                <a:gd name="T32" fmla="*/ 545 w 869"/>
                <a:gd name="T33" fmla="*/ 411 h 766"/>
                <a:gd name="T34" fmla="*/ 671 w 869"/>
                <a:gd name="T35" fmla="*/ 554 h 766"/>
                <a:gd name="T36" fmla="*/ 721 w 869"/>
                <a:gd name="T37" fmla="*/ 609 h 766"/>
                <a:gd name="T38" fmla="*/ 721 w 869"/>
                <a:gd name="T39" fmla="*/ 226 h 766"/>
                <a:gd name="T40" fmla="*/ 718 w 869"/>
                <a:gd name="T41" fmla="*/ 105 h 766"/>
                <a:gd name="T42" fmla="*/ 711 w 869"/>
                <a:gd name="T43" fmla="*/ 51 h 766"/>
                <a:gd name="T44" fmla="*/ 699 w 869"/>
                <a:gd name="T45" fmla="*/ 41 h 766"/>
                <a:gd name="T46" fmla="*/ 624 w 869"/>
                <a:gd name="T47" fmla="*/ 33 h 766"/>
                <a:gd name="T48" fmla="*/ 624 w 869"/>
                <a:gd name="T49" fmla="*/ 0 h 766"/>
                <a:gd name="T50" fmla="*/ 756 w 869"/>
                <a:gd name="T51" fmla="*/ 3 h 766"/>
                <a:gd name="T52" fmla="*/ 869 w 869"/>
                <a:gd name="T53" fmla="*/ 0 h 766"/>
                <a:gd name="T54" fmla="*/ 869 w 869"/>
                <a:gd name="T55" fmla="*/ 33 h 766"/>
                <a:gd name="T56" fmla="*/ 794 w 869"/>
                <a:gd name="T57" fmla="*/ 41 h 766"/>
                <a:gd name="T58" fmla="*/ 783 w 869"/>
                <a:gd name="T59" fmla="*/ 52 h 766"/>
                <a:gd name="T60" fmla="*/ 775 w 869"/>
                <a:gd name="T61" fmla="*/ 107 h 766"/>
                <a:gd name="T62" fmla="*/ 772 w 869"/>
                <a:gd name="T63" fmla="*/ 226 h 766"/>
                <a:gd name="T64" fmla="*/ 772 w 869"/>
                <a:gd name="T65" fmla="*/ 479 h 766"/>
                <a:gd name="T66" fmla="*/ 775 w 869"/>
                <a:gd name="T67" fmla="*/ 766 h 766"/>
                <a:gd name="T68" fmla="*/ 721 w 869"/>
                <a:gd name="T69" fmla="*/ 766 h 766"/>
                <a:gd name="T70" fmla="*/ 707 w 869"/>
                <a:gd name="T71" fmla="*/ 752 h 766"/>
                <a:gd name="T72" fmla="*/ 698 w 869"/>
                <a:gd name="T73" fmla="*/ 744 h 766"/>
                <a:gd name="T74" fmla="*/ 678 w 869"/>
                <a:gd name="T75" fmla="*/ 723 h 766"/>
                <a:gd name="T76" fmla="*/ 611 w 869"/>
                <a:gd name="T77" fmla="*/ 647 h 766"/>
                <a:gd name="T78" fmla="*/ 540 w 869"/>
                <a:gd name="T79" fmla="*/ 560 h 766"/>
                <a:gd name="T80" fmla="*/ 151 w 869"/>
                <a:gd name="T81" fmla="*/ 110 h 766"/>
                <a:gd name="T82" fmla="*/ 151 w 869"/>
                <a:gd name="T83" fmla="*/ 518 h 766"/>
                <a:gd name="T84" fmla="*/ 154 w 869"/>
                <a:gd name="T85" fmla="*/ 641 h 766"/>
                <a:gd name="T86" fmla="*/ 161 w 869"/>
                <a:gd name="T87" fmla="*/ 695 h 766"/>
                <a:gd name="T88" fmla="*/ 173 w 869"/>
                <a:gd name="T89" fmla="*/ 705 h 766"/>
                <a:gd name="T90" fmla="*/ 249 w 869"/>
                <a:gd name="T91" fmla="*/ 714 h 766"/>
                <a:gd name="T92" fmla="*/ 249 w 869"/>
                <a:gd name="T93" fmla="*/ 747 h 766"/>
                <a:gd name="T94" fmla="*/ 143 w 869"/>
                <a:gd name="T95" fmla="*/ 744 h 766"/>
                <a:gd name="T96" fmla="*/ 5 w 869"/>
                <a:gd name="T97" fmla="*/ 747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69" h="766">
                  <a:moveTo>
                    <a:pt x="5" y="747"/>
                  </a:moveTo>
                  <a:cubicBezTo>
                    <a:pt x="5" y="714"/>
                    <a:pt x="5" y="714"/>
                    <a:pt x="5" y="714"/>
                  </a:cubicBezTo>
                  <a:cubicBezTo>
                    <a:pt x="43" y="714"/>
                    <a:pt x="68" y="711"/>
                    <a:pt x="80" y="705"/>
                  </a:cubicBezTo>
                  <a:cubicBezTo>
                    <a:pt x="86" y="703"/>
                    <a:pt x="89" y="700"/>
                    <a:pt x="91" y="695"/>
                  </a:cubicBezTo>
                  <a:cubicBezTo>
                    <a:pt x="95" y="688"/>
                    <a:pt x="98" y="670"/>
                    <a:pt x="99" y="640"/>
                  </a:cubicBezTo>
                  <a:cubicBezTo>
                    <a:pt x="101" y="594"/>
                    <a:pt x="102" y="554"/>
                    <a:pt x="102" y="520"/>
                  </a:cubicBezTo>
                  <a:cubicBezTo>
                    <a:pt x="102" y="92"/>
                    <a:pt x="102" y="92"/>
                    <a:pt x="102" y="92"/>
                  </a:cubicBezTo>
                  <a:cubicBezTo>
                    <a:pt x="102" y="80"/>
                    <a:pt x="102" y="73"/>
                    <a:pt x="100" y="69"/>
                  </a:cubicBezTo>
                  <a:cubicBezTo>
                    <a:pt x="97" y="63"/>
                    <a:pt x="91" y="56"/>
                    <a:pt x="80" y="47"/>
                  </a:cubicBezTo>
                  <a:cubicBezTo>
                    <a:pt x="74" y="41"/>
                    <a:pt x="66" y="38"/>
                    <a:pt x="57" y="36"/>
                  </a:cubicBezTo>
                  <a:cubicBezTo>
                    <a:pt x="49" y="34"/>
                    <a:pt x="30" y="33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3" y="2"/>
                    <a:pt x="103" y="3"/>
                    <a:pt x="119" y="3"/>
                  </a:cubicBezTo>
                  <a:cubicBezTo>
                    <a:pt x="147" y="3"/>
                    <a:pt x="174" y="2"/>
                    <a:pt x="202" y="0"/>
                  </a:cubicBezTo>
                  <a:cubicBezTo>
                    <a:pt x="232" y="39"/>
                    <a:pt x="255" y="67"/>
                    <a:pt x="269" y="86"/>
                  </a:cubicBezTo>
                  <a:cubicBezTo>
                    <a:pt x="381" y="220"/>
                    <a:pt x="381" y="220"/>
                    <a:pt x="381" y="220"/>
                  </a:cubicBezTo>
                  <a:cubicBezTo>
                    <a:pt x="545" y="411"/>
                    <a:pt x="545" y="411"/>
                    <a:pt x="545" y="411"/>
                  </a:cubicBezTo>
                  <a:cubicBezTo>
                    <a:pt x="597" y="472"/>
                    <a:pt x="639" y="520"/>
                    <a:pt x="671" y="554"/>
                  </a:cubicBezTo>
                  <a:cubicBezTo>
                    <a:pt x="691" y="578"/>
                    <a:pt x="708" y="596"/>
                    <a:pt x="721" y="609"/>
                  </a:cubicBezTo>
                  <a:cubicBezTo>
                    <a:pt x="721" y="226"/>
                    <a:pt x="721" y="226"/>
                    <a:pt x="721" y="226"/>
                  </a:cubicBezTo>
                  <a:cubicBezTo>
                    <a:pt x="721" y="191"/>
                    <a:pt x="720" y="151"/>
                    <a:pt x="718" y="105"/>
                  </a:cubicBezTo>
                  <a:cubicBezTo>
                    <a:pt x="717" y="76"/>
                    <a:pt x="714" y="58"/>
                    <a:pt x="711" y="51"/>
                  </a:cubicBezTo>
                  <a:cubicBezTo>
                    <a:pt x="708" y="46"/>
                    <a:pt x="705" y="43"/>
                    <a:pt x="699" y="41"/>
                  </a:cubicBezTo>
                  <a:cubicBezTo>
                    <a:pt x="687" y="36"/>
                    <a:pt x="662" y="33"/>
                    <a:pt x="624" y="33"/>
                  </a:cubicBezTo>
                  <a:cubicBezTo>
                    <a:pt x="624" y="0"/>
                    <a:pt x="624" y="0"/>
                    <a:pt x="624" y="0"/>
                  </a:cubicBezTo>
                  <a:cubicBezTo>
                    <a:pt x="667" y="2"/>
                    <a:pt x="711" y="3"/>
                    <a:pt x="756" y="3"/>
                  </a:cubicBezTo>
                  <a:cubicBezTo>
                    <a:pt x="797" y="3"/>
                    <a:pt x="835" y="2"/>
                    <a:pt x="869" y="0"/>
                  </a:cubicBezTo>
                  <a:cubicBezTo>
                    <a:pt x="869" y="33"/>
                    <a:pt x="869" y="33"/>
                    <a:pt x="869" y="33"/>
                  </a:cubicBezTo>
                  <a:cubicBezTo>
                    <a:pt x="831" y="33"/>
                    <a:pt x="806" y="36"/>
                    <a:pt x="794" y="41"/>
                  </a:cubicBezTo>
                  <a:cubicBezTo>
                    <a:pt x="789" y="43"/>
                    <a:pt x="785" y="47"/>
                    <a:pt x="783" y="52"/>
                  </a:cubicBezTo>
                  <a:cubicBezTo>
                    <a:pt x="779" y="58"/>
                    <a:pt x="776" y="77"/>
                    <a:pt x="775" y="107"/>
                  </a:cubicBezTo>
                  <a:cubicBezTo>
                    <a:pt x="773" y="153"/>
                    <a:pt x="772" y="193"/>
                    <a:pt x="772" y="226"/>
                  </a:cubicBezTo>
                  <a:cubicBezTo>
                    <a:pt x="772" y="479"/>
                    <a:pt x="772" y="479"/>
                    <a:pt x="772" y="479"/>
                  </a:cubicBezTo>
                  <a:cubicBezTo>
                    <a:pt x="772" y="531"/>
                    <a:pt x="773" y="626"/>
                    <a:pt x="775" y="766"/>
                  </a:cubicBezTo>
                  <a:cubicBezTo>
                    <a:pt x="721" y="766"/>
                    <a:pt x="721" y="766"/>
                    <a:pt x="721" y="766"/>
                  </a:cubicBezTo>
                  <a:cubicBezTo>
                    <a:pt x="707" y="752"/>
                    <a:pt x="707" y="752"/>
                    <a:pt x="707" y="752"/>
                  </a:cubicBezTo>
                  <a:cubicBezTo>
                    <a:pt x="705" y="751"/>
                    <a:pt x="700" y="746"/>
                    <a:pt x="698" y="744"/>
                  </a:cubicBezTo>
                  <a:cubicBezTo>
                    <a:pt x="696" y="742"/>
                    <a:pt x="689" y="735"/>
                    <a:pt x="678" y="723"/>
                  </a:cubicBezTo>
                  <a:cubicBezTo>
                    <a:pt x="647" y="689"/>
                    <a:pt x="625" y="664"/>
                    <a:pt x="611" y="647"/>
                  </a:cubicBezTo>
                  <a:cubicBezTo>
                    <a:pt x="540" y="560"/>
                    <a:pt x="540" y="560"/>
                    <a:pt x="540" y="560"/>
                  </a:cubicBezTo>
                  <a:cubicBezTo>
                    <a:pt x="151" y="110"/>
                    <a:pt x="151" y="110"/>
                    <a:pt x="151" y="110"/>
                  </a:cubicBezTo>
                  <a:cubicBezTo>
                    <a:pt x="151" y="518"/>
                    <a:pt x="151" y="518"/>
                    <a:pt x="151" y="518"/>
                  </a:cubicBezTo>
                  <a:cubicBezTo>
                    <a:pt x="151" y="552"/>
                    <a:pt x="152" y="593"/>
                    <a:pt x="154" y="641"/>
                  </a:cubicBezTo>
                  <a:cubicBezTo>
                    <a:pt x="156" y="670"/>
                    <a:pt x="158" y="688"/>
                    <a:pt x="161" y="695"/>
                  </a:cubicBezTo>
                  <a:cubicBezTo>
                    <a:pt x="164" y="700"/>
                    <a:pt x="168" y="704"/>
                    <a:pt x="173" y="705"/>
                  </a:cubicBezTo>
                  <a:cubicBezTo>
                    <a:pt x="185" y="711"/>
                    <a:pt x="210" y="714"/>
                    <a:pt x="249" y="714"/>
                  </a:cubicBezTo>
                  <a:cubicBezTo>
                    <a:pt x="249" y="747"/>
                    <a:pt x="249" y="747"/>
                    <a:pt x="249" y="747"/>
                  </a:cubicBezTo>
                  <a:cubicBezTo>
                    <a:pt x="217" y="745"/>
                    <a:pt x="181" y="744"/>
                    <a:pt x="143" y="744"/>
                  </a:cubicBezTo>
                  <a:cubicBezTo>
                    <a:pt x="100" y="744"/>
                    <a:pt x="54" y="745"/>
                    <a:pt x="5" y="7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9"/>
            <p:cNvSpPr>
              <a:spLocks/>
            </p:cNvSpPr>
            <p:nvPr userDrawn="1"/>
          </p:nvSpPr>
          <p:spPr bwMode="auto">
            <a:xfrm>
              <a:off x="1573213" y="1003301"/>
              <a:ext cx="101600" cy="236538"/>
            </a:xfrm>
            <a:custGeom>
              <a:avLst/>
              <a:gdLst>
                <a:gd name="T0" fmla="*/ 322 w 322"/>
                <a:gd name="T1" fmla="*/ 714 h 747"/>
                <a:gd name="T2" fmla="*/ 322 w 322"/>
                <a:gd name="T3" fmla="*/ 747 h 747"/>
                <a:gd name="T4" fmla="*/ 169 w 322"/>
                <a:gd name="T5" fmla="*/ 744 h 747"/>
                <a:gd name="T6" fmla="*/ 0 w 322"/>
                <a:gd name="T7" fmla="*/ 747 h 747"/>
                <a:gd name="T8" fmla="*/ 0 w 322"/>
                <a:gd name="T9" fmla="*/ 714 h 747"/>
                <a:gd name="T10" fmla="*/ 79 w 322"/>
                <a:gd name="T11" fmla="*/ 708 h 747"/>
                <a:gd name="T12" fmla="*/ 98 w 322"/>
                <a:gd name="T13" fmla="*/ 696 h 747"/>
                <a:gd name="T14" fmla="*/ 106 w 322"/>
                <a:gd name="T15" fmla="*/ 645 h 747"/>
                <a:gd name="T16" fmla="*/ 109 w 322"/>
                <a:gd name="T17" fmla="*/ 495 h 747"/>
                <a:gd name="T18" fmla="*/ 109 w 322"/>
                <a:gd name="T19" fmla="*/ 251 h 747"/>
                <a:gd name="T20" fmla="*/ 106 w 322"/>
                <a:gd name="T21" fmla="*/ 111 h 747"/>
                <a:gd name="T22" fmla="*/ 98 w 322"/>
                <a:gd name="T23" fmla="*/ 52 h 747"/>
                <a:gd name="T24" fmla="*/ 78 w 322"/>
                <a:gd name="T25" fmla="*/ 39 h 747"/>
                <a:gd name="T26" fmla="*/ 0 w 322"/>
                <a:gd name="T27" fmla="*/ 33 h 747"/>
                <a:gd name="T28" fmla="*/ 0 w 322"/>
                <a:gd name="T29" fmla="*/ 0 h 747"/>
                <a:gd name="T30" fmla="*/ 161 w 322"/>
                <a:gd name="T31" fmla="*/ 3 h 747"/>
                <a:gd name="T32" fmla="*/ 322 w 322"/>
                <a:gd name="T33" fmla="*/ 0 h 747"/>
                <a:gd name="T34" fmla="*/ 322 w 322"/>
                <a:gd name="T35" fmla="*/ 33 h 747"/>
                <a:gd name="T36" fmla="*/ 244 w 322"/>
                <a:gd name="T37" fmla="*/ 39 h 747"/>
                <a:gd name="T38" fmla="*/ 224 w 322"/>
                <a:gd name="T39" fmla="*/ 51 h 747"/>
                <a:gd name="T40" fmla="*/ 216 w 322"/>
                <a:gd name="T41" fmla="*/ 102 h 747"/>
                <a:gd name="T42" fmla="*/ 213 w 322"/>
                <a:gd name="T43" fmla="*/ 251 h 747"/>
                <a:gd name="T44" fmla="*/ 213 w 322"/>
                <a:gd name="T45" fmla="*/ 495 h 747"/>
                <a:gd name="T46" fmla="*/ 215 w 322"/>
                <a:gd name="T47" fmla="*/ 635 h 747"/>
                <a:gd name="T48" fmla="*/ 223 w 322"/>
                <a:gd name="T49" fmla="*/ 694 h 747"/>
                <a:gd name="T50" fmla="*/ 243 w 322"/>
                <a:gd name="T51" fmla="*/ 708 h 747"/>
                <a:gd name="T52" fmla="*/ 322 w 322"/>
                <a:gd name="T53" fmla="*/ 714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2" h="747">
                  <a:moveTo>
                    <a:pt x="322" y="714"/>
                  </a:moveTo>
                  <a:cubicBezTo>
                    <a:pt x="322" y="747"/>
                    <a:pt x="322" y="747"/>
                    <a:pt x="322" y="747"/>
                  </a:cubicBezTo>
                  <a:cubicBezTo>
                    <a:pt x="244" y="745"/>
                    <a:pt x="193" y="744"/>
                    <a:pt x="169" y="744"/>
                  </a:cubicBezTo>
                  <a:cubicBezTo>
                    <a:pt x="0" y="747"/>
                    <a:pt x="0" y="747"/>
                    <a:pt x="0" y="747"/>
                  </a:cubicBezTo>
                  <a:cubicBezTo>
                    <a:pt x="0" y="714"/>
                    <a:pt x="0" y="714"/>
                    <a:pt x="0" y="714"/>
                  </a:cubicBezTo>
                  <a:cubicBezTo>
                    <a:pt x="43" y="713"/>
                    <a:pt x="69" y="711"/>
                    <a:pt x="79" y="708"/>
                  </a:cubicBezTo>
                  <a:cubicBezTo>
                    <a:pt x="88" y="705"/>
                    <a:pt x="94" y="701"/>
                    <a:pt x="98" y="696"/>
                  </a:cubicBezTo>
                  <a:cubicBezTo>
                    <a:pt x="102" y="689"/>
                    <a:pt x="105" y="672"/>
                    <a:pt x="106" y="645"/>
                  </a:cubicBezTo>
                  <a:cubicBezTo>
                    <a:pt x="107" y="637"/>
                    <a:pt x="108" y="587"/>
                    <a:pt x="109" y="495"/>
                  </a:cubicBezTo>
                  <a:cubicBezTo>
                    <a:pt x="109" y="251"/>
                    <a:pt x="109" y="251"/>
                    <a:pt x="109" y="251"/>
                  </a:cubicBezTo>
                  <a:cubicBezTo>
                    <a:pt x="109" y="204"/>
                    <a:pt x="108" y="157"/>
                    <a:pt x="106" y="111"/>
                  </a:cubicBezTo>
                  <a:cubicBezTo>
                    <a:pt x="105" y="78"/>
                    <a:pt x="102" y="59"/>
                    <a:pt x="98" y="52"/>
                  </a:cubicBezTo>
                  <a:cubicBezTo>
                    <a:pt x="94" y="46"/>
                    <a:pt x="88" y="41"/>
                    <a:pt x="78" y="39"/>
                  </a:cubicBezTo>
                  <a:cubicBezTo>
                    <a:pt x="69" y="36"/>
                    <a:pt x="43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0" y="2"/>
                    <a:pt x="124" y="3"/>
                    <a:pt x="161" y="3"/>
                  </a:cubicBezTo>
                  <a:cubicBezTo>
                    <a:pt x="198" y="3"/>
                    <a:pt x="251" y="2"/>
                    <a:pt x="322" y="0"/>
                  </a:cubicBezTo>
                  <a:cubicBezTo>
                    <a:pt x="322" y="33"/>
                    <a:pt x="322" y="33"/>
                    <a:pt x="322" y="33"/>
                  </a:cubicBezTo>
                  <a:cubicBezTo>
                    <a:pt x="279" y="34"/>
                    <a:pt x="253" y="36"/>
                    <a:pt x="244" y="39"/>
                  </a:cubicBezTo>
                  <a:cubicBezTo>
                    <a:pt x="234" y="41"/>
                    <a:pt x="228" y="46"/>
                    <a:pt x="224" y="51"/>
                  </a:cubicBezTo>
                  <a:cubicBezTo>
                    <a:pt x="220" y="58"/>
                    <a:pt x="217" y="75"/>
                    <a:pt x="216" y="102"/>
                  </a:cubicBezTo>
                  <a:cubicBezTo>
                    <a:pt x="216" y="109"/>
                    <a:pt x="215" y="159"/>
                    <a:pt x="213" y="251"/>
                  </a:cubicBezTo>
                  <a:cubicBezTo>
                    <a:pt x="213" y="495"/>
                    <a:pt x="213" y="495"/>
                    <a:pt x="213" y="495"/>
                  </a:cubicBezTo>
                  <a:cubicBezTo>
                    <a:pt x="213" y="543"/>
                    <a:pt x="214" y="589"/>
                    <a:pt x="215" y="635"/>
                  </a:cubicBezTo>
                  <a:cubicBezTo>
                    <a:pt x="216" y="668"/>
                    <a:pt x="219" y="688"/>
                    <a:pt x="223" y="694"/>
                  </a:cubicBezTo>
                  <a:cubicBezTo>
                    <a:pt x="227" y="700"/>
                    <a:pt x="234" y="705"/>
                    <a:pt x="243" y="708"/>
                  </a:cubicBezTo>
                  <a:cubicBezTo>
                    <a:pt x="252" y="711"/>
                    <a:pt x="278" y="713"/>
                    <a:pt x="322" y="7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0"/>
            <p:cNvSpPr>
              <a:spLocks/>
            </p:cNvSpPr>
            <p:nvPr userDrawn="1"/>
          </p:nvSpPr>
          <p:spPr bwMode="auto">
            <a:xfrm>
              <a:off x="1692275" y="998538"/>
              <a:ext cx="231775" cy="246063"/>
            </a:xfrm>
            <a:custGeom>
              <a:avLst/>
              <a:gdLst>
                <a:gd name="T0" fmla="*/ 728 w 728"/>
                <a:gd name="T1" fmla="*/ 667 h 774"/>
                <a:gd name="T2" fmla="*/ 707 w 728"/>
                <a:gd name="T3" fmla="*/ 716 h 774"/>
                <a:gd name="T4" fmla="*/ 581 w 728"/>
                <a:gd name="T5" fmla="*/ 761 h 774"/>
                <a:gd name="T6" fmla="*/ 447 w 728"/>
                <a:gd name="T7" fmla="*/ 774 h 774"/>
                <a:gd name="T8" fmla="*/ 288 w 728"/>
                <a:gd name="T9" fmla="*/ 754 h 774"/>
                <a:gd name="T10" fmla="*/ 161 w 728"/>
                <a:gd name="T11" fmla="*/ 696 h 774"/>
                <a:gd name="T12" fmla="*/ 71 w 728"/>
                <a:gd name="T13" fmla="*/ 610 h 774"/>
                <a:gd name="T14" fmla="*/ 18 w 728"/>
                <a:gd name="T15" fmla="*/ 508 h 774"/>
                <a:gd name="T16" fmla="*/ 0 w 728"/>
                <a:gd name="T17" fmla="*/ 386 h 774"/>
                <a:gd name="T18" fmla="*/ 123 w 728"/>
                <a:gd name="T19" fmla="*/ 110 h 774"/>
                <a:gd name="T20" fmla="*/ 457 w 728"/>
                <a:gd name="T21" fmla="*/ 0 h 774"/>
                <a:gd name="T22" fmla="*/ 549 w 728"/>
                <a:gd name="T23" fmla="*/ 6 h 774"/>
                <a:gd name="T24" fmla="*/ 653 w 728"/>
                <a:gd name="T25" fmla="*/ 27 h 774"/>
                <a:gd name="T26" fmla="*/ 728 w 728"/>
                <a:gd name="T27" fmla="*/ 45 h 774"/>
                <a:gd name="T28" fmla="*/ 710 w 728"/>
                <a:gd name="T29" fmla="*/ 101 h 774"/>
                <a:gd name="T30" fmla="*/ 698 w 728"/>
                <a:gd name="T31" fmla="*/ 204 h 774"/>
                <a:gd name="T32" fmla="*/ 665 w 728"/>
                <a:gd name="T33" fmla="*/ 204 h 774"/>
                <a:gd name="T34" fmla="*/ 665 w 728"/>
                <a:gd name="T35" fmla="*/ 143 h 774"/>
                <a:gd name="T36" fmla="*/ 605 w 728"/>
                <a:gd name="T37" fmla="*/ 66 h 774"/>
                <a:gd name="T38" fmla="*/ 446 w 728"/>
                <a:gd name="T39" fmla="*/ 41 h 774"/>
                <a:gd name="T40" fmla="*/ 313 w 728"/>
                <a:gd name="T41" fmla="*/ 60 h 774"/>
                <a:gd name="T42" fmla="*/ 217 w 728"/>
                <a:gd name="T43" fmla="*/ 117 h 774"/>
                <a:gd name="T44" fmla="*/ 149 w 728"/>
                <a:gd name="T45" fmla="*/ 216 h 774"/>
                <a:gd name="T46" fmla="*/ 122 w 728"/>
                <a:gd name="T47" fmla="*/ 366 h 774"/>
                <a:gd name="T48" fmla="*/ 223 w 728"/>
                <a:gd name="T49" fmla="*/ 621 h 774"/>
                <a:gd name="T50" fmla="*/ 492 w 728"/>
                <a:gd name="T51" fmla="*/ 717 h 774"/>
                <a:gd name="T52" fmla="*/ 632 w 728"/>
                <a:gd name="T53" fmla="*/ 698 h 774"/>
                <a:gd name="T54" fmla="*/ 719 w 728"/>
                <a:gd name="T55" fmla="*/ 656 h 774"/>
                <a:gd name="T56" fmla="*/ 728 w 728"/>
                <a:gd name="T57" fmla="*/ 667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28" h="774">
                  <a:moveTo>
                    <a:pt x="728" y="667"/>
                  </a:moveTo>
                  <a:cubicBezTo>
                    <a:pt x="707" y="716"/>
                    <a:pt x="707" y="716"/>
                    <a:pt x="707" y="716"/>
                  </a:cubicBezTo>
                  <a:cubicBezTo>
                    <a:pt x="664" y="736"/>
                    <a:pt x="622" y="751"/>
                    <a:pt x="581" y="761"/>
                  </a:cubicBezTo>
                  <a:cubicBezTo>
                    <a:pt x="540" y="770"/>
                    <a:pt x="495" y="774"/>
                    <a:pt x="447" y="774"/>
                  </a:cubicBezTo>
                  <a:cubicBezTo>
                    <a:pt x="390" y="774"/>
                    <a:pt x="337" y="768"/>
                    <a:pt x="288" y="754"/>
                  </a:cubicBezTo>
                  <a:cubicBezTo>
                    <a:pt x="240" y="740"/>
                    <a:pt x="197" y="721"/>
                    <a:pt x="161" y="696"/>
                  </a:cubicBezTo>
                  <a:cubicBezTo>
                    <a:pt x="124" y="670"/>
                    <a:pt x="94" y="642"/>
                    <a:pt x="71" y="610"/>
                  </a:cubicBezTo>
                  <a:cubicBezTo>
                    <a:pt x="48" y="579"/>
                    <a:pt x="31" y="545"/>
                    <a:pt x="18" y="508"/>
                  </a:cubicBezTo>
                  <a:cubicBezTo>
                    <a:pt x="6" y="471"/>
                    <a:pt x="0" y="430"/>
                    <a:pt x="0" y="386"/>
                  </a:cubicBezTo>
                  <a:cubicBezTo>
                    <a:pt x="0" y="275"/>
                    <a:pt x="41" y="183"/>
                    <a:pt x="123" y="110"/>
                  </a:cubicBezTo>
                  <a:cubicBezTo>
                    <a:pt x="204" y="37"/>
                    <a:pt x="316" y="0"/>
                    <a:pt x="457" y="0"/>
                  </a:cubicBezTo>
                  <a:cubicBezTo>
                    <a:pt x="490" y="0"/>
                    <a:pt x="521" y="2"/>
                    <a:pt x="549" y="6"/>
                  </a:cubicBezTo>
                  <a:cubicBezTo>
                    <a:pt x="578" y="9"/>
                    <a:pt x="612" y="16"/>
                    <a:pt x="653" y="27"/>
                  </a:cubicBezTo>
                  <a:cubicBezTo>
                    <a:pt x="694" y="37"/>
                    <a:pt x="719" y="43"/>
                    <a:pt x="728" y="45"/>
                  </a:cubicBezTo>
                  <a:cubicBezTo>
                    <a:pt x="720" y="64"/>
                    <a:pt x="714" y="82"/>
                    <a:pt x="710" y="101"/>
                  </a:cubicBezTo>
                  <a:cubicBezTo>
                    <a:pt x="704" y="131"/>
                    <a:pt x="700" y="165"/>
                    <a:pt x="698" y="204"/>
                  </a:cubicBezTo>
                  <a:cubicBezTo>
                    <a:pt x="665" y="204"/>
                    <a:pt x="665" y="204"/>
                    <a:pt x="665" y="204"/>
                  </a:cubicBezTo>
                  <a:cubicBezTo>
                    <a:pt x="665" y="143"/>
                    <a:pt x="665" y="143"/>
                    <a:pt x="665" y="143"/>
                  </a:cubicBezTo>
                  <a:cubicBezTo>
                    <a:pt x="661" y="109"/>
                    <a:pt x="641" y="83"/>
                    <a:pt x="605" y="66"/>
                  </a:cubicBezTo>
                  <a:cubicBezTo>
                    <a:pt x="569" y="50"/>
                    <a:pt x="516" y="41"/>
                    <a:pt x="446" y="41"/>
                  </a:cubicBezTo>
                  <a:cubicBezTo>
                    <a:pt x="393" y="42"/>
                    <a:pt x="349" y="48"/>
                    <a:pt x="313" y="60"/>
                  </a:cubicBezTo>
                  <a:cubicBezTo>
                    <a:pt x="277" y="72"/>
                    <a:pt x="245" y="91"/>
                    <a:pt x="217" y="117"/>
                  </a:cubicBezTo>
                  <a:cubicBezTo>
                    <a:pt x="189" y="143"/>
                    <a:pt x="166" y="176"/>
                    <a:pt x="149" y="216"/>
                  </a:cubicBezTo>
                  <a:cubicBezTo>
                    <a:pt x="131" y="256"/>
                    <a:pt x="122" y="306"/>
                    <a:pt x="122" y="366"/>
                  </a:cubicBezTo>
                  <a:cubicBezTo>
                    <a:pt x="122" y="472"/>
                    <a:pt x="155" y="557"/>
                    <a:pt x="223" y="621"/>
                  </a:cubicBezTo>
                  <a:cubicBezTo>
                    <a:pt x="291" y="685"/>
                    <a:pt x="380" y="717"/>
                    <a:pt x="492" y="717"/>
                  </a:cubicBezTo>
                  <a:cubicBezTo>
                    <a:pt x="542" y="717"/>
                    <a:pt x="589" y="711"/>
                    <a:pt x="632" y="698"/>
                  </a:cubicBezTo>
                  <a:cubicBezTo>
                    <a:pt x="661" y="689"/>
                    <a:pt x="690" y="675"/>
                    <a:pt x="719" y="656"/>
                  </a:cubicBezTo>
                  <a:lnTo>
                    <a:pt x="728" y="6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1"/>
            <p:cNvSpPr>
              <a:spLocks/>
            </p:cNvSpPr>
            <p:nvPr userDrawn="1"/>
          </p:nvSpPr>
          <p:spPr bwMode="auto">
            <a:xfrm>
              <a:off x="657225" y="998538"/>
              <a:ext cx="231775" cy="246063"/>
            </a:xfrm>
            <a:custGeom>
              <a:avLst/>
              <a:gdLst>
                <a:gd name="T0" fmla="*/ 728 w 728"/>
                <a:gd name="T1" fmla="*/ 667 h 774"/>
                <a:gd name="T2" fmla="*/ 706 w 728"/>
                <a:gd name="T3" fmla="*/ 716 h 774"/>
                <a:gd name="T4" fmla="*/ 580 w 728"/>
                <a:gd name="T5" fmla="*/ 761 h 774"/>
                <a:gd name="T6" fmla="*/ 446 w 728"/>
                <a:gd name="T7" fmla="*/ 774 h 774"/>
                <a:gd name="T8" fmla="*/ 288 w 728"/>
                <a:gd name="T9" fmla="*/ 754 h 774"/>
                <a:gd name="T10" fmla="*/ 160 w 728"/>
                <a:gd name="T11" fmla="*/ 696 h 774"/>
                <a:gd name="T12" fmla="*/ 71 w 728"/>
                <a:gd name="T13" fmla="*/ 610 h 774"/>
                <a:gd name="T14" fmla="*/ 18 w 728"/>
                <a:gd name="T15" fmla="*/ 508 h 774"/>
                <a:gd name="T16" fmla="*/ 0 w 728"/>
                <a:gd name="T17" fmla="*/ 386 h 774"/>
                <a:gd name="T18" fmla="*/ 122 w 728"/>
                <a:gd name="T19" fmla="*/ 110 h 774"/>
                <a:gd name="T20" fmla="*/ 456 w 728"/>
                <a:gd name="T21" fmla="*/ 0 h 774"/>
                <a:gd name="T22" fmla="*/ 549 w 728"/>
                <a:gd name="T23" fmla="*/ 6 h 774"/>
                <a:gd name="T24" fmla="*/ 653 w 728"/>
                <a:gd name="T25" fmla="*/ 27 h 774"/>
                <a:gd name="T26" fmla="*/ 728 w 728"/>
                <a:gd name="T27" fmla="*/ 45 h 774"/>
                <a:gd name="T28" fmla="*/ 710 w 728"/>
                <a:gd name="T29" fmla="*/ 101 h 774"/>
                <a:gd name="T30" fmla="*/ 698 w 728"/>
                <a:gd name="T31" fmla="*/ 204 h 774"/>
                <a:gd name="T32" fmla="*/ 665 w 728"/>
                <a:gd name="T33" fmla="*/ 204 h 774"/>
                <a:gd name="T34" fmla="*/ 664 w 728"/>
                <a:gd name="T35" fmla="*/ 143 h 774"/>
                <a:gd name="T36" fmla="*/ 604 w 728"/>
                <a:gd name="T37" fmla="*/ 66 h 774"/>
                <a:gd name="T38" fmla="*/ 445 w 728"/>
                <a:gd name="T39" fmla="*/ 41 h 774"/>
                <a:gd name="T40" fmla="*/ 313 w 728"/>
                <a:gd name="T41" fmla="*/ 60 h 774"/>
                <a:gd name="T42" fmla="*/ 216 w 728"/>
                <a:gd name="T43" fmla="*/ 117 h 774"/>
                <a:gd name="T44" fmla="*/ 148 w 728"/>
                <a:gd name="T45" fmla="*/ 216 h 774"/>
                <a:gd name="T46" fmla="*/ 121 w 728"/>
                <a:gd name="T47" fmla="*/ 366 h 774"/>
                <a:gd name="T48" fmla="*/ 223 w 728"/>
                <a:gd name="T49" fmla="*/ 621 h 774"/>
                <a:gd name="T50" fmla="*/ 492 w 728"/>
                <a:gd name="T51" fmla="*/ 717 h 774"/>
                <a:gd name="T52" fmla="*/ 631 w 728"/>
                <a:gd name="T53" fmla="*/ 698 h 774"/>
                <a:gd name="T54" fmla="*/ 718 w 728"/>
                <a:gd name="T55" fmla="*/ 656 h 774"/>
                <a:gd name="T56" fmla="*/ 728 w 728"/>
                <a:gd name="T57" fmla="*/ 667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28" h="774">
                  <a:moveTo>
                    <a:pt x="728" y="667"/>
                  </a:moveTo>
                  <a:cubicBezTo>
                    <a:pt x="706" y="716"/>
                    <a:pt x="706" y="716"/>
                    <a:pt x="706" y="716"/>
                  </a:cubicBezTo>
                  <a:cubicBezTo>
                    <a:pt x="663" y="736"/>
                    <a:pt x="621" y="751"/>
                    <a:pt x="580" y="761"/>
                  </a:cubicBezTo>
                  <a:cubicBezTo>
                    <a:pt x="539" y="770"/>
                    <a:pt x="495" y="774"/>
                    <a:pt x="446" y="774"/>
                  </a:cubicBezTo>
                  <a:cubicBezTo>
                    <a:pt x="389" y="774"/>
                    <a:pt x="337" y="768"/>
                    <a:pt x="288" y="754"/>
                  </a:cubicBezTo>
                  <a:cubicBezTo>
                    <a:pt x="239" y="740"/>
                    <a:pt x="197" y="721"/>
                    <a:pt x="160" y="696"/>
                  </a:cubicBezTo>
                  <a:cubicBezTo>
                    <a:pt x="124" y="670"/>
                    <a:pt x="94" y="642"/>
                    <a:pt x="71" y="610"/>
                  </a:cubicBezTo>
                  <a:cubicBezTo>
                    <a:pt x="48" y="579"/>
                    <a:pt x="30" y="545"/>
                    <a:pt x="18" y="508"/>
                  </a:cubicBezTo>
                  <a:cubicBezTo>
                    <a:pt x="6" y="471"/>
                    <a:pt x="0" y="430"/>
                    <a:pt x="0" y="386"/>
                  </a:cubicBezTo>
                  <a:cubicBezTo>
                    <a:pt x="0" y="275"/>
                    <a:pt x="41" y="183"/>
                    <a:pt x="122" y="110"/>
                  </a:cubicBezTo>
                  <a:cubicBezTo>
                    <a:pt x="204" y="37"/>
                    <a:pt x="315" y="0"/>
                    <a:pt x="456" y="0"/>
                  </a:cubicBezTo>
                  <a:cubicBezTo>
                    <a:pt x="490" y="0"/>
                    <a:pt x="520" y="2"/>
                    <a:pt x="549" y="6"/>
                  </a:cubicBezTo>
                  <a:cubicBezTo>
                    <a:pt x="577" y="9"/>
                    <a:pt x="612" y="16"/>
                    <a:pt x="653" y="27"/>
                  </a:cubicBezTo>
                  <a:cubicBezTo>
                    <a:pt x="694" y="37"/>
                    <a:pt x="719" y="43"/>
                    <a:pt x="728" y="45"/>
                  </a:cubicBezTo>
                  <a:cubicBezTo>
                    <a:pt x="720" y="64"/>
                    <a:pt x="714" y="82"/>
                    <a:pt x="710" y="101"/>
                  </a:cubicBezTo>
                  <a:cubicBezTo>
                    <a:pt x="704" y="131"/>
                    <a:pt x="700" y="165"/>
                    <a:pt x="698" y="204"/>
                  </a:cubicBezTo>
                  <a:cubicBezTo>
                    <a:pt x="665" y="204"/>
                    <a:pt x="665" y="204"/>
                    <a:pt x="665" y="204"/>
                  </a:cubicBezTo>
                  <a:cubicBezTo>
                    <a:pt x="664" y="143"/>
                    <a:pt x="664" y="143"/>
                    <a:pt x="664" y="143"/>
                  </a:cubicBezTo>
                  <a:cubicBezTo>
                    <a:pt x="661" y="109"/>
                    <a:pt x="641" y="83"/>
                    <a:pt x="604" y="66"/>
                  </a:cubicBezTo>
                  <a:cubicBezTo>
                    <a:pt x="568" y="50"/>
                    <a:pt x="515" y="41"/>
                    <a:pt x="445" y="41"/>
                  </a:cubicBezTo>
                  <a:cubicBezTo>
                    <a:pt x="393" y="42"/>
                    <a:pt x="349" y="48"/>
                    <a:pt x="313" y="60"/>
                  </a:cubicBezTo>
                  <a:cubicBezTo>
                    <a:pt x="276" y="72"/>
                    <a:pt x="244" y="91"/>
                    <a:pt x="216" y="117"/>
                  </a:cubicBezTo>
                  <a:cubicBezTo>
                    <a:pt x="189" y="143"/>
                    <a:pt x="166" y="176"/>
                    <a:pt x="148" y="216"/>
                  </a:cubicBezTo>
                  <a:cubicBezTo>
                    <a:pt x="131" y="256"/>
                    <a:pt x="122" y="306"/>
                    <a:pt x="121" y="366"/>
                  </a:cubicBezTo>
                  <a:cubicBezTo>
                    <a:pt x="121" y="472"/>
                    <a:pt x="155" y="557"/>
                    <a:pt x="223" y="621"/>
                  </a:cubicBezTo>
                  <a:cubicBezTo>
                    <a:pt x="290" y="685"/>
                    <a:pt x="380" y="717"/>
                    <a:pt x="492" y="717"/>
                  </a:cubicBezTo>
                  <a:cubicBezTo>
                    <a:pt x="542" y="717"/>
                    <a:pt x="588" y="711"/>
                    <a:pt x="631" y="698"/>
                  </a:cubicBezTo>
                  <a:cubicBezTo>
                    <a:pt x="660" y="689"/>
                    <a:pt x="689" y="675"/>
                    <a:pt x="718" y="656"/>
                  </a:cubicBezTo>
                  <a:lnTo>
                    <a:pt x="728" y="6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2"/>
            <p:cNvSpPr>
              <a:spLocks/>
            </p:cNvSpPr>
            <p:nvPr userDrawn="1"/>
          </p:nvSpPr>
          <p:spPr bwMode="auto">
            <a:xfrm>
              <a:off x="757238" y="687388"/>
              <a:ext cx="323850" cy="239713"/>
            </a:xfrm>
            <a:custGeom>
              <a:avLst/>
              <a:gdLst>
                <a:gd name="T0" fmla="*/ 0 w 1017"/>
                <a:gd name="T1" fmla="*/ 35 h 754"/>
                <a:gd name="T2" fmla="*/ 0 w 1017"/>
                <a:gd name="T3" fmla="*/ 0 h 754"/>
                <a:gd name="T4" fmla="*/ 110 w 1017"/>
                <a:gd name="T5" fmla="*/ 4 h 754"/>
                <a:gd name="T6" fmla="*/ 212 w 1017"/>
                <a:gd name="T7" fmla="*/ 0 h 754"/>
                <a:gd name="T8" fmla="*/ 300 w 1017"/>
                <a:gd name="T9" fmla="*/ 183 h 754"/>
                <a:gd name="T10" fmla="*/ 509 w 1017"/>
                <a:gd name="T11" fmla="*/ 592 h 754"/>
                <a:gd name="T12" fmla="*/ 697 w 1017"/>
                <a:gd name="T13" fmla="*/ 218 h 754"/>
                <a:gd name="T14" fmla="*/ 800 w 1017"/>
                <a:gd name="T15" fmla="*/ 0 h 754"/>
                <a:gd name="T16" fmla="*/ 898 w 1017"/>
                <a:gd name="T17" fmla="*/ 4 h 754"/>
                <a:gd name="T18" fmla="*/ 1017 w 1017"/>
                <a:gd name="T19" fmla="*/ 0 h 754"/>
                <a:gd name="T20" fmla="*/ 1017 w 1017"/>
                <a:gd name="T21" fmla="*/ 35 h 754"/>
                <a:gd name="T22" fmla="*/ 938 w 1017"/>
                <a:gd name="T23" fmla="*/ 40 h 754"/>
                <a:gd name="T24" fmla="*/ 918 w 1017"/>
                <a:gd name="T25" fmla="*/ 53 h 754"/>
                <a:gd name="T26" fmla="*/ 910 w 1017"/>
                <a:gd name="T27" fmla="*/ 103 h 754"/>
                <a:gd name="T28" fmla="*/ 907 w 1017"/>
                <a:gd name="T29" fmla="*/ 251 h 754"/>
                <a:gd name="T30" fmla="*/ 907 w 1017"/>
                <a:gd name="T31" fmla="*/ 492 h 754"/>
                <a:gd name="T32" fmla="*/ 910 w 1017"/>
                <a:gd name="T33" fmla="*/ 631 h 754"/>
                <a:gd name="T34" fmla="*/ 918 w 1017"/>
                <a:gd name="T35" fmla="*/ 690 h 754"/>
                <a:gd name="T36" fmla="*/ 938 w 1017"/>
                <a:gd name="T37" fmla="*/ 704 h 754"/>
                <a:gd name="T38" fmla="*/ 1017 w 1017"/>
                <a:gd name="T39" fmla="*/ 709 h 754"/>
                <a:gd name="T40" fmla="*/ 1017 w 1017"/>
                <a:gd name="T41" fmla="*/ 743 h 754"/>
                <a:gd name="T42" fmla="*/ 861 w 1017"/>
                <a:gd name="T43" fmla="*/ 739 h 754"/>
                <a:gd name="T44" fmla="*/ 699 w 1017"/>
                <a:gd name="T45" fmla="*/ 743 h 754"/>
                <a:gd name="T46" fmla="*/ 699 w 1017"/>
                <a:gd name="T47" fmla="*/ 709 h 754"/>
                <a:gd name="T48" fmla="*/ 778 w 1017"/>
                <a:gd name="T49" fmla="*/ 704 h 754"/>
                <a:gd name="T50" fmla="*/ 797 w 1017"/>
                <a:gd name="T51" fmla="*/ 691 h 754"/>
                <a:gd name="T52" fmla="*/ 806 w 1017"/>
                <a:gd name="T53" fmla="*/ 641 h 754"/>
                <a:gd name="T54" fmla="*/ 808 w 1017"/>
                <a:gd name="T55" fmla="*/ 492 h 754"/>
                <a:gd name="T56" fmla="*/ 808 w 1017"/>
                <a:gd name="T57" fmla="*/ 108 h 754"/>
                <a:gd name="T58" fmla="*/ 619 w 1017"/>
                <a:gd name="T59" fmla="*/ 486 h 754"/>
                <a:gd name="T60" fmla="*/ 549 w 1017"/>
                <a:gd name="T61" fmla="*/ 629 h 754"/>
                <a:gd name="T62" fmla="*/ 494 w 1017"/>
                <a:gd name="T63" fmla="*/ 754 h 754"/>
                <a:gd name="T64" fmla="*/ 472 w 1017"/>
                <a:gd name="T65" fmla="*/ 754 h 754"/>
                <a:gd name="T66" fmla="*/ 459 w 1017"/>
                <a:gd name="T67" fmla="*/ 722 h 754"/>
                <a:gd name="T68" fmla="*/ 422 w 1017"/>
                <a:gd name="T69" fmla="*/ 645 h 754"/>
                <a:gd name="T70" fmla="*/ 159 w 1017"/>
                <a:gd name="T71" fmla="*/ 126 h 754"/>
                <a:gd name="T72" fmla="*/ 159 w 1017"/>
                <a:gd name="T73" fmla="*/ 492 h 754"/>
                <a:gd name="T74" fmla="*/ 163 w 1017"/>
                <a:gd name="T75" fmla="*/ 631 h 754"/>
                <a:gd name="T76" fmla="*/ 171 w 1017"/>
                <a:gd name="T77" fmla="*/ 690 h 754"/>
                <a:gd name="T78" fmla="*/ 191 w 1017"/>
                <a:gd name="T79" fmla="*/ 704 h 754"/>
                <a:gd name="T80" fmla="*/ 271 w 1017"/>
                <a:gd name="T81" fmla="*/ 709 h 754"/>
                <a:gd name="T82" fmla="*/ 271 w 1017"/>
                <a:gd name="T83" fmla="*/ 743 h 754"/>
                <a:gd name="T84" fmla="*/ 138 w 1017"/>
                <a:gd name="T85" fmla="*/ 739 h 754"/>
                <a:gd name="T86" fmla="*/ 0 w 1017"/>
                <a:gd name="T87" fmla="*/ 743 h 754"/>
                <a:gd name="T88" fmla="*/ 0 w 1017"/>
                <a:gd name="T89" fmla="*/ 709 h 754"/>
                <a:gd name="T90" fmla="*/ 79 w 1017"/>
                <a:gd name="T91" fmla="*/ 704 h 754"/>
                <a:gd name="T92" fmla="*/ 98 w 1017"/>
                <a:gd name="T93" fmla="*/ 691 h 754"/>
                <a:gd name="T94" fmla="*/ 107 w 1017"/>
                <a:gd name="T95" fmla="*/ 641 h 754"/>
                <a:gd name="T96" fmla="*/ 109 w 1017"/>
                <a:gd name="T97" fmla="*/ 492 h 754"/>
                <a:gd name="T98" fmla="*/ 109 w 1017"/>
                <a:gd name="T99" fmla="*/ 251 h 754"/>
                <a:gd name="T100" fmla="*/ 107 w 1017"/>
                <a:gd name="T101" fmla="*/ 112 h 754"/>
                <a:gd name="T102" fmla="*/ 99 w 1017"/>
                <a:gd name="T103" fmla="*/ 54 h 754"/>
                <a:gd name="T104" fmla="*/ 78 w 1017"/>
                <a:gd name="T105" fmla="*/ 40 h 754"/>
                <a:gd name="T106" fmla="*/ 0 w 1017"/>
                <a:gd name="T107" fmla="*/ 35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17" h="754">
                  <a:moveTo>
                    <a:pt x="0" y="3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8" y="2"/>
                    <a:pt x="75" y="4"/>
                    <a:pt x="110" y="4"/>
                  </a:cubicBezTo>
                  <a:cubicBezTo>
                    <a:pt x="145" y="4"/>
                    <a:pt x="179" y="2"/>
                    <a:pt x="212" y="0"/>
                  </a:cubicBezTo>
                  <a:cubicBezTo>
                    <a:pt x="244" y="70"/>
                    <a:pt x="274" y="131"/>
                    <a:pt x="300" y="183"/>
                  </a:cubicBezTo>
                  <a:cubicBezTo>
                    <a:pt x="509" y="592"/>
                    <a:pt x="509" y="592"/>
                    <a:pt x="509" y="592"/>
                  </a:cubicBezTo>
                  <a:cubicBezTo>
                    <a:pt x="697" y="218"/>
                    <a:pt x="697" y="218"/>
                    <a:pt x="697" y="218"/>
                  </a:cubicBezTo>
                  <a:cubicBezTo>
                    <a:pt x="749" y="116"/>
                    <a:pt x="783" y="43"/>
                    <a:pt x="800" y="0"/>
                  </a:cubicBezTo>
                  <a:cubicBezTo>
                    <a:pt x="839" y="2"/>
                    <a:pt x="872" y="4"/>
                    <a:pt x="898" y="4"/>
                  </a:cubicBezTo>
                  <a:cubicBezTo>
                    <a:pt x="923" y="4"/>
                    <a:pt x="962" y="2"/>
                    <a:pt x="1017" y="0"/>
                  </a:cubicBezTo>
                  <a:cubicBezTo>
                    <a:pt x="1017" y="35"/>
                    <a:pt x="1017" y="35"/>
                    <a:pt x="1017" y="35"/>
                  </a:cubicBezTo>
                  <a:cubicBezTo>
                    <a:pt x="974" y="35"/>
                    <a:pt x="947" y="37"/>
                    <a:pt x="938" y="40"/>
                  </a:cubicBezTo>
                  <a:cubicBezTo>
                    <a:pt x="928" y="43"/>
                    <a:pt x="922" y="47"/>
                    <a:pt x="918" y="53"/>
                  </a:cubicBezTo>
                  <a:cubicBezTo>
                    <a:pt x="914" y="60"/>
                    <a:pt x="911" y="76"/>
                    <a:pt x="910" y="103"/>
                  </a:cubicBezTo>
                  <a:cubicBezTo>
                    <a:pt x="910" y="110"/>
                    <a:pt x="909" y="159"/>
                    <a:pt x="907" y="251"/>
                  </a:cubicBezTo>
                  <a:cubicBezTo>
                    <a:pt x="907" y="492"/>
                    <a:pt x="907" y="492"/>
                    <a:pt x="907" y="492"/>
                  </a:cubicBezTo>
                  <a:cubicBezTo>
                    <a:pt x="907" y="540"/>
                    <a:pt x="908" y="586"/>
                    <a:pt x="910" y="631"/>
                  </a:cubicBezTo>
                  <a:cubicBezTo>
                    <a:pt x="911" y="664"/>
                    <a:pt x="914" y="684"/>
                    <a:pt x="918" y="690"/>
                  </a:cubicBezTo>
                  <a:cubicBezTo>
                    <a:pt x="922" y="696"/>
                    <a:pt x="929" y="701"/>
                    <a:pt x="938" y="704"/>
                  </a:cubicBezTo>
                  <a:cubicBezTo>
                    <a:pt x="948" y="707"/>
                    <a:pt x="974" y="709"/>
                    <a:pt x="1017" y="709"/>
                  </a:cubicBezTo>
                  <a:cubicBezTo>
                    <a:pt x="1017" y="743"/>
                    <a:pt x="1017" y="743"/>
                    <a:pt x="1017" y="743"/>
                  </a:cubicBezTo>
                  <a:cubicBezTo>
                    <a:pt x="943" y="740"/>
                    <a:pt x="891" y="739"/>
                    <a:pt x="861" y="739"/>
                  </a:cubicBezTo>
                  <a:cubicBezTo>
                    <a:pt x="837" y="739"/>
                    <a:pt x="782" y="740"/>
                    <a:pt x="699" y="743"/>
                  </a:cubicBezTo>
                  <a:cubicBezTo>
                    <a:pt x="699" y="709"/>
                    <a:pt x="699" y="709"/>
                    <a:pt x="699" y="709"/>
                  </a:cubicBezTo>
                  <a:cubicBezTo>
                    <a:pt x="742" y="709"/>
                    <a:pt x="768" y="707"/>
                    <a:pt x="778" y="704"/>
                  </a:cubicBezTo>
                  <a:cubicBezTo>
                    <a:pt x="788" y="701"/>
                    <a:pt x="794" y="697"/>
                    <a:pt x="797" y="691"/>
                  </a:cubicBezTo>
                  <a:cubicBezTo>
                    <a:pt x="802" y="684"/>
                    <a:pt x="805" y="668"/>
                    <a:pt x="806" y="641"/>
                  </a:cubicBezTo>
                  <a:cubicBezTo>
                    <a:pt x="806" y="633"/>
                    <a:pt x="807" y="584"/>
                    <a:pt x="808" y="492"/>
                  </a:cubicBezTo>
                  <a:cubicBezTo>
                    <a:pt x="808" y="108"/>
                    <a:pt x="808" y="108"/>
                    <a:pt x="808" y="108"/>
                  </a:cubicBezTo>
                  <a:cubicBezTo>
                    <a:pt x="619" y="486"/>
                    <a:pt x="619" y="486"/>
                    <a:pt x="619" y="486"/>
                  </a:cubicBezTo>
                  <a:cubicBezTo>
                    <a:pt x="589" y="545"/>
                    <a:pt x="566" y="593"/>
                    <a:pt x="549" y="629"/>
                  </a:cubicBezTo>
                  <a:cubicBezTo>
                    <a:pt x="537" y="655"/>
                    <a:pt x="518" y="696"/>
                    <a:pt x="494" y="754"/>
                  </a:cubicBezTo>
                  <a:cubicBezTo>
                    <a:pt x="472" y="754"/>
                    <a:pt x="472" y="754"/>
                    <a:pt x="472" y="754"/>
                  </a:cubicBezTo>
                  <a:cubicBezTo>
                    <a:pt x="468" y="740"/>
                    <a:pt x="463" y="729"/>
                    <a:pt x="459" y="722"/>
                  </a:cubicBezTo>
                  <a:cubicBezTo>
                    <a:pt x="422" y="645"/>
                    <a:pt x="422" y="645"/>
                    <a:pt x="422" y="645"/>
                  </a:cubicBezTo>
                  <a:cubicBezTo>
                    <a:pt x="159" y="126"/>
                    <a:pt x="159" y="126"/>
                    <a:pt x="159" y="126"/>
                  </a:cubicBezTo>
                  <a:cubicBezTo>
                    <a:pt x="159" y="492"/>
                    <a:pt x="159" y="492"/>
                    <a:pt x="159" y="492"/>
                  </a:cubicBezTo>
                  <a:cubicBezTo>
                    <a:pt x="159" y="540"/>
                    <a:pt x="160" y="586"/>
                    <a:pt x="163" y="631"/>
                  </a:cubicBezTo>
                  <a:cubicBezTo>
                    <a:pt x="164" y="664"/>
                    <a:pt x="167" y="683"/>
                    <a:pt x="171" y="690"/>
                  </a:cubicBezTo>
                  <a:cubicBezTo>
                    <a:pt x="175" y="696"/>
                    <a:pt x="182" y="701"/>
                    <a:pt x="191" y="704"/>
                  </a:cubicBezTo>
                  <a:cubicBezTo>
                    <a:pt x="200" y="707"/>
                    <a:pt x="227" y="709"/>
                    <a:pt x="271" y="709"/>
                  </a:cubicBezTo>
                  <a:cubicBezTo>
                    <a:pt x="271" y="743"/>
                    <a:pt x="271" y="743"/>
                    <a:pt x="271" y="743"/>
                  </a:cubicBezTo>
                  <a:cubicBezTo>
                    <a:pt x="138" y="739"/>
                    <a:pt x="138" y="739"/>
                    <a:pt x="138" y="739"/>
                  </a:cubicBezTo>
                  <a:cubicBezTo>
                    <a:pt x="0" y="743"/>
                    <a:pt x="0" y="743"/>
                    <a:pt x="0" y="743"/>
                  </a:cubicBezTo>
                  <a:cubicBezTo>
                    <a:pt x="0" y="709"/>
                    <a:pt x="0" y="709"/>
                    <a:pt x="0" y="709"/>
                  </a:cubicBezTo>
                  <a:cubicBezTo>
                    <a:pt x="43" y="709"/>
                    <a:pt x="69" y="707"/>
                    <a:pt x="79" y="704"/>
                  </a:cubicBezTo>
                  <a:cubicBezTo>
                    <a:pt x="88" y="701"/>
                    <a:pt x="95" y="697"/>
                    <a:pt x="98" y="691"/>
                  </a:cubicBezTo>
                  <a:cubicBezTo>
                    <a:pt x="103" y="684"/>
                    <a:pt x="105" y="668"/>
                    <a:pt x="107" y="641"/>
                  </a:cubicBezTo>
                  <a:cubicBezTo>
                    <a:pt x="107" y="634"/>
                    <a:pt x="108" y="584"/>
                    <a:pt x="109" y="492"/>
                  </a:cubicBezTo>
                  <a:cubicBezTo>
                    <a:pt x="109" y="251"/>
                    <a:pt x="109" y="251"/>
                    <a:pt x="109" y="251"/>
                  </a:cubicBezTo>
                  <a:cubicBezTo>
                    <a:pt x="109" y="204"/>
                    <a:pt x="108" y="158"/>
                    <a:pt x="107" y="112"/>
                  </a:cubicBezTo>
                  <a:cubicBezTo>
                    <a:pt x="105" y="79"/>
                    <a:pt x="103" y="60"/>
                    <a:pt x="99" y="54"/>
                  </a:cubicBezTo>
                  <a:cubicBezTo>
                    <a:pt x="94" y="48"/>
                    <a:pt x="88" y="43"/>
                    <a:pt x="78" y="40"/>
                  </a:cubicBezTo>
                  <a:cubicBezTo>
                    <a:pt x="69" y="37"/>
                    <a:pt x="43" y="35"/>
                    <a:pt x="0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3"/>
            <p:cNvSpPr>
              <a:spLocks noEditPoints="1"/>
            </p:cNvSpPr>
            <p:nvPr userDrawn="1"/>
          </p:nvSpPr>
          <p:spPr bwMode="auto">
            <a:xfrm>
              <a:off x="1092200" y="684213"/>
              <a:ext cx="263525" cy="238125"/>
            </a:xfrm>
            <a:custGeom>
              <a:avLst/>
              <a:gdLst>
                <a:gd name="T0" fmla="*/ 117 w 832"/>
                <a:gd name="T1" fmla="*/ 747 h 750"/>
                <a:gd name="T2" fmla="*/ 257 w 832"/>
                <a:gd name="T3" fmla="*/ 750 h 750"/>
                <a:gd name="T4" fmla="*/ 257 w 832"/>
                <a:gd name="T5" fmla="*/ 717 h 750"/>
                <a:gd name="T6" fmla="*/ 185 w 832"/>
                <a:gd name="T7" fmla="*/ 712 h 750"/>
                <a:gd name="T8" fmla="*/ 166 w 832"/>
                <a:gd name="T9" fmla="*/ 702 h 750"/>
                <a:gd name="T10" fmla="*/ 162 w 832"/>
                <a:gd name="T11" fmla="*/ 690 h 750"/>
                <a:gd name="T12" fmla="*/ 178 w 832"/>
                <a:gd name="T13" fmla="*/ 637 h 750"/>
                <a:gd name="T14" fmla="*/ 237 w 832"/>
                <a:gd name="T15" fmla="*/ 503 h 750"/>
                <a:gd name="T16" fmla="*/ 556 w 832"/>
                <a:gd name="T17" fmla="*/ 503 h 750"/>
                <a:gd name="T18" fmla="*/ 624 w 832"/>
                <a:gd name="T19" fmla="*/ 663 h 750"/>
                <a:gd name="T20" fmla="*/ 632 w 832"/>
                <a:gd name="T21" fmla="*/ 693 h 750"/>
                <a:gd name="T22" fmla="*/ 627 w 832"/>
                <a:gd name="T23" fmla="*/ 705 h 750"/>
                <a:gd name="T24" fmla="*/ 609 w 832"/>
                <a:gd name="T25" fmla="*/ 713 h 750"/>
                <a:gd name="T26" fmla="*/ 535 w 832"/>
                <a:gd name="T27" fmla="*/ 717 h 750"/>
                <a:gd name="T28" fmla="*/ 535 w 832"/>
                <a:gd name="T29" fmla="*/ 750 h 750"/>
                <a:gd name="T30" fmla="*/ 712 w 832"/>
                <a:gd name="T31" fmla="*/ 747 h 750"/>
                <a:gd name="T32" fmla="*/ 832 w 832"/>
                <a:gd name="T33" fmla="*/ 750 h 750"/>
                <a:gd name="T34" fmla="*/ 832 w 832"/>
                <a:gd name="T35" fmla="*/ 717 h 750"/>
                <a:gd name="T36" fmla="*/ 776 w 832"/>
                <a:gd name="T37" fmla="*/ 710 h 750"/>
                <a:gd name="T38" fmla="*/ 753 w 832"/>
                <a:gd name="T39" fmla="*/ 687 h 750"/>
                <a:gd name="T40" fmla="*/ 677 w 832"/>
                <a:gd name="T41" fmla="*/ 526 h 750"/>
                <a:gd name="T42" fmla="*/ 441 w 832"/>
                <a:gd name="T43" fmla="*/ 0 h 750"/>
                <a:gd name="T44" fmla="*/ 406 w 832"/>
                <a:gd name="T45" fmla="*/ 0 h 750"/>
                <a:gd name="T46" fmla="*/ 310 w 832"/>
                <a:gd name="T47" fmla="*/ 217 h 750"/>
                <a:gd name="T48" fmla="*/ 172 w 832"/>
                <a:gd name="T49" fmla="*/ 512 h 750"/>
                <a:gd name="T50" fmla="*/ 100 w 832"/>
                <a:gd name="T51" fmla="*/ 660 h 750"/>
                <a:gd name="T52" fmla="*/ 74 w 832"/>
                <a:gd name="T53" fmla="*/ 702 h 750"/>
                <a:gd name="T54" fmla="*/ 54 w 832"/>
                <a:gd name="T55" fmla="*/ 713 h 750"/>
                <a:gd name="T56" fmla="*/ 0 w 832"/>
                <a:gd name="T57" fmla="*/ 717 h 750"/>
                <a:gd name="T58" fmla="*/ 0 w 832"/>
                <a:gd name="T59" fmla="*/ 750 h 750"/>
                <a:gd name="T60" fmla="*/ 117 w 832"/>
                <a:gd name="T61" fmla="*/ 747 h 750"/>
                <a:gd name="T62" fmla="*/ 396 w 832"/>
                <a:gd name="T63" fmla="*/ 143 h 750"/>
                <a:gd name="T64" fmla="*/ 534 w 832"/>
                <a:gd name="T65" fmla="*/ 458 h 750"/>
                <a:gd name="T66" fmla="*/ 256 w 832"/>
                <a:gd name="T67" fmla="*/ 458 h 750"/>
                <a:gd name="T68" fmla="*/ 396 w 832"/>
                <a:gd name="T69" fmla="*/ 143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32" h="750">
                  <a:moveTo>
                    <a:pt x="117" y="747"/>
                  </a:moveTo>
                  <a:cubicBezTo>
                    <a:pt x="148" y="747"/>
                    <a:pt x="195" y="748"/>
                    <a:pt x="257" y="750"/>
                  </a:cubicBezTo>
                  <a:cubicBezTo>
                    <a:pt x="257" y="717"/>
                    <a:pt x="257" y="717"/>
                    <a:pt x="257" y="717"/>
                  </a:cubicBezTo>
                  <a:cubicBezTo>
                    <a:pt x="222" y="716"/>
                    <a:pt x="199" y="715"/>
                    <a:pt x="185" y="712"/>
                  </a:cubicBezTo>
                  <a:cubicBezTo>
                    <a:pt x="177" y="710"/>
                    <a:pt x="170" y="707"/>
                    <a:pt x="166" y="702"/>
                  </a:cubicBezTo>
                  <a:cubicBezTo>
                    <a:pt x="163" y="699"/>
                    <a:pt x="162" y="695"/>
                    <a:pt x="162" y="690"/>
                  </a:cubicBezTo>
                  <a:cubicBezTo>
                    <a:pt x="162" y="679"/>
                    <a:pt x="167" y="662"/>
                    <a:pt x="178" y="637"/>
                  </a:cubicBezTo>
                  <a:cubicBezTo>
                    <a:pt x="237" y="503"/>
                    <a:pt x="237" y="503"/>
                    <a:pt x="237" y="503"/>
                  </a:cubicBezTo>
                  <a:cubicBezTo>
                    <a:pt x="556" y="503"/>
                    <a:pt x="556" y="503"/>
                    <a:pt x="556" y="503"/>
                  </a:cubicBezTo>
                  <a:cubicBezTo>
                    <a:pt x="624" y="663"/>
                    <a:pt x="624" y="663"/>
                    <a:pt x="624" y="663"/>
                  </a:cubicBezTo>
                  <a:cubicBezTo>
                    <a:pt x="629" y="675"/>
                    <a:pt x="632" y="685"/>
                    <a:pt x="632" y="693"/>
                  </a:cubicBezTo>
                  <a:cubicBezTo>
                    <a:pt x="632" y="698"/>
                    <a:pt x="630" y="702"/>
                    <a:pt x="627" y="705"/>
                  </a:cubicBezTo>
                  <a:cubicBezTo>
                    <a:pt x="624" y="708"/>
                    <a:pt x="618" y="711"/>
                    <a:pt x="609" y="713"/>
                  </a:cubicBezTo>
                  <a:cubicBezTo>
                    <a:pt x="601" y="715"/>
                    <a:pt x="576" y="716"/>
                    <a:pt x="535" y="717"/>
                  </a:cubicBezTo>
                  <a:cubicBezTo>
                    <a:pt x="535" y="750"/>
                    <a:pt x="535" y="750"/>
                    <a:pt x="535" y="750"/>
                  </a:cubicBezTo>
                  <a:cubicBezTo>
                    <a:pt x="712" y="747"/>
                    <a:pt x="712" y="747"/>
                    <a:pt x="712" y="747"/>
                  </a:cubicBezTo>
                  <a:cubicBezTo>
                    <a:pt x="734" y="747"/>
                    <a:pt x="775" y="748"/>
                    <a:pt x="832" y="750"/>
                  </a:cubicBezTo>
                  <a:cubicBezTo>
                    <a:pt x="832" y="717"/>
                    <a:pt x="832" y="717"/>
                    <a:pt x="832" y="717"/>
                  </a:cubicBezTo>
                  <a:cubicBezTo>
                    <a:pt x="803" y="716"/>
                    <a:pt x="784" y="714"/>
                    <a:pt x="776" y="710"/>
                  </a:cubicBezTo>
                  <a:cubicBezTo>
                    <a:pt x="767" y="707"/>
                    <a:pt x="760" y="699"/>
                    <a:pt x="753" y="687"/>
                  </a:cubicBezTo>
                  <a:cubicBezTo>
                    <a:pt x="740" y="664"/>
                    <a:pt x="715" y="611"/>
                    <a:pt x="677" y="526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357" y="112"/>
                    <a:pt x="325" y="185"/>
                    <a:pt x="310" y="217"/>
                  </a:cubicBezTo>
                  <a:cubicBezTo>
                    <a:pt x="172" y="512"/>
                    <a:pt x="172" y="512"/>
                    <a:pt x="172" y="512"/>
                  </a:cubicBezTo>
                  <a:cubicBezTo>
                    <a:pt x="131" y="598"/>
                    <a:pt x="107" y="647"/>
                    <a:pt x="100" y="660"/>
                  </a:cubicBezTo>
                  <a:cubicBezTo>
                    <a:pt x="89" y="683"/>
                    <a:pt x="80" y="697"/>
                    <a:pt x="74" y="702"/>
                  </a:cubicBezTo>
                  <a:cubicBezTo>
                    <a:pt x="68" y="708"/>
                    <a:pt x="61" y="711"/>
                    <a:pt x="54" y="713"/>
                  </a:cubicBezTo>
                  <a:cubicBezTo>
                    <a:pt x="47" y="715"/>
                    <a:pt x="29" y="716"/>
                    <a:pt x="0" y="717"/>
                  </a:cubicBezTo>
                  <a:cubicBezTo>
                    <a:pt x="0" y="750"/>
                    <a:pt x="0" y="750"/>
                    <a:pt x="0" y="750"/>
                  </a:cubicBezTo>
                  <a:cubicBezTo>
                    <a:pt x="42" y="748"/>
                    <a:pt x="81" y="747"/>
                    <a:pt x="117" y="747"/>
                  </a:cubicBezTo>
                  <a:close/>
                  <a:moveTo>
                    <a:pt x="396" y="143"/>
                  </a:moveTo>
                  <a:cubicBezTo>
                    <a:pt x="534" y="458"/>
                    <a:pt x="534" y="458"/>
                    <a:pt x="534" y="458"/>
                  </a:cubicBezTo>
                  <a:cubicBezTo>
                    <a:pt x="256" y="458"/>
                    <a:pt x="256" y="458"/>
                    <a:pt x="256" y="458"/>
                  </a:cubicBezTo>
                  <a:lnTo>
                    <a:pt x="396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4"/>
            <p:cNvSpPr>
              <a:spLocks/>
            </p:cNvSpPr>
            <p:nvPr userDrawn="1"/>
          </p:nvSpPr>
          <p:spPr bwMode="auto">
            <a:xfrm>
              <a:off x="1309688" y="687388"/>
              <a:ext cx="260350" cy="234950"/>
            </a:xfrm>
            <a:custGeom>
              <a:avLst/>
              <a:gdLst>
                <a:gd name="T0" fmla="*/ 601 w 817"/>
                <a:gd name="T1" fmla="*/ 111 h 743"/>
                <a:gd name="T2" fmla="*/ 634 w 817"/>
                <a:gd name="T3" fmla="*/ 52 h 743"/>
                <a:gd name="T4" fmla="*/ 624 w 817"/>
                <a:gd name="T5" fmla="*/ 39 h 743"/>
                <a:gd name="T6" fmla="*/ 543 w 817"/>
                <a:gd name="T7" fmla="*/ 33 h 743"/>
                <a:gd name="T8" fmla="*/ 543 w 817"/>
                <a:gd name="T9" fmla="*/ 0 h 743"/>
                <a:gd name="T10" fmla="*/ 688 w 817"/>
                <a:gd name="T11" fmla="*/ 3 h 743"/>
                <a:gd name="T12" fmla="*/ 817 w 817"/>
                <a:gd name="T13" fmla="*/ 0 h 743"/>
                <a:gd name="T14" fmla="*/ 817 w 817"/>
                <a:gd name="T15" fmla="*/ 33 h 743"/>
                <a:gd name="T16" fmla="*/ 746 w 817"/>
                <a:gd name="T17" fmla="*/ 39 h 743"/>
                <a:gd name="T18" fmla="*/ 718 w 817"/>
                <a:gd name="T19" fmla="*/ 51 h 743"/>
                <a:gd name="T20" fmla="*/ 675 w 817"/>
                <a:gd name="T21" fmla="*/ 102 h 743"/>
                <a:gd name="T22" fmla="*/ 514 w 817"/>
                <a:gd name="T23" fmla="*/ 333 h 743"/>
                <a:gd name="T24" fmla="*/ 461 w 817"/>
                <a:gd name="T25" fmla="*/ 422 h 743"/>
                <a:gd name="T26" fmla="*/ 455 w 817"/>
                <a:gd name="T27" fmla="*/ 453 h 743"/>
                <a:gd name="T28" fmla="*/ 455 w 817"/>
                <a:gd name="T29" fmla="*/ 493 h 743"/>
                <a:gd name="T30" fmla="*/ 459 w 817"/>
                <a:gd name="T31" fmla="*/ 631 h 743"/>
                <a:gd name="T32" fmla="*/ 466 w 817"/>
                <a:gd name="T33" fmla="*/ 690 h 743"/>
                <a:gd name="T34" fmla="*/ 486 w 817"/>
                <a:gd name="T35" fmla="*/ 704 h 743"/>
                <a:gd name="T36" fmla="*/ 564 w 817"/>
                <a:gd name="T37" fmla="*/ 710 h 743"/>
                <a:gd name="T38" fmla="*/ 564 w 817"/>
                <a:gd name="T39" fmla="*/ 743 h 743"/>
                <a:gd name="T40" fmla="*/ 410 w 817"/>
                <a:gd name="T41" fmla="*/ 740 h 743"/>
                <a:gd name="T42" fmla="*/ 244 w 817"/>
                <a:gd name="T43" fmla="*/ 743 h 743"/>
                <a:gd name="T44" fmla="*/ 244 w 817"/>
                <a:gd name="T45" fmla="*/ 710 h 743"/>
                <a:gd name="T46" fmla="*/ 322 w 817"/>
                <a:gd name="T47" fmla="*/ 704 h 743"/>
                <a:gd name="T48" fmla="*/ 341 w 817"/>
                <a:gd name="T49" fmla="*/ 692 h 743"/>
                <a:gd name="T50" fmla="*/ 350 w 817"/>
                <a:gd name="T51" fmla="*/ 641 h 743"/>
                <a:gd name="T52" fmla="*/ 353 w 817"/>
                <a:gd name="T53" fmla="*/ 493 h 743"/>
                <a:gd name="T54" fmla="*/ 353 w 817"/>
                <a:gd name="T55" fmla="*/ 432 h 743"/>
                <a:gd name="T56" fmla="*/ 331 w 817"/>
                <a:gd name="T57" fmla="*/ 390 h 743"/>
                <a:gd name="T58" fmla="*/ 275 w 817"/>
                <a:gd name="T59" fmla="*/ 300 h 743"/>
                <a:gd name="T60" fmla="*/ 135 w 817"/>
                <a:gd name="T61" fmla="*/ 102 h 743"/>
                <a:gd name="T62" fmla="*/ 96 w 817"/>
                <a:gd name="T63" fmla="*/ 51 h 743"/>
                <a:gd name="T64" fmla="*/ 69 w 817"/>
                <a:gd name="T65" fmla="*/ 39 h 743"/>
                <a:gd name="T66" fmla="*/ 0 w 817"/>
                <a:gd name="T67" fmla="*/ 33 h 743"/>
                <a:gd name="T68" fmla="*/ 0 w 817"/>
                <a:gd name="T69" fmla="*/ 0 h 743"/>
                <a:gd name="T70" fmla="*/ 130 w 817"/>
                <a:gd name="T71" fmla="*/ 3 h 743"/>
                <a:gd name="T72" fmla="*/ 333 w 817"/>
                <a:gd name="T73" fmla="*/ 0 h 743"/>
                <a:gd name="T74" fmla="*/ 333 w 817"/>
                <a:gd name="T75" fmla="*/ 33 h 743"/>
                <a:gd name="T76" fmla="*/ 246 w 817"/>
                <a:gd name="T77" fmla="*/ 39 h 743"/>
                <a:gd name="T78" fmla="*/ 234 w 817"/>
                <a:gd name="T79" fmla="*/ 52 h 743"/>
                <a:gd name="T80" fmla="*/ 262 w 817"/>
                <a:gd name="T81" fmla="*/ 111 h 743"/>
                <a:gd name="T82" fmla="*/ 426 w 817"/>
                <a:gd name="T83" fmla="*/ 376 h 743"/>
                <a:gd name="T84" fmla="*/ 601 w 817"/>
                <a:gd name="T85" fmla="*/ 111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17" h="743">
                  <a:moveTo>
                    <a:pt x="601" y="111"/>
                  </a:moveTo>
                  <a:cubicBezTo>
                    <a:pt x="623" y="78"/>
                    <a:pt x="634" y="59"/>
                    <a:pt x="634" y="52"/>
                  </a:cubicBezTo>
                  <a:cubicBezTo>
                    <a:pt x="634" y="46"/>
                    <a:pt x="631" y="41"/>
                    <a:pt x="624" y="39"/>
                  </a:cubicBezTo>
                  <a:cubicBezTo>
                    <a:pt x="616" y="36"/>
                    <a:pt x="585" y="34"/>
                    <a:pt x="543" y="33"/>
                  </a:cubicBezTo>
                  <a:cubicBezTo>
                    <a:pt x="543" y="0"/>
                    <a:pt x="543" y="0"/>
                    <a:pt x="543" y="0"/>
                  </a:cubicBezTo>
                  <a:cubicBezTo>
                    <a:pt x="610" y="2"/>
                    <a:pt x="650" y="3"/>
                    <a:pt x="688" y="3"/>
                  </a:cubicBezTo>
                  <a:cubicBezTo>
                    <a:pt x="725" y="3"/>
                    <a:pt x="745" y="2"/>
                    <a:pt x="817" y="0"/>
                  </a:cubicBezTo>
                  <a:cubicBezTo>
                    <a:pt x="817" y="33"/>
                    <a:pt x="817" y="33"/>
                    <a:pt x="817" y="33"/>
                  </a:cubicBezTo>
                  <a:cubicBezTo>
                    <a:pt x="773" y="34"/>
                    <a:pt x="757" y="36"/>
                    <a:pt x="746" y="39"/>
                  </a:cubicBezTo>
                  <a:cubicBezTo>
                    <a:pt x="735" y="41"/>
                    <a:pt x="725" y="46"/>
                    <a:pt x="718" y="51"/>
                  </a:cubicBezTo>
                  <a:cubicBezTo>
                    <a:pt x="709" y="58"/>
                    <a:pt x="695" y="75"/>
                    <a:pt x="675" y="102"/>
                  </a:cubicBezTo>
                  <a:cubicBezTo>
                    <a:pt x="514" y="333"/>
                    <a:pt x="514" y="333"/>
                    <a:pt x="514" y="333"/>
                  </a:cubicBezTo>
                  <a:cubicBezTo>
                    <a:pt x="483" y="381"/>
                    <a:pt x="465" y="411"/>
                    <a:pt x="461" y="422"/>
                  </a:cubicBezTo>
                  <a:cubicBezTo>
                    <a:pt x="457" y="433"/>
                    <a:pt x="455" y="443"/>
                    <a:pt x="455" y="453"/>
                  </a:cubicBezTo>
                  <a:cubicBezTo>
                    <a:pt x="455" y="493"/>
                    <a:pt x="455" y="493"/>
                    <a:pt x="455" y="493"/>
                  </a:cubicBezTo>
                  <a:cubicBezTo>
                    <a:pt x="455" y="541"/>
                    <a:pt x="456" y="587"/>
                    <a:pt x="459" y="631"/>
                  </a:cubicBezTo>
                  <a:cubicBezTo>
                    <a:pt x="460" y="665"/>
                    <a:pt x="462" y="684"/>
                    <a:pt x="466" y="690"/>
                  </a:cubicBezTo>
                  <a:cubicBezTo>
                    <a:pt x="470" y="696"/>
                    <a:pt x="477" y="701"/>
                    <a:pt x="486" y="704"/>
                  </a:cubicBezTo>
                  <a:cubicBezTo>
                    <a:pt x="495" y="707"/>
                    <a:pt x="521" y="709"/>
                    <a:pt x="564" y="710"/>
                  </a:cubicBezTo>
                  <a:cubicBezTo>
                    <a:pt x="564" y="743"/>
                    <a:pt x="564" y="743"/>
                    <a:pt x="564" y="743"/>
                  </a:cubicBezTo>
                  <a:cubicBezTo>
                    <a:pt x="505" y="741"/>
                    <a:pt x="453" y="740"/>
                    <a:pt x="410" y="740"/>
                  </a:cubicBezTo>
                  <a:cubicBezTo>
                    <a:pt x="368" y="740"/>
                    <a:pt x="313" y="741"/>
                    <a:pt x="244" y="743"/>
                  </a:cubicBezTo>
                  <a:cubicBezTo>
                    <a:pt x="244" y="710"/>
                    <a:pt x="244" y="710"/>
                    <a:pt x="244" y="710"/>
                  </a:cubicBezTo>
                  <a:cubicBezTo>
                    <a:pt x="287" y="709"/>
                    <a:pt x="313" y="707"/>
                    <a:pt x="322" y="704"/>
                  </a:cubicBezTo>
                  <a:cubicBezTo>
                    <a:pt x="332" y="701"/>
                    <a:pt x="338" y="697"/>
                    <a:pt x="341" y="692"/>
                  </a:cubicBezTo>
                  <a:cubicBezTo>
                    <a:pt x="346" y="685"/>
                    <a:pt x="349" y="668"/>
                    <a:pt x="350" y="641"/>
                  </a:cubicBezTo>
                  <a:cubicBezTo>
                    <a:pt x="350" y="634"/>
                    <a:pt x="351" y="585"/>
                    <a:pt x="353" y="493"/>
                  </a:cubicBezTo>
                  <a:cubicBezTo>
                    <a:pt x="353" y="432"/>
                    <a:pt x="353" y="432"/>
                    <a:pt x="353" y="432"/>
                  </a:cubicBezTo>
                  <a:cubicBezTo>
                    <a:pt x="345" y="417"/>
                    <a:pt x="338" y="403"/>
                    <a:pt x="331" y="390"/>
                  </a:cubicBezTo>
                  <a:cubicBezTo>
                    <a:pt x="325" y="382"/>
                    <a:pt x="307" y="352"/>
                    <a:pt x="275" y="300"/>
                  </a:cubicBezTo>
                  <a:cubicBezTo>
                    <a:pt x="135" y="102"/>
                    <a:pt x="135" y="102"/>
                    <a:pt x="135" y="102"/>
                  </a:cubicBezTo>
                  <a:cubicBezTo>
                    <a:pt x="118" y="75"/>
                    <a:pt x="105" y="58"/>
                    <a:pt x="96" y="51"/>
                  </a:cubicBezTo>
                  <a:cubicBezTo>
                    <a:pt x="89" y="46"/>
                    <a:pt x="80" y="41"/>
                    <a:pt x="69" y="39"/>
                  </a:cubicBezTo>
                  <a:cubicBezTo>
                    <a:pt x="58" y="36"/>
                    <a:pt x="44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2" y="2"/>
                    <a:pt x="94" y="3"/>
                    <a:pt x="130" y="3"/>
                  </a:cubicBezTo>
                  <a:cubicBezTo>
                    <a:pt x="168" y="3"/>
                    <a:pt x="265" y="2"/>
                    <a:pt x="333" y="0"/>
                  </a:cubicBezTo>
                  <a:cubicBezTo>
                    <a:pt x="333" y="33"/>
                    <a:pt x="333" y="33"/>
                    <a:pt x="333" y="33"/>
                  </a:cubicBezTo>
                  <a:cubicBezTo>
                    <a:pt x="291" y="34"/>
                    <a:pt x="254" y="36"/>
                    <a:pt x="246" y="39"/>
                  </a:cubicBezTo>
                  <a:cubicBezTo>
                    <a:pt x="239" y="41"/>
                    <a:pt x="235" y="46"/>
                    <a:pt x="234" y="52"/>
                  </a:cubicBezTo>
                  <a:cubicBezTo>
                    <a:pt x="234" y="59"/>
                    <a:pt x="243" y="78"/>
                    <a:pt x="262" y="111"/>
                  </a:cubicBezTo>
                  <a:cubicBezTo>
                    <a:pt x="426" y="376"/>
                    <a:pt x="426" y="376"/>
                    <a:pt x="426" y="376"/>
                  </a:cubicBezTo>
                  <a:lnTo>
                    <a:pt x="601" y="1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5"/>
            <p:cNvSpPr>
              <a:spLocks noEditPoints="1"/>
            </p:cNvSpPr>
            <p:nvPr userDrawn="1"/>
          </p:nvSpPr>
          <p:spPr bwMode="auto">
            <a:xfrm>
              <a:off x="1558925" y="681038"/>
              <a:ext cx="263525" cy="246063"/>
            </a:xfrm>
            <a:custGeom>
              <a:avLst/>
              <a:gdLst>
                <a:gd name="T0" fmla="*/ 148 w 830"/>
                <a:gd name="T1" fmla="*/ 190 h 775"/>
                <a:gd name="T2" fmla="*/ 247 w 830"/>
                <a:gd name="T3" fmla="*/ 82 h 775"/>
                <a:gd name="T4" fmla="*/ 399 w 830"/>
                <a:gd name="T5" fmla="*/ 45 h 775"/>
                <a:gd name="T6" fmla="*/ 512 w 830"/>
                <a:gd name="T7" fmla="*/ 62 h 775"/>
                <a:gd name="T8" fmla="*/ 596 w 830"/>
                <a:gd name="T9" fmla="*/ 106 h 775"/>
                <a:gd name="T10" fmla="*/ 652 w 830"/>
                <a:gd name="T11" fmla="*/ 167 h 775"/>
                <a:gd name="T12" fmla="*/ 690 w 830"/>
                <a:gd name="T13" fmla="*/ 245 h 775"/>
                <a:gd name="T14" fmla="*/ 713 w 830"/>
                <a:gd name="T15" fmla="*/ 398 h 775"/>
                <a:gd name="T16" fmla="*/ 681 w 830"/>
                <a:gd name="T17" fmla="*/ 571 h 775"/>
                <a:gd name="T18" fmla="*/ 584 w 830"/>
                <a:gd name="T19" fmla="*/ 686 h 775"/>
                <a:gd name="T20" fmla="*/ 431 w 830"/>
                <a:gd name="T21" fmla="*/ 727 h 775"/>
                <a:gd name="T22" fmla="*/ 315 w 830"/>
                <a:gd name="T23" fmla="*/ 707 h 775"/>
                <a:gd name="T24" fmla="*/ 220 w 830"/>
                <a:gd name="T25" fmla="*/ 644 h 775"/>
                <a:gd name="T26" fmla="*/ 151 w 830"/>
                <a:gd name="T27" fmla="*/ 539 h 775"/>
                <a:gd name="T28" fmla="*/ 125 w 830"/>
                <a:gd name="T29" fmla="*/ 450 h 775"/>
                <a:gd name="T30" fmla="*/ 115 w 830"/>
                <a:gd name="T31" fmla="*/ 349 h 775"/>
                <a:gd name="T32" fmla="*/ 148 w 830"/>
                <a:gd name="T33" fmla="*/ 190 h 775"/>
                <a:gd name="T34" fmla="*/ 26 w 830"/>
                <a:gd name="T35" fmla="*/ 541 h 775"/>
                <a:gd name="T36" fmla="*/ 105 w 830"/>
                <a:gd name="T37" fmla="*/ 669 h 775"/>
                <a:gd name="T38" fmla="*/ 231 w 830"/>
                <a:gd name="T39" fmla="*/ 748 h 775"/>
                <a:gd name="T40" fmla="*/ 392 w 830"/>
                <a:gd name="T41" fmla="*/ 775 h 775"/>
                <a:gd name="T42" fmla="*/ 706 w 830"/>
                <a:gd name="T43" fmla="*/ 657 h 775"/>
                <a:gd name="T44" fmla="*/ 830 w 830"/>
                <a:gd name="T45" fmla="*/ 364 h 775"/>
                <a:gd name="T46" fmla="*/ 817 w 830"/>
                <a:gd name="T47" fmla="*/ 261 h 775"/>
                <a:gd name="T48" fmla="*/ 784 w 830"/>
                <a:gd name="T49" fmla="*/ 177 h 775"/>
                <a:gd name="T50" fmla="*/ 709 w 830"/>
                <a:gd name="T51" fmla="*/ 89 h 775"/>
                <a:gd name="T52" fmla="*/ 588 w 830"/>
                <a:gd name="T53" fmla="*/ 25 h 775"/>
                <a:gd name="T54" fmla="*/ 423 w 830"/>
                <a:gd name="T55" fmla="*/ 0 h 775"/>
                <a:gd name="T56" fmla="*/ 249 w 830"/>
                <a:gd name="T57" fmla="*/ 29 h 775"/>
                <a:gd name="T58" fmla="*/ 112 w 830"/>
                <a:gd name="T59" fmla="*/ 113 h 775"/>
                <a:gd name="T60" fmla="*/ 26 w 830"/>
                <a:gd name="T61" fmla="*/ 239 h 775"/>
                <a:gd name="T62" fmla="*/ 0 w 830"/>
                <a:gd name="T63" fmla="*/ 393 h 775"/>
                <a:gd name="T64" fmla="*/ 26 w 830"/>
                <a:gd name="T65" fmla="*/ 541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30" h="775">
                  <a:moveTo>
                    <a:pt x="148" y="190"/>
                  </a:moveTo>
                  <a:cubicBezTo>
                    <a:pt x="170" y="143"/>
                    <a:pt x="203" y="107"/>
                    <a:pt x="247" y="82"/>
                  </a:cubicBezTo>
                  <a:cubicBezTo>
                    <a:pt x="290" y="57"/>
                    <a:pt x="341" y="45"/>
                    <a:pt x="399" y="45"/>
                  </a:cubicBezTo>
                  <a:cubicBezTo>
                    <a:pt x="440" y="45"/>
                    <a:pt x="477" y="51"/>
                    <a:pt x="512" y="62"/>
                  </a:cubicBezTo>
                  <a:cubicBezTo>
                    <a:pt x="546" y="74"/>
                    <a:pt x="575" y="89"/>
                    <a:pt x="596" y="106"/>
                  </a:cubicBezTo>
                  <a:cubicBezTo>
                    <a:pt x="618" y="124"/>
                    <a:pt x="637" y="144"/>
                    <a:pt x="652" y="167"/>
                  </a:cubicBezTo>
                  <a:cubicBezTo>
                    <a:pt x="668" y="190"/>
                    <a:pt x="681" y="216"/>
                    <a:pt x="690" y="245"/>
                  </a:cubicBezTo>
                  <a:cubicBezTo>
                    <a:pt x="706" y="292"/>
                    <a:pt x="713" y="343"/>
                    <a:pt x="713" y="398"/>
                  </a:cubicBezTo>
                  <a:cubicBezTo>
                    <a:pt x="713" y="463"/>
                    <a:pt x="703" y="521"/>
                    <a:pt x="681" y="571"/>
                  </a:cubicBezTo>
                  <a:cubicBezTo>
                    <a:pt x="660" y="620"/>
                    <a:pt x="627" y="659"/>
                    <a:pt x="584" y="686"/>
                  </a:cubicBezTo>
                  <a:cubicBezTo>
                    <a:pt x="541" y="714"/>
                    <a:pt x="490" y="727"/>
                    <a:pt x="431" y="727"/>
                  </a:cubicBezTo>
                  <a:cubicBezTo>
                    <a:pt x="388" y="727"/>
                    <a:pt x="350" y="721"/>
                    <a:pt x="315" y="707"/>
                  </a:cubicBezTo>
                  <a:cubicBezTo>
                    <a:pt x="280" y="694"/>
                    <a:pt x="248" y="673"/>
                    <a:pt x="220" y="644"/>
                  </a:cubicBezTo>
                  <a:cubicBezTo>
                    <a:pt x="192" y="616"/>
                    <a:pt x="169" y="581"/>
                    <a:pt x="151" y="539"/>
                  </a:cubicBezTo>
                  <a:cubicBezTo>
                    <a:pt x="141" y="514"/>
                    <a:pt x="132" y="484"/>
                    <a:pt x="125" y="450"/>
                  </a:cubicBezTo>
                  <a:cubicBezTo>
                    <a:pt x="118" y="416"/>
                    <a:pt x="115" y="382"/>
                    <a:pt x="115" y="349"/>
                  </a:cubicBezTo>
                  <a:cubicBezTo>
                    <a:pt x="115" y="290"/>
                    <a:pt x="126" y="236"/>
                    <a:pt x="148" y="190"/>
                  </a:cubicBezTo>
                  <a:close/>
                  <a:moveTo>
                    <a:pt x="26" y="541"/>
                  </a:moveTo>
                  <a:cubicBezTo>
                    <a:pt x="44" y="591"/>
                    <a:pt x="70" y="634"/>
                    <a:pt x="105" y="669"/>
                  </a:cubicBezTo>
                  <a:cubicBezTo>
                    <a:pt x="139" y="704"/>
                    <a:pt x="181" y="730"/>
                    <a:pt x="231" y="748"/>
                  </a:cubicBezTo>
                  <a:cubicBezTo>
                    <a:pt x="281" y="765"/>
                    <a:pt x="335" y="775"/>
                    <a:pt x="392" y="775"/>
                  </a:cubicBezTo>
                  <a:cubicBezTo>
                    <a:pt x="518" y="775"/>
                    <a:pt x="623" y="736"/>
                    <a:pt x="706" y="657"/>
                  </a:cubicBezTo>
                  <a:cubicBezTo>
                    <a:pt x="788" y="579"/>
                    <a:pt x="830" y="481"/>
                    <a:pt x="830" y="364"/>
                  </a:cubicBezTo>
                  <a:cubicBezTo>
                    <a:pt x="830" y="327"/>
                    <a:pt x="826" y="293"/>
                    <a:pt x="817" y="261"/>
                  </a:cubicBezTo>
                  <a:cubicBezTo>
                    <a:pt x="809" y="228"/>
                    <a:pt x="798" y="200"/>
                    <a:pt x="784" y="177"/>
                  </a:cubicBezTo>
                  <a:cubicBezTo>
                    <a:pt x="766" y="145"/>
                    <a:pt x="741" y="116"/>
                    <a:pt x="709" y="89"/>
                  </a:cubicBezTo>
                  <a:cubicBezTo>
                    <a:pt x="678" y="62"/>
                    <a:pt x="637" y="41"/>
                    <a:pt x="588" y="25"/>
                  </a:cubicBezTo>
                  <a:cubicBezTo>
                    <a:pt x="538" y="8"/>
                    <a:pt x="484" y="0"/>
                    <a:pt x="423" y="0"/>
                  </a:cubicBezTo>
                  <a:cubicBezTo>
                    <a:pt x="358" y="0"/>
                    <a:pt x="300" y="10"/>
                    <a:pt x="249" y="29"/>
                  </a:cubicBezTo>
                  <a:cubicBezTo>
                    <a:pt x="198" y="48"/>
                    <a:pt x="152" y="76"/>
                    <a:pt x="112" y="113"/>
                  </a:cubicBezTo>
                  <a:cubicBezTo>
                    <a:pt x="72" y="151"/>
                    <a:pt x="43" y="193"/>
                    <a:pt x="26" y="239"/>
                  </a:cubicBezTo>
                  <a:cubicBezTo>
                    <a:pt x="8" y="286"/>
                    <a:pt x="0" y="337"/>
                    <a:pt x="0" y="393"/>
                  </a:cubicBezTo>
                  <a:cubicBezTo>
                    <a:pt x="0" y="441"/>
                    <a:pt x="9" y="491"/>
                    <a:pt x="26" y="5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41888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368" y="0"/>
            <a:ext cx="7827264" cy="1371600"/>
          </a:xfrm>
          <a:prstGeom prst="rect">
            <a:avLst/>
          </a:prstGeom>
        </p:spPr>
        <p:txBody>
          <a:bodyPr vert="horz" lIns="0" tIns="45720" rIns="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8368" y="1371600"/>
            <a:ext cx="7827264" cy="4800600"/>
          </a:xfrm>
          <a:prstGeom prst="rect">
            <a:avLst/>
          </a:prstGeom>
        </p:spPr>
        <p:txBody>
          <a:bodyPr vert="horz" lIns="0" tIns="228600" rIns="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85632" y="6528816"/>
            <a:ext cx="658368" cy="109728"/>
          </a:xfrm>
          <a:prstGeom prst="rect">
            <a:avLst/>
          </a:prstGeom>
        </p:spPr>
        <p:txBody>
          <a:bodyPr vert="horz" lIns="91440" tIns="0" rIns="91440" bIns="0" rtlCol="0" anchor="ctr"/>
          <a:lstStyle>
            <a:lvl1pPr algn="r">
              <a:defRPr sz="7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4DFA1B8A-B196-4C92-B78E-CF62B58F5E6D}" type="datetimeFigureOut">
              <a:rPr lang="en-US" smtClean="0"/>
              <a:pPr/>
              <a:t>7/4/2017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4248" y="6172200"/>
            <a:ext cx="6510528" cy="457200"/>
          </a:xfrm>
          <a:prstGeom prst="rect">
            <a:avLst/>
          </a:prstGeom>
        </p:spPr>
        <p:txBody>
          <a:bodyPr vert="horz" lIns="0" tIns="45720" rIns="0" bIns="0" rtlCol="0" anchor="t" anchorCtr="0"/>
          <a:lstStyle>
            <a:lvl1pPr algn="r">
              <a:lnSpc>
                <a:spcPct val="90000"/>
              </a:lnSpc>
              <a:defRPr sz="14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5632" y="6931152"/>
            <a:ext cx="658368" cy="1097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3C1CEEF6-673E-454E-86C7-8216BA50636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010400" y="6657945"/>
            <a:ext cx="2133600" cy="200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r>
              <a:rPr lang="en-US" sz="700" dirty="0">
                <a:solidFill>
                  <a:schemeClr val="bg2">
                    <a:lumMod val="75000"/>
                  </a:schemeClr>
                </a:solidFill>
              </a:rPr>
              <a:t>©2017 MFMER  |  slide-</a:t>
            </a:r>
            <a:fld id="{D445C29B-035B-48ED-941F-A66A11A8A322}" type="slidenum">
              <a:rPr lang="en-US" sz="700" smtClean="0">
                <a:solidFill>
                  <a:schemeClr val="bg2">
                    <a:lumMod val="75000"/>
                  </a:schemeClr>
                </a:solidFill>
              </a:rPr>
              <a:pPr lvl="0"/>
              <a:t>‹#›</a:t>
            </a:fld>
            <a:endParaRPr lang="en-US" sz="7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081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500"/>
        </a:spcBef>
        <a:buClr>
          <a:schemeClr val="tx2"/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234950" algn="l" defTabSz="914400" rtl="0" eaLnBrk="1" latinLnBrk="0" hangingPunct="1">
        <a:lnSpc>
          <a:spcPct val="90000"/>
        </a:lnSpc>
        <a:spcBef>
          <a:spcPts val="600"/>
        </a:spcBef>
        <a:buClr>
          <a:schemeClr val="bg2">
            <a:lumMod val="75000"/>
          </a:schemeClr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bg2">
            <a:lumMod val="75000"/>
          </a:schemeClr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bg2">
            <a:lumMod val="75000"/>
          </a:schemeClr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bg2">
            <a:lumMod val="75000"/>
          </a:schemeClr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tif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438400"/>
            <a:ext cx="8686800" cy="2667000"/>
          </a:xfrm>
        </p:spPr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/>
            </a:r>
            <a:br>
              <a:rPr lang="en-US" dirty="0">
                <a:latin typeface="Comic Sans MS" panose="030F0702030302020204" pitchFamily="66" charset="0"/>
              </a:rPr>
            </a:br>
            <a:r>
              <a:rPr lang="en-US" b="1" dirty="0">
                <a:latin typeface="Comic Sans MS" panose="030F0702030302020204" pitchFamily="66" charset="0"/>
              </a:rPr>
              <a:t>The inflammasome of </a:t>
            </a:r>
            <a:br>
              <a:rPr lang="en-US" b="1" dirty="0">
                <a:latin typeface="Comic Sans MS" panose="030F0702030302020204" pitchFamily="66" charset="0"/>
              </a:rPr>
            </a:br>
            <a:r>
              <a:rPr lang="en-US" b="1" dirty="0">
                <a:latin typeface="Comic Sans MS" panose="030F0702030302020204" pitchFamily="66" charset="0"/>
              </a:rPr>
              <a:t>activated human B-cells</a:t>
            </a:r>
            <a:br>
              <a:rPr lang="en-US" b="1" dirty="0">
                <a:latin typeface="Comic Sans MS" panose="030F0702030302020204" pitchFamily="66" charset="0"/>
              </a:rPr>
            </a:br>
            <a:r>
              <a:rPr lang="en-US" b="1" dirty="0">
                <a:latin typeface="Comic Sans MS" panose="030F0702030302020204" pitchFamily="66" charset="0"/>
              </a:rPr>
              <a:t>regulates IL-1β and IgM: A crosstalk between the innate and the adaptive immune response</a:t>
            </a:r>
            <a:r>
              <a:rPr lang="en-US" dirty="0">
                <a:latin typeface="Comic Sans MS" panose="030F0702030302020204" pitchFamily="66" charset="0"/>
              </a:rPr>
              <a:t>	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334000"/>
            <a:ext cx="7827264" cy="685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b="1" dirty="0">
                <a:latin typeface="Comic Sans MS" panose="030F0702030302020204" pitchFamily="66" charset="0"/>
              </a:rPr>
              <a:t>Eva M Carmona MD, PhD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6010656"/>
            <a:ext cx="8436864" cy="694944"/>
          </a:xfrm>
          <a:prstGeom prst="rect">
            <a:avLst/>
          </a:prstGeom>
        </p:spPr>
        <p:txBody>
          <a:bodyPr vert="horz" lIns="0" tIns="228600" rIns="0" bIns="45720" rtlCol="0">
            <a:noAutofit/>
          </a:bodyPr>
          <a:lstStyle>
            <a:lvl1pPr lvl="0" indent="0">
              <a:lnSpc>
                <a:spcPct val="90000"/>
              </a:lnSpc>
              <a:spcBef>
                <a:spcPts val="0"/>
              </a:spcBef>
              <a:buClr>
                <a:schemeClr val="tx2"/>
              </a:buClr>
              <a:buSzPct val="120000"/>
              <a:buFont typeface="Arial" pitchFamily="34" charset="0"/>
              <a:buNone/>
              <a:defRPr lang="en-US" smtClean="0">
                <a:solidFill>
                  <a:schemeClr val="accent5"/>
                </a:solidFill>
              </a:defRPr>
            </a:lvl1pPr>
            <a:lvl2pPr marL="800100" indent="-228600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SzPct val="120000"/>
              <a:buFont typeface="Arial" pitchFamily="34" charset="0"/>
              <a:buChar char="•"/>
              <a:defRPr lang="en-US" sz="2800" smtClean="0"/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Font typeface="Arial" pitchFamily="34" charset="0"/>
              <a:buChar char="•"/>
              <a:defRPr lang="en-US" sz="2800" smtClean="0"/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Font typeface="Arial" pitchFamily="34" charset="0"/>
              <a:buChar char="•"/>
              <a:defRPr lang="en-US" sz="2800" smtClean="0"/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Font typeface="Arial" pitchFamily="34" charset="0"/>
              <a:buChar char="•"/>
              <a:defRPr lang="en-US" sz="2800" dirty="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8</a:t>
            </a:r>
            <a:r>
              <a:rPr lang="en-US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th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European Immunology Conference		            June 29</a:t>
            </a:r>
            <a:r>
              <a:rPr lang="en-US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th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2017 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Madrid, Spain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995" y="0"/>
            <a:ext cx="2396005" cy="335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40606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827264" cy="1066800"/>
          </a:xfrm>
        </p:spPr>
        <p:txBody>
          <a:bodyPr/>
          <a:lstStyle/>
          <a:p>
            <a:r>
              <a:rPr lang="en-US" altLang="ja-JP" b="1" dirty="0">
                <a:solidFill>
                  <a:schemeClr val="accent1"/>
                </a:solidFill>
                <a:latin typeface="Comic Sans MS" panose="030F0702030302020204" pitchFamily="66" charset="0"/>
                <a:ea typeface="MS PGothic" pitchFamily="34" charset="-128"/>
              </a:rPr>
              <a:t>IL-1</a:t>
            </a:r>
            <a:r>
              <a:rPr lang="en-US" altLang="ja-JP" b="1" dirty="0">
                <a:solidFill>
                  <a:schemeClr val="accent1"/>
                </a:solidFill>
                <a:latin typeface="Symbol" panose="05050102010706020507" pitchFamily="18" charset="2"/>
                <a:ea typeface="MS PGothic" pitchFamily="34" charset="-128"/>
              </a:rPr>
              <a:t>b</a:t>
            </a:r>
            <a:r>
              <a:rPr lang="en-US" altLang="ja-JP" b="1" dirty="0">
                <a:solidFill>
                  <a:schemeClr val="accent1"/>
                </a:solidFill>
                <a:ea typeface="MS PGothic" pitchFamily="34" charset="-128"/>
              </a:rPr>
              <a:t> secretion after </a:t>
            </a:r>
            <a:r>
              <a:rPr lang="en-US" altLang="ja-JP" b="1" dirty="0">
                <a:solidFill>
                  <a:schemeClr val="accent1"/>
                </a:solidFill>
                <a:latin typeface="Symbol" panose="05050102010706020507" pitchFamily="18" charset="2"/>
                <a:ea typeface="MS PGothic" pitchFamily="34" charset="-128"/>
              </a:rPr>
              <a:t>b</a:t>
            </a:r>
            <a:r>
              <a:rPr lang="en-US" altLang="ja-JP" b="1" dirty="0">
                <a:solidFill>
                  <a:schemeClr val="accent1"/>
                </a:solidFill>
                <a:ea typeface="MS PGothic" pitchFamily="34" charset="-128"/>
              </a:rPr>
              <a:t>-</a:t>
            </a:r>
            <a:r>
              <a:rPr lang="en-US" altLang="ja-JP" b="1" dirty="0">
                <a:solidFill>
                  <a:schemeClr val="accent1"/>
                </a:solidFill>
                <a:latin typeface="Comic Sans MS" panose="030F0702030302020204" pitchFamily="66" charset="0"/>
                <a:ea typeface="MS PGothic" pitchFamily="34" charset="-128"/>
              </a:rPr>
              <a:t>Glucan</a:t>
            </a:r>
            <a:r>
              <a:rPr lang="en-US" altLang="ja-JP" b="1" dirty="0">
                <a:solidFill>
                  <a:schemeClr val="accent1"/>
                </a:solidFill>
                <a:cs typeface="Arial" panose="020B0604020202020204" pitchFamily="34" charset="0"/>
              </a:rPr>
              <a:t> </a:t>
            </a:r>
            <a:r>
              <a:rPr lang="en-US" altLang="ja-JP" b="1" dirty="0">
                <a:solidFill>
                  <a:schemeClr val="accent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but not CpG stimulation</a:t>
            </a:r>
            <a:endParaRPr lang="en-US" b="1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pic>
        <p:nvPicPr>
          <p:cNvPr id="7" name="Picture 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4" r="9589"/>
          <a:stretch/>
        </p:blipFill>
        <p:spPr bwMode="auto">
          <a:xfrm>
            <a:off x="4038600" y="4267200"/>
            <a:ext cx="3352800" cy="2514600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76399"/>
            <a:ext cx="2970712" cy="3481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165" y="1524000"/>
            <a:ext cx="3404235" cy="2491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4743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827264" cy="914400"/>
          </a:xfrm>
        </p:spPr>
        <p:txBody>
          <a:bodyPr/>
          <a:lstStyle/>
          <a:p>
            <a:r>
              <a:rPr lang="en-US" altLang="ja-JP" b="1" dirty="0">
                <a:solidFill>
                  <a:schemeClr val="accent1"/>
                </a:solidFill>
                <a:latin typeface="Symbol" panose="05050102010706020507" pitchFamily="18" charset="2"/>
                <a:ea typeface="MS PGothic" pitchFamily="34" charset="-128"/>
              </a:rPr>
              <a:t>b</a:t>
            </a:r>
            <a:r>
              <a:rPr lang="en-US" altLang="ja-JP" b="1" dirty="0">
                <a:solidFill>
                  <a:schemeClr val="accent1"/>
                </a:solidFill>
                <a:latin typeface="Comic Sans MS" panose="030F0702030302020204" pitchFamily="66" charset="0"/>
                <a:ea typeface="MS PGothic" pitchFamily="34" charset="-128"/>
              </a:rPr>
              <a:t>-Glucan</a:t>
            </a:r>
            <a:r>
              <a:rPr lang="en-US" altLang="ja-JP" b="1" dirty="0">
                <a:solidFill>
                  <a:schemeClr val="accent1"/>
                </a:solidFill>
                <a:cs typeface="Arial" panose="020B0604020202020204" pitchFamily="34" charset="0"/>
              </a:rPr>
              <a:t> </a:t>
            </a:r>
            <a:r>
              <a:rPr lang="en-US" altLang="ja-JP" b="1" dirty="0">
                <a:solidFill>
                  <a:schemeClr val="accent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and CpG stimulate the NLRP3 </a:t>
            </a:r>
            <a:r>
              <a:rPr lang="en-US" b="1" dirty="0">
                <a:solidFill>
                  <a:schemeClr val="accent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Inflammasome</a:t>
            </a:r>
          </a:p>
        </p:txBody>
      </p:sp>
      <p:pic>
        <p:nvPicPr>
          <p:cNvPr id="6" name="Picture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7" t="9222" r="3495"/>
          <a:stretch/>
        </p:blipFill>
        <p:spPr bwMode="auto">
          <a:xfrm>
            <a:off x="2590800" y="1456267"/>
            <a:ext cx="3352800" cy="3718877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7447"/>
            <a:ext cx="2491292" cy="291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575" y="1456267"/>
            <a:ext cx="3121025" cy="298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65491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68" y="76200"/>
            <a:ext cx="7827264" cy="1066800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IL-1</a:t>
            </a:r>
            <a:r>
              <a:rPr lang="en-US" b="1" dirty="0">
                <a:solidFill>
                  <a:schemeClr val="accent1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lang="en-US" b="1" dirty="0">
                <a:solidFill>
                  <a:schemeClr val="accent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Secretion is Dependent on NLRP3 and Caspase-1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371600"/>
            <a:ext cx="3192706" cy="329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580731"/>
            <a:ext cx="3276600" cy="216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56530"/>
            <a:ext cx="3178640" cy="3725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45714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610600" cy="838200"/>
          </a:xfrm>
        </p:spPr>
        <p:txBody>
          <a:bodyPr/>
          <a:lstStyle/>
          <a:p>
            <a:r>
              <a:rPr lang="en-US" altLang="ja-JP" b="1" dirty="0">
                <a:solidFill>
                  <a:schemeClr val="accent1"/>
                </a:solidFill>
                <a:latin typeface="Symbol" panose="05050102010706020507" pitchFamily="18" charset="2"/>
                <a:ea typeface="MS PGothic" pitchFamily="34" charset="-128"/>
              </a:rPr>
              <a:t>b</a:t>
            </a:r>
            <a:r>
              <a:rPr lang="en-US" altLang="ja-JP" b="1" dirty="0">
                <a:solidFill>
                  <a:schemeClr val="accent1"/>
                </a:solidFill>
                <a:latin typeface="Comic Sans MS" panose="030F0702030302020204" pitchFamily="66" charset="0"/>
                <a:ea typeface="MS PGothic" pitchFamily="34" charset="-128"/>
              </a:rPr>
              <a:t>-glucan</a:t>
            </a:r>
            <a:r>
              <a:rPr lang="en-US" altLang="ja-JP" b="1" dirty="0">
                <a:solidFill>
                  <a:schemeClr val="accent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signaling</a:t>
            </a:r>
            <a:endParaRPr lang="en-US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5" descr="E:\Pravas\June\06.06.09\nri\images\nri2569-f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0" y="1117600"/>
            <a:ext cx="6096000" cy="5698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28503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10600" cy="838200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Dectin-1 is Required for </a:t>
            </a:r>
            <a:r>
              <a:rPr lang="en-US" altLang="ja-JP" b="1" dirty="0">
                <a:solidFill>
                  <a:schemeClr val="accent1"/>
                </a:solidFill>
                <a:latin typeface="Symbol" panose="05050102010706020507" pitchFamily="18" charset="2"/>
                <a:ea typeface="MS PGothic" pitchFamily="34" charset="-128"/>
              </a:rPr>
              <a:t>b</a:t>
            </a:r>
            <a:r>
              <a:rPr lang="en-US" altLang="ja-JP" b="1" dirty="0">
                <a:solidFill>
                  <a:schemeClr val="accent1"/>
                </a:solidFill>
                <a:latin typeface="Comic Sans MS" panose="030F0702030302020204" pitchFamily="66" charset="0"/>
                <a:ea typeface="MS PGothic" pitchFamily="34" charset="-128"/>
              </a:rPr>
              <a:t>-glucan</a:t>
            </a:r>
            <a:r>
              <a:rPr lang="en-US" b="1" dirty="0">
                <a:solidFill>
                  <a:schemeClr val="accent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-Induced IL-1β Secretion</a:t>
            </a:r>
            <a:endParaRPr lang="en-US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854199"/>
            <a:ext cx="3209925" cy="329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949450"/>
            <a:ext cx="3209925" cy="319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55682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066800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SYK and NF-</a:t>
            </a:r>
            <a:r>
              <a:rPr lang="en-US" b="1" dirty="0">
                <a:solidFill>
                  <a:schemeClr val="accent1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k</a:t>
            </a:r>
            <a:r>
              <a:rPr lang="en-US" b="1" dirty="0">
                <a:solidFill>
                  <a:schemeClr val="accent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B are Required in </a:t>
            </a:r>
            <a:r>
              <a:rPr lang="en-US" altLang="ja-JP" b="1" dirty="0">
                <a:solidFill>
                  <a:schemeClr val="accent1"/>
                </a:solidFill>
                <a:latin typeface="Symbol" panose="05050102010706020507" pitchFamily="18" charset="2"/>
                <a:ea typeface="MS PGothic" pitchFamily="34" charset="-128"/>
              </a:rPr>
              <a:t>b</a:t>
            </a:r>
            <a:r>
              <a:rPr lang="en-US" altLang="ja-JP" b="1" dirty="0">
                <a:solidFill>
                  <a:schemeClr val="accent1"/>
                </a:solidFill>
                <a:latin typeface="Comic Sans MS" panose="030F0702030302020204" pitchFamily="66" charset="0"/>
                <a:ea typeface="MS PGothic" pitchFamily="34" charset="-128"/>
              </a:rPr>
              <a:t>-glucan</a:t>
            </a:r>
            <a:r>
              <a:rPr lang="en-US" b="1" dirty="0">
                <a:solidFill>
                  <a:schemeClr val="accent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-Induced IL-1</a:t>
            </a:r>
            <a:r>
              <a:rPr lang="en-US" b="1" dirty="0">
                <a:solidFill>
                  <a:schemeClr val="accent1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lang="en-US" b="1" dirty="0">
                <a:solidFill>
                  <a:schemeClr val="accent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Secretion</a:t>
            </a:r>
            <a:endParaRPr lang="en-US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833" b="15381"/>
          <a:stretch/>
        </p:blipFill>
        <p:spPr bwMode="auto">
          <a:xfrm>
            <a:off x="533400" y="1600200"/>
            <a:ext cx="3264953" cy="4366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 descr="image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260600"/>
            <a:ext cx="3914775" cy="2743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69780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572" y="152400"/>
            <a:ext cx="8682037" cy="914400"/>
          </a:xfrm>
        </p:spPr>
        <p:txBody>
          <a:bodyPr/>
          <a:lstStyle/>
          <a:p>
            <a:r>
              <a:rPr lang="en-US" sz="3000" b="1" dirty="0">
                <a:latin typeface="Comic Sans MS" panose="030F0702030302020204" pitchFamily="66" charset="0"/>
              </a:rPr>
              <a:t>Decreased IgM levels in NLRP3 deficient mice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1938338"/>
            <a:ext cx="8220075" cy="298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77000" y="6236732"/>
            <a:ext cx="24320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Kumar H et al. J. </a:t>
            </a:r>
            <a:r>
              <a:rPr lang="en-US" sz="1200" dirty="0" err="1"/>
              <a:t>Immunol</a:t>
            </a:r>
            <a:r>
              <a:rPr lang="en-US" sz="1200" dirty="0"/>
              <a:t>. 2015 </a:t>
            </a:r>
          </a:p>
        </p:txBody>
      </p:sp>
    </p:spTree>
    <p:extLst>
      <p:ext uri="{BB962C8B-B14F-4D97-AF65-F5344CB8AC3E}">
        <p14:creationId xmlns:p14="http://schemas.microsoft.com/office/powerpoint/2010/main" val="28324427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738" y="381000"/>
            <a:ext cx="7827264" cy="609600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NLRP3-mediates IgM Production</a:t>
            </a:r>
          </a:p>
        </p:txBody>
      </p:sp>
      <p:pic>
        <p:nvPicPr>
          <p:cNvPr id="3" name="Picture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6" t="10986" b="18873"/>
          <a:stretch/>
        </p:blipFill>
        <p:spPr bwMode="auto">
          <a:xfrm>
            <a:off x="457200" y="1600200"/>
            <a:ext cx="3443605" cy="2981325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4191000" y="1600200"/>
            <a:ext cx="4191602" cy="2667000"/>
            <a:chOff x="4191000" y="1600200"/>
            <a:chExt cx="4191602" cy="2667000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1000" y="1600200"/>
              <a:ext cx="4191602" cy="2667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2" name="Group 11"/>
            <p:cNvGrpSpPr/>
            <p:nvPr/>
          </p:nvGrpSpPr>
          <p:grpSpPr>
            <a:xfrm>
              <a:off x="6286801" y="2373868"/>
              <a:ext cx="1028399" cy="369332"/>
              <a:chOff x="6286801" y="2373868"/>
              <a:chExt cx="1028399" cy="369332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6529130" y="2373868"/>
                <a:ext cx="5437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****</a:t>
                </a:r>
              </a:p>
            </p:txBody>
          </p:sp>
          <p:cxnSp>
            <p:nvCxnSpPr>
              <p:cNvPr id="11" name="Straight Connector 10"/>
              <p:cNvCxnSpPr/>
              <p:nvPr/>
            </p:nvCxnSpPr>
            <p:spPr>
              <a:xfrm>
                <a:off x="6286801" y="2667000"/>
                <a:ext cx="1028399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7" name="Group 16"/>
          <p:cNvGrpSpPr/>
          <p:nvPr/>
        </p:nvGrpSpPr>
        <p:grpSpPr>
          <a:xfrm>
            <a:off x="5410200" y="4724400"/>
            <a:ext cx="2859087" cy="2005013"/>
            <a:chOff x="5410200" y="4724400"/>
            <a:chExt cx="2859087" cy="2005013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0200" y="4724400"/>
              <a:ext cx="2859087" cy="20050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6" name="Group 15"/>
            <p:cNvGrpSpPr/>
            <p:nvPr/>
          </p:nvGrpSpPr>
          <p:grpSpPr>
            <a:xfrm>
              <a:off x="6612673" y="4724400"/>
              <a:ext cx="1028399" cy="307777"/>
              <a:chOff x="6612673" y="4724400"/>
              <a:chExt cx="1028399" cy="307777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6941380" y="4724400"/>
                <a:ext cx="37382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ns</a:t>
                </a:r>
              </a:p>
            </p:txBody>
          </p:sp>
          <p:cxnSp>
            <p:nvCxnSpPr>
              <p:cNvPr id="15" name="Straight Connector 14"/>
              <p:cNvCxnSpPr/>
              <p:nvPr/>
            </p:nvCxnSpPr>
            <p:spPr>
              <a:xfrm>
                <a:off x="6612673" y="5017532"/>
                <a:ext cx="1028399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" name="Group 19"/>
          <p:cNvGrpSpPr/>
          <p:nvPr/>
        </p:nvGrpSpPr>
        <p:grpSpPr>
          <a:xfrm>
            <a:off x="2362200" y="4724400"/>
            <a:ext cx="2805113" cy="2005013"/>
            <a:chOff x="2362200" y="4724400"/>
            <a:chExt cx="2805113" cy="2005013"/>
          </a:xfrm>
        </p:grpSpPr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2200" y="4724400"/>
              <a:ext cx="2805113" cy="20050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4004090" y="4724400"/>
              <a:ext cx="3738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ns</a:t>
              </a:r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3675383" y="5017532"/>
              <a:ext cx="102839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32360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827264" cy="1066800"/>
          </a:xfrm>
        </p:spPr>
        <p:txBody>
          <a:bodyPr/>
          <a:lstStyle/>
          <a:p>
            <a:r>
              <a:rPr lang="en-US" altLang="ja-JP" b="1" dirty="0">
                <a:solidFill>
                  <a:schemeClr val="accent1"/>
                </a:solidFill>
                <a:latin typeface="Comic Sans MS" panose="030F0702030302020204" pitchFamily="66" charset="0"/>
                <a:ea typeface="MS PGothic" pitchFamily="34" charset="-128"/>
              </a:rPr>
              <a:t>IgM induction by CpG is Mediated by ATP, K</a:t>
            </a:r>
            <a:r>
              <a:rPr lang="en-US" altLang="ja-JP" b="1" baseline="30000" dirty="0">
                <a:solidFill>
                  <a:schemeClr val="accent1"/>
                </a:solidFill>
                <a:latin typeface="Comic Sans MS" panose="030F0702030302020204" pitchFamily="66" charset="0"/>
                <a:ea typeface="MS PGothic" pitchFamily="34" charset="-128"/>
              </a:rPr>
              <a:t>+ </a:t>
            </a:r>
            <a:r>
              <a:rPr lang="en-US" altLang="ja-JP" b="1" dirty="0">
                <a:solidFill>
                  <a:schemeClr val="accent1"/>
                </a:solidFill>
                <a:latin typeface="Comic Sans MS" panose="030F0702030302020204" pitchFamily="66" charset="0"/>
                <a:ea typeface="MS PGothic" pitchFamily="34" charset="-128"/>
              </a:rPr>
              <a:t>Depletion and CASP1</a:t>
            </a:r>
            <a:endParaRPr lang="en-US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296675"/>
            <a:ext cx="3321050" cy="315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932" y="2296675"/>
            <a:ext cx="3476625" cy="3389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886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67" y="76200"/>
            <a:ext cx="7827264" cy="1066800"/>
          </a:xfrm>
        </p:spPr>
        <p:txBody>
          <a:bodyPr/>
          <a:lstStyle/>
          <a:p>
            <a:r>
              <a:rPr lang="en-US" altLang="ja-JP" b="1" dirty="0" err="1">
                <a:solidFill>
                  <a:schemeClr val="accent1"/>
                </a:solidFill>
                <a:latin typeface="Comic Sans MS" panose="030F0702030302020204" pitchFamily="66" charset="0"/>
                <a:ea typeface="MS PGothic" pitchFamily="34" charset="-128"/>
              </a:rPr>
              <a:t>mTOR</a:t>
            </a:r>
            <a:r>
              <a:rPr lang="en-US" altLang="ja-JP" b="1" dirty="0">
                <a:solidFill>
                  <a:schemeClr val="accent1"/>
                </a:solidFill>
                <a:latin typeface="Comic Sans MS" panose="030F0702030302020204" pitchFamily="66" charset="0"/>
                <a:ea typeface="MS PGothic" pitchFamily="34" charset="-128"/>
              </a:rPr>
              <a:t> is Required for IgM Production in  CpG Stimulated B-Lymphocytes</a:t>
            </a:r>
            <a:endParaRPr lang="en-US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90" t="9117" r="1790" b="422"/>
          <a:stretch/>
        </p:blipFill>
        <p:spPr bwMode="auto">
          <a:xfrm>
            <a:off x="658367" y="1676400"/>
            <a:ext cx="3124200" cy="3693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524000"/>
            <a:ext cx="2807726" cy="2689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1" descr="image0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366216"/>
            <a:ext cx="2845826" cy="2408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1435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848600" cy="609600"/>
          </a:xfrm>
        </p:spPr>
        <p:txBody>
          <a:bodyPr/>
          <a:lstStyle/>
          <a:p>
            <a:r>
              <a:rPr lang="en-US" b="1" dirty="0">
                <a:latin typeface="Comic Sans MS" panose="030F0702030302020204" pitchFamily="66" charset="0"/>
              </a:rPr>
              <a:t>The less well-known function of B cells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4191000"/>
          </a:xfrm>
        </p:spPr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Activated B-lymphocytes secrete cytokines that participate in cellular innate host response</a:t>
            </a:r>
          </a:p>
          <a:p>
            <a:pPr lvl="1"/>
            <a:r>
              <a:rPr lang="en-US" dirty="0" err="1">
                <a:latin typeface="Comic Sans MS" panose="030F0702030302020204" pitchFamily="66" charset="0"/>
              </a:rPr>
              <a:t>TNF</a:t>
            </a:r>
            <a:r>
              <a:rPr lang="en-US" dirty="0" err="1">
                <a:latin typeface="Symbol" panose="05050102010706020507" pitchFamily="18" charset="2"/>
              </a:rPr>
              <a:t>a</a:t>
            </a:r>
            <a:r>
              <a:rPr lang="en-US" dirty="0">
                <a:latin typeface="Comic Sans MS" panose="030F0702030302020204" pitchFamily="66" charset="0"/>
              </a:rPr>
              <a:t>, </a:t>
            </a:r>
            <a:r>
              <a:rPr lang="en-US" dirty="0" err="1">
                <a:latin typeface="Comic Sans MS" panose="030F0702030302020204" pitchFamily="66" charset="0"/>
              </a:rPr>
              <a:t>Lymphotoxin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>
                <a:latin typeface="Symbol" panose="05050102010706020507" pitchFamily="18" charset="2"/>
              </a:rPr>
              <a:t>b</a:t>
            </a:r>
            <a:r>
              <a:rPr lang="en-US" dirty="0">
                <a:latin typeface="Comic Sans MS" panose="030F0702030302020204" pitchFamily="66" charset="0"/>
              </a:rPr>
              <a:t>, IL-10</a:t>
            </a:r>
          </a:p>
          <a:p>
            <a:pPr lvl="1"/>
            <a:r>
              <a:rPr lang="en-US" dirty="0">
                <a:latin typeface="Comic Sans MS" panose="030F0702030302020204" pitchFamily="66" charset="0"/>
              </a:rPr>
              <a:t>IL-8 </a:t>
            </a:r>
          </a:p>
          <a:p>
            <a:r>
              <a:rPr lang="en-US" dirty="0">
                <a:latin typeface="Comic Sans MS" panose="030F0702030302020204" pitchFamily="66" charset="0"/>
              </a:rPr>
              <a:t>These cytokines play also a role in autoimmune diseases </a:t>
            </a:r>
          </a:p>
          <a:p>
            <a:r>
              <a:rPr lang="en-US" dirty="0">
                <a:latin typeface="Comic Sans MS" panose="030F0702030302020204" pitchFamily="66" charset="0"/>
              </a:rPr>
              <a:t>Acute exacerbations of many </a:t>
            </a:r>
            <a:r>
              <a:rPr lang="en-US" dirty="0" err="1">
                <a:latin typeface="Comic Sans MS" panose="030F0702030302020204" pitchFamily="66" charset="0"/>
              </a:rPr>
              <a:t>autoinflammatory</a:t>
            </a:r>
            <a:r>
              <a:rPr lang="en-US" dirty="0">
                <a:latin typeface="Comic Sans MS" panose="030F0702030302020204" pitchFamily="66" charset="0"/>
              </a:rPr>
              <a:t> diseases are preceded by infectious illness</a:t>
            </a:r>
          </a:p>
          <a:p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51600" y="59436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FE Lund. </a:t>
            </a:r>
            <a:r>
              <a:rPr lang="en-US" sz="1200" dirty="0" err="1"/>
              <a:t>Curr</a:t>
            </a:r>
            <a:r>
              <a:rPr lang="en-US" sz="1200" dirty="0"/>
              <a:t> </a:t>
            </a:r>
            <a:r>
              <a:rPr lang="en-US" sz="1200" dirty="0" err="1"/>
              <a:t>Opin</a:t>
            </a:r>
            <a:r>
              <a:rPr lang="en-US" sz="1200" dirty="0"/>
              <a:t> </a:t>
            </a:r>
            <a:r>
              <a:rPr lang="en-US" sz="1200" dirty="0" err="1"/>
              <a:t>Immunol</a:t>
            </a:r>
            <a:r>
              <a:rPr lang="en-US" sz="1200" dirty="0"/>
              <a:t>. 2008</a:t>
            </a:r>
          </a:p>
          <a:p>
            <a:r>
              <a:rPr lang="en-US" sz="1200" dirty="0" err="1"/>
              <a:t>Duddy</a:t>
            </a:r>
            <a:r>
              <a:rPr lang="en-US" sz="1200" dirty="0"/>
              <a:t> M </a:t>
            </a:r>
            <a:r>
              <a:rPr lang="en-US" sz="1200" i="1" dirty="0"/>
              <a:t>et. al. </a:t>
            </a:r>
            <a:r>
              <a:rPr lang="en-US" sz="1200" dirty="0"/>
              <a:t>J. </a:t>
            </a:r>
            <a:r>
              <a:rPr lang="en-US" sz="1200" dirty="0" err="1"/>
              <a:t>Immunol</a:t>
            </a:r>
            <a:r>
              <a:rPr lang="en-US" sz="1200" dirty="0"/>
              <a:t>. 2007</a:t>
            </a:r>
          </a:p>
          <a:p>
            <a:r>
              <a:rPr lang="en-US" sz="1200" dirty="0"/>
              <a:t>Ali MF </a:t>
            </a:r>
            <a:r>
              <a:rPr lang="en-US" sz="1200" i="1" dirty="0"/>
              <a:t>et. al. </a:t>
            </a:r>
            <a:r>
              <a:rPr lang="en-US" sz="1200" dirty="0"/>
              <a:t>J. </a:t>
            </a:r>
            <a:r>
              <a:rPr lang="en-US" sz="1200" dirty="0" err="1"/>
              <a:t>Immunol</a:t>
            </a:r>
            <a:r>
              <a:rPr lang="en-US" sz="1200" dirty="0"/>
              <a:t>. 2015</a:t>
            </a:r>
          </a:p>
        </p:txBody>
      </p:sp>
    </p:spTree>
    <p:extLst>
      <p:ext uri="{BB962C8B-B14F-4D97-AF65-F5344CB8AC3E}">
        <p14:creationId xmlns:p14="http://schemas.microsoft.com/office/powerpoint/2010/main" val="25496855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7827264" cy="609600"/>
          </a:xfrm>
        </p:spPr>
        <p:txBody>
          <a:bodyPr/>
          <a:lstStyle/>
          <a:p>
            <a:r>
              <a:rPr lang="en-US" altLang="ja-JP" b="1" dirty="0">
                <a:solidFill>
                  <a:schemeClr val="accent1"/>
                </a:solidFill>
                <a:latin typeface="Comic Sans MS" panose="030F0702030302020204" pitchFamily="66" charset="0"/>
                <a:ea typeface="MS PGothic" pitchFamily="34" charset="-128"/>
              </a:rPr>
              <a:t>How does </a:t>
            </a:r>
            <a:r>
              <a:rPr lang="en-US" altLang="ja-JP" b="1" dirty="0" err="1">
                <a:solidFill>
                  <a:schemeClr val="accent1"/>
                </a:solidFill>
                <a:latin typeface="Comic Sans MS" panose="030F0702030302020204" pitchFamily="66" charset="0"/>
                <a:ea typeface="MS PGothic" pitchFamily="34" charset="-128"/>
              </a:rPr>
              <a:t>mTOR</a:t>
            </a:r>
            <a:r>
              <a:rPr lang="en-US" altLang="ja-JP" b="1" dirty="0">
                <a:solidFill>
                  <a:schemeClr val="accent1"/>
                </a:solidFill>
                <a:latin typeface="Comic Sans MS" panose="030F0702030302020204" pitchFamily="66" charset="0"/>
                <a:ea typeface="MS PGothic" pitchFamily="34" charset="-128"/>
              </a:rPr>
              <a:t> regulate IgM?</a:t>
            </a:r>
            <a:endParaRPr lang="en-US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507067"/>
            <a:ext cx="2819400" cy="3926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07066"/>
            <a:ext cx="5448912" cy="3910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57821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206" y="110067"/>
            <a:ext cx="4343400" cy="533400"/>
          </a:xfrm>
        </p:spPr>
        <p:txBody>
          <a:bodyPr/>
          <a:lstStyle/>
          <a:p>
            <a:r>
              <a:rPr lang="en-US" b="1" dirty="0">
                <a:latin typeface="Comic Sans MS" panose="030F0702030302020204" pitchFamily="66" charset="0"/>
              </a:rPr>
              <a:t>Proposed Mechanism</a:t>
            </a:r>
          </a:p>
        </p:txBody>
      </p:sp>
      <p:pic>
        <p:nvPicPr>
          <p:cNvPr id="1026" name="Picture 2" descr="C:\Users\EMC07\AppData\Local\Microsoft\Windows\Temporary Internet Files\Content.Outlook\0YEGSTKT\3655474-1B-01.t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37" t="8148" r="9754" b="9506"/>
          <a:stretch/>
        </p:blipFill>
        <p:spPr bwMode="auto">
          <a:xfrm>
            <a:off x="990600" y="914400"/>
            <a:ext cx="6747933" cy="5647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5410200" y="4267200"/>
            <a:ext cx="1371599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?NF-</a:t>
            </a:r>
            <a:r>
              <a:rPr lang="en-US" dirty="0">
                <a:latin typeface="Symbol" panose="05050102010706020507" pitchFamily="18" charset="2"/>
              </a:rPr>
              <a:t>k</a:t>
            </a:r>
            <a:r>
              <a:rPr lang="en-US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42825527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Questions &amp; Discussion</a:t>
            </a:r>
          </a:p>
        </p:txBody>
      </p:sp>
    </p:spTree>
    <p:extLst>
      <p:ext uri="{BB962C8B-B14F-4D97-AF65-F5344CB8AC3E}">
        <p14:creationId xmlns:p14="http://schemas.microsoft.com/office/powerpoint/2010/main" val="28212798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="1" dirty="0" err="1">
                <a:solidFill>
                  <a:schemeClr val="accent1"/>
                </a:solidFill>
                <a:latin typeface="Comic Sans MS" panose="030F0702030302020204" pitchFamily="66" charset="0"/>
                <a:ea typeface="MS PGothic" pitchFamily="34" charset="-128"/>
              </a:rPr>
              <a:t>mTOR</a:t>
            </a:r>
            <a:r>
              <a:rPr lang="en-US" altLang="ja-JP" b="1" dirty="0">
                <a:solidFill>
                  <a:schemeClr val="accent1"/>
                </a:solidFill>
                <a:latin typeface="Comic Sans MS" panose="030F0702030302020204" pitchFamily="66" charset="0"/>
                <a:ea typeface="MS PGothic" pitchFamily="34" charset="-128"/>
              </a:rPr>
              <a:t> is Required for IgM Production in  CpG Stimulated B-Lymphocytes</a:t>
            </a:r>
            <a:endParaRPr lang="en-US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28800"/>
            <a:ext cx="1978025" cy="401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799" y="1676400"/>
            <a:ext cx="3364943" cy="2950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066800"/>
            <a:ext cx="2313829" cy="3118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185736"/>
            <a:ext cx="2438400" cy="339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6870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01"/>
          <p:cNvGrpSpPr>
            <a:grpSpLocks/>
          </p:cNvGrpSpPr>
          <p:nvPr/>
        </p:nvGrpSpPr>
        <p:grpSpPr bwMode="auto">
          <a:xfrm>
            <a:off x="7556500" y="2220913"/>
            <a:ext cx="400050" cy="150812"/>
            <a:chOff x="3070447" y="2967344"/>
            <a:chExt cx="401031" cy="151008"/>
          </a:xfrm>
        </p:grpSpPr>
        <p:sp>
          <p:nvSpPr>
            <p:cNvPr id="5" name="Connector 302"/>
            <p:cNvSpPr>
              <a:spLocks noChangeArrowheads="1"/>
            </p:cNvSpPr>
            <p:nvPr/>
          </p:nvSpPr>
          <p:spPr bwMode="auto">
            <a:xfrm flipV="1">
              <a:off x="3353715" y="2967344"/>
              <a:ext cx="70021" cy="27022"/>
            </a:xfrm>
            <a:prstGeom prst="flowChartConnector">
              <a:avLst/>
            </a:prstGeom>
            <a:solidFill>
              <a:srgbClr val="CCFFCC"/>
            </a:solidFill>
            <a:ln w="9525" algn="ctr">
              <a:solidFill>
                <a:srgbClr val="688C9F"/>
              </a:solidFill>
              <a:round/>
              <a:headEnd/>
              <a:tailEnd/>
            </a:ln>
            <a:effectLst>
              <a:outerShdw dist="23000" dir="5400000" rotWithShape="0">
                <a:srgbClr val="000000">
                  <a:alpha val="34999"/>
                </a:srgbClr>
              </a:outerShdw>
            </a:effectLst>
          </p:spPr>
          <p:txBody>
            <a:bodyPr rot="10800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6" name="Connector 303"/>
            <p:cNvSpPr>
              <a:spLocks noChangeArrowheads="1"/>
            </p:cNvSpPr>
            <p:nvPr/>
          </p:nvSpPr>
          <p:spPr bwMode="auto">
            <a:xfrm flipV="1">
              <a:off x="3250275" y="3032516"/>
              <a:ext cx="70021" cy="27023"/>
            </a:xfrm>
            <a:prstGeom prst="flowChartConnector">
              <a:avLst/>
            </a:prstGeom>
            <a:solidFill>
              <a:srgbClr val="CCFFCC"/>
            </a:solidFill>
            <a:ln w="9525" algn="ctr">
              <a:solidFill>
                <a:srgbClr val="688C9F"/>
              </a:solidFill>
              <a:round/>
              <a:headEnd/>
              <a:tailEnd/>
            </a:ln>
            <a:effectLst>
              <a:outerShdw dist="23000" dir="5400000" rotWithShape="0">
                <a:srgbClr val="000000">
                  <a:alpha val="34999"/>
                </a:srgbClr>
              </a:outerShdw>
            </a:effectLst>
          </p:spPr>
          <p:txBody>
            <a:bodyPr rot="10800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7" name="Connector 304"/>
            <p:cNvSpPr>
              <a:spLocks noChangeArrowheads="1"/>
            </p:cNvSpPr>
            <p:nvPr/>
          </p:nvSpPr>
          <p:spPr bwMode="auto">
            <a:xfrm flipV="1">
              <a:off x="3156382" y="2995956"/>
              <a:ext cx="70021" cy="28612"/>
            </a:xfrm>
            <a:prstGeom prst="flowChartConnector">
              <a:avLst/>
            </a:prstGeom>
            <a:solidFill>
              <a:srgbClr val="CCFFCC"/>
            </a:solidFill>
            <a:ln w="9525" algn="ctr">
              <a:solidFill>
                <a:srgbClr val="688C9F"/>
              </a:solidFill>
              <a:round/>
              <a:headEnd/>
              <a:tailEnd/>
            </a:ln>
            <a:effectLst>
              <a:outerShdw dist="23000" dir="5400000" rotWithShape="0">
                <a:srgbClr val="000000">
                  <a:alpha val="34999"/>
                </a:srgbClr>
              </a:outerShdw>
            </a:effectLst>
          </p:spPr>
          <p:txBody>
            <a:bodyPr rot="10800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8" name="Connector 305"/>
            <p:cNvSpPr>
              <a:spLocks noChangeArrowheads="1"/>
            </p:cNvSpPr>
            <p:nvPr/>
          </p:nvSpPr>
          <p:spPr bwMode="auto">
            <a:xfrm flipV="1">
              <a:off x="3070447" y="3091330"/>
              <a:ext cx="70021" cy="27022"/>
            </a:xfrm>
            <a:prstGeom prst="flowChartConnector">
              <a:avLst/>
            </a:prstGeom>
            <a:solidFill>
              <a:srgbClr val="CCFFCC"/>
            </a:solidFill>
            <a:ln w="9525" algn="ctr">
              <a:solidFill>
                <a:srgbClr val="688C9F"/>
              </a:solidFill>
              <a:round/>
              <a:headEnd/>
              <a:tailEnd/>
            </a:ln>
            <a:effectLst>
              <a:outerShdw dist="23000" dir="5400000" rotWithShape="0">
                <a:srgbClr val="000000">
                  <a:alpha val="34999"/>
                </a:srgbClr>
              </a:outerShdw>
            </a:effectLst>
          </p:spPr>
          <p:txBody>
            <a:bodyPr rot="10800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9" name="Connector 306"/>
            <p:cNvSpPr>
              <a:spLocks noChangeArrowheads="1"/>
            </p:cNvSpPr>
            <p:nvPr/>
          </p:nvSpPr>
          <p:spPr bwMode="auto">
            <a:xfrm flipV="1">
              <a:off x="3401457" y="3062718"/>
              <a:ext cx="70021" cy="28612"/>
            </a:xfrm>
            <a:prstGeom prst="flowChartConnector">
              <a:avLst/>
            </a:prstGeom>
            <a:solidFill>
              <a:srgbClr val="CCFFCC"/>
            </a:solidFill>
            <a:ln w="9525" algn="ctr">
              <a:solidFill>
                <a:srgbClr val="688C9F"/>
              </a:solidFill>
              <a:round/>
              <a:headEnd/>
              <a:tailEnd/>
            </a:ln>
            <a:effectLst>
              <a:outerShdw dist="23000" dir="5400000" rotWithShape="0">
                <a:srgbClr val="000000">
                  <a:alpha val="34999"/>
                </a:srgbClr>
              </a:outerShdw>
            </a:effectLst>
          </p:spPr>
          <p:txBody>
            <a:bodyPr rot="10800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>
                <a:solidFill>
                  <a:schemeClr val="lt1"/>
                </a:solidFill>
                <a:latin typeface="+mn-lt"/>
              </a:endParaRPr>
            </a:p>
          </p:txBody>
        </p:sp>
      </p:grpSp>
      <p:sp>
        <p:nvSpPr>
          <p:cNvPr id="147" name="TextBox 317"/>
          <p:cNvSpPr txBox="1">
            <a:spLocks noChangeArrowheads="1"/>
          </p:cNvSpPr>
          <p:nvPr/>
        </p:nvSpPr>
        <p:spPr bwMode="auto">
          <a:xfrm>
            <a:off x="6656400" y="2344730"/>
            <a:ext cx="492113" cy="274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200">
                <a:latin typeface="Calibri" pitchFamily="34" charset="0"/>
              </a:rPr>
              <a:t>IL-17</a:t>
            </a:r>
          </a:p>
        </p:txBody>
      </p:sp>
      <p:grpSp>
        <p:nvGrpSpPr>
          <p:cNvPr id="148" name="Group 147"/>
          <p:cNvGrpSpPr/>
          <p:nvPr/>
        </p:nvGrpSpPr>
        <p:grpSpPr bwMode="auto">
          <a:xfrm>
            <a:off x="6656400" y="2198676"/>
            <a:ext cx="398453" cy="180980"/>
            <a:chOff x="4171089" y="2814943"/>
            <a:chExt cx="401031" cy="151009"/>
          </a:xfrm>
          <a:solidFill>
            <a:srgbClr val="CCFFCC"/>
          </a:solidFill>
        </p:grpSpPr>
        <p:sp>
          <p:nvSpPr>
            <p:cNvPr id="153" name="Connector 319"/>
            <p:cNvSpPr/>
            <p:nvPr/>
          </p:nvSpPr>
          <p:spPr>
            <a:xfrm flipV="1">
              <a:off x="4454500" y="2814943"/>
              <a:ext cx="70376" cy="27432"/>
            </a:xfrm>
            <a:prstGeom prst="flowChartConnector">
              <a:avLst/>
            </a:prstGeom>
            <a:grpFill/>
            <a:ln>
              <a:solidFill>
                <a:srgbClr val="F1E68D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/>
            </a:p>
          </p:txBody>
        </p:sp>
        <p:sp>
          <p:nvSpPr>
            <p:cNvPr id="154" name="Connector 320"/>
            <p:cNvSpPr/>
            <p:nvPr/>
          </p:nvSpPr>
          <p:spPr>
            <a:xfrm flipV="1">
              <a:off x="4350743" y="2879730"/>
              <a:ext cx="70376" cy="27432"/>
            </a:xfrm>
            <a:prstGeom prst="flowChartConnector">
              <a:avLst/>
            </a:prstGeom>
            <a:grpFill/>
            <a:ln>
              <a:solidFill>
                <a:srgbClr val="F1E68D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/>
            </a:p>
          </p:txBody>
        </p:sp>
        <p:sp>
          <p:nvSpPr>
            <p:cNvPr id="155" name="Connector 321"/>
            <p:cNvSpPr/>
            <p:nvPr/>
          </p:nvSpPr>
          <p:spPr>
            <a:xfrm flipV="1">
              <a:off x="4257125" y="2843980"/>
              <a:ext cx="70376" cy="27432"/>
            </a:xfrm>
            <a:prstGeom prst="flowChartConnector">
              <a:avLst/>
            </a:prstGeom>
            <a:grpFill/>
            <a:ln>
              <a:solidFill>
                <a:srgbClr val="F1E68D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/>
            </a:p>
          </p:txBody>
        </p:sp>
        <p:sp>
          <p:nvSpPr>
            <p:cNvPr id="156" name="Connector 322"/>
            <p:cNvSpPr/>
            <p:nvPr/>
          </p:nvSpPr>
          <p:spPr>
            <a:xfrm flipV="1">
              <a:off x="4171089" y="2938520"/>
              <a:ext cx="70376" cy="27432"/>
            </a:xfrm>
            <a:prstGeom prst="flowChartConnector">
              <a:avLst/>
            </a:prstGeom>
            <a:grpFill/>
            <a:ln>
              <a:solidFill>
                <a:srgbClr val="F1E68D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/>
            </a:p>
          </p:txBody>
        </p:sp>
        <p:sp>
          <p:nvSpPr>
            <p:cNvPr id="157" name="Connector 323"/>
            <p:cNvSpPr/>
            <p:nvPr/>
          </p:nvSpPr>
          <p:spPr>
            <a:xfrm flipV="1">
              <a:off x="4501744" y="2911088"/>
              <a:ext cx="70376" cy="27432"/>
            </a:xfrm>
            <a:prstGeom prst="flowChartConnector">
              <a:avLst/>
            </a:prstGeom>
            <a:grpFill/>
            <a:ln>
              <a:solidFill>
                <a:srgbClr val="F1E68D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/>
            </a:p>
          </p:txBody>
        </p:sp>
      </p:grpSp>
      <p:sp>
        <p:nvSpPr>
          <p:cNvPr id="149" name="Down Arrow 148"/>
          <p:cNvSpPr>
            <a:spLocks noChangeArrowheads="1"/>
          </p:cNvSpPr>
          <p:nvPr/>
        </p:nvSpPr>
        <p:spPr bwMode="auto">
          <a:xfrm rot="7800000" flipH="1">
            <a:off x="6559563" y="2062153"/>
            <a:ext cx="65089" cy="212720"/>
          </a:xfrm>
          <a:prstGeom prst="downArrow">
            <a:avLst>
              <a:gd name="adj1" fmla="val 50000"/>
              <a:gd name="adj2" fmla="val 49947"/>
            </a:avLst>
          </a:prstGeom>
          <a:solidFill>
            <a:srgbClr val="595959"/>
          </a:solidFill>
          <a:ln w="9525" algn="ctr">
            <a:solidFill>
              <a:srgbClr val="7F7F7F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solidFill>
                <a:schemeClr val="lt1"/>
              </a:solidFill>
              <a:latin typeface="+mn-lt"/>
            </a:endParaRPr>
          </a:p>
        </p:txBody>
      </p:sp>
      <p:grpSp>
        <p:nvGrpSpPr>
          <p:cNvPr id="492" name="Group 491"/>
          <p:cNvGrpSpPr/>
          <p:nvPr/>
        </p:nvGrpSpPr>
        <p:grpSpPr>
          <a:xfrm>
            <a:off x="206375" y="2014538"/>
            <a:ext cx="3265488" cy="912812"/>
            <a:chOff x="206375" y="2014538"/>
            <a:chExt cx="3265488" cy="912812"/>
          </a:xfrm>
        </p:grpSpPr>
        <p:grpSp>
          <p:nvGrpSpPr>
            <p:cNvPr id="13" name="Group 437"/>
            <p:cNvGrpSpPr>
              <a:grpSpLocks/>
            </p:cNvGrpSpPr>
            <p:nvPr/>
          </p:nvGrpSpPr>
          <p:grpSpPr bwMode="auto">
            <a:xfrm>
              <a:off x="2971800" y="2165350"/>
              <a:ext cx="500063" cy="431800"/>
              <a:chOff x="4186162" y="2492749"/>
              <a:chExt cx="670256" cy="564396"/>
            </a:xfrm>
          </p:grpSpPr>
          <p:sp>
            <p:nvSpPr>
              <p:cNvPr id="21" name="Freeform 20"/>
              <p:cNvSpPr/>
              <p:nvPr/>
            </p:nvSpPr>
            <p:spPr>
              <a:xfrm>
                <a:off x="4186162" y="2492749"/>
                <a:ext cx="670256" cy="564396"/>
              </a:xfrm>
              <a:custGeom>
                <a:avLst/>
                <a:gdLst>
                  <a:gd name="connsiteX0" fmla="*/ 576185 w 670256"/>
                  <a:gd name="connsiteY0" fmla="*/ 82308 h 564396"/>
                  <a:gd name="connsiteX1" fmla="*/ 517390 w 670256"/>
                  <a:gd name="connsiteY1" fmla="*/ 47033 h 564396"/>
                  <a:gd name="connsiteX2" fmla="*/ 482114 w 670256"/>
                  <a:gd name="connsiteY2" fmla="*/ 23517 h 564396"/>
                  <a:gd name="connsiteX3" fmla="*/ 411561 w 670256"/>
                  <a:gd name="connsiteY3" fmla="*/ 0 h 564396"/>
                  <a:gd name="connsiteX4" fmla="*/ 176383 w 670256"/>
                  <a:gd name="connsiteY4" fmla="*/ 11759 h 564396"/>
                  <a:gd name="connsiteX5" fmla="*/ 129347 w 670256"/>
                  <a:gd name="connsiteY5" fmla="*/ 23517 h 564396"/>
                  <a:gd name="connsiteX6" fmla="*/ 58794 w 670256"/>
                  <a:gd name="connsiteY6" fmla="*/ 82308 h 564396"/>
                  <a:gd name="connsiteX7" fmla="*/ 47035 w 670256"/>
                  <a:gd name="connsiteY7" fmla="*/ 129341 h 564396"/>
                  <a:gd name="connsiteX8" fmla="*/ 23517 w 670256"/>
                  <a:gd name="connsiteY8" fmla="*/ 176374 h 564396"/>
                  <a:gd name="connsiteX9" fmla="*/ 0 w 670256"/>
                  <a:gd name="connsiteY9" fmla="*/ 293957 h 564396"/>
                  <a:gd name="connsiteX10" fmla="*/ 11759 w 670256"/>
                  <a:gd name="connsiteY10" fmla="*/ 423297 h 564396"/>
                  <a:gd name="connsiteX11" fmla="*/ 47035 w 670256"/>
                  <a:gd name="connsiteY11" fmla="*/ 446814 h 564396"/>
                  <a:gd name="connsiteX12" fmla="*/ 129347 w 670256"/>
                  <a:gd name="connsiteY12" fmla="*/ 505605 h 564396"/>
                  <a:gd name="connsiteX13" fmla="*/ 141106 w 670256"/>
                  <a:gd name="connsiteY13" fmla="*/ 540880 h 564396"/>
                  <a:gd name="connsiteX14" fmla="*/ 176383 w 670256"/>
                  <a:gd name="connsiteY14" fmla="*/ 552638 h 564396"/>
                  <a:gd name="connsiteX15" fmla="*/ 235177 w 670256"/>
                  <a:gd name="connsiteY15" fmla="*/ 564396 h 564396"/>
                  <a:gd name="connsiteX16" fmla="*/ 517390 w 670256"/>
                  <a:gd name="connsiteY16" fmla="*/ 552638 h 564396"/>
                  <a:gd name="connsiteX17" fmla="*/ 552667 w 670256"/>
                  <a:gd name="connsiteY17" fmla="*/ 529122 h 564396"/>
                  <a:gd name="connsiteX18" fmla="*/ 623220 w 670256"/>
                  <a:gd name="connsiteY18" fmla="*/ 458572 h 564396"/>
                  <a:gd name="connsiteX19" fmla="*/ 646738 w 670256"/>
                  <a:gd name="connsiteY19" fmla="*/ 388023 h 564396"/>
                  <a:gd name="connsiteX20" fmla="*/ 670256 w 670256"/>
                  <a:gd name="connsiteY20" fmla="*/ 293957 h 564396"/>
                  <a:gd name="connsiteX21" fmla="*/ 646738 w 670256"/>
                  <a:gd name="connsiteY21" fmla="*/ 188132 h 564396"/>
                  <a:gd name="connsiteX22" fmla="*/ 599703 w 670256"/>
                  <a:gd name="connsiteY22" fmla="*/ 117583 h 564396"/>
                  <a:gd name="connsiteX23" fmla="*/ 576185 w 670256"/>
                  <a:gd name="connsiteY23" fmla="*/ 82308 h 564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70256" h="564396">
                    <a:moveTo>
                      <a:pt x="576185" y="82308"/>
                    </a:moveTo>
                    <a:cubicBezTo>
                      <a:pt x="562466" y="70550"/>
                      <a:pt x="536771" y="59146"/>
                      <a:pt x="517390" y="47033"/>
                    </a:cubicBezTo>
                    <a:cubicBezTo>
                      <a:pt x="505406" y="39543"/>
                      <a:pt x="495028" y="29256"/>
                      <a:pt x="482114" y="23517"/>
                    </a:cubicBezTo>
                    <a:cubicBezTo>
                      <a:pt x="459461" y="13449"/>
                      <a:pt x="411561" y="0"/>
                      <a:pt x="411561" y="0"/>
                    </a:cubicBezTo>
                    <a:cubicBezTo>
                      <a:pt x="333168" y="3920"/>
                      <a:pt x="254602" y="5241"/>
                      <a:pt x="176383" y="11759"/>
                    </a:cubicBezTo>
                    <a:cubicBezTo>
                      <a:pt x="160278" y="13101"/>
                      <a:pt x="144202" y="17151"/>
                      <a:pt x="129347" y="23517"/>
                    </a:cubicBezTo>
                    <a:cubicBezTo>
                      <a:pt x="100698" y="35794"/>
                      <a:pt x="79984" y="61119"/>
                      <a:pt x="58794" y="82308"/>
                    </a:cubicBezTo>
                    <a:cubicBezTo>
                      <a:pt x="54874" y="97986"/>
                      <a:pt x="52710" y="114210"/>
                      <a:pt x="47035" y="129341"/>
                    </a:cubicBezTo>
                    <a:cubicBezTo>
                      <a:pt x="40880" y="145753"/>
                      <a:pt x="28333" y="159520"/>
                      <a:pt x="23517" y="176374"/>
                    </a:cubicBezTo>
                    <a:cubicBezTo>
                      <a:pt x="12536" y="214807"/>
                      <a:pt x="0" y="293957"/>
                      <a:pt x="0" y="293957"/>
                    </a:cubicBezTo>
                    <a:cubicBezTo>
                      <a:pt x="3920" y="337070"/>
                      <a:pt x="-973" y="381920"/>
                      <a:pt x="11759" y="423297"/>
                    </a:cubicBezTo>
                    <a:cubicBezTo>
                      <a:pt x="15915" y="436804"/>
                      <a:pt x="36178" y="437767"/>
                      <a:pt x="47035" y="446814"/>
                    </a:cubicBezTo>
                    <a:cubicBezTo>
                      <a:pt x="118539" y="506399"/>
                      <a:pt x="42317" y="462093"/>
                      <a:pt x="129347" y="505605"/>
                    </a:cubicBezTo>
                    <a:cubicBezTo>
                      <a:pt x="133267" y="517363"/>
                      <a:pt x="132342" y="532116"/>
                      <a:pt x="141106" y="540880"/>
                    </a:cubicBezTo>
                    <a:cubicBezTo>
                      <a:pt x="149871" y="549644"/>
                      <a:pt x="164358" y="549632"/>
                      <a:pt x="176383" y="552638"/>
                    </a:cubicBezTo>
                    <a:cubicBezTo>
                      <a:pt x="195772" y="557485"/>
                      <a:pt x="215579" y="560477"/>
                      <a:pt x="235177" y="564396"/>
                    </a:cubicBezTo>
                    <a:cubicBezTo>
                      <a:pt x="329248" y="560477"/>
                      <a:pt x="423813" y="563035"/>
                      <a:pt x="517390" y="552638"/>
                    </a:cubicBezTo>
                    <a:cubicBezTo>
                      <a:pt x="531436" y="551077"/>
                      <a:pt x="542104" y="538511"/>
                      <a:pt x="552667" y="529122"/>
                    </a:cubicBezTo>
                    <a:cubicBezTo>
                      <a:pt x="577525" y="507027"/>
                      <a:pt x="623220" y="458572"/>
                      <a:pt x="623220" y="458572"/>
                    </a:cubicBezTo>
                    <a:cubicBezTo>
                      <a:pt x="631059" y="435056"/>
                      <a:pt x="640726" y="412071"/>
                      <a:pt x="646738" y="388023"/>
                    </a:cubicBezTo>
                    <a:lnTo>
                      <a:pt x="670256" y="293957"/>
                    </a:lnTo>
                    <a:cubicBezTo>
                      <a:pt x="669019" y="287771"/>
                      <a:pt x="652274" y="199203"/>
                      <a:pt x="646738" y="188132"/>
                    </a:cubicBezTo>
                    <a:cubicBezTo>
                      <a:pt x="634098" y="162853"/>
                      <a:pt x="615381" y="141099"/>
                      <a:pt x="599703" y="117583"/>
                    </a:cubicBezTo>
                    <a:cubicBezTo>
                      <a:pt x="571323" y="75016"/>
                      <a:pt x="589904" y="94066"/>
                      <a:pt x="576185" y="82308"/>
                    </a:cubicBezTo>
                    <a:close/>
                  </a:path>
                </a:pathLst>
              </a:custGeom>
              <a:solidFill>
                <a:srgbClr val="FFDDE0"/>
              </a:solidFill>
              <a:ln>
                <a:solidFill>
                  <a:srgbClr val="EF66BB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/>
              </a:p>
            </p:txBody>
          </p:sp>
          <p:sp>
            <p:nvSpPr>
              <p:cNvPr id="22" name="Freeform 21"/>
              <p:cNvSpPr/>
              <p:nvPr/>
            </p:nvSpPr>
            <p:spPr>
              <a:xfrm rot="1306046">
                <a:off x="4356386" y="2588198"/>
                <a:ext cx="106390" cy="139025"/>
              </a:xfrm>
              <a:custGeom>
                <a:avLst/>
                <a:gdLst>
                  <a:gd name="connsiteX0" fmla="*/ 85754 w 106103"/>
                  <a:gd name="connsiteY0" fmla="*/ 4319 h 139080"/>
                  <a:gd name="connsiteX1" fmla="*/ 53086 w 106103"/>
                  <a:gd name="connsiteY1" fmla="*/ 12487 h 139080"/>
                  <a:gd name="connsiteX2" fmla="*/ 40835 w 106103"/>
                  <a:gd name="connsiteY2" fmla="*/ 16570 h 139080"/>
                  <a:gd name="connsiteX3" fmla="*/ 12251 w 106103"/>
                  <a:gd name="connsiteY3" fmla="*/ 45156 h 139080"/>
                  <a:gd name="connsiteX4" fmla="*/ 4084 w 106103"/>
                  <a:gd name="connsiteY4" fmla="*/ 57407 h 139080"/>
                  <a:gd name="connsiteX5" fmla="*/ 0 w 106103"/>
                  <a:gd name="connsiteY5" fmla="*/ 69658 h 139080"/>
                  <a:gd name="connsiteX6" fmla="*/ 8167 w 106103"/>
                  <a:gd name="connsiteY6" fmla="*/ 118662 h 139080"/>
                  <a:gd name="connsiteX7" fmla="*/ 16334 w 106103"/>
                  <a:gd name="connsiteY7" fmla="*/ 130913 h 139080"/>
                  <a:gd name="connsiteX8" fmla="*/ 40835 w 106103"/>
                  <a:gd name="connsiteY8" fmla="*/ 139080 h 139080"/>
                  <a:gd name="connsiteX9" fmla="*/ 89838 w 106103"/>
                  <a:gd name="connsiteY9" fmla="*/ 122746 h 139080"/>
                  <a:gd name="connsiteX10" fmla="*/ 98005 w 106103"/>
                  <a:gd name="connsiteY10" fmla="*/ 110495 h 139080"/>
                  <a:gd name="connsiteX11" fmla="*/ 98005 w 106103"/>
                  <a:gd name="connsiteY11" fmla="*/ 4319 h 139080"/>
                  <a:gd name="connsiteX12" fmla="*/ 85754 w 106103"/>
                  <a:gd name="connsiteY12" fmla="*/ 236 h 139080"/>
                  <a:gd name="connsiteX13" fmla="*/ 85754 w 106103"/>
                  <a:gd name="connsiteY13" fmla="*/ 4319 h 139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6103" h="139080">
                    <a:moveTo>
                      <a:pt x="85754" y="4319"/>
                    </a:moveTo>
                    <a:cubicBezTo>
                      <a:pt x="80309" y="6361"/>
                      <a:pt x="63915" y="9534"/>
                      <a:pt x="53086" y="12487"/>
                    </a:cubicBezTo>
                    <a:cubicBezTo>
                      <a:pt x="48933" y="13620"/>
                      <a:pt x="44685" y="14645"/>
                      <a:pt x="40835" y="16570"/>
                    </a:cubicBezTo>
                    <a:cubicBezTo>
                      <a:pt x="26328" y="23824"/>
                      <a:pt x="22780" y="31116"/>
                      <a:pt x="12251" y="45156"/>
                    </a:cubicBezTo>
                    <a:cubicBezTo>
                      <a:pt x="9306" y="49082"/>
                      <a:pt x="6279" y="53017"/>
                      <a:pt x="4084" y="57407"/>
                    </a:cubicBezTo>
                    <a:cubicBezTo>
                      <a:pt x="2159" y="61257"/>
                      <a:pt x="1361" y="65574"/>
                      <a:pt x="0" y="69658"/>
                    </a:cubicBezTo>
                    <a:cubicBezTo>
                      <a:pt x="1293" y="81296"/>
                      <a:pt x="1327" y="104981"/>
                      <a:pt x="8167" y="118662"/>
                    </a:cubicBezTo>
                    <a:cubicBezTo>
                      <a:pt x="10362" y="123052"/>
                      <a:pt x="12172" y="128312"/>
                      <a:pt x="16334" y="130913"/>
                    </a:cubicBezTo>
                    <a:cubicBezTo>
                      <a:pt x="23634" y="135476"/>
                      <a:pt x="40835" y="139080"/>
                      <a:pt x="40835" y="139080"/>
                    </a:cubicBezTo>
                    <a:cubicBezTo>
                      <a:pt x="106207" y="133138"/>
                      <a:pt x="76371" y="149681"/>
                      <a:pt x="89838" y="122746"/>
                    </a:cubicBezTo>
                    <a:cubicBezTo>
                      <a:pt x="92033" y="118356"/>
                      <a:pt x="95283" y="114579"/>
                      <a:pt x="98005" y="110495"/>
                    </a:cubicBezTo>
                    <a:cubicBezTo>
                      <a:pt x="108004" y="70493"/>
                      <a:pt x="109573" y="70839"/>
                      <a:pt x="98005" y="4319"/>
                    </a:cubicBezTo>
                    <a:cubicBezTo>
                      <a:pt x="97267" y="78"/>
                      <a:pt x="89751" y="1835"/>
                      <a:pt x="85754" y="236"/>
                    </a:cubicBezTo>
                    <a:cubicBezTo>
                      <a:pt x="82928" y="-894"/>
                      <a:pt x="91199" y="2277"/>
                      <a:pt x="85754" y="4319"/>
                    </a:cubicBezTo>
                    <a:close/>
                  </a:path>
                </a:pathLst>
              </a:custGeom>
              <a:solidFill>
                <a:srgbClr val="FF85DF"/>
              </a:solidFill>
              <a:ln>
                <a:solidFill>
                  <a:srgbClr val="9627F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/>
              </a:p>
            </p:txBody>
          </p:sp>
          <p:sp>
            <p:nvSpPr>
              <p:cNvPr id="23" name="Freeform 22"/>
              <p:cNvSpPr/>
              <p:nvPr/>
            </p:nvSpPr>
            <p:spPr>
              <a:xfrm>
                <a:off x="4462775" y="2608948"/>
                <a:ext cx="176608" cy="62250"/>
              </a:xfrm>
              <a:custGeom>
                <a:avLst/>
                <a:gdLst>
                  <a:gd name="connsiteX0" fmla="*/ 0 w 175590"/>
                  <a:gd name="connsiteY0" fmla="*/ 0 h 61255"/>
                  <a:gd name="connsiteX1" fmla="*/ 53085 w 175590"/>
                  <a:gd name="connsiteY1" fmla="*/ 4084 h 61255"/>
                  <a:gd name="connsiteX2" fmla="*/ 81670 w 175590"/>
                  <a:gd name="connsiteY2" fmla="*/ 12251 h 61255"/>
                  <a:gd name="connsiteX3" fmla="*/ 102087 w 175590"/>
                  <a:gd name="connsiteY3" fmla="*/ 16335 h 61255"/>
                  <a:gd name="connsiteX4" fmla="*/ 126588 w 175590"/>
                  <a:gd name="connsiteY4" fmla="*/ 24502 h 61255"/>
                  <a:gd name="connsiteX5" fmla="*/ 142922 w 175590"/>
                  <a:gd name="connsiteY5" fmla="*/ 28586 h 61255"/>
                  <a:gd name="connsiteX6" fmla="*/ 155173 w 175590"/>
                  <a:gd name="connsiteY6" fmla="*/ 40837 h 61255"/>
                  <a:gd name="connsiteX7" fmla="*/ 163340 w 175590"/>
                  <a:gd name="connsiteY7" fmla="*/ 53088 h 61255"/>
                  <a:gd name="connsiteX8" fmla="*/ 175590 w 175590"/>
                  <a:gd name="connsiteY8" fmla="*/ 61255 h 61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5590" h="61255">
                    <a:moveTo>
                      <a:pt x="0" y="0"/>
                    </a:moveTo>
                    <a:cubicBezTo>
                      <a:pt x="17695" y="1361"/>
                      <a:pt x="35459" y="2010"/>
                      <a:pt x="53085" y="4084"/>
                    </a:cubicBezTo>
                    <a:cubicBezTo>
                      <a:pt x="67518" y="5782"/>
                      <a:pt x="68756" y="9022"/>
                      <a:pt x="81670" y="12251"/>
                    </a:cubicBezTo>
                    <a:cubicBezTo>
                      <a:pt x="88403" y="13935"/>
                      <a:pt x="95391" y="14509"/>
                      <a:pt x="102087" y="16335"/>
                    </a:cubicBezTo>
                    <a:cubicBezTo>
                      <a:pt x="110392" y="18600"/>
                      <a:pt x="118236" y="22414"/>
                      <a:pt x="126588" y="24502"/>
                    </a:cubicBezTo>
                    <a:lnTo>
                      <a:pt x="142922" y="28586"/>
                    </a:lnTo>
                    <a:cubicBezTo>
                      <a:pt x="147006" y="32670"/>
                      <a:pt x="151476" y="36400"/>
                      <a:pt x="155173" y="40837"/>
                    </a:cubicBezTo>
                    <a:cubicBezTo>
                      <a:pt x="158315" y="44607"/>
                      <a:pt x="159870" y="49618"/>
                      <a:pt x="163340" y="53088"/>
                    </a:cubicBezTo>
                    <a:cubicBezTo>
                      <a:pt x="166810" y="56558"/>
                      <a:pt x="175590" y="61255"/>
                      <a:pt x="175590" y="61255"/>
                    </a:cubicBezTo>
                  </a:path>
                </a:pathLst>
              </a:custGeom>
              <a:solidFill>
                <a:srgbClr val="FF85DF"/>
              </a:solidFill>
              <a:ln>
                <a:solidFill>
                  <a:srgbClr val="9627F5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/>
              </a:p>
            </p:txBody>
          </p:sp>
          <p:sp>
            <p:nvSpPr>
              <p:cNvPr id="24" name="Freeform 23"/>
              <p:cNvSpPr/>
              <p:nvPr/>
            </p:nvSpPr>
            <p:spPr>
              <a:xfrm>
                <a:off x="4624488" y="2646298"/>
                <a:ext cx="102134" cy="155625"/>
              </a:xfrm>
              <a:custGeom>
                <a:avLst/>
                <a:gdLst>
                  <a:gd name="connsiteX0" fmla="*/ 6329 w 101613"/>
                  <a:gd name="connsiteY0" fmla="*/ 20418 h 155181"/>
                  <a:gd name="connsiteX1" fmla="*/ 6329 w 101613"/>
                  <a:gd name="connsiteY1" fmla="*/ 138845 h 155181"/>
                  <a:gd name="connsiteX2" fmla="*/ 14496 w 101613"/>
                  <a:gd name="connsiteY2" fmla="*/ 151096 h 155181"/>
                  <a:gd name="connsiteX3" fmla="*/ 26747 w 101613"/>
                  <a:gd name="connsiteY3" fmla="*/ 155179 h 155181"/>
                  <a:gd name="connsiteX4" fmla="*/ 88000 w 101613"/>
                  <a:gd name="connsiteY4" fmla="*/ 138845 h 155181"/>
                  <a:gd name="connsiteX5" fmla="*/ 96167 w 101613"/>
                  <a:gd name="connsiteY5" fmla="*/ 130677 h 155181"/>
                  <a:gd name="connsiteX6" fmla="*/ 96167 w 101613"/>
                  <a:gd name="connsiteY6" fmla="*/ 61255 h 155181"/>
                  <a:gd name="connsiteX7" fmla="*/ 83916 w 101613"/>
                  <a:gd name="connsiteY7" fmla="*/ 44920 h 155181"/>
                  <a:gd name="connsiteX8" fmla="*/ 75749 w 101613"/>
                  <a:gd name="connsiteY8" fmla="*/ 32669 h 155181"/>
                  <a:gd name="connsiteX9" fmla="*/ 51248 w 101613"/>
                  <a:gd name="connsiteY9" fmla="*/ 16335 h 155181"/>
                  <a:gd name="connsiteX10" fmla="*/ 14496 w 101613"/>
                  <a:gd name="connsiteY10" fmla="*/ 0 h 155181"/>
                  <a:gd name="connsiteX11" fmla="*/ 6329 w 101613"/>
                  <a:gd name="connsiteY11" fmla="*/ 20418 h 155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1613" h="155181">
                    <a:moveTo>
                      <a:pt x="6329" y="20418"/>
                    </a:moveTo>
                    <a:cubicBezTo>
                      <a:pt x="-1758" y="68947"/>
                      <a:pt x="-2456" y="62705"/>
                      <a:pt x="6329" y="138845"/>
                    </a:cubicBezTo>
                    <a:cubicBezTo>
                      <a:pt x="6892" y="143721"/>
                      <a:pt x="10664" y="148030"/>
                      <a:pt x="14496" y="151096"/>
                    </a:cubicBezTo>
                    <a:cubicBezTo>
                      <a:pt x="17857" y="153785"/>
                      <a:pt x="22663" y="153818"/>
                      <a:pt x="26747" y="155179"/>
                    </a:cubicBezTo>
                    <a:cubicBezTo>
                      <a:pt x="98604" y="149652"/>
                      <a:pt x="66151" y="166158"/>
                      <a:pt x="88000" y="138845"/>
                    </a:cubicBezTo>
                    <a:cubicBezTo>
                      <a:pt x="90405" y="135838"/>
                      <a:pt x="93445" y="133400"/>
                      <a:pt x="96167" y="130677"/>
                    </a:cubicBezTo>
                    <a:cubicBezTo>
                      <a:pt x="101710" y="102957"/>
                      <a:pt x="104968" y="96462"/>
                      <a:pt x="96167" y="61255"/>
                    </a:cubicBezTo>
                    <a:cubicBezTo>
                      <a:pt x="94516" y="54652"/>
                      <a:pt x="87872" y="50458"/>
                      <a:pt x="83916" y="44920"/>
                    </a:cubicBezTo>
                    <a:cubicBezTo>
                      <a:pt x="81063" y="40926"/>
                      <a:pt x="79443" y="35901"/>
                      <a:pt x="75749" y="32669"/>
                    </a:cubicBezTo>
                    <a:cubicBezTo>
                      <a:pt x="68362" y="26205"/>
                      <a:pt x="59415" y="21780"/>
                      <a:pt x="51248" y="16335"/>
                    </a:cubicBezTo>
                    <a:cubicBezTo>
                      <a:pt x="40143" y="8931"/>
                      <a:pt x="29080" y="0"/>
                      <a:pt x="14496" y="0"/>
                    </a:cubicBezTo>
                    <a:lnTo>
                      <a:pt x="6329" y="20418"/>
                    </a:lnTo>
                    <a:close/>
                  </a:path>
                </a:pathLst>
              </a:custGeom>
              <a:solidFill>
                <a:srgbClr val="FF85DF"/>
              </a:solidFill>
              <a:ln>
                <a:solidFill>
                  <a:srgbClr val="9627F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/>
              </a:p>
            </p:txBody>
          </p:sp>
          <p:sp>
            <p:nvSpPr>
              <p:cNvPr id="25" name="Freeform 24"/>
              <p:cNvSpPr/>
              <p:nvPr/>
            </p:nvSpPr>
            <p:spPr>
              <a:xfrm>
                <a:off x="4605338" y="2801922"/>
                <a:ext cx="70217" cy="126573"/>
              </a:xfrm>
              <a:custGeom>
                <a:avLst/>
                <a:gdLst>
                  <a:gd name="connsiteX0" fmla="*/ 65360 w 69443"/>
                  <a:gd name="connsiteY0" fmla="*/ 0 h 126594"/>
                  <a:gd name="connsiteX1" fmla="*/ 69443 w 69443"/>
                  <a:gd name="connsiteY1" fmla="*/ 24502 h 126594"/>
                  <a:gd name="connsiteX2" fmla="*/ 57193 w 69443"/>
                  <a:gd name="connsiteY2" fmla="*/ 49004 h 126594"/>
                  <a:gd name="connsiteX3" fmla="*/ 53109 w 69443"/>
                  <a:gd name="connsiteY3" fmla="*/ 61255 h 126594"/>
                  <a:gd name="connsiteX4" fmla="*/ 44942 w 69443"/>
                  <a:gd name="connsiteY4" fmla="*/ 73506 h 126594"/>
                  <a:gd name="connsiteX5" fmla="*/ 40858 w 69443"/>
                  <a:gd name="connsiteY5" fmla="*/ 85757 h 126594"/>
                  <a:gd name="connsiteX6" fmla="*/ 16357 w 69443"/>
                  <a:gd name="connsiteY6" fmla="*/ 102092 h 126594"/>
                  <a:gd name="connsiteX7" fmla="*/ 12274 w 69443"/>
                  <a:gd name="connsiteY7" fmla="*/ 114343 h 126594"/>
                  <a:gd name="connsiteX8" fmla="*/ 23 w 69443"/>
                  <a:gd name="connsiteY8" fmla="*/ 126594 h 126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9443" h="126594">
                    <a:moveTo>
                      <a:pt x="65360" y="0"/>
                    </a:moveTo>
                    <a:cubicBezTo>
                      <a:pt x="66721" y="8167"/>
                      <a:pt x="69443" y="16222"/>
                      <a:pt x="69443" y="24502"/>
                    </a:cubicBezTo>
                    <a:cubicBezTo>
                      <a:pt x="69443" y="34767"/>
                      <a:pt x="61323" y="40744"/>
                      <a:pt x="57193" y="49004"/>
                    </a:cubicBezTo>
                    <a:cubicBezTo>
                      <a:pt x="55268" y="52854"/>
                      <a:pt x="55034" y="57405"/>
                      <a:pt x="53109" y="61255"/>
                    </a:cubicBezTo>
                    <a:cubicBezTo>
                      <a:pt x="50914" y="65645"/>
                      <a:pt x="47137" y="69116"/>
                      <a:pt x="44942" y="73506"/>
                    </a:cubicBezTo>
                    <a:cubicBezTo>
                      <a:pt x="43017" y="77356"/>
                      <a:pt x="43902" y="82713"/>
                      <a:pt x="40858" y="85757"/>
                    </a:cubicBezTo>
                    <a:cubicBezTo>
                      <a:pt x="33917" y="92698"/>
                      <a:pt x="16357" y="102092"/>
                      <a:pt x="16357" y="102092"/>
                    </a:cubicBezTo>
                    <a:cubicBezTo>
                      <a:pt x="14996" y="106176"/>
                      <a:pt x="14963" y="110982"/>
                      <a:pt x="12274" y="114343"/>
                    </a:cubicBezTo>
                    <a:cubicBezTo>
                      <a:pt x="-1110" y="131073"/>
                      <a:pt x="23" y="115436"/>
                      <a:pt x="23" y="126594"/>
                    </a:cubicBezTo>
                  </a:path>
                </a:pathLst>
              </a:custGeom>
              <a:solidFill>
                <a:srgbClr val="FF85DF"/>
              </a:solidFill>
              <a:ln>
                <a:solidFill>
                  <a:srgbClr val="9627F5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/>
              </a:p>
            </p:txBody>
          </p:sp>
          <p:sp>
            <p:nvSpPr>
              <p:cNvPr id="26" name="Freeform 25"/>
              <p:cNvSpPr/>
              <p:nvPr/>
            </p:nvSpPr>
            <p:spPr>
              <a:xfrm>
                <a:off x="4420219" y="2857946"/>
                <a:ext cx="195757" cy="126575"/>
              </a:xfrm>
              <a:custGeom>
                <a:avLst/>
                <a:gdLst>
                  <a:gd name="connsiteX0" fmla="*/ 189365 w 194307"/>
                  <a:gd name="connsiteY0" fmla="*/ 53088 h 126594"/>
                  <a:gd name="connsiteX1" fmla="*/ 152613 w 194307"/>
                  <a:gd name="connsiteY1" fmla="*/ 49004 h 126594"/>
                  <a:gd name="connsiteX2" fmla="*/ 140363 w 194307"/>
                  <a:gd name="connsiteY2" fmla="*/ 40837 h 126594"/>
                  <a:gd name="connsiteX3" fmla="*/ 99528 w 194307"/>
                  <a:gd name="connsiteY3" fmla="*/ 28586 h 126594"/>
                  <a:gd name="connsiteX4" fmla="*/ 87277 w 194307"/>
                  <a:gd name="connsiteY4" fmla="*/ 20419 h 126594"/>
                  <a:gd name="connsiteX5" fmla="*/ 62776 w 194307"/>
                  <a:gd name="connsiteY5" fmla="*/ 12251 h 126594"/>
                  <a:gd name="connsiteX6" fmla="*/ 54609 w 194307"/>
                  <a:gd name="connsiteY6" fmla="*/ 0 h 126594"/>
                  <a:gd name="connsiteX7" fmla="*/ 13774 w 194307"/>
                  <a:gd name="connsiteY7" fmla="*/ 20419 h 126594"/>
                  <a:gd name="connsiteX8" fmla="*/ 5607 w 194307"/>
                  <a:gd name="connsiteY8" fmla="*/ 32670 h 126594"/>
                  <a:gd name="connsiteX9" fmla="*/ 5607 w 194307"/>
                  <a:gd name="connsiteY9" fmla="*/ 102092 h 126594"/>
                  <a:gd name="connsiteX10" fmla="*/ 17857 w 194307"/>
                  <a:gd name="connsiteY10" fmla="*/ 110259 h 126594"/>
                  <a:gd name="connsiteX11" fmla="*/ 26025 w 194307"/>
                  <a:gd name="connsiteY11" fmla="*/ 118427 h 126594"/>
                  <a:gd name="connsiteX12" fmla="*/ 42359 w 194307"/>
                  <a:gd name="connsiteY12" fmla="*/ 122510 h 126594"/>
                  <a:gd name="connsiteX13" fmla="*/ 54609 w 194307"/>
                  <a:gd name="connsiteY13" fmla="*/ 126594 h 126594"/>
                  <a:gd name="connsiteX14" fmla="*/ 156697 w 194307"/>
                  <a:gd name="connsiteY14" fmla="*/ 122510 h 126594"/>
                  <a:gd name="connsiteX15" fmla="*/ 168947 w 194307"/>
                  <a:gd name="connsiteY15" fmla="*/ 118427 h 126594"/>
                  <a:gd name="connsiteX16" fmla="*/ 185281 w 194307"/>
                  <a:gd name="connsiteY16" fmla="*/ 102092 h 126594"/>
                  <a:gd name="connsiteX17" fmla="*/ 189365 w 194307"/>
                  <a:gd name="connsiteY17" fmla="*/ 81674 h 126594"/>
                  <a:gd name="connsiteX18" fmla="*/ 193448 w 194307"/>
                  <a:gd name="connsiteY18" fmla="*/ 69423 h 126594"/>
                  <a:gd name="connsiteX19" fmla="*/ 189365 w 194307"/>
                  <a:gd name="connsiteY19" fmla="*/ 53088 h 126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94307" h="126594">
                    <a:moveTo>
                      <a:pt x="189365" y="53088"/>
                    </a:moveTo>
                    <a:cubicBezTo>
                      <a:pt x="182559" y="49685"/>
                      <a:pt x="164571" y="51994"/>
                      <a:pt x="152613" y="49004"/>
                    </a:cubicBezTo>
                    <a:cubicBezTo>
                      <a:pt x="147852" y="47814"/>
                      <a:pt x="144848" y="42830"/>
                      <a:pt x="140363" y="40837"/>
                    </a:cubicBezTo>
                    <a:cubicBezTo>
                      <a:pt x="127584" y="35157"/>
                      <a:pt x="113101" y="31980"/>
                      <a:pt x="99528" y="28586"/>
                    </a:cubicBezTo>
                    <a:cubicBezTo>
                      <a:pt x="95444" y="25864"/>
                      <a:pt x="91762" y="22412"/>
                      <a:pt x="87277" y="20419"/>
                    </a:cubicBezTo>
                    <a:cubicBezTo>
                      <a:pt x="79410" y="16922"/>
                      <a:pt x="62776" y="12251"/>
                      <a:pt x="62776" y="12251"/>
                    </a:cubicBezTo>
                    <a:cubicBezTo>
                      <a:pt x="60054" y="8167"/>
                      <a:pt x="59517" y="0"/>
                      <a:pt x="54609" y="0"/>
                    </a:cubicBezTo>
                    <a:cubicBezTo>
                      <a:pt x="42789" y="0"/>
                      <a:pt x="24577" y="13216"/>
                      <a:pt x="13774" y="20419"/>
                    </a:cubicBezTo>
                    <a:cubicBezTo>
                      <a:pt x="11052" y="24503"/>
                      <a:pt x="7802" y="28280"/>
                      <a:pt x="5607" y="32670"/>
                    </a:cubicBezTo>
                    <a:cubicBezTo>
                      <a:pt x="-4558" y="53000"/>
                      <a:pt x="1388" y="85216"/>
                      <a:pt x="5607" y="102092"/>
                    </a:cubicBezTo>
                    <a:cubicBezTo>
                      <a:pt x="6797" y="106853"/>
                      <a:pt x="14025" y="107193"/>
                      <a:pt x="17857" y="110259"/>
                    </a:cubicBezTo>
                    <a:cubicBezTo>
                      <a:pt x="20864" y="112664"/>
                      <a:pt x="22581" y="116705"/>
                      <a:pt x="26025" y="118427"/>
                    </a:cubicBezTo>
                    <a:cubicBezTo>
                      <a:pt x="31045" y="120937"/>
                      <a:pt x="36963" y="120968"/>
                      <a:pt x="42359" y="122510"/>
                    </a:cubicBezTo>
                    <a:cubicBezTo>
                      <a:pt x="46498" y="123692"/>
                      <a:pt x="50526" y="125233"/>
                      <a:pt x="54609" y="126594"/>
                    </a:cubicBezTo>
                    <a:cubicBezTo>
                      <a:pt x="88638" y="125233"/>
                      <a:pt x="122727" y="124936"/>
                      <a:pt x="156697" y="122510"/>
                    </a:cubicBezTo>
                    <a:cubicBezTo>
                      <a:pt x="160990" y="122203"/>
                      <a:pt x="165903" y="121471"/>
                      <a:pt x="168947" y="118427"/>
                    </a:cubicBezTo>
                    <a:cubicBezTo>
                      <a:pt x="190727" y="96647"/>
                      <a:pt x="152614" y="112983"/>
                      <a:pt x="185281" y="102092"/>
                    </a:cubicBezTo>
                    <a:cubicBezTo>
                      <a:pt x="186642" y="95286"/>
                      <a:pt x="187682" y="88408"/>
                      <a:pt x="189365" y="81674"/>
                    </a:cubicBezTo>
                    <a:cubicBezTo>
                      <a:pt x="190409" y="77498"/>
                      <a:pt x="192839" y="73684"/>
                      <a:pt x="193448" y="69423"/>
                    </a:cubicBezTo>
                    <a:cubicBezTo>
                      <a:pt x="194218" y="64033"/>
                      <a:pt x="196171" y="56491"/>
                      <a:pt x="189365" y="53088"/>
                    </a:cubicBezTo>
                    <a:close/>
                  </a:path>
                </a:pathLst>
              </a:custGeom>
              <a:solidFill>
                <a:srgbClr val="FF85DF"/>
              </a:solidFill>
              <a:ln>
                <a:solidFill>
                  <a:srgbClr val="9627F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/>
              </a:p>
            </p:txBody>
          </p:sp>
        </p:grpSp>
        <p:grpSp>
          <p:nvGrpSpPr>
            <p:cNvPr id="14" name="Group 451"/>
            <p:cNvGrpSpPr>
              <a:grpSpLocks/>
            </p:cNvGrpSpPr>
            <p:nvPr/>
          </p:nvGrpSpPr>
          <p:grpSpPr bwMode="auto">
            <a:xfrm>
              <a:off x="2524125" y="2495550"/>
              <a:ext cx="500063" cy="431800"/>
              <a:chOff x="4186162" y="2492749"/>
              <a:chExt cx="670256" cy="564396"/>
            </a:xfrm>
          </p:grpSpPr>
          <p:sp>
            <p:nvSpPr>
              <p:cNvPr id="15" name="Freeform 14"/>
              <p:cNvSpPr/>
              <p:nvPr/>
            </p:nvSpPr>
            <p:spPr>
              <a:xfrm>
                <a:off x="4186162" y="2492749"/>
                <a:ext cx="670256" cy="564396"/>
              </a:xfrm>
              <a:custGeom>
                <a:avLst/>
                <a:gdLst>
                  <a:gd name="connsiteX0" fmla="*/ 576185 w 670256"/>
                  <a:gd name="connsiteY0" fmla="*/ 82308 h 564396"/>
                  <a:gd name="connsiteX1" fmla="*/ 517390 w 670256"/>
                  <a:gd name="connsiteY1" fmla="*/ 47033 h 564396"/>
                  <a:gd name="connsiteX2" fmla="*/ 482114 w 670256"/>
                  <a:gd name="connsiteY2" fmla="*/ 23517 h 564396"/>
                  <a:gd name="connsiteX3" fmla="*/ 411561 w 670256"/>
                  <a:gd name="connsiteY3" fmla="*/ 0 h 564396"/>
                  <a:gd name="connsiteX4" fmla="*/ 176383 w 670256"/>
                  <a:gd name="connsiteY4" fmla="*/ 11759 h 564396"/>
                  <a:gd name="connsiteX5" fmla="*/ 129347 w 670256"/>
                  <a:gd name="connsiteY5" fmla="*/ 23517 h 564396"/>
                  <a:gd name="connsiteX6" fmla="*/ 58794 w 670256"/>
                  <a:gd name="connsiteY6" fmla="*/ 82308 h 564396"/>
                  <a:gd name="connsiteX7" fmla="*/ 47035 w 670256"/>
                  <a:gd name="connsiteY7" fmla="*/ 129341 h 564396"/>
                  <a:gd name="connsiteX8" fmla="*/ 23517 w 670256"/>
                  <a:gd name="connsiteY8" fmla="*/ 176374 h 564396"/>
                  <a:gd name="connsiteX9" fmla="*/ 0 w 670256"/>
                  <a:gd name="connsiteY9" fmla="*/ 293957 h 564396"/>
                  <a:gd name="connsiteX10" fmla="*/ 11759 w 670256"/>
                  <a:gd name="connsiteY10" fmla="*/ 423297 h 564396"/>
                  <a:gd name="connsiteX11" fmla="*/ 47035 w 670256"/>
                  <a:gd name="connsiteY11" fmla="*/ 446814 h 564396"/>
                  <a:gd name="connsiteX12" fmla="*/ 129347 w 670256"/>
                  <a:gd name="connsiteY12" fmla="*/ 505605 h 564396"/>
                  <a:gd name="connsiteX13" fmla="*/ 141106 w 670256"/>
                  <a:gd name="connsiteY13" fmla="*/ 540880 h 564396"/>
                  <a:gd name="connsiteX14" fmla="*/ 176383 w 670256"/>
                  <a:gd name="connsiteY14" fmla="*/ 552638 h 564396"/>
                  <a:gd name="connsiteX15" fmla="*/ 235177 w 670256"/>
                  <a:gd name="connsiteY15" fmla="*/ 564396 h 564396"/>
                  <a:gd name="connsiteX16" fmla="*/ 517390 w 670256"/>
                  <a:gd name="connsiteY16" fmla="*/ 552638 h 564396"/>
                  <a:gd name="connsiteX17" fmla="*/ 552667 w 670256"/>
                  <a:gd name="connsiteY17" fmla="*/ 529122 h 564396"/>
                  <a:gd name="connsiteX18" fmla="*/ 623220 w 670256"/>
                  <a:gd name="connsiteY18" fmla="*/ 458572 h 564396"/>
                  <a:gd name="connsiteX19" fmla="*/ 646738 w 670256"/>
                  <a:gd name="connsiteY19" fmla="*/ 388023 h 564396"/>
                  <a:gd name="connsiteX20" fmla="*/ 670256 w 670256"/>
                  <a:gd name="connsiteY20" fmla="*/ 293957 h 564396"/>
                  <a:gd name="connsiteX21" fmla="*/ 646738 w 670256"/>
                  <a:gd name="connsiteY21" fmla="*/ 188132 h 564396"/>
                  <a:gd name="connsiteX22" fmla="*/ 599703 w 670256"/>
                  <a:gd name="connsiteY22" fmla="*/ 117583 h 564396"/>
                  <a:gd name="connsiteX23" fmla="*/ 576185 w 670256"/>
                  <a:gd name="connsiteY23" fmla="*/ 82308 h 564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70256" h="564396">
                    <a:moveTo>
                      <a:pt x="576185" y="82308"/>
                    </a:moveTo>
                    <a:cubicBezTo>
                      <a:pt x="562466" y="70550"/>
                      <a:pt x="536771" y="59146"/>
                      <a:pt x="517390" y="47033"/>
                    </a:cubicBezTo>
                    <a:cubicBezTo>
                      <a:pt x="505406" y="39543"/>
                      <a:pt x="495028" y="29256"/>
                      <a:pt x="482114" y="23517"/>
                    </a:cubicBezTo>
                    <a:cubicBezTo>
                      <a:pt x="459461" y="13449"/>
                      <a:pt x="411561" y="0"/>
                      <a:pt x="411561" y="0"/>
                    </a:cubicBezTo>
                    <a:cubicBezTo>
                      <a:pt x="333168" y="3920"/>
                      <a:pt x="254602" y="5241"/>
                      <a:pt x="176383" y="11759"/>
                    </a:cubicBezTo>
                    <a:cubicBezTo>
                      <a:pt x="160278" y="13101"/>
                      <a:pt x="144202" y="17151"/>
                      <a:pt x="129347" y="23517"/>
                    </a:cubicBezTo>
                    <a:cubicBezTo>
                      <a:pt x="100698" y="35794"/>
                      <a:pt x="79984" y="61119"/>
                      <a:pt x="58794" y="82308"/>
                    </a:cubicBezTo>
                    <a:cubicBezTo>
                      <a:pt x="54874" y="97986"/>
                      <a:pt x="52710" y="114210"/>
                      <a:pt x="47035" y="129341"/>
                    </a:cubicBezTo>
                    <a:cubicBezTo>
                      <a:pt x="40880" y="145753"/>
                      <a:pt x="28333" y="159520"/>
                      <a:pt x="23517" y="176374"/>
                    </a:cubicBezTo>
                    <a:cubicBezTo>
                      <a:pt x="12536" y="214807"/>
                      <a:pt x="0" y="293957"/>
                      <a:pt x="0" y="293957"/>
                    </a:cubicBezTo>
                    <a:cubicBezTo>
                      <a:pt x="3920" y="337070"/>
                      <a:pt x="-973" y="381920"/>
                      <a:pt x="11759" y="423297"/>
                    </a:cubicBezTo>
                    <a:cubicBezTo>
                      <a:pt x="15915" y="436804"/>
                      <a:pt x="36178" y="437767"/>
                      <a:pt x="47035" y="446814"/>
                    </a:cubicBezTo>
                    <a:cubicBezTo>
                      <a:pt x="118539" y="506399"/>
                      <a:pt x="42317" y="462093"/>
                      <a:pt x="129347" y="505605"/>
                    </a:cubicBezTo>
                    <a:cubicBezTo>
                      <a:pt x="133267" y="517363"/>
                      <a:pt x="132342" y="532116"/>
                      <a:pt x="141106" y="540880"/>
                    </a:cubicBezTo>
                    <a:cubicBezTo>
                      <a:pt x="149871" y="549644"/>
                      <a:pt x="164358" y="549632"/>
                      <a:pt x="176383" y="552638"/>
                    </a:cubicBezTo>
                    <a:cubicBezTo>
                      <a:pt x="195772" y="557485"/>
                      <a:pt x="215579" y="560477"/>
                      <a:pt x="235177" y="564396"/>
                    </a:cubicBezTo>
                    <a:cubicBezTo>
                      <a:pt x="329248" y="560477"/>
                      <a:pt x="423813" y="563035"/>
                      <a:pt x="517390" y="552638"/>
                    </a:cubicBezTo>
                    <a:cubicBezTo>
                      <a:pt x="531436" y="551077"/>
                      <a:pt x="542104" y="538511"/>
                      <a:pt x="552667" y="529122"/>
                    </a:cubicBezTo>
                    <a:cubicBezTo>
                      <a:pt x="577525" y="507027"/>
                      <a:pt x="623220" y="458572"/>
                      <a:pt x="623220" y="458572"/>
                    </a:cubicBezTo>
                    <a:cubicBezTo>
                      <a:pt x="631059" y="435056"/>
                      <a:pt x="640726" y="412071"/>
                      <a:pt x="646738" y="388023"/>
                    </a:cubicBezTo>
                    <a:lnTo>
                      <a:pt x="670256" y="293957"/>
                    </a:lnTo>
                    <a:cubicBezTo>
                      <a:pt x="669019" y="287771"/>
                      <a:pt x="652274" y="199203"/>
                      <a:pt x="646738" y="188132"/>
                    </a:cubicBezTo>
                    <a:cubicBezTo>
                      <a:pt x="634098" y="162853"/>
                      <a:pt x="615381" y="141099"/>
                      <a:pt x="599703" y="117583"/>
                    </a:cubicBezTo>
                    <a:cubicBezTo>
                      <a:pt x="571323" y="75016"/>
                      <a:pt x="589904" y="94066"/>
                      <a:pt x="576185" y="82308"/>
                    </a:cubicBezTo>
                    <a:close/>
                  </a:path>
                </a:pathLst>
              </a:custGeom>
              <a:solidFill>
                <a:srgbClr val="FFDDE0"/>
              </a:solidFill>
              <a:ln>
                <a:solidFill>
                  <a:srgbClr val="EF66BB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/>
              </a:p>
            </p:txBody>
          </p:sp>
          <p:sp>
            <p:nvSpPr>
              <p:cNvPr id="16" name="Freeform 15"/>
              <p:cNvSpPr/>
              <p:nvPr/>
            </p:nvSpPr>
            <p:spPr>
              <a:xfrm rot="1306046">
                <a:off x="4356386" y="2588198"/>
                <a:ext cx="106390" cy="139025"/>
              </a:xfrm>
              <a:custGeom>
                <a:avLst/>
                <a:gdLst>
                  <a:gd name="connsiteX0" fmla="*/ 85754 w 106103"/>
                  <a:gd name="connsiteY0" fmla="*/ 4319 h 139080"/>
                  <a:gd name="connsiteX1" fmla="*/ 53086 w 106103"/>
                  <a:gd name="connsiteY1" fmla="*/ 12487 h 139080"/>
                  <a:gd name="connsiteX2" fmla="*/ 40835 w 106103"/>
                  <a:gd name="connsiteY2" fmla="*/ 16570 h 139080"/>
                  <a:gd name="connsiteX3" fmla="*/ 12251 w 106103"/>
                  <a:gd name="connsiteY3" fmla="*/ 45156 h 139080"/>
                  <a:gd name="connsiteX4" fmla="*/ 4084 w 106103"/>
                  <a:gd name="connsiteY4" fmla="*/ 57407 h 139080"/>
                  <a:gd name="connsiteX5" fmla="*/ 0 w 106103"/>
                  <a:gd name="connsiteY5" fmla="*/ 69658 h 139080"/>
                  <a:gd name="connsiteX6" fmla="*/ 8167 w 106103"/>
                  <a:gd name="connsiteY6" fmla="*/ 118662 h 139080"/>
                  <a:gd name="connsiteX7" fmla="*/ 16334 w 106103"/>
                  <a:gd name="connsiteY7" fmla="*/ 130913 h 139080"/>
                  <a:gd name="connsiteX8" fmla="*/ 40835 w 106103"/>
                  <a:gd name="connsiteY8" fmla="*/ 139080 h 139080"/>
                  <a:gd name="connsiteX9" fmla="*/ 89838 w 106103"/>
                  <a:gd name="connsiteY9" fmla="*/ 122746 h 139080"/>
                  <a:gd name="connsiteX10" fmla="*/ 98005 w 106103"/>
                  <a:gd name="connsiteY10" fmla="*/ 110495 h 139080"/>
                  <a:gd name="connsiteX11" fmla="*/ 98005 w 106103"/>
                  <a:gd name="connsiteY11" fmla="*/ 4319 h 139080"/>
                  <a:gd name="connsiteX12" fmla="*/ 85754 w 106103"/>
                  <a:gd name="connsiteY12" fmla="*/ 236 h 139080"/>
                  <a:gd name="connsiteX13" fmla="*/ 85754 w 106103"/>
                  <a:gd name="connsiteY13" fmla="*/ 4319 h 139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6103" h="139080">
                    <a:moveTo>
                      <a:pt x="85754" y="4319"/>
                    </a:moveTo>
                    <a:cubicBezTo>
                      <a:pt x="80309" y="6361"/>
                      <a:pt x="63915" y="9534"/>
                      <a:pt x="53086" y="12487"/>
                    </a:cubicBezTo>
                    <a:cubicBezTo>
                      <a:pt x="48933" y="13620"/>
                      <a:pt x="44685" y="14645"/>
                      <a:pt x="40835" y="16570"/>
                    </a:cubicBezTo>
                    <a:cubicBezTo>
                      <a:pt x="26328" y="23824"/>
                      <a:pt x="22780" y="31116"/>
                      <a:pt x="12251" y="45156"/>
                    </a:cubicBezTo>
                    <a:cubicBezTo>
                      <a:pt x="9306" y="49082"/>
                      <a:pt x="6279" y="53017"/>
                      <a:pt x="4084" y="57407"/>
                    </a:cubicBezTo>
                    <a:cubicBezTo>
                      <a:pt x="2159" y="61257"/>
                      <a:pt x="1361" y="65574"/>
                      <a:pt x="0" y="69658"/>
                    </a:cubicBezTo>
                    <a:cubicBezTo>
                      <a:pt x="1293" y="81296"/>
                      <a:pt x="1327" y="104981"/>
                      <a:pt x="8167" y="118662"/>
                    </a:cubicBezTo>
                    <a:cubicBezTo>
                      <a:pt x="10362" y="123052"/>
                      <a:pt x="12172" y="128312"/>
                      <a:pt x="16334" y="130913"/>
                    </a:cubicBezTo>
                    <a:cubicBezTo>
                      <a:pt x="23634" y="135476"/>
                      <a:pt x="40835" y="139080"/>
                      <a:pt x="40835" y="139080"/>
                    </a:cubicBezTo>
                    <a:cubicBezTo>
                      <a:pt x="106207" y="133138"/>
                      <a:pt x="76371" y="149681"/>
                      <a:pt x="89838" y="122746"/>
                    </a:cubicBezTo>
                    <a:cubicBezTo>
                      <a:pt x="92033" y="118356"/>
                      <a:pt x="95283" y="114579"/>
                      <a:pt x="98005" y="110495"/>
                    </a:cubicBezTo>
                    <a:cubicBezTo>
                      <a:pt x="108004" y="70493"/>
                      <a:pt x="109573" y="70839"/>
                      <a:pt x="98005" y="4319"/>
                    </a:cubicBezTo>
                    <a:cubicBezTo>
                      <a:pt x="97267" y="78"/>
                      <a:pt x="89751" y="1835"/>
                      <a:pt x="85754" y="236"/>
                    </a:cubicBezTo>
                    <a:cubicBezTo>
                      <a:pt x="82928" y="-894"/>
                      <a:pt x="91199" y="2277"/>
                      <a:pt x="85754" y="4319"/>
                    </a:cubicBezTo>
                    <a:close/>
                  </a:path>
                </a:pathLst>
              </a:custGeom>
              <a:solidFill>
                <a:srgbClr val="FF85DF"/>
              </a:solidFill>
              <a:ln>
                <a:solidFill>
                  <a:srgbClr val="9627F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/>
              </a:p>
            </p:txBody>
          </p:sp>
          <p:sp>
            <p:nvSpPr>
              <p:cNvPr id="17" name="Freeform 16"/>
              <p:cNvSpPr/>
              <p:nvPr/>
            </p:nvSpPr>
            <p:spPr>
              <a:xfrm>
                <a:off x="4462775" y="2608948"/>
                <a:ext cx="176608" cy="62250"/>
              </a:xfrm>
              <a:custGeom>
                <a:avLst/>
                <a:gdLst>
                  <a:gd name="connsiteX0" fmla="*/ 0 w 175590"/>
                  <a:gd name="connsiteY0" fmla="*/ 0 h 61255"/>
                  <a:gd name="connsiteX1" fmla="*/ 53085 w 175590"/>
                  <a:gd name="connsiteY1" fmla="*/ 4084 h 61255"/>
                  <a:gd name="connsiteX2" fmla="*/ 81670 w 175590"/>
                  <a:gd name="connsiteY2" fmla="*/ 12251 h 61255"/>
                  <a:gd name="connsiteX3" fmla="*/ 102087 w 175590"/>
                  <a:gd name="connsiteY3" fmla="*/ 16335 h 61255"/>
                  <a:gd name="connsiteX4" fmla="*/ 126588 w 175590"/>
                  <a:gd name="connsiteY4" fmla="*/ 24502 h 61255"/>
                  <a:gd name="connsiteX5" fmla="*/ 142922 w 175590"/>
                  <a:gd name="connsiteY5" fmla="*/ 28586 h 61255"/>
                  <a:gd name="connsiteX6" fmla="*/ 155173 w 175590"/>
                  <a:gd name="connsiteY6" fmla="*/ 40837 h 61255"/>
                  <a:gd name="connsiteX7" fmla="*/ 163340 w 175590"/>
                  <a:gd name="connsiteY7" fmla="*/ 53088 h 61255"/>
                  <a:gd name="connsiteX8" fmla="*/ 175590 w 175590"/>
                  <a:gd name="connsiteY8" fmla="*/ 61255 h 61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5590" h="61255">
                    <a:moveTo>
                      <a:pt x="0" y="0"/>
                    </a:moveTo>
                    <a:cubicBezTo>
                      <a:pt x="17695" y="1361"/>
                      <a:pt x="35459" y="2010"/>
                      <a:pt x="53085" y="4084"/>
                    </a:cubicBezTo>
                    <a:cubicBezTo>
                      <a:pt x="67518" y="5782"/>
                      <a:pt x="68756" y="9022"/>
                      <a:pt x="81670" y="12251"/>
                    </a:cubicBezTo>
                    <a:cubicBezTo>
                      <a:pt x="88403" y="13935"/>
                      <a:pt x="95391" y="14509"/>
                      <a:pt x="102087" y="16335"/>
                    </a:cubicBezTo>
                    <a:cubicBezTo>
                      <a:pt x="110392" y="18600"/>
                      <a:pt x="118236" y="22414"/>
                      <a:pt x="126588" y="24502"/>
                    </a:cubicBezTo>
                    <a:lnTo>
                      <a:pt x="142922" y="28586"/>
                    </a:lnTo>
                    <a:cubicBezTo>
                      <a:pt x="147006" y="32670"/>
                      <a:pt x="151476" y="36400"/>
                      <a:pt x="155173" y="40837"/>
                    </a:cubicBezTo>
                    <a:cubicBezTo>
                      <a:pt x="158315" y="44607"/>
                      <a:pt x="159870" y="49618"/>
                      <a:pt x="163340" y="53088"/>
                    </a:cubicBezTo>
                    <a:cubicBezTo>
                      <a:pt x="166810" y="56558"/>
                      <a:pt x="175590" y="61255"/>
                      <a:pt x="175590" y="61255"/>
                    </a:cubicBezTo>
                  </a:path>
                </a:pathLst>
              </a:custGeom>
              <a:solidFill>
                <a:srgbClr val="FF85DF"/>
              </a:solidFill>
              <a:ln>
                <a:solidFill>
                  <a:srgbClr val="9627F5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/>
              </a:p>
            </p:txBody>
          </p:sp>
          <p:sp>
            <p:nvSpPr>
              <p:cNvPr id="18" name="Freeform 17"/>
              <p:cNvSpPr/>
              <p:nvPr/>
            </p:nvSpPr>
            <p:spPr>
              <a:xfrm>
                <a:off x="4624488" y="2646298"/>
                <a:ext cx="102134" cy="155625"/>
              </a:xfrm>
              <a:custGeom>
                <a:avLst/>
                <a:gdLst>
                  <a:gd name="connsiteX0" fmla="*/ 6329 w 101613"/>
                  <a:gd name="connsiteY0" fmla="*/ 20418 h 155181"/>
                  <a:gd name="connsiteX1" fmla="*/ 6329 w 101613"/>
                  <a:gd name="connsiteY1" fmla="*/ 138845 h 155181"/>
                  <a:gd name="connsiteX2" fmla="*/ 14496 w 101613"/>
                  <a:gd name="connsiteY2" fmla="*/ 151096 h 155181"/>
                  <a:gd name="connsiteX3" fmla="*/ 26747 w 101613"/>
                  <a:gd name="connsiteY3" fmla="*/ 155179 h 155181"/>
                  <a:gd name="connsiteX4" fmla="*/ 88000 w 101613"/>
                  <a:gd name="connsiteY4" fmla="*/ 138845 h 155181"/>
                  <a:gd name="connsiteX5" fmla="*/ 96167 w 101613"/>
                  <a:gd name="connsiteY5" fmla="*/ 130677 h 155181"/>
                  <a:gd name="connsiteX6" fmla="*/ 96167 w 101613"/>
                  <a:gd name="connsiteY6" fmla="*/ 61255 h 155181"/>
                  <a:gd name="connsiteX7" fmla="*/ 83916 w 101613"/>
                  <a:gd name="connsiteY7" fmla="*/ 44920 h 155181"/>
                  <a:gd name="connsiteX8" fmla="*/ 75749 w 101613"/>
                  <a:gd name="connsiteY8" fmla="*/ 32669 h 155181"/>
                  <a:gd name="connsiteX9" fmla="*/ 51248 w 101613"/>
                  <a:gd name="connsiteY9" fmla="*/ 16335 h 155181"/>
                  <a:gd name="connsiteX10" fmla="*/ 14496 w 101613"/>
                  <a:gd name="connsiteY10" fmla="*/ 0 h 155181"/>
                  <a:gd name="connsiteX11" fmla="*/ 6329 w 101613"/>
                  <a:gd name="connsiteY11" fmla="*/ 20418 h 155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1613" h="155181">
                    <a:moveTo>
                      <a:pt x="6329" y="20418"/>
                    </a:moveTo>
                    <a:cubicBezTo>
                      <a:pt x="-1758" y="68947"/>
                      <a:pt x="-2456" y="62705"/>
                      <a:pt x="6329" y="138845"/>
                    </a:cubicBezTo>
                    <a:cubicBezTo>
                      <a:pt x="6892" y="143721"/>
                      <a:pt x="10664" y="148030"/>
                      <a:pt x="14496" y="151096"/>
                    </a:cubicBezTo>
                    <a:cubicBezTo>
                      <a:pt x="17857" y="153785"/>
                      <a:pt x="22663" y="153818"/>
                      <a:pt x="26747" y="155179"/>
                    </a:cubicBezTo>
                    <a:cubicBezTo>
                      <a:pt x="98604" y="149652"/>
                      <a:pt x="66151" y="166158"/>
                      <a:pt x="88000" y="138845"/>
                    </a:cubicBezTo>
                    <a:cubicBezTo>
                      <a:pt x="90405" y="135838"/>
                      <a:pt x="93445" y="133400"/>
                      <a:pt x="96167" y="130677"/>
                    </a:cubicBezTo>
                    <a:cubicBezTo>
                      <a:pt x="101710" y="102957"/>
                      <a:pt x="104968" y="96462"/>
                      <a:pt x="96167" y="61255"/>
                    </a:cubicBezTo>
                    <a:cubicBezTo>
                      <a:pt x="94516" y="54652"/>
                      <a:pt x="87872" y="50458"/>
                      <a:pt x="83916" y="44920"/>
                    </a:cubicBezTo>
                    <a:cubicBezTo>
                      <a:pt x="81063" y="40926"/>
                      <a:pt x="79443" y="35901"/>
                      <a:pt x="75749" y="32669"/>
                    </a:cubicBezTo>
                    <a:cubicBezTo>
                      <a:pt x="68362" y="26205"/>
                      <a:pt x="59415" y="21780"/>
                      <a:pt x="51248" y="16335"/>
                    </a:cubicBezTo>
                    <a:cubicBezTo>
                      <a:pt x="40143" y="8931"/>
                      <a:pt x="29080" y="0"/>
                      <a:pt x="14496" y="0"/>
                    </a:cubicBezTo>
                    <a:lnTo>
                      <a:pt x="6329" y="20418"/>
                    </a:lnTo>
                    <a:close/>
                  </a:path>
                </a:pathLst>
              </a:custGeom>
              <a:solidFill>
                <a:srgbClr val="FF85DF"/>
              </a:solidFill>
              <a:ln>
                <a:solidFill>
                  <a:srgbClr val="9627F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/>
              </a:p>
            </p:txBody>
          </p:sp>
          <p:sp>
            <p:nvSpPr>
              <p:cNvPr id="19" name="Freeform 18"/>
              <p:cNvSpPr/>
              <p:nvPr/>
            </p:nvSpPr>
            <p:spPr>
              <a:xfrm>
                <a:off x="4605338" y="2801922"/>
                <a:ext cx="70217" cy="126573"/>
              </a:xfrm>
              <a:custGeom>
                <a:avLst/>
                <a:gdLst>
                  <a:gd name="connsiteX0" fmla="*/ 65360 w 69443"/>
                  <a:gd name="connsiteY0" fmla="*/ 0 h 126594"/>
                  <a:gd name="connsiteX1" fmla="*/ 69443 w 69443"/>
                  <a:gd name="connsiteY1" fmla="*/ 24502 h 126594"/>
                  <a:gd name="connsiteX2" fmla="*/ 57193 w 69443"/>
                  <a:gd name="connsiteY2" fmla="*/ 49004 h 126594"/>
                  <a:gd name="connsiteX3" fmla="*/ 53109 w 69443"/>
                  <a:gd name="connsiteY3" fmla="*/ 61255 h 126594"/>
                  <a:gd name="connsiteX4" fmla="*/ 44942 w 69443"/>
                  <a:gd name="connsiteY4" fmla="*/ 73506 h 126594"/>
                  <a:gd name="connsiteX5" fmla="*/ 40858 w 69443"/>
                  <a:gd name="connsiteY5" fmla="*/ 85757 h 126594"/>
                  <a:gd name="connsiteX6" fmla="*/ 16357 w 69443"/>
                  <a:gd name="connsiteY6" fmla="*/ 102092 h 126594"/>
                  <a:gd name="connsiteX7" fmla="*/ 12274 w 69443"/>
                  <a:gd name="connsiteY7" fmla="*/ 114343 h 126594"/>
                  <a:gd name="connsiteX8" fmla="*/ 23 w 69443"/>
                  <a:gd name="connsiteY8" fmla="*/ 126594 h 126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9443" h="126594">
                    <a:moveTo>
                      <a:pt x="65360" y="0"/>
                    </a:moveTo>
                    <a:cubicBezTo>
                      <a:pt x="66721" y="8167"/>
                      <a:pt x="69443" y="16222"/>
                      <a:pt x="69443" y="24502"/>
                    </a:cubicBezTo>
                    <a:cubicBezTo>
                      <a:pt x="69443" y="34767"/>
                      <a:pt x="61323" y="40744"/>
                      <a:pt x="57193" y="49004"/>
                    </a:cubicBezTo>
                    <a:cubicBezTo>
                      <a:pt x="55268" y="52854"/>
                      <a:pt x="55034" y="57405"/>
                      <a:pt x="53109" y="61255"/>
                    </a:cubicBezTo>
                    <a:cubicBezTo>
                      <a:pt x="50914" y="65645"/>
                      <a:pt x="47137" y="69116"/>
                      <a:pt x="44942" y="73506"/>
                    </a:cubicBezTo>
                    <a:cubicBezTo>
                      <a:pt x="43017" y="77356"/>
                      <a:pt x="43902" y="82713"/>
                      <a:pt x="40858" y="85757"/>
                    </a:cubicBezTo>
                    <a:cubicBezTo>
                      <a:pt x="33917" y="92698"/>
                      <a:pt x="16357" y="102092"/>
                      <a:pt x="16357" y="102092"/>
                    </a:cubicBezTo>
                    <a:cubicBezTo>
                      <a:pt x="14996" y="106176"/>
                      <a:pt x="14963" y="110982"/>
                      <a:pt x="12274" y="114343"/>
                    </a:cubicBezTo>
                    <a:cubicBezTo>
                      <a:pt x="-1110" y="131073"/>
                      <a:pt x="23" y="115436"/>
                      <a:pt x="23" y="126594"/>
                    </a:cubicBezTo>
                  </a:path>
                </a:pathLst>
              </a:custGeom>
              <a:solidFill>
                <a:srgbClr val="FF85DF"/>
              </a:solidFill>
              <a:ln>
                <a:solidFill>
                  <a:srgbClr val="9627F5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/>
              </a:p>
            </p:txBody>
          </p:sp>
          <p:sp>
            <p:nvSpPr>
              <p:cNvPr id="20" name="Freeform 19"/>
              <p:cNvSpPr/>
              <p:nvPr/>
            </p:nvSpPr>
            <p:spPr>
              <a:xfrm>
                <a:off x="4420219" y="2857946"/>
                <a:ext cx="195757" cy="126575"/>
              </a:xfrm>
              <a:custGeom>
                <a:avLst/>
                <a:gdLst>
                  <a:gd name="connsiteX0" fmla="*/ 189365 w 194307"/>
                  <a:gd name="connsiteY0" fmla="*/ 53088 h 126594"/>
                  <a:gd name="connsiteX1" fmla="*/ 152613 w 194307"/>
                  <a:gd name="connsiteY1" fmla="*/ 49004 h 126594"/>
                  <a:gd name="connsiteX2" fmla="*/ 140363 w 194307"/>
                  <a:gd name="connsiteY2" fmla="*/ 40837 h 126594"/>
                  <a:gd name="connsiteX3" fmla="*/ 99528 w 194307"/>
                  <a:gd name="connsiteY3" fmla="*/ 28586 h 126594"/>
                  <a:gd name="connsiteX4" fmla="*/ 87277 w 194307"/>
                  <a:gd name="connsiteY4" fmla="*/ 20419 h 126594"/>
                  <a:gd name="connsiteX5" fmla="*/ 62776 w 194307"/>
                  <a:gd name="connsiteY5" fmla="*/ 12251 h 126594"/>
                  <a:gd name="connsiteX6" fmla="*/ 54609 w 194307"/>
                  <a:gd name="connsiteY6" fmla="*/ 0 h 126594"/>
                  <a:gd name="connsiteX7" fmla="*/ 13774 w 194307"/>
                  <a:gd name="connsiteY7" fmla="*/ 20419 h 126594"/>
                  <a:gd name="connsiteX8" fmla="*/ 5607 w 194307"/>
                  <a:gd name="connsiteY8" fmla="*/ 32670 h 126594"/>
                  <a:gd name="connsiteX9" fmla="*/ 5607 w 194307"/>
                  <a:gd name="connsiteY9" fmla="*/ 102092 h 126594"/>
                  <a:gd name="connsiteX10" fmla="*/ 17857 w 194307"/>
                  <a:gd name="connsiteY10" fmla="*/ 110259 h 126594"/>
                  <a:gd name="connsiteX11" fmla="*/ 26025 w 194307"/>
                  <a:gd name="connsiteY11" fmla="*/ 118427 h 126594"/>
                  <a:gd name="connsiteX12" fmla="*/ 42359 w 194307"/>
                  <a:gd name="connsiteY12" fmla="*/ 122510 h 126594"/>
                  <a:gd name="connsiteX13" fmla="*/ 54609 w 194307"/>
                  <a:gd name="connsiteY13" fmla="*/ 126594 h 126594"/>
                  <a:gd name="connsiteX14" fmla="*/ 156697 w 194307"/>
                  <a:gd name="connsiteY14" fmla="*/ 122510 h 126594"/>
                  <a:gd name="connsiteX15" fmla="*/ 168947 w 194307"/>
                  <a:gd name="connsiteY15" fmla="*/ 118427 h 126594"/>
                  <a:gd name="connsiteX16" fmla="*/ 185281 w 194307"/>
                  <a:gd name="connsiteY16" fmla="*/ 102092 h 126594"/>
                  <a:gd name="connsiteX17" fmla="*/ 189365 w 194307"/>
                  <a:gd name="connsiteY17" fmla="*/ 81674 h 126594"/>
                  <a:gd name="connsiteX18" fmla="*/ 193448 w 194307"/>
                  <a:gd name="connsiteY18" fmla="*/ 69423 h 126594"/>
                  <a:gd name="connsiteX19" fmla="*/ 189365 w 194307"/>
                  <a:gd name="connsiteY19" fmla="*/ 53088 h 126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94307" h="126594">
                    <a:moveTo>
                      <a:pt x="189365" y="53088"/>
                    </a:moveTo>
                    <a:cubicBezTo>
                      <a:pt x="182559" y="49685"/>
                      <a:pt x="164571" y="51994"/>
                      <a:pt x="152613" y="49004"/>
                    </a:cubicBezTo>
                    <a:cubicBezTo>
                      <a:pt x="147852" y="47814"/>
                      <a:pt x="144848" y="42830"/>
                      <a:pt x="140363" y="40837"/>
                    </a:cubicBezTo>
                    <a:cubicBezTo>
                      <a:pt x="127584" y="35157"/>
                      <a:pt x="113101" y="31980"/>
                      <a:pt x="99528" y="28586"/>
                    </a:cubicBezTo>
                    <a:cubicBezTo>
                      <a:pt x="95444" y="25864"/>
                      <a:pt x="91762" y="22412"/>
                      <a:pt x="87277" y="20419"/>
                    </a:cubicBezTo>
                    <a:cubicBezTo>
                      <a:pt x="79410" y="16922"/>
                      <a:pt x="62776" y="12251"/>
                      <a:pt x="62776" y="12251"/>
                    </a:cubicBezTo>
                    <a:cubicBezTo>
                      <a:pt x="60054" y="8167"/>
                      <a:pt x="59517" y="0"/>
                      <a:pt x="54609" y="0"/>
                    </a:cubicBezTo>
                    <a:cubicBezTo>
                      <a:pt x="42789" y="0"/>
                      <a:pt x="24577" y="13216"/>
                      <a:pt x="13774" y="20419"/>
                    </a:cubicBezTo>
                    <a:cubicBezTo>
                      <a:pt x="11052" y="24503"/>
                      <a:pt x="7802" y="28280"/>
                      <a:pt x="5607" y="32670"/>
                    </a:cubicBezTo>
                    <a:cubicBezTo>
                      <a:pt x="-4558" y="53000"/>
                      <a:pt x="1388" y="85216"/>
                      <a:pt x="5607" y="102092"/>
                    </a:cubicBezTo>
                    <a:cubicBezTo>
                      <a:pt x="6797" y="106853"/>
                      <a:pt x="14025" y="107193"/>
                      <a:pt x="17857" y="110259"/>
                    </a:cubicBezTo>
                    <a:cubicBezTo>
                      <a:pt x="20864" y="112664"/>
                      <a:pt x="22581" y="116705"/>
                      <a:pt x="26025" y="118427"/>
                    </a:cubicBezTo>
                    <a:cubicBezTo>
                      <a:pt x="31045" y="120937"/>
                      <a:pt x="36963" y="120968"/>
                      <a:pt x="42359" y="122510"/>
                    </a:cubicBezTo>
                    <a:cubicBezTo>
                      <a:pt x="46498" y="123692"/>
                      <a:pt x="50526" y="125233"/>
                      <a:pt x="54609" y="126594"/>
                    </a:cubicBezTo>
                    <a:cubicBezTo>
                      <a:pt x="88638" y="125233"/>
                      <a:pt x="122727" y="124936"/>
                      <a:pt x="156697" y="122510"/>
                    </a:cubicBezTo>
                    <a:cubicBezTo>
                      <a:pt x="160990" y="122203"/>
                      <a:pt x="165903" y="121471"/>
                      <a:pt x="168947" y="118427"/>
                    </a:cubicBezTo>
                    <a:cubicBezTo>
                      <a:pt x="190727" y="96647"/>
                      <a:pt x="152614" y="112983"/>
                      <a:pt x="185281" y="102092"/>
                    </a:cubicBezTo>
                    <a:cubicBezTo>
                      <a:pt x="186642" y="95286"/>
                      <a:pt x="187682" y="88408"/>
                      <a:pt x="189365" y="81674"/>
                    </a:cubicBezTo>
                    <a:cubicBezTo>
                      <a:pt x="190409" y="77498"/>
                      <a:pt x="192839" y="73684"/>
                      <a:pt x="193448" y="69423"/>
                    </a:cubicBezTo>
                    <a:cubicBezTo>
                      <a:pt x="194218" y="64033"/>
                      <a:pt x="196171" y="56491"/>
                      <a:pt x="189365" y="53088"/>
                    </a:cubicBezTo>
                    <a:close/>
                  </a:path>
                </a:pathLst>
              </a:custGeom>
              <a:solidFill>
                <a:srgbClr val="FF85DF"/>
              </a:solidFill>
              <a:ln>
                <a:solidFill>
                  <a:srgbClr val="9627F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/>
              </a:p>
            </p:txBody>
          </p:sp>
        </p:grpSp>
        <p:grpSp>
          <p:nvGrpSpPr>
            <p:cNvPr id="163" name="Group 467"/>
            <p:cNvGrpSpPr>
              <a:grpSpLocks/>
            </p:cNvGrpSpPr>
            <p:nvPr/>
          </p:nvGrpSpPr>
          <p:grpSpPr bwMode="auto">
            <a:xfrm>
              <a:off x="1741618" y="2276466"/>
              <a:ext cx="941365" cy="379422"/>
              <a:chOff x="923" y="1230"/>
              <a:chExt cx="593" cy="239"/>
            </a:xfrm>
          </p:grpSpPr>
          <p:grpSp>
            <p:nvGrpSpPr>
              <p:cNvPr id="166" name="Group 218"/>
              <p:cNvGrpSpPr>
                <a:grpSpLocks/>
              </p:cNvGrpSpPr>
              <p:nvPr/>
            </p:nvGrpSpPr>
            <p:grpSpPr bwMode="auto">
              <a:xfrm>
                <a:off x="923" y="1230"/>
                <a:ext cx="253" cy="95"/>
                <a:chOff x="3070447" y="2967344"/>
                <a:chExt cx="401031" cy="151008"/>
              </a:xfrm>
            </p:grpSpPr>
            <p:sp>
              <p:nvSpPr>
                <p:cNvPr id="174" name="Connector 219"/>
                <p:cNvSpPr>
                  <a:spLocks noChangeArrowheads="1"/>
                </p:cNvSpPr>
                <p:nvPr/>
              </p:nvSpPr>
              <p:spPr bwMode="auto">
                <a:xfrm flipV="1">
                  <a:off x="3354057" y="2967353"/>
                  <a:ext cx="69746" cy="27022"/>
                </a:xfrm>
                <a:prstGeom prst="flowChartConnector">
                  <a:avLst/>
                </a:prstGeom>
                <a:solidFill>
                  <a:srgbClr val="CCFFCC"/>
                </a:solidFill>
                <a:ln w="9525" algn="ctr">
                  <a:solidFill>
                    <a:srgbClr val="688C9F"/>
                  </a:solidFill>
                  <a:round/>
                  <a:headEnd/>
                  <a:tailEnd/>
                </a:ln>
                <a:effectLst>
                  <a:outerShdw dist="23000" dir="5400000" rotWithShape="0">
                    <a:srgbClr val="000000">
                      <a:alpha val="34999"/>
                    </a:srgbClr>
                  </a:outerShdw>
                </a:effectLst>
              </p:spPr>
              <p:txBody>
                <a:bodyPr rot="1080000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0">
                    <a:solidFill>
                      <a:schemeClr val="lt1"/>
                    </a:solidFill>
                    <a:latin typeface="+mn-lt"/>
                  </a:endParaRPr>
                </a:p>
              </p:txBody>
            </p:sp>
            <p:sp>
              <p:nvSpPr>
                <p:cNvPr id="175" name="Connector 220"/>
                <p:cNvSpPr>
                  <a:spLocks noChangeArrowheads="1"/>
                </p:cNvSpPr>
                <p:nvPr/>
              </p:nvSpPr>
              <p:spPr bwMode="auto">
                <a:xfrm flipV="1">
                  <a:off x="3249438" y="3032524"/>
                  <a:ext cx="71332" cy="27021"/>
                </a:xfrm>
                <a:prstGeom prst="flowChartConnector">
                  <a:avLst/>
                </a:prstGeom>
                <a:solidFill>
                  <a:srgbClr val="CCFFCC"/>
                </a:solidFill>
                <a:ln w="9525" algn="ctr">
                  <a:solidFill>
                    <a:srgbClr val="688C9F"/>
                  </a:solidFill>
                  <a:round/>
                  <a:headEnd/>
                  <a:tailEnd/>
                </a:ln>
                <a:effectLst>
                  <a:outerShdw dist="23000" dir="5400000" rotWithShape="0">
                    <a:srgbClr val="000000">
                      <a:alpha val="34999"/>
                    </a:srgbClr>
                  </a:outerShdw>
                </a:effectLst>
              </p:spPr>
              <p:txBody>
                <a:bodyPr rot="1080000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0">
                    <a:solidFill>
                      <a:schemeClr val="lt1"/>
                    </a:solidFill>
                    <a:latin typeface="+mn-lt"/>
                  </a:endParaRPr>
                </a:p>
              </p:txBody>
            </p:sp>
            <p:sp>
              <p:nvSpPr>
                <p:cNvPr id="176" name="Connector 221"/>
                <p:cNvSpPr>
                  <a:spLocks noChangeArrowheads="1"/>
                </p:cNvSpPr>
                <p:nvPr/>
              </p:nvSpPr>
              <p:spPr bwMode="auto">
                <a:xfrm flipV="1">
                  <a:off x="3155915" y="2995964"/>
                  <a:ext cx="71331" cy="28611"/>
                </a:xfrm>
                <a:prstGeom prst="flowChartConnector">
                  <a:avLst/>
                </a:prstGeom>
                <a:solidFill>
                  <a:srgbClr val="CCFFCC"/>
                </a:solidFill>
                <a:ln w="9525" algn="ctr">
                  <a:solidFill>
                    <a:srgbClr val="688C9F"/>
                  </a:solidFill>
                  <a:round/>
                  <a:headEnd/>
                  <a:tailEnd/>
                </a:ln>
                <a:effectLst>
                  <a:outerShdw dist="23000" dir="5400000" rotWithShape="0">
                    <a:srgbClr val="000000">
                      <a:alpha val="34999"/>
                    </a:srgbClr>
                  </a:outerShdw>
                </a:effectLst>
              </p:spPr>
              <p:txBody>
                <a:bodyPr rot="1080000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0">
                    <a:solidFill>
                      <a:schemeClr val="lt1"/>
                    </a:solidFill>
                    <a:latin typeface="+mn-lt"/>
                  </a:endParaRPr>
                </a:p>
              </p:txBody>
            </p:sp>
            <p:sp>
              <p:nvSpPr>
                <p:cNvPr id="177" name="Connector 222"/>
                <p:cNvSpPr>
                  <a:spLocks noChangeArrowheads="1"/>
                </p:cNvSpPr>
                <p:nvPr/>
              </p:nvSpPr>
              <p:spPr bwMode="auto">
                <a:xfrm flipV="1">
                  <a:off x="3070317" y="3091336"/>
                  <a:ext cx="69746" cy="27022"/>
                </a:xfrm>
                <a:prstGeom prst="flowChartConnector">
                  <a:avLst/>
                </a:prstGeom>
                <a:solidFill>
                  <a:srgbClr val="CCFFCC"/>
                </a:solidFill>
                <a:ln w="9525" algn="ctr">
                  <a:solidFill>
                    <a:srgbClr val="688C9F"/>
                  </a:solidFill>
                  <a:round/>
                  <a:headEnd/>
                  <a:tailEnd/>
                </a:ln>
                <a:effectLst>
                  <a:outerShdw dist="23000" dir="5400000" rotWithShape="0">
                    <a:srgbClr val="000000">
                      <a:alpha val="34999"/>
                    </a:srgbClr>
                  </a:outerShdw>
                </a:effectLst>
              </p:spPr>
              <p:txBody>
                <a:bodyPr rot="1080000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0">
                    <a:solidFill>
                      <a:schemeClr val="lt1"/>
                    </a:solidFill>
                    <a:latin typeface="+mn-lt"/>
                  </a:endParaRPr>
                </a:p>
              </p:txBody>
            </p:sp>
            <p:sp>
              <p:nvSpPr>
                <p:cNvPr id="178" name="Connector 223"/>
                <p:cNvSpPr>
                  <a:spLocks noChangeArrowheads="1"/>
                </p:cNvSpPr>
                <p:nvPr/>
              </p:nvSpPr>
              <p:spPr bwMode="auto">
                <a:xfrm flipV="1">
                  <a:off x="3401611" y="3062724"/>
                  <a:ext cx="69746" cy="28611"/>
                </a:xfrm>
                <a:prstGeom prst="flowChartConnector">
                  <a:avLst/>
                </a:prstGeom>
                <a:solidFill>
                  <a:srgbClr val="CCFFCC"/>
                </a:solidFill>
                <a:ln w="9525" algn="ctr">
                  <a:solidFill>
                    <a:srgbClr val="688C9F"/>
                  </a:solidFill>
                  <a:round/>
                  <a:headEnd/>
                  <a:tailEnd/>
                </a:ln>
                <a:effectLst>
                  <a:outerShdw dist="23000" dir="5400000" rotWithShape="0">
                    <a:srgbClr val="000000">
                      <a:alpha val="34999"/>
                    </a:srgbClr>
                  </a:outerShdw>
                </a:effectLst>
              </p:spPr>
              <p:txBody>
                <a:bodyPr rot="1080000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0">
                    <a:solidFill>
                      <a:schemeClr val="lt1"/>
                    </a:solidFill>
                    <a:latin typeface="+mn-lt"/>
                  </a:endParaRPr>
                </a:p>
              </p:txBody>
            </p:sp>
          </p:grpSp>
          <p:sp>
            <p:nvSpPr>
              <p:cNvPr id="167" name="TextBox 153"/>
              <p:cNvSpPr txBox="1">
                <a:spLocks noChangeArrowheads="1"/>
              </p:cNvSpPr>
              <p:nvPr/>
            </p:nvSpPr>
            <p:spPr bwMode="auto">
              <a:xfrm>
                <a:off x="974" y="1296"/>
                <a:ext cx="261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 b="1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 sz="3200" b="1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 sz="3200" b="1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 sz="3200" b="1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 sz="3200" b="1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r>
                  <a:rPr lang="en-US" sz="1200">
                    <a:latin typeface="Calibri" pitchFamily="34" charset="0"/>
                  </a:rPr>
                  <a:t>IL-8</a:t>
                </a:r>
              </a:p>
            </p:txBody>
          </p:sp>
          <p:grpSp>
            <p:nvGrpSpPr>
              <p:cNvPr id="168" name="Group 475"/>
              <p:cNvGrpSpPr>
                <a:grpSpLocks/>
              </p:cNvGrpSpPr>
              <p:nvPr/>
            </p:nvGrpSpPr>
            <p:grpSpPr bwMode="auto">
              <a:xfrm>
                <a:off x="1263" y="1233"/>
                <a:ext cx="253" cy="95"/>
                <a:chOff x="3070447" y="2967344"/>
                <a:chExt cx="401031" cy="151008"/>
              </a:xfrm>
            </p:grpSpPr>
            <p:sp>
              <p:nvSpPr>
                <p:cNvPr id="169" name="Connector 476"/>
                <p:cNvSpPr>
                  <a:spLocks noChangeArrowheads="1"/>
                </p:cNvSpPr>
                <p:nvPr/>
              </p:nvSpPr>
              <p:spPr bwMode="auto">
                <a:xfrm flipV="1">
                  <a:off x="3354070" y="2967353"/>
                  <a:ext cx="69746" cy="27021"/>
                </a:xfrm>
                <a:prstGeom prst="flowChartConnector">
                  <a:avLst/>
                </a:prstGeom>
                <a:solidFill>
                  <a:srgbClr val="CCFFCC"/>
                </a:solidFill>
                <a:ln w="9525" algn="ctr">
                  <a:solidFill>
                    <a:srgbClr val="688C9F"/>
                  </a:solidFill>
                  <a:round/>
                  <a:headEnd/>
                  <a:tailEnd/>
                </a:ln>
                <a:effectLst>
                  <a:outerShdw dist="23000" dir="5400000" rotWithShape="0">
                    <a:srgbClr val="000000">
                      <a:alpha val="34999"/>
                    </a:srgbClr>
                  </a:outerShdw>
                </a:effectLst>
              </p:spPr>
              <p:txBody>
                <a:bodyPr rot="1080000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0">
                    <a:solidFill>
                      <a:schemeClr val="lt1"/>
                    </a:solidFill>
                    <a:latin typeface="+mn-lt"/>
                  </a:endParaRPr>
                </a:p>
              </p:txBody>
            </p:sp>
            <p:sp>
              <p:nvSpPr>
                <p:cNvPr id="170" name="Connector 477"/>
                <p:cNvSpPr>
                  <a:spLocks noChangeArrowheads="1"/>
                </p:cNvSpPr>
                <p:nvPr/>
              </p:nvSpPr>
              <p:spPr bwMode="auto">
                <a:xfrm flipV="1">
                  <a:off x="3249451" y="3032523"/>
                  <a:ext cx="71332" cy="27022"/>
                </a:xfrm>
                <a:prstGeom prst="flowChartConnector">
                  <a:avLst/>
                </a:prstGeom>
                <a:solidFill>
                  <a:srgbClr val="CCFFCC"/>
                </a:solidFill>
                <a:ln w="9525" algn="ctr">
                  <a:solidFill>
                    <a:srgbClr val="688C9F"/>
                  </a:solidFill>
                  <a:round/>
                  <a:headEnd/>
                  <a:tailEnd/>
                </a:ln>
                <a:effectLst>
                  <a:outerShdw dist="23000" dir="5400000" rotWithShape="0">
                    <a:srgbClr val="000000">
                      <a:alpha val="34999"/>
                    </a:srgbClr>
                  </a:outerShdw>
                </a:effectLst>
              </p:spPr>
              <p:txBody>
                <a:bodyPr rot="1080000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0">
                    <a:solidFill>
                      <a:schemeClr val="lt1"/>
                    </a:solidFill>
                    <a:latin typeface="+mn-lt"/>
                  </a:endParaRPr>
                </a:p>
              </p:txBody>
            </p:sp>
            <p:sp>
              <p:nvSpPr>
                <p:cNvPr id="171" name="Connector 478"/>
                <p:cNvSpPr>
                  <a:spLocks noChangeArrowheads="1"/>
                </p:cNvSpPr>
                <p:nvPr/>
              </p:nvSpPr>
              <p:spPr bwMode="auto">
                <a:xfrm flipV="1">
                  <a:off x="3155928" y="2995964"/>
                  <a:ext cx="71331" cy="28611"/>
                </a:xfrm>
                <a:prstGeom prst="flowChartConnector">
                  <a:avLst/>
                </a:prstGeom>
                <a:solidFill>
                  <a:srgbClr val="CCFFCC"/>
                </a:solidFill>
                <a:ln w="9525" algn="ctr">
                  <a:solidFill>
                    <a:srgbClr val="688C9F"/>
                  </a:solidFill>
                  <a:round/>
                  <a:headEnd/>
                  <a:tailEnd/>
                </a:ln>
                <a:effectLst>
                  <a:outerShdw dist="23000" dir="5400000" rotWithShape="0">
                    <a:srgbClr val="000000">
                      <a:alpha val="34999"/>
                    </a:srgbClr>
                  </a:outerShdw>
                </a:effectLst>
              </p:spPr>
              <p:txBody>
                <a:bodyPr rot="1080000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0">
                    <a:solidFill>
                      <a:schemeClr val="lt1"/>
                    </a:solidFill>
                    <a:latin typeface="+mn-lt"/>
                  </a:endParaRPr>
                </a:p>
              </p:txBody>
            </p:sp>
            <p:sp>
              <p:nvSpPr>
                <p:cNvPr id="172" name="Connector 479"/>
                <p:cNvSpPr>
                  <a:spLocks noChangeArrowheads="1"/>
                </p:cNvSpPr>
                <p:nvPr/>
              </p:nvSpPr>
              <p:spPr bwMode="auto">
                <a:xfrm flipV="1">
                  <a:off x="3070330" y="3091336"/>
                  <a:ext cx="69746" cy="27021"/>
                </a:xfrm>
                <a:prstGeom prst="flowChartConnector">
                  <a:avLst/>
                </a:prstGeom>
                <a:solidFill>
                  <a:srgbClr val="CCFFCC"/>
                </a:solidFill>
                <a:ln w="9525" algn="ctr">
                  <a:solidFill>
                    <a:srgbClr val="688C9F"/>
                  </a:solidFill>
                  <a:round/>
                  <a:headEnd/>
                  <a:tailEnd/>
                </a:ln>
                <a:effectLst>
                  <a:outerShdw dist="23000" dir="5400000" rotWithShape="0">
                    <a:srgbClr val="000000">
                      <a:alpha val="34999"/>
                    </a:srgbClr>
                  </a:outerShdw>
                </a:effectLst>
              </p:spPr>
              <p:txBody>
                <a:bodyPr rot="1080000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0">
                    <a:solidFill>
                      <a:schemeClr val="lt1"/>
                    </a:solidFill>
                    <a:latin typeface="+mn-lt"/>
                  </a:endParaRPr>
                </a:p>
              </p:txBody>
            </p:sp>
            <p:sp>
              <p:nvSpPr>
                <p:cNvPr id="173" name="Connector 480"/>
                <p:cNvSpPr>
                  <a:spLocks noChangeArrowheads="1"/>
                </p:cNvSpPr>
                <p:nvPr/>
              </p:nvSpPr>
              <p:spPr bwMode="auto">
                <a:xfrm flipV="1">
                  <a:off x="3401624" y="3062724"/>
                  <a:ext cx="69746" cy="28611"/>
                </a:xfrm>
                <a:prstGeom prst="flowChartConnector">
                  <a:avLst/>
                </a:prstGeom>
                <a:solidFill>
                  <a:srgbClr val="CCFFCC"/>
                </a:solidFill>
                <a:ln w="9525" algn="ctr">
                  <a:solidFill>
                    <a:srgbClr val="688C9F"/>
                  </a:solidFill>
                  <a:round/>
                  <a:headEnd/>
                  <a:tailEnd/>
                </a:ln>
                <a:effectLst>
                  <a:outerShdw dist="23000" dir="5400000" rotWithShape="0">
                    <a:srgbClr val="000000">
                      <a:alpha val="34999"/>
                    </a:srgbClr>
                  </a:outerShdw>
                </a:effectLst>
              </p:spPr>
              <p:txBody>
                <a:bodyPr rot="1080000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0">
                    <a:solidFill>
                      <a:schemeClr val="lt1"/>
                    </a:solidFill>
                    <a:latin typeface="+mn-lt"/>
                  </a:endParaRPr>
                </a:p>
              </p:txBody>
            </p:sp>
          </p:grpSp>
        </p:grpSp>
        <p:sp>
          <p:nvSpPr>
            <p:cNvPr id="164" name="Down Arrow 163"/>
            <p:cNvSpPr/>
            <p:nvPr/>
          </p:nvSpPr>
          <p:spPr bwMode="auto">
            <a:xfrm>
              <a:off x="1968500" y="2014538"/>
              <a:ext cx="46038" cy="212725"/>
            </a:xfrm>
            <a:prstGeom prst="downArrow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/>
            </a:p>
          </p:txBody>
        </p:sp>
        <p:sp>
          <p:nvSpPr>
            <p:cNvPr id="182" name="Rectangle 181"/>
            <p:cNvSpPr>
              <a:spLocks noChangeArrowheads="1"/>
            </p:cNvSpPr>
            <p:nvPr/>
          </p:nvSpPr>
          <p:spPr bwMode="auto">
            <a:xfrm>
              <a:off x="206375" y="2133600"/>
              <a:ext cx="1608138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sz="800" b="0" dirty="0"/>
                <a:t>EM Carmona et al. </a:t>
              </a:r>
              <a:r>
                <a:rPr lang="en-US" sz="800" b="0" dirty="0" err="1"/>
                <a:t>Respir</a:t>
              </a:r>
              <a:r>
                <a:rPr lang="en-US" sz="800" b="0" dirty="0"/>
                <a:t> Res. 2010.</a:t>
              </a:r>
            </a:p>
          </p:txBody>
        </p:sp>
      </p:grpSp>
      <p:pic>
        <p:nvPicPr>
          <p:cNvPr id="259" name="Freeform 160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75" y="2200275"/>
            <a:ext cx="4795838" cy="465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84" name="Group 483"/>
          <p:cNvGrpSpPr/>
          <p:nvPr/>
        </p:nvGrpSpPr>
        <p:grpSpPr>
          <a:xfrm>
            <a:off x="1867135" y="1204913"/>
            <a:ext cx="4699106" cy="5571771"/>
            <a:chOff x="1867135" y="1204913"/>
            <a:chExt cx="4699106" cy="5571771"/>
          </a:xfrm>
        </p:grpSpPr>
        <p:sp>
          <p:nvSpPr>
            <p:cNvPr id="260" name="Text Box 3"/>
            <p:cNvSpPr txBox="1">
              <a:spLocks noChangeArrowheads="1"/>
            </p:cNvSpPr>
            <p:nvPr/>
          </p:nvSpPr>
          <p:spPr bwMode="auto">
            <a:xfrm rot="10800000">
              <a:off x="1867135" y="2226049"/>
              <a:ext cx="4699106" cy="4550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anchor="ctr"/>
            <a:lstStyle>
              <a:lvl1pPr>
                <a:defRPr sz="32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endParaRPr lang="en-US" b="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grpSp>
          <p:nvGrpSpPr>
            <p:cNvPr id="289" name="Group 86"/>
            <p:cNvGrpSpPr>
              <a:grpSpLocks/>
            </p:cNvGrpSpPr>
            <p:nvPr/>
          </p:nvGrpSpPr>
          <p:grpSpPr bwMode="auto">
            <a:xfrm>
              <a:off x="3652838" y="1204913"/>
              <a:ext cx="1187450" cy="1665287"/>
              <a:chOff x="3376812" y="882313"/>
              <a:chExt cx="1187167" cy="1664379"/>
            </a:xfrm>
          </p:grpSpPr>
          <p:grpSp>
            <p:nvGrpSpPr>
              <p:cNvPr id="290" name="Group 152"/>
              <p:cNvGrpSpPr>
                <a:grpSpLocks/>
              </p:cNvGrpSpPr>
              <p:nvPr/>
            </p:nvGrpSpPr>
            <p:grpSpPr bwMode="auto">
              <a:xfrm rot="242905">
                <a:off x="3376812" y="882313"/>
                <a:ext cx="1187167" cy="1664379"/>
                <a:chOff x="3458504" y="1583267"/>
                <a:chExt cx="1187167" cy="1664379"/>
              </a:xfrm>
            </p:grpSpPr>
            <p:sp>
              <p:nvSpPr>
                <p:cNvPr id="292" name="Freeform 291"/>
                <p:cNvSpPr/>
                <p:nvPr/>
              </p:nvSpPr>
              <p:spPr>
                <a:xfrm>
                  <a:off x="3458504" y="1583267"/>
                  <a:ext cx="1187167" cy="1664379"/>
                </a:xfrm>
                <a:custGeom>
                  <a:avLst/>
                  <a:gdLst>
                    <a:gd name="connsiteX0" fmla="*/ 0 w 914400"/>
                    <a:gd name="connsiteY0" fmla="*/ 457200 h 914400"/>
                    <a:gd name="connsiteX1" fmla="*/ 457200 w 914400"/>
                    <a:gd name="connsiteY1" fmla="*/ 0 h 914400"/>
                    <a:gd name="connsiteX2" fmla="*/ 914400 w 914400"/>
                    <a:gd name="connsiteY2" fmla="*/ 457200 h 914400"/>
                    <a:gd name="connsiteX3" fmla="*/ 457200 w 914400"/>
                    <a:gd name="connsiteY3" fmla="*/ 914400 h 914400"/>
                    <a:gd name="connsiteX4" fmla="*/ 0 w 914400"/>
                    <a:gd name="connsiteY4" fmla="*/ 457200 h 914400"/>
                    <a:gd name="connsiteX0" fmla="*/ 9171 w 932742"/>
                    <a:gd name="connsiteY0" fmla="*/ 755650 h 1212850"/>
                    <a:gd name="connsiteX1" fmla="*/ 411343 w 932742"/>
                    <a:gd name="connsiteY1" fmla="*/ 0 h 1212850"/>
                    <a:gd name="connsiteX2" fmla="*/ 923571 w 932742"/>
                    <a:gd name="connsiteY2" fmla="*/ 755650 h 1212850"/>
                    <a:gd name="connsiteX3" fmla="*/ 466371 w 932742"/>
                    <a:gd name="connsiteY3" fmla="*/ 1212850 h 1212850"/>
                    <a:gd name="connsiteX4" fmla="*/ 9171 w 932742"/>
                    <a:gd name="connsiteY4" fmla="*/ 755650 h 1212850"/>
                    <a:gd name="connsiteX0" fmla="*/ 28971 w 952542"/>
                    <a:gd name="connsiteY0" fmla="*/ 821267 h 1278467"/>
                    <a:gd name="connsiteX1" fmla="*/ 312342 w 952542"/>
                    <a:gd name="connsiteY1" fmla="*/ 427567 h 1278467"/>
                    <a:gd name="connsiteX2" fmla="*/ 431143 w 952542"/>
                    <a:gd name="connsiteY2" fmla="*/ 65617 h 1278467"/>
                    <a:gd name="connsiteX3" fmla="*/ 943371 w 952542"/>
                    <a:gd name="connsiteY3" fmla="*/ 821267 h 1278467"/>
                    <a:gd name="connsiteX4" fmla="*/ 486171 w 952542"/>
                    <a:gd name="connsiteY4" fmla="*/ 1278467 h 1278467"/>
                    <a:gd name="connsiteX5" fmla="*/ 28971 w 952542"/>
                    <a:gd name="connsiteY5" fmla="*/ 821267 h 1278467"/>
                    <a:gd name="connsiteX0" fmla="*/ 28971 w 944253"/>
                    <a:gd name="connsiteY0" fmla="*/ 761471 h 1218671"/>
                    <a:gd name="connsiteX1" fmla="*/ 312342 w 944253"/>
                    <a:gd name="connsiteY1" fmla="*/ 367771 h 1218671"/>
                    <a:gd name="connsiteX2" fmla="*/ 431143 w 944253"/>
                    <a:gd name="connsiteY2" fmla="*/ 5821 h 1218671"/>
                    <a:gd name="connsiteX3" fmla="*/ 491461 w 944253"/>
                    <a:gd name="connsiteY3" fmla="*/ 332847 h 1218671"/>
                    <a:gd name="connsiteX4" fmla="*/ 943371 w 944253"/>
                    <a:gd name="connsiteY4" fmla="*/ 761471 h 1218671"/>
                    <a:gd name="connsiteX5" fmla="*/ 486171 w 944253"/>
                    <a:gd name="connsiteY5" fmla="*/ 1218671 h 1218671"/>
                    <a:gd name="connsiteX6" fmla="*/ 28971 w 944253"/>
                    <a:gd name="connsiteY6" fmla="*/ 761471 h 1218671"/>
                    <a:gd name="connsiteX0" fmla="*/ 28971 w 963304"/>
                    <a:gd name="connsiteY0" fmla="*/ 761471 h 1218671"/>
                    <a:gd name="connsiteX1" fmla="*/ 312342 w 963304"/>
                    <a:gd name="connsiteY1" fmla="*/ 367771 h 1218671"/>
                    <a:gd name="connsiteX2" fmla="*/ 431143 w 963304"/>
                    <a:gd name="connsiteY2" fmla="*/ 5821 h 1218671"/>
                    <a:gd name="connsiteX3" fmla="*/ 491461 w 963304"/>
                    <a:gd name="connsiteY3" fmla="*/ 332847 h 1218671"/>
                    <a:gd name="connsiteX4" fmla="*/ 605770 w 963304"/>
                    <a:gd name="connsiteY4" fmla="*/ 339197 h 1218671"/>
                    <a:gd name="connsiteX5" fmla="*/ 943371 w 963304"/>
                    <a:gd name="connsiteY5" fmla="*/ 761471 h 1218671"/>
                    <a:gd name="connsiteX6" fmla="*/ 486171 w 963304"/>
                    <a:gd name="connsiteY6" fmla="*/ 1218671 h 1218671"/>
                    <a:gd name="connsiteX7" fmla="*/ 28971 w 963304"/>
                    <a:gd name="connsiteY7" fmla="*/ 761471 h 1218671"/>
                    <a:gd name="connsiteX0" fmla="*/ 28971 w 964538"/>
                    <a:gd name="connsiteY0" fmla="*/ 761471 h 1218671"/>
                    <a:gd name="connsiteX1" fmla="*/ 312342 w 964538"/>
                    <a:gd name="connsiteY1" fmla="*/ 367771 h 1218671"/>
                    <a:gd name="connsiteX2" fmla="*/ 431143 w 964538"/>
                    <a:gd name="connsiteY2" fmla="*/ 5821 h 1218671"/>
                    <a:gd name="connsiteX3" fmla="*/ 491461 w 964538"/>
                    <a:gd name="connsiteY3" fmla="*/ 332847 h 1218671"/>
                    <a:gd name="connsiteX4" fmla="*/ 605770 w 964538"/>
                    <a:gd name="connsiteY4" fmla="*/ 339197 h 1218671"/>
                    <a:gd name="connsiteX5" fmla="*/ 613172 w 964538"/>
                    <a:gd name="connsiteY5" fmla="*/ 342372 h 1218671"/>
                    <a:gd name="connsiteX6" fmla="*/ 943371 w 964538"/>
                    <a:gd name="connsiteY6" fmla="*/ 761471 h 1218671"/>
                    <a:gd name="connsiteX7" fmla="*/ 486171 w 964538"/>
                    <a:gd name="connsiteY7" fmla="*/ 1218671 h 1218671"/>
                    <a:gd name="connsiteX8" fmla="*/ 28971 w 964538"/>
                    <a:gd name="connsiteY8" fmla="*/ 761471 h 1218671"/>
                    <a:gd name="connsiteX0" fmla="*/ 28971 w 974592"/>
                    <a:gd name="connsiteY0" fmla="*/ 761471 h 1218671"/>
                    <a:gd name="connsiteX1" fmla="*/ 312342 w 974592"/>
                    <a:gd name="connsiteY1" fmla="*/ 367771 h 1218671"/>
                    <a:gd name="connsiteX2" fmla="*/ 431143 w 974592"/>
                    <a:gd name="connsiteY2" fmla="*/ 5821 h 1218671"/>
                    <a:gd name="connsiteX3" fmla="*/ 491461 w 974592"/>
                    <a:gd name="connsiteY3" fmla="*/ 332847 h 1218671"/>
                    <a:gd name="connsiteX4" fmla="*/ 605770 w 974592"/>
                    <a:gd name="connsiteY4" fmla="*/ 339197 h 1218671"/>
                    <a:gd name="connsiteX5" fmla="*/ 673500 w 974592"/>
                    <a:gd name="connsiteY5" fmla="*/ 342372 h 1218671"/>
                    <a:gd name="connsiteX6" fmla="*/ 943371 w 974592"/>
                    <a:gd name="connsiteY6" fmla="*/ 761471 h 1218671"/>
                    <a:gd name="connsiteX7" fmla="*/ 486171 w 974592"/>
                    <a:gd name="connsiteY7" fmla="*/ 1218671 h 1218671"/>
                    <a:gd name="connsiteX8" fmla="*/ 28971 w 974592"/>
                    <a:gd name="connsiteY8" fmla="*/ 761471 h 1218671"/>
                    <a:gd name="connsiteX0" fmla="*/ 28971 w 999198"/>
                    <a:gd name="connsiteY0" fmla="*/ 761471 h 1218671"/>
                    <a:gd name="connsiteX1" fmla="*/ 312342 w 999198"/>
                    <a:gd name="connsiteY1" fmla="*/ 367771 h 1218671"/>
                    <a:gd name="connsiteX2" fmla="*/ 431143 w 999198"/>
                    <a:gd name="connsiteY2" fmla="*/ 5821 h 1218671"/>
                    <a:gd name="connsiteX3" fmla="*/ 491461 w 999198"/>
                    <a:gd name="connsiteY3" fmla="*/ 332847 h 1218671"/>
                    <a:gd name="connsiteX4" fmla="*/ 605770 w 999198"/>
                    <a:gd name="connsiteY4" fmla="*/ 339197 h 1218671"/>
                    <a:gd name="connsiteX5" fmla="*/ 673500 w 999198"/>
                    <a:gd name="connsiteY5" fmla="*/ 342372 h 1218671"/>
                    <a:gd name="connsiteX6" fmla="*/ 821134 w 999198"/>
                    <a:gd name="connsiteY6" fmla="*/ 348722 h 1218671"/>
                    <a:gd name="connsiteX7" fmla="*/ 943371 w 999198"/>
                    <a:gd name="connsiteY7" fmla="*/ 761471 h 1218671"/>
                    <a:gd name="connsiteX8" fmla="*/ 486171 w 999198"/>
                    <a:gd name="connsiteY8" fmla="*/ 1218671 h 1218671"/>
                    <a:gd name="connsiteX9" fmla="*/ 28971 w 999198"/>
                    <a:gd name="connsiteY9" fmla="*/ 761471 h 1218671"/>
                    <a:gd name="connsiteX0" fmla="*/ 28971 w 1020320"/>
                    <a:gd name="connsiteY0" fmla="*/ 761471 h 1218671"/>
                    <a:gd name="connsiteX1" fmla="*/ 312342 w 1020320"/>
                    <a:gd name="connsiteY1" fmla="*/ 367771 h 1218671"/>
                    <a:gd name="connsiteX2" fmla="*/ 431143 w 1020320"/>
                    <a:gd name="connsiteY2" fmla="*/ 5821 h 1218671"/>
                    <a:gd name="connsiteX3" fmla="*/ 491461 w 1020320"/>
                    <a:gd name="connsiteY3" fmla="*/ 332847 h 1218671"/>
                    <a:gd name="connsiteX4" fmla="*/ 605770 w 1020320"/>
                    <a:gd name="connsiteY4" fmla="*/ 339197 h 1218671"/>
                    <a:gd name="connsiteX5" fmla="*/ 673500 w 1020320"/>
                    <a:gd name="connsiteY5" fmla="*/ 342372 h 1218671"/>
                    <a:gd name="connsiteX6" fmla="*/ 947865 w 1020320"/>
                    <a:gd name="connsiteY6" fmla="*/ 145522 h 1218671"/>
                    <a:gd name="connsiteX7" fmla="*/ 943371 w 1020320"/>
                    <a:gd name="connsiteY7" fmla="*/ 761471 h 1218671"/>
                    <a:gd name="connsiteX8" fmla="*/ 486171 w 1020320"/>
                    <a:gd name="connsiteY8" fmla="*/ 1218671 h 1218671"/>
                    <a:gd name="connsiteX9" fmla="*/ 28971 w 1020320"/>
                    <a:gd name="connsiteY9" fmla="*/ 761471 h 1218671"/>
                    <a:gd name="connsiteX0" fmla="*/ 28971 w 997606"/>
                    <a:gd name="connsiteY0" fmla="*/ 761471 h 1218671"/>
                    <a:gd name="connsiteX1" fmla="*/ 312342 w 997606"/>
                    <a:gd name="connsiteY1" fmla="*/ 367771 h 1218671"/>
                    <a:gd name="connsiteX2" fmla="*/ 431143 w 997606"/>
                    <a:gd name="connsiteY2" fmla="*/ 5821 h 1218671"/>
                    <a:gd name="connsiteX3" fmla="*/ 491461 w 997606"/>
                    <a:gd name="connsiteY3" fmla="*/ 332847 h 1218671"/>
                    <a:gd name="connsiteX4" fmla="*/ 605770 w 997606"/>
                    <a:gd name="connsiteY4" fmla="*/ 339197 h 1218671"/>
                    <a:gd name="connsiteX5" fmla="*/ 673500 w 997606"/>
                    <a:gd name="connsiteY5" fmla="*/ 342372 h 1218671"/>
                    <a:gd name="connsiteX6" fmla="*/ 947865 w 997606"/>
                    <a:gd name="connsiteY6" fmla="*/ 145522 h 1218671"/>
                    <a:gd name="connsiteX7" fmla="*/ 706305 w 997606"/>
                    <a:gd name="connsiteY7" fmla="*/ 507472 h 1218671"/>
                    <a:gd name="connsiteX8" fmla="*/ 943371 w 997606"/>
                    <a:gd name="connsiteY8" fmla="*/ 761471 h 1218671"/>
                    <a:gd name="connsiteX9" fmla="*/ 486171 w 997606"/>
                    <a:gd name="connsiteY9" fmla="*/ 1218671 h 1218671"/>
                    <a:gd name="connsiteX10" fmla="*/ 28971 w 997606"/>
                    <a:gd name="connsiteY10" fmla="*/ 761471 h 1218671"/>
                    <a:gd name="connsiteX0" fmla="*/ 28971 w 1198385"/>
                    <a:gd name="connsiteY0" fmla="*/ 761471 h 1218671"/>
                    <a:gd name="connsiteX1" fmla="*/ 312342 w 1198385"/>
                    <a:gd name="connsiteY1" fmla="*/ 367771 h 1218671"/>
                    <a:gd name="connsiteX2" fmla="*/ 431143 w 1198385"/>
                    <a:gd name="connsiteY2" fmla="*/ 5821 h 1218671"/>
                    <a:gd name="connsiteX3" fmla="*/ 491461 w 1198385"/>
                    <a:gd name="connsiteY3" fmla="*/ 332847 h 1218671"/>
                    <a:gd name="connsiteX4" fmla="*/ 605770 w 1198385"/>
                    <a:gd name="connsiteY4" fmla="*/ 339197 h 1218671"/>
                    <a:gd name="connsiteX5" fmla="*/ 673500 w 1198385"/>
                    <a:gd name="connsiteY5" fmla="*/ 342372 h 1218671"/>
                    <a:gd name="connsiteX6" fmla="*/ 947865 w 1198385"/>
                    <a:gd name="connsiteY6" fmla="*/ 145522 h 1218671"/>
                    <a:gd name="connsiteX7" fmla="*/ 706305 w 1198385"/>
                    <a:gd name="connsiteY7" fmla="*/ 507472 h 1218671"/>
                    <a:gd name="connsiteX8" fmla="*/ 1158874 w 1198385"/>
                    <a:gd name="connsiteY8" fmla="*/ 488422 h 1218671"/>
                    <a:gd name="connsiteX9" fmla="*/ 943371 w 1198385"/>
                    <a:gd name="connsiteY9" fmla="*/ 761471 h 1218671"/>
                    <a:gd name="connsiteX10" fmla="*/ 486171 w 1198385"/>
                    <a:gd name="connsiteY10" fmla="*/ 1218671 h 1218671"/>
                    <a:gd name="connsiteX11" fmla="*/ 28971 w 1198385"/>
                    <a:gd name="connsiteY11" fmla="*/ 761471 h 1218671"/>
                    <a:gd name="connsiteX0" fmla="*/ 28971 w 1225483"/>
                    <a:gd name="connsiteY0" fmla="*/ 761471 h 1218671"/>
                    <a:gd name="connsiteX1" fmla="*/ 312342 w 1225483"/>
                    <a:gd name="connsiteY1" fmla="*/ 367771 h 1218671"/>
                    <a:gd name="connsiteX2" fmla="*/ 431143 w 1225483"/>
                    <a:gd name="connsiteY2" fmla="*/ 5821 h 1218671"/>
                    <a:gd name="connsiteX3" fmla="*/ 491461 w 1225483"/>
                    <a:gd name="connsiteY3" fmla="*/ 332847 h 1218671"/>
                    <a:gd name="connsiteX4" fmla="*/ 605770 w 1225483"/>
                    <a:gd name="connsiteY4" fmla="*/ 339197 h 1218671"/>
                    <a:gd name="connsiteX5" fmla="*/ 673500 w 1225483"/>
                    <a:gd name="connsiteY5" fmla="*/ 342372 h 1218671"/>
                    <a:gd name="connsiteX6" fmla="*/ 947865 w 1225483"/>
                    <a:gd name="connsiteY6" fmla="*/ 145522 h 1218671"/>
                    <a:gd name="connsiteX7" fmla="*/ 706305 w 1225483"/>
                    <a:gd name="connsiteY7" fmla="*/ 507472 h 1218671"/>
                    <a:gd name="connsiteX8" fmla="*/ 1158874 w 1225483"/>
                    <a:gd name="connsiteY8" fmla="*/ 488422 h 1218671"/>
                    <a:gd name="connsiteX9" fmla="*/ 720721 w 1225483"/>
                    <a:gd name="connsiteY9" fmla="*/ 640822 h 1218671"/>
                    <a:gd name="connsiteX10" fmla="*/ 943371 w 1225483"/>
                    <a:gd name="connsiteY10" fmla="*/ 761471 h 1218671"/>
                    <a:gd name="connsiteX11" fmla="*/ 486171 w 1225483"/>
                    <a:gd name="connsiteY11" fmla="*/ 1218671 h 1218671"/>
                    <a:gd name="connsiteX12" fmla="*/ 28971 w 1225483"/>
                    <a:gd name="connsiteY12" fmla="*/ 761471 h 1218671"/>
                    <a:gd name="connsiteX0" fmla="*/ 28971 w 1225483"/>
                    <a:gd name="connsiteY0" fmla="*/ 761471 h 1232430"/>
                    <a:gd name="connsiteX1" fmla="*/ 312342 w 1225483"/>
                    <a:gd name="connsiteY1" fmla="*/ 367771 h 1232430"/>
                    <a:gd name="connsiteX2" fmla="*/ 431143 w 1225483"/>
                    <a:gd name="connsiteY2" fmla="*/ 5821 h 1232430"/>
                    <a:gd name="connsiteX3" fmla="*/ 491461 w 1225483"/>
                    <a:gd name="connsiteY3" fmla="*/ 332847 h 1232430"/>
                    <a:gd name="connsiteX4" fmla="*/ 605770 w 1225483"/>
                    <a:gd name="connsiteY4" fmla="*/ 339197 h 1232430"/>
                    <a:gd name="connsiteX5" fmla="*/ 673500 w 1225483"/>
                    <a:gd name="connsiteY5" fmla="*/ 342372 h 1232430"/>
                    <a:gd name="connsiteX6" fmla="*/ 947865 w 1225483"/>
                    <a:gd name="connsiteY6" fmla="*/ 145522 h 1232430"/>
                    <a:gd name="connsiteX7" fmla="*/ 706305 w 1225483"/>
                    <a:gd name="connsiteY7" fmla="*/ 507472 h 1232430"/>
                    <a:gd name="connsiteX8" fmla="*/ 1158874 w 1225483"/>
                    <a:gd name="connsiteY8" fmla="*/ 488422 h 1232430"/>
                    <a:gd name="connsiteX9" fmla="*/ 720721 w 1225483"/>
                    <a:gd name="connsiteY9" fmla="*/ 640822 h 1232430"/>
                    <a:gd name="connsiteX10" fmla="*/ 943371 w 1225483"/>
                    <a:gd name="connsiteY10" fmla="*/ 761471 h 1232430"/>
                    <a:gd name="connsiteX11" fmla="*/ 781838 w 1225483"/>
                    <a:gd name="connsiteY11" fmla="*/ 844022 h 1232430"/>
                    <a:gd name="connsiteX12" fmla="*/ 486171 w 1225483"/>
                    <a:gd name="connsiteY12" fmla="*/ 1218671 h 1232430"/>
                    <a:gd name="connsiteX13" fmla="*/ 28971 w 1225483"/>
                    <a:gd name="connsiteY13" fmla="*/ 761471 h 1232430"/>
                    <a:gd name="connsiteX0" fmla="*/ 125938 w 1322450"/>
                    <a:gd name="connsiteY0" fmla="*/ 761471 h 1232430"/>
                    <a:gd name="connsiteX1" fmla="*/ 47228 w 1322450"/>
                    <a:gd name="connsiteY1" fmla="*/ 170921 h 1232430"/>
                    <a:gd name="connsiteX2" fmla="*/ 409309 w 1322450"/>
                    <a:gd name="connsiteY2" fmla="*/ 367771 h 1232430"/>
                    <a:gd name="connsiteX3" fmla="*/ 528110 w 1322450"/>
                    <a:gd name="connsiteY3" fmla="*/ 5821 h 1232430"/>
                    <a:gd name="connsiteX4" fmla="*/ 588428 w 1322450"/>
                    <a:gd name="connsiteY4" fmla="*/ 332847 h 1232430"/>
                    <a:gd name="connsiteX5" fmla="*/ 702737 w 1322450"/>
                    <a:gd name="connsiteY5" fmla="*/ 339197 h 1232430"/>
                    <a:gd name="connsiteX6" fmla="*/ 770467 w 1322450"/>
                    <a:gd name="connsiteY6" fmla="*/ 342372 h 1232430"/>
                    <a:gd name="connsiteX7" fmla="*/ 1044832 w 1322450"/>
                    <a:gd name="connsiteY7" fmla="*/ 145522 h 1232430"/>
                    <a:gd name="connsiteX8" fmla="*/ 803272 w 1322450"/>
                    <a:gd name="connsiteY8" fmla="*/ 507472 h 1232430"/>
                    <a:gd name="connsiteX9" fmla="*/ 1255841 w 1322450"/>
                    <a:gd name="connsiteY9" fmla="*/ 488422 h 1232430"/>
                    <a:gd name="connsiteX10" fmla="*/ 817688 w 1322450"/>
                    <a:gd name="connsiteY10" fmla="*/ 640822 h 1232430"/>
                    <a:gd name="connsiteX11" fmla="*/ 1040338 w 1322450"/>
                    <a:gd name="connsiteY11" fmla="*/ 761471 h 1232430"/>
                    <a:gd name="connsiteX12" fmla="*/ 878805 w 1322450"/>
                    <a:gd name="connsiteY12" fmla="*/ 844022 h 1232430"/>
                    <a:gd name="connsiteX13" fmla="*/ 583138 w 1322450"/>
                    <a:gd name="connsiteY13" fmla="*/ 1218671 h 1232430"/>
                    <a:gd name="connsiteX14" fmla="*/ 125938 w 1322450"/>
                    <a:gd name="connsiteY14" fmla="*/ 761471 h 1232430"/>
                    <a:gd name="connsiteX0" fmla="*/ 108587 w 1305099"/>
                    <a:gd name="connsiteY0" fmla="*/ 761471 h 1232430"/>
                    <a:gd name="connsiteX1" fmla="*/ 212697 w 1305099"/>
                    <a:gd name="connsiteY1" fmla="*/ 491596 h 1232430"/>
                    <a:gd name="connsiteX2" fmla="*/ 29877 w 1305099"/>
                    <a:gd name="connsiteY2" fmla="*/ 170921 h 1232430"/>
                    <a:gd name="connsiteX3" fmla="*/ 391958 w 1305099"/>
                    <a:gd name="connsiteY3" fmla="*/ 367771 h 1232430"/>
                    <a:gd name="connsiteX4" fmla="*/ 510759 w 1305099"/>
                    <a:gd name="connsiteY4" fmla="*/ 5821 h 1232430"/>
                    <a:gd name="connsiteX5" fmla="*/ 571077 w 1305099"/>
                    <a:gd name="connsiteY5" fmla="*/ 332847 h 1232430"/>
                    <a:gd name="connsiteX6" fmla="*/ 685386 w 1305099"/>
                    <a:gd name="connsiteY6" fmla="*/ 339197 h 1232430"/>
                    <a:gd name="connsiteX7" fmla="*/ 753116 w 1305099"/>
                    <a:gd name="connsiteY7" fmla="*/ 342372 h 1232430"/>
                    <a:gd name="connsiteX8" fmla="*/ 1027481 w 1305099"/>
                    <a:gd name="connsiteY8" fmla="*/ 145522 h 1232430"/>
                    <a:gd name="connsiteX9" fmla="*/ 785921 w 1305099"/>
                    <a:gd name="connsiteY9" fmla="*/ 507472 h 1232430"/>
                    <a:gd name="connsiteX10" fmla="*/ 1238490 w 1305099"/>
                    <a:gd name="connsiteY10" fmla="*/ 488422 h 1232430"/>
                    <a:gd name="connsiteX11" fmla="*/ 800337 w 1305099"/>
                    <a:gd name="connsiteY11" fmla="*/ 640822 h 1232430"/>
                    <a:gd name="connsiteX12" fmla="*/ 1022987 w 1305099"/>
                    <a:gd name="connsiteY12" fmla="*/ 761471 h 1232430"/>
                    <a:gd name="connsiteX13" fmla="*/ 861454 w 1305099"/>
                    <a:gd name="connsiteY13" fmla="*/ 844022 h 1232430"/>
                    <a:gd name="connsiteX14" fmla="*/ 565787 w 1305099"/>
                    <a:gd name="connsiteY14" fmla="*/ 1218671 h 1232430"/>
                    <a:gd name="connsiteX15" fmla="*/ 108587 w 1305099"/>
                    <a:gd name="connsiteY15" fmla="*/ 761471 h 1232430"/>
                    <a:gd name="connsiteX0" fmla="*/ 117843 w 1314355"/>
                    <a:gd name="connsiteY0" fmla="*/ 761471 h 1232430"/>
                    <a:gd name="connsiteX1" fmla="*/ 221953 w 1314355"/>
                    <a:gd name="connsiteY1" fmla="*/ 491596 h 1232430"/>
                    <a:gd name="connsiteX2" fmla="*/ 166418 w 1314355"/>
                    <a:gd name="connsiteY2" fmla="*/ 342371 h 1232430"/>
                    <a:gd name="connsiteX3" fmla="*/ 39133 w 1314355"/>
                    <a:gd name="connsiteY3" fmla="*/ 170921 h 1232430"/>
                    <a:gd name="connsiteX4" fmla="*/ 401214 w 1314355"/>
                    <a:gd name="connsiteY4" fmla="*/ 367771 h 1232430"/>
                    <a:gd name="connsiteX5" fmla="*/ 520015 w 1314355"/>
                    <a:gd name="connsiteY5" fmla="*/ 5821 h 1232430"/>
                    <a:gd name="connsiteX6" fmla="*/ 580333 w 1314355"/>
                    <a:gd name="connsiteY6" fmla="*/ 332847 h 1232430"/>
                    <a:gd name="connsiteX7" fmla="*/ 694642 w 1314355"/>
                    <a:gd name="connsiteY7" fmla="*/ 339197 h 1232430"/>
                    <a:gd name="connsiteX8" fmla="*/ 762372 w 1314355"/>
                    <a:gd name="connsiteY8" fmla="*/ 342372 h 1232430"/>
                    <a:gd name="connsiteX9" fmla="*/ 1036737 w 1314355"/>
                    <a:gd name="connsiteY9" fmla="*/ 145522 h 1232430"/>
                    <a:gd name="connsiteX10" fmla="*/ 795177 w 1314355"/>
                    <a:gd name="connsiteY10" fmla="*/ 507472 h 1232430"/>
                    <a:gd name="connsiteX11" fmla="*/ 1247746 w 1314355"/>
                    <a:gd name="connsiteY11" fmla="*/ 488422 h 1232430"/>
                    <a:gd name="connsiteX12" fmla="*/ 809593 w 1314355"/>
                    <a:gd name="connsiteY12" fmla="*/ 640822 h 1232430"/>
                    <a:gd name="connsiteX13" fmla="*/ 1032243 w 1314355"/>
                    <a:gd name="connsiteY13" fmla="*/ 761471 h 1232430"/>
                    <a:gd name="connsiteX14" fmla="*/ 870710 w 1314355"/>
                    <a:gd name="connsiteY14" fmla="*/ 844022 h 1232430"/>
                    <a:gd name="connsiteX15" fmla="*/ 575043 w 1314355"/>
                    <a:gd name="connsiteY15" fmla="*/ 1218671 h 1232430"/>
                    <a:gd name="connsiteX16" fmla="*/ 117843 w 1314355"/>
                    <a:gd name="connsiteY16" fmla="*/ 761471 h 1232430"/>
                    <a:gd name="connsiteX0" fmla="*/ 117843 w 1314355"/>
                    <a:gd name="connsiteY0" fmla="*/ 761471 h 1232430"/>
                    <a:gd name="connsiteX1" fmla="*/ 221953 w 1314355"/>
                    <a:gd name="connsiteY1" fmla="*/ 491596 h 1232430"/>
                    <a:gd name="connsiteX2" fmla="*/ 166418 w 1314355"/>
                    <a:gd name="connsiteY2" fmla="*/ 342371 h 1232430"/>
                    <a:gd name="connsiteX3" fmla="*/ 39133 w 1314355"/>
                    <a:gd name="connsiteY3" fmla="*/ 170921 h 1232430"/>
                    <a:gd name="connsiteX4" fmla="*/ 401214 w 1314355"/>
                    <a:gd name="connsiteY4" fmla="*/ 367771 h 1232430"/>
                    <a:gd name="connsiteX5" fmla="*/ 520015 w 1314355"/>
                    <a:gd name="connsiteY5" fmla="*/ 5821 h 1232430"/>
                    <a:gd name="connsiteX6" fmla="*/ 580333 w 1314355"/>
                    <a:gd name="connsiteY6" fmla="*/ 332847 h 1232430"/>
                    <a:gd name="connsiteX7" fmla="*/ 694642 w 1314355"/>
                    <a:gd name="connsiteY7" fmla="*/ 339197 h 1232430"/>
                    <a:gd name="connsiteX8" fmla="*/ 762372 w 1314355"/>
                    <a:gd name="connsiteY8" fmla="*/ 342372 h 1232430"/>
                    <a:gd name="connsiteX9" fmla="*/ 1036737 w 1314355"/>
                    <a:gd name="connsiteY9" fmla="*/ 145522 h 1232430"/>
                    <a:gd name="connsiteX10" fmla="*/ 795177 w 1314355"/>
                    <a:gd name="connsiteY10" fmla="*/ 507472 h 1232430"/>
                    <a:gd name="connsiteX11" fmla="*/ 1247746 w 1314355"/>
                    <a:gd name="connsiteY11" fmla="*/ 488422 h 1232430"/>
                    <a:gd name="connsiteX12" fmla="*/ 809593 w 1314355"/>
                    <a:gd name="connsiteY12" fmla="*/ 640822 h 1232430"/>
                    <a:gd name="connsiteX13" fmla="*/ 1080928 w 1314355"/>
                    <a:gd name="connsiteY13" fmla="*/ 875771 h 1232430"/>
                    <a:gd name="connsiteX14" fmla="*/ 870710 w 1314355"/>
                    <a:gd name="connsiteY14" fmla="*/ 844022 h 1232430"/>
                    <a:gd name="connsiteX15" fmla="*/ 575043 w 1314355"/>
                    <a:gd name="connsiteY15" fmla="*/ 1218671 h 1232430"/>
                    <a:gd name="connsiteX16" fmla="*/ 117843 w 1314355"/>
                    <a:gd name="connsiteY16" fmla="*/ 761471 h 1232430"/>
                    <a:gd name="connsiteX0" fmla="*/ 117843 w 1314355"/>
                    <a:gd name="connsiteY0" fmla="*/ 761471 h 1232430"/>
                    <a:gd name="connsiteX1" fmla="*/ 221953 w 1314355"/>
                    <a:gd name="connsiteY1" fmla="*/ 491596 h 1232430"/>
                    <a:gd name="connsiteX2" fmla="*/ 166418 w 1314355"/>
                    <a:gd name="connsiteY2" fmla="*/ 342371 h 1232430"/>
                    <a:gd name="connsiteX3" fmla="*/ 39133 w 1314355"/>
                    <a:gd name="connsiteY3" fmla="*/ 170921 h 1232430"/>
                    <a:gd name="connsiteX4" fmla="*/ 401214 w 1314355"/>
                    <a:gd name="connsiteY4" fmla="*/ 367771 h 1232430"/>
                    <a:gd name="connsiteX5" fmla="*/ 520015 w 1314355"/>
                    <a:gd name="connsiteY5" fmla="*/ 5821 h 1232430"/>
                    <a:gd name="connsiteX6" fmla="*/ 580333 w 1314355"/>
                    <a:gd name="connsiteY6" fmla="*/ 332847 h 1232430"/>
                    <a:gd name="connsiteX7" fmla="*/ 694642 w 1314355"/>
                    <a:gd name="connsiteY7" fmla="*/ 339197 h 1232430"/>
                    <a:gd name="connsiteX8" fmla="*/ 762372 w 1314355"/>
                    <a:gd name="connsiteY8" fmla="*/ 342372 h 1232430"/>
                    <a:gd name="connsiteX9" fmla="*/ 1036737 w 1314355"/>
                    <a:gd name="connsiteY9" fmla="*/ 145522 h 1232430"/>
                    <a:gd name="connsiteX10" fmla="*/ 795177 w 1314355"/>
                    <a:gd name="connsiteY10" fmla="*/ 507472 h 1232430"/>
                    <a:gd name="connsiteX11" fmla="*/ 1247746 w 1314355"/>
                    <a:gd name="connsiteY11" fmla="*/ 542397 h 1232430"/>
                    <a:gd name="connsiteX12" fmla="*/ 809593 w 1314355"/>
                    <a:gd name="connsiteY12" fmla="*/ 640822 h 1232430"/>
                    <a:gd name="connsiteX13" fmla="*/ 1080928 w 1314355"/>
                    <a:gd name="connsiteY13" fmla="*/ 875771 h 1232430"/>
                    <a:gd name="connsiteX14" fmla="*/ 870710 w 1314355"/>
                    <a:gd name="connsiteY14" fmla="*/ 844022 h 1232430"/>
                    <a:gd name="connsiteX15" fmla="*/ 575043 w 1314355"/>
                    <a:gd name="connsiteY15" fmla="*/ 1218671 h 1232430"/>
                    <a:gd name="connsiteX16" fmla="*/ 117843 w 1314355"/>
                    <a:gd name="connsiteY16" fmla="*/ 761471 h 1232430"/>
                    <a:gd name="connsiteX0" fmla="*/ 58848 w 1513594"/>
                    <a:gd name="connsiteY0" fmla="*/ 869421 h 1222904"/>
                    <a:gd name="connsiteX1" fmla="*/ 421192 w 1513594"/>
                    <a:gd name="connsiteY1" fmla="*/ 491596 h 1222904"/>
                    <a:gd name="connsiteX2" fmla="*/ 365657 w 1513594"/>
                    <a:gd name="connsiteY2" fmla="*/ 342371 h 1222904"/>
                    <a:gd name="connsiteX3" fmla="*/ 238372 w 1513594"/>
                    <a:gd name="connsiteY3" fmla="*/ 170921 h 1222904"/>
                    <a:gd name="connsiteX4" fmla="*/ 600453 w 1513594"/>
                    <a:gd name="connsiteY4" fmla="*/ 367771 h 1222904"/>
                    <a:gd name="connsiteX5" fmla="*/ 719254 w 1513594"/>
                    <a:gd name="connsiteY5" fmla="*/ 5821 h 1222904"/>
                    <a:gd name="connsiteX6" fmla="*/ 779572 w 1513594"/>
                    <a:gd name="connsiteY6" fmla="*/ 332847 h 1222904"/>
                    <a:gd name="connsiteX7" fmla="*/ 893881 w 1513594"/>
                    <a:gd name="connsiteY7" fmla="*/ 339197 h 1222904"/>
                    <a:gd name="connsiteX8" fmla="*/ 961611 w 1513594"/>
                    <a:gd name="connsiteY8" fmla="*/ 342372 h 1222904"/>
                    <a:gd name="connsiteX9" fmla="*/ 1235976 w 1513594"/>
                    <a:gd name="connsiteY9" fmla="*/ 145522 h 1222904"/>
                    <a:gd name="connsiteX10" fmla="*/ 994416 w 1513594"/>
                    <a:gd name="connsiteY10" fmla="*/ 507472 h 1222904"/>
                    <a:gd name="connsiteX11" fmla="*/ 1446985 w 1513594"/>
                    <a:gd name="connsiteY11" fmla="*/ 542397 h 1222904"/>
                    <a:gd name="connsiteX12" fmla="*/ 1008832 w 1513594"/>
                    <a:gd name="connsiteY12" fmla="*/ 640822 h 1222904"/>
                    <a:gd name="connsiteX13" fmla="*/ 1280167 w 1513594"/>
                    <a:gd name="connsiteY13" fmla="*/ 875771 h 1222904"/>
                    <a:gd name="connsiteX14" fmla="*/ 1069949 w 1513594"/>
                    <a:gd name="connsiteY14" fmla="*/ 844022 h 1222904"/>
                    <a:gd name="connsiteX15" fmla="*/ 774282 w 1513594"/>
                    <a:gd name="connsiteY15" fmla="*/ 1218671 h 1222904"/>
                    <a:gd name="connsiteX16" fmla="*/ 58848 w 1513594"/>
                    <a:gd name="connsiteY16" fmla="*/ 869421 h 1222904"/>
                    <a:gd name="connsiteX0" fmla="*/ 58848 w 1513594"/>
                    <a:gd name="connsiteY0" fmla="*/ 869421 h 1249892"/>
                    <a:gd name="connsiteX1" fmla="*/ 421192 w 1513594"/>
                    <a:gd name="connsiteY1" fmla="*/ 491596 h 1249892"/>
                    <a:gd name="connsiteX2" fmla="*/ 365657 w 1513594"/>
                    <a:gd name="connsiteY2" fmla="*/ 342371 h 1249892"/>
                    <a:gd name="connsiteX3" fmla="*/ 238372 w 1513594"/>
                    <a:gd name="connsiteY3" fmla="*/ 170921 h 1249892"/>
                    <a:gd name="connsiteX4" fmla="*/ 600453 w 1513594"/>
                    <a:gd name="connsiteY4" fmla="*/ 367771 h 1249892"/>
                    <a:gd name="connsiteX5" fmla="*/ 719254 w 1513594"/>
                    <a:gd name="connsiteY5" fmla="*/ 5821 h 1249892"/>
                    <a:gd name="connsiteX6" fmla="*/ 779572 w 1513594"/>
                    <a:gd name="connsiteY6" fmla="*/ 332847 h 1249892"/>
                    <a:gd name="connsiteX7" fmla="*/ 893881 w 1513594"/>
                    <a:gd name="connsiteY7" fmla="*/ 339197 h 1249892"/>
                    <a:gd name="connsiteX8" fmla="*/ 961611 w 1513594"/>
                    <a:gd name="connsiteY8" fmla="*/ 342372 h 1249892"/>
                    <a:gd name="connsiteX9" fmla="*/ 1235976 w 1513594"/>
                    <a:gd name="connsiteY9" fmla="*/ 145522 h 1249892"/>
                    <a:gd name="connsiteX10" fmla="*/ 994416 w 1513594"/>
                    <a:gd name="connsiteY10" fmla="*/ 507472 h 1249892"/>
                    <a:gd name="connsiteX11" fmla="*/ 1446985 w 1513594"/>
                    <a:gd name="connsiteY11" fmla="*/ 542397 h 1249892"/>
                    <a:gd name="connsiteX12" fmla="*/ 1008832 w 1513594"/>
                    <a:gd name="connsiteY12" fmla="*/ 640822 h 1249892"/>
                    <a:gd name="connsiteX13" fmla="*/ 1280167 w 1513594"/>
                    <a:gd name="connsiteY13" fmla="*/ 875771 h 1249892"/>
                    <a:gd name="connsiteX14" fmla="*/ 1069949 w 1513594"/>
                    <a:gd name="connsiteY14" fmla="*/ 844022 h 1249892"/>
                    <a:gd name="connsiteX15" fmla="*/ 774282 w 1513594"/>
                    <a:gd name="connsiteY15" fmla="*/ 1218671 h 1249892"/>
                    <a:gd name="connsiteX16" fmla="*/ 495394 w 1513594"/>
                    <a:gd name="connsiteY16" fmla="*/ 656696 h 1249892"/>
                    <a:gd name="connsiteX17" fmla="*/ 58848 w 1513594"/>
                    <a:gd name="connsiteY17" fmla="*/ 869421 h 1249892"/>
                    <a:gd name="connsiteX0" fmla="*/ 58848 w 1513594"/>
                    <a:gd name="connsiteY0" fmla="*/ 869421 h 1251479"/>
                    <a:gd name="connsiteX1" fmla="*/ 421192 w 1513594"/>
                    <a:gd name="connsiteY1" fmla="*/ 491596 h 1251479"/>
                    <a:gd name="connsiteX2" fmla="*/ 365657 w 1513594"/>
                    <a:gd name="connsiteY2" fmla="*/ 342371 h 1251479"/>
                    <a:gd name="connsiteX3" fmla="*/ 238372 w 1513594"/>
                    <a:gd name="connsiteY3" fmla="*/ 170921 h 1251479"/>
                    <a:gd name="connsiteX4" fmla="*/ 600453 w 1513594"/>
                    <a:gd name="connsiteY4" fmla="*/ 367771 h 1251479"/>
                    <a:gd name="connsiteX5" fmla="*/ 719254 w 1513594"/>
                    <a:gd name="connsiteY5" fmla="*/ 5821 h 1251479"/>
                    <a:gd name="connsiteX6" fmla="*/ 779572 w 1513594"/>
                    <a:gd name="connsiteY6" fmla="*/ 332847 h 1251479"/>
                    <a:gd name="connsiteX7" fmla="*/ 893881 w 1513594"/>
                    <a:gd name="connsiteY7" fmla="*/ 339197 h 1251479"/>
                    <a:gd name="connsiteX8" fmla="*/ 961611 w 1513594"/>
                    <a:gd name="connsiteY8" fmla="*/ 342372 h 1251479"/>
                    <a:gd name="connsiteX9" fmla="*/ 1235976 w 1513594"/>
                    <a:gd name="connsiteY9" fmla="*/ 145522 h 1251479"/>
                    <a:gd name="connsiteX10" fmla="*/ 994416 w 1513594"/>
                    <a:gd name="connsiteY10" fmla="*/ 507472 h 1251479"/>
                    <a:gd name="connsiteX11" fmla="*/ 1446985 w 1513594"/>
                    <a:gd name="connsiteY11" fmla="*/ 542397 h 1251479"/>
                    <a:gd name="connsiteX12" fmla="*/ 1008832 w 1513594"/>
                    <a:gd name="connsiteY12" fmla="*/ 640822 h 1251479"/>
                    <a:gd name="connsiteX13" fmla="*/ 1280167 w 1513594"/>
                    <a:gd name="connsiteY13" fmla="*/ 875771 h 1251479"/>
                    <a:gd name="connsiteX14" fmla="*/ 1069949 w 1513594"/>
                    <a:gd name="connsiteY14" fmla="*/ 844022 h 1251479"/>
                    <a:gd name="connsiteX15" fmla="*/ 774282 w 1513594"/>
                    <a:gd name="connsiteY15" fmla="*/ 1218671 h 1251479"/>
                    <a:gd name="connsiteX16" fmla="*/ 319185 w 1513594"/>
                    <a:gd name="connsiteY16" fmla="*/ 1040871 h 1251479"/>
                    <a:gd name="connsiteX17" fmla="*/ 495394 w 1513594"/>
                    <a:gd name="connsiteY17" fmla="*/ 656696 h 1251479"/>
                    <a:gd name="connsiteX18" fmla="*/ 58848 w 1513594"/>
                    <a:gd name="connsiteY18" fmla="*/ 869421 h 1251479"/>
                    <a:gd name="connsiteX0" fmla="*/ 58848 w 1513594"/>
                    <a:gd name="connsiteY0" fmla="*/ 869421 h 1233488"/>
                    <a:gd name="connsiteX1" fmla="*/ 421192 w 1513594"/>
                    <a:gd name="connsiteY1" fmla="*/ 491596 h 1233488"/>
                    <a:gd name="connsiteX2" fmla="*/ 365657 w 1513594"/>
                    <a:gd name="connsiteY2" fmla="*/ 342371 h 1233488"/>
                    <a:gd name="connsiteX3" fmla="*/ 238372 w 1513594"/>
                    <a:gd name="connsiteY3" fmla="*/ 170921 h 1233488"/>
                    <a:gd name="connsiteX4" fmla="*/ 600453 w 1513594"/>
                    <a:gd name="connsiteY4" fmla="*/ 367771 h 1233488"/>
                    <a:gd name="connsiteX5" fmla="*/ 719254 w 1513594"/>
                    <a:gd name="connsiteY5" fmla="*/ 5821 h 1233488"/>
                    <a:gd name="connsiteX6" fmla="*/ 779572 w 1513594"/>
                    <a:gd name="connsiteY6" fmla="*/ 332847 h 1233488"/>
                    <a:gd name="connsiteX7" fmla="*/ 893881 w 1513594"/>
                    <a:gd name="connsiteY7" fmla="*/ 339197 h 1233488"/>
                    <a:gd name="connsiteX8" fmla="*/ 961611 w 1513594"/>
                    <a:gd name="connsiteY8" fmla="*/ 342372 h 1233488"/>
                    <a:gd name="connsiteX9" fmla="*/ 1235976 w 1513594"/>
                    <a:gd name="connsiteY9" fmla="*/ 145522 h 1233488"/>
                    <a:gd name="connsiteX10" fmla="*/ 994416 w 1513594"/>
                    <a:gd name="connsiteY10" fmla="*/ 507472 h 1233488"/>
                    <a:gd name="connsiteX11" fmla="*/ 1446985 w 1513594"/>
                    <a:gd name="connsiteY11" fmla="*/ 542397 h 1233488"/>
                    <a:gd name="connsiteX12" fmla="*/ 1008832 w 1513594"/>
                    <a:gd name="connsiteY12" fmla="*/ 640822 h 1233488"/>
                    <a:gd name="connsiteX13" fmla="*/ 1280167 w 1513594"/>
                    <a:gd name="connsiteY13" fmla="*/ 875771 h 1233488"/>
                    <a:gd name="connsiteX14" fmla="*/ 1069949 w 1513594"/>
                    <a:gd name="connsiteY14" fmla="*/ 844022 h 1233488"/>
                    <a:gd name="connsiteX15" fmla="*/ 774282 w 1513594"/>
                    <a:gd name="connsiteY15" fmla="*/ 1218671 h 1233488"/>
                    <a:gd name="connsiteX16" fmla="*/ 725579 w 1513594"/>
                    <a:gd name="connsiteY16" fmla="*/ 755121 h 1233488"/>
                    <a:gd name="connsiteX17" fmla="*/ 319185 w 1513594"/>
                    <a:gd name="connsiteY17" fmla="*/ 1040871 h 1233488"/>
                    <a:gd name="connsiteX18" fmla="*/ 495394 w 1513594"/>
                    <a:gd name="connsiteY18" fmla="*/ 656696 h 1233488"/>
                    <a:gd name="connsiteX19" fmla="*/ 58848 w 1513594"/>
                    <a:gd name="connsiteY19" fmla="*/ 869421 h 1233488"/>
                    <a:gd name="connsiteX0" fmla="*/ 58848 w 1513594"/>
                    <a:gd name="connsiteY0" fmla="*/ 869421 h 1235604"/>
                    <a:gd name="connsiteX1" fmla="*/ 421192 w 1513594"/>
                    <a:gd name="connsiteY1" fmla="*/ 491596 h 1235604"/>
                    <a:gd name="connsiteX2" fmla="*/ 365657 w 1513594"/>
                    <a:gd name="connsiteY2" fmla="*/ 342371 h 1235604"/>
                    <a:gd name="connsiteX3" fmla="*/ 238372 w 1513594"/>
                    <a:gd name="connsiteY3" fmla="*/ 170921 h 1235604"/>
                    <a:gd name="connsiteX4" fmla="*/ 600453 w 1513594"/>
                    <a:gd name="connsiteY4" fmla="*/ 367771 h 1235604"/>
                    <a:gd name="connsiteX5" fmla="*/ 719254 w 1513594"/>
                    <a:gd name="connsiteY5" fmla="*/ 5821 h 1235604"/>
                    <a:gd name="connsiteX6" fmla="*/ 779572 w 1513594"/>
                    <a:gd name="connsiteY6" fmla="*/ 332847 h 1235604"/>
                    <a:gd name="connsiteX7" fmla="*/ 893881 w 1513594"/>
                    <a:gd name="connsiteY7" fmla="*/ 339197 h 1235604"/>
                    <a:gd name="connsiteX8" fmla="*/ 961611 w 1513594"/>
                    <a:gd name="connsiteY8" fmla="*/ 342372 h 1235604"/>
                    <a:gd name="connsiteX9" fmla="*/ 1235976 w 1513594"/>
                    <a:gd name="connsiteY9" fmla="*/ 145522 h 1235604"/>
                    <a:gd name="connsiteX10" fmla="*/ 994416 w 1513594"/>
                    <a:gd name="connsiteY10" fmla="*/ 507472 h 1235604"/>
                    <a:gd name="connsiteX11" fmla="*/ 1446985 w 1513594"/>
                    <a:gd name="connsiteY11" fmla="*/ 542397 h 1235604"/>
                    <a:gd name="connsiteX12" fmla="*/ 1008832 w 1513594"/>
                    <a:gd name="connsiteY12" fmla="*/ 640822 h 1235604"/>
                    <a:gd name="connsiteX13" fmla="*/ 1280167 w 1513594"/>
                    <a:gd name="connsiteY13" fmla="*/ 875771 h 1235604"/>
                    <a:gd name="connsiteX14" fmla="*/ 1069949 w 1513594"/>
                    <a:gd name="connsiteY14" fmla="*/ 844022 h 1235604"/>
                    <a:gd name="connsiteX15" fmla="*/ 874281 w 1513594"/>
                    <a:gd name="connsiteY15" fmla="*/ 653521 h 1235604"/>
                    <a:gd name="connsiteX16" fmla="*/ 774282 w 1513594"/>
                    <a:gd name="connsiteY16" fmla="*/ 1218671 h 1235604"/>
                    <a:gd name="connsiteX17" fmla="*/ 725579 w 1513594"/>
                    <a:gd name="connsiteY17" fmla="*/ 755121 h 1235604"/>
                    <a:gd name="connsiteX18" fmla="*/ 319185 w 1513594"/>
                    <a:gd name="connsiteY18" fmla="*/ 1040871 h 1235604"/>
                    <a:gd name="connsiteX19" fmla="*/ 495394 w 1513594"/>
                    <a:gd name="connsiteY19" fmla="*/ 656696 h 1235604"/>
                    <a:gd name="connsiteX20" fmla="*/ 58848 w 1513594"/>
                    <a:gd name="connsiteY20" fmla="*/ 869421 h 1235604"/>
                    <a:gd name="connsiteX0" fmla="*/ 58848 w 1513594"/>
                    <a:gd name="connsiteY0" fmla="*/ 869421 h 1225550"/>
                    <a:gd name="connsiteX1" fmla="*/ 421192 w 1513594"/>
                    <a:gd name="connsiteY1" fmla="*/ 491596 h 1225550"/>
                    <a:gd name="connsiteX2" fmla="*/ 365657 w 1513594"/>
                    <a:gd name="connsiteY2" fmla="*/ 342371 h 1225550"/>
                    <a:gd name="connsiteX3" fmla="*/ 238372 w 1513594"/>
                    <a:gd name="connsiteY3" fmla="*/ 170921 h 1225550"/>
                    <a:gd name="connsiteX4" fmla="*/ 600453 w 1513594"/>
                    <a:gd name="connsiteY4" fmla="*/ 367771 h 1225550"/>
                    <a:gd name="connsiteX5" fmla="*/ 719254 w 1513594"/>
                    <a:gd name="connsiteY5" fmla="*/ 5821 h 1225550"/>
                    <a:gd name="connsiteX6" fmla="*/ 779572 w 1513594"/>
                    <a:gd name="connsiteY6" fmla="*/ 332847 h 1225550"/>
                    <a:gd name="connsiteX7" fmla="*/ 893881 w 1513594"/>
                    <a:gd name="connsiteY7" fmla="*/ 339197 h 1225550"/>
                    <a:gd name="connsiteX8" fmla="*/ 961611 w 1513594"/>
                    <a:gd name="connsiteY8" fmla="*/ 342372 h 1225550"/>
                    <a:gd name="connsiteX9" fmla="*/ 1235976 w 1513594"/>
                    <a:gd name="connsiteY9" fmla="*/ 145522 h 1225550"/>
                    <a:gd name="connsiteX10" fmla="*/ 994416 w 1513594"/>
                    <a:gd name="connsiteY10" fmla="*/ 507472 h 1225550"/>
                    <a:gd name="connsiteX11" fmla="*/ 1446985 w 1513594"/>
                    <a:gd name="connsiteY11" fmla="*/ 542397 h 1225550"/>
                    <a:gd name="connsiteX12" fmla="*/ 1008832 w 1513594"/>
                    <a:gd name="connsiteY12" fmla="*/ 640822 h 1225550"/>
                    <a:gd name="connsiteX13" fmla="*/ 1280167 w 1513594"/>
                    <a:gd name="connsiteY13" fmla="*/ 875771 h 1225550"/>
                    <a:gd name="connsiteX14" fmla="*/ 1069949 w 1513594"/>
                    <a:gd name="connsiteY14" fmla="*/ 844022 h 1225550"/>
                    <a:gd name="connsiteX15" fmla="*/ 874281 w 1513594"/>
                    <a:gd name="connsiteY15" fmla="*/ 713846 h 1225550"/>
                    <a:gd name="connsiteX16" fmla="*/ 774282 w 1513594"/>
                    <a:gd name="connsiteY16" fmla="*/ 1218671 h 1225550"/>
                    <a:gd name="connsiteX17" fmla="*/ 725579 w 1513594"/>
                    <a:gd name="connsiteY17" fmla="*/ 755121 h 1225550"/>
                    <a:gd name="connsiteX18" fmla="*/ 319185 w 1513594"/>
                    <a:gd name="connsiteY18" fmla="*/ 1040871 h 1225550"/>
                    <a:gd name="connsiteX19" fmla="*/ 495394 w 1513594"/>
                    <a:gd name="connsiteY19" fmla="*/ 656696 h 1225550"/>
                    <a:gd name="connsiteX20" fmla="*/ 58848 w 1513594"/>
                    <a:gd name="connsiteY20" fmla="*/ 869421 h 1225550"/>
                    <a:gd name="connsiteX0" fmla="*/ 58848 w 1513594"/>
                    <a:gd name="connsiteY0" fmla="*/ 869421 h 1225550"/>
                    <a:gd name="connsiteX1" fmla="*/ 421192 w 1513594"/>
                    <a:gd name="connsiteY1" fmla="*/ 491596 h 1225550"/>
                    <a:gd name="connsiteX2" fmla="*/ 365657 w 1513594"/>
                    <a:gd name="connsiteY2" fmla="*/ 342371 h 1225550"/>
                    <a:gd name="connsiteX3" fmla="*/ 238372 w 1513594"/>
                    <a:gd name="connsiteY3" fmla="*/ 170921 h 1225550"/>
                    <a:gd name="connsiteX4" fmla="*/ 600453 w 1513594"/>
                    <a:gd name="connsiteY4" fmla="*/ 367771 h 1225550"/>
                    <a:gd name="connsiteX5" fmla="*/ 719254 w 1513594"/>
                    <a:gd name="connsiteY5" fmla="*/ 5821 h 1225550"/>
                    <a:gd name="connsiteX6" fmla="*/ 779572 w 1513594"/>
                    <a:gd name="connsiteY6" fmla="*/ 332847 h 1225550"/>
                    <a:gd name="connsiteX7" fmla="*/ 893881 w 1513594"/>
                    <a:gd name="connsiteY7" fmla="*/ 339197 h 1225550"/>
                    <a:gd name="connsiteX8" fmla="*/ 961611 w 1513594"/>
                    <a:gd name="connsiteY8" fmla="*/ 342372 h 1225550"/>
                    <a:gd name="connsiteX9" fmla="*/ 1235976 w 1513594"/>
                    <a:gd name="connsiteY9" fmla="*/ 145522 h 1225550"/>
                    <a:gd name="connsiteX10" fmla="*/ 994416 w 1513594"/>
                    <a:gd name="connsiteY10" fmla="*/ 507472 h 1225550"/>
                    <a:gd name="connsiteX11" fmla="*/ 1446985 w 1513594"/>
                    <a:gd name="connsiteY11" fmla="*/ 542397 h 1225550"/>
                    <a:gd name="connsiteX12" fmla="*/ 1008832 w 1513594"/>
                    <a:gd name="connsiteY12" fmla="*/ 640822 h 1225550"/>
                    <a:gd name="connsiteX13" fmla="*/ 1280167 w 1513594"/>
                    <a:gd name="connsiteY13" fmla="*/ 875771 h 1225550"/>
                    <a:gd name="connsiteX14" fmla="*/ 1069949 w 1513594"/>
                    <a:gd name="connsiteY14" fmla="*/ 844022 h 1225550"/>
                    <a:gd name="connsiteX15" fmla="*/ 874281 w 1513594"/>
                    <a:gd name="connsiteY15" fmla="*/ 713846 h 1225550"/>
                    <a:gd name="connsiteX16" fmla="*/ 774282 w 1513594"/>
                    <a:gd name="connsiteY16" fmla="*/ 1218671 h 1225550"/>
                    <a:gd name="connsiteX17" fmla="*/ 725579 w 1513594"/>
                    <a:gd name="connsiteY17" fmla="*/ 755121 h 1225550"/>
                    <a:gd name="connsiteX18" fmla="*/ 319185 w 1513594"/>
                    <a:gd name="connsiteY18" fmla="*/ 1040871 h 1225550"/>
                    <a:gd name="connsiteX19" fmla="*/ 497509 w 1513594"/>
                    <a:gd name="connsiteY19" fmla="*/ 764646 h 1225550"/>
                    <a:gd name="connsiteX20" fmla="*/ 495394 w 1513594"/>
                    <a:gd name="connsiteY20" fmla="*/ 656696 h 1225550"/>
                    <a:gd name="connsiteX21" fmla="*/ 58848 w 1513594"/>
                    <a:gd name="connsiteY21" fmla="*/ 869421 h 1225550"/>
                    <a:gd name="connsiteX0" fmla="*/ 27164 w 1481910"/>
                    <a:gd name="connsiteY0" fmla="*/ 869421 h 1225550"/>
                    <a:gd name="connsiteX1" fmla="*/ 300725 w 1481910"/>
                    <a:gd name="connsiteY1" fmla="*/ 634471 h 1225550"/>
                    <a:gd name="connsiteX2" fmla="*/ 389508 w 1481910"/>
                    <a:gd name="connsiteY2" fmla="*/ 491596 h 1225550"/>
                    <a:gd name="connsiteX3" fmla="*/ 333973 w 1481910"/>
                    <a:gd name="connsiteY3" fmla="*/ 342371 h 1225550"/>
                    <a:gd name="connsiteX4" fmla="*/ 206688 w 1481910"/>
                    <a:gd name="connsiteY4" fmla="*/ 170921 h 1225550"/>
                    <a:gd name="connsiteX5" fmla="*/ 568769 w 1481910"/>
                    <a:gd name="connsiteY5" fmla="*/ 367771 h 1225550"/>
                    <a:gd name="connsiteX6" fmla="*/ 687570 w 1481910"/>
                    <a:gd name="connsiteY6" fmla="*/ 5821 h 1225550"/>
                    <a:gd name="connsiteX7" fmla="*/ 747888 w 1481910"/>
                    <a:gd name="connsiteY7" fmla="*/ 332847 h 1225550"/>
                    <a:gd name="connsiteX8" fmla="*/ 862197 w 1481910"/>
                    <a:gd name="connsiteY8" fmla="*/ 339197 h 1225550"/>
                    <a:gd name="connsiteX9" fmla="*/ 929927 w 1481910"/>
                    <a:gd name="connsiteY9" fmla="*/ 342372 h 1225550"/>
                    <a:gd name="connsiteX10" fmla="*/ 1204292 w 1481910"/>
                    <a:gd name="connsiteY10" fmla="*/ 145522 h 1225550"/>
                    <a:gd name="connsiteX11" fmla="*/ 962732 w 1481910"/>
                    <a:gd name="connsiteY11" fmla="*/ 507472 h 1225550"/>
                    <a:gd name="connsiteX12" fmla="*/ 1415301 w 1481910"/>
                    <a:gd name="connsiteY12" fmla="*/ 542397 h 1225550"/>
                    <a:gd name="connsiteX13" fmla="*/ 977148 w 1481910"/>
                    <a:gd name="connsiteY13" fmla="*/ 640822 h 1225550"/>
                    <a:gd name="connsiteX14" fmla="*/ 1248483 w 1481910"/>
                    <a:gd name="connsiteY14" fmla="*/ 875771 h 1225550"/>
                    <a:gd name="connsiteX15" fmla="*/ 1038265 w 1481910"/>
                    <a:gd name="connsiteY15" fmla="*/ 844022 h 1225550"/>
                    <a:gd name="connsiteX16" fmla="*/ 842597 w 1481910"/>
                    <a:gd name="connsiteY16" fmla="*/ 713846 h 1225550"/>
                    <a:gd name="connsiteX17" fmla="*/ 742598 w 1481910"/>
                    <a:gd name="connsiteY17" fmla="*/ 1218671 h 1225550"/>
                    <a:gd name="connsiteX18" fmla="*/ 693895 w 1481910"/>
                    <a:gd name="connsiteY18" fmla="*/ 755121 h 1225550"/>
                    <a:gd name="connsiteX19" fmla="*/ 287501 w 1481910"/>
                    <a:gd name="connsiteY19" fmla="*/ 1040871 h 1225550"/>
                    <a:gd name="connsiteX20" fmla="*/ 465825 w 1481910"/>
                    <a:gd name="connsiteY20" fmla="*/ 764646 h 1225550"/>
                    <a:gd name="connsiteX21" fmla="*/ 463710 w 1481910"/>
                    <a:gd name="connsiteY21" fmla="*/ 656696 h 1225550"/>
                    <a:gd name="connsiteX22" fmla="*/ 27164 w 1481910"/>
                    <a:gd name="connsiteY22" fmla="*/ 869421 h 1225550"/>
                    <a:gd name="connsiteX0" fmla="*/ 27164 w 1481910"/>
                    <a:gd name="connsiteY0" fmla="*/ 869421 h 1225550"/>
                    <a:gd name="connsiteX1" fmla="*/ 300725 w 1481910"/>
                    <a:gd name="connsiteY1" fmla="*/ 634471 h 1225550"/>
                    <a:gd name="connsiteX2" fmla="*/ 389508 w 1481910"/>
                    <a:gd name="connsiteY2" fmla="*/ 491596 h 1225550"/>
                    <a:gd name="connsiteX3" fmla="*/ 333973 w 1481910"/>
                    <a:gd name="connsiteY3" fmla="*/ 342371 h 1225550"/>
                    <a:gd name="connsiteX4" fmla="*/ 206688 w 1481910"/>
                    <a:gd name="connsiteY4" fmla="*/ 170921 h 1225550"/>
                    <a:gd name="connsiteX5" fmla="*/ 568769 w 1481910"/>
                    <a:gd name="connsiteY5" fmla="*/ 367771 h 1225550"/>
                    <a:gd name="connsiteX6" fmla="*/ 687570 w 1481910"/>
                    <a:gd name="connsiteY6" fmla="*/ 5821 h 1225550"/>
                    <a:gd name="connsiteX7" fmla="*/ 747888 w 1481910"/>
                    <a:gd name="connsiteY7" fmla="*/ 332847 h 1225550"/>
                    <a:gd name="connsiteX8" fmla="*/ 862197 w 1481910"/>
                    <a:gd name="connsiteY8" fmla="*/ 339197 h 1225550"/>
                    <a:gd name="connsiteX9" fmla="*/ 929927 w 1481910"/>
                    <a:gd name="connsiteY9" fmla="*/ 342372 h 1225550"/>
                    <a:gd name="connsiteX10" fmla="*/ 1204292 w 1481910"/>
                    <a:gd name="connsiteY10" fmla="*/ 145522 h 1225550"/>
                    <a:gd name="connsiteX11" fmla="*/ 962732 w 1481910"/>
                    <a:gd name="connsiteY11" fmla="*/ 507472 h 1225550"/>
                    <a:gd name="connsiteX12" fmla="*/ 1415301 w 1481910"/>
                    <a:gd name="connsiteY12" fmla="*/ 542397 h 1225550"/>
                    <a:gd name="connsiteX13" fmla="*/ 977148 w 1481910"/>
                    <a:gd name="connsiteY13" fmla="*/ 640822 h 1225550"/>
                    <a:gd name="connsiteX14" fmla="*/ 1248483 w 1481910"/>
                    <a:gd name="connsiteY14" fmla="*/ 875771 h 1225550"/>
                    <a:gd name="connsiteX15" fmla="*/ 1038265 w 1481910"/>
                    <a:gd name="connsiteY15" fmla="*/ 844022 h 1225550"/>
                    <a:gd name="connsiteX16" fmla="*/ 842597 w 1481910"/>
                    <a:gd name="connsiteY16" fmla="*/ 713846 h 1225550"/>
                    <a:gd name="connsiteX17" fmla="*/ 742598 w 1481910"/>
                    <a:gd name="connsiteY17" fmla="*/ 1218671 h 1225550"/>
                    <a:gd name="connsiteX18" fmla="*/ 693895 w 1481910"/>
                    <a:gd name="connsiteY18" fmla="*/ 755121 h 1225550"/>
                    <a:gd name="connsiteX19" fmla="*/ 287501 w 1481910"/>
                    <a:gd name="connsiteY19" fmla="*/ 1040871 h 1225550"/>
                    <a:gd name="connsiteX20" fmla="*/ 465825 w 1481910"/>
                    <a:gd name="connsiteY20" fmla="*/ 764646 h 1225550"/>
                    <a:gd name="connsiteX21" fmla="*/ 463710 w 1481910"/>
                    <a:gd name="connsiteY21" fmla="*/ 656696 h 1225550"/>
                    <a:gd name="connsiteX22" fmla="*/ 27164 w 1481910"/>
                    <a:gd name="connsiteY22" fmla="*/ 869421 h 1225550"/>
                    <a:gd name="connsiteX0" fmla="*/ 27164 w 1481910"/>
                    <a:gd name="connsiteY0" fmla="*/ 786871 h 1225550"/>
                    <a:gd name="connsiteX1" fmla="*/ 300725 w 1481910"/>
                    <a:gd name="connsiteY1" fmla="*/ 634471 h 1225550"/>
                    <a:gd name="connsiteX2" fmla="*/ 389508 w 1481910"/>
                    <a:gd name="connsiteY2" fmla="*/ 491596 h 1225550"/>
                    <a:gd name="connsiteX3" fmla="*/ 333973 w 1481910"/>
                    <a:gd name="connsiteY3" fmla="*/ 342371 h 1225550"/>
                    <a:gd name="connsiteX4" fmla="*/ 206688 w 1481910"/>
                    <a:gd name="connsiteY4" fmla="*/ 170921 h 1225550"/>
                    <a:gd name="connsiteX5" fmla="*/ 568769 w 1481910"/>
                    <a:gd name="connsiteY5" fmla="*/ 367771 h 1225550"/>
                    <a:gd name="connsiteX6" fmla="*/ 687570 w 1481910"/>
                    <a:gd name="connsiteY6" fmla="*/ 5821 h 1225550"/>
                    <a:gd name="connsiteX7" fmla="*/ 747888 w 1481910"/>
                    <a:gd name="connsiteY7" fmla="*/ 332847 h 1225550"/>
                    <a:gd name="connsiteX8" fmla="*/ 862197 w 1481910"/>
                    <a:gd name="connsiteY8" fmla="*/ 339197 h 1225550"/>
                    <a:gd name="connsiteX9" fmla="*/ 929927 w 1481910"/>
                    <a:gd name="connsiteY9" fmla="*/ 342372 h 1225550"/>
                    <a:gd name="connsiteX10" fmla="*/ 1204292 w 1481910"/>
                    <a:gd name="connsiteY10" fmla="*/ 145522 h 1225550"/>
                    <a:gd name="connsiteX11" fmla="*/ 962732 w 1481910"/>
                    <a:gd name="connsiteY11" fmla="*/ 507472 h 1225550"/>
                    <a:gd name="connsiteX12" fmla="*/ 1415301 w 1481910"/>
                    <a:gd name="connsiteY12" fmla="*/ 542397 h 1225550"/>
                    <a:gd name="connsiteX13" fmla="*/ 977148 w 1481910"/>
                    <a:gd name="connsiteY13" fmla="*/ 640822 h 1225550"/>
                    <a:gd name="connsiteX14" fmla="*/ 1248483 w 1481910"/>
                    <a:gd name="connsiteY14" fmla="*/ 875771 h 1225550"/>
                    <a:gd name="connsiteX15" fmla="*/ 1038265 w 1481910"/>
                    <a:gd name="connsiteY15" fmla="*/ 844022 h 1225550"/>
                    <a:gd name="connsiteX16" fmla="*/ 842597 w 1481910"/>
                    <a:gd name="connsiteY16" fmla="*/ 713846 h 1225550"/>
                    <a:gd name="connsiteX17" fmla="*/ 742598 w 1481910"/>
                    <a:gd name="connsiteY17" fmla="*/ 1218671 h 1225550"/>
                    <a:gd name="connsiteX18" fmla="*/ 693895 w 1481910"/>
                    <a:gd name="connsiteY18" fmla="*/ 755121 h 1225550"/>
                    <a:gd name="connsiteX19" fmla="*/ 287501 w 1481910"/>
                    <a:gd name="connsiteY19" fmla="*/ 1040871 h 1225550"/>
                    <a:gd name="connsiteX20" fmla="*/ 465825 w 1481910"/>
                    <a:gd name="connsiteY20" fmla="*/ 764646 h 1225550"/>
                    <a:gd name="connsiteX21" fmla="*/ 463710 w 1481910"/>
                    <a:gd name="connsiteY21" fmla="*/ 656696 h 1225550"/>
                    <a:gd name="connsiteX22" fmla="*/ 27164 w 1481910"/>
                    <a:gd name="connsiteY22" fmla="*/ 786871 h 1225550"/>
                    <a:gd name="connsiteX0" fmla="*/ 27164 w 1481910"/>
                    <a:gd name="connsiteY0" fmla="*/ 1309338 h 1748017"/>
                    <a:gd name="connsiteX1" fmla="*/ 300725 w 1481910"/>
                    <a:gd name="connsiteY1" fmla="*/ 1156938 h 1748017"/>
                    <a:gd name="connsiteX2" fmla="*/ 389508 w 1481910"/>
                    <a:gd name="connsiteY2" fmla="*/ 1014063 h 1748017"/>
                    <a:gd name="connsiteX3" fmla="*/ 333973 w 1481910"/>
                    <a:gd name="connsiteY3" fmla="*/ 864838 h 1748017"/>
                    <a:gd name="connsiteX4" fmla="*/ 206688 w 1481910"/>
                    <a:gd name="connsiteY4" fmla="*/ 693388 h 1748017"/>
                    <a:gd name="connsiteX5" fmla="*/ 568769 w 1481910"/>
                    <a:gd name="connsiteY5" fmla="*/ 890238 h 1748017"/>
                    <a:gd name="connsiteX6" fmla="*/ 548441 w 1481910"/>
                    <a:gd name="connsiteY6" fmla="*/ 5821 h 1748017"/>
                    <a:gd name="connsiteX7" fmla="*/ 747888 w 1481910"/>
                    <a:gd name="connsiteY7" fmla="*/ 855314 h 1748017"/>
                    <a:gd name="connsiteX8" fmla="*/ 862197 w 1481910"/>
                    <a:gd name="connsiteY8" fmla="*/ 861664 h 1748017"/>
                    <a:gd name="connsiteX9" fmla="*/ 929927 w 1481910"/>
                    <a:gd name="connsiteY9" fmla="*/ 864839 h 1748017"/>
                    <a:gd name="connsiteX10" fmla="*/ 1204292 w 1481910"/>
                    <a:gd name="connsiteY10" fmla="*/ 667989 h 1748017"/>
                    <a:gd name="connsiteX11" fmla="*/ 962732 w 1481910"/>
                    <a:gd name="connsiteY11" fmla="*/ 1029939 h 1748017"/>
                    <a:gd name="connsiteX12" fmla="*/ 1415301 w 1481910"/>
                    <a:gd name="connsiteY12" fmla="*/ 1064864 h 1748017"/>
                    <a:gd name="connsiteX13" fmla="*/ 977148 w 1481910"/>
                    <a:gd name="connsiteY13" fmla="*/ 1163289 h 1748017"/>
                    <a:gd name="connsiteX14" fmla="*/ 1248483 w 1481910"/>
                    <a:gd name="connsiteY14" fmla="*/ 1398238 h 1748017"/>
                    <a:gd name="connsiteX15" fmla="*/ 1038265 w 1481910"/>
                    <a:gd name="connsiteY15" fmla="*/ 1366489 h 1748017"/>
                    <a:gd name="connsiteX16" fmla="*/ 842597 w 1481910"/>
                    <a:gd name="connsiteY16" fmla="*/ 1236313 h 1748017"/>
                    <a:gd name="connsiteX17" fmla="*/ 742598 w 1481910"/>
                    <a:gd name="connsiteY17" fmla="*/ 1741138 h 1748017"/>
                    <a:gd name="connsiteX18" fmla="*/ 693895 w 1481910"/>
                    <a:gd name="connsiteY18" fmla="*/ 1277588 h 1748017"/>
                    <a:gd name="connsiteX19" fmla="*/ 287501 w 1481910"/>
                    <a:gd name="connsiteY19" fmla="*/ 1563338 h 1748017"/>
                    <a:gd name="connsiteX20" fmla="*/ 465825 w 1481910"/>
                    <a:gd name="connsiteY20" fmla="*/ 1287113 h 1748017"/>
                    <a:gd name="connsiteX21" fmla="*/ 463710 w 1481910"/>
                    <a:gd name="connsiteY21" fmla="*/ 1179163 h 1748017"/>
                    <a:gd name="connsiteX22" fmla="*/ 27164 w 1481910"/>
                    <a:gd name="connsiteY22" fmla="*/ 1309338 h 1748017"/>
                    <a:gd name="connsiteX0" fmla="*/ 27164 w 1481910"/>
                    <a:gd name="connsiteY0" fmla="*/ 1661976 h 2100655"/>
                    <a:gd name="connsiteX1" fmla="*/ 300725 w 1481910"/>
                    <a:gd name="connsiteY1" fmla="*/ 1509576 h 2100655"/>
                    <a:gd name="connsiteX2" fmla="*/ 389508 w 1481910"/>
                    <a:gd name="connsiteY2" fmla="*/ 1366701 h 2100655"/>
                    <a:gd name="connsiteX3" fmla="*/ 333973 w 1481910"/>
                    <a:gd name="connsiteY3" fmla="*/ 1217476 h 2100655"/>
                    <a:gd name="connsiteX4" fmla="*/ 206688 w 1481910"/>
                    <a:gd name="connsiteY4" fmla="*/ 1046026 h 2100655"/>
                    <a:gd name="connsiteX5" fmla="*/ 568769 w 1481910"/>
                    <a:gd name="connsiteY5" fmla="*/ 1242876 h 2100655"/>
                    <a:gd name="connsiteX6" fmla="*/ 548442 w 1481910"/>
                    <a:gd name="connsiteY6" fmla="*/ 5821 h 2100655"/>
                    <a:gd name="connsiteX7" fmla="*/ 747888 w 1481910"/>
                    <a:gd name="connsiteY7" fmla="*/ 1207952 h 2100655"/>
                    <a:gd name="connsiteX8" fmla="*/ 862197 w 1481910"/>
                    <a:gd name="connsiteY8" fmla="*/ 1214302 h 2100655"/>
                    <a:gd name="connsiteX9" fmla="*/ 929927 w 1481910"/>
                    <a:gd name="connsiteY9" fmla="*/ 1217477 h 2100655"/>
                    <a:gd name="connsiteX10" fmla="*/ 1204292 w 1481910"/>
                    <a:gd name="connsiteY10" fmla="*/ 1020627 h 2100655"/>
                    <a:gd name="connsiteX11" fmla="*/ 962732 w 1481910"/>
                    <a:gd name="connsiteY11" fmla="*/ 1382577 h 2100655"/>
                    <a:gd name="connsiteX12" fmla="*/ 1415301 w 1481910"/>
                    <a:gd name="connsiteY12" fmla="*/ 1417502 h 2100655"/>
                    <a:gd name="connsiteX13" fmla="*/ 977148 w 1481910"/>
                    <a:gd name="connsiteY13" fmla="*/ 1515927 h 2100655"/>
                    <a:gd name="connsiteX14" fmla="*/ 1248483 w 1481910"/>
                    <a:gd name="connsiteY14" fmla="*/ 1750876 h 2100655"/>
                    <a:gd name="connsiteX15" fmla="*/ 1038265 w 1481910"/>
                    <a:gd name="connsiteY15" fmla="*/ 1719127 h 2100655"/>
                    <a:gd name="connsiteX16" fmla="*/ 842597 w 1481910"/>
                    <a:gd name="connsiteY16" fmla="*/ 1588951 h 2100655"/>
                    <a:gd name="connsiteX17" fmla="*/ 742598 w 1481910"/>
                    <a:gd name="connsiteY17" fmla="*/ 2093776 h 2100655"/>
                    <a:gd name="connsiteX18" fmla="*/ 693895 w 1481910"/>
                    <a:gd name="connsiteY18" fmla="*/ 1630226 h 2100655"/>
                    <a:gd name="connsiteX19" fmla="*/ 287501 w 1481910"/>
                    <a:gd name="connsiteY19" fmla="*/ 1915976 h 2100655"/>
                    <a:gd name="connsiteX20" fmla="*/ 465825 w 1481910"/>
                    <a:gd name="connsiteY20" fmla="*/ 1639751 h 2100655"/>
                    <a:gd name="connsiteX21" fmla="*/ 463710 w 1481910"/>
                    <a:gd name="connsiteY21" fmla="*/ 1531801 h 2100655"/>
                    <a:gd name="connsiteX22" fmla="*/ 27164 w 1481910"/>
                    <a:gd name="connsiteY22" fmla="*/ 1661976 h 21006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1481910" h="2100655">
                      <a:moveTo>
                        <a:pt x="27164" y="1661976"/>
                      </a:moveTo>
                      <a:cubicBezTo>
                        <a:pt x="0" y="1658272"/>
                        <a:pt x="145087" y="1601122"/>
                        <a:pt x="300725" y="1509576"/>
                      </a:cubicBezTo>
                      <a:cubicBezTo>
                        <a:pt x="361116" y="1446605"/>
                        <a:pt x="383967" y="1407976"/>
                        <a:pt x="389508" y="1366701"/>
                      </a:cubicBezTo>
                      <a:cubicBezTo>
                        <a:pt x="387020" y="1288384"/>
                        <a:pt x="364443" y="1270922"/>
                        <a:pt x="333973" y="1217476"/>
                      </a:cubicBezTo>
                      <a:cubicBezTo>
                        <a:pt x="303503" y="1164030"/>
                        <a:pt x="167555" y="1041793"/>
                        <a:pt x="206688" y="1046026"/>
                      </a:cubicBezTo>
                      <a:cubicBezTo>
                        <a:pt x="245821" y="1050259"/>
                        <a:pt x="511810" y="1416244"/>
                        <a:pt x="568769" y="1242876"/>
                      </a:cubicBezTo>
                      <a:cubicBezTo>
                        <a:pt x="625728" y="1069509"/>
                        <a:pt x="518589" y="11642"/>
                        <a:pt x="548442" y="5821"/>
                      </a:cubicBezTo>
                      <a:cubicBezTo>
                        <a:pt x="578295" y="0"/>
                        <a:pt x="695596" y="1006539"/>
                        <a:pt x="747888" y="1207952"/>
                      </a:cubicBezTo>
                      <a:cubicBezTo>
                        <a:pt x="800181" y="1409366"/>
                        <a:pt x="831857" y="1212715"/>
                        <a:pt x="862197" y="1214302"/>
                      </a:cubicBezTo>
                      <a:lnTo>
                        <a:pt x="929927" y="1217477"/>
                      </a:lnTo>
                      <a:cubicBezTo>
                        <a:pt x="965821" y="1219065"/>
                        <a:pt x="1159314" y="950777"/>
                        <a:pt x="1204292" y="1020627"/>
                      </a:cubicBezTo>
                      <a:cubicBezTo>
                        <a:pt x="1254033" y="1000519"/>
                        <a:pt x="963481" y="1279919"/>
                        <a:pt x="962732" y="1382577"/>
                      </a:cubicBezTo>
                      <a:cubicBezTo>
                        <a:pt x="935106" y="1457189"/>
                        <a:pt x="1375790" y="1375169"/>
                        <a:pt x="1415301" y="1417502"/>
                      </a:cubicBezTo>
                      <a:cubicBezTo>
                        <a:pt x="1481910" y="1430731"/>
                        <a:pt x="1004951" y="1460365"/>
                        <a:pt x="977148" y="1515927"/>
                      </a:cubicBezTo>
                      <a:cubicBezTo>
                        <a:pt x="949345" y="1571489"/>
                        <a:pt x="1238297" y="1717009"/>
                        <a:pt x="1248483" y="1750876"/>
                      </a:cubicBezTo>
                      <a:cubicBezTo>
                        <a:pt x="1258669" y="1784743"/>
                        <a:pt x="1105913" y="1746114"/>
                        <a:pt x="1038265" y="1719127"/>
                      </a:cubicBezTo>
                      <a:cubicBezTo>
                        <a:pt x="970617" y="1692140"/>
                        <a:pt x="891875" y="1526509"/>
                        <a:pt x="842597" y="1588951"/>
                      </a:cubicBezTo>
                      <a:cubicBezTo>
                        <a:pt x="793319" y="1651393"/>
                        <a:pt x="767382" y="2086897"/>
                        <a:pt x="742598" y="2093776"/>
                      </a:cubicBezTo>
                      <a:cubicBezTo>
                        <a:pt x="717814" y="2100655"/>
                        <a:pt x="769745" y="1659859"/>
                        <a:pt x="693895" y="1630226"/>
                      </a:cubicBezTo>
                      <a:cubicBezTo>
                        <a:pt x="618046" y="1600593"/>
                        <a:pt x="325512" y="1914389"/>
                        <a:pt x="287501" y="1915976"/>
                      </a:cubicBezTo>
                      <a:cubicBezTo>
                        <a:pt x="249490" y="1917563"/>
                        <a:pt x="436457" y="1703780"/>
                        <a:pt x="465825" y="1639751"/>
                      </a:cubicBezTo>
                      <a:cubicBezTo>
                        <a:pt x="495193" y="1575722"/>
                        <a:pt x="536820" y="1528097"/>
                        <a:pt x="463710" y="1531801"/>
                      </a:cubicBezTo>
                      <a:cubicBezTo>
                        <a:pt x="390600" y="1535505"/>
                        <a:pt x="54328" y="1665680"/>
                        <a:pt x="27164" y="1661976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0"/>
                </a:p>
              </p:txBody>
            </p:sp>
            <p:sp>
              <p:nvSpPr>
                <p:cNvPr id="293" name="Freeform 292"/>
                <p:cNvSpPr/>
                <p:nvPr/>
              </p:nvSpPr>
              <p:spPr>
                <a:xfrm>
                  <a:off x="3878604" y="2605251"/>
                  <a:ext cx="226958" cy="195157"/>
                </a:xfrm>
                <a:custGeom>
                  <a:avLst/>
                  <a:gdLst>
                    <a:gd name="connsiteX0" fmla="*/ 262885 w 283619"/>
                    <a:gd name="connsiteY0" fmla="*/ 41275 h 247650"/>
                    <a:gd name="connsiteX1" fmla="*/ 250185 w 283619"/>
                    <a:gd name="connsiteY1" fmla="*/ 28575 h 247650"/>
                    <a:gd name="connsiteX2" fmla="*/ 221610 w 283619"/>
                    <a:gd name="connsiteY2" fmla="*/ 12700 h 247650"/>
                    <a:gd name="connsiteX3" fmla="*/ 196210 w 283619"/>
                    <a:gd name="connsiteY3" fmla="*/ 6350 h 247650"/>
                    <a:gd name="connsiteX4" fmla="*/ 177160 w 283619"/>
                    <a:gd name="connsiteY4" fmla="*/ 0 h 247650"/>
                    <a:gd name="connsiteX5" fmla="*/ 94610 w 283619"/>
                    <a:gd name="connsiteY5" fmla="*/ 3175 h 247650"/>
                    <a:gd name="connsiteX6" fmla="*/ 81910 w 283619"/>
                    <a:gd name="connsiteY6" fmla="*/ 6350 h 247650"/>
                    <a:gd name="connsiteX7" fmla="*/ 62860 w 283619"/>
                    <a:gd name="connsiteY7" fmla="*/ 9525 h 247650"/>
                    <a:gd name="connsiteX8" fmla="*/ 53335 w 283619"/>
                    <a:gd name="connsiteY8" fmla="*/ 15875 h 247650"/>
                    <a:gd name="connsiteX9" fmla="*/ 34285 w 283619"/>
                    <a:gd name="connsiteY9" fmla="*/ 44450 h 247650"/>
                    <a:gd name="connsiteX10" fmla="*/ 27935 w 283619"/>
                    <a:gd name="connsiteY10" fmla="*/ 53975 h 247650"/>
                    <a:gd name="connsiteX11" fmla="*/ 24760 w 283619"/>
                    <a:gd name="connsiteY11" fmla="*/ 63500 h 247650"/>
                    <a:gd name="connsiteX12" fmla="*/ 12060 w 283619"/>
                    <a:gd name="connsiteY12" fmla="*/ 82550 h 247650"/>
                    <a:gd name="connsiteX13" fmla="*/ 5710 w 283619"/>
                    <a:gd name="connsiteY13" fmla="*/ 155575 h 247650"/>
                    <a:gd name="connsiteX14" fmla="*/ 2535 w 283619"/>
                    <a:gd name="connsiteY14" fmla="*/ 177800 h 247650"/>
                    <a:gd name="connsiteX15" fmla="*/ 5710 w 283619"/>
                    <a:gd name="connsiteY15" fmla="*/ 209550 h 247650"/>
                    <a:gd name="connsiteX16" fmla="*/ 24760 w 283619"/>
                    <a:gd name="connsiteY16" fmla="*/ 212725 h 247650"/>
                    <a:gd name="connsiteX17" fmla="*/ 50160 w 283619"/>
                    <a:gd name="connsiteY17" fmla="*/ 219075 h 247650"/>
                    <a:gd name="connsiteX18" fmla="*/ 59685 w 283619"/>
                    <a:gd name="connsiteY18" fmla="*/ 228600 h 247650"/>
                    <a:gd name="connsiteX19" fmla="*/ 94610 w 283619"/>
                    <a:gd name="connsiteY19" fmla="*/ 238125 h 247650"/>
                    <a:gd name="connsiteX20" fmla="*/ 129535 w 283619"/>
                    <a:gd name="connsiteY20" fmla="*/ 247650 h 247650"/>
                    <a:gd name="connsiteX21" fmla="*/ 161285 w 283619"/>
                    <a:gd name="connsiteY21" fmla="*/ 244475 h 247650"/>
                    <a:gd name="connsiteX22" fmla="*/ 180335 w 283619"/>
                    <a:gd name="connsiteY22" fmla="*/ 231775 h 247650"/>
                    <a:gd name="connsiteX23" fmla="*/ 189860 w 283619"/>
                    <a:gd name="connsiteY23" fmla="*/ 228600 h 247650"/>
                    <a:gd name="connsiteX24" fmla="*/ 196210 w 283619"/>
                    <a:gd name="connsiteY24" fmla="*/ 219075 h 247650"/>
                    <a:gd name="connsiteX25" fmla="*/ 205735 w 283619"/>
                    <a:gd name="connsiteY25" fmla="*/ 196850 h 247650"/>
                    <a:gd name="connsiteX26" fmla="*/ 218435 w 283619"/>
                    <a:gd name="connsiteY26" fmla="*/ 177800 h 247650"/>
                    <a:gd name="connsiteX27" fmla="*/ 227960 w 283619"/>
                    <a:gd name="connsiteY27" fmla="*/ 165100 h 247650"/>
                    <a:gd name="connsiteX28" fmla="*/ 234310 w 283619"/>
                    <a:gd name="connsiteY28" fmla="*/ 152400 h 247650"/>
                    <a:gd name="connsiteX29" fmla="*/ 256535 w 283619"/>
                    <a:gd name="connsiteY29" fmla="*/ 123825 h 247650"/>
                    <a:gd name="connsiteX30" fmla="*/ 266060 w 283619"/>
                    <a:gd name="connsiteY30" fmla="*/ 117475 h 247650"/>
                    <a:gd name="connsiteX31" fmla="*/ 272410 w 283619"/>
                    <a:gd name="connsiteY31" fmla="*/ 107950 h 247650"/>
                    <a:gd name="connsiteX32" fmla="*/ 281935 w 283619"/>
                    <a:gd name="connsiteY32" fmla="*/ 98425 h 247650"/>
                    <a:gd name="connsiteX33" fmla="*/ 278760 w 283619"/>
                    <a:gd name="connsiteY33" fmla="*/ 60325 h 247650"/>
                    <a:gd name="connsiteX34" fmla="*/ 275585 w 283619"/>
                    <a:gd name="connsiteY34" fmla="*/ 50800 h 247650"/>
                    <a:gd name="connsiteX35" fmla="*/ 266060 w 283619"/>
                    <a:gd name="connsiteY35" fmla="*/ 47625 h 247650"/>
                    <a:gd name="connsiteX36" fmla="*/ 259710 w 283619"/>
                    <a:gd name="connsiteY36" fmla="*/ 38100 h 247650"/>
                    <a:gd name="connsiteX37" fmla="*/ 262885 w 283619"/>
                    <a:gd name="connsiteY37" fmla="*/ 41275 h 247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283619" h="247650">
                      <a:moveTo>
                        <a:pt x="262885" y="41275"/>
                      </a:moveTo>
                      <a:cubicBezTo>
                        <a:pt x="261298" y="39688"/>
                        <a:pt x="254911" y="32251"/>
                        <a:pt x="250185" y="28575"/>
                      </a:cubicBezTo>
                      <a:cubicBezTo>
                        <a:pt x="247133" y="26201"/>
                        <a:pt x="226882" y="14457"/>
                        <a:pt x="221610" y="12700"/>
                      </a:cubicBezTo>
                      <a:cubicBezTo>
                        <a:pt x="213331" y="9940"/>
                        <a:pt x="204489" y="9110"/>
                        <a:pt x="196210" y="6350"/>
                      </a:cubicBezTo>
                      <a:lnTo>
                        <a:pt x="177160" y="0"/>
                      </a:lnTo>
                      <a:cubicBezTo>
                        <a:pt x="149643" y="1058"/>
                        <a:pt x="122086" y="1343"/>
                        <a:pt x="94610" y="3175"/>
                      </a:cubicBezTo>
                      <a:cubicBezTo>
                        <a:pt x="90256" y="3465"/>
                        <a:pt x="86189" y="5494"/>
                        <a:pt x="81910" y="6350"/>
                      </a:cubicBezTo>
                      <a:cubicBezTo>
                        <a:pt x="75597" y="7613"/>
                        <a:pt x="69210" y="8467"/>
                        <a:pt x="62860" y="9525"/>
                      </a:cubicBezTo>
                      <a:cubicBezTo>
                        <a:pt x="59685" y="11642"/>
                        <a:pt x="56033" y="13177"/>
                        <a:pt x="53335" y="15875"/>
                      </a:cubicBezTo>
                      <a:cubicBezTo>
                        <a:pt x="46289" y="22921"/>
                        <a:pt x="39323" y="36389"/>
                        <a:pt x="34285" y="44450"/>
                      </a:cubicBezTo>
                      <a:cubicBezTo>
                        <a:pt x="32263" y="47686"/>
                        <a:pt x="29642" y="50562"/>
                        <a:pt x="27935" y="53975"/>
                      </a:cubicBezTo>
                      <a:cubicBezTo>
                        <a:pt x="26438" y="56968"/>
                        <a:pt x="26385" y="60574"/>
                        <a:pt x="24760" y="63500"/>
                      </a:cubicBezTo>
                      <a:cubicBezTo>
                        <a:pt x="21054" y="70171"/>
                        <a:pt x="12060" y="82550"/>
                        <a:pt x="12060" y="82550"/>
                      </a:cubicBezTo>
                      <a:cubicBezTo>
                        <a:pt x="10036" y="108861"/>
                        <a:pt x="8742" y="129803"/>
                        <a:pt x="5710" y="155575"/>
                      </a:cubicBezTo>
                      <a:cubicBezTo>
                        <a:pt x="4836" y="163007"/>
                        <a:pt x="3593" y="170392"/>
                        <a:pt x="2535" y="177800"/>
                      </a:cubicBezTo>
                      <a:cubicBezTo>
                        <a:pt x="3593" y="188383"/>
                        <a:pt x="0" y="200577"/>
                        <a:pt x="5710" y="209550"/>
                      </a:cubicBezTo>
                      <a:cubicBezTo>
                        <a:pt x="9166" y="214981"/>
                        <a:pt x="18426" y="211573"/>
                        <a:pt x="24760" y="212725"/>
                      </a:cubicBezTo>
                      <a:cubicBezTo>
                        <a:pt x="41618" y="215790"/>
                        <a:pt x="36941" y="214669"/>
                        <a:pt x="50160" y="219075"/>
                      </a:cubicBezTo>
                      <a:cubicBezTo>
                        <a:pt x="53335" y="222250"/>
                        <a:pt x="55760" y="226419"/>
                        <a:pt x="59685" y="228600"/>
                      </a:cubicBezTo>
                      <a:cubicBezTo>
                        <a:pt x="69954" y="234305"/>
                        <a:pt x="83378" y="235533"/>
                        <a:pt x="94610" y="238125"/>
                      </a:cubicBezTo>
                      <a:cubicBezTo>
                        <a:pt x="117886" y="243496"/>
                        <a:pt x="113790" y="242402"/>
                        <a:pt x="129535" y="247650"/>
                      </a:cubicBezTo>
                      <a:cubicBezTo>
                        <a:pt x="140118" y="246592"/>
                        <a:pt x="151133" y="247647"/>
                        <a:pt x="161285" y="244475"/>
                      </a:cubicBezTo>
                      <a:cubicBezTo>
                        <a:pt x="168569" y="242199"/>
                        <a:pt x="173095" y="234188"/>
                        <a:pt x="180335" y="231775"/>
                      </a:cubicBezTo>
                      <a:lnTo>
                        <a:pt x="189860" y="228600"/>
                      </a:lnTo>
                      <a:cubicBezTo>
                        <a:pt x="191977" y="225425"/>
                        <a:pt x="194503" y="222488"/>
                        <a:pt x="196210" y="219075"/>
                      </a:cubicBezTo>
                      <a:cubicBezTo>
                        <a:pt x="209348" y="192798"/>
                        <a:pt x="185915" y="229884"/>
                        <a:pt x="205735" y="196850"/>
                      </a:cubicBezTo>
                      <a:cubicBezTo>
                        <a:pt x="209662" y="190306"/>
                        <a:pt x="213856" y="183905"/>
                        <a:pt x="218435" y="177800"/>
                      </a:cubicBezTo>
                      <a:cubicBezTo>
                        <a:pt x="221610" y="173567"/>
                        <a:pt x="225155" y="169587"/>
                        <a:pt x="227960" y="165100"/>
                      </a:cubicBezTo>
                      <a:cubicBezTo>
                        <a:pt x="230468" y="161086"/>
                        <a:pt x="231875" y="156459"/>
                        <a:pt x="234310" y="152400"/>
                      </a:cubicBezTo>
                      <a:cubicBezTo>
                        <a:pt x="241390" y="140600"/>
                        <a:pt x="246385" y="132283"/>
                        <a:pt x="256535" y="123825"/>
                      </a:cubicBezTo>
                      <a:cubicBezTo>
                        <a:pt x="259466" y="121382"/>
                        <a:pt x="262885" y="119592"/>
                        <a:pt x="266060" y="117475"/>
                      </a:cubicBezTo>
                      <a:cubicBezTo>
                        <a:pt x="268177" y="114300"/>
                        <a:pt x="269967" y="110881"/>
                        <a:pt x="272410" y="107950"/>
                      </a:cubicBezTo>
                      <a:cubicBezTo>
                        <a:pt x="275285" y="104501"/>
                        <a:pt x="281342" y="102876"/>
                        <a:pt x="281935" y="98425"/>
                      </a:cubicBezTo>
                      <a:cubicBezTo>
                        <a:pt x="283619" y="85793"/>
                        <a:pt x="280444" y="72957"/>
                        <a:pt x="278760" y="60325"/>
                      </a:cubicBezTo>
                      <a:cubicBezTo>
                        <a:pt x="278318" y="57008"/>
                        <a:pt x="277952" y="53167"/>
                        <a:pt x="275585" y="50800"/>
                      </a:cubicBezTo>
                      <a:cubicBezTo>
                        <a:pt x="273218" y="48433"/>
                        <a:pt x="269235" y="48683"/>
                        <a:pt x="266060" y="47625"/>
                      </a:cubicBezTo>
                      <a:cubicBezTo>
                        <a:pt x="263943" y="44450"/>
                        <a:pt x="262153" y="41031"/>
                        <a:pt x="259710" y="38100"/>
                      </a:cubicBezTo>
                      <a:cubicBezTo>
                        <a:pt x="256835" y="34651"/>
                        <a:pt x="264472" y="42862"/>
                        <a:pt x="262885" y="41275"/>
                      </a:cubicBezTo>
                      <a:close/>
                    </a:path>
                  </a:pathLst>
                </a:custGeom>
                <a:solidFill>
                  <a:srgbClr val="DFAE12"/>
                </a:solidFill>
                <a:ln w="9525" cap="flat" cmpd="sng" algn="ctr">
                  <a:solidFill>
                    <a:srgbClr val="FF99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0"/>
                </a:p>
              </p:txBody>
            </p:sp>
          </p:grpSp>
          <p:sp>
            <p:nvSpPr>
              <p:cNvPr id="291" name="Oval 290"/>
              <p:cNvSpPr>
                <a:spLocks noChangeArrowheads="1"/>
              </p:cNvSpPr>
              <p:nvPr/>
            </p:nvSpPr>
            <p:spPr bwMode="auto">
              <a:xfrm flipV="1">
                <a:off x="3691062" y="1962811"/>
                <a:ext cx="106337" cy="79332"/>
              </a:xfrm>
              <a:prstGeom prst="ellipse">
                <a:avLst/>
              </a:prstGeom>
              <a:solidFill>
                <a:srgbClr val="DDC0B6"/>
              </a:solidFill>
              <a:ln w="9525" algn="ctr">
                <a:solidFill>
                  <a:srgbClr val="D40000"/>
                </a:solidFill>
                <a:round/>
                <a:headEnd/>
                <a:tailEnd/>
              </a:ln>
              <a:effectLst>
                <a:outerShdw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rot="1080000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>
                  <a:solidFill>
                    <a:schemeClr val="lt1"/>
                  </a:solidFill>
                  <a:latin typeface="+mn-lt"/>
                </a:endParaRPr>
              </a:p>
            </p:txBody>
          </p:sp>
        </p:grpSp>
      </p:grpSp>
      <p:grpSp>
        <p:nvGrpSpPr>
          <p:cNvPr id="357" name="Group 356"/>
          <p:cNvGrpSpPr/>
          <p:nvPr/>
        </p:nvGrpSpPr>
        <p:grpSpPr bwMode="auto">
          <a:xfrm>
            <a:off x="6340475" y="2565400"/>
            <a:ext cx="400050" cy="179388"/>
            <a:chOff x="4171089" y="2814943"/>
            <a:chExt cx="401031" cy="151009"/>
          </a:xfrm>
          <a:solidFill>
            <a:srgbClr val="CCFFCC"/>
          </a:solidFill>
        </p:grpSpPr>
        <p:sp>
          <p:nvSpPr>
            <p:cNvPr id="358" name="Connector 483"/>
            <p:cNvSpPr/>
            <p:nvPr/>
          </p:nvSpPr>
          <p:spPr>
            <a:xfrm flipV="1">
              <a:off x="4454500" y="2814943"/>
              <a:ext cx="70376" cy="27432"/>
            </a:xfrm>
            <a:prstGeom prst="flowChartConnector">
              <a:avLst/>
            </a:prstGeom>
            <a:grpFill/>
            <a:ln>
              <a:solidFill>
                <a:srgbClr val="F1E68D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/>
            </a:p>
          </p:txBody>
        </p:sp>
        <p:sp>
          <p:nvSpPr>
            <p:cNvPr id="359" name="Connector 484"/>
            <p:cNvSpPr/>
            <p:nvPr/>
          </p:nvSpPr>
          <p:spPr>
            <a:xfrm flipV="1">
              <a:off x="4350743" y="2879730"/>
              <a:ext cx="70376" cy="27432"/>
            </a:xfrm>
            <a:prstGeom prst="flowChartConnector">
              <a:avLst/>
            </a:prstGeom>
            <a:grpFill/>
            <a:ln>
              <a:solidFill>
                <a:srgbClr val="F1E68D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/>
            </a:p>
          </p:txBody>
        </p:sp>
        <p:sp>
          <p:nvSpPr>
            <p:cNvPr id="360" name="Connector 485"/>
            <p:cNvSpPr/>
            <p:nvPr/>
          </p:nvSpPr>
          <p:spPr>
            <a:xfrm flipV="1">
              <a:off x="4257125" y="2843980"/>
              <a:ext cx="70376" cy="27432"/>
            </a:xfrm>
            <a:prstGeom prst="flowChartConnector">
              <a:avLst/>
            </a:prstGeom>
            <a:grpFill/>
            <a:ln>
              <a:solidFill>
                <a:srgbClr val="F1E68D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/>
            </a:p>
          </p:txBody>
        </p:sp>
        <p:sp>
          <p:nvSpPr>
            <p:cNvPr id="361" name="Connector 486"/>
            <p:cNvSpPr/>
            <p:nvPr/>
          </p:nvSpPr>
          <p:spPr>
            <a:xfrm flipV="1">
              <a:off x="4171089" y="2938520"/>
              <a:ext cx="70376" cy="27432"/>
            </a:xfrm>
            <a:prstGeom prst="flowChartConnector">
              <a:avLst/>
            </a:prstGeom>
            <a:grpFill/>
            <a:ln>
              <a:solidFill>
                <a:srgbClr val="F1E68D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/>
            </a:p>
          </p:txBody>
        </p:sp>
        <p:sp>
          <p:nvSpPr>
            <p:cNvPr id="362" name="Connector 487"/>
            <p:cNvSpPr/>
            <p:nvPr/>
          </p:nvSpPr>
          <p:spPr>
            <a:xfrm flipV="1">
              <a:off x="4501744" y="2911088"/>
              <a:ext cx="70376" cy="27432"/>
            </a:xfrm>
            <a:prstGeom prst="flowChartConnector">
              <a:avLst/>
            </a:prstGeom>
            <a:grpFill/>
            <a:ln>
              <a:solidFill>
                <a:srgbClr val="F1E68D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/>
            </a:p>
          </p:txBody>
        </p:sp>
      </p:grpSp>
      <p:grpSp>
        <p:nvGrpSpPr>
          <p:cNvPr id="363" name="Group 362"/>
          <p:cNvGrpSpPr>
            <a:grpSpLocks/>
          </p:cNvGrpSpPr>
          <p:nvPr/>
        </p:nvGrpSpPr>
        <p:grpSpPr bwMode="auto">
          <a:xfrm>
            <a:off x="3835400" y="3067050"/>
            <a:ext cx="2860675" cy="2295525"/>
            <a:chOff x="3835400" y="3067050"/>
            <a:chExt cx="2860675" cy="2295525"/>
          </a:xfrm>
        </p:grpSpPr>
        <p:grpSp>
          <p:nvGrpSpPr>
            <p:cNvPr id="364" name="Group 374"/>
            <p:cNvGrpSpPr>
              <a:grpSpLocks/>
            </p:cNvGrpSpPr>
            <p:nvPr/>
          </p:nvGrpSpPr>
          <p:grpSpPr bwMode="auto">
            <a:xfrm>
              <a:off x="6146800" y="3067050"/>
              <a:ext cx="549275" cy="549275"/>
              <a:chOff x="5081776" y="4876717"/>
              <a:chExt cx="549594" cy="546426"/>
            </a:xfrm>
          </p:grpSpPr>
          <p:grpSp>
            <p:nvGrpSpPr>
              <p:cNvPr id="388" name="Group 387"/>
              <p:cNvGrpSpPr>
                <a:grpSpLocks noChangeAspect="1"/>
              </p:cNvGrpSpPr>
              <p:nvPr/>
            </p:nvGrpSpPr>
            <p:grpSpPr>
              <a:xfrm rot="825998">
                <a:off x="5136329" y="4904706"/>
                <a:ext cx="440423" cy="440423"/>
                <a:chOff x="3725333" y="2586523"/>
                <a:chExt cx="914400" cy="914400"/>
              </a:xfrm>
              <a:solidFill>
                <a:srgbClr val="A7E1FF"/>
              </a:solidFill>
            </p:grpSpPr>
            <p:sp>
              <p:nvSpPr>
                <p:cNvPr id="390" name="Oval 389"/>
                <p:cNvSpPr/>
                <p:nvPr/>
              </p:nvSpPr>
              <p:spPr>
                <a:xfrm>
                  <a:off x="3725333" y="2586523"/>
                  <a:ext cx="914400" cy="914400"/>
                </a:xfrm>
                <a:prstGeom prst="ellipse">
                  <a:avLst/>
                </a:prstGeom>
                <a:grpFill/>
                <a:ln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0"/>
                </a:p>
              </p:txBody>
            </p:sp>
            <p:sp>
              <p:nvSpPr>
                <p:cNvPr id="391" name="Oval 390"/>
                <p:cNvSpPr/>
                <p:nvPr/>
              </p:nvSpPr>
              <p:spPr>
                <a:xfrm>
                  <a:off x="3805769" y="2700482"/>
                  <a:ext cx="753533" cy="683181"/>
                </a:xfrm>
                <a:prstGeom prst="ellipse">
                  <a:avLst/>
                </a:prstGeom>
                <a:grpFill/>
                <a:ln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0"/>
                </a:p>
              </p:txBody>
            </p:sp>
          </p:grpSp>
          <p:sp>
            <p:nvSpPr>
              <p:cNvPr id="389" name="TextBox 381"/>
              <p:cNvSpPr txBox="1">
                <a:spLocks noChangeArrowheads="1"/>
              </p:cNvSpPr>
              <p:nvPr/>
            </p:nvSpPr>
            <p:spPr bwMode="auto">
              <a:xfrm>
                <a:off x="5118479" y="4992137"/>
                <a:ext cx="472307" cy="259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 b="1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 sz="3200" b="1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 sz="3200" b="1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 sz="3200" b="1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 sz="3200" b="1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r>
                  <a:rPr lang="en-US" sz="1100" dirty="0">
                    <a:latin typeface="Calibri" pitchFamily="34" charset="0"/>
                  </a:rPr>
                  <a:t>Th17</a:t>
                </a:r>
              </a:p>
            </p:txBody>
          </p:sp>
        </p:grpSp>
        <p:grpSp>
          <p:nvGrpSpPr>
            <p:cNvPr id="365" name="Group 792578"/>
            <p:cNvGrpSpPr>
              <a:grpSpLocks/>
            </p:cNvGrpSpPr>
            <p:nvPr/>
          </p:nvGrpSpPr>
          <p:grpSpPr bwMode="auto">
            <a:xfrm>
              <a:off x="3835400" y="3792538"/>
              <a:ext cx="2274888" cy="1570037"/>
              <a:chOff x="3835400" y="3792538"/>
              <a:chExt cx="2274888" cy="1570037"/>
            </a:xfrm>
          </p:grpSpPr>
          <p:grpSp>
            <p:nvGrpSpPr>
              <p:cNvPr id="366" name="Group 429"/>
              <p:cNvGrpSpPr>
                <a:grpSpLocks/>
              </p:cNvGrpSpPr>
              <p:nvPr/>
            </p:nvGrpSpPr>
            <p:grpSpPr bwMode="auto">
              <a:xfrm>
                <a:off x="3835400" y="4041775"/>
                <a:ext cx="1700213" cy="1320800"/>
                <a:chOff x="2242" y="2342"/>
                <a:chExt cx="1071" cy="832"/>
              </a:xfrm>
            </p:grpSpPr>
            <p:grpSp>
              <p:nvGrpSpPr>
                <p:cNvPr id="373" name="Group 362"/>
                <p:cNvGrpSpPr>
                  <a:grpSpLocks/>
                </p:cNvGrpSpPr>
                <p:nvPr/>
              </p:nvGrpSpPr>
              <p:grpSpPr bwMode="auto">
                <a:xfrm>
                  <a:off x="2968" y="2657"/>
                  <a:ext cx="345" cy="400"/>
                  <a:chOff x="6101222" y="3494471"/>
                  <a:chExt cx="454221" cy="533060"/>
                </a:xfrm>
              </p:grpSpPr>
              <p:sp>
                <p:nvSpPr>
                  <p:cNvPr id="381" name="TextBox 36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147302" y="3643728"/>
                    <a:ext cx="408141" cy="38380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3200" b="1"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>
                      <a:defRPr sz="3200" b="1"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>
                      <a:defRPr sz="3200" b="1"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>
                      <a:defRPr sz="3200" b="1"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>
                      <a:defRPr sz="3200" b="1"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 b="1"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 b="1"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 b="1"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 b="1"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r>
                      <a:rPr lang="en-US" sz="1200" dirty="0">
                        <a:latin typeface="Calibri" pitchFamily="34" charset="0"/>
                      </a:rPr>
                      <a:t>IL-17</a:t>
                    </a:r>
                  </a:p>
                  <a:p>
                    <a:r>
                      <a:rPr lang="en-US" sz="1200" dirty="0">
                        <a:latin typeface="Calibri" pitchFamily="34" charset="0"/>
                      </a:rPr>
                      <a:t>IL-22</a:t>
                    </a:r>
                  </a:p>
                </p:txBody>
              </p:sp>
              <p:grpSp>
                <p:nvGrpSpPr>
                  <p:cNvPr id="382" name="Group 381"/>
                  <p:cNvGrpSpPr/>
                  <p:nvPr/>
                </p:nvGrpSpPr>
                <p:grpSpPr>
                  <a:xfrm>
                    <a:off x="6147036" y="3521421"/>
                    <a:ext cx="330655" cy="151008"/>
                    <a:chOff x="4171089" y="2814944"/>
                    <a:chExt cx="401031" cy="151008"/>
                  </a:xfrm>
                  <a:solidFill>
                    <a:srgbClr val="CCFFCC"/>
                  </a:solidFill>
                </p:grpSpPr>
                <p:sp>
                  <p:nvSpPr>
                    <p:cNvPr id="383" name="Connector 365"/>
                    <p:cNvSpPr/>
                    <p:nvPr/>
                  </p:nvSpPr>
                  <p:spPr>
                    <a:xfrm flipV="1">
                      <a:off x="4454500" y="2814944"/>
                      <a:ext cx="70376" cy="27432"/>
                    </a:xfrm>
                    <a:prstGeom prst="flowChartConnector">
                      <a:avLst/>
                    </a:prstGeom>
                    <a:grpFill/>
                    <a:ln>
                      <a:solidFill>
                        <a:srgbClr val="F1E68D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b="0"/>
                    </a:p>
                  </p:txBody>
                </p:sp>
                <p:sp>
                  <p:nvSpPr>
                    <p:cNvPr id="384" name="Connector 366"/>
                    <p:cNvSpPr/>
                    <p:nvPr/>
                  </p:nvSpPr>
                  <p:spPr>
                    <a:xfrm flipV="1">
                      <a:off x="4350743" y="2879730"/>
                      <a:ext cx="70376" cy="27432"/>
                    </a:xfrm>
                    <a:prstGeom prst="flowChartConnector">
                      <a:avLst/>
                    </a:prstGeom>
                    <a:grpFill/>
                    <a:ln>
                      <a:solidFill>
                        <a:srgbClr val="F1E68D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b="0"/>
                    </a:p>
                  </p:txBody>
                </p:sp>
                <p:sp>
                  <p:nvSpPr>
                    <p:cNvPr id="385" name="Connector 367"/>
                    <p:cNvSpPr/>
                    <p:nvPr/>
                  </p:nvSpPr>
                  <p:spPr>
                    <a:xfrm flipV="1">
                      <a:off x="4257125" y="2843980"/>
                      <a:ext cx="70376" cy="27432"/>
                    </a:xfrm>
                    <a:prstGeom prst="flowChartConnector">
                      <a:avLst/>
                    </a:prstGeom>
                    <a:grpFill/>
                    <a:ln>
                      <a:solidFill>
                        <a:srgbClr val="F1E68D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b="0"/>
                    </a:p>
                  </p:txBody>
                </p:sp>
                <p:sp>
                  <p:nvSpPr>
                    <p:cNvPr id="386" name="Connector 368"/>
                    <p:cNvSpPr/>
                    <p:nvPr/>
                  </p:nvSpPr>
                  <p:spPr>
                    <a:xfrm flipV="1">
                      <a:off x="4171089" y="2938520"/>
                      <a:ext cx="70376" cy="27432"/>
                    </a:xfrm>
                    <a:prstGeom prst="flowChartConnector">
                      <a:avLst/>
                    </a:prstGeom>
                    <a:grpFill/>
                    <a:ln>
                      <a:solidFill>
                        <a:srgbClr val="F1E68D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b="0"/>
                    </a:p>
                  </p:txBody>
                </p:sp>
                <p:sp>
                  <p:nvSpPr>
                    <p:cNvPr id="387" name="Connector 369"/>
                    <p:cNvSpPr/>
                    <p:nvPr/>
                  </p:nvSpPr>
                  <p:spPr>
                    <a:xfrm flipV="1">
                      <a:off x="4501744" y="2911088"/>
                      <a:ext cx="70376" cy="27432"/>
                    </a:xfrm>
                    <a:prstGeom prst="flowChartConnector">
                      <a:avLst/>
                    </a:prstGeom>
                    <a:grpFill/>
                    <a:ln>
                      <a:solidFill>
                        <a:srgbClr val="F1E68D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b="0"/>
                    </a:p>
                  </p:txBody>
                </p:sp>
              </p:grpSp>
            </p:grpSp>
            <p:grpSp>
              <p:nvGrpSpPr>
                <p:cNvPr id="374" name="Group 375"/>
                <p:cNvGrpSpPr>
                  <a:grpSpLocks/>
                </p:cNvGrpSpPr>
                <p:nvPr/>
              </p:nvGrpSpPr>
              <p:grpSpPr bwMode="auto">
                <a:xfrm>
                  <a:off x="2769" y="2342"/>
                  <a:ext cx="345" cy="346"/>
                  <a:chOff x="5083649" y="4873630"/>
                  <a:chExt cx="549594" cy="548006"/>
                </a:xfrm>
              </p:grpSpPr>
              <p:grpSp>
                <p:nvGrpSpPr>
                  <p:cNvPr id="377" name="Group 376"/>
                  <p:cNvGrpSpPr>
                    <a:grpSpLocks noChangeAspect="1"/>
                  </p:cNvGrpSpPr>
                  <p:nvPr/>
                </p:nvGrpSpPr>
                <p:grpSpPr>
                  <a:xfrm rot="825998">
                    <a:off x="5136329" y="4904706"/>
                    <a:ext cx="440423" cy="440423"/>
                    <a:chOff x="3725333" y="2586523"/>
                    <a:chExt cx="914400" cy="914400"/>
                  </a:xfrm>
                  <a:solidFill>
                    <a:srgbClr val="A7E1FF"/>
                  </a:solidFill>
                </p:grpSpPr>
                <p:sp>
                  <p:nvSpPr>
                    <p:cNvPr id="379" name="Oval 378"/>
                    <p:cNvSpPr/>
                    <p:nvPr/>
                  </p:nvSpPr>
                  <p:spPr>
                    <a:xfrm>
                      <a:off x="3725333" y="2586523"/>
                      <a:ext cx="914400" cy="914400"/>
                    </a:xfrm>
                    <a:prstGeom prst="ellipse">
                      <a:avLst/>
                    </a:prstGeom>
                    <a:grpFill/>
                    <a:ln>
                      <a:solidFill>
                        <a:srgbClr val="0000F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b="0"/>
                    </a:p>
                  </p:txBody>
                </p:sp>
                <p:sp>
                  <p:nvSpPr>
                    <p:cNvPr id="380" name="Oval 379"/>
                    <p:cNvSpPr/>
                    <p:nvPr/>
                  </p:nvSpPr>
                  <p:spPr>
                    <a:xfrm>
                      <a:off x="3751273" y="2713834"/>
                      <a:ext cx="753533" cy="683181"/>
                    </a:xfrm>
                    <a:prstGeom prst="ellipse">
                      <a:avLst/>
                    </a:prstGeom>
                    <a:grpFill/>
                    <a:ln>
                      <a:solidFill>
                        <a:srgbClr val="0000F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b="0"/>
                    </a:p>
                  </p:txBody>
                </p:sp>
              </p:grpSp>
              <p:sp>
                <p:nvSpPr>
                  <p:cNvPr id="378" name="TextBox 37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119207" y="4991921"/>
                    <a:ext cx="472307" cy="26004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3200" b="1"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>
                      <a:defRPr sz="3200" b="1"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>
                      <a:defRPr sz="3200" b="1"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>
                      <a:defRPr sz="3200" b="1"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>
                      <a:defRPr sz="3200" b="1"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 b="1"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 b="1"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 b="1"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 b="1"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r>
                      <a:rPr lang="en-US" sz="1100">
                        <a:latin typeface="Calibri" pitchFamily="34" charset="0"/>
                      </a:rPr>
                      <a:t>Th17</a:t>
                    </a:r>
                  </a:p>
                </p:txBody>
              </p:sp>
            </p:grpSp>
            <p:sp>
              <p:nvSpPr>
                <p:cNvPr id="375" name="Freeform 374"/>
                <p:cNvSpPr/>
                <p:nvPr/>
              </p:nvSpPr>
              <p:spPr>
                <a:xfrm rot="20442516">
                  <a:off x="2242" y="2440"/>
                  <a:ext cx="851" cy="734"/>
                </a:xfrm>
                <a:custGeom>
                  <a:avLst/>
                  <a:gdLst>
                    <a:gd name="connsiteX0" fmla="*/ 0 w 914400"/>
                    <a:gd name="connsiteY0" fmla="*/ 457200 h 914400"/>
                    <a:gd name="connsiteX1" fmla="*/ 457200 w 914400"/>
                    <a:gd name="connsiteY1" fmla="*/ 0 h 914400"/>
                    <a:gd name="connsiteX2" fmla="*/ 914400 w 914400"/>
                    <a:gd name="connsiteY2" fmla="*/ 457200 h 914400"/>
                    <a:gd name="connsiteX3" fmla="*/ 457200 w 914400"/>
                    <a:gd name="connsiteY3" fmla="*/ 914400 h 914400"/>
                    <a:gd name="connsiteX4" fmla="*/ 0 w 914400"/>
                    <a:gd name="connsiteY4" fmla="*/ 457200 h 914400"/>
                    <a:gd name="connsiteX0" fmla="*/ 9171 w 932742"/>
                    <a:gd name="connsiteY0" fmla="*/ 755650 h 1212850"/>
                    <a:gd name="connsiteX1" fmla="*/ 411343 w 932742"/>
                    <a:gd name="connsiteY1" fmla="*/ 0 h 1212850"/>
                    <a:gd name="connsiteX2" fmla="*/ 923571 w 932742"/>
                    <a:gd name="connsiteY2" fmla="*/ 755650 h 1212850"/>
                    <a:gd name="connsiteX3" fmla="*/ 466371 w 932742"/>
                    <a:gd name="connsiteY3" fmla="*/ 1212850 h 1212850"/>
                    <a:gd name="connsiteX4" fmla="*/ 9171 w 932742"/>
                    <a:gd name="connsiteY4" fmla="*/ 755650 h 1212850"/>
                    <a:gd name="connsiteX0" fmla="*/ 28971 w 952542"/>
                    <a:gd name="connsiteY0" fmla="*/ 821267 h 1278467"/>
                    <a:gd name="connsiteX1" fmla="*/ 312342 w 952542"/>
                    <a:gd name="connsiteY1" fmla="*/ 427567 h 1278467"/>
                    <a:gd name="connsiteX2" fmla="*/ 431143 w 952542"/>
                    <a:gd name="connsiteY2" fmla="*/ 65617 h 1278467"/>
                    <a:gd name="connsiteX3" fmla="*/ 943371 w 952542"/>
                    <a:gd name="connsiteY3" fmla="*/ 821267 h 1278467"/>
                    <a:gd name="connsiteX4" fmla="*/ 486171 w 952542"/>
                    <a:gd name="connsiteY4" fmla="*/ 1278467 h 1278467"/>
                    <a:gd name="connsiteX5" fmla="*/ 28971 w 952542"/>
                    <a:gd name="connsiteY5" fmla="*/ 821267 h 1278467"/>
                    <a:gd name="connsiteX0" fmla="*/ 28971 w 944253"/>
                    <a:gd name="connsiteY0" fmla="*/ 761471 h 1218671"/>
                    <a:gd name="connsiteX1" fmla="*/ 312342 w 944253"/>
                    <a:gd name="connsiteY1" fmla="*/ 367771 h 1218671"/>
                    <a:gd name="connsiteX2" fmla="*/ 431143 w 944253"/>
                    <a:gd name="connsiteY2" fmla="*/ 5821 h 1218671"/>
                    <a:gd name="connsiteX3" fmla="*/ 491461 w 944253"/>
                    <a:gd name="connsiteY3" fmla="*/ 332847 h 1218671"/>
                    <a:gd name="connsiteX4" fmla="*/ 943371 w 944253"/>
                    <a:gd name="connsiteY4" fmla="*/ 761471 h 1218671"/>
                    <a:gd name="connsiteX5" fmla="*/ 486171 w 944253"/>
                    <a:gd name="connsiteY5" fmla="*/ 1218671 h 1218671"/>
                    <a:gd name="connsiteX6" fmla="*/ 28971 w 944253"/>
                    <a:gd name="connsiteY6" fmla="*/ 761471 h 1218671"/>
                    <a:gd name="connsiteX0" fmla="*/ 28971 w 963304"/>
                    <a:gd name="connsiteY0" fmla="*/ 761471 h 1218671"/>
                    <a:gd name="connsiteX1" fmla="*/ 312342 w 963304"/>
                    <a:gd name="connsiteY1" fmla="*/ 367771 h 1218671"/>
                    <a:gd name="connsiteX2" fmla="*/ 431143 w 963304"/>
                    <a:gd name="connsiteY2" fmla="*/ 5821 h 1218671"/>
                    <a:gd name="connsiteX3" fmla="*/ 491461 w 963304"/>
                    <a:gd name="connsiteY3" fmla="*/ 332847 h 1218671"/>
                    <a:gd name="connsiteX4" fmla="*/ 605770 w 963304"/>
                    <a:gd name="connsiteY4" fmla="*/ 339197 h 1218671"/>
                    <a:gd name="connsiteX5" fmla="*/ 943371 w 963304"/>
                    <a:gd name="connsiteY5" fmla="*/ 761471 h 1218671"/>
                    <a:gd name="connsiteX6" fmla="*/ 486171 w 963304"/>
                    <a:gd name="connsiteY6" fmla="*/ 1218671 h 1218671"/>
                    <a:gd name="connsiteX7" fmla="*/ 28971 w 963304"/>
                    <a:gd name="connsiteY7" fmla="*/ 761471 h 1218671"/>
                    <a:gd name="connsiteX0" fmla="*/ 28971 w 964538"/>
                    <a:gd name="connsiteY0" fmla="*/ 761471 h 1218671"/>
                    <a:gd name="connsiteX1" fmla="*/ 312342 w 964538"/>
                    <a:gd name="connsiteY1" fmla="*/ 367771 h 1218671"/>
                    <a:gd name="connsiteX2" fmla="*/ 431143 w 964538"/>
                    <a:gd name="connsiteY2" fmla="*/ 5821 h 1218671"/>
                    <a:gd name="connsiteX3" fmla="*/ 491461 w 964538"/>
                    <a:gd name="connsiteY3" fmla="*/ 332847 h 1218671"/>
                    <a:gd name="connsiteX4" fmla="*/ 605770 w 964538"/>
                    <a:gd name="connsiteY4" fmla="*/ 339197 h 1218671"/>
                    <a:gd name="connsiteX5" fmla="*/ 613172 w 964538"/>
                    <a:gd name="connsiteY5" fmla="*/ 342372 h 1218671"/>
                    <a:gd name="connsiteX6" fmla="*/ 943371 w 964538"/>
                    <a:gd name="connsiteY6" fmla="*/ 761471 h 1218671"/>
                    <a:gd name="connsiteX7" fmla="*/ 486171 w 964538"/>
                    <a:gd name="connsiteY7" fmla="*/ 1218671 h 1218671"/>
                    <a:gd name="connsiteX8" fmla="*/ 28971 w 964538"/>
                    <a:gd name="connsiteY8" fmla="*/ 761471 h 1218671"/>
                    <a:gd name="connsiteX0" fmla="*/ 28971 w 974592"/>
                    <a:gd name="connsiteY0" fmla="*/ 761471 h 1218671"/>
                    <a:gd name="connsiteX1" fmla="*/ 312342 w 974592"/>
                    <a:gd name="connsiteY1" fmla="*/ 367771 h 1218671"/>
                    <a:gd name="connsiteX2" fmla="*/ 431143 w 974592"/>
                    <a:gd name="connsiteY2" fmla="*/ 5821 h 1218671"/>
                    <a:gd name="connsiteX3" fmla="*/ 491461 w 974592"/>
                    <a:gd name="connsiteY3" fmla="*/ 332847 h 1218671"/>
                    <a:gd name="connsiteX4" fmla="*/ 605770 w 974592"/>
                    <a:gd name="connsiteY4" fmla="*/ 339197 h 1218671"/>
                    <a:gd name="connsiteX5" fmla="*/ 673500 w 974592"/>
                    <a:gd name="connsiteY5" fmla="*/ 342372 h 1218671"/>
                    <a:gd name="connsiteX6" fmla="*/ 943371 w 974592"/>
                    <a:gd name="connsiteY6" fmla="*/ 761471 h 1218671"/>
                    <a:gd name="connsiteX7" fmla="*/ 486171 w 974592"/>
                    <a:gd name="connsiteY7" fmla="*/ 1218671 h 1218671"/>
                    <a:gd name="connsiteX8" fmla="*/ 28971 w 974592"/>
                    <a:gd name="connsiteY8" fmla="*/ 761471 h 1218671"/>
                    <a:gd name="connsiteX0" fmla="*/ 28971 w 999198"/>
                    <a:gd name="connsiteY0" fmla="*/ 761471 h 1218671"/>
                    <a:gd name="connsiteX1" fmla="*/ 312342 w 999198"/>
                    <a:gd name="connsiteY1" fmla="*/ 367771 h 1218671"/>
                    <a:gd name="connsiteX2" fmla="*/ 431143 w 999198"/>
                    <a:gd name="connsiteY2" fmla="*/ 5821 h 1218671"/>
                    <a:gd name="connsiteX3" fmla="*/ 491461 w 999198"/>
                    <a:gd name="connsiteY3" fmla="*/ 332847 h 1218671"/>
                    <a:gd name="connsiteX4" fmla="*/ 605770 w 999198"/>
                    <a:gd name="connsiteY4" fmla="*/ 339197 h 1218671"/>
                    <a:gd name="connsiteX5" fmla="*/ 673500 w 999198"/>
                    <a:gd name="connsiteY5" fmla="*/ 342372 h 1218671"/>
                    <a:gd name="connsiteX6" fmla="*/ 821134 w 999198"/>
                    <a:gd name="connsiteY6" fmla="*/ 348722 h 1218671"/>
                    <a:gd name="connsiteX7" fmla="*/ 943371 w 999198"/>
                    <a:gd name="connsiteY7" fmla="*/ 761471 h 1218671"/>
                    <a:gd name="connsiteX8" fmla="*/ 486171 w 999198"/>
                    <a:gd name="connsiteY8" fmla="*/ 1218671 h 1218671"/>
                    <a:gd name="connsiteX9" fmla="*/ 28971 w 999198"/>
                    <a:gd name="connsiteY9" fmla="*/ 761471 h 1218671"/>
                    <a:gd name="connsiteX0" fmla="*/ 28971 w 1020320"/>
                    <a:gd name="connsiteY0" fmla="*/ 761471 h 1218671"/>
                    <a:gd name="connsiteX1" fmla="*/ 312342 w 1020320"/>
                    <a:gd name="connsiteY1" fmla="*/ 367771 h 1218671"/>
                    <a:gd name="connsiteX2" fmla="*/ 431143 w 1020320"/>
                    <a:gd name="connsiteY2" fmla="*/ 5821 h 1218671"/>
                    <a:gd name="connsiteX3" fmla="*/ 491461 w 1020320"/>
                    <a:gd name="connsiteY3" fmla="*/ 332847 h 1218671"/>
                    <a:gd name="connsiteX4" fmla="*/ 605770 w 1020320"/>
                    <a:gd name="connsiteY4" fmla="*/ 339197 h 1218671"/>
                    <a:gd name="connsiteX5" fmla="*/ 673500 w 1020320"/>
                    <a:gd name="connsiteY5" fmla="*/ 342372 h 1218671"/>
                    <a:gd name="connsiteX6" fmla="*/ 947865 w 1020320"/>
                    <a:gd name="connsiteY6" fmla="*/ 145522 h 1218671"/>
                    <a:gd name="connsiteX7" fmla="*/ 943371 w 1020320"/>
                    <a:gd name="connsiteY7" fmla="*/ 761471 h 1218671"/>
                    <a:gd name="connsiteX8" fmla="*/ 486171 w 1020320"/>
                    <a:gd name="connsiteY8" fmla="*/ 1218671 h 1218671"/>
                    <a:gd name="connsiteX9" fmla="*/ 28971 w 1020320"/>
                    <a:gd name="connsiteY9" fmla="*/ 761471 h 1218671"/>
                    <a:gd name="connsiteX0" fmla="*/ 28971 w 997606"/>
                    <a:gd name="connsiteY0" fmla="*/ 761471 h 1218671"/>
                    <a:gd name="connsiteX1" fmla="*/ 312342 w 997606"/>
                    <a:gd name="connsiteY1" fmla="*/ 367771 h 1218671"/>
                    <a:gd name="connsiteX2" fmla="*/ 431143 w 997606"/>
                    <a:gd name="connsiteY2" fmla="*/ 5821 h 1218671"/>
                    <a:gd name="connsiteX3" fmla="*/ 491461 w 997606"/>
                    <a:gd name="connsiteY3" fmla="*/ 332847 h 1218671"/>
                    <a:gd name="connsiteX4" fmla="*/ 605770 w 997606"/>
                    <a:gd name="connsiteY4" fmla="*/ 339197 h 1218671"/>
                    <a:gd name="connsiteX5" fmla="*/ 673500 w 997606"/>
                    <a:gd name="connsiteY5" fmla="*/ 342372 h 1218671"/>
                    <a:gd name="connsiteX6" fmla="*/ 947865 w 997606"/>
                    <a:gd name="connsiteY6" fmla="*/ 145522 h 1218671"/>
                    <a:gd name="connsiteX7" fmla="*/ 706305 w 997606"/>
                    <a:gd name="connsiteY7" fmla="*/ 507472 h 1218671"/>
                    <a:gd name="connsiteX8" fmla="*/ 943371 w 997606"/>
                    <a:gd name="connsiteY8" fmla="*/ 761471 h 1218671"/>
                    <a:gd name="connsiteX9" fmla="*/ 486171 w 997606"/>
                    <a:gd name="connsiteY9" fmla="*/ 1218671 h 1218671"/>
                    <a:gd name="connsiteX10" fmla="*/ 28971 w 997606"/>
                    <a:gd name="connsiteY10" fmla="*/ 761471 h 1218671"/>
                    <a:gd name="connsiteX0" fmla="*/ 28971 w 1198385"/>
                    <a:gd name="connsiteY0" fmla="*/ 761471 h 1218671"/>
                    <a:gd name="connsiteX1" fmla="*/ 312342 w 1198385"/>
                    <a:gd name="connsiteY1" fmla="*/ 367771 h 1218671"/>
                    <a:gd name="connsiteX2" fmla="*/ 431143 w 1198385"/>
                    <a:gd name="connsiteY2" fmla="*/ 5821 h 1218671"/>
                    <a:gd name="connsiteX3" fmla="*/ 491461 w 1198385"/>
                    <a:gd name="connsiteY3" fmla="*/ 332847 h 1218671"/>
                    <a:gd name="connsiteX4" fmla="*/ 605770 w 1198385"/>
                    <a:gd name="connsiteY4" fmla="*/ 339197 h 1218671"/>
                    <a:gd name="connsiteX5" fmla="*/ 673500 w 1198385"/>
                    <a:gd name="connsiteY5" fmla="*/ 342372 h 1218671"/>
                    <a:gd name="connsiteX6" fmla="*/ 947865 w 1198385"/>
                    <a:gd name="connsiteY6" fmla="*/ 145522 h 1218671"/>
                    <a:gd name="connsiteX7" fmla="*/ 706305 w 1198385"/>
                    <a:gd name="connsiteY7" fmla="*/ 507472 h 1218671"/>
                    <a:gd name="connsiteX8" fmla="*/ 1158874 w 1198385"/>
                    <a:gd name="connsiteY8" fmla="*/ 488422 h 1218671"/>
                    <a:gd name="connsiteX9" fmla="*/ 943371 w 1198385"/>
                    <a:gd name="connsiteY9" fmla="*/ 761471 h 1218671"/>
                    <a:gd name="connsiteX10" fmla="*/ 486171 w 1198385"/>
                    <a:gd name="connsiteY10" fmla="*/ 1218671 h 1218671"/>
                    <a:gd name="connsiteX11" fmla="*/ 28971 w 1198385"/>
                    <a:gd name="connsiteY11" fmla="*/ 761471 h 1218671"/>
                    <a:gd name="connsiteX0" fmla="*/ 28971 w 1225483"/>
                    <a:gd name="connsiteY0" fmla="*/ 761471 h 1218671"/>
                    <a:gd name="connsiteX1" fmla="*/ 312342 w 1225483"/>
                    <a:gd name="connsiteY1" fmla="*/ 367771 h 1218671"/>
                    <a:gd name="connsiteX2" fmla="*/ 431143 w 1225483"/>
                    <a:gd name="connsiteY2" fmla="*/ 5821 h 1218671"/>
                    <a:gd name="connsiteX3" fmla="*/ 491461 w 1225483"/>
                    <a:gd name="connsiteY3" fmla="*/ 332847 h 1218671"/>
                    <a:gd name="connsiteX4" fmla="*/ 605770 w 1225483"/>
                    <a:gd name="connsiteY4" fmla="*/ 339197 h 1218671"/>
                    <a:gd name="connsiteX5" fmla="*/ 673500 w 1225483"/>
                    <a:gd name="connsiteY5" fmla="*/ 342372 h 1218671"/>
                    <a:gd name="connsiteX6" fmla="*/ 947865 w 1225483"/>
                    <a:gd name="connsiteY6" fmla="*/ 145522 h 1218671"/>
                    <a:gd name="connsiteX7" fmla="*/ 706305 w 1225483"/>
                    <a:gd name="connsiteY7" fmla="*/ 507472 h 1218671"/>
                    <a:gd name="connsiteX8" fmla="*/ 1158874 w 1225483"/>
                    <a:gd name="connsiteY8" fmla="*/ 488422 h 1218671"/>
                    <a:gd name="connsiteX9" fmla="*/ 720721 w 1225483"/>
                    <a:gd name="connsiteY9" fmla="*/ 640822 h 1218671"/>
                    <a:gd name="connsiteX10" fmla="*/ 943371 w 1225483"/>
                    <a:gd name="connsiteY10" fmla="*/ 761471 h 1218671"/>
                    <a:gd name="connsiteX11" fmla="*/ 486171 w 1225483"/>
                    <a:gd name="connsiteY11" fmla="*/ 1218671 h 1218671"/>
                    <a:gd name="connsiteX12" fmla="*/ 28971 w 1225483"/>
                    <a:gd name="connsiteY12" fmla="*/ 761471 h 1218671"/>
                    <a:gd name="connsiteX0" fmla="*/ 28971 w 1225483"/>
                    <a:gd name="connsiteY0" fmla="*/ 761471 h 1232430"/>
                    <a:gd name="connsiteX1" fmla="*/ 312342 w 1225483"/>
                    <a:gd name="connsiteY1" fmla="*/ 367771 h 1232430"/>
                    <a:gd name="connsiteX2" fmla="*/ 431143 w 1225483"/>
                    <a:gd name="connsiteY2" fmla="*/ 5821 h 1232430"/>
                    <a:gd name="connsiteX3" fmla="*/ 491461 w 1225483"/>
                    <a:gd name="connsiteY3" fmla="*/ 332847 h 1232430"/>
                    <a:gd name="connsiteX4" fmla="*/ 605770 w 1225483"/>
                    <a:gd name="connsiteY4" fmla="*/ 339197 h 1232430"/>
                    <a:gd name="connsiteX5" fmla="*/ 673500 w 1225483"/>
                    <a:gd name="connsiteY5" fmla="*/ 342372 h 1232430"/>
                    <a:gd name="connsiteX6" fmla="*/ 947865 w 1225483"/>
                    <a:gd name="connsiteY6" fmla="*/ 145522 h 1232430"/>
                    <a:gd name="connsiteX7" fmla="*/ 706305 w 1225483"/>
                    <a:gd name="connsiteY7" fmla="*/ 507472 h 1232430"/>
                    <a:gd name="connsiteX8" fmla="*/ 1158874 w 1225483"/>
                    <a:gd name="connsiteY8" fmla="*/ 488422 h 1232430"/>
                    <a:gd name="connsiteX9" fmla="*/ 720721 w 1225483"/>
                    <a:gd name="connsiteY9" fmla="*/ 640822 h 1232430"/>
                    <a:gd name="connsiteX10" fmla="*/ 943371 w 1225483"/>
                    <a:gd name="connsiteY10" fmla="*/ 761471 h 1232430"/>
                    <a:gd name="connsiteX11" fmla="*/ 781838 w 1225483"/>
                    <a:gd name="connsiteY11" fmla="*/ 844022 h 1232430"/>
                    <a:gd name="connsiteX12" fmla="*/ 486171 w 1225483"/>
                    <a:gd name="connsiteY12" fmla="*/ 1218671 h 1232430"/>
                    <a:gd name="connsiteX13" fmla="*/ 28971 w 1225483"/>
                    <a:gd name="connsiteY13" fmla="*/ 761471 h 1232430"/>
                    <a:gd name="connsiteX0" fmla="*/ 125938 w 1322450"/>
                    <a:gd name="connsiteY0" fmla="*/ 761471 h 1232430"/>
                    <a:gd name="connsiteX1" fmla="*/ 47228 w 1322450"/>
                    <a:gd name="connsiteY1" fmla="*/ 170921 h 1232430"/>
                    <a:gd name="connsiteX2" fmla="*/ 409309 w 1322450"/>
                    <a:gd name="connsiteY2" fmla="*/ 367771 h 1232430"/>
                    <a:gd name="connsiteX3" fmla="*/ 528110 w 1322450"/>
                    <a:gd name="connsiteY3" fmla="*/ 5821 h 1232430"/>
                    <a:gd name="connsiteX4" fmla="*/ 588428 w 1322450"/>
                    <a:gd name="connsiteY4" fmla="*/ 332847 h 1232430"/>
                    <a:gd name="connsiteX5" fmla="*/ 702737 w 1322450"/>
                    <a:gd name="connsiteY5" fmla="*/ 339197 h 1232430"/>
                    <a:gd name="connsiteX6" fmla="*/ 770467 w 1322450"/>
                    <a:gd name="connsiteY6" fmla="*/ 342372 h 1232430"/>
                    <a:gd name="connsiteX7" fmla="*/ 1044832 w 1322450"/>
                    <a:gd name="connsiteY7" fmla="*/ 145522 h 1232430"/>
                    <a:gd name="connsiteX8" fmla="*/ 803272 w 1322450"/>
                    <a:gd name="connsiteY8" fmla="*/ 507472 h 1232430"/>
                    <a:gd name="connsiteX9" fmla="*/ 1255841 w 1322450"/>
                    <a:gd name="connsiteY9" fmla="*/ 488422 h 1232430"/>
                    <a:gd name="connsiteX10" fmla="*/ 817688 w 1322450"/>
                    <a:gd name="connsiteY10" fmla="*/ 640822 h 1232430"/>
                    <a:gd name="connsiteX11" fmla="*/ 1040338 w 1322450"/>
                    <a:gd name="connsiteY11" fmla="*/ 761471 h 1232430"/>
                    <a:gd name="connsiteX12" fmla="*/ 878805 w 1322450"/>
                    <a:gd name="connsiteY12" fmla="*/ 844022 h 1232430"/>
                    <a:gd name="connsiteX13" fmla="*/ 583138 w 1322450"/>
                    <a:gd name="connsiteY13" fmla="*/ 1218671 h 1232430"/>
                    <a:gd name="connsiteX14" fmla="*/ 125938 w 1322450"/>
                    <a:gd name="connsiteY14" fmla="*/ 761471 h 1232430"/>
                    <a:gd name="connsiteX0" fmla="*/ 108587 w 1305099"/>
                    <a:gd name="connsiteY0" fmla="*/ 761471 h 1232430"/>
                    <a:gd name="connsiteX1" fmla="*/ 212697 w 1305099"/>
                    <a:gd name="connsiteY1" fmla="*/ 491596 h 1232430"/>
                    <a:gd name="connsiteX2" fmla="*/ 29877 w 1305099"/>
                    <a:gd name="connsiteY2" fmla="*/ 170921 h 1232430"/>
                    <a:gd name="connsiteX3" fmla="*/ 391958 w 1305099"/>
                    <a:gd name="connsiteY3" fmla="*/ 367771 h 1232430"/>
                    <a:gd name="connsiteX4" fmla="*/ 510759 w 1305099"/>
                    <a:gd name="connsiteY4" fmla="*/ 5821 h 1232430"/>
                    <a:gd name="connsiteX5" fmla="*/ 571077 w 1305099"/>
                    <a:gd name="connsiteY5" fmla="*/ 332847 h 1232430"/>
                    <a:gd name="connsiteX6" fmla="*/ 685386 w 1305099"/>
                    <a:gd name="connsiteY6" fmla="*/ 339197 h 1232430"/>
                    <a:gd name="connsiteX7" fmla="*/ 753116 w 1305099"/>
                    <a:gd name="connsiteY7" fmla="*/ 342372 h 1232430"/>
                    <a:gd name="connsiteX8" fmla="*/ 1027481 w 1305099"/>
                    <a:gd name="connsiteY8" fmla="*/ 145522 h 1232430"/>
                    <a:gd name="connsiteX9" fmla="*/ 785921 w 1305099"/>
                    <a:gd name="connsiteY9" fmla="*/ 507472 h 1232430"/>
                    <a:gd name="connsiteX10" fmla="*/ 1238490 w 1305099"/>
                    <a:gd name="connsiteY10" fmla="*/ 488422 h 1232430"/>
                    <a:gd name="connsiteX11" fmla="*/ 800337 w 1305099"/>
                    <a:gd name="connsiteY11" fmla="*/ 640822 h 1232430"/>
                    <a:gd name="connsiteX12" fmla="*/ 1022987 w 1305099"/>
                    <a:gd name="connsiteY12" fmla="*/ 761471 h 1232430"/>
                    <a:gd name="connsiteX13" fmla="*/ 861454 w 1305099"/>
                    <a:gd name="connsiteY13" fmla="*/ 844022 h 1232430"/>
                    <a:gd name="connsiteX14" fmla="*/ 565787 w 1305099"/>
                    <a:gd name="connsiteY14" fmla="*/ 1218671 h 1232430"/>
                    <a:gd name="connsiteX15" fmla="*/ 108587 w 1305099"/>
                    <a:gd name="connsiteY15" fmla="*/ 761471 h 1232430"/>
                    <a:gd name="connsiteX0" fmla="*/ 117843 w 1314355"/>
                    <a:gd name="connsiteY0" fmla="*/ 761471 h 1232430"/>
                    <a:gd name="connsiteX1" fmla="*/ 221953 w 1314355"/>
                    <a:gd name="connsiteY1" fmla="*/ 491596 h 1232430"/>
                    <a:gd name="connsiteX2" fmla="*/ 166418 w 1314355"/>
                    <a:gd name="connsiteY2" fmla="*/ 342371 h 1232430"/>
                    <a:gd name="connsiteX3" fmla="*/ 39133 w 1314355"/>
                    <a:gd name="connsiteY3" fmla="*/ 170921 h 1232430"/>
                    <a:gd name="connsiteX4" fmla="*/ 401214 w 1314355"/>
                    <a:gd name="connsiteY4" fmla="*/ 367771 h 1232430"/>
                    <a:gd name="connsiteX5" fmla="*/ 520015 w 1314355"/>
                    <a:gd name="connsiteY5" fmla="*/ 5821 h 1232430"/>
                    <a:gd name="connsiteX6" fmla="*/ 580333 w 1314355"/>
                    <a:gd name="connsiteY6" fmla="*/ 332847 h 1232430"/>
                    <a:gd name="connsiteX7" fmla="*/ 694642 w 1314355"/>
                    <a:gd name="connsiteY7" fmla="*/ 339197 h 1232430"/>
                    <a:gd name="connsiteX8" fmla="*/ 762372 w 1314355"/>
                    <a:gd name="connsiteY8" fmla="*/ 342372 h 1232430"/>
                    <a:gd name="connsiteX9" fmla="*/ 1036737 w 1314355"/>
                    <a:gd name="connsiteY9" fmla="*/ 145522 h 1232430"/>
                    <a:gd name="connsiteX10" fmla="*/ 795177 w 1314355"/>
                    <a:gd name="connsiteY10" fmla="*/ 507472 h 1232430"/>
                    <a:gd name="connsiteX11" fmla="*/ 1247746 w 1314355"/>
                    <a:gd name="connsiteY11" fmla="*/ 488422 h 1232430"/>
                    <a:gd name="connsiteX12" fmla="*/ 809593 w 1314355"/>
                    <a:gd name="connsiteY12" fmla="*/ 640822 h 1232430"/>
                    <a:gd name="connsiteX13" fmla="*/ 1032243 w 1314355"/>
                    <a:gd name="connsiteY13" fmla="*/ 761471 h 1232430"/>
                    <a:gd name="connsiteX14" fmla="*/ 870710 w 1314355"/>
                    <a:gd name="connsiteY14" fmla="*/ 844022 h 1232430"/>
                    <a:gd name="connsiteX15" fmla="*/ 575043 w 1314355"/>
                    <a:gd name="connsiteY15" fmla="*/ 1218671 h 1232430"/>
                    <a:gd name="connsiteX16" fmla="*/ 117843 w 1314355"/>
                    <a:gd name="connsiteY16" fmla="*/ 761471 h 1232430"/>
                    <a:gd name="connsiteX0" fmla="*/ 117843 w 1314355"/>
                    <a:gd name="connsiteY0" fmla="*/ 761471 h 1232430"/>
                    <a:gd name="connsiteX1" fmla="*/ 221953 w 1314355"/>
                    <a:gd name="connsiteY1" fmla="*/ 491596 h 1232430"/>
                    <a:gd name="connsiteX2" fmla="*/ 166418 w 1314355"/>
                    <a:gd name="connsiteY2" fmla="*/ 342371 h 1232430"/>
                    <a:gd name="connsiteX3" fmla="*/ 39133 w 1314355"/>
                    <a:gd name="connsiteY3" fmla="*/ 170921 h 1232430"/>
                    <a:gd name="connsiteX4" fmla="*/ 401214 w 1314355"/>
                    <a:gd name="connsiteY4" fmla="*/ 367771 h 1232430"/>
                    <a:gd name="connsiteX5" fmla="*/ 520015 w 1314355"/>
                    <a:gd name="connsiteY5" fmla="*/ 5821 h 1232430"/>
                    <a:gd name="connsiteX6" fmla="*/ 580333 w 1314355"/>
                    <a:gd name="connsiteY6" fmla="*/ 332847 h 1232430"/>
                    <a:gd name="connsiteX7" fmla="*/ 694642 w 1314355"/>
                    <a:gd name="connsiteY7" fmla="*/ 339197 h 1232430"/>
                    <a:gd name="connsiteX8" fmla="*/ 762372 w 1314355"/>
                    <a:gd name="connsiteY8" fmla="*/ 342372 h 1232430"/>
                    <a:gd name="connsiteX9" fmla="*/ 1036737 w 1314355"/>
                    <a:gd name="connsiteY9" fmla="*/ 145522 h 1232430"/>
                    <a:gd name="connsiteX10" fmla="*/ 795177 w 1314355"/>
                    <a:gd name="connsiteY10" fmla="*/ 507472 h 1232430"/>
                    <a:gd name="connsiteX11" fmla="*/ 1247746 w 1314355"/>
                    <a:gd name="connsiteY11" fmla="*/ 488422 h 1232430"/>
                    <a:gd name="connsiteX12" fmla="*/ 809593 w 1314355"/>
                    <a:gd name="connsiteY12" fmla="*/ 640822 h 1232430"/>
                    <a:gd name="connsiteX13" fmla="*/ 1080928 w 1314355"/>
                    <a:gd name="connsiteY13" fmla="*/ 875771 h 1232430"/>
                    <a:gd name="connsiteX14" fmla="*/ 870710 w 1314355"/>
                    <a:gd name="connsiteY14" fmla="*/ 844022 h 1232430"/>
                    <a:gd name="connsiteX15" fmla="*/ 575043 w 1314355"/>
                    <a:gd name="connsiteY15" fmla="*/ 1218671 h 1232430"/>
                    <a:gd name="connsiteX16" fmla="*/ 117843 w 1314355"/>
                    <a:gd name="connsiteY16" fmla="*/ 761471 h 1232430"/>
                    <a:gd name="connsiteX0" fmla="*/ 117843 w 1314355"/>
                    <a:gd name="connsiteY0" fmla="*/ 761471 h 1232430"/>
                    <a:gd name="connsiteX1" fmla="*/ 221953 w 1314355"/>
                    <a:gd name="connsiteY1" fmla="*/ 491596 h 1232430"/>
                    <a:gd name="connsiteX2" fmla="*/ 166418 w 1314355"/>
                    <a:gd name="connsiteY2" fmla="*/ 342371 h 1232430"/>
                    <a:gd name="connsiteX3" fmla="*/ 39133 w 1314355"/>
                    <a:gd name="connsiteY3" fmla="*/ 170921 h 1232430"/>
                    <a:gd name="connsiteX4" fmla="*/ 401214 w 1314355"/>
                    <a:gd name="connsiteY4" fmla="*/ 367771 h 1232430"/>
                    <a:gd name="connsiteX5" fmla="*/ 520015 w 1314355"/>
                    <a:gd name="connsiteY5" fmla="*/ 5821 h 1232430"/>
                    <a:gd name="connsiteX6" fmla="*/ 580333 w 1314355"/>
                    <a:gd name="connsiteY6" fmla="*/ 332847 h 1232430"/>
                    <a:gd name="connsiteX7" fmla="*/ 694642 w 1314355"/>
                    <a:gd name="connsiteY7" fmla="*/ 339197 h 1232430"/>
                    <a:gd name="connsiteX8" fmla="*/ 762372 w 1314355"/>
                    <a:gd name="connsiteY8" fmla="*/ 342372 h 1232430"/>
                    <a:gd name="connsiteX9" fmla="*/ 1036737 w 1314355"/>
                    <a:gd name="connsiteY9" fmla="*/ 145522 h 1232430"/>
                    <a:gd name="connsiteX10" fmla="*/ 795177 w 1314355"/>
                    <a:gd name="connsiteY10" fmla="*/ 507472 h 1232430"/>
                    <a:gd name="connsiteX11" fmla="*/ 1247746 w 1314355"/>
                    <a:gd name="connsiteY11" fmla="*/ 542397 h 1232430"/>
                    <a:gd name="connsiteX12" fmla="*/ 809593 w 1314355"/>
                    <a:gd name="connsiteY12" fmla="*/ 640822 h 1232430"/>
                    <a:gd name="connsiteX13" fmla="*/ 1080928 w 1314355"/>
                    <a:gd name="connsiteY13" fmla="*/ 875771 h 1232430"/>
                    <a:gd name="connsiteX14" fmla="*/ 870710 w 1314355"/>
                    <a:gd name="connsiteY14" fmla="*/ 844022 h 1232430"/>
                    <a:gd name="connsiteX15" fmla="*/ 575043 w 1314355"/>
                    <a:gd name="connsiteY15" fmla="*/ 1218671 h 1232430"/>
                    <a:gd name="connsiteX16" fmla="*/ 117843 w 1314355"/>
                    <a:gd name="connsiteY16" fmla="*/ 761471 h 1232430"/>
                    <a:gd name="connsiteX0" fmla="*/ 58848 w 1513594"/>
                    <a:gd name="connsiteY0" fmla="*/ 869421 h 1222904"/>
                    <a:gd name="connsiteX1" fmla="*/ 421192 w 1513594"/>
                    <a:gd name="connsiteY1" fmla="*/ 491596 h 1222904"/>
                    <a:gd name="connsiteX2" fmla="*/ 365657 w 1513594"/>
                    <a:gd name="connsiteY2" fmla="*/ 342371 h 1222904"/>
                    <a:gd name="connsiteX3" fmla="*/ 238372 w 1513594"/>
                    <a:gd name="connsiteY3" fmla="*/ 170921 h 1222904"/>
                    <a:gd name="connsiteX4" fmla="*/ 600453 w 1513594"/>
                    <a:gd name="connsiteY4" fmla="*/ 367771 h 1222904"/>
                    <a:gd name="connsiteX5" fmla="*/ 719254 w 1513594"/>
                    <a:gd name="connsiteY5" fmla="*/ 5821 h 1222904"/>
                    <a:gd name="connsiteX6" fmla="*/ 779572 w 1513594"/>
                    <a:gd name="connsiteY6" fmla="*/ 332847 h 1222904"/>
                    <a:gd name="connsiteX7" fmla="*/ 893881 w 1513594"/>
                    <a:gd name="connsiteY7" fmla="*/ 339197 h 1222904"/>
                    <a:gd name="connsiteX8" fmla="*/ 961611 w 1513594"/>
                    <a:gd name="connsiteY8" fmla="*/ 342372 h 1222904"/>
                    <a:gd name="connsiteX9" fmla="*/ 1235976 w 1513594"/>
                    <a:gd name="connsiteY9" fmla="*/ 145522 h 1222904"/>
                    <a:gd name="connsiteX10" fmla="*/ 994416 w 1513594"/>
                    <a:gd name="connsiteY10" fmla="*/ 507472 h 1222904"/>
                    <a:gd name="connsiteX11" fmla="*/ 1446985 w 1513594"/>
                    <a:gd name="connsiteY11" fmla="*/ 542397 h 1222904"/>
                    <a:gd name="connsiteX12" fmla="*/ 1008832 w 1513594"/>
                    <a:gd name="connsiteY12" fmla="*/ 640822 h 1222904"/>
                    <a:gd name="connsiteX13" fmla="*/ 1280167 w 1513594"/>
                    <a:gd name="connsiteY13" fmla="*/ 875771 h 1222904"/>
                    <a:gd name="connsiteX14" fmla="*/ 1069949 w 1513594"/>
                    <a:gd name="connsiteY14" fmla="*/ 844022 h 1222904"/>
                    <a:gd name="connsiteX15" fmla="*/ 774282 w 1513594"/>
                    <a:gd name="connsiteY15" fmla="*/ 1218671 h 1222904"/>
                    <a:gd name="connsiteX16" fmla="*/ 58848 w 1513594"/>
                    <a:gd name="connsiteY16" fmla="*/ 869421 h 1222904"/>
                    <a:gd name="connsiteX0" fmla="*/ 58848 w 1513594"/>
                    <a:gd name="connsiteY0" fmla="*/ 869421 h 1249892"/>
                    <a:gd name="connsiteX1" fmla="*/ 421192 w 1513594"/>
                    <a:gd name="connsiteY1" fmla="*/ 491596 h 1249892"/>
                    <a:gd name="connsiteX2" fmla="*/ 365657 w 1513594"/>
                    <a:gd name="connsiteY2" fmla="*/ 342371 h 1249892"/>
                    <a:gd name="connsiteX3" fmla="*/ 238372 w 1513594"/>
                    <a:gd name="connsiteY3" fmla="*/ 170921 h 1249892"/>
                    <a:gd name="connsiteX4" fmla="*/ 600453 w 1513594"/>
                    <a:gd name="connsiteY4" fmla="*/ 367771 h 1249892"/>
                    <a:gd name="connsiteX5" fmla="*/ 719254 w 1513594"/>
                    <a:gd name="connsiteY5" fmla="*/ 5821 h 1249892"/>
                    <a:gd name="connsiteX6" fmla="*/ 779572 w 1513594"/>
                    <a:gd name="connsiteY6" fmla="*/ 332847 h 1249892"/>
                    <a:gd name="connsiteX7" fmla="*/ 893881 w 1513594"/>
                    <a:gd name="connsiteY7" fmla="*/ 339197 h 1249892"/>
                    <a:gd name="connsiteX8" fmla="*/ 961611 w 1513594"/>
                    <a:gd name="connsiteY8" fmla="*/ 342372 h 1249892"/>
                    <a:gd name="connsiteX9" fmla="*/ 1235976 w 1513594"/>
                    <a:gd name="connsiteY9" fmla="*/ 145522 h 1249892"/>
                    <a:gd name="connsiteX10" fmla="*/ 994416 w 1513594"/>
                    <a:gd name="connsiteY10" fmla="*/ 507472 h 1249892"/>
                    <a:gd name="connsiteX11" fmla="*/ 1446985 w 1513594"/>
                    <a:gd name="connsiteY11" fmla="*/ 542397 h 1249892"/>
                    <a:gd name="connsiteX12" fmla="*/ 1008832 w 1513594"/>
                    <a:gd name="connsiteY12" fmla="*/ 640822 h 1249892"/>
                    <a:gd name="connsiteX13" fmla="*/ 1280167 w 1513594"/>
                    <a:gd name="connsiteY13" fmla="*/ 875771 h 1249892"/>
                    <a:gd name="connsiteX14" fmla="*/ 1069949 w 1513594"/>
                    <a:gd name="connsiteY14" fmla="*/ 844022 h 1249892"/>
                    <a:gd name="connsiteX15" fmla="*/ 774282 w 1513594"/>
                    <a:gd name="connsiteY15" fmla="*/ 1218671 h 1249892"/>
                    <a:gd name="connsiteX16" fmla="*/ 495394 w 1513594"/>
                    <a:gd name="connsiteY16" fmla="*/ 656696 h 1249892"/>
                    <a:gd name="connsiteX17" fmla="*/ 58848 w 1513594"/>
                    <a:gd name="connsiteY17" fmla="*/ 869421 h 1249892"/>
                    <a:gd name="connsiteX0" fmla="*/ 58848 w 1513594"/>
                    <a:gd name="connsiteY0" fmla="*/ 869421 h 1251479"/>
                    <a:gd name="connsiteX1" fmla="*/ 421192 w 1513594"/>
                    <a:gd name="connsiteY1" fmla="*/ 491596 h 1251479"/>
                    <a:gd name="connsiteX2" fmla="*/ 365657 w 1513594"/>
                    <a:gd name="connsiteY2" fmla="*/ 342371 h 1251479"/>
                    <a:gd name="connsiteX3" fmla="*/ 238372 w 1513594"/>
                    <a:gd name="connsiteY3" fmla="*/ 170921 h 1251479"/>
                    <a:gd name="connsiteX4" fmla="*/ 600453 w 1513594"/>
                    <a:gd name="connsiteY4" fmla="*/ 367771 h 1251479"/>
                    <a:gd name="connsiteX5" fmla="*/ 719254 w 1513594"/>
                    <a:gd name="connsiteY5" fmla="*/ 5821 h 1251479"/>
                    <a:gd name="connsiteX6" fmla="*/ 779572 w 1513594"/>
                    <a:gd name="connsiteY6" fmla="*/ 332847 h 1251479"/>
                    <a:gd name="connsiteX7" fmla="*/ 893881 w 1513594"/>
                    <a:gd name="connsiteY7" fmla="*/ 339197 h 1251479"/>
                    <a:gd name="connsiteX8" fmla="*/ 961611 w 1513594"/>
                    <a:gd name="connsiteY8" fmla="*/ 342372 h 1251479"/>
                    <a:gd name="connsiteX9" fmla="*/ 1235976 w 1513594"/>
                    <a:gd name="connsiteY9" fmla="*/ 145522 h 1251479"/>
                    <a:gd name="connsiteX10" fmla="*/ 994416 w 1513594"/>
                    <a:gd name="connsiteY10" fmla="*/ 507472 h 1251479"/>
                    <a:gd name="connsiteX11" fmla="*/ 1446985 w 1513594"/>
                    <a:gd name="connsiteY11" fmla="*/ 542397 h 1251479"/>
                    <a:gd name="connsiteX12" fmla="*/ 1008832 w 1513594"/>
                    <a:gd name="connsiteY12" fmla="*/ 640822 h 1251479"/>
                    <a:gd name="connsiteX13" fmla="*/ 1280167 w 1513594"/>
                    <a:gd name="connsiteY13" fmla="*/ 875771 h 1251479"/>
                    <a:gd name="connsiteX14" fmla="*/ 1069949 w 1513594"/>
                    <a:gd name="connsiteY14" fmla="*/ 844022 h 1251479"/>
                    <a:gd name="connsiteX15" fmla="*/ 774282 w 1513594"/>
                    <a:gd name="connsiteY15" fmla="*/ 1218671 h 1251479"/>
                    <a:gd name="connsiteX16" fmla="*/ 319185 w 1513594"/>
                    <a:gd name="connsiteY16" fmla="*/ 1040871 h 1251479"/>
                    <a:gd name="connsiteX17" fmla="*/ 495394 w 1513594"/>
                    <a:gd name="connsiteY17" fmla="*/ 656696 h 1251479"/>
                    <a:gd name="connsiteX18" fmla="*/ 58848 w 1513594"/>
                    <a:gd name="connsiteY18" fmla="*/ 869421 h 1251479"/>
                    <a:gd name="connsiteX0" fmla="*/ 58848 w 1513594"/>
                    <a:gd name="connsiteY0" fmla="*/ 869421 h 1233488"/>
                    <a:gd name="connsiteX1" fmla="*/ 421192 w 1513594"/>
                    <a:gd name="connsiteY1" fmla="*/ 491596 h 1233488"/>
                    <a:gd name="connsiteX2" fmla="*/ 365657 w 1513594"/>
                    <a:gd name="connsiteY2" fmla="*/ 342371 h 1233488"/>
                    <a:gd name="connsiteX3" fmla="*/ 238372 w 1513594"/>
                    <a:gd name="connsiteY3" fmla="*/ 170921 h 1233488"/>
                    <a:gd name="connsiteX4" fmla="*/ 600453 w 1513594"/>
                    <a:gd name="connsiteY4" fmla="*/ 367771 h 1233488"/>
                    <a:gd name="connsiteX5" fmla="*/ 719254 w 1513594"/>
                    <a:gd name="connsiteY5" fmla="*/ 5821 h 1233488"/>
                    <a:gd name="connsiteX6" fmla="*/ 779572 w 1513594"/>
                    <a:gd name="connsiteY6" fmla="*/ 332847 h 1233488"/>
                    <a:gd name="connsiteX7" fmla="*/ 893881 w 1513594"/>
                    <a:gd name="connsiteY7" fmla="*/ 339197 h 1233488"/>
                    <a:gd name="connsiteX8" fmla="*/ 961611 w 1513594"/>
                    <a:gd name="connsiteY8" fmla="*/ 342372 h 1233488"/>
                    <a:gd name="connsiteX9" fmla="*/ 1235976 w 1513594"/>
                    <a:gd name="connsiteY9" fmla="*/ 145522 h 1233488"/>
                    <a:gd name="connsiteX10" fmla="*/ 994416 w 1513594"/>
                    <a:gd name="connsiteY10" fmla="*/ 507472 h 1233488"/>
                    <a:gd name="connsiteX11" fmla="*/ 1446985 w 1513594"/>
                    <a:gd name="connsiteY11" fmla="*/ 542397 h 1233488"/>
                    <a:gd name="connsiteX12" fmla="*/ 1008832 w 1513594"/>
                    <a:gd name="connsiteY12" fmla="*/ 640822 h 1233488"/>
                    <a:gd name="connsiteX13" fmla="*/ 1280167 w 1513594"/>
                    <a:gd name="connsiteY13" fmla="*/ 875771 h 1233488"/>
                    <a:gd name="connsiteX14" fmla="*/ 1069949 w 1513594"/>
                    <a:gd name="connsiteY14" fmla="*/ 844022 h 1233488"/>
                    <a:gd name="connsiteX15" fmla="*/ 774282 w 1513594"/>
                    <a:gd name="connsiteY15" fmla="*/ 1218671 h 1233488"/>
                    <a:gd name="connsiteX16" fmla="*/ 725579 w 1513594"/>
                    <a:gd name="connsiteY16" fmla="*/ 755121 h 1233488"/>
                    <a:gd name="connsiteX17" fmla="*/ 319185 w 1513594"/>
                    <a:gd name="connsiteY17" fmla="*/ 1040871 h 1233488"/>
                    <a:gd name="connsiteX18" fmla="*/ 495394 w 1513594"/>
                    <a:gd name="connsiteY18" fmla="*/ 656696 h 1233488"/>
                    <a:gd name="connsiteX19" fmla="*/ 58848 w 1513594"/>
                    <a:gd name="connsiteY19" fmla="*/ 869421 h 1233488"/>
                    <a:gd name="connsiteX0" fmla="*/ 58848 w 1513594"/>
                    <a:gd name="connsiteY0" fmla="*/ 869421 h 1235604"/>
                    <a:gd name="connsiteX1" fmla="*/ 421192 w 1513594"/>
                    <a:gd name="connsiteY1" fmla="*/ 491596 h 1235604"/>
                    <a:gd name="connsiteX2" fmla="*/ 365657 w 1513594"/>
                    <a:gd name="connsiteY2" fmla="*/ 342371 h 1235604"/>
                    <a:gd name="connsiteX3" fmla="*/ 238372 w 1513594"/>
                    <a:gd name="connsiteY3" fmla="*/ 170921 h 1235604"/>
                    <a:gd name="connsiteX4" fmla="*/ 600453 w 1513594"/>
                    <a:gd name="connsiteY4" fmla="*/ 367771 h 1235604"/>
                    <a:gd name="connsiteX5" fmla="*/ 719254 w 1513594"/>
                    <a:gd name="connsiteY5" fmla="*/ 5821 h 1235604"/>
                    <a:gd name="connsiteX6" fmla="*/ 779572 w 1513594"/>
                    <a:gd name="connsiteY6" fmla="*/ 332847 h 1235604"/>
                    <a:gd name="connsiteX7" fmla="*/ 893881 w 1513594"/>
                    <a:gd name="connsiteY7" fmla="*/ 339197 h 1235604"/>
                    <a:gd name="connsiteX8" fmla="*/ 961611 w 1513594"/>
                    <a:gd name="connsiteY8" fmla="*/ 342372 h 1235604"/>
                    <a:gd name="connsiteX9" fmla="*/ 1235976 w 1513594"/>
                    <a:gd name="connsiteY9" fmla="*/ 145522 h 1235604"/>
                    <a:gd name="connsiteX10" fmla="*/ 994416 w 1513594"/>
                    <a:gd name="connsiteY10" fmla="*/ 507472 h 1235604"/>
                    <a:gd name="connsiteX11" fmla="*/ 1446985 w 1513594"/>
                    <a:gd name="connsiteY11" fmla="*/ 542397 h 1235604"/>
                    <a:gd name="connsiteX12" fmla="*/ 1008832 w 1513594"/>
                    <a:gd name="connsiteY12" fmla="*/ 640822 h 1235604"/>
                    <a:gd name="connsiteX13" fmla="*/ 1280167 w 1513594"/>
                    <a:gd name="connsiteY13" fmla="*/ 875771 h 1235604"/>
                    <a:gd name="connsiteX14" fmla="*/ 1069949 w 1513594"/>
                    <a:gd name="connsiteY14" fmla="*/ 844022 h 1235604"/>
                    <a:gd name="connsiteX15" fmla="*/ 874281 w 1513594"/>
                    <a:gd name="connsiteY15" fmla="*/ 653521 h 1235604"/>
                    <a:gd name="connsiteX16" fmla="*/ 774282 w 1513594"/>
                    <a:gd name="connsiteY16" fmla="*/ 1218671 h 1235604"/>
                    <a:gd name="connsiteX17" fmla="*/ 725579 w 1513594"/>
                    <a:gd name="connsiteY17" fmla="*/ 755121 h 1235604"/>
                    <a:gd name="connsiteX18" fmla="*/ 319185 w 1513594"/>
                    <a:gd name="connsiteY18" fmla="*/ 1040871 h 1235604"/>
                    <a:gd name="connsiteX19" fmla="*/ 495394 w 1513594"/>
                    <a:gd name="connsiteY19" fmla="*/ 656696 h 1235604"/>
                    <a:gd name="connsiteX20" fmla="*/ 58848 w 1513594"/>
                    <a:gd name="connsiteY20" fmla="*/ 869421 h 1235604"/>
                    <a:gd name="connsiteX0" fmla="*/ 58848 w 1513594"/>
                    <a:gd name="connsiteY0" fmla="*/ 869421 h 1225550"/>
                    <a:gd name="connsiteX1" fmla="*/ 421192 w 1513594"/>
                    <a:gd name="connsiteY1" fmla="*/ 491596 h 1225550"/>
                    <a:gd name="connsiteX2" fmla="*/ 365657 w 1513594"/>
                    <a:gd name="connsiteY2" fmla="*/ 342371 h 1225550"/>
                    <a:gd name="connsiteX3" fmla="*/ 238372 w 1513594"/>
                    <a:gd name="connsiteY3" fmla="*/ 170921 h 1225550"/>
                    <a:gd name="connsiteX4" fmla="*/ 600453 w 1513594"/>
                    <a:gd name="connsiteY4" fmla="*/ 367771 h 1225550"/>
                    <a:gd name="connsiteX5" fmla="*/ 719254 w 1513594"/>
                    <a:gd name="connsiteY5" fmla="*/ 5821 h 1225550"/>
                    <a:gd name="connsiteX6" fmla="*/ 779572 w 1513594"/>
                    <a:gd name="connsiteY6" fmla="*/ 332847 h 1225550"/>
                    <a:gd name="connsiteX7" fmla="*/ 893881 w 1513594"/>
                    <a:gd name="connsiteY7" fmla="*/ 339197 h 1225550"/>
                    <a:gd name="connsiteX8" fmla="*/ 961611 w 1513594"/>
                    <a:gd name="connsiteY8" fmla="*/ 342372 h 1225550"/>
                    <a:gd name="connsiteX9" fmla="*/ 1235976 w 1513594"/>
                    <a:gd name="connsiteY9" fmla="*/ 145522 h 1225550"/>
                    <a:gd name="connsiteX10" fmla="*/ 994416 w 1513594"/>
                    <a:gd name="connsiteY10" fmla="*/ 507472 h 1225550"/>
                    <a:gd name="connsiteX11" fmla="*/ 1446985 w 1513594"/>
                    <a:gd name="connsiteY11" fmla="*/ 542397 h 1225550"/>
                    <a:gd name="connsiteX12" fmla="*/ 1008832 w 1513594"/>
                    <a:gd name="connsiteY12" fmla="*/ 640822 h 1225550"/>
                    <a:gd name="connsiteX13" fmla="*/ 1280167 w 1513594"/>
                    <a:gd name="connsiteY13" fmla="*/ 875771 h 1225550"/>
                    <a:gd name="connsiteX14" fmla="*/ 1069949 w 1513594"/>
                    <a:gd name="connsiteY14" fmla="*/ 844022 h 1225550"/>
                    <a:gd name="connsiteX15" fmla="*/ 874281 w 1513594"/>
                    <a:gd name="connsiteY15" fmla="*/ 713846 h 1225550"/>
                    <a:gd name="connsiteX16" fmla="*/ 774282 w 1513594"/>
                    <a:gd name="connsiteY16" fmla="*/ 1218671 h 1225550"/>
                    <a:gd name="connsiteX17" fmla="*/ 725579 w 1513594"/>
                    <a:gd name="connsiteY17" fmla="*/ 755121 h 1225550"/>
                    <a:gd name="connsiteX18" fmla="*/ 319185 w 1513594"/>
                    <a:gd name="connsiteY18" fmla="*/ 1040871 h 1225550"/>
                    <a:gd name="connsiteX19" fmla="*/ 495394 w 1513594"/>
                    <a:gd name="connsiteY19" fmla="*/ 656696 h 1225550"/>
                    <a:gd name="connsiteX20" fmla="*/ 58848 w 1513594"/>
                    <a:gd name="connsiteY20" fmla="*/ 869421 h 1225550"/>
                    <a:gd name="connsiteX0" fmla="*/ 58848 w 1513594"/>
                    <a:gd name="connsiteY0" fmla="*/ 869421 h 1225550"/>
                    <a:gd name="connsiteX1" fmla="*/ 421192 w 1513594"/>
                    <a:gd name="connsiteY1" fmla="*/ 491596 h 1225550"/>
                    <a:gd name="connsiteX2" fmla="*/ 365657 w 1513594"/>
                    <a:gd name="connsiteY2" fmla="*/ 342371 h 1225550"/>
                    <a:gd name="connsiteX3" fmla="*/ 238372 w 1513594"/>
                    <a:gd name="connsiteY3" fmla="*/ 170921 h 1225550"/>
                    <a:gd name="connsiteX4" fmla="*/ 600453 w 1513594"/>
                    <a:gd name="connsiteY4" fmla="*/ 367771 h 1225550"/>
                    <a:gd name="connsiteX5" fmla="*/ 719254 w 1513594"/>
                    <a:gd name="connsiteY5" fmla="*/ 5821 h 1225550"/>
                    <a:gd name="connsiteX6" fmla="*/ 779572 w 1513594"/>
                    <a:gd name="connsiteY6" fmla="*/ 332847 h 1225550"/>
                    <a:gd name="connsiteX7" fmla="*/ 893881 w 1513594"/>
                    <a:gd name="connsiteY7" fmla="*/ 339197 h 1225550"/>
                    <a:gd name="connsiteX8" fmla="*/ 961611 w 1513594"/>
                    <a:gd name="connsiteY8" fmla="*/ 342372 h 1225550"/>
                    <a:gd name="connsiteX9" fmla="*/ 1235976 w 1513594"/>
                    <a:gd name="connsiteY9" fmla="*/ 145522 h 1225550"/>
                    <a:gd name="connsiteX10" fmla="*/ 994416 w 1513594"/>
                    <a:gd name="connsiteY10" fmla="*/ 507472 h 1225550"/>
                    <a:gd name="connsiteX11" fmla="*/ 1446985 w 1513594"/>
                    <a:gd name="connsiteY11" fmla="*/ 542397 h 1225550"/>
                    <a:gd name="connsiteX12" fmla="*/ 1008832 w 1513594"/>
                    <a:gd name="connsiteY12" fmla="*/ 640822 h 1225550"/>
                    <a:gd name="connsiteX13" fmla="*/ 1280167 w 1513594"/>
                    <a:gd name="connsiteY13" fmla="*/ 875771 h 1225550"/>
                    <a:gd name="connsiteX14" fmla="*/ 1069949 w 1513594"/>
                    <a:gd name="connsiteY14" fmla="*/ 844022 h 1225550"/>
                    <a:gd name="connsiteX15" fmla="*/ 874281 w 1513594"/>
                    <a:gd name="connsiteY15" fmla="*/ 713846 h 1225550"/>
                    <a:gd name="connsiteX16" fmla="*/ 774282 w 1513594"/>
                    <a:gd name="connsiteY16" fmla="*/ 1218671 h 1225550"/>
                    <a:gd name="connsiteX17" fmla="*/ 725579 w 1513594"/>
                    <a:gd name="connsiteY17" fmla="*/ 755121 h 1225550"/>
                    <a:gd name="connsiteX18" fmla="*/ 319185 w 1513594"/>
                    <a:gd name="connsiteY18" fmla="*/ 1040871 h 1225550"/>
                    <a:gd name="connsiteX19" fmla="*/ 497509 w 1513594"/>
                    <a:gd name="connsiteY19" fmla="*/ 764646 h 1225550"/>
                    <a:gd name="connsiteX20" fmla="*/ 495394 w 1513594"/>
                    <a:gd name="connsiteY20" fmla="*/ 656696 h 1225550"/>
                    <a:gd name="connsiteX21" fmla="*/ 58848 w 1513594"/>
                    <a:gd name="connsiteY21" fmla="*/ 869421 h 1225550"/>
                    <a:gd name="connsiteX0" fmla="*/ 27164 w 1481910"/>
                    <a:gd name="connsiteY0" fmla="*/ 869421 h 1225550"/>
                    <a:gd name="connsiteX1" fmla="*/ 300725 w 1481910"/>
                    <a:gd name="connsiteY1" fmla="*/ 634471 h 1225550"/>
                    <a:gd name="connsiteX2" fmla="*/ 389508 w 1481910"/>
                    <a:gd name="connsiteY2" fmla="*/ 491596 h 1225550"/>
                    <a:gd name="connsiteX3" fmla="*/ 333973 w 1481910"/>
                    <a:gd name="connsiteY3" fmla="*/ 342371 h 1225550"/>
                    <a:gd name="connsiteX4" fmla="*/ 206688 w 1481910"/>
                    <a:gd name="connsiteY4" fmla="*/ 170921 h 1225550"/>
                    <a:gd name="connsiteX5" fmla="*/ 568769 w 1481910"/>
                    <a:gd name="connsiteY5" fmla="*/ 367771 h 1225550"/>
                    <a:gd name="connsiteX6" fmla="*/ 687570 w 1481910"/>
                    <a:gd name="connsiteY6" fmla="*/ 5821 h 1225550"/>
                    <a:gd name="connsiteX7" fmla="*/ 747888 w 1481910"/>
                    <a:gd name="connsiteY7" fmla="*/ 332847 h 1225550"/>
                    <a:gd name="connsiteX8" fmla="*/ 862197 w 1481910"/>
                    <a:gd name="connsiteY8" fmla="*/ 339197 h 1225550"/>
                    <a:gd name="connsiteX9" fmla="*/ 929927 w 1481910"/>
                    <a:gd name="connsiteY9" fmla="*/ 342372 h 1225550"/>
                    <a:gd name="connsiteX10" fmla="*/ 1204292 w 1481910"/>
                    <a:gd name="connsiteY10" fmla="*/ 145522 h 1225550"/>
                    <a:gd name="connsiteX11" fmla="*/ 962732 w 1481910"/>
                    <a:gd name="connsiteY11" fmla="*/ 507472 h 1225550"/>
                    <a:gd name="connsiteX12" fmla="*/ 1415301 w 1481910"/>
                    <a:gd name="connsiteY12" fmla="*/ 542397 h 1225550"/>
                    <a:gd name="connsiteX13" fmla="*/ 977148 w 1481910"/>
                    <a:gd name="connsiteY13" fmla="*/ 640822 h 1225550"/>
                    <a:gd name="connsiteX14" fmla="*/ 1248483 w 1481910"/>
                    <a:gd name="connsiteY14" fmla="*/ 875771 h 1225550"/>
                    <a:gd name="connsiteX15" fmla="*/ 1038265 w 1481910"/>
                    <a:gd name="connsiteY15" fmla="*/ 844022 h 1225550"/>
                    <a:gd name="connsiteX16" fmla="*/ 842597 w 1481910"/>
                    <a:gd name="connsiteY16" fmla="*/ 713846 h 1225550"/>
                    <a:gd name="connsiteX17" fmla="*/ 742598 w 1481910"/>
                    <a:gd name="connsiteY17" fmla="*/ 1218671 h 1225550"/>
                    <a:gd name="connsiteX18" fmla="*/ 693895 w 1481910"/>
                    <a:gd name="connsiteY18" fmla="*/ 755121 h 1225550"/>
                    <a:gd name="connsiteX19" fmla="*/ 287501 w 1481910"/>
                    <a:gd name="connsiteY19" fmla="*/ 1040871 h 1225550"/>
                    <a:gd name="connsiteX20" fmla="*/ 465825 w 1481910"/>
                    <a:gd name="connsiteY20" fmla="*/ 764646 h 1225550"/>
                    <a:gd name="connsiteX21" fmla="*/ 463710 w 1481910"/>
                    <a:gd name="connsiteY21" fmla="*/ 656696 h 1225550"/>
                    <a:gd name="connsiteX22" fmla="*/ 27164 w 1481910"/>
                    <a:gd name="connsiteY22" fmla="*/ 869421 h 1225550"/>
                    <a:gd name="connsiteX0" fmla="*/ 27164 w 1481910"/>
                    <a:gd name="connsiteY0" fmla="*/ 869421 h 1225550"/>
                    <a:gd name="connsiteX1" fmla="*/ 300725 w 1481910"/>
                    <a:gd name="connsiteY1" fmla="*/ 634471 h 1225550"/>
                    <a:gd name="connsiteX2" fmla="*/ 389508 w 1481910"/>
                    <a:gd name="connsiteY2" fmla="*/ 491596 h 1225550"/>
                    <a:gd name="connsiteX3" fmla="*/ 333973 w 1481910"/>
                    <a:gd name="connsiteY3" fmla="*/ 342371 h 1225550"/>
                    <a:gd name="connsiteX4" fmla="*/ 206688 w 1481910"/>
                    <a:gd name="connsiteY4" fmla="*/ 170921 h 1225550"/>
                    <a:gd name="connsiteX5" fmla="*/ 568769 w 1481910"/>
                    <a:gd name="connsiteY5" fmla="*/ 367771 h 1225550"/>
                    <a:gd name="connsiteX6" fmla="*/ 687570 w 1481910"/>
                    <a:gd name="connsiteY6" fmla="*/ 5821 h 1225550"/>
                    <a:gd name="connsiteX7" fmla="*/ 747888 w 1481910"/>
                    <a:gd name="connsiteY7" fmla="*/ 332847 h 1225550"/>
                    <a:gd name="connsiteX8" fmla="*/ 862197 w 1481910"/>
                    <a:gd name="connsiteY8" fmla="*/ 339197 h 1225550"/>
                    <a:gd name="connsiteX9" fmla="*/ 929927 w 1481910"/>
                    <a:gd name="connsiteY9" fmla="*/ 342372 h 1225550"/>
                    <a:gd name="connsiteX10" fmla="*/ 1204292 w 1481910"/>
                    <a:gd name="connsiteY10" fmla="*/ 145522 h 1225550"/>
                    <a:gd name="connsiteX11" fmla="*/ 962732 w 1481910"/>
                    <a:gd name="connsiteY11" fmla="*/ 507472 h 1225550"/>
                    <a:gd name="connsiteX12" fmla="*/ 1415301 w 1481910"/>
                    <a:gd name="connsiteY12" fmla="*/ 542397 h 1225550"/>
                    <a:gd name="connsiteX13" fmla="*/ 977148 w 1481910"/>
                    <a:gd name="connsiteY13" fmla="*/ 640822 h 1225550"/>
                    <a:gd name="connsiteX14" fmla="*/ 1248483 w 1481910"/>
                    <a:gd name="connsiteY14" fmla="*/ 875771 h 1225550"/>
                    <a:gd name="connsiteX15" fmla="*/ 1038265 w 1481910"/>
                    <a:gd name="connsiteY15" fmla="*/ 844022 h 1225550"/>
                    <a:gd name="connsiteX16" fmla="*/ 842597 w 1481910"/>
                    <a:gd name="connsiteY16" fmla="*/ 713846 h 1225550"/>
                    <a:gd name="connsiteX17" fmla="*/ 742598 w 1481910"/>
                    <a:gd name="connsiteY17" fmla="*/ 1218671 h 1225550"/>
                    <a:gd name="connsiteX18" fmla="*/ 693895 w 1481910"/>
                    <a:gd name="connsiteY18" fmla="*/ 755121 h 1225550"/>
                    <a:gd name="connsiteX19" fmla="*/ 287501 w 1481910"/>
                    <a:gd name="connsiteY19" fmla="*/ 1040871 h 1225550"/>
                    <a:gd name="connsiteX20" fmla="*/ 465825 w 1481910"/>
                    <a:gd name="connsiteY20" fmla="*/ 764646 h 1225550"/>
                    <a:gd name="connsiteX21" fmla="*/ 463710 w 1481910"/>
                    <a:gd name="connsiteY21" fmla="*/ 656696 h 1225550"/>
                    <a:gd name="connsiteX22" fmla="*/ 27164 w 1481910"/>
                    <a:gd name="connsiteY22" fmla="*/ 869421 h 1225550"/>
                    <a:gd name="connsiteX0" fmla="*/ 27164 w 1481910"/>
                    <a:gd name="connsiteY0" fmla="*/ 786871 h 1225550"/>
                    <a:gd name="connsiteX1" fmla="*/ 300725 w 1481910"/>
                    <a:gd name="connsiteY1" fmla="*/ 634471 h 1225550"/>
                    <a:gd name="connsiteX2" fmla="*/ 389508 w 1481910"/>
                    <a:gd name="connsiteY2" fmla="*/ 491596 h 1225550"/>
                    <a:gd name="connsiteX3" fmla="*/ 333973 w 1481910"/>
                    <a:gd name="connsiteY3" fmla="*/ 342371 h 1225550"/>
                    <a:gd name="connsiteX4" fmla="*/ 206688 w 1481910"/>
                    <a:gd name="connsiteY4" fmla="*/ 170921 h 1225550"/>
                    <a:gd name="connsiteX5" fmla="*/ 568769 w 1481910"/>
                    <a:gd name="connsiteY5" fmla="*/ 367771 h 1225550"/>
                    <a:gd name="connsiteX6" fmla="*/ 687570 w 1481910"/>
                    <a:gd name="connsiteY6" fmla="*/ 5821 h 1225550"/>
                    <a:gd name="connsiteX7" fmla="*/ 747888 w 1481910"/>
                    <a:gd name="connsiteY7" fmla="*/ 332847 h 1225550"/>
                    <a:gd name="connsiteX8" fmla="*/ 862197 w 1481910"/>
                    <a:gd name="connsiteY8" fmla="*/ 339197 h 1225550"/>
                    <a:gd name="connsiteX9" fmla="*/ 929927 w 1481910"/>
                    <a:gd name="connsiteY9" fmla="*/ 342372 h 1225550"/>
                    <a:gd name="connsiteX10" fmla="*/ 1204292 w 1481910"/>
                    <a:gd name="connsiteY10" fmla="*/ 145522 h 1225550"/>
                    <a:gd name="connsiteX11" fmla="*/ 962732 w 1481910"/>
                    <a:gd name="connsiteY11" fmla="*/ 507472 h 1225550"/>
                    <a:gd name="connsiteX12" fmla="*/ 1415301 w 1481910"/>
                    <a:gd name="connsiteY12" fmla="*/ 542397 h 1225550"/>
                    <a:gd name="connsiteX13" fmla="*/ 977148 w 1481910"/>
                    <a:gd name="connsiteY13" fmla="*/ 640822 h 1225550"/>
                    <a:gd name="connsiteX14" fmla="*/ 1248483 w 1481910"/>
                    <a:gd name="connsiteY14" fmla="*/ 875771 h 1225550"/>
                    <a:gd name="connsiteX15" fmla="*/ 1038265 w 1481910"/>
                    <a:gd name="connsiteY15" fmla="*/ 844022 h 1225550"/>
                    <a:gd name="connsiteX16" fmla="*/ 842597 w 1481910"/>
                    <a:gd name="connsiteY16" fmla="*/ 713846 h 1225550"/>
                    <a:gd name="connsiteX17" fmla="*/ 742598 w 1481910"/>
                    <a:gd name="connsiteY17" fmla="*/ 1218671 h 1225550"/>
                    <a:gd name="connsiteX18" fmla="*/ 693895 w 1481910"/>
                    <a:gd name="connsiteY18" fmla="*/ 755121 h 1225550"/>
                    <a:gd name="connsiteX19" fmla="*/ 287501 w 1481910"/>
                    <a:gd name="connsiteY19" fmla="*/ 1040871 h 1225550"/>
                    <a:gd name="connsiteX20" fmla="*/ 465825 w 1481910"/>
                    <a:gd name="connsiteY20" fmla="*/ 764646 h 1225550"/>
                    <a:gd name="connsiteX21" fmla="*/ 463710 w 1481910"/>
                    <a:gd name="connsiteY21" fmla="*/ 656696 h 1225550"/>
                    <a:gd name="connsiteX22" fmla="*/ 27164 w 1481910"/>
                    <a:gd name="connsiteY22" fmla="*/ 786871 h 12255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1481910" h="1225550">
                      <a:moveTo>
                        <a:pt x="27164" y="786871"/>
                      </a:moveTo>
                      <a:cubicBezTo>
                        <a:pt x="0" y="783167"/>
                        <a:pt x="145087" y="726017"/>
                        <a:pt x="300725" y="634471"/>
                      </a:cubicBezTo>
                      <a:cubicBezTo>
                        <a:pt x="361116" y="571500"/>
                        <a:pt x="383967" y="532871"/>
                        <a:pt x="389508" y="491596"/>
                      </a:cubicBezTo>
                      <a:cubicBezTo>
                        <a:pt x="387020" y="413279"/>
                        <a:pt x="364443" y="395817"/>
                        <a:pt x="333973" y="342371"/>
                      </a:cubicBezTo>
                      <a:cubicBezTo>
                        <a:pt x="303503" y="288925"/>
                        <a:pt x="167555" y="166688"/>
                        <a:pt x="206688" y="170921"/>
                      </a:cubicBezTo>
                      <a:cubicBezTo>
                        <a:pt x="245821" y="175154"/>
                        <a:pt x="488622" y="395288"/>
                        <a:pt x="568769" y="367771"/>
                      </a:cubicBezTo>
                      <a:cubicBezTo>
                        <a:pt x="648916" y="340254"/>
                        <a:pt x="657717" y="11642"/>
                        <a:pt x="687570" y="5821"/>
                      </a:cubicBezTo>
                      <a:cubicBezTo>
                        <a:pt x="717423" y="0"/>
                        <a:pt x="718784" y="277284"/>
                        <a:pt x="747888" y="332847"/>
                      </a:cubicBezTo>
                      <a:cubicBezTo>
                        <a:pt x="776993" y="388410"/>
                        <a:pt x="831857" y="337610"/>
                        <a:pt x="862197" y="339197"/>
                      </a:cubicBezTo>
                      <a:lnTo>
                        <a:pt x="929927" y="342372"/>
                      </a:lnTo>
                      <a:cubicBezTo>
                        <a:pt x="965821" y="343960"/>
                        <a:pt x="1159314" y="75672"/>
                        <a:pt x="1204292" y="145522"/>
                      </a:cubicBezTo>
                      <a:cubicBezTo>
                        <a:pt x="1254033" y="125414"/>
                        <a:pt x="963481" y="404814"/>
                        <a:pt x="962732" y="507472"/>
                      </a:cubicBezTo>
                      <a:cubicBezTo>
                        <a:pt x="935106" y="582084"/>
                        <a:pt x="1375790" y="500064"/>
                        <a:pt x="1415301" y="542397"/>
                      </a:cubicBezTo>
                      <a:cubicBezTo>
                        <a:pt x="1481910" y="555626"/>
                        <a:pt x="1004951" y="585260"/>
                        <a:pt x="977148" y="640822"/>
                      </a:cubicBezTo>
                      <a:cubicBezTo>
                        <a:pt x="949345" y="696384"/>
                        <a:pt x="1238297" y="841904"/>
                        <a:pt x="1248483" y="875771"/>
                      </a:cubicBezTo>
                      <a:cubicBezTo>
                        <a:pt x="1258669" y="909638"/>
                        <a:pt x="1105913" y="871009"/>
                        <a:pt x="1038265" y="844022"/>
                      </a:cubicBezTo>
                      <a:cubicBezTo>
                        <a:pt x="970617" y="817035"/>
                        <a:pt x="891875" y="651404"/>
                        <a:pt x="842597" y="713846"/>
                      </a:cubicBezTo>
                      <a:cubicBezTo>
                        <a:pt x="793319" y="776288"/>
                        <a:pt x="767382" y="1211792"/>
                        <a:pt x="742598" y="1218671"/>
                      </a:cubicBezTo>
                      <a:cubicBezTo>
                        <a:pt x="717814" y="1225550"/>
                        <a:pt x="769745" y="784754"/>
                        <a:pt x="693895" y="755121"/>
                      </a:cubicBezTo>
                      <a:cubicBezTo>
                        <a:pt x="618046" y="725488"/>
                        <a:pt x="325512" y="1039284"/>
                        <a:pt x="287501" y="1040871"/>
                      </a:cubicBezTo>
                      <a:cubicBezTo>
                        <a:pt x="249490" y="1042458"/>
                        <a:pt x="436457" y="828675"/>
                        <a:pt x="465825" y="764646"/>
                      </a:cubicBezTo>
                      <a:cubicBezTo>
                        <a:pt x="495193" y="700617"/>
                        <a:pt x="536820" y="652992"/>
                        <a:pt x="463710" y="656696"/>
                      </a:cubicBezTo>
                      <a:cubicBezTo>
                        <a:pt x="390600" y="660400"/>
                        <a:pt x="54328" y="790575"/>
                        <a:pt x="27164" y="786871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0"/>
                </a:p>
              </p:txBody>
            </p:sp>
            <p:sp>
              <p:nvSpPr>
                <p:cNvPr id="376" name="TextBox 133"/>
                <p:cNvSpPr txBox="1">
                  <a:spLocks noChangeArrowheads="1"/>
                </p:cNvSpPr>
                <p:nvPr/>
              </p:nvSpPr>
              <p:spPr bwMode="auto">
                <a:xfrm>
                  <a:off x="2496" y="2592"/>
                  <a:ext cx="312" cy="3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3200" b="1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 sz="3200" b="1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 sz="3200" b="1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 sz="3200" b="1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 sz="3200" b="1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r>
                    <a:rPr lang="en-US" sz="1000" dirty="0">
                      <a:latin typeface="Calibri" pitchFamily="34" charset="0"/>
                    </a:rPr>
                    <a:t>IL-6</a:t>
                  </a:r>
                </a:p>
                <a:p>
                  <a:r>
                    <a:rPr lang="en-US" sz="1000" dirty="0">
                      <a:latin typeface="Calibri" pitchFamily="34" charset="0"/>
                    </a:rPr>
                    <a:t>TGF-</a:t>
                  </a:r>
                  <a:r>
                    <a:rPr lang="en-US" sz="1000" dirty="0">
                      <a:latin typeface="Symbol" pitchFamily="18" charset="2"/>
                    </a:rPr>
                    <a:t>b</a:t>
                  </a:r>
                </a:p>
                <a:p>
                  <a:r>
                    <a:rPr lang="en-US" sz="1000" dirty="0">
                      <a:latin typeface="Calibri" pitchFamily="34" charset="0"/>
                    </a:rPr>
                    <a:t>IL-23</a:t>
                  </a:r>
                </a:p>
              </p:txBody>
            </p:sp>
          </p:grpSp>
          <p:grpSp>
            <p:nvGrpSpPr>
              <p:cNvPr id="367" name="Group 536"/>
              <p:cNvGrpSpPr>
                <a:grpSpLocks/>
              </p:cNvGrpSpPr>
              <p:nvPr/>
            </p:nvGrpSpPr>
            <p:grpSpPr bwMode="auto">
              <a:xfrm>
                <a:off x="5561013" y="3792538"/>
                <a:ext cx="549275" cy="549275"/>
                <a:chOff x="5080236" y="4875006"/>
                <a:chExt cx="549594" cy="546426"/>
              </a:xfrm>
            </p:grpSpPr>
            <p:grpSp>
              <p:nvGrpSpPr>
                <p:cNvPr id="369" name="Group 368"/>
                <p:cNvGrpSpPr>
                  <a:grpSpLocks noChangeAspect="1"/>
                </p:cNvGrpSpPr>
                <p:nvPr/>
              </p:nvGrpSpPr>
              <p:grpSpPr>
                <a:xfrm rot="825998">
                  <a:off x="5136329" y="4904706"/>
                  <a:ext cx="440423" cy="440423"/>
                  <a:chOff x="3725333" y="2586523"/>
                  <a:chExt cx="914400" cy="914400"/>
                </a:xfrm>
                <a:solidFill>
                  <a:srgbClr val="A7E1FF"/>
                </a:solidFill>
              </p:grpSpPr>
              <p:sp>
                <p:nvSpPr>
                  <p:cNvPr id="371" name="Oval 370"/>
                  <p:cNvSpPr/>
                  <p:nvPr/>
                </p:nvSpPr>
                <p:spPr>
                  <a:xfrm>
                    <a:off x="3725333" y="2586523"/>
                    <a:ext cx="914400" cy="914400"/>
                  </a:xfrm>
                  <a:prstGeom prst="ellipse">
                    <a:avLst/>
                  </a:prstGeom>
                  <a:grpFill/>
                  <a:ln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b="0"/>
                  </a:p>
                </p:txBody>
              </p:sp>
              <p:sp>
                <p:nvSpPr>
                  <p:cNvPr id="372" name="Oval 371"/>
                  <p:cNvSpPr/>
                  <p:nvPr/>
                </p:nvSpPr>
                <p:spPr>
                  <a:xfrm>
                    <a:off x="3805769" y="2700482"/>
                    <a:ext cx="753533" cy="683181"/>
                  </a:xfrm>
                  <a:prstGeom prst="ellipse">
                    <a:avLst/>
                  </a:prstGeom>
                  <a:grpFill/>
                  <a:ln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b="0"/>
                  </a:p>
                </p:txBody>
              </p:sp>
            </p:grpSp>
            <p:sp>
              <p:nvSpPr>
                <p:cNvPr id="370" name="TextBox 538"/>
                <p:cNvSpPr txBox="1">
                  <a:spLocks noChangeArrowheads="1"/>
                </p:cNvSpPr>
                <p:nvPr/>
              </p:nvSpPr>
              <p:spPr bwMode="auto">
                <a:xfrm>
                  <a:off x="5117957" y="4992070"/>
                  <a:ext cx="472307" cy="2593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3200" b="1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 sz="3200" b="1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 sz="3200" b="1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 sz="3200" b="1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 sz="3200" b="1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r>
                    <a:rPr lang="en-US" sz="1100">
                      <a:latin typeface="Calibri" pitchFamily="34" charset="0"/>
                    </a:rPr>
                    <a:t>Th17</a:t>
                  </a:r>
                </a:p>
              </p:txBody>
            </p:sp>
          </p:grpSp>
          <p:sp>
            <p:nvSpPr>
              <p:cNvPr id="368" name="Down Arrow 367"/>
              <p:cNvSpPr>
                <a:spLocks noChangeArrowheads="1"/>
              </p:cNvSpPr>
              <p:nvPr/>
            </p:nvSpPr>
            <p:spPr bwMode="auto">
              <a:xfrm rot="14400000">
                <a:off x="5382419" y="4202906"/>
                <a:ext cx="46038" cy="212725"/>
              </a:xfrm>
              <a:prstGeom prst="downArrow">
                <a:avLst>
                  <a:gd name="adj1" fmla="val 50000"/>
                  <a:gd name="adj2" fmla="val 49608"/>
                </a:avLst>
              </a:prstGeom>
              <a:solidFill>
                <a:srgbClr val="595959"/>
              </a:solidFill>
              <a:ln w="9525" algn="ctr">
                <a:solidFill>
                  <a:srgbClr val="7F7F7F"/>
                </a:solidFill>
                <a:miter lim="800000"/>
                <a:headEnd/>
                <a:tailEnd/>
              </a:ln>
              <a:effectLst>
                <a:outerShdw dist="23000" dir="5400000" rotWithShape="0">
                  <a:srgbClr val="000000">
                    <a:alpha val="34998"/>
                  </a:srgbClr>
                </a:outerShdw>
              </a:effectLst>
            </p:spPr>
            <p:txBody>
              <a:bodyPr rot="1080000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>
                  <a:solidFill>
                    <a:schemeClr val="lt1"/>
                  </a:solidFill>
                  <a:latin typeface="+mn-lt"/>
                </a:endParaRPr>
              </a:p>
            </p:txBody>
          </p:sp>
        </p:grpSp>
      </p:grpSp>
      <p:grpSp>
        <p:nvGrpSpPr>
          <p:cNvPr id="491" name="Group 490"/>
          <p:cNvGrpSpPr/>
          <p:nvPr/>
        </p:nvGrpSpPr>
        <p:grpSpPr>
          <a:xfrm>
            <a:off x="3917950" y="2151844"/>
            <a:ext cx="2459851" cy="973944"/>
            <a:chOff x="3917950" y="2151844"/>
            <a:chExt cx="2459851" cy="973944"/>
          </a:xfrm>
        </p:grpSpPr>
        <p:grpSp>
          <p:nvGrpSpPr>
            <p:cNvPr id="27" name="Group 438"/>
            <p:cNvGrpSpPr>
              <a:grpSpLocks/>
            </p:cNvGrpSpPr>
            <p:nvPr/>
          </p:nvGrpSpPr>
          <p:grpSpPr bwMode="auto">
            <a:xfrm>
              <a:off x="5172074" y="2170113"/>
              <a:ext cx="500063" cy="431800"/>
              <a:chOff x="4186162" y="2492749"/>
              <a:chExt cx="670256" cy="564396"/>
            </a:xfrm>
          </p:grpSpPr>
          <p:sp>
            <p:nvSpPr>
              <p:cNvPr id="35" name="Freeform 34"/>
              <p:cNvSpPr/>
              <p:nvPr/>
            </p:nvSpPr>
            <p:spPr>
              <a:xfrm>
                <a:off x="4186163" y="2492749"/>
                <a:ext cx="670256" cy="564396"/>
              </a:xfrm>
              <a:custGeom>
                <a:avLst/>
                <a:gdLst>
                  <a:gd name="connsiteX0" fmla="*/ 576185 w 670256"/>
                  <a:gd name="connsiteY0" fmla="*/ 82308 h 564396"/>
                  <a:gd name="connsiteX1" fmla="*/ 517390 w 670256"/>
                  <a:gd name="connsiteY1" fmla="*/ 47033 h 564396"/>
                  <a:gd name="connsiteX2" fmla="*/ 482114 w 670256"/>
                  <a:gd name="connsiteY2" fmla="*/ 23517 h 564396"/>
                  <a:gd name="connsiteX3" fmla="*/ 411561 w 670256"/>
                  <a:gd name="connsiteY3" fmla="*/ 0 h 564396"/>
                  <a:gd name="connsiteX4" fmla="*/ 176383 w 670256"/>
                  <a:gd name="connsiteY4" fmla="*/ 11759 h 564396"/>
                  <a:gd name="connsiteX5" fmla="*/ 129347 w 670256"/>
                  <a:gd name="connsiteY5" fmla="*/ 23517 h 564396"/>
                  <a:gd name="connsiteX6" fmla="*/ 58794 w 670256"/>
                  <a:gd name="connsiteY6" fmla="*/ 82308 h 564396"/>
                  <a:gd name="connsiteX7" fmla="*/ 47035 w 670256"/>
                  <a:gd name="connsiteY7" fmla="*/ 129341 h 564396"/>
                  <a:gd name="connsiteX8" fmla="*/ 23517 w 670256"/>
                  <a:gd name="connsiteY8" fmla="*/ 176374 h 564396"/>
                  <a:gd name="connsiteX9" fmla="*/ 0 w 670256"/>
                  <a:gd name="connsiteY9" fmla="*/ 293957 h 564396"/>
                  <a:gd name="connsiteX10" fmla="*/ 11759 w 670256"/>
                  <a:gd name="connsiteY10" fmla="*/ 423297 h 564396"/>
                  <a:gd name="connsiteX11" fmla="*/ 47035 w 670256"/>
                  <a:gd name="connsiteY11" fmla="*/ 446814 h 564396"/>
                  <a:gd name="connsiteX12" fmla="*/ 129347 w 670256"/>
                  <a:gd name="connsiteY12" fmla="*/ 505605 h 564396"/>
                  <a:gd name="connsiteX13" fmla="*/ 141106 w 670256"/>
                  <a:gd name="connsiteY13" fmla="*/ 540880 h 564396"/>
                  <a:gd name="connsiteX14" fmla="*/ 176383 w 670256"/>
                  <a:gd name="connsiteY14" fmla="*/ 552638 h 564396"/>
                  <a:gd name="connsiteX15" fmla="*/ 235177 w 670256"/>
                  <a:gd name="connsiteY15" fmla="*/ 564396 h 564396"/>
                  <a:gd name="connsiteX16" fmla="*/ 517390 w 670256"/>
                  <a:gd name="connsiteY16" fmla="*/ 552638 h 564396"/>
                  <a:gd name="connsiteX17" fmla="*/ 552667 w 670256"/>
                  <a:gd name="connsiteY17" fmla="*/ 529122 h 564396"/>
                  <a:gd name="connsiteX18" fmla="*/ 623220 w 670256"/>
                  <a:gd name="connsiteY18" fmla="*/ 458572 h 564396"/>
                  <a:gd name="connsiteX19" fmla="*/ 646738 w 670256"/>
                  <a:gd name="connsiteY19" fmla="*/ 388023 h 564396"/>
                  <a:gd name="connsiteX20" fmla="*/ 670256 w 670256"/>
                  <a:gd name="connsiteY20" fmla="*/ 293957 h 564396"/>
                  <a:gd name="connsiteX21" fmla="*/ 646738 w 670256"/>
                  <a:gd name="connsiteY21" fmla="*/ 188132 h 564396"/>
                  <a:gd name="connsiteX22" fmla="*/ 599703 w 670256"/>
                  <a:gd name="connsiteY22" fmla="*/ 117583 h 564396"/>
                  <a:gd name="connsiteX23" fmla="*/ 576185 w 670256"/>
                  <a:gd name="connsiteY23" fmla="*/ 82308 h 564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70256" h="564396">
                    <a:moveTo>
                      <a:pt x="576185" y="82308"/>
                    </a:moveTo>
                    <a:cubicBezTo>
                      <a:pt x="562466" y="70550"/>
                      <a:pt x="536771" y="59146"/>
                      <a:pt x="517390" y="47033"/>
                    </a:cubicBezTo>
                    <a:cubicBezTo>
                      <a:pt x="505406" y="39543"/>
                      <a:pt x="495028" y="29256"/>
                      <a:pt x="482114" y="23517"/>
                    </a:cubicBezTo>
                    <a:cubicBezTo>
                      <a:pt x="459461" y="13449"/>
                      <a:pt x="411561" y="0"/>
                      <a:pt x="411561" y="0"/>
                    </a:cubicBezTo>
                    <a:cubicBezTo>
                      <a:pt x="333168" y="3920"/>
                      <a:pt x="254602" y="5241"/>
                      <a:pt x="176383" y="11759"/>
                    </a:cubicBezTo>
                    <a:cubicBezTo>
                      <a:pt x="160278" y="13101"/>
                      <a:pt x="144202" y="17151"/>
                      <a:pt x="129347" y="23517"/>
                    </a:cubicBezTo>
                    <a:cubicBezTo>
                      <a:pt x="100698" y="35794"/>
                      <a:pt x="79984" y="61119"/>
                      <a:pt x="58794" y="82308"/>
                    </a:cubicBezTo>
                    <a:cubicBezTo>
                      <a:pt x="54874" y="97986"/>
                      <a:pt x="52710" y="114210"/>
                      <a:pt x="47035" y="129341"/>
                    </a:cubicBezTo>
                    <a:cubicBezTo>
                      <a:pt x="40880" y="145753"/>
                      <a:pt x="28333" y="159520"/>
                      <a:pt x="23517" y="176374"/>
                    </a:cubicBezTo>
                    <a:cubicBezTo>
                      <a:pt x="12536" y="214807"/>
                      <a:pt x="0" y="293957"/>
                      <a:pt x="0" y="293957"/>
                    </a:cubicBezTo>
                    <a:cubicBezTo>
                      <a:pt x="3920" y="337070"/>
                      <a:pt x="-973" y="381920"/>
                      <a:pt x="11759" y="423297"/>
                    </a:cubicBezTo>
                    <a:cubicBezTo>
                      <a:pt x="15915" y="436804"/>
                      <a:pt x="36178" y="437767"/>
                      <a:pt x="47035" y="446814"/>
                    </a:cubicBezTo>
                    <a:cubicBezTo>
                      <a:pt x="118539" y="506399"/>
                      <a:pt x="42317" y="462093"/>
                      <a:pt x="129347" y="505605"/>
                    </a:cubicBezTo>
                    <a:cubicBezTo>
                      <a:pt x="133267" y="517363"/>
                      <a:pt x="132342" y="532116"/>
                      <a:pt x="141106" y="540880"/>
                    </a:cubicBezTo>
                    <a:cubicBezTo>
                      <a:pt x="149871" y="549644"/>
                      <a:pt x="164358" y="549632"/>
                      <a:pt x="176383" y="552638"/>
                    </a:cubicBezTo>
                    <a:cubicBezTo>
                      <a:pt x="195772" y="557485"/>
                      <a:pt x="215579" y="560477"/>
                      <a:pt x="235177" y="564396"/>
                    </a:cubicBezTo>
                    <a:cubicBezTo>
                      <a:pt x="329248" y="560477"/>
                      <a:pt x="423813" y="563035"/>
                      <a:pt x="517390" y="552638"/>
                    </a:cubicBezTo>
                    <a:cubicBezTo>
                      <a:pt x="531436" y="551077"/>
                      <a:pt x="542104" y="538511"/>
                      <a:pt x="552667" y="529122"/>
                    </a:cubicBezTo>
                    <a:cubicBezTo>
                      <a:pt x="577525" y="507027"/>
                      <a:pt x="623220" y="458572"/>
                      <a:pt x="623220" y="458572"/>
                    </a:cubicBezTo>
                    <a:cubicBezTo>
                      <a:pt x="631059" y="435056"/>
                      <a:pt x="640726" y="412071"/>
                      <a:pt x="646738" y="388023"/>
                    </a:cubicBezTo>
                    <a:lnTo>
                      <a:pt x="670256" y="293957"/>
                    </a:lnTo>
                    <a:cubicBezTo>
                      <a:pt x="669019" y="287771"/>
                      <a:pt x="652274" y="199203"/>
                      <a:pt x="646738" y="188132"/>
                    </a:cubicBezTo>
                    <a:cubicBezTo>
                      <a:pt x="634098" y="162853"/>
                      <a:pt x="615381" y="141099"/>
                      <a:pt x="599703" y="117583"/>
                    </a:cubicBezTo>
                    <a:cubicBezTo>
                      <a:pt x="571323" y="75016"/>
                      <a:pt x="589904" y="94066"/>
                      <a:pt x="576185" y="82308"/>
                    </a:cubicBezTo>
                    <a:close/>
                  </a:path>
                </a:pathLst>
              </a:custGeom>
              <a:solidFill>
                <a:srgbClr val="FFDDE0"/>
              </a:solidFill>
              <a:ln>
                <a:solidFill>
                  <a:srgbClr val="EF66BB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/>
              </a:p>
            </p:txBody>
          </p:sp>
          <p:sp>
            <p:nvSpPr>
              <p:cNvPr id="36" name="Freeform 35"/>
              <p:cNvSpPr/>
              <p:nvPr/>
            </p:nvSpPr>
            <p:spPr>
              <a:xfrm rot="1306046">
                <a:off x="4356387" y="2588198"/>
                <a:ext cx="106390" cy="139023"/>
              </a:xfrm>
              <a:custGeom>
                <a:avLst/>
                <a:gdLst>
                  <a:gd name="connsiteX0" fmla="*/ 85754 w 106103"/>
                  <a:gd name="connsiteY0" fmla="*/ 4319 h 139080"/>
                  <a:gd name="connsiteX1" fmla="*/ 53086 w 106103"/>
                  <a:gd name="connsiteY1" fmla="*/ 12487 h 139080"/>
                  <a:gd name="connsiteX2" fmla="*/ 40835 w 106103"/>
                  <a:gd name="connsiteY2" fmla="*/ 16570 h 139080"/>
                  <a:gd name="connsiteX3" fmla="*/ 12251 w 106103"/>
                  <a:gd name="connsiteY3" fmla="*/ 45156 h 139080"/>
                  <a:gd name="connsiteX4" fmla="*/ 4084 w 106103"/>
                  <a:gd name="connsiteY4" fmla="*/ 57407 h 139080"/>
                  <a:gd name="connsiteX5" fmla="*/ 0 w 106103"/>
                  <a:gd name="connsiteY5" fmla="*/ 69658 h 139080"/>
                  <a:gd name="connsiteX6" fmla="*/ 8167 w 106103"/>
                  <a:gd name="connsiteY6" fmla="*/ 118662 h 139080"/>
                  <a:gd name="connsiteX7" fmla="*/ 16334 w 106103"/>
                  <a:gd name="connsiteY7" fmla="*/ 130913 h 139080"/>
                  <a:gd name="connsiteX8" fmla="*/ 40835 w 106103"/>
                  <a:gd name="connsiteY8" fmla="*/ 139080 h 139080"/>
                  <a:gd name="connsiteX9" fmla="*/ 89838 w 106103"/>
                  <a:gd name="connsiteY9" fmla="*/ 122746 h 139080"/>
                  <a:gd name="connsiteX10" fmla="*/ 98005 w 106103"/>
                  <a:gd name="connsiteY10" fmla="*/ 110495 h 139080"/>
                  <a:gd name="connsiteX11" fmla="*/ 98005 w 106103"/>
                  <a:gd name="connsiteY11" fmla="*/ 4319 h 139080"/>
                  <a:gd name="connsiteX12" fmla="*/ 85754 w 106103"/>
                  <a:gd name="connsiteY12" fmla="*/ 236 h 139080"/>
                  <a:gd name="connsiteX13" fmla="*/ 85754 w 106103"/>
                  <a:gd name="connsiteY13" fmla="*/ 4319 h 139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6103" h="139080">
                    <a:moveTo>
                      <a:pt x="85754" y="4319"/>
                    </a:moveTo>
                    <a:cubicBezTo>
                      <a:pt x="80309" y="6361"/>
                      <a:pt x="63915" y="9534"/>
                      <a:pt x="53086" y="12487"/>
                    </a:cubicBezTo>
                    <a:cubicBezTo>
                      <a:pt x="48933" y="13620"/>
                      <a:pt x="44685" y="14645"/>
                      <a:pt x="40835" y="16570"/>
                    </a:cubicBezTo>
                    <a:cubicBezTo>
                      <a:pt x="26328" y="23824"/>
                      <a:pt x="22780" y="31116"/>
                      <a:pt x="12251" y="45156"/>
                    </a:cubicBezTo>
                    <a:cubicBezTo>
                      <a:pt x="9306" y="49082"/>
                      <a:pt x="6279" y="53017"/>
                      <a:pt x="4084" y="57407"/>
                    </a:cubicBezTo>
                    <a:cubicBezTo>
                      <a:pt x="2159" y="61257"/>
                      <a:pt x="1361" y="65574"/>
                      <a:pt x="0" y="69658"/>
                    </a:cubicBezTo>
                    <a:cubicBezTo>
                      <a:pt x="1293" y="81296"/>
                      <a:pt x="1327" y="104981"/>
                      <a:pt x="8167" y="118662"/>
                    </a:cubicBezTo>
                    <a:cubicBezTo>
                      <a:pt x="10362" y="123052"/>
                      <a:pt x="12172" y="128312"/>
                      <a:pt x="16334" y="130913"/>
                    </a:cubicBezTo>
                    <a:cubicBezTo>
                      <a:pt x="23634" y="135476"/>
                      <a:pt x="40835" y="139080"/>
                      <a:pt x="40835" y="139080"/>
                    </a:cubicBezTo>
                    <a:cubicBezTo>
                      <a:pt x="106207" y="133138"/>
                      <a:pt x="76371" y="149681"/>
                      <a:pt x="89838" y="122746"/>
                    </a:cubicBezTo>
                    <a:cubicBezTo>
                      <a:pt x="92033" y="118356"/>
                      <a:pt x="95283" y="114579"/>
                      <a:pt x="98005" y="110495"/>
                    </a:cubicBezTo>
                    <a:cubicBezTo>
                      <a:pt x="108004" y="70493"/>
                      <a:pt x="109573" y="70839"/>
                      <a:pt x="98005" y="4319"/>
                    </a:cubicBezTo>
                    <a:cubicBezTo>
                      <a:pt x="97267" y="78"/>
                      <a:pt x="89751" y="1835"/>
                      <a:pt x="85754" y="236"/>
                    </a:cubicBezTo>
                    <a:cubicBezTo>
                      <a:pt x="82928" y="-894"/>
                      <a:pt x="91199" y="2277"/>
                      <a:pt x="85754" y="4319"/>
                    </a:cubicBezTo>
                    <a:close/>
                  </a:path>
                </a:pathLst>
              </a:custGeom>
              <a:solidFill>
                <a:srgbClr val="FF85DF"/>
              </a:solidFill>
              <a:ln>
                <a:solidFill>
                  <a:srgbClr val="9627F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/>
              </a:p>
            </p:txBody>
          </p:sp>
          <p:sp>
            <p:nvSpPr>
              <p:cNvPr id="37" name="Freeform 36"/>
              <p:cNvSpPr/>
              <p:nvPr/>
            </p:nvSpPr>
            <p:spPr>
              <a:xfrm>
                <a:off x="4462777" y="2608948"/>
                <a:ext cx="176608" cy="62250"/>
              </a:xfrm>
              <a:custGeom>
                <a:avLst/>
                <a:gdLst>
                  <a:gd name="connsiteX0" fmla="*/ 0 w 175590"/>
                  <a:gd name="connsiteY0" fmla="*/ 0 h 61255"/>
                  <a:gd name="connsiteX1" fmla="*/ 53085 w 175590"/>
                  <a:gd name="connsiteY1" fmla="*/ 4084 h 61255"/>
                  <a:gd name="connsiteX2" fmla="*/ 81670 w 175590"/>
                  <a:gd name="connsiteY2" fmla="*/ 12251 h 61255"/>
                  <a:gd name="connsiteX3" fmla="*/ 102087 w 175590"/>
                  <a:gd name="connsiteY3" fmla="*/ 16335 h 61255"/>
                  <a:gd name="connsiteX4" fmla="*/ 126588 w 175590"/>
                  <a:gd name="connsiteY4" fmla="*/ 24502 h 61255"/>
                  <a:gd name="connsiteX5" fmla="*/ 142922 w 175590"/>
                  <a:gd name="connsiteY5" fmla="*/ 28586 h 61255"/>
                  <a:gd name="connsiteX6" fmla="*/ 155173 w 175590"/>
                  <a:gd name="connsiteY6" fmla="*/ 40837 h 61255"/>
                  <a:gd name="connsiteX7" fmla="*/ 163340 w 175590"/>
                  <a:gd name="connsiteY7" fmla="*/ 53088 h 61255"/>
                  <a:gd name="connsiteX8" fmla="*/ 175590 w 175590"/>
                  <a:gd name="connsiteY8" fmla="*/ 61255 h 61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5590" h="61255">
                    <a:moveTo>
                      <a:pt x="0" y="0"/>
                    </a:moveTo>
                    <a:cubicBezTo>
                      <a:pt x="17695" y="1361"/>
                      <a:pt x="35459" y="2010"/>
                      <a:pt x="53085" y="4084"/>
                    </a:cubicBezTo>
                    <a:cubicBezTo>
                      <a:pt x="67518" y="5782"/>
                      <a:pt x="68756" y="9022"/>
                      <a:pt x="81670" y="12251"/>
                    </a:cubicBezTo>
                    <a:cubicBezTo>
                      <a:pt x="88403" y="13935"/>
                      <a:pt x="95391" y="14509"/>
                      <a:pt x="102087" y="16335"/>
                    </a:cubicBezTo>
                    <a:cubicBezTo>
                      <a:pt x="110392" y="18600"/>
                      <a:pt x="118236" y="22414"/>
                      <a:pt x="126588" y="24502"/>
                    </a:cubicBezTo>
                    <a:lnTo>
                      <a:pt x="142922" y="28586"/>
                    </a:lnTo>
                    <a:cubicBezTo>
                      <a:pt x="147006" y="32670"/>
                      <a:pt x="151476" y="36400"/>
                      <a:pt x="155173" y="40837"/>
                    </a:cubicBezTo>
                    <a:cubicBezTo>
                      <a:pt x="158315" y="44607"/>
                      <a:pt x="159870" y="49618"/>
                      <a:pt x="163340" y="53088"/>
                    </a:cubicBezTo>
                    <a:cubicBezTo>
                      <a:pt x="166810" y="56558"/>
                      <a:pt x="175590" y="61255"/>
                      <a:pt x="175590" y="61255"/>
                    </a:cubicBezTo>
                  </a:path>
                </a:pathLst>
              </a:custGeom>
              <a:solidFill>
                <a:srgbClr val="FF85DF"/>
              </a:solidFill>
              <a:ln>
                <a:solidFill>
                  <a:srgbClr val="9627F5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/>
              </a:p>
            </p:txBody>
          </p:sp>
          <p:sp>
            <p:nvSpPr>
              <p:cNvPr id="38" name="Freeform 37"/>
              <p:cNvSpPr/>
              <p:nvPr/>
            </p:nvSpPr>
            <p:spPr>
              <a:xfrm>
                <a:off x="4624489" y="2646298"/>
                <a:ext cx="102134" cy="155623"/>
              </a:xfrm>
              <a:custGeom>
                <a:avLst/>
                <a:gdLst>
                  <a:gd name="connsiteX0" fmla="*/ 6329 w 101613"/>
                  <a:gd name="connsiteY0" fmla="*/ 20418 h 155181"/>
                  <a:gd name="connsiteX1" fmla="*/ 6329 w 101613"/>
                  <a:gd name="connsiteY1" fmla="*/ 138845 h 155181"/>
                  <a:gd name="connsiteX2" fmla="*/ 14496 w 101613"/>
                  <a:gd name="connsiteY2" fmla="*/ 151096 h 155181"/>
                  <a:gd name="connsiteX3" fmla="*/ 26747 w 101613"/>
                  <a:gd name="connsiteY3" fmla="*/ 155179 h 155181"/>
                  <a:gd name="connsiteX4" fmla="*/ 88000 w 101613"/>
                  <a:gd name="connsiteY4" fmla="*/ 138845 h 155181"/>
                  <a:gd name="connsiteX5" fmla="*/ 96167 w 101613"/>
                  <a:gd name="connsiteY5" fmla="*/ 130677 h 155181"/>
                  <a:gd name="connsiteX6" fmla="*/ 96167 w 101613"/>
                  <a:gd name="connsiteY6" fmla="*/ 61255 h 155181"/>
                  <a:gd name="connsiteX7" fmla="*/ 83916 w 101613"/>
                  <a:gd name="connsiteY7" fmla="*/ 44920 h 155181"/>
                  <a:gd name="connsiteX8" fmla="*/ 75749 w 101613"/>
                  <a:gd name="connsiteY8" fmla="*/ 32669 h 155181"/>
                  <a:gd name="connsiteX9" fmla="*/ 51248 w 101613"/>
                  <a:gd name="connsiteY9" fmla="*/ 16335 h 155181"/>
                  <a:gd name="connsiteX10" fmla="*/ 14496 w 101613"/>
                  <a:gd name="connsiteY10" fmla="*/ 0 h 155181"/>
                  <a:gd name="connsiteX11" fmla="*/ 6329 w 101613"/>
                  <a:gd name="connsiteY11" fmla="*/ 20418 h 155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1613" h="155181">
                    <a:moveTo>
                      <a:pt x="6329" y="20418"/>
                    </a:moveTo>
                    <a:cubicBezTo>
                      <a:pt x="-1758" y="68947"/>
                      <a:pt x="-2456" y="62705"/>
                      <a:pt x="6329" y="138845"/>
                    </a:cubicBezTo>
                    <a:cubicBezTo>
                      <a:pt x="6892" y="143721"/>
                      <a:pt x="10664" y="148030"/>
                      <a:pt x="14496" y="151096"/>
                    </a:cubicBezTo>
                    <a:cubicBezTo>
                      <a:pt x="17857" y="153785"/>
                      <a:pt x="22663" y="153818"/>
                      <a:pt x="26747" y="155179"/>
                    </a:cubicBezTo>
                    <a:cubicBezTo>
                      <a:pt x="98604" y="149652"/>
                      <a:pt x="66151" y="166158"/>
                      <a:pt x="88000" y="138845"/>
                    </a:cubicBezTo>
                    <a:cubicBezTo>
                      <a:pt x="90405" y="135838"/>
                      <a:pt x="93445" y="133400"/>
                      <a:pt x="96167" y="130677"/>
                    </a:cubicBezTo>
                    <a:cubicBezTo>
                      <a:pt x="101710" y="102957"/>
                      <a:pt x="104968" y="96462"/>
                      <a:pt x="96167" y="61255"/>
                    </a:cubicBezTo>
                    <a:cubicBezTo>
                      <a:pt x="94516" y="54652"/>
                      <a:pt x="87872" y="50458"/>
                      <a:pt x="83916" y="44920"/>
                    </a:cubicBezTo>
                    <a:cubicBezTo>
                      <a:pt x="81063" y="40926"/>
                      <a:pt x="79443" y="35901"/>
                      <a:pt x="75749" y="32669"/>
                    </a:cubicBezTo>
                    <a:cubicBezTo>
                      <a:pt x="68362" y="26205"/>
                      <a:pt x="59415" y="21780"/>
                      <a:pt x="51248" y="16335"/>
                    </a:cubicBezTo>
                    <a:cubicBezTo>
                      <a:pt x="40143" y="8931"/>
                      <a:pt x="29080" y="0"/>
                      <a:pt x="14496" y="0"/>
                    </a:cubicBezTo>
                    <a:lnTo>
                      <a:pt x="6329" y="20418"/>
                    </a:lnTo>
                    <a:close/>
                  </a:path>
                </a:pathLst>
              </a:custGeom>
              <a:solidFill>
                <a:srgbClr val="FF85DF"/>
              </a:solidFill>
              <a:ln>
                <a:solidFill>
                  <a:srgbClr val="9627F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/>
              </a:p>
            </p:txBody>
          </p:sp>
          <p:sp>
            <p:nvSpPr>
              <p:cNvPr id="39" name="Freeform 38"/>
              <p:cNvSpPr/>
              <p:nvPr/>
            </p:nvSpPr>
            <p:spPr>
              <a:xfrm>
                <a:off x="4605340" y="2801921"/>
                <a:ext cx="70217" cy="126575"/>
              </a:xfrm>
              <a:custGeom>
                <a:avLst/>
                <a:gdLst>
                  <a:gd name="connsiteX0" fmla="*/ 65360 w 69443"/>
                  <a:gd name="connsiteY0" fmla="*/ 0 h 126594"/>
                  <a:gd name="connsiteX1" fmla="*/ 69443 w 69443"/>
                  <a:gd name="connsiteY1" fmla="*/ 24502 h 126594"/>
                  <a:gd name="connsiteX2" fmla="*/ 57193 w 69443"/>
                  <a:gd name="connsiteY2" fmla="*/ 49004 h 126594"/>
                  <a:gd name="connsiteX3" fmla="*/ 53109 w 69443"/>
                  <a:gd name="connsiteY3" fmla="*/ 61255 h 126594"/>
                  <a:gd name="connsiteX4" fmla="*/ 44942 w 69443"/>
                  <a:gd name="connsiteY4" fmla="*/ 73506 h 126594"/>
                  <a:gd name="connsiteX5" fmla="*/ 40858 w 69443"/>
                  <a:gd name="connsiteY5" fmla="*/ 85757 h 126594"/>
                  <a:gd name="connsiteX6" fmla="*/ 16357 w 69443"/>
                  <a:gd name="connsiteY6" fmla="*/ 102092 h 126594"/>
                  <a:gd name="connsiteX7" fmla="*/ 12274 w 69443"/>
                  <a:gd name="connsiteY7" fmla="*/ 114343 h 126594"/>
                  <a:gd name="connsiteX8" fmla="*/ 23 w 69443"/>
                  <a:gd name="connsiteY8" fmla="*/ 126594 h 126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9443" h="126594">
                    <a:moveTo>
                      <a:pt x="65360" y="0"/>
                    </a:moveTo>
                    <a:cubicBezTo>
                      <a:pt x="66721" y="8167"/>
                      <a:pt x="69443" y="16222"/>
                      <a:pt x="69443" y="24502"/>
                    </a:cubicBezTo>
                    <a:cubicBezTo>
                      <a:pt x="69443" y="34767"/>
                      <a:pt x="61323" y="40744"/>
                      <a:pt x="57193" y="49004"/>
                    </a:cubicBezTo>
                    <a:cubicBezTo>
                      <a:pt x="55268" y="52854"/>
                      <a:pt x="55034" y="57405"/>
                      <a:pt x="53109" y="61255"/>
                    </a:cubicBezTo>
                    <a:cubicBezTo>
                      <a:pt x="50914" y="65645"/>
                      <a:pt x="47137" y="69116"/>
                      <a:pt x="44942" y="73506"/>
                    </a:cubicBezTo>
                    <a:cubicBezTo>
                      <a:pt x="43017" y="77356"/>
                      <a:pt x="43902" y="82713"/>
                      <a:pt x="40858" y="85757"/>
                    </a:cubicBezTo>
                    <a:cubicBezTo>
                      <a:pt x="33917" y="92698"/>
                      <a:pt x="16357" y="102092"/>
                      <a:pt x="16357" y="102092"/>
                    </a:cubicBezTo>
                    <a:cubicBezTo>
                      <a:pt x="14996" y="106176"/>
                      <a:pt x="14963" y="110982"/>
                      <a:pt x="12274" y="114343"/>
                    </a:cubicBezTo>
                    <a:cubicBezTo>
                      <a:pt x="-1110" y="131073"/>
                      <a:pt x="23" y="115436"/>
                      <a:pt x="23" y="126594"/>
                    </a:cubicBezTo>
                  </a:path>
                </a:pathLst>
              </a:custGeom>
              <a:solidFill>
                <a:srgbClr val="FF85DF"/>
              </a:solidFill>
              <a:ln>
                <a:solidFill>
                  <a:srgbClr val="9627F5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/>
              </a:p>
            </p:txBody>
          </p:sp>
          <p:sp>
            <p:nvSpPr>
              <p:cNvPr id="40" name="Freeform 39"/>
              <p:cNvSpPr/>
              <p:nvPr/>
            </p:nvSpPr>
            <p:spPr>
              <a:xfrm>
                <a:off x="4420221" y="2857946"/>
                <a:ext cx="195757" cy="126573"/>
              </a:xfrm>
              <a:custGeom>
                <a:avLst/>
                <a:gdLst>
                  <a:gd name="connsiteX0" fmla="*/ 189365 w 194307"/>
                  <a:gd name="connsiteY0" fmla="*/ 53088 h 126594"/>
                  <a:gd name="connsiteX1" fmla="*/ 152613 w 194307"/>
                  <a:gd name="connsiteY1" fmla="*/ 49004 h 126594"/>
                  <a:gd name="connsiteX2" fmla="*/ 140363 w 194307"/>
                  <a:gd name="connsiteY2" fmla="*/ 40837 h 126594"/>
                  <a:gd name="connsiteX3" fmla="*/ 99528 w 194307"/>
                  <a:gd name="connsiteY3" fmla="*/ 28586 h 126594"/>
                  <a:gd name="connsiteX4" fmla="*/ 87277 w 194307"/>
                  <a:gd name="connsiteY4" fmla="*/ 20419 h 126594"/>
                  <a:gd name="connsiteX5" fmla="*/ 62776 w 194307"/>
                  <a:gd name="connsiteY5" fmla="*/ 12251 h 126594"/>
                  <a:gd name="connsiteX6" fmla="*/ 54609 w 194307"/>
                  <a:gd name="connsiteY6" fmla="*/ 0 h 126594"/>
                  <a:gd name="connsiteX7" fmla="*/ 13774 w 194307"/>
                  <a:gd name="connsiteY7" fmla="*/ 20419 h 126594"/>
                  <a:gd name="connsiteX8" fmla="*/ 5607 w 194307"/>
                  <a:gd name="connsiteY8" fmla="*/ 32670 h 126594"/>
                  <a:gd name="connsiteX9" fmla="*/ 5607 w 194307"/>
                  <a:gd name="connsiteY9" fmla="*/ 102092 h 126594"/>
                  <a:gd name="connsiteX10" fmla="*/ 17857 w 194307"/>
                  <a:gd name="connsiteY10" fmla="*/ 110259 h 126594"/>
                  <a:gd name="connsiteX11" fmla="*/ 26025 w 194307"/>
                  <a:gd name="connsiteY11" fmla="*/ 118427 h 126594"/>
                  <a:gd name="connsiteX12" fmla="*/ 42359 w 194307"/>
                  <a:gd name="connsiteY12" fmla="*/ 122510 h 126594"/>
                  <a:gd name="connsiteX13" fmla="*/ 54609 w 194307"/>
                  <a:gd name="connsiteY13" fmla="*/ 126594 h 126594"/>
                  <a:gd name="connsiteX14" fmla="*/ 156697 w 194307"/>
                  <a:gd name="connsiteY14" fmla="*/ 122510 h 126594"/>
                  <a:gd name="connsiteX15" fmla="*/ 168947 w 194307"/>
                  <a:gd name="connsiteY15" fmla="*/ 118427 h 126594"/>
                  <a:gd name="connsiteX16" fmla="*/ 185281 w 194307"/>
                  <a:gd name="connsiteY16" fmla="*/ 102092 h 126594"/>
                  <a:gd name="connsiteX17" fmla="*/ 189365 w 194307"/>
                  <a:gd name="connsiteY17" fmla="*/ 81674 h 126594"/>
                  <a:gd name="connsiteX18" fmla="*/ 193448 w 194307"/>
                  <a:gd name="connsiteY18" fmla="*/ 69423 h 126594"/>
                  <a:gd name="connsiteX19" fmla="*/ 189365 w 194307"/>
                  <a:gd name="connsiteY19" fmla="*/ 53088 h 126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94307" h="126594">
                    <a:moveTo>
                      <a:pt x="189365" y="53088"/>
                    </a:moveTo>
                    <a:cubicBezTo>
                      <a:pt x="182559" y="49685"/>
                      <a:pt x="164571" y="51994"/>
                      <a:pt x="152613" y="49004"/>
                    </a:cubicBezTo>
                    <a:cubicBezTo>
                      <a:pt x="147852" y="47814"/>
                      <a:pt x="144848" y="42830"/>
                      <a:pt x="140363" y="40837"/>
                    </a:cubicBezTo>
                    <a:cubicBezTo>
                      <a:pt x="127584" y="35157"/>
                      <a:pt x="113101" y="31980"/>
                      <a:pt x="99528" y="28586"/>
                    </a:cubicBezTo>
                    <a:cubicBezTo>
                      <a:pt x="95444" y="25864"/>
                      <a:pt x="91762" y="22412"/>
                      <a:pt x="87277" y="20419"/>
                    </a:cubicBezTo>
                    <a:cubicBezTo>
                      <a:pt x="79410" y="16922"/>
                      <a:pt x="62776" y="12251"/>
                      <a:pt x="62776" y="12251"/>
                    </a:cubicBezTo>
                    <a:cubicBezTo>
                      <a:pt x="60054" y="8167"/>
                      <a:pt x="59517" y="0"/>
                      <a:pt x="54609" y="0"/>
                    </a:cubicBezTo>
                    <a:cubicBezTo>
                      <a:pt x="42789" y="0"/>
                      <a:pt x="24577" y="13216"/>
                      <a:pt x="13774" y="20419"/>
                    </a:cubicBezTo>
                    <a:cubicBezTo>
                      <a:pt x="11052" y="24503"/>
                      <a:pt x="7802" y="28280"/>
                      <a:pt x="5607" y="32670"/>
                    </a:cubicBezTo>
                    <a:cubicBezTo>
                      <a:pt x="-4558" y="53000"/>
                      <a:pt x="1388" y="85216"/>
                      <a:pt x="5607" y="102092"/>
                    </a:cubicBezTo>
                    <a:cubicBezTo>
                      <a:pt x="6797" y="106853"/>
                      <a:pt x="14025" y="107193"/>
                      <a:pt x="17857" y="110259"/>
                    </a:cubicBezTo>
                    <a:cubicBezTo>
                      <a:pt x="20864" y="112664"/>
                      <a:pt x="22581" y="116705"/>
                      <a:pt x="26025" y="118427"/>
                    </a:cubicBezTo>
                    <a:cubicBezTo>
                      <a:pt x="31045" y="120937"/>
                      <a:pt x="36963" y="120968"/>
                      <a:pt x="42359" y="122510"/>
                    </a:cubicBezTo>
                    <a:cubicBezTo>
                      <a:pt x="46498" y="123692"/>
                      <a:pt x="50526" y="125233"/>
                      <a:pt x="54609" y="126594"/>
                    </a:cubicBezTo>
                    <a:cubicBezTo>
                      <a:pt x="88638" y="125233"/>
                      <a:pt x="122727" y="124936"/>
                      <a:pt x="156697" y="122510"/>
                    </a:cubicBezTo>
                    <a:cubicBezTo>
                      <a:pt x="160990" y="122203"/>
                      <a:pt x="165903" y="121471"/>
                      <a:pt x="168947" y="118427"/>
                    </a:cubicBezTo>
                    <a:cubicBezTo>
                      <a:pt x="190727" y="96647"/>
                      <a:pt x="152614" y="112983"/>
                      <a:pt x="185281" y="102092"/>
                    </a:cubicBezTo>
                    <a:cubicBezTo>
                      <a:pt x="186642" y="95286"/>
                      <a:pt x="187682" y="88408"/>
                      <a:pt x="189365" y="81674"/>
                    </a:cubicBezTo>
                    <a:cubicBezTo>
                      <a:pt x="190409" y="77498"/>
                      <a:pt x="192839" y="73684"/>
                      <a:pt x="193448" y="69423"/>
                    </a:cubicBezTo>
                    <a:cubicBezTo>
                      <a:pt x="194218" y="64033"/>
                      <a:pt x="196171" y="56491"/>
                      <a:pt x="189365" y="53088"/>
                    </a:cubicBezTo>
                    <a:close/>
                  </a:path>
                </a:pathLst>
              </a:custGeom>
              <a:solidFill>
                <a:srgbClr val="FF85DF"/>
              </a:solidFill>
              <a:ln>
                <a:solidFill>
                  <a:srgbClr val="9627F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/>
              </a:p>
            </p:txBody>
          </p:sp>
        </p:grpSp>
        <p:grpSp>
          <p:nvGrpSpPr>
            <p:cNvPr id="28" name="Group 390"/>
            <p:cNvGrpSpPr>
              <a:grpSpLocks/>
            </p:cNvGrpSpPr>
            <p:nvPr/>
          </p:nvGrpSpPr>
          <p:grpSpPr bwMode="auto">
            <a:xfrm>
              <a:off x="5564187" y="2693988"/>
              <a:ext cx="500063" cy="431800"/>
              <a:chOff x="4186162" y="2492749"/>
              <a:chExt cx="670256" cy="564396"/>
            </a:xfrm>
          </p:grpSpPr>
          <p:sp>
            <p:nvSpPr>
              <p:cNvPr id="29" name="Freeform 28"/>
              <p:cNvSpPr/>
              <p:nvPr/>
            </p:nvSpPr>
            <p:spPr>
              <a:xfrm>
                <a:off x="4186163" y="2492749"/>
                <a:ext cx="670255" cy="564396"/>
              </a:xfrm>
              <a:custGeom>
                <a:avLst/>
                <a:gdLst>
                  <a:gd name="connsiteX0" fmla="*/ 576185 w 670256"/>
                  <a:gd name="connsiteY0" fmla="*/ 82308 h 564396"/>
                  <a:gd name="connsiteX1" fmla="*/ 517390 w 670256"/>
                  <a:gd name="connsiteY1" fmla="*/ 47033 h 564396"/>
                  <a:gd name="connsiteX2" fmla="*/ 482114 w 670256"/>
                  <a:gd name="connsiteY2" fmla="*/ 23517 h 564396"/>
                  <a:gd name="connsiteX3" fmla="*/ 411561 w 670256"/>
                  <a:gd name="connsiteY3" fmla="*/ 0 h 564396"/>
                  <a:gd name="connsiteX4" fmla="*/ 176383 w 670256"/>
                  <a:gd name="connsiteY4" fmla="*/ 11759 h 564396"/>
                  <a:gd name="connsiteX5" fmla="*/ 129347 w 670256"/>
                  <a:gd name="connsiteY5" fmla="*/ 23517 h 564396"/>
                  <a:gd name="connsiteX6" fmla="*/ 58794 w 670256"/>
                  <a:gd name="connsiteY6" fmla="*/ 82308 h 564396"/>
                  <a:gd name="connsiteX7" fmla="*/ 47035 w 670256"/>
                  <a:gd name="connsiteY7" fmla="*/ 129341 h 564396"/>
                  <a:gd name="connsiteX8" fmla="*/ 23517 w 670256"/>
                  <a:gd name="connsiteY8" fmla="*/ 176374 h 564396"/>
                  <a:gd name="connsiteX9" fmla="*/ 0 w 670256"/>
                  <a:gd name="connsiteY9" fmla="*/ 293957 h 564396"/>
                  <a:gd name="connsiteX10" fmla="*/ 11759 w 670256"/>
                  <a:gd name="connsiteY10" fmla="*/ 423297 h 564396"/>
                  <a:gd name="connsiteX11" fmla="*/ 47035 w 670256"/>
                  <a:gd name="connsiteY11" fmla="*/ 446814 h 564396"/>
                  <a:gd name="connsiteX12" fmla="*/ 129347 w 670256"/>
                  <a:gd name="connsiteY12" fmla="*/ 505605 h 564396"/>
                  <a:gd name="connsiteX13" fmla="*/ 141106 w 670256"/>
                  <a:gd name="connsiteY13" fmla="*/ 540880 h 564396"/>
                  <a:gd name="connsiteX14" fmla="*/ 176383 w 670256"/>
                  <a:gd name="connsiteY14" fmla="*/ 552638 h 564396"/>
                  <a:gd name="connsiteX15" fmla="*/ 235177 w 670256"/>
                  <a:gd name="connsiteY15" fmla="*/ 564396 h 564396"/>
                  <a:gd name="connsiteX16" fmla="*/ 517390 w 670256"/>
                  <a:gd name="connsiteY16" fmla="*/ 552638 h 564396"/>
                  <a:gd name="connsiteX17" fmla="*/ 552667 w 670256"/>
                  <a:gd name="connsiteY17" fmla="*/ 529122 h 564396"/>
                  <a:gd name="connsiteX18" fmla="*/ 623220 w 670256"/>
                  <a:gd name="connsiteY18" fmla="*/ 458572 h 564396"/>
                  <a:gd name="connsiteX19" fmla="*/ 646738 w 670256"/>
                  <a:gd name="connsiteY19" fmla="*/ 388023 h 564396"/>
                  <a:gd name="connsiteX20" fmla="*/ 670256 w 670256"/>
                  <a:gd name="connsiteY20" fmla="*/ 293957 h 564396"/>
                  <a:gd name="connsiteX21" fmla="*/ 646738 w 670256"/>
                  <a:gd name="connsiteY21" fmla="*/ 188132 h 564396"/>
                  <a:gd name="connsiteX22" fmla="*/ 599703 w 670256"/>
                  <a:gd name="connsiteY22" fmla="*/ 117583 h 564396"/>
                  <a:gd name="connsiteX23" fmla="*/ 576185 w 670256"/>
                  <a:gd name="connsiteY23" fmla="*/ 82308 h 564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70256" h="564396">
                    <a:moveTo>
                      <a:pt x="576185" y="82308"/>
                    </a:moveTo>
                    <a:cubicBezTo>
                      <a:pt x="562466" y="70550"/>
                      <a:pt x="536771" y="59146"/>
                      <a:pt x="517390" y="47033"/>
                    </a:cubicBezTo>
                    <a:cubicBezTo>
                      <a:pt x="505406" y="39543"/>
                      <a:pt x="495028" y="29256"/>
                      <a:pt x="482114" y="23517"/>
                    </a:cubicBezTo>
                    <a:cubicBezTo>
                      <a:pt x="459461" y="13449"/>
                      <a:pt x="411561" y="0"/>
                      <a:pt x="411561" y="0"/>
                    </a:cubicBezTo>
                    <a:cubicBezTo>
                      <a:pt x="333168" y="3920"/>
                      <a:pt x="254602" y="5241"/>
                      <a:pt x="176383" y="11759"/>
                    </a:cubicBezTo>
                    <a:cubicBezTo>
                      <a:pt x="160278" y="13101"/>
                      <a:pt x="144202" y="17151"/>
                      <a:pt x="129347" y="23517"/>
                    </a:cubicBezTo>
                    <a:cubicBezTo>
                      <a:pt x="100698" y="35794"/>
                      <a:pt x="79984" y="61119"/>
                      <a:pt x="58794" y="82308"/>
                    </a:cubicBezTo>
                    <a:cubicBezTo>
                      <a:pt x="54874" y="97986"/>
                      <a:pt x="52710" y="114210"/>
                      <a:pt x="47035" y="129341"/>
                    </a:cubicBezTo>
                    <a:cubicBezTo>
                      <a:pt x="40880" y="145753"/>
                      <a:pt x="28333" y="159520"/>
                      <a:pt x="23517" y="176374"/>
                    </a:cubicBezTo>
                    <a:cubicBezTo>
                      <a:pt x="12536" y="214807"/>
                      <a:pt x="0" y="293957"/>
                      <a:pt x="0" y="293957"/>
                    </a:cubicBezTo>
                    <a:cubicBezTo>
                      <a:pt x="3920" y="337070"/>
                      <a:pt x="-973" y="381920"/>
                      <a:pt x="11759" y="423297"/>
                    </a:cubicBezTo>
                    <a:cubicBezTo>
                      <a:pt x="15915" y="436804"/>
                      <a:pt x="36178" y="437767"/>
                      <a:pt x="47035" y="446814"/>
                    </a:cubicBezTo>
                    <a:cubicBezTo>
                      <a:pt x="118539" y="506399"/>
                      <a:pt x="42317" y="462093"/>
                      <a:pt x="129347" y="505605"/>
                    </a:cubicBezTo>
                    <a:cubicBezTo>
                      <a:pt x="133267" y="517363"/>
                      <a:pt x="132342" y="532116"/>
                      <a:pt x="141106" y="540880"/>
                    </a:cubicBezTo>
                    <a:cubicBezTo>
                      <a:pt x="149871" y="549644"/>
                      <a:pt x="164358" y="549632"/>
                      <a:pt x="176383" y="552638"/>
                    </a:cubicBezTo>
                    <a:cubicBezTo>
                      <a:pt x="195772" y="557485"/>
                      <a:pt x="215579" y="560477"/>
                      <a:pt x="235177" y="564396"/>
                    </a:cubicBezTo>
                    <a:cubicBezTo>
                      <a:pt x="329248" y="560477"/>
                      <a:pt x="423813" y="563035"/>
                      <a:pt x="517390" y="552638"/>
                    </a:cubicBezTo>
                    <a:cubicBezTo>
                      <a:pt x="531436" y="551077"/>
                      <a:pt x="542104" y="538511"/>
                      <a:pt x="552667" y="529122"/>
                    </a:cubicBezTo>
                    <a:cubicBezTo>
                      <a:pt x="577525" y="507027"/>
                      <a:pt x="623220" y="458572"/>
                      <a:pt x="623220" y="458572"/>
                    </a:cubicBezTo>
                    <a:cubicBezTo>
                      <a:pt x="631059" y="435056"/>
                      <a:pt x="640726" y="412071"/>
                      <a:pt x="646738" y="388023"/>
                    </a:cubicBezTo>
                    <a:lnTo>
                      <a:pt x="670256" y="293957"/>
                    </a:lnTo>
                    <a:cubicBezTo>
                      <a:pt x="669019" y="287771"/>
                      <a:pt x="652274" y="199203"/>
                      <a:pt x="646738" y="188132"/>
                    </a:cubicBezTo>
                    <a:cubicBezTo>
                      <a:pt x="634098" y="162853"/>
                      <a:pt x="615381" y="141099"/>
                      <a:pt x="599703" y="117583"/>
                    </a:cubicBezTo>
                    <a:cubicBezTo>
                      <a:pt x="571323" y="75016"/>
                      <a:pt x="589904" y="94066"/>
                      <a:pt x="576185" y="82308"/>
                    </a:cubicBezTo>
                    <a:close/>
                  </a:path>
                </a:pathLst>
              </a:custGeom>
              <a:solidFill>
                <a:srgbClr val="FFDDE0"/>
              </a:solidFill>
              <a:ln>
                <a:solidFill>
                  <a:srgbClr val="EF66BB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/>
              </a:p>
            </p:txBody>
          </p:sp>
          <p:sp>
            <p:nvSpPr>
              <p:cNvPr id="30" name="Freeform 29"/>
              <p:cNvSpPr/>
              <p:nvPr/>
            </p:nvSpPr>
            <p:spPr>
              <a:xfrm rot="1306046">
                <a:off x="4356387" y="2588198"/>
                <a:ext cx="106390" cy="139023"/>
              </a:xfrm>
              <a:custGeom>
                <a:avLst/>
                <a:gdLst>
                  <a:gd name="connsiteX0" fmla="*/ 85754 w 106103"/>
                  <a:gd name="connsiteY0" fmla="*/ 4319 h 139080"/>
                  <a:gd name="connsiteX1" fmla="*/ 53086 w 106103"/>
                  <a:gd name="connsiteY1" fmla="*/ 12487 h 139080"/>
                  <a:gd name="connsiteX2" fmla="*/ 40835 w 106103"/>
                  <a:gd name="connsiteY2" fmla="*/ 16570 h 139080"/>
                  <a:gd name="connsiteX3" fmla="*/ 12251 w 106103"/>
                  <a:gd name="connsiteY3" fmla="*/ 45156 h 139080"/>
                  <a:gd name="connsiteX4" fmla="*/ 4084 w 106103"/>
                  <a:gd name="connsiteY4" fmla="*/ 57407 h 139080"/>
                  <a:gd name="connsiteX5" fmla="*/ 0 w 106103"/>
                  <a:gd name="connsiteY5" fmla="*/ 69658 h 139080"/>
                  <a:gd name="connsiteX6" fmla="*/ 8167 w 106103"/>
                  <a:gd name="connsiteY6" fmla="*/ 118662 h 139080"/>
                  <a:gd name="connsiteX7" fmla="*/ 16334 w 106103"/>
                  <a:gd name="connsiteY7" fmla="*/ 130913 h 139080"/>
                  <a:gd name="connsiteX8" fmla="*/ 40835 w 106103"/>
                  <a:gd name="connsiteY8" fmla="*/ 139080 h 139080"/>
                  <a:gd name="connsiteX9" fmla="*/ 89838 w 106103"/>
                  <a:gd name="connsiteY9" fmla="*/ 122746 h 139080"/>
                  <a:gd name="connsiteX10" fmla="*/ 98005 w 106103"/>
                  <a:gd name="connsiteY10" fmla="*/ 110495 h 139080"/>
                  <a:gd name="connsiteX11" fmla="*/ 98005 w 106103"/>
                  <a:gd name="connsiteY11" fmla="*/ 4319 h 139080"/>
                  <a:gd name="connsiteX12" fmla="*/ 85754 w 106103"/>
                  <a:gd name="connsiteY12" fmla="*/ 236 h 139080"/>
                  <a:gd name="connsiteX13" fmla="*/ 85754 w 106103"/>
                  <a:gd name="connsiteY13" fmla="*/ 4319 h 139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6103" h="139080">
                    <a:moveTo>
                      <a:pt x="85754" y="4319"/>
                    </a:moveTo>
                    <a:cubicBezTo>
                      <a:pt x="80309" y="6361"/>
                      <a:pt x="63915" y="9534"/>
                      <a:pt x="53086" y="12487"/>
                    </a:cubicBezTo>
                    <a:cubicBezTo>
                      <a:pt x="48933" y="13620"/>
                      <a:pt x="44685" y="14645"/>
                      <a:pt x="40835" y="16570"/>
                    </a:cubicBezTo>
                    <a:cubicBezTo>
                      <a:pt x="26328" y="23824"/>
                      <a:pt x="22780" y="31116"/>
                      <a:pt x="12251" y="45156"/>
                    </a:cubicBezTo>
                    <a:cubicBezTo>
                      <a:pt x="9306" y="49082"/>
                      <a:pt x="6279" y="53017"/>
                      <a:pt x="4084" y="57407"/>
                    </a:cubicBezTo>
                    <a:cubicBezTo>
                      <a:pt x="2159" y="61257"/>
                      <a:pt x="1361" y="65574"/>
                      <a:pt x="0" y="69658"/>
                    </a:cubicBezTo>
                    <a:cubicBezTo>
                      <a:pt x="1293" y="81296"/>
                      <a:pt x="1327" y="104981"/>
                      <a:pt x="8167" y="118662"/>
                    </a:cubicBezTo>
                    <a:cubicBezTo>
                      <a:pt x="10362" y="123052"/>
                      <a:pt x="12172" y="128312"/>
                      <a:pt x="16334" y="130913"/>
                    </a:cubicBezTo>
                    <a:cubicBezTo>
                      <a:pt x="23634" y="135476"/>
                      <a:pt x="40835" y="139080"/>
                      <a:pt x="40835" y="139080"/>
                    </a:cubicBezTo>
                    <a:cubicBezTo>
                      <a:pt x="106207" y="133138"/>
                      <a:pt x="76371" y="149681"/>
                      <a:pt x="89838" y="122746"/>
                    </a:cubicBezTo>
                    <a:cubicBezTo>
                      <a:pt x="92033" y="118356"/>
                      <a:pt x="95283" y="114579"/>
                      <a:pt x="98005" y="110495"/>
                    </a:cubicBezTo>
                    <a:cubicBezTo>
                      <a:pt x="108004" y="70493"/>
                      <a:pt x="109573" y="70839"/>
                      <a:pt x="98005" y="4319"/>
                    </a:cubicBezTo>
                    <a:cubicBezTo>
                      <a:pt x="97267" y="78"/>
                      <a:pt x="89751" y="1835"/>
                      <a:pt x="85754" y="236"/>
                    </a:cubicBezTo>
                    <a:cubicBezTo>
                      <a:pt x="82928" y="-894"/>
                      <a:pt x="91199" y="2277"/>
                      <a:pt x="85754" y="4319"/>
                    </a:cubicBezTo>
                    <a:close/>
                  </a:path>
                </a:pathLst>
              </a:custGeom>
              <a:solidFill>
                <a:srgbClr val="FF85DF"/>
              </a:solidFill>
              <a:ln>
                <a:solidFill>
                  <a:srgbClr val="9627F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/>
              </a:p>
            </p:txBody>
          </p:sp>
          <p:sp>
            <p:nvSpPr>
              <p:cNvPr id="31" name="Freeform 30"/>
              <p:cNvSpPr/>
              <p:nvPr/>
            </p:nvSpPr>
            <p:spPr>
              <a:xfrm>
                <a:off x="4462777" y="2608948"/>
                <a:ext cx="176606" cy="62250"/>
              </a:xfrm>
              <a:custGeom>
                <a:avLst/>
                <a:gdLst>
                  <a:gd name="connsiteX0" fmla="*/ 0 w 175590"/>
                  <a:gd name="connsiteY0" fmla="*/ 0 h 61255"/>
                  <a:gd name="connsiteX1" fmla="*/ 53085 w 175590"/>
                  <a:gd name="connsiteY1" fmla="*/ 4084 h 61255"/>
                  <a:gd name="connsiteX2" fmla="*/ 81670 w 175590"/>
                  <a:gd name="connsiteY2" fmla="*/ 12251 h 61255"/>
                  <a:gd name="connsiteX3" fmla="*/ 102087 w 175590"/>
                  <a:gd name="connsiteY3" fmla="*/ 16335 h 61255"/>
                  <a:gd name="connsiteX4" fmla="*/ 126588 w 175590"/>
                  <a:gd name="connsiteY4" fmla="*/ 24502 h 61255"/>
                  <a:gd name="connsiteX5" fmla="*/ 142922 w 175590"/>
                  <a:gd name="connsiteY5" fmla="*/ 28586 h 61255"/>
                  <a:gd name="connsiteX6" fmla="*/ 155173 w 175590"/>
                  <a:gd name="connsiteY6" fmla="*/ 40837 h 61255"/>
                  <a:gd name="connsiteX7" fmla="*/ 163340 w 175590"/>
                  <a:gd name="connsiteY7" fmla="*/ 53088 h 61255"/>
                  <a:gd name="connsiteX8" fmla="*/ 175590 w 175590"/>
                  <a:gd name="connsiteY8" fmla="*/ 61255 h 61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5590" h="61255">
                    <a:moveTo>
                      <a:pt x="0" y="0"/>
                    </a:moveTo>
                    <a:cubicBezTo>
                      <a:pt x="17695" y="1361"/>
                      <a:pt x="35459" y="2010"/>
                      <a:pt x="53085" y="4084"/>
                    </a:cubicBezTo>
                    <a:cubicBezTo>
                      <a:pt x="67518" y="5782"/>
                      <a:pt x="68756" y="9022"/>
                      <a:pt x="81670" y="12251"/>
                    </a:cubicBezTo>
                    <a:cubicBezTo>
                      <a:pt x="88403" y="13935"/>
                      <a:pt x="95391" y="14509"/>
                      <a:pt x="102087" y="16335"/>
                    </a:cubicBezTo>
                    <a:cubicBezTo>
                      <a:pt x="110392" y="18600"/>
                      <a:pt x="118236" y="22414"/>
                      <a:pt x="126588" y="24502"/>
                    </a:cubicBezTo>
                    <a:lnTo>
                      <a:pt x="142922" y="28586"/>
                    </a:lnTo>
                    <a:cubicBezTo>
                      <a:pt x="147006" y="32670"/>
                      <a:pt x="151476" y="36400"/>
                      <a:pt x="155173" y="40837"/>
                    </a:cubicBezTo>
                    <a:cubicBezTo>
                      <a:pt x="158315" y="44607"/>
                      <a:pt x="159870" y="49618"/>
                      <a:pt x="163340" y="53088"/>
                    </a:cubicBezTo>
                    <a:cubicBezTo>
                      <a:pt x="166810" y="56558"/>
                      <a:pt x="175590" y="61255"/>
                      <a:pt x="175590" y="61255"/>
                    </a:cubicBezTo>
                  </a:path>
                </a:pathLst>
              </a:custGeom>
              <a:solidFill>
                <a:srgbClr val="FF85DF"/>
              </a:solidFill>
              <a:ln>
                <a:solidFill>
                  <a:srgbClr val="9627F5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/>
              </a:p>
            </p:txBody>
          </p:sp>
          <p:sp>
            <p:nvSpPr>
              <p:cNvPr id="32" name="Freeform 31"/>
              <p:cNvSpPr/>
              <p:nvPr/>
            </p:nvSpPr>
            <p:spPr>
              <a:xfrm>
                <a:off x="4624489" y="2646298"/>
                <a:ext cx="102134" cy="155623"/>
              </a:xfrm>
              <a:custGeom>
                <a:avLst/>
                <a:gdLst>
                  <a:gd name="connsiteX0" fmla="*/ 6329 w 101613"/>
                  <a:gd name="connsiteY0" fmla="*/ 20418 h 155181"/>
                  <a:gd name="connsiteX1" fmla="*/ 6329 w 101613"/>
                  <a:gd name="connsiteY1" fmla="*/ 138845 h 155181"/>
                  <a:gd name="connsiteX2" fmla="*/ 14496 w 101613"/>
                  <a:gd name="connsiteY2" fmla="*/ 151096 h 155181"/>
                  <a:gd name="connsiteX3" fmla="*/ 26747 w 101613"/>
                  <a:gd name="connsiteY3" fmla="*/ 155179 h 155181"/>
                  <a:gd name="connsiteX4" fmla="*/ 88000 w 101613"/>
                  <a:gd name="connsiteY4" fmla="*/ 138845 h 155181"/>
                  <a:gd name="connsiteX5" fmla="*/ 96167 w 101613"/>
                  <a:gd name="connsiteY5" fmla="*/ 130677 h 155181"/>
                  <a:gd name="connsiteX6" fmla="*/ 96167 w 101613"/>
                  <a:gd name="connsiteY6" fmla="*/ 61255 h 155181"/>
                  <a:gd name="connsiteX7" fmla="*/ 83916 w 101613"/>
                  <a:gd name="connsiteY7" fmla="*/ 44920 h 155181"/>
                  <a:gd name="connsiteX8" fmla="*/ 75749 w 101613"/>
                  <a:gd name="connsiteY8" fmla="*/ 32669 h 155181"/>
                  <a:gd name="connsiteX9" fmla="*/ 51248 w 101613"/>
                  <a:gd name="connsiteY9" fmla="*/ 16335 h 155181"/>
                  <a:gd name="connsiteX10" fmla="*/ 14496 w 101613"/>
                  <a:gd name="connsiteY10" fmla="*/ 0 h 155181"/>
                  <a:gd name="connsiteX11" fmla="*/ 6329 w 101613"/>
                  <a:gd name="connsiteY11" fmla="*/ 20418 h 155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1613" h="155181">
                    <a:moveTo>
                      <a:pt x="6329" y="20418"/>
                    </a:moveTo>
                    <a:cubicBezTo>
                      <a:pt x="-1758" y="68947"/>
                      <a:pt x="-2456" y="62705"/>
                      <a:pt x="6329" y="138845"/>
                    </a:cubicBezTo>
                    <a:cubicBezTo>
                      <a:pt x="6892" y="143721"/>
                      <a:pt x="10664" y="148030"/>
                      <a:pt x="14496" y="151096"/>
                    </a:cubicBezTo>
                    <a:cubicBezTo>
                      <a:pt x="17857" y="153785"/>
                      <a:pt x="22663" y="153818"/>
                      <a:pt x="26747" y="155179"/>
                    </a:cubicBezTo>
                    <a:cubicBezTo>
                      <a:pt x="98604" y="149652"/>
                      <a:pt x="66151" y="166158"/>
                      <a:pt x="88000" y="138845"/>
                    </a:cubicBezTo>
                    <a:cubicBezTo>
                      <a:pt x="90405" y="135838"/>
                      <a:pt x="93445" y="133400"/>
                      <a:pt x="96167" y="130677"/>
                    </a:cubicBezTo>
                    <a:cubicBezTo>
                      <a:pt x="101710" y="102957"/>
                      <a:pt x="104968" y="96462"/>
                      <a:pt x="96167" y="61255"/>
                    </a:cubicBezTo>
                    <a:cubicBezTo>
                      <a:pt x="94516" y="54652"/>
                      <a:pt x="87872" y="50458"/>
                      <a:pt x="83916" y="44920"/>
                    </a:cubicBezTo>
                    <a:cubicBezTo>
                      <a:pt x="81063" y="40926"/>
                      <a:pt x="79443" y="35901"/>
                      <a:pt x="75749" y="32669"/>
                    </a:cubicBezTo>
                    <a:cubicBezTo>
                      <a:pt x="68362" y="26205"/>
                      <a:pt x="59415" y="21780"/>
                      <a:pt x="51248" y="16335"/>
                    </a:cubicBezTo>
                    <a:cubicBezTo>
                      <a:pt x="40143" y="8931"/>
                      <a:pt x="29080" y="0"/>
                      <a:pt x="14496" y="0"/>
                    </a:cubicBezTo>
                    <a:lnTo>
                      <a:pt x="6329" y="20418"/>
                    </a:lnTo>
                    <a:close/>
                  </a:path>
                </a:pathLst>
              </a:custGeom>
              <a:solidFill>
                <a:srgbClr val="FF85DF"/>
              </a:solidFill>
              <a:ln>
                <a:solidFill>
                  <a:srgbClr val="9627F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/>
              </a:p>
            </p:txBody>
          </p:sp>
          <p:sp>
            <p:nvSpPr>
              <p:cNvPr id="33" name="Freeform 32"/>
              <p:cNvSpPr/>
              <p:nvPr/>
            </p:nvSpPr>
            <p:spPr>
              <a:xfrm>
                <a:off x="4605338" y="2801921"/>
                <a:ext cx="70218" cy="126575"/>
              </a:xfrm>
              <a:custGeom>
                <a:avLst/>
                <a:gdLst>
                  <a:gd name="connsiteX0" fmla="*/ 65360 w 69443"/>
                  <a:gd name="connsiteY0" fmla="*/ 0 h 126594"/>
                  <a:gd name="connsiteX1" fmla="*/ 69443 w 69443"/>
                  <a:gd name="connsiteY1" fmla="*/ 24502 h 126594"/>
                  <a:gd name="connsiteX2" fmla="*/ 57193 w 69443"/>
                  <a:gd name="connsiteY2" fmla="*/ 49004 h 126594"/>
                  <a:gd name="connsiteX3" fmla="*/ 53109 w 69443"/>
                  <a:gd name="connsiteY3" fmla="*/ 61255 h 126594"/>
                  <a:gd name="connsiteX4" fmla="*/ 44942 w 69443"/>
                  <a:gd name="connsiteY4" fmla="*/ 73506 h 126594"/>
                  <a:gd name="connsiteX5" fmla="*/ 40858 w 69443"/>
                  <a:gd name="connsiteY5" fmla="*/ 85757 h 126594"/>
                  <a:gd name="connsiteX6" fmla="*/ 16357 w 69443"/>
                  <a:gd name="connsiteY6" fmla="*/ 102092 h 126594"/>
                  <a:gd name="connsiteX7" fmla="*/ 12274 w 69443"/>
                  <a:gd name="connsiteY7" fmla="*/ 114343 h 126594"/>
                  <a:gd name="connsiteX8" fmla="*/ 23 w 69443"/>
                  <a:gd name="connsiteY8" fmla="*/ 126594 h 126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9443" h="126594">
                    <a:moveTo>
                      <a:pt x="65360" y="0"/>
                    </a:moveTo>
                    <a:cubicBezTo>
                      <a:pt x="66721" y="8167"/>
                      <a:pt x="69443" y="16222"/>
                      <a:pt x="69443" y="24502"/>
                    </a:cubicBezTo>
                    <a:cubicBezTo>
                      <a:pt x="69443" y="34767"/>
                      <a:pt x="61323" y="40744"/>
                      <a:pt x="57193" y="49004"/>
                    </a:cubicBezTo>
                    <a:cubicBezTo>
                      <a:pt x="55268" y="52854"/>
                      <a:pt x="55034" y="57405"/>
                      <a:pt x="53109" y="61255"/>
                    </a:cubicBezTo>
                    <a:cubicBezTo>
                      <a:pt x="50914" y="65645"/>
                      <a:pt x="47137" y="69116"/>
                      <a:pt x="44942" y="73506"/>
                    </a:cubicBezTo>
                    <a:cubicBezTo>
                      <a:pt x="43017" y="77356"/>
                      <a:pt x="43902" y="82713"/>
                      <a:pt x="40858" y="85757"/>
                    </a:cubicBezTo>
                    <a:cubicBezTo>
                      <a:pt x="33917" y="92698"/>
                      <a:pt x="16357" y="102092"/>
                      <a:pt x="16357" y="102092"/>
                    </a:cubicBezTo>
                    <a:cubicBezTo>
                      <a:pt x="14996" y="106176"/>
                      <a:pt x="14963" y="110982"/>
                      <a:pt x="12274" y="114343"/>
                    </a:cubicBezTo>
                    <a:cubicBezTo>
                      <a:pt x="-1110" y="131073"/>
                      <a:pt x="23" y="115436"/>
                      <a:pt x="23" y="126594"/>
                    </a:cubicBezTo>
                  </a:path>
                </a:pathLst>
              </a:custGeom>
              <a:solidFill>
                <a:srgbClr val="FF85DF"/>
              </a:solidFill>
              <a:ln>
                <a:solidFill>
                  <a:srgbClr val="9627F5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/>
              </a:p>
            </p:txBody>
          </p:sp>
          <p:sp>
            <p:nvSpPr>
              <p:cNvPr id="34" name="Freeform 33"/>
              <p:cNvSpPr/>
              <p:nvPr/>
            </p:nvSpPr>
            <p:spPr>
              <a:xfrm>
                <a:off x="4420221" y="2857946"/>
                <a:ext cx="195757" cy="126573"/>
              </a:xfrm>
              <a:custGeom>
                <a:avLst/>
                <a:gdLst>
                  <a:gd name="connsiteX0" fmla="*/ 189365 w 194307"/>
                  <a:gd name="connsiteY0" fmla="*/ 53088 h 126594"/>
                  <a:gd name="connsiteX1" fmla="*/ 152613 w 194307"/>
                  <a:gd name="connsiteY1" fmla="*/ 49004 h 126594"/>
                  <a:gd name="connsiteX2" fmla="*/ 140363 w 194307"/>
                  <a:gd name="connsiteY2" fmla="*/ 40837 h 126594"/>
                  <a:gd name="connsiteX3" fmla="*/ 99528 w 194307"/>
                  <a:gd name="connsiteY3" fmla="*/ 28586 h 126594"/>
                  <a:gd name="connsiteX4" fmla="*/ 87277 w 194307"/>
                  <a:gd name="connsiteY4" fmla="*/ 20419 h 126594"/>
                  <a:gd name="connsiteX5" fmla="*/ 62776 w 194307"/>
                  <a:gd name="connsiteY5" fmla="*/ 12251 h 126594"/>
                  <a:gd name="connsiteX6" fmla="*/ 54609 w 194307"/>
                  <a:gd name="connsiteY6" fmla="*/ 0 h 126594"/>
                  <a:gd name="connsiteX7" fmla="*/ 13774 w 194307"/>
                  <a:gd name="connsiteY7" fmla="*/ 20419 h 126594"/>
                  <a:gd name="connsiteX8" fmla="*/ 5607 w 194307"/>
                  <a:gd name="connsiteY8" fmla="*/ 32670 h 126594"/>
                  <a:gd name="connsiteX9" fmla="*/ 5607 w 194307"/>
                  <a:gd name="connsiteY9" fmla="*/ 102092 h 126594"/>
                  <a:gd name="connsiteX10" fmla="*/ 17857 w 194307"/>
                  <a:gd name="connsiteY10" fmla="*/ 110259 h 126594"/>
                  <a:gd name="connsiteX11" fmla="*/ 26025 w 194307"/>
                  <a:gd name="connsiteY11" fmla="*/ 118427 h 126594"/>
                  <a:gd name="connsiteX12" fmla="*/ 42359 w 194307"/>
                  <a:gd name="connsiteY12" fmla="*/ 122510 h 126594"/>
                  <a:gd name="connsiteX13" fmla="*/ 54609 w 194307"/>
                  <a:gd name="connsiteY13" fmla="*/ 126594 h 126594"/>
                  <a:gd name="connsiteX14" fmla="*/ 156697 w 194307"/>
                  <a:gd name="connsiteY14" fmla="*/ 122510 h 126594"/>
                  <a:gd name="connsiteX15" fmla="*/ 168947 w 194307"/>
                  <a:gd name="connsiteY15" fmla="*/ 118427 h 126594"/>
                  <a:gd name="connsiteX16" fmla="*/ 185281 w 194307"/>
                  <a:gd name="connsiteY16" fmla="*/ 102092 h 126594"/>
                  <a:gd name="connsiteX17" fmla="*/ 189365 w 194307"/>
                  <a:gd name="connsiteY17" fmla="*/ 81674 h 126594"/>
                  <a:gd name="connsiteX18" fmla="*/ 193448 w 194307"/>
                  <a:gd name="connsiteY18" fmla="*/ 69423 h 126594"/>
                  <a:gd name="connsiteX19" fmla="*/ 189365 w 194307"/>
                  <a:gd name="connsiteY19" fmla="*/ 53088 h 126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94307" h="126594">
                    <a:moveTo>
                      <a:pt x="189365" y="53088"/>
                    </a:moveTo>
                    <a:cubicBezTo>
                      <a:pt x="182559" y="49685"/>
                      <a:pt x="164571" y="51994"/>
                      <a:pt x="152613" y="49004"/>
                    </a:cubicBezTo>
                    <a:cubicBezTo>
                      <a:pt x="147852" y="47814"/>
                      <a:pt x="144848" y="42830"/>
                      <a:pt x="140363" y="40837"/>
                    </a:cubicBezTo>
                    <a:cubicBezTo>
                      <a:pt x="127584" y="35157"/>
                      <a:pt x="113101" y="31980"/>
                      <a:pt x="99528" y="28586"/>
                    </a:cubicBezTo>
                    <a:cubicBezTo>
                      <a:pt x="95444" y="25864"/>
                      <a:pt x="91762" y="22412"/>
                      <a:pt x="87277" y="20419"/>
                    </a:cubicBezTo>
                    <a:cubicBezTo>
                      <a:pt x="79410" y="16922"/>
                      <a:pt x="62776" y="12251"/>
                      <a:pt x="62776" y="12251"/>
                    </a:cubicBezTo>
                    <a:cubicBezTo>
                      <a:pt x="60054" y="8167"/>
                      <a:pt x="59517" y="0"/>
                      <a:pt x="54609" y="0"/>
                    </a:cubicBezTo>
                    <a:cubicBezTo>
                      <a:pt x="42789" y="0"/>
                      <a:pt x="24577" y="13216"/>
                      <a:pt x="13774" y="20419"/>
                    </a:cubicBezTo>
                    <a:cubicBezTo>
                      <a:pt x="11052" y="24503"/>
                      <a:pt x="7802" y="28280"/>
                      <a:pt x="5607" y="32670"/>
                    </a:cubicBezTo>
                    <a:cubicBezTo>
                      <a:pt x="-4558" y="53000"/>
                      <a:pt x="1388" y="85216"/>
                      <a:pt x="5607" y="102092"/>
                    </a:cubicBezTo>
                    <a:cubicBezTo>
                      <a:pt x="6797" y="106853"/>
                      <a:pt x="14025" y="107193"/>
                      <a:pt x="17857" y="110259"/>
                    </a:cubicBezTo>
                    <a:cubicBezTo>
                      <a:pt x="20864" y="112664"/>
                      <a:pt x="22581" y="116705"/>
                      <a:pt x="26025" y="118427"/>
                    </a:cubicBezTo>
                    <a:cubicBezTo>
                      <a:pt x="31045" y="120937"/>
                      <a:pt x="36963" y="120968"/>
                      <a:pt x="42359" y="122510"/>
                    </a:cubicBezTo>
                    <a:cubicBezTo>
                      <a:pt x="46498" y="123692"/>
                      <a:pt x="50526" y="125233"/>
                      <a:pt x="54609" y="126594"/>
                    </a:cubicBezTo>
                    <a:cubicBezTo>
                      <a:pt x="88638" y="125233"/>
                      <a:pt x="122727" y="124936"/>
                      <a:pt x="156697" y="122510"/>
                    </a:cubicBezTo>
                    <a:cubicBezTo>
                      <a:pt x="160990" y="122203"/>
                      <a:pt x="165903" y="121471"/>
                      <a:pt x="168947" y="118427"/>
                    </a:cubicBezTo>
                    <a:cubicBezTo>
                      <a:pt x="190727" y="96647"/>
                      <a:pt x="152614" y="112983"/>
                      <a:pt x="185281" y="102092"/>
                    </a:cubicBezTo>
                    <a:cubicBezTo>
                      <a:pt x="186642" y="95286"/>
                      <a:pt x="187682" y="88408"/>
                      <a:pt x="189365" y="81674"/>
                    </a:cubicBezTo>
                    <a:cubicBezTo>
                      <a:pt x="190409" y="77498"/>
                      <a:pt x="192839" y="73684"/>
                      <a:pt x="193448" y="69423"/>
                    </a:cubicBezTo>
                    <a:cubicBezTo>
                      <a:pt x="194218" y="64033"/>
                      <a:pt x="196171" y="56491"/>
                      <a:pt x="189365" y="53088"/>
                    </a:cubicBezTo>
                    <a:close/>
                  </a:path>
                </a:pathLst>
              </a:custGeom>
              <a:solidFill>
                <a:srgbClr val="FF85DF"/>
              </a:solidFill>
              <a:ln>
                <a:solidFill>
                  <a:srgbClr val="9627F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/>
              </a:p>
            </p:txBody>
          </p:sp>
        </p:grpSp>
        <p:grpSp>
          <p:nvGrpSpPr>
            <p:cNvPr id="146" name="Group 214"/>
            <p:cNvGrpSpPr>
              <a:grpSpLocks/>
            </p:cNvGrpSpPr>
            <p:nvPr/>
          </p:nvGrpSpPr>
          <p:grpSpPr bwMode="auto">
            <a:xfrm>
              <a:off x="5792821" y="2270116"/>
              <a:ext cx="400040" cy="150816"/>
              <a:chOff x="3070447" y="2967344"/>
              <a:chExt cx="401031" cy="151008"/>
            </a:xfrm>
          </p:grpSpPr>
          <p:sp>
            <p:nvSpPr>
              <p:cNvPr id="158" name="Connector 209"/>
              <p:cNvSpPr>
                <a:spLocks noChangeArrowheads="1"/>
              </p:cNvSpPr>
              <p:nvPr/>
            </p:nvSpPr>
            <p:spPr bwMode="auto">
              <a:xfrm flipV="1">
                <a:off x="3353689" y="2967353"/>
                <a:ext cx="70023" cy="27022"/>
              </a:xfrm>
              <a:prstGeom prst="flowChartConnector">
                <a:avLst/>
              </a:prstGeom>
              <a:solidFill>
                <a:srgbClr val="CCFFCC"/>
              </a:solidFill>
              <a:ln w="9525" algn="ctr">
                <a:solidFill>
                  <a:srgbClr val="688C9F"/>
                </a:solidFill>
                <a:round/>
                <a:headEnd/>
                <a:tailEnd/>
              </a:ln>
              <a:effectLst>
                <a:outerShdw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rot="1080000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>
                  <a:solidFill>
                    <a:schemeClr val="lt1"/>
                  </a:solidFill>
                  <a:latin typeface="+mn-lt"/>
                </a:endParaRPr>
              </a:p>
            </p:txBody>
          </p:sp>
          <p:sp>
            <p:nvSpPr>
              <p:cNvPr id="159" name="Connector 210"/>
              <p:cNvSpPr>
                <a:spLocks noChangeArrowheads="1"/>
              </p:cNvSpPr>
              <p:nvPr/>
            </p:nvSpPr>
            <p:spPr bwMode="auto">
              <a:xfrm flipV="1">
                <a:off x="3250245" y="3032524"/>
                <a:ext cx="70023" cy="25432"/>
              </a:xfrm>
              <a:prstGeom prst="flowChartConnector">
                <a:avLst/>
              </a:prstGeom>
              <a:solidFill>
                <a:srgbClr val="CCFFCC"/>
              </a:solidFill>
              <a:ln w="9525" algn="ctr">
                <a:solidFill>
                  <a:srgbClr val="688C9F"/>
                </a:solidFill>
                <a:round/>
                <a:headEnd/>
                <a:tailEnd/>
              </a:ln>
              <a:effectLst>
                <a:outerShdw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rot="1080000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>
                  <a:solidFill>
                    <a:schemeClr val="lt1"/>
                  </a:solidFill>
                  <a:latin typeface="+mn-lt"/>
                </a:endParaRPr>
              </a:p>
            </p:txBody>
          </p:sp>
          <p:sp>
            <p:nvSpPr>
              <p:cNvPr id="160" name="Connector 211"/>
              <p:cNvSpPr>
                <a:spLocks noChangeArrowheads="1"/>
              </p:cNvSpPr>
              <p:nvPr/>
            </p:nvSpPr>
            <p:spPr bwMode="auto">
              <a:xfrm flipV="1">
                <a:off x="3156351" y="2995964"/>
                <a:ext cx="70023" cy="28611"/>
              </a:xfrm>
              <a:prstGeom prst="flowChartConnector">
                <a:avLst/>
              </a:prstGeom>
              <a:solidFill>
                <a:srgbClr val="CCFFCC"/>
              </a:solidFill>
              <a:ln w="9525" algn="ctr">
                <a:solidFill>
                  <a:srgbClr val="688C9F"/>
                </a:solidFill>
                <a:round/>
                <a:headEnd/>
                <a:tailEnd/>
              </a:ln>
              <a:effectLst>
                <a:outerShdw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rot="1080000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>
                  <a:solidFill>
                    <a:schemeClr val="lt1"/>
                  </a:solidFill>
                  <a:latin typeface="+mn-lt"/>
                </a:endParaRPr>
              </a:p>
            </p:txBody>
          </p:sp>
          <p:sp>
            <p:nvSpPr>
              <p:cNvPr id="161" name="Connector 212"/>
              <p:cNvSpPr>
                <a:spLocks noChangeArrowheads="1"/>
              </p:cNvSpPr>
              <p:nvPr/>
            </p:nvSpPr>
            <p:spPr bwMode="auto">
              <a:xfrm flipV="1">
                <a:off x="3070414" y="3088157"/>
                <a:ext cx="70023" cy="27022"/>
              </a:xfrm>
              <a:prstGeom prst="flowChartConnector">
                <a:avLst/>
              </a:prstGeom>
              <a:solidFill>
                <a:srgbClr val="CCFFCC"/>
              </a:solidFill>
              <a:ln w="9525" algn="ctr">
                <a:solidFill>
                  <a:srgbClr val="688C9F"/>
                </a:solidFill>
                <a:round/>
                <a:headEnd/>
                <a:tailEnd/>
              </a:ln>
              <a:effectLst>
                <a:outerShdw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rot="1080000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>
                  <a:solidFill>
                    <a:schemeClr val="lt1"/>
                  </a:solidFill>
                  <a:latin typeface="+mn-lt"/>
                </a:endParaRPr>
              </a:p>
            </p:txBody>
          </p:sp>
          <p:sp>
            <p:nvSpPr>
              <p:cNvPr id="162" name="Connector 213"/>
              <p:cNvSpPr>
                <a:spLocks noChangeArrowheads="1"/>
              </p:cNvSpPr>
              <p:nvPr/>
            </p:nvSpPr>
            <p:spPr bwMode="auto">
              <a:xfrm flipV="1">
                <a:off x="3401432" y="3059545"/>
                <a:ext cx="70023" cy="28611"/>
              </a:xfrm>
              <a:prstGeom prst="flowChartConnector">
                <a:avLst/>
              </a:prstGeom>
              <a:solidFill>
                <a:srgbClr val="CCFFCC"/>
              </a:solidFill>
              <a:ln w="9525" algn="ctr">
                <a:solidFill>
                  <a:srgbClr val="688C9F"/>
                </a:solidFill>
                <a:round/>
                <a:headEnd/>
                <a:tailEnd/>
              </a:ln>
              <a:effectLst>
                <a:outerShdw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rot="1080000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>
                  <a:solidFill>
                    <a:schemeClr val="lt1"/>
                  </a:solidFill>
                  <a:latin typeface="+mn-lt"/>
                </a:endParaRPr>
              </a:p>
            </p:txBody>
          </p:sp>
        </p:grpSp>
        <p:sp>
          <p:nvSpPr>
            <p:cNvPr id="150" name="TextBox 204"/>
            <p:cNvSpPr txBox="1">
              <a:spLocks noChangeArrowheads="1"/>
            </p:cNvSpPr>
            <p:nvPr/>
          </p:nvSpPr>
          <p:spPr bwMode="auto">
            <a:xfrm>
              <a:off x="5822983" y="2370131"/>
              <a:ext cx="414327" cy="274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sz="1200">
                  <a:latin typeface="Calibri" pitchFamily="34" charset="0"/>
                </a:rPr>
                <a:t>IL-8</a:t>
              </a:r>
            </a:p>
          </p:txBody>
        </p:sp>
        <p:sp>
          <p:nvSpPr>
            <p:cNvPr id="151" name="Down Arrow 150"/>
            <p:cNvSpPr>
              <a:spLocks noChangeArrowheads="1"/>
            </p:cNvSpPr>
            <p:nvPr/>
          </p:nvSpPr>
          <p:spPr bwMode="auto">
            <a:xfrm rot="2940000" flipH="1">
              <a:off x="6238896" y="2078029"/>
              <a:ext cx="65089" cy="212720"/>
            </a:xfrm>
            <a:prstGeom prst="downArrow">
              <a:avLst>
                <a:gd name="adj1" fmla="val 50000"/>
                <a:gd name="adj2" fmla="val 49947"/>
              </a:avLst>
            </a:prstGeom>
            <a:solidFill>
              <a:srgbClr val="595959"/>
            </a:solidFill>
            <a:ln w="9525" algn="ctr">
              <a:solidFill>
                <a:srgbClr val="7F7F7F"/>
              </a:solidFill>
              <a:miter lim="800000"/>
              <a:headEnd/>
              <a:tailEnd/>
            </a:ln>
            <a:effectLst>
              <a:outerShdw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223" name="Down Arrow 222"/>
            <p:cNvSpPr/>
            <p:nvPr/>
          </p:nvSpPr>
          <p:spPr bwMode="auto">
            <a:xfrm rot="1980000">
              <a:off x="3917950" y="2863850"/>
              <a:ext cx="46038" cy="212725"/>
            </a:xfrm>
            <a:prstGeom prst="downArrow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/>
            </a:p>
          </p:txBody>
        </p:sp>
        <p:sp>
          <p:nvSpPr>
            <p:cNvPr id="399" name="Oval 398"/>
            <p:cNvSpPr>
              <a:spLocks noChangeArrowheads="1"/>
            </p:cNvSpPr>
            <p:nvPr/>
          </p:nvSpPr>
          <p:spPr bwMode="auto">
            <a:xfrm flipV="1">
              <a:off x="4275138" y="2309813"/>
              <a:ext cx="104775" cy="77787"/>
            </a:xfrm>
            <a:prstGeom prst="ellipse">
              <a:avLst/>
            </a:prstGeom>
            <a:solidFill>
              <a:srgbClr val="DDC0B6"/>
            </a:solidFill>
            <a:ln w="9525" algn="ctr">
              <a:solidFill>
                <a:srgbClr val="D40000"/>
              </a:solidFill>
              <a:round/>
              <a:headEnd/>
              <a:tailEnd/>
            </a:ln>
            <a:effectLst>
              <a:outerShdw dist="23000" dir="5400000" rotWithShape="0">
                <a:srgbClr val="000000">
                  <a:alpha val="34999"/>
                </a:srgbClr>
              </a:outerShdw>
            </a:effectLst>
          </p:spPr>
          <p:txBody>
            <a:bodyPr rot="10800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>
                <a:solidFill>
                  <a:schemeClr val="lt1"/>
                </a:solidFill>
                <a:latin typeface="+mn-lt"/>
              </a:endParaRPr>
            </a:p>
          </p:txBody>
        </p:sp>
      </p:grpSp>
      <p:sp>
        <p:nvSpPr>
          <p:cNvPr id="400" name="Rectangle 399"/>
          <p:cNvSpPr>
            <a:spLocks noChangeArrowheads="1"/>
          </p:cNvSpPr>
          <p:nvPr/>
        </p:nvSpPr>
        <p:spPr bwMode="auto">
          <a:xfrm>
            <a:off x="6075363" y="3776663"/>
            <a:ext cx="17240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800" b="0" dirty="0"/>
              <a:t>EM Carmona et al. Am J </a:t>
            </a:r>
            <a:r>
              <a:rPr lang="en-US" sz="800" b="0" dirty="0" err="1"/>
              <a:t>Respir</a:t>
            </a:r>
            <a:r>
              <a:rPr lang="en-US" sz="800" b="0" dirty="0"/>
              <a:t> Cell </a:t>
            </a:r>
            <a:r>
              <a:rPr lang="en-US" sz="800" b="0" dirty="0" err="1"/>
              <a:t>Mol</a:t>
            </a:r>
            <a:r>
              <a:rPr lang="en-US" sz="800" b="0" dirty="0"/>
              <a:t> Biol. 2012.  Feb 16. </a:t>
            </a:r>
          </a:p>
        </p:txBody>
      </p:sp>
      <p:grpSp>
        <p:nvGrpSpPr>
          <p:cNvPr id="488" name="Group 487"/>
          <p:cNvGrpSpPr/>
          <p:nvPr/>
        </p:nvGrpSpPr>
        <p:grpSpPr>
          <a:xfrm>
            <a:off x="6802438" y="5627688"/>
            <a:ext cx="1100137" cy="625475"/>
            <a:chOff x="6802438" y="5627688"/>
            <a:chExt cx="1100137" cy="625475"/>
          </a:xfrm>
        </p:grpSpPr>
        <p:sp>
          <p:nvSpPr>
            <p:cNvPr id="263" name="Oval 262"/>
            <p:cNvSpPr/>
            <p:nvPr/>
          </p:nvSpPr>
          <p:spPr bwMode="auto">
            <a:xfrm>
              <a:off x="7454900" y="5627688"/>
              <a:ext cx="447675" cy="449262"/>
            </a:xfrm>
            <a:prstGeom prst="ellipse">
              <a:avLst/>
            </a:prstGeom>
            <a:solidFill>
              <a:srgbClr val="A7E1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/>
            </a:p>
          </p:txBody>
        </p:sp>
        <p:sp>
          <p:nvSpPr>
            <p:cNvPr id="264" name="Oval 263"/>
            <p:cNvSpPr/>
            <p:nvPr/>
          </p:nvSpPr>
          <p:spPr bwMode="auto">
            <a:xfrm>
              <a:off x="7494588" y="5683250"/>
              <a:ext cx="368300" cy="336550"/>
            </a:xfrm>
            <a:prstGeom prst="ellipse">
              <a:avLst/>
            </a:prstGeom>
            <a:solidFill>
              <a:srgbClr val="4FA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b="0" dirty="0"/>
            </a:p>
          </p:txBody>
        </p:sp>
        <p:sp>
          <p:nvSpPr>
            <p:cNvPr id="262" name="TextBox 490"/>
            <p:cNvSpPr txBox="1">
              <a:spLocks noChangeArrowheads="1"/>
            </p:cNvSpPr>
            <p:nvPr/>
          </p:nvSpPr>
          <p:spPr bwMode="auto">
            <a:xfrm>
              <a:off x="7478122" y="5706299"/>
              <a:ext cx="398435" cy="262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sz="1100">
                  <a:latin typeface="Calibri" pitchFamily="34" charset="0"/>
                </a:rPr>
                <a:t>Th1</a:t>
              </a:r>
            </a:p>
          </p:txBody>
        </p:sp>
        <p:sp>
          <p:nvSpPr>
            <p:cNvPr id="189" name="Connector 12"/>
            <p:cNvSpPr>
              <a:spLocks noChangeArrowheads="1"/>
            </p:cNvSpPr>
            <p:nvPr/>
          </p:nvSpPr>
          <p:spPr bwMode="auto">
            <a:xfrm flipV="1">
              <a:off x="7156450" y="5840413"/>
              <a:ext cx="88900" cy="38100"/>
            </a:xfrm>
            <a:prstGeom prst="flowChartConnector">
              <a:avLst/>
            </a:prstGeom>
            <a:solidFill>
              <a:srgbClr val="F3CD60"/>
            </a:solidFill>
            <a:ln w="9525" algn="ctr">
              <a:solidFill>
                <a:srgbClr val="F1E68D"/>
              </a:solidFill>
              <a:round/>
              <a:headEnd/>
              <a:tailEnd/>
            </a:ln>
            <a:effectLst>
              <a:outerShdw dist="23000" dir="5400000" rotWithShape="0">
                <a:srgbClr val="000000">
                  <a:alpha val="34999"/>
                </a:srgbClr>
              </a:outerShdw>
            </a:effectLst>
          </p:spPr>
          <p:txBody>
            <a:bodyPr rot="10800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90" name="Connector 138"/>
            <p:cNvSpPr>
              <a:spLocks noChangeArrowheads="1"/>
            </p:cNvSpPr>
            <p:nvPr/>
          </p:nvSpPr>
          <p:spPr bwMode="auto">
            <a:xfrm flipV="1">
              <a:off x="7027863" y="5929313"/>
              <a:ext cx="87312" cy="36512"/>
            </a:xfrm>
            <a:prstGeom prst="flowChartConnector">
              <a:avLst/>
            </a:prstGeom>
            <a:solidFill>
              <a:srgbClr val="F3CD60"/>
            </a:solidFill>
            <a:ln w="9525" algn="ctr">
              <a:solidFill>
                <a:srgbClr val="F1E68D"/>
              </a:solidFill>
              <a:round/>
              <a:headEnd/>
              <a:tailEnd/>
            </a:ln>
            <a:effectLst>
              <a:outerShdw dist="23000" dir="5400000" rotWithShape="0">
                <a:srgbClr val="000000">
                  <a:alpha val="34999"/>
                </a:srgbClr>
              </a:outerShdw>
            </a:effectLst>
          </p:spPr>
          <p:txBody>
            <a:bodyPr rot="10800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91" name="Connector 139"/>
            <p:cNvSpPr>
              <a:spLocks noChangeArrowheads="1"/>
            </p:cNvSpPr>
            <p:nvPr/>
          </p:nvSpPr>
          <p:spPr bwMode="auto">
            <a:xfrm flipV="1">
              <a:off x="6910389" y="5880101"/>
              <a:ext cx="87312" cy="38100"/>
            </a:xfrm>
            <a:prstGeom prst="flowChartConnector">
              <a:avLst/>
            </a:prstGeom>
            <a:solidFill>
              <a:srgbClr val="F3CD60"/>
            </a:solidFill>
            <a:ln w="9525" algn="ctr">
              <a:solidFill>
                <a:srgbClr val="F1E68D"/>
              </a:solidFill>
              <a:round/>
              <a:headEnd/>
              <a:tailEnd/>
            </a:ln>
            <a:effectLst>
              <a:outerShdw dist="23000" dir="5400000" rotWithShape="0">
                <a:srgbClr val="000000">
                  <a:alpha val="34999"/>
                </a:srgbClr>
              </a:outerShdw>
            </a:effectLst>
          </p:spPr>
          <p:txBody>
            <a:bodyPr rot="10800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92" name="Connector 140"/>
            <p:cNvSpPr>
              <a:spLocks noChangeArrowheads="1"/>
            </p:cNvSpPr>
            <p:nvPr/>
          </p:nvSpPr>
          <p:spPr bwMode="auto">
            <a:xfrm flipV="1">
              <a:off x="6802438" y="6008688"/>
              <a:ext cx="87312" cy="38100"/>
            </a:xfrm>
            <a:prstGeom prst="flowChartConnector">
              <a:avLst/>
            </a:prstGeom>
            <a:solidFill>
              <a:srgbClr val="F3CD60"/>
            </a:solidFill>
            <a:ln w="9525" algn="ctr">
              <a:solidFill>
                <a:srgbClr val="F1E68D"/>
              </a:solidFill>
              <a:round/>
              <a:headEnd/>
              <a:tailEnd/>
            </a:ln>
            <a:effectLst>
              <a:outerShdw dist="23000" dir="5400000" rotWithShape="0">
                <a:srgbClr val="000000">
                  <a:alpha val="34999"/>
                </a:srgbClr>
              </a:outerShdw>
            </a:effectLst>
          </p:spPr>
          <p:txBody>
            <a:bodyPr rot="10800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93" name="Connector 141"/>
            <p:cNvSpPr>
              <a:spLocks noChangeArrowheads="1"/>
            </p:cNvSpPr>
            <p:nvPr/>
          </p:nvSpPr>
          <p:spPr bwMode="auto">
            <a:xfrm flipV="1">
              <a:off x="7216776" y="5972175"/>
              <a:ext cx="87312" cy="36513"/>
            </a:xfrm>
            <a:prstGeom prst="flowChartConnector">
              <a:avLst/>
            </a:prstGeom>
            <a:solidFill>
              <a:srgbClr val="F3CD60"/>
            </a:solidFill>
            <a:ln w="9525" algn="ctr">
              <a:solidFill>
                <a:srgbClr val="F1E68D"/>
              </a:solidFill>
              <a:round/>
              <a:headEnd/>
              <a:tailEnd/>
            </a:ln>
            <a:effectLst>
              <a:outerShdw dist="23000" dir="5400000" rotWithShape="0">
                <a:srgbClr val="000000">
                  <a:alpha val="34999"/>
                </a:srgbClr>
              </a:outerShdw>
            </a:effectLst>
          </p:spPr>
          <p:txBody>
            <a:bodyPr rot="10800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88" name="TextBox 282"/>
            <p:cNvSpPr txBox="1">
              <a:spLocks noChangeArrowheads="1"/>
            </p:cNvSpPr>
            <p:nvPr/>
          </p:nvSpPr>
          <p:spPr bwMode="auto">
            <a:xfrm>
              <a:off x="6858000" y="5978525"/>
              <a:ext cx="504826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sz="1200">
                  <a:latin typeface="Calibri" pitchFamily="34" charset="0"/>
                </a:rPr>
                <a:t>IFN-</a:t>
              </a:r>
              <a:r>
                <a:rPr lang="en-US" sz="1200">
                  <a:latin typeface="Symbol" pitchFamily="18" charset="2"/>
                </a:rPr>
                <a:t>g</a:t>
              </a:r>
            </a:p>
          </p:txBody>
        </p:sp>
      </p:grpSp>
      <p:grpSp>
        <p:nvGrpSpPr>
          <p:cNvPr id="294" name="Group 293"/>
          <p:cNvGrpSpPr>
            <a:grpSpLocks/>
          </p:cNvGrpSpPr>
          <p:nvPr/>
        </p:nvGrpSpPr>
        <p:grpSpPr bwMode="auto">
          <a:xfrm>
            <a:off x="6786563" y="2901950"/>
            <a:ext cx="1998662" cy="2514600"/>
            <a:chOff x="6786563" y="2901950"/>
            <a:chExt cx="1999290" cy="2514600"/>
          </a:xfrm>
        </p:grpSpPr>
        <p:grpSp>
          <p:nvGrpSpPr>
            <p:cNvPr id="295" name="Group 792584"/>
            <p:cNvGrpSpPr>
              <a:grpSpLocks/>
            </p:cNvGrpSpPr>
            <p:nvPr/>
          </p:nvGrpSpPr>
          <p:grpSpPr bwMode="auto">
            <a:xfrm>
              <a:off x="6786563" y="2901950"/>
              <a:ext cx="1443037" cy="2514600"/>
              <a:chOff x="6786563" y="2901950"/>
              <a:chExt cx="1443037" cy="2514600"/>
            </a:xfrm>
          </p:grpSpPr>
          <p:grpSp>
            <p:nvGrpSpPr>
              <p:cNvPr id="320" name="Group 128"/>
              <p:cNvGrpSpPr>
                <a:grpSpLocks/>
              </p:cNvGrpSpPr>
              <p:nvPr/>
            </p:nvGrpSpPr>
            <p:grpSpPr bwMode="auto">
              <a:xfrm rot="-326846">
                <a:off x="7048500" y="2901950"/>
                <a:ext cx="1181100" cy="490538"/>
                <a:chOff x="5056767" y="3088881"/>
                <a:chExt cx="1180574" cy="490345"/>
              </a:xfrm>
            </p:grpSpPr>
            <p:grpSp>
              <p:nvGrpSpPr>
                <p:cNvPr id="340" name="Group 8"/>
                <p:cNvGrpSpPr>
                  <a:grpSpLocks/>
                </p:cNvGrpSpPr>
                <p:nvPr/>
              </p:nvGrpSpPr>
              <p:grpSpPr bwMode="auto">
                <a:xfrm>
                  <a:off x="5493867" y="3090822"/>
                  <a:ext cx="743474" cy="440423"/>
                  <a:chOff x="5493867" y="3090822"/>
                  <a:chExt cx="743474" cy="440423"/>
                </a:xfrm>
              </p:grpSpPr>
              <p:grpSp>
                <p:nvGrpSpPr>
                  <p:cNvPr id="351" name="Group 350"/>
                  <p:cNvGrpSpPr>
                    <a:grpSpLocks noChangeAspect="1"/>
                  </p:cNvGrpSpPr>
                  <p:nvPr/>
                </p:nvGrpSpPr>
                <p:grpSpPr>
                  <a:xfrm rot="825998">
                    <a:off x="5796918" y="3090822"/>
                    <a:ext cx="440423" cy="440423"/>
                    <a:chOff x="3725333" y="2586523"/>
                    <a:chExt cx="914400" cy="914400"/>
                  </a:xfrm>
                  <a:solidFill>
                    <a:srgbClr val="A7E1FF"/>
                  </a:solidFill>
                </p:grpSpPr>
                <p:sp>
                  <p:nvSpPr>
                    <p:cNvPr id="355" name="Oval 354"/>
                    <p:cNvSpPr/>
                    <p:nvPr/>
                  </p:nvSpPr>
                  <p:spPr>
                    <a:xfrm>
                      <a:off x="3725333" y="2586523"/>
                      <a:ext cx="914400" cy="914400"/>
                    </a:xfrm>
                    <a:prstGeom prst="ellipse">
                      <a:avLst/>
                    </a:prstGeom>
                    <a:grpFill/>
                    <a:ln>
                      <a:solidFill>
                        <a:srgbClr val="0000F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b="0"/>
                    </a:p>
                  </p:txBody>
                </p:sp>
                <p:sp>
                  <p:nvSpPr>
                    <p:cNvPr id="356" name="Oval 355"/>
                    <p:cNvSpPr/>
                    <p:nvPr/>
                  </p:nvSpPr>
                  <p:spPr>
                    <a:xfrm>
                      <a:off x="3805769" y="2700482"/>
                      <a:ext cx="753533" cy="683181"/>
                    </a:xfrm>
                    <a:prstGeom prst="ellipse">
                      <a:avLst/>
                    </a:prstGeom>
                    <a:grpFill/>
                    <a:ln>
                      <a:solidFill>
                        <a:srgbClr val="0000F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b="0"/>
                    </a:p>
                  </p:txBody>
                </p:sp>
              </p:grpSp>
              <p:grpSp>
                <p:nvGrpSpPr>
                  <p:cNvPr id="352" name="Group 248"/>
                  <p:cNvGrpSpPr>
                    <a:grpSpLocks/>
                  </p:cNvGrpSpPr>
                  <p:nvPr/>
                </p:nvGrpSpPr>
                <p:grpSpPr bwMode="auto">
                  <a:xfrm rot="10297114">
                    <a:off x="5493867" y="3205497"/>
                    <a:ext cx="295096" cy="204659"/>
                    <a:chOff x="3294851" y="2533650"/>
                    <a:chExt cx="295096" cy="204659"/>
                  </a:xfrm>
                </p:grpSpPr>
                <p:sp>
                  <p:nvSpPr>
                    <p:cNvPr id="353" name="Block Arc 352"/>
                    <p:cNvSpPr/>
                    <p:nvPr/>
                  </p:nvSpPr>
                  <p:spPr>
                    <a:xfrm rot="16200000">
                      <a:off x="3407642" y="2598666"/>
                      <a:ext cx="233272" cy="215871"/>
                    </a:xfrm>
                    <a:prstGeom prst="blockArc">
                      <a:avLst/>
                    </a:prstGeom>
                    <a:solidFill>
                      <a:srgbClr val="FFC000"/>
                    </a:solidFill>
                    <a:ln>
                      <a:solidFill>
                        <a:srgbClr val="FFC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b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54" name="Rounded Rectangle 353"/>
                    <p:cNvSpPr>
                      <a:spLocks noChangeArrowheads="1"/>
                    </p:cNvSpPr>
                    <p:nvPr/>
                  </p:nvSpPr>
                  <p:spPr bwMode="auto">
                    <a:xfrm rot="412857">
                      <a:off x="3354156" y="2647045"/>
                      <a:ext cx="80952" cy="63475"/>
                    </a:xfrm>
                    <a:prstGeom prst="roundRect">
                      <a:avLst>
                        <a:gd name="adj" fmla="val 16667"/>
                      </a:avLst>
                    </a:prstGeom>
                    <a:gradFill rotWithShape="1">
                      <a:gsLst>
                        <a:gs pos="0">
                          <a:srgbClr val="FFA811"/>
                        </a:gs>
                        <a:gs pos="100000">
                          <a:srgbClr val="FFCE75"/>
                        </a:gs>
                      </a:gsLst>
                      <a:lin ang="16200000"/>
                    </a:gradFill>
                    <a:ln w="9525" algn="ctr">
                      <a:solidFill>
                        <a:srgbClr val="EF9F28"/>
                      </a:solidFill>
                      <a:round/>
                      <a:headEnd/>
                      <a:tailEnd/>
                    </a:ln>
                    <a:effectLst>
                      <a:outerShdw dist="23000" dir="5400000" rotWithShape="0">
                        <a:srgbClr val="000000">
                          <a:alpha val="34999"/>
                        </a:srgbClr>
                      </a:outerShdw>
                    </a:effectLst>
                  </p:spPr>
                  <p:txBody>
                    <a:bodyPr rot="10800000"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b="0">
                        <a:solidFill>
                          <a:schemeClr val="lt1"/>
                        </a:solidFill>
                        <a:latin typeface="+mn-lt"/>
                      </a:endParaRPr>
                    </a:p>
                  </p:txBody>
                </p:sp>
              </p:grpSp>
            </p:grpSp>
            <p:grpSp>
              <p:nvGrpSpPr>
                <p:cNvPr id="341" name="Group 299"/>
                <p:cNvGrpSpPr>
                  <a:grpSpLocks/>
                </p:cNvGrpSpPr>
                <p:nvPr/>
              </p:nvGrpSpPr>
              <p:grpSpPr bwMode="auto">
                <a:xfrm>
                  <a:off x="5056767" y="3088881"/>
                  <a:ext cx="594650" cy="490345"/>
                  <a:chOff x="5056767" y="3088881"/>
                  <a:chExt cx="594650" cy="490345"/>
                </a:xfrm>
              </p:grpSpPr>
              <p:grpSp>
                <p:nvGrpSpPr>
                  <p:cNvPr id="342" name="Group 251"/>
                  <p:cNvGrpSpPr>
                    <a:grpSpLocks/>
                  </p:cNvGrpSpPr>
                  <p:nvPr/>
                </p:nvGrpSpPr>
                <p:grpSpPr bwMode="auto">
                  <a:xfrm rot="10251335">
                    <a:off x="5056767" y="3088881"/>
                    <a:ext cx="594650" cy="490345"/>
                    <a:chOff x="3439451" y="2416817"/>
                    <a:chExt cx="594650" cy="490345"/>
                  </a:xfrm>
                </p:grpSpPr>
                <p:grpSp>
                  <p:nvGrpSpPr>
                    <p:cNvPr id="347" name="Group 26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525947" y="2416817"/>
                      <a:ext cx="508154" cy="490345"/>
                      <a:chOff x="3525947" y="2416817"/>
                      <a:chExt cx="508154" cy="490345"/>
                    </a:xfrm>
                  </p:grpSpPr>
                  <p:sp>
                    <p:nvSpPr>
                      <p:cNvPr id="349" name="Oval 34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558179" y="2467823"/>
                        <a:ext cx="503171" cy="490345"/>
                      </a:xfrm>
                      <a:prstGeom prst="ellipse">
                        <a:avLst/>
                      </a:prstGeom>
                      <a:solidFill>
                        <a:srgbClr val="81B670"/>
                      </a:solidFill>
                      <a:ln w="9525" algn="ctr">
                        <a:solidFill>
                          <a:srgbClr val="0000FF"/>
                        </a:solidFill>
                        <a:round/>
                        <a:headEnd/>
                        <a:tailEnd/>
                      </a:ln>
                      <a:effectLst>
                        <a:outerShdw dist="23000" dir="5400000" rotWithShape="0">
                          <a:srgbClr val="000000">
                            <a:alpha val="34999"/>
                          </a:srgbClr>
                        </a:outerShdw>
                      </a:effectLst>
                    </p:spPr>
                    <p:txBody>
                      <a:bodyPr rot="1080000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US" b="0">
                          <a:solidFill>
                            <a:schemeClr val="lt1"/>
                          </a:solidFill>
                          <a:latin typeface="+mn-lt"/>
                        </a:endParaRPr>
                      </a:p>
                    </p:txBody>
                  </p:sp>
                  <p:sp>
                    <p:nvSpPr>
                      <p:cNvPr id="350" name="Oval 34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632678" y="2518426"/>
                        <a:ext cx="368251" cy="366568"/>
                      </a:xfrm>
                      <a:prstGeom prst="ellipse">
                        <a:avLst/>
                      </a:prstGeom>
                      <a:solidFill>
                        <a:srgbClr val="CCFFCC"/>
                      </a:solidFill>
                      <a:ln w="9525" algn="ctr">
                        <a:solidFill>
                          <a:srgbClr val="0000FF"/>
                        </a:solidFill>
                        <a:round/>
                        <a:headEnd/>
                        <a:tailEnd/>
                      </a:ln>
                      <a:effectLst>
                        <a:outerShdw dist="23000" dir="5400000" rotWithShape="0">
                          <a:srgbClr val="000000">
                            <a:alpha val="34999"/>
                          </a:srgbClr>
                        </a:outerShdw>
                      </a:effectLst>
                    </p:spPr>
                    <p:txBody>
                      <a:bodyPr rot="1080000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US" b="0">
                          <a:solidFill>
                            <a:schemeClr val="lt1"/>
                          </a:solidFill>
                          <a:latin typeface="+mn-lt"/>
                        </a:endParaRPr>
                      </a:p>
                    </p:txBody>
                  </p:sp>
                </p:grpSp>
                <p:sp>
                  <p:nvSpPr>
                    <p:cNvPr id="348" name="Delay 262"/>
                    <p:cNvSpPr/>
                    <p:nvPr/>
                  </p:nvSpPr>
                  <p:spPr>
                    <a:xfrm rot="10800000">
                      <a:off x="3432262" y="2594293"/>
                      <a:ext cx="103174" cy="82518"/>
                    </a:xfrm>
                    <a:prstGeom prst="flowChartDelay">
                      <a:avLst/>
                    </a:prstGeom>
                    <a:solidFill>
                      <a:srgbClr val="FFC000"/>
                    </a:solidFill>
                    <a:ln>
                      <a:solidFill>
                        <a:srgbClr val="FFC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b="0"/>
                    </a:p>
                  </p:txBody>
                </p:sp>
              </p:grpSp>
              <p:sp>
                <p:nvSpPr>
                  <p:cNvPr id="343" name="Oval 342"/>
                  <p:cNvSpPr/>
                  <p:nvPr/>
                </p:nvSpPr>
                <p:spPr>
                  <a:xfrm>
                    <a:off x="5135257" y="3264444"/>
                    <a:ext cx="46032" cy="46020"/>
                  </a:xfrm>
                  <a:prstGeom prst="ellipse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b="0"/>
                  </a:p>
                </p:txBody>
              </p:sp>
              <p:sp>
                <p:nvSpPr>
                  <p:cNvPr id="344" name="Oval 343"/>
                  <p:cNvSpPr/>
                  <p:nvPr/>
                </p:nvSpPr>
                <p:spPr>
                  <a:xfrm>
                    <a:off x="5198165" y="3206755"/>
                    <a:ext cx="47619" cy="46020"/>
                  </a:xfrm>
                  <a:prstGeom prst="ellipse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b="0"/>
                  </a:p>
                </p:txBody>
              </p:sp>
              <p:sp>
                <p:nvSpPr>
                  <p:cNvPr id="345" name="Oval 344"/>
                  <p:cNvSpPr/>
                  <p:nvPr/>
                </p:nvSpPr>
                <p:spPr>
                  <a:xfrm>
                    <a:off x="5274451" y="3309672"/>
                    <a:ext cx="47619" cy="46020"/>
                  </a:xfrm>
                  <a:prstGeom prst="ellipse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b="0"/>
                  </a:p>
                </p:txBody>
              </p:sp>
              <p:sp>
                <p:nvSpPr>
                  <p:cNvPr id="346" name="TextBox 29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102585" y="3244182"/>
                    <a:ext cx="255474" cy="24437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3200" b="1"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>
                      <a:defRPr sz="3200" b="1"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>
                      <a:defRPr sz="3200" b="1"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>
                      <a:defRPr sz="3200" b="1"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>
                      <a:defRPr sz="3200" b="1"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 b="1"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 b="1"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 b="1"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 b="1"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r>
                      <a:rPr lang="en-US" sz="1000">
                        <a:latin typeface="Calibri" pitchFamily="34" charset="0"/>
                      </a:rPr>
                      <a:t>B</a:t>
                    </a:r>
                  </a:p>
                </p:txBody>
              </p:sp>
            </p:grpSp>
          </p:grpSp>
          <p:grpSp>
            <p:nvGrpSpPr>
              <p:cNvPr id="321" name="Group 135"/>
              <p:cNvGrpSpPr>
                <a:grpSpLocks/>
              </p:cNvGrpSpPr>
              <p:nvPr/>
            </p:nvGrpSpPr>
            <p:grpSpPr bwMode="auto">
              <a:xfrm>
                <a:off x="6786563" y="4835525"/>
                <a:ext cx="1184275" cy="581025"/>
                <a:chOff x="4103517" y="2326302"/>
                <a:chExt cx="1183626" cy="580860"/>
              </a:xfrm>
            </p:grpSpPr>
            <p:grpSp>
              <p:nvGrpSpPr>
                <p:cNvPr id="322" name="Group 9"/>
                <p:cNvGrpSpPr>
                  <a:grpSpLocks/>
                </p:cNvGrpSpPr>
                <p:nvPr/>
              </p:nvGrpSpPr>
              <p:grpSpPr bwMode="auto">
                <a:xfrm>
                  <a:off x="4547893" y="2533650"/>
                  <a:ext cx="295096" cy="204659"/>
                  <a:chOff x="3294851" y="2533650"/>
                  <a:chExt cx="295096" cy="204659"/>
                </a:xfrm>
              </p:grpSpPr>
              <p:sp>
                <p:nvSpPr>
                  <p:cNvPr id="338" name="Block Arc 337"/>
                  <p:cNvSpPr/>
                  <p:nvPr/>
                </p:nvSpPr>
                <p:spPr>
                  <a:xfrm rot="16200000">
                    <a:off x="3380581" y="2529439"/>
                    <a:ext cx="204729" cy="214263"/>
                  </a:xfrm>
                  <a:prstGeom prst="blockArc">
                    <a:avLst/>
                  </a:prstGeom>
                  <a:solidFill>
                    <a:srgbClr val="FFC000"/>
                  </a:solidFill>
                  <a:ln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b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39" name="Rounded Rectangle 338"/>
                  <p:cNvSpPr/>
                  <p:nvPr/>
                </p:nvSpPr>
                <p:spPr>
                  <a:xfrm rot="412857">
                    <a:off x="3294871" y="2584991"/>
                    <a:ext cx="80943" cy="53960"/>
                  </a:xfrm>
                  <a:prstGeom prst="roundRect">
                    <a:avLst/>
                  </a:prstGeom>
                  <a:solidFill>
                    <a:srgbClr val="FFC000"/>
                  </a:solidFill>
                  <a:ln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b="0"/>
                  </a:p>
                </p:txBody>
              </p:sp>
            </p:grpSp>
            <p:grpSp>
              <p:nvGrpSpPr>
                <p:cNvPr id="323" name="Group 325"/>
                <p:cNvGrpSpPr>
                  <a:grpSpLocks/>
                </p:cNvGrpSpPr>
                <p:nvPr/>
              </p:nvGrpSpPr>
              <p:grpSpPr bwMode="auto">
                <a:xfrm>
                  <a:off x="4103517" y="2326302"/>
                  <a:ext cx="448329" cy="448329"/>
                  <a:chOff x="4103517" y="2326302"/>
                  <a:chExt cx="448329" cy="448329"/>
                </a:xfrm>
              </p:grpSpPr>
              <p:grpSp>
                <p:nvGrpSpPr>
                  <p:cNvPr id="334" name="Group 15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4103517" y="2326302"/>
                    <a:ext cx="448329" cy="448329"/>
                    <a:chOff x="3725335" y="2586525"/>
                    <a:chExt cx="914400" cy="914400"/>
                  </a:xfrm>
                </p:grpSpPr>
                <p:sp>
                  <p:nvSpPr>
                    <p:cNvPr id="336" name="Oval 335"/>
                    <p:cNvSpPr/>
                    <p:nvPr/>
                  </p:nvSpPr>
                  <p:spPr>
                    <a:xfrm>
                      <a:off x="3725335" y="2586525"/>
                      <a:ext cx="945223" cy="912808"/>
                    </a:xfrm>
                    <a:prstGeom prst="ellipse">
                      <a:avLst/>
                    </a:prstGeom>
                    <a:solidFill>
                      <a:srgbClr val="A7E1FF"/>
                    </a:solidFill>
                    <a:ln>
                      <a:solidFill>
                        <a:srgbClr val="0000F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b="0"/>
                    </a:p>
                  </p:txBody>
                </p:sp>
                <p:sp>
                  <p:nvSpPr>
                    <p:cNvPr id="337" name="Oval 336"/>
                    <p:cNvSpPr/>
                    <p:nvPr/>
                  </p:nvSpPr>
                  <p:spPr>
                    <a:xfrm>
                      <a:off x="3806261" y="2699818"/>
                      <a:ext cx="754237" cy="682986"/>
                    </a:xfrm>
                    <a:prstGeom prst="ellipse">
                      <a:avLst/>
                    </a:prstGeom>
                    <a:solidFill>
                      <a:srgbClr val="4FA0FF"/>
                    </a:solidFill>
                    <a:ln>
                      <a:solidFill>
                        <a:srgbClr val="0000F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sz="900" b="0" dirty="0"/>
                    </a:p>
                  </p:txBody>
                </p:sp>
              </p:grpSp>
              <p:sp>
                <p:nvSpPr>
                  <p:cNvPr id="335" name="TextBox 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126773" y="2404750"/>
                    <a:ext cx="184666" cy="26161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3200" b="1"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>
                      <a:defRPr sz="3200" b="1"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>
                      <a:defRPr sz="3200" b="1"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>
                      <a:defRPr sz="3200" b="1"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>
                      <a:defRPr sz="3200" b="1"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 b="1"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 b="1"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 b="1"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 b="1"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endParaRPr lang="en-US" sz="1100" b="0"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324" name="Group 298"/>
                <p:cNvGrpSpPr>
                  <a:grpSpLocks/>
                </p:cNvGrpSpPr>
                <p:nvPr/>
              </p:nvGrpSpPr>
              <p:grpSpPr bwMode="auto">
                <a:xfrm>
                  <a:off x="4692493" y="2416817"/>
                  <a:ext cx="594650" cy="490345"/>
                  <a:chOff x="4692493" y="2416817"/>
                  <a:chExt cx="594650" cy="490345"/>
                </a:xfrm>
              </p:grpSpPr>
              <p:grpSp>
                <p:nvGrpSpPr>
                  <p:cNvPr id="325" name="Group 10"/>
                  <p:cNvGrpSpPr>
                    <a:grpSpLocks/>
                  </p:cNvGrpSpPr>
                  <p:nvPr/>
                </p:nvGrpSpPr>
                <p:grpSpPr bwMode="auto">
                  <a:xfrm>
                    <a:off x="4692493" y="2416817"/>
                    <a:ext cx="594650" cy="490345"/>
                    <a:chOff x="3439451" y="2416817"/>
                    <a:chExt cx="594650" cy="490345"/>
                  </a:xfrm>
                </p:grpSpPr>
                <p:grpSp>
                  <p:nvGrpSpPr>
                    <p:cNvPr id="330" name="Group 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525947" y="2416817"/>
                      <a:ext cx="508154" cy="490345"/>
                      <a:chOff x="3525947" y="2416817"/>
                      <a:chExt cx="508154" cy="490345"/>
                    </a:xfrm>
                  </p:grpSpPr>
                  <p:sp>
                    <p:nvSpPr>
                      <p:cNvPr id="332" name="Oval 331"/>
                      <p:cNvSpPr/>
                      <p:nvPr/>
                    </p:nvSpPr>
                    <p:spPr>
                      <a:xfrm>
                        <a:off x="3526592" y="2416764"/>
                        <a:ext cx="507881" cy="490398"/>
                      </a:xfrm>
                      <a:prstGeom prst="ellipse">
                        <a:avLst/>
                      </a:prstGeom>
                      <a:solidFill>
                        <a:srgbClr val="81B670"/>
                      </a:solidFill>
                      <a:ln>
                        <a:solidFill>
                          <a:srgbClr val="0000FF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US" b="0"/>
                      </a:p>
                    </p:txBody>
                  </p:sp>
                  <p:sp>
                    <p:nvSpPr>
                      <p:cNvPr id="333" name="Oval 332"/>
                      <p:cNvSpPr/>
                      <p:nvPr/>
                    </p:nvSpPr>
                    <p:spPr>
                      <a:xfrm>
                        <a:off x="3618645" y="2472310"/>
                        <a:ext cx="368214" cy="366609"/>
                      </a:xfrm>
                      <a:prstGeom prst="ellipse">
                        <a:avLst/>
                      </a:prstGeom>
                      <a:solidFill>
                        <a:srgbClr val="CCFFCC"/>
                      </a:solidFill>
                      <a:ln>
                        <a:solidFill>
                          <a:srgbClr val="0000FF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US" b="0"/>
                      </a:p>
                    </p:txBody>
                  </p:sp>
                </p:grpSp>
                <p:sp>
                  <p:nvSpPr>
                    <p:cNvPr id="331" name="Delay 6"/>
                    <p:cNvSpPr>
                      <a:spLocks noChangeArrowheads="1"/>
                    </p:cNvSpPr>
                    <p:nvPr/>
                  </p:nvSpPr>
                  <p:spPr bwMode="auto">
                    <a:xfrm rot="10800000">
                      <a:off x="3439299" y="2594514"/>
                      <a:ext cx="88879" cy="82527"/>
                    </a:xfrm>
                    <a:prstGeom prst="flowChartDelay">
                      <a:avLst/>
                    </a:prstGeom>
                    <a:solidFill>
                      <a:srgbClr val="FFC000"/>
                    </a:solidFill>
                    <a:ln w="9525" algn="ctr">
                      <a:solidFill>
                        <a:srgbClr val="FFC000"/>
                      </a:solidFill>
                      <a:miter lim="800000"/>
                      <a:headEnd/>
                      <a:tailEnd/>
                    </a:ln>
                    <a:effectLst>
                      <a:outerShdw dist="23000" dir="5400000" rotWithShape="0">
                        <a:srgbClr val="000000">
                          <a:alpha val="34999"/>
                        </a:srgbClr>
                      </a:outerShdw>
                    </a:effectLst>
                  </p:spPr>
                  <p:txBody>
                    <a:bodyPr rot="10800000"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b="0">
                        <a:solidFill>
                          <a:schemeClr val="lt1"/>
                        </a:solidFill>
                        <a:latin typeface="+mn-lt"/>
                      </a:endParaRPr>
                    </a:p>
                  </p:txBody>
                </p:sp>
              </p:grpSp>
              <p:sp>
                <p:nvSpPr>
                  <p:cNvPr id="326" name="Oval 325"/>
                  <p:cNvSpPr/>
                  <p:nvPr/>
                </p:nvSpPr>
                <p:spPr>
                  <a:xfrm>
                    <a:off x="4927236" y="2608797"/>
                    <a:ext cx="44440" cy="46025"/>
                  </a:xfrm>
                  <a:prstGeom prst="ellipse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b="0"/>
                  </a:p>
                </p:txBody>
              </p:sp>
              <p:sp>
                <p:nvSpPr>
                  <p:cNvPr id="327" name="Oval 326"/>
                  <p:cNvSpPr/>
                  <p:nvPr/>
                </p:nvSpPr>
                <p:spPr>
                  <a:xfrm>
                    <a:off x="4985960" y="2553250"/>
                    <a:ext cx="46026" cy="46024"/>
                  </a:xfrm>
                  <a:prstGeom prst="ellipse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b="0"/>
                  </a:p>
                </p:txBody>
              </p:sp>
              <p:sp>
                <p:nvSpPr>
                  <p:cNvPr id="328" name="Oval 327"/>
                  <p:cNvSpPr/>
                  <p:nvPr/>
                </p:nvSpPr>
                <p:spPr>
                  <a:xfrm>
                    <a:off x="5138325" y="2619906"/>
                    <a:ext cx="46026" cy="46024"/>
                  </a:xfrm>
                  <a:prstGeom prst="ellipse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b="0"/>
                  </a:p>
                </p:txBody>
              </p:sp>
              <p:sp>
                <p:nvSpPr>
                  <p:cNvPr id="329" name="TextBox 2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15872" y="2596100"/>
                    <a:ext cx="253861" cy="24440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3200" b="1"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>
                      <a:defRPr sz="3200" b="1"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>
                      <a:defRPr sz="3200" b="1"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>
                      <a:defRPr sz="3200" b="1"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>
                      <a:defRPr sz="3200" b="1"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 b="1"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 b="1"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 b="1"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 b="1"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r>
                      <a:rPr lang="en-US" sz="1000">
                        <a:latin typeface="Calibri" pitchFamily="34" charset="0"/>
                      </a:rPr>
                      <a:t>B</a:t>
                    </a:r>
                  </a:p>
                </p:txBody>
              </p:sp>
            </p:grpSp>
          </p:grpSp>
        </p:grpSp>
        <p:grpSp>
          <p:nvGrpSpPr>
            <p:cNvPr id="296" name="Group 167"/>
            <p:cNvGrpSpPr>
              <a:grpSpLocks/>
            </p:cNvGrpSpPr>
            <p:nvPr/>
          </p:nvGrpSpPr>
          <p:grpSpPr bwMode="auto">
            <a:xfrm>
              <a:off x="7755565" y="4033837"/>
              <a:ext cx="1030288" cy="955675"/>
              <a:chOff x="5685159" y="2044719"/>
              <a:chExt cx="1029563" cy="954509"/>
            </a:xfrm>
          </p:grpSpPr>
          <p:grpSp>
            <p:nvGrpSpPr>
              <p:cNvPr id="297" name="Group 324"/>
              <p:cNvGrpSpPr>
                <a:grpSpLocks/>
              </p:cNvGrpSpPr>
              <p:nvPr/>
            </p:nvGrpSpPr>
            <p:grpSpPr bwMode="auto">
              <a:xfrm>
                <a:off x="5685159" y="2044719"/>
                <a:ext cx="994662" cy="809957"/>
                <a:chOff x="5369506" y="2133686"/>
                <a:chExt cx="994662" cy="809957"/>
              </a:xfrm>
            </p:grpSpPr>
            <p:grpSp>
              <p:nvGrpSpPr>
                <p:cNvPr id="299" name="Group 14"/>
                <p:cNvGrpSpPr>
                  <a:grpSpLocks/>
                </p:cNvGrpSpPr>
                <p:nvPr/>
              </p:nvGrpSpPr>
              <p:grpSpPr bwMode="auto">
                <a:xfrm>
                  <a:off x="5454888" y="2233147"/>
                  <a:ext cx="788983" cy="490345"/>
                  <a:chOff x="4201846" y="2233147"/>
                  <a:chExt cx="788983" cy="490345"/>
                </a:xfrm>
              </p:grpSpPr>
              <p:sp>
                <p:nvSpPr>
                  <p:cNvPr id="316" name="Oval 315"/>
                  <p:cNvSpPr/>
                  <p:nvPr/>
                </p:nvSpPr>
                <p:spPr>
                  <a:xfrm>
                    <a:off x="4201833" y="2233577"/>
                    <a:ext cx="788680" cy="489939"/>
                  </a:xfrm>
                  <a:prstGeom prst="ellipse">
                    <a:avLst/>
                  </a:prstGeom>
                  <a:solidFill>
                    <a:srgbClr val="81B670"/>
                  </a:solidFill>
                  <a:ln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b="0"/>
                  </a:p>
                </p:txBody>
              </p:sp>
              <p:sp>
                <p:nvSpPr>
                  <p:cNvPr id="317" name="Oval 316"/>
                  <p:cNvSpPr/>
                  <p:nvPr/>
                </p:nvSpPr>
                <p:spPr>
                  <a:xfrm>
                    <a:off x="4554121" y="2289073"/>
                    <a:ext cx="368157" cy="366265"/>
                  </a:xfrm>
                  <a:prstGeom prst="ellipse">
                    <a:avLst/>
                  </a:prstGeom>
                  <a:solidFill>
                    <a:srgbClr val="CCFFCC"/>
                  </a:solidFill>
                  <a:ln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b="0"/>
                  </a:p>
                </p:txBody>
              </p:sp>
              <p:sp>
                <p:nvSpPr>
                  <p:cNvPr id="318" name="Block Arc 317"/>
                  <p:cNvSpPr/>
                  <p:nvPr/>
                </p:nvSpPr>
                <p:spPr>
                  <a:xfrm rot="16200000">
                    <a:off x="4374922" y="2342868"/>
                    <a:ext cx="283815" cy="271357"/>
                  </a:xfrm>
                  <a:prstGeom prst="blockArc">
                    <a:avLst/>
                  </a:prstGeom>
                  <a:solidFill>
                    <a:srgbClr val="6A955B"/>
                  </a:solidFill>
                  <a:ln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b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19" name="Block Arc 318"/>
                  <p:cNvSpPr/>
                  <p:nvPr/>
                </p:nvSpPr>
                <p:spPr>
                  <a:xfrm rot="16200000">
                    <a:off x="4247971" y="2342868"/>
                    <a:ext cx="283815" cy="271357"/>
                  </a:xfrm>
                  <a:prstGeom prst="blockArc">
                    <a:avLst/>
                  </a:prstGeom>
                  <a:solidFill>
                    <a:srgbClr val="6A955B"/>
                  </a:solidFill>
                  <a:ln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b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300" name="Group 16"/>
                <p:cNvGrpSpPr>
                  <a:grpSpLocks noChangeAspect="1"/>
                </p:cNvGrpSpPr>
                <p:nvPr/>
              </p:nvGrpSpPr>
              <p:grpSpPr bwMode="auto">
                <a:xfrm rot="14023468" flipH="1">
                  <a:off x="5406178" y="2657971"/>
                  <a:ext cx="97418" cy="170761"/>
                  <a:chOff x="6375000" y="1227140"/>
                  <a:chExt cx="494766" cy="867263"/>
                </a:xfrm>
              </p:grpSpPr>
              <p:sp>
                <p:nvSpPr>
                  <p:cNvPr id="313" name="Rounded Rectangle 312"/>
                  <p:cNvSpPr>
                    <a:spLocks noChangeArrowheads="1"/>
                  </p:cNvSpPr>
                  <p:nvPr/>
                </p:nvSpPr>
                <p:spPr bwMode="auto">
                  <a:xfrm rot="-2670246">
                    <a:off x="6356339" y="1188441"/>
                    <a:ext cx="217427" cy="515808"/>
                  </a:xfrm>
                  <a:prstGeom prst="roundRect">
                    <a:avLst>
                      <a:gd name="adj" fmla="val 16667"/>
                    </a:avLst>
                  </a:prstGeom>
                  <a:gradFill rotWithShape="1">
                    <a:gsLst>
                      <a:gs pos="0">
                        <a:srgbClr val="FFA811"/>
                      </a:gs>
                      <a:gs pos="100000">
                        <a:srgbClr val="FFCE75"/>
                      </a:gs>
                    </a:gsLst>
                    <a:lin ang="16200000"/>
                  </a:gradFill>
                  <a:ln w="9525" algn="ctr">
                    <a:noFill/>
                    <a:round/>
                    <a:headEnd/>
                    <a:tailEnd/>
                  </a:ln>
                  <a:effectLst>
                    <a:outerShdw dist="23000" dir="5400000" rotWithShape="0">
                      <a:srgbClr val="000000">
                        <a:alpha val="34998"/>
                      </a:srgbClr>
                    </a:outerShdw>
                  </a:effectLst>
                </p:spPr>
                <p:txBody>
                  <a:bodyPr rot="10800000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b="0">
                      <a:solidFill>
                        <a:schemeClr val="lt1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314" name="Rounded Rectangle 313"/>
                  <p:cNvSpPr>
                    <a:spLocks noChangeArrowheads="1"/>
                  </p:cNvSpPr>
                  <p:nvPr/>
                </p:nvSpPr>
                <p:spPr bwMode="auto">
                  <a:xfrm rot="2424681">
                    <a:off x="6625257" y="1219576"/>
                    <a:ext cx="241582" cy="620579"/>
                  </a:xfrm>
                  <a:prstGeom prst="roundRect">
                    <a:avLst>
                      <a:gd name="adj" fmla="val 16667"/>
                    </a:avLst>
                  </a:prstGeom>
                  <a:gradFill rotWithShape="1">
                    <a:gsLst>
                      <a:gs pos="0">
                        <a:srgbClr val="FFA811"/>
                      </a:gs>
                      <a:gs pos="100000">
                        <a:srgbClr val="FFCE75"/>
                      </a:gs>
                    </a:gsLst>
                    <a:lin ang="16200000"/>
                  </a:gradFill>
                  <a:ln w="9525" algn="ctr">
                    <a:noFill/>
                    <a:round/>
                    <a:headEnd/>
                    <a:tailEnd/>
                  </a:ln>
                  <a:effectLst>
                    <a:outerShdw dist="23000" dir="5400000" rotWithShape="0">
                      <a:srgbClr val="000000">
                        <a:alpha val="34999"/>
                      </a:srgbClr>
                    </a:outerShdw>
                  </a:effectLst>
                </p:spPr>
                <p:txBody>
                  <a:bodyPr rot="10800000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b="0">
                      <a:solidFill>
                        <a:schemeClr val="lt1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315" name="Rounded Rectangle 314"/>
                  <p:cNvSpPr>
                    <a:spLocks noChangeArrowheads="1"/>
                  </p:cNvSpPr>
                  <p:nvPr/>
                </p:nvSpPr>
                <p:spPr bwMode="auto">
                  <a:xfrm rot="10800000">
                    <a:off x="6494849" y="1577687"/>
                    <a:ext cx="241582" cy="515808"/>
                  </a:xfrm>
                  <a:prstGeom prst="roundRect">
                    <a:avLst>
                      <a:gd name="adj" fmla="val 16667"/>
                    </a:avLst>
                  </a:prstGeom>
                  <a:gradFill rotWithShape="1">
                    <a:gsLst>
                      <a:gs pos="0">
                        <a:srgbClr val="FFA811"/>
                      </a:gs>
                      <a:gs pos="100000">
                        <a:srgbClr val="FFCE75"/>
                      </a:gs>
                    </a:gsLst>
                    <a:lin ang="16200000"/>
                  </a:gradFill>
                  <a:ln w="9525" algn="ctr">
                    <a:noFill/>
                    <a:round/>
                    <a:headEnd/>
                    <a:tailEnd/>
                  </a:ln>
                  <a:effectLst>
                    <a:outerShdw dist="23000" dir="5400000" rotWithShape="0">
                      <a:srgbClr val="000000">
                        <a:alpha val="34998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b="0">
                      <a:solidFill>
                        <a:schemeClr val="lt1"/>
                      </a:solidFill>
                      <a:latin typeface="+mn-lt"/>
                    </a:endParaRPr>
                  </a:p>
                </p:txBody>
              </p:sp>
            </p:grpSp>
            <p:grpSp>
              <p:nvGrpSpPr>
                <p:cNvPr id="301" name="Group 169"/>
                <p:cNvGrpSpPr>
                  <a:grpSpLocks noChangeAspect="1"/>
                </p:cNvGrpSpPr>
                <p:nvPr/>
              </p:nvGrpSpPr>
              <p:grpSpPr bwMode="auto">
                <a:xfrm rot="19184166" flipH="1">
                  <a:off x="5404051" y="2133686"/>
                  <a:ext cx="97418" cy="170761"/>
                  <a:chOff x="6375000" y="1227140"/>
                  <a:chExt cx="494766" cy="867263"/>
                </a:xfrm>
              </p:grpSpPr>
              <p:sp>
                <p:nvSpPr>
                  <p:cNvPr id="310" name="Rounded Rectangle 309"/>
                  <p:cNvSpPr/>
                  <p:nvPr/>
                </p:nvSpPr>
                <p:spPr>
                  <a:xfrm rot="18929754">
                    <a:off x="6380650" y="1231321"/>
                    <a:ext cx="241783" cy="507321"/>
                  </a:xfrm>
                  <a:prstGeom prst="roundRect">
                    <a:avLst/>
                  </a:prstGeom>
                  <a:solidFill>
                    <a:srgbClr val="FFC000"/>
                  </a:soli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b="0"/>
                  </a:p>
                </p:txBody>
              </p:sp>
              <p:sp>
                <p:nvSpPr>
                  <p:cNvPr id="311" name="Rounded Rectangle 310"/>
                  <p:cNvSpPr>
                    <a:spLocks noChangeArrowheads="1"/>
                  </p:cNvSpPr>
                  <p:nvPr/>
                </p:nvSpPr>
                <p:spPr bwMode="auto">
                  <a:xfrm rot="2424681">
                    <a:off x="6635765" y="1215733"/>
                    <a:ext cx="233726" cy="620065"/>
                  </a:xfrm>
                  <a:prstGeom prst="roundRect">
                    <a:avLst>
                      <a:gd name="adj" fmla="val 16667"/>
                    </a:avLst>
                  </a:prstGeom>
                  <a:gradFill rotWithShape="1">
                    <a:gsLst>
                      <a:gs pos="0">
                        <a:srgbClr val="FFA811"/>
                      </a:gs>
                      <a:gs pos="100000">
                        <a:srgbClr val="FFCE75"/>
                      </a:gs>
                    </a:gsLst>
                    <a:lin ang="16200000"/>
                  </a:gradFill>
                  <a:ln w="9525" algn="ctr">
                    <a:noFill/>
                    <a:round/>
                    <a:headEnd/>
                    <a:tailEnd/>
                  </a:ln>
                  <a:effectLst>
                    <a:outerShdw dist="23000" dir="5400000" rotWithShape="0">
                      <a:srgbClr val="000000">
                        <a:alpha val="34998"/>
                      </a:srgbClr>
                    </a:outerShdw>
                  </a:effectLst>
                </p:spPr>
                <p:txBody>
                  <a:bodyPr rot="10800000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b="0">
                      <a:solidFill>
                        <a:schemeClr val="lt1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312" name="Rounded Rectangle 311"/>
                  <p:cNvSpPr>
                    <a:spLocks noChangeArrowheads="1"/>
                  </p:cNvSpPr>
                  <p:nvPr/>
                </p:nvSpPr>
                <p:spPr bwMode="auto">
                  <a:xfrm rot="10800000">
                    <a:off x="6497477" y="1576931"/>
                    <a:ext cx="241783" cy="515377"/>
                  </a:xfrm>
                  <a:prstGeom prst="roundRect">
                    <a:avLst>
                      <a:gd name="adj" fmla="val 16667"/>
                    </a:avLst>
                  </a:prstGeom>
                  <a:gradFill rotWithShape="1">
                    <a:gsLst>
                      <a:gs pos="0">
                        <a:srgbClr val="FFA811"/>
                      </a:gs>
                      <a:gs pos="100000">
                        <a:srgbClr val="FFCE75"/>
                      </a:gs>
                    </a:gsLst>
                    <a:lin ang="16200000"/>
                  </a:gradFill>
                  <a:ln w="9525" algn="ctr">
                    <a:noFill/>
                    <a:round/>
                    <a:headEnd/>
                    <a:tailEnd/>
                  </a:ln>
                  <a:effectLst>
                    <a:outerShdw dist="23000" dir="5400000" rotWithShape="0">
                      <a:srgbClr val="000000">
                        <a:alpha val="34999"/>
                      </a:srgbClr>
                    </a:outerShdw>
                  </a:effectLst>
                </p:spPr>
                <p:txBody>
                  <a:bodyPr rot="10800000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b="0">
                      <a:solidFill>
                        <a:schemeClr val="lt1"/>
                      </a:solidFill>
                      <a:latin typeface="+mn-lt"/>
                    </a:endParaRPr>
                  </a:p>
                </p:txBody>
              </p:sp>
            </p:grpSp>
            <p:grpSp>
              <p:nvGrpSpPr>
                <p:cNvPr id="302" name="Group 173"/>
                <p:cNvGrpSpPr>
                  <a:grpSpLocks noChangeAspect="1"/>
                </p:cNvGrpSpPr>
                <p:nvPr/>
              </p:nvGrpSpPr>
              <p:grpSpPr bwMode="auto">
                <a:xfrm rot="10452672" flipH="1">
                  <a:off x="5790882" y="2772882"/>
                  <a:ext cx="97418" cy="170761"/>
                  <a:chOff x="6375000" y="1227140"/>
                  <a:chExt cx="494766" cy="867263"/>
                </a:xfrm>
              </p:grpSpPr>
              <p:sp>
                <p:nvSpPr>
                  <p:cNvPr id="307" name="Rounded Rectangle 306"/>
                  <p:cNvSpPr>
                    <a:spLocks noChangeArrowheads="1"/>
                  </p:cNvSpPr>
                  <p:nvPr/>
                </p:nvSpPr>
                <p:spPr bwMode="auto">
                  <a:xfrm rot="-2670246">
                    <a:off x="6463812" y="1310430"/>
                    <a:ext cx="225664" cy="507321"/>
                  </a:xfrm>
                  <a:prstGeom prst="roundRect">
                    <a:avLst>
                      <a:gd name="adj" fmla="val 16667"/>
                    </a:avLst>
                  </a:prstGeom>
                  <a:gradFill rotWithShape="1">
                    <a:gsLst>
                      <a:gs pos="0">
                        <a:srgbClr val="FFA811"/>
                      </a:gs>
                      <a:gs pos="100000">
                        <a:srgbClr val="FFCE75"/>
                      </a:gs>
                    </a:gsLst>
                    <a:lin ang="16200000"/>
                  </a:gradFill>
                  <a:ln w="9525" algn="ctr">
                    <a:noFill/>
                    <a:round/>
                    <a:headEnd/>
                    <a:tailEnd/>
                  </a:ln>
                  <a:effectLst>
                    <a:outerShdw dist="23000" dir="5400000" rotWithShape="0">
                      <a:srgbClr val="000000">
                        <a:alpha val="34999"/>
                      </a:srgbClr>
                    </a:outerShdw>
                  </a:effectLst>
                </p:spPr>
                <p:txBody>
                  <a:bodyPr rot="10800000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b="0">
                      <a:solidFill>
                        <a:schemeClr val="lt1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308" name="Rounded Rectangle 307"/>
                  <p:cNvSpPr>
                    <a:spLocks noChangeArrowheads="1"/>
                  </p:cNvSpPr>
                  <p:nvPr/>
                </p:nvSpPr>
                <p:spPr bwMode="auto">
                  <a:xfrm rot="2424681">
                    <a:off x="6678386" y="1297054"/>
                    <a:ext cx="225664" cy="612010"/>
                  </a:xfrm>
                  <a:prstGeom prst="roundRect">
                    <a:avLst>
                      <a:gd name="adj" fmla="val 16667"/>
                    </a:avLst>
                  </a:prstGeom>
                  <a:gradFill rotWithShape="1">
                    <a:gsLst>
                      <a:gs pos="0">
                        <a:srgbClr val="FFA811"/>
                      </a:gs>
                      <a:gs pos="100000">
                        <a:srgbClr val="FFCE75"/>
                      </a:gs>
                    </a:gsLst>
                    <a:lin ang="16200000"/>
                  </a:gradFill>
                  <a:ln w="9525" algn="ctr">
                    <a:noFill/>
                    <a:round/>
                    <a:headEnd/>
                    <a:tailEnd/>
                  </a:ln>
                  <a:effectLst>
                    <a:outerShdw dist="23000" dir="5400000" rotWithShape="0">
                      <a:srgbClr val="000000">
                        <a:alpha val="34998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b="0">
                      <a:solidFill>
                        <a:schemeClr val="lt1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309" name="Rounded Rectangle 308"/>
                  <p:cNvSpPr/>
                  <p:nvPr/>
                </p:nvSpPr>
                <p:spPr>
                  <a:xfrm rot="10800000">
                    <a:off x="6499682" y="1640814"/>
                    <a:ext cx="185365" cy="555643"/>
                  </a:xfrm>
                  <a:prstGeom prst="roundRect">
                    <a:avLst/>
                  </a:prstGeom>
                  <a:solidFill>
                    <a:srgbClr val="FFC000"/>
                  </a:soli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b="0"/>
                  </a:p>
                </p:txBody>
              </p:sp>
            </p:grpSp>
            <p:grpSp>
              <p:nvGrpSpPr>
                <p:cNvPr id="303" name="Group 177"/>
                <p:cNvGrpSpPr>
                  <a:grpSpLocks noChangeAspect="1"/>
                </p:cNvGrpSpPr>
                <p:nvPr/>
              </p:nvGrpSpPr>
              <p:grpSpPr bwMode="auto">
                <a:xfrm rot="6099229" flipH="1">
                  <a:off x="6230079" y="2590075"/>
                  <a:ext cx="97418" cy="170761"/>
                  <a:chOff x="6375000" y="1227140"/>
                  <a:chExt cx="494766" cy="867263"/>
                </a:xfrm>
              </p:grpSpPr>
              <p:sp>
                <p:nvSpPr>
                  <p:cNvPr id="304" name="Rounded Rectangle 303"/>
                  <p:cNvSpPr>
                    <a:spLocks noChangeArrowheads="1"/>
                  </p:cNvSpPr>
                  <p:nvPr/>
                </p:nvSpPr>
                <p:spPr bwMode="auto">
                  <a:xfrm rot="-2670246">
                    <a:off x="6349558" y="1347757"/>
                    <a:ext cx="273793" cy="523870"/>
                  </a:xfrm>
                  <a:prstGeom prst="roundRect">
                    <a:avLst>
                      <a:gd name="adj" fmla="val 16667"/>
                    </a:avLst>
                  </a:prstGeom>
                  <a:gradFill rotWithShape="1">
                    <a:gsLst>
                      <a:gs pos="0">
                        <a:srgbClr val="FFA811"/>
                      </a:gs>
                      <a:gs pos="100000">
                        <a:srgbClr val="FFCE75"/>
                      </a:gs>
                    </a:gsLst>
                    <a:lin ang="16200000"/>
                  </a:gradFill>
                  <a:ln w="9525" algn="ctr">
                    <a:noFill/>
                    <a:round/>
                    <a:headEnd/>
                    <a:tailEnd/>
                  </a:ln>
                  <a:effectLst>
                    <a:outerShdw dist="23000" dir="5400000" rotWithShape="0">
                      <a:srgbClr val="000000">
                        <a:alpha val="34999"/>
                      </a:srgbClr>
                    </a:outerShdw>
                  </a:effectLst>
                </p:spPr>
                <p:txBody>
                  <a:bodyPr rot="10800000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b="0">
                      <a:solidFill>
                        <a:schemeClr val="lt1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305" name="Rounded Rectangle 304"/>
                  <p:cNvSpPr>
                    <a:spLocks noChangeArrowheads="1"/>
                  </p:cNvSpPr>
                  <p:nvPr/>
                </p:nvSpPr>
                <p:spPr bwMode="auto">
                  <a:xfrm rot="2424681">
                    <a:off x="6631908" y="1268700"/>
                    <a:ext cx="249633" cy="612522"/>
                  </a:xfrm>
                  <a:prstGeom prst="roundRect">
                    <a:avLst>
                      <a:gd name="adj" fmla="val 16667"/>
                    </a:avLst>
                  </a:prstGeom>
                  <a:gradFill rotWithShape="1">
                    <a:gsLst>
                      <a:gs pos="0">
                        <a:srgbClr val="FFA811"/>
                      </a:gs>
                      <a:gs pos="100000">
                        <a:srgbClr val="FFCE75"/>
                      </a:gs>
                    </a:gsLst>
                    <a:lin ang="16200000"/>
                  </a:gradFill>
                  <a:ln w="9525" algn="ctr">
                    <a:noFill/>
                    <a:round/>
                    <a:headEnd/>
                    <a:tailEnd/>
                  </a:ln>
                  <a:effectLst>
                    <a:outerShdw dist="23000" dir="5400000" rotWithShape="0">
                      <a:srgbClr val="000000">
                        <a:alpha val="34998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b="0">
                      <a:solidFill>
                        <a:schemeClr val="lt1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306" name="Rounded Rectangle 305"/>
                  <p:cNvSpPr>
                    <a:spLocks noChangeArrowheads="1"/>
                  </p:cNvSpPr>
                  <p:nvPr/>
                </p:nvSpPr>
                <p:spPr bwMode="auto">
                  <a:xfrm rot="10800000">
                    <a:off x="6473406" y="1764207"/>
                    <a:ext cx="273793" cy="523865"/>
                  </a:xfrm>
                  <a:prstGeom prst="roundRect">
                    <a:avLst>
                      <a:gd name="adj" fmla="val 16667"/>
                    </a:avLst>
                  </a:prstGeom>
                  <a:gradFill rotWithShape="1">
                    <a:gsLst>
                      <a:gs pos="0">
                        <a:srgbClr val="FFA811"/>
                      </a:gs>
                      <a:gs pos="100000">
                        <a:srgbClr val="FFCE75"/>
                      </a:gs>
                    </a:gsLst>
                    <a:lin ang="16200000"/>
                  </a:gradFill>
                  <a:ln w="9525" algn="ctr">
                    <a:noFill/>
                    <a:round/>
                    <a:headEnd/>
                    <a:tailEnd/>
                  </a:ln>
                  <a:effectLst>
                    <a:outerShdw dist="23000" dir="5400000" rotWithShape="0">
                      <a:srgbClr val="000000">
                        <a:alpha val="34998"/>
                      </a:srgbClr>
                    </a:outerShdw>
                  </a:effectLst>
                </p:spPr>
                <p:txBody>
                  <a:bodyPr rot="10800000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b="0">
                      <a:solidFill>
                        <a:schemeClr val="lt1"/>
                      </a:solidFill>
                      <a:latin typeface="+mn-lt"/>
                    </a:endParaRPr>
                  </a:p>
                </p:txBody>
              </p:sp>
            </p:grpSp>
          </p:grpSp>
          <p:sp>
            <p:nvSpPr>
              <p:cNvPr id="298" name="TextBox 161"/>
              <p:cNvSpPr txBox="1">
                <a:spLocks noChangeArrowheads="1"/>
              </p:cNvSpPr>
              <p:nvPr/>
            </p:nvSpPr>
            <p:spPr bwMode="auto">
              <a:xfrm>
                <a:off x="6283226" y="2724926"/>
                <a:ext cx="431496" cy="2743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 b="1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 sz="3200" b="1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 sz="3200" b="1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 sz="3200" b="1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 sz="3200" b="1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r>
                  <a:rPr lang="en-US" sz="1200">
                    <a:latin typeface="Calibri" pitchFamily="34" charset="0"/>
                  </a:rPr>
                  <a:t>IgM</a:t>
                </a:r>
              </a:p>
            </p:txBody>
          </p:sp>
        </p:grpSp>
      </p:grpSp>
      <p:grpSp>
        <p:nvGrpSpPr>
          <p:cNvPr id="487" name="Group 486"/>
          <p:cNvGrpSpPr/>
          <p:nvPr/>
        </p:nvGrpSpPr>
        <p:grpSpPr>
          <a:xfrm>
            <a:off x="2132013" y="3070225"/>
            <a:ext cx="4457700" cy="3427414"/>
            <a:chOff x="2132013" y="3070225"/>
            <a:chExt cx="4457700" cy="3427414"/>
          </a:xfrm>
        </p:grpSpPr>
        <p:grpSp>
          <p:nvGrpSpPr>
            <p:cNvPr id="225" name="Group 82"/>
            <p:cNvGrpSpPr>
              <a:grpSpLocks/>
            </p:cNvGrpSpPr>
            <p:nvPr/>
          </p:nvGrpSpPr>
          <p:grpSpPr bwMode="auto">
            <a:xfrm>
              <a:off x="3141663" y="3186113"/>
              <a:ext cx="1352550" cy="1108075"/>
              <a:chOff x="2865405" y="2863465"/>
              <a:chExt cx="1353356" cy="1106952"/>
            </a:xfrm>
          </p:grpSpPr>
          <p:grpSp>
            <p:nvGrpSpPr>
              <p:cNvPr id="226" name="Group 137"/>
              <p:cNvGrpSpPr>
                <a:grpSpLocks/>
              </p:cNvGrpSpPr>
              <p:nvPr/>
            </p:nvGrpSpPr>
            <p:grpSpPr bwMode="auto">
              <a:xfrm>
                <a:off x="2865405" y="2863465"/>
                <a:ext cx="1353356" cy="1106952"/>
                <a:chOff x="716744" y="2609231"/>
                <a:chExt cx="1353356" cy="1106952"/>
              </a:xfrm>
            </p:grpSpPr>
            <p:grpSp>
              <p:nvGrpSpPr>
                <p:cNvPr id="228" name="Group 148"/>
                <p:cNvGrpSpPr>
                  <a:grpSpLocks/>
                </p:cNvGrpSpPr>
                <p:nvPr/>
              </p:nvGrpSpPr>
              <p:grpSpPr bwMode="auto">
                <a:xfrm rot="-1157484">
                  <a:off x="716744" y="2609231"/>
                  <a:ext cx="1353356" cy="1106952"/>
                  <a:chOff x="1235627" y="1972204"/>
                  <a:chExt cx="1481910" cy="1225550"/>
                </a:xfrm>
              </p:grpSpPr>
              <p:sp>
                <p:nvSpPr>
                  <p:cNvPr id="238" name="Freeform 237"/>
                  <p:cNvSpPr/>
                  <p:nvPr/>
                </p:nvSpPr>
                <p:spPr>
                  <a:xfrm>
                    <a:off x="1235627" y="1972204"/>
                    <a:ext cx="1481910" cy="1225550"/>
                  </a:xfrm>
                  <a:custGeom>
                    <a:avLst/>
                    <a:gdLst>
                      <a:gd name="connsiteX0" fmla="*/ 0 w 914400"/>
                      <a:gd name="connsiteY0" fmla="*/ 457200 h 914400"/>
                      <a:gd name="connsiteX1" fmla="*/ 457200 w 914400"/>
                      <a:gd name="connsiteY1" fmla="*/ 0 h 914400"/>
                      <a:gd name="connsiteX2" fmla="*/ 914400 w 914400"/>
                      <a:gd name="connsiteY2" fmla="*/ 457200 h 914400"/>
                      <a:gd name="connsiteX3" fmla="*/ 457200 w 914400"/>
                      <a:gd name="connsiteY3" fmla="*/ 914400 h 914400"/>
                      <a:gd name="connsiteX4" fmla="*/ 0 w 914400"/>
                      <a:gd name="connsiteY4" fmla="*/ 457200 h 914400"/>
                      <a:gd name="connsiteX0" fmla="*/ 9171 w 932742"/>
                      <a:gd name="connsiteY0" fmla="*/ 755650 h 1212850"/>
                      <a:gd name="connsiteX1" fmla="*/ 411343 w 932742"/>
                      <a:gd name="connsiteY1" fmla="*/ 0 h 1212850"/>
                      <a:gd name="connsiteX2" fmla="*/ 923571 w 932742"/>
                      <a:gd name="connsiteY2" fmla="*/ 755650 h 1212850"/>
                      <a:gd name="connsiteX3" fmla="*/ 466371 w 932742"/>
                      <a:gd name="connsiteY3" fmla="*/ 1212850 h 1212850"/>
                      <a:gd name="connsiteX4" fmla="*/ 9171 w 932742"/>
                      <a:gd name="connsiteY4" fmla="*/ 755650 h 1212850"/>
                      <a:gd name="connsiteX0" fmla="*/ 28971 w 952542"/>
                      <a:gd name="connsiteY0" fmla="*/ 821267 h 1278467"/>
                      <a:gd name="connsiteX1" fmla="*/ 312342 w 952542"/>
                      <a:gd name="connsiteY1" fmla="*/ 427567 h 1278467"/>
                      <a:gd name="connsiteX2" fmla="*/ 431143 w 952542"/>
                      <a:gd name="connsiteY2" fmla="*/ 65617 h 1278467"/>
                      <a:gd name="connsiteX3" fmla="*/ 943371 w 952542"/>
                      <a:gd name="connsiteY3" fmla="*/ 821267 h 1278467"/>
                      <a:gd name="connsiteX4" fmla="*/ 486171 w 952542"/>
                      <a:gd name="connsiteY4" fmla="*/ 1278467 h 1278467"/>
                      <a:gd name="connsiteX5" fmla="*/ 28971 w 952542"/>
                      <a:gd name="connsiteY5" fmla="*/ 821267 h 1278467"/>
                      <a:gd name="connsiteX0" fmla="*/ 28971 w 944253"/>
                      <a:gd name="connsiteY0" fmla="*/ 761471 h 1218671"/>
                      <a:gd name="connsiteX1" fmla="*/ 312342 w 944253"/>
                      <a:gd name="connsiteY1" fmla="*/ 367771 h 1218671"/>
                      <a:gd name="connsiteX2" fmla="*/ 431143 w 944253"/>
                      <a:gd name="connsiteY2" fmla="*/ 5821 h 1218671"/>
                      <a:gd name="connsiteX3" fmla="*/ 491461 w 944253"/>
                      <a:gd name="connsiteY3" fmla="*/ 332847 h 1218671"/>
                      <a:gd name="connsiteX4" fmla="*/ 943371 w 944253"/>
                      <a:gd name="connsiteY4" fmla="*/ 761471 h 1218671"/>
                      <a:gd name="connsiteX5" fmla="*/ 486171 w 944253"/>
                      <a:gd name="connsiteY5" fmla="*/ 1218671 h 1218671"/>
                      <a:gd name="connsiteX6" fmla="*/ 28971 w 944253"/>
                      <a:gd name="connsiteY6" fmla="*/ 761471 h 1218671"/>
                      <a:gd name="connsiteX0" fmla="*/ 28971 w 963304"/>
                      <a:gd name="connsiteY0" fmla="*/ 761471 h 1218671"/>
                      <a:gd name="connsiteX1" fmla="*/ 312342 w 963304"/>
                      <a:gd name="connsiteY1" fmla="*/ 367771 h 1218671"/>
                      <a:gd name="connsiteX2" fmla="*/ 431143 w 963304"/>
                      <a:gd name="connsiteY2" fmla="*/ 5821 h 1218671"/>
                      <a:gd name="connsiteX3" fmla="*/ 491461 w 963304"/>
                      <a:gd name="connsiteY3" fmla="*/ 332847 h 1218671"/>
                      <a:gd name="connsiteX4" fmla="*/ 605770 w 963304"/>
                      <a:gd name="connsiteY4" fmla="*/ 339197 h 1218671"/>
                      <a:gd name="connsiteX5" fmla="*/ 943371 w 963304"/>
                      <a:gd name="connsiteY5" fmla="*/ 761471 h 1218671"/>
                      <a:gd name="connsiteX6" fmla="*/ 486171 w 963304"/>
                      <a:gd name="connsiteY6" fmla="*/ 1218671 h 1218671"/>
                      <a:gd name="connsiteX7" fmla="*/ 28971 w 963304"/>
                      <a:gd name="connsiteY7" fmla="*/ 761471 h 1218671"/>
                      <a:gd name="connsiteX0" fmla="*/ 28971 w 964538"/>
                      <a:gd name="connsiteY0" fmla="*/ 761471 h 1218671"/>
                      <a:gd name="connsiteX1" fmla="*/ 312342 w 964538"/>
                      <a:gd name="connsiteY1" fmla="*/ 367771 h 1218671"/>
                      <a:gd name="connsiteX2" fmla="*/ 431143 w 964538"/>
                      <a:gd name="connsiteY2" fmla="*/ 5821 h 1218671"/>
                      <a:gd name="connsiteX3" fmla="*/ 491461 w 964538"/>
                      <a:gd name="connsiteY3" fmla="*/ 332847 h 1218671"/>
                      <a:gd name="connsiteX4" fmla="*/ 605770 w 964538"/>
                      <a:gd name="connsiteY4" fmla="*/ 339197 h 1218671"/>
                      <a:gd name="connsiteX5" fmla="*/ 613172 w 964538"/>
                      <a:gd name="connsiteY5" fmla="*/ 342372 h 1218671"/>
                      <a:gd name="connsiteX6" fmla="*/ 943371 w 964538"/>
                      <a:gd name="connsiteY6" fmla="*/ 761471 h 1218671"/>
                      <a:gd name="connsiteX7" fmla="*/ 486171 w 964538"/>
                      <a:gd name="connsiteY7" fmla="*/ 1218671 h 1218671"/>
                      <a:gd name="connsiteX8" fmla="*/ 28971 w 964538"/>
                      <a:gd name="connsiteY8" fmla="*/ 761471 h 1218671"/>
                      <a:gd name="connsiteX0" fmla="*/ 28971 w 974592"/>
                      <a:gd name="connsiteY0" fmla="*/ 761471 h 1218671"/>
                      <a:gd name="connsiteX1" fmla="*/ 312342 w 974592"/>
                      <a:gd name="connsiteY1" fmla="*/ 367771 h 1218671"/>
                      <a:gd name="connsiteX2" fmla="*/ 431143 w 974592"/>
                      <a:gd name="connsiteY2" fmla="*/ 5821 h 1218671"/>
                      <a:gd name="connsiteX3" fmla="*/ 491461 w 974592"/>
                      <a:gd name="connsiteY3" fmla="*/ 332847 h 1218671"/>
                      <a:gd name="connsiteX4" fmla="*/ 605770 w 974592"/>
                      <a:gd name="connsiteY4" fmla="*/ 339197 h 1218671"/>
                      <a:gd name="connsiteX5" fmla="*/ 673500 w 974592"/>
                      <a:gd name="connsiteY5" fmla="*/ 342372 h 1218671"/>
                      <a:gd name="connsiteX6" fmla="*/ 943371 w 974592"/>
                      <a:gd name="connsiteY6" fmla="*/ 761471 h 1218671"/>
                      <a:gd name="connsiteX7" fmla="*/ 486171 w 974592"/>
                      <a:gd name="connsiteY7" fmla="*/ 1218671 h 1218671"/>
                      <a:gd name="connsiteX8" fmla="*/ 28971 w 974592"/>
                      <a:gd name="connsiteY8" fmla="*/ 761471 h 1218671"/>
                      <a:gd name="connsiteX0" fmla="*/ 28971 w 999198"/>
                      <a:gd name="connsiteY0" fmla="*/ 761471 h 1218671"/>
                      <a:gd name="connsiteX1" fmla="*/ 312342 w 999198"/>
                      <a:gd name="connsiteY1" fmla="*/ 367771 h 1218671"/>
                      <a:gd name="connsiteX2" fmla="*/ 431143 w 999198"/>
                      <a:gd name="connsiteY2" fmla="*/ 5821 h 1218671"/>
                      <a:gd name="connsiteX3" fmla="*/ 491461 w 999198"/>
                      <a:gd name="connsiteY3" fmla="*/ 332847 h 1218671"/>
                      <a:gd name="connsiteX4" fmla="*/ 605770 w 999198"/>
                      <a:gd name="connsiteY4" fmla="*/ 339197 h 1218671"/>
                      <a:gd name="connsiteX5" fmla="*/ 673500 w 999198"/>
                      <a:gd name="connsiteY5" fmla="*/ 342372 h 1218671"/>
                      <a:gd name="connsiteX6" fmla="*/ 821134 w 999198"/>
                      <a:gd name="connsiteY6" fmla="*/ 348722 h 1218671"/>
                      <a:gd name="connsiteX7" fmla="*/ 943371 w 999198"/>
                      <a:gd name="connsiteY7" fmla="*/ 761471 h 1218671"/>
                      <a:gd name="connsiteX8" fmla="*/ 486171 w 999198"/>
                      <a:gd name="connsiteY8" fmla="*/ 1218671 h 1218671"/>
                      <a:gd name="connsiteX9" fmla="*/ 28971 w 999198"/>
                      <a:gd name="connsiteY9" fmla="*/ 761471 h 1218671"/>
                      <a:gd name="connsiteX0" fmla="*/ 28971 w 1020320"/>
                      <a:gd name="connsiteY0" fmla="*/ 761471 h 1218671"/>
                      <a:gd name="connsiteX1" fmla="*/ 312342 w 1020320"/>
                      <a:gd name="connsiteY1" fmla="*/ 367771 h 1218671"/>
                      <a:gd name="connsiteX2" fmla="*/ 431143 w 1020320"/>
                      <a:gd name="connsiteY2" fmla="*/ 5821 h 1218671"/>
                      <a:gd name="connsiteX3" fmla="*/ 491461 w 1020320"/>
                      <a:gd name="connsiteY3" fmla="*/ 332847 h 1218671"/>
                      <a:gd name="connsiteX4" fmla="*/ 605770 w 1020320"/>
                      <a:gd name="connsiteY4" fmla="*/ 339197 h 1218671"/>
                      <a:gd name="connsiteX5" fmla="*/ 673500 w 1020320"/>
                      <a:gd name="connsiteY5" fmla="*/ 342372 h 1218671"/>
                      <a:gd name="connsiteX6" fmla="*/ 947865 w 1020320"/>
                      <a:gd name="connsiteY6" fmla="*/ 145522 h 1218671"/>
                      <a:gd name="connsiteX7" fmla="*/ 943371 w 1020320"/>
                      <a:gd name="connsiteY7" fmla="*/ 761471 h 1218671"/>
                      <a:gd name="connsiteX8" fmla="*/ 486171 w 1020320"/>
                      <a:gd name="connsiteY8" fmla="*/ 1218671 h 1218671"/>
                      <a:gd name="connsiteX9" fmla="*/ 28971 w 1020320"/>
                      <a:gd name="connsiteY9" fmla="*/ 761471 h 1218671"/>
                      <a:gd name="connsiteX0" fmla="*/ 28971 w 997606"/>
                      <a:gd name="connsiteY0" fmla="*/ 761471 h 1218671"/>
                      <a:gd name="connsiteX1" fmla="*/ 312342 w 997606"/>
                      <a:gd name="connsiteY1" fmla="*/ 367771 h 1218671"/>
                      <a:gd name="connsiteX2" fmla="*/ 431143 w 997606"/>
                      <a:gd name="connsiteY2" fmla="*/ 5821 h 1218671"/>
                      <a:gd name="connsiteX3" fmla="*/ 491461 w 997606"/>
                      <a:gd name="connsiteY3" fmla="*/ 332847 h 1218671"/>
                      <a:gd name="connsiteX4" fmla="*/ 605770 w 997606"/>
                      <a:gd name="connsiteY4" fmla="*/ 339197 h 1218671"/>
                      <a:gd name="connsiteX5" fmla="*/ 673500 w 997606"/>
                      <a:gd name="connsiteY5" fmla="*/ 342372 h 1218671"/>
                      <a:gd name="connsiteX6" fmla="*/ 947865 w 997606"/>
                      <a:gd name="connsiteY6" fmla="*/ 145522 h 1218671"/>
                      <a:gd name="connsiteX7" fmla="*/ 706305 w 997606"/>
                      <a:gd name="connsiteY7" fmla="*/ 507472 h 1218671"/>
                      <a:gd name="connsiteX8" fmla="*/ 943371 w 997606"/>
                      <a:gd name="connsiteY8" fmla="*/ 761471 h 1218671"/>
                      <a:gd name="connsiteX9" fmla="*/ 486171 w 997606"/>
                      <a:gd name="connsiteY9" fmla="*/ 1218671 h 1218671"/>
                      <a:gd name="connsiteX10" fmla="*/ 28971 w 997606"/>
                      <a:gd name="connsiteY10" fmla="*/ 761471 h 1218671"/>
                      <a:gd name="connsiteX0" fmla="*/ 28971 w 1198385"/>
                      <a:gd name="connsiteY0" fmla="*/ 761471 h 1218671"/>
                      <a:gd name="connsiteX1" fmla="*/ 312342 w 1198385"/>
                      <a:gd name="connsiteY1" fmla="*/ 367771 h 1218671"/>
                      <a:gd name="connsiteX2" fmla="*/ 431143 w 1198385"/>
                      <a:gd name="connsiteY2" fmla="*/ 5821 h 1218671"/>
                      <a:gd name="connsiteX3" fmla="*/ 491461 w 1198385"/>
                      <a:gd name="connsiteY3" fmla="*/ 332847 h 1218671"/>
                      <a:gd name="connsiteX4" fmla="*/ 605770 w 1198385"/>
                      <a:gd name="connsiteY4" fmla="*/ 339197 h 1218671"/>
                      <a:gd name="connsiteX5" fmla="*/ 673500 w 1198385"/>
                      <a:gd name="connsiteY5" fmla="*/ 342372 h 1218671"/>
                      <a:gd name="connsiteX6" fmla="*/ 947865 w 1198385"/>
                      <a:gd name="connsiteY6" fmla="*/ 145522 h 1218671"/>
                      <a:gd name="connsiteX7" fmla="*/ 706305 w 1198385"/>
                      <a:gd name="connsiteY7" fmla="*/ 507472 h 1218671"/>
                      <a:gd name="connsiteX8" fmla="*/ 1158874 w 1198385"/>
                      <a:gd name="connsiteY8" fmla="*/ 488422 h 1218671"/>
                      <a:gd name="connsiteX9" fmla="*/ 943371 w 1198385"/>
                      <a:gd name="connsiteY9" fmla="*/ 761471 h 1218671"/>
                      <a:gd name="connsiteX10" fmla="*/ 486171 w 1198385"/>
                      <a:gd name="connsiteY10" fmla="*/ 1218671 h 1218671"/>
                      <a:gd name="connsiteX11" fmla="*/ 28971 w 1198385"/>
                      <a:gd name="connsiteY11" fmla="*/ 761471 h 1218671"/>
                      <a:gd name="connsiteX0" fmla="*/ 28971 w 1225483"/>
                      <a:gd name="connsiteY0" fmla="*/ 761471 h 1218671"/>
                      <a:gd name="connsiteX1" fmla="*/ 312342 w 1225483"/>
                      <a:gd name="connsiteY1" fmla="*/ 367771 h 1218671"/>
                      <a:gd name="connsiteX2" fmla="*/ 431143 w 1225483"/>
                      <a:gd name="connsiteY2" fmla="*/ 5821 h 1218671"/>
                      <a:gd name="connsiteX3" fmla="*/ 491461 w 1225483"/>
                      <a:gd name="connsiteY3" fmla="*/ 332847 h 1218671"/>
                      <a:gd name="connsiteX4" fmla="*/ 605770 w 1225483"/>
                      <a:gd name="connsiteY4" fmla="*/ 339197 h 1218671"/>
                      <a:gd name="connsiteX5" fmla="*/ 673500 w 1225483"/>
                      <a:gd name="connsiteY5" fmla="*/ 342372 h 1218671"/>
                      <a:gd name="connsiteX6" fmla="*/ 947865 w 1225483"/>
                      <a:gd name="connsiteY6" fmla="*/ 145522 h 1218671"/>
                      <a:gd name="connsiteX7" fmla="*/ 706305 w 1225483"/>
                      <a:gd name="connsiteY7" fmla="*/ 507472 h 1218671"/>
                      <a:gd name="connsiteX8" fmla="*/ 1158874 w 1225483"/>
                      <a:gd name="connsiteY8" fmla="*/ 488422 h 1218671"/>
                      <a:gd name="connsiteX9" fmla="*/ 720721 w 1225483"/>
                      <a:gd name="connsiteY9" fmla="*/ 640822 h 1218671"/>
                      <a:gd name="connsiteX10" fmla="*/ 943371 w 1225483"/>
                      <a:gd name="connsiteY10" fmla="*/ 761471 h 1218671"/>
                      <a:gd name="connsiteX11" fmla="*/ 486171 w 1225483"/>
                      <a:gd name="connsiteY11" fmla="*/ 1218671 h 1218671"/>
                      <a:gd name="connsiteX12" fmla="*/ 28971 w 1225483"/>
                      <a:gd name="connsiteY12" fmla="*/ 761471 h 1218671"/>
                      <a:gd name="connsiteX0" fmla="*/ 28971 w 1225483"/>
                      <a:gd name="connsiteY0" fmla="*/ 761471 h 1232430"/>
                      <a:gd name="connsiteX1" fmla="*/ 312342 w 1225483"/>
                      <a:gd name="connsiteY1" fmla="*/ 367771 h 1232430"/>
                      <a:gd name="connsiteX2" fmla="*/ 431143 w 1225483"/>
                      <a:gd name="connsiteY2" fmla="*/ 5821 h 1232430"/>
                      <a:gd name="connsiteX3" fmla="*/ 491461 w 1225483"/>
                      <a:gd name="connsiteY3" fmla="*/ 332847 h 1232430"/>
                      <a:gd name="connsiteX4" fmla="*/ 605770 w 1225483"/>
                      <a:gd name="connsiteY4" fmla="*/ 339197 h 1232430"/>
                      <a:gd name="connsiteX5" fmla="*/ 673500 w 1225483"/>
                      <a:gd name="connsiteY5" fmla="*/ 342372 h 1232430"/>
                      <a:gd name="connsiteX6" fmla="*/ 947865 w 1225483"/>
                      <a:gd name="connsiteY6" fmla="*/ 145522 h 1232430"/>
                      <a:gd name="connsiteX7" fmla="*/ 706305 w 1225483"/>
                      <a:gd name="connsiteY7" fmla="*/ 507472 h 1232430"/>
                      <a:gd name="connsiteX8" fmla="*/ 1158874 w 1225483"/>
                      <a:gd name="connsiteY8" fmla="*/ 488422 h 1232430"/>
                      <a:gd name="connsiteX9" fmla="*/ 720721 w 1225483"/>
                      <a:gd name="connsiteY9" fmla="*/ 640822 h 1232430"/>
                      <a:gd name="connsiteX10" fmla="*/ 943371 w 1225483"/>
                      <a:gd name="connsiteY10" fmla="*/ 761471 h 1232430"/>
                      <a:gd name="connsiteX11" fmla="*/ 781838 w 1225483"/>
                      <a:gd name="connsiteY11" fmla="*/ 844022 h 1232430"/>
                      <a:gd name="connsiteX12" fmla="*/ 486171 w 1225483"/>
                      <a:gd name="connsiteY12" fmla="*/ 1218671 h 1232430"/>
                      <a:gd name="connsiteX13" fmla="*/ 28971 w 1225483"/>
                      <a:gd name="connsiteY13" fmla="*/ 761471 h 1232430"/>
                      <a:gd name="connsiteX0" fmla="*/ 125938 w 1322450"/>
                      <a:gd name="connsiteY0" fmla="*/ 761471 h 1232430"/>
                      <a:gd name="connsiteX1" fmla="*/ 47228 w 1322450"/>
                      <a:gd name="connsiteY1" fmla="*/ 170921 h 1232430"/>
                      <a:gd name="connsiteX2" fmla="*/ 409309 w 1322450"/>
                      <a:gd name="connsiteY2" fmla="*/ 367771 h 1232430"/>
                      <a:gd name="connsiteX3" fmla="*/ 528110 w 1322450"/>
                      <a:gd name="connsiteY3" fmla="*/ 5821 h 1232430"/>
                      <a:gd name="connsiteX4" fmla="*/ 588428 w 1322450"/>
                      <a:gd name="connsiteY4" fmla="*/ 332847 h 1232430"/>
                      <a:gd name="connsiteX5" fmla="*/ 702737 w 1322450"/>
                      <a:gd name="connsiteY5" fmla="*/ 339197 h 1232430"/>
                      <a:gd name="connsiteX6" fmla="*/ 770467 w 1322450"/>
                      <a:gd name="connsiteY6" fmla="*/ 342372 h 1232430"/>
                      <a:gd name="connsiteX7" fmla="*/ 1044832 w 1322450"/>
                      <a:gd name="connsiteY7" fmla="*/ 145522 h 1232430"/>
                      <a:gd name="connsiteX8" fmla="*/ 803272 w 1322450"/>
                      <a:gd name="connsiteY8" fmla="*/ 507472 h 1232430"/>
                      <a:gd name="connsiteX9" fmla="*/ 1255841 w 1322450"/>
                      <a:gd name="connsiteY9" fmla="*/ 488422 h 1232430"/>
                      <a:gd name="connsiteX10" fmla="*/ 817688 w 1322450"/>
                      <a:gd name="connsiteY10" fmla="*/ 640822 h 1232430"/>
                      <a:gd name="connsiteX11" fmla="*/ 1040338 w 1322450"/>
                      <a:gd name="connsiteY11" fmla="*/ 761471 h 1232430"/>
                      <a:gd name="connsiteX12" fmla="*/ 878805 w 1322450"/>
                      <a:gd name="connsiteY12" fmla="*/ 844022 h 1232430"/>
                      <a:gd name="connsiteX13" fmla="*/ 583138 w 1322450"/>
                      <a:gd name="connsiteY13" fmla="*/ 1218671 h 1232430"/>
                      <a:gd name="connsiteX14" fmla="*/ 125938 w 1322450"/>
                      <a:gd name="connsiteY14" fmla="*/ 761471 h 1232430"/>
                      <a:gd name="connsiteX0" fmla="*/ 108587 w 1305099"/>
                      <a:gd name="connsiteY0" fmla="*/ 761471 h 1232430"/>
                      <a:gd name="connsiteX1" fmla="*/ 212697 w 1305099"/>
                      <a:gd name="connsiteY1" fmla="*/ 491596 h 1232430"/>
                      <a:gd name="connsiteX2" fmla="*/ 29877 w 1305099"/>
                      <a:gd name="connsiteY2" fmla="*/ 170921 h 1232430"/>
                      <a:gd name="connsiteX3" fmla="*/ 391958 w 1305099"/>
                      <a:gd name="connsiteY3" fmla="*/ 367771 h 1232430"/>
                      <a:gd name="connsiteX4" fmla="*/ 510759 w 1305099"/>
                      <a:gd name="connsiteY4" fmla="*/ 5821 h 1232430"/>
                      <a:gd name="connsiteX5" fmla="*/ 571077 w 1305099"/>
                      <a:gd name="connsiteY5" fmla="*/ 332847 h 1232430"/>
                      <a:gd name="connsiteX6" fmla="*/ 685386 w 1305099"/>
                      <a:gd name="connsiteY6" fmla="*/ 339197 h 1232430"/>
                      <a:gd name="connsiteX7" fmla="*/ 753116 w 1305099"/>
                      <a:gd name="connsiteY7" fmla="*/ 342372 h 1232430"/>
                      <a:gd name="connsiteX8" fmla="*/ 1027481 w 1305099"/>
                      <a:gd name="connsiteY8" fmla="*/ 145522 h 1232430"/>
                      <a:gd name="connsiteX9" fmla="*/ 785921 w 1305099"/>
                      <a:gd name="connsiteY9" fmla="*/ 507472 h 1232430"/>
                      <a:gd name="connsiteX10" fmla="*/ 1238490 w 1305099"/>
                      <a:gd name="connsiteY10" fmla="*/ 488422 h 1232430"/>
                      <a:gd name="connsiteX11" fmla="*/ 800337 w 1305099"/>
                      <a:gd name="connsiteY11" fmla="*/ 640822 h 1232430"/>
                      <a:gd name="connsiteX12" fmla="*/ 1022987 w 1305099"/>
                      <a:gd name="connsiteY12" fmla="*/ 761471 h 1232430"/>
                      <a:gd name="connsiteX13" fmla="*/ 861454 w 1305099"/>
                      <a:gd name="connsiteY13" fmla="*/ 844022 h 1232430"/>
                      <a:gd name="connsiteX14" fmla="*/ 565787 w 1305099"/>
                      <a:gd name="connsiteY14" fmla="*/ 1218671 h 1232430"/>
                      <a:gd name="connsiteX15" fmla="*/ 108587 w 1305099"/>
                      <a:gd name="connsiteY15" fmla="*/ 761471 h 1232430"/>
                      <a:gd name="connsiteX0" fmla="*/ 117843 w 1314355"/>
                      <a:gd name="connsiteY0" fmla="*/ 761471 h 1232430"/>
                      <a:gd name="connsiteX1" fmla="*/ 221953 w 1314355"/>
                      <a:gd name="connsiteY1" fmla="*/ 491596 h 1232430"/>
                      <a:gd name="connsiteX2" fmla="*/ 166418 w 1314355"/>
                      <a:gd name="connsiteY2" fmla="*/ 342371 h 1232430"/>
                      <a:gd name="connsiteX3" fmla="*/ 39133 w 1314355"/>
                      <a:gd name="connsiteY3" fmla="*/ 170921 h 1232430"/>
                      <a:gd name="connsiteX4" fmla="*/ 401214 w 1314355"/>
                      <a:gd name="connsiteY4" fmla="*/ 367771 h 1232430"/>
                      <a:gd name="connsiteX5" fmla="*/ 520015 w 1314355"/>
                      <a:gd name="connsiteY5" fmla="*/ 5821 h 1232430"/>
                      <a:gd name="connsiteX6" fmla="*/ 580333 w 1314355"/>
                      <a:gd name="connsiteY6" fmla="*/ 332847 h 1232430"/>
                      <a:gd name="connsiteX7" fmla="*/ 694642 w 1314355"/>
                      <a:gd name="connsiteY7" fmla="*/ 339197 h 1232430"/>
                      <a:gd name="connsiteX8" fmla="*/ 762372 w 1314355"/>
                      <a:gd name="connsiteY8" fmla="*/ 342372 h 1232430"/>
                      <a:gd name="connsiteX9" fmla="*/ 1036737 w 1314355"/>
                      <a:gd name="connsiteY9" fmla="*/ 145522 h 1232430"/>
                      <a:gd name="connsiteX10" fmla="*/ 795177 w 1314355"/>
                      <a:gd name="connsiteY10" fmla="*/ 507472 h 1232430"/>
                      <a:gd name="connsiteX11" fmla="*/ 1247746 w 1314355"/>
                      <a:gd name="connsiteY11" fmla="*/ 488422 h 1232430"/>
                      <a:gd name="connsiteX12" fmla="*/ 809593 w 1314355"/>
                      <a:gd name="connsiteY12" fmla="*/ 640822 h 1232430"/>
                      <a:gd name="connsiteX13" fmla="*/ 1032243 w 1314355"/>
                      <a:gd name="connsiteY13" fmla="*/ 761471 h 1232430"/>
                      <a:gd name="connsiteX14" fmla="*/ 870710 w 1314355"/>
                      <a:gd name="connsiteY14" fmla="*/ 844022 h 1232430"/>
                      <a:gd name="connsiteX15" fmla="*/ 575043 w 1314355"/>
                      <a:gd name="connsiteY15" fmla="*/ 1218671 h 1232430"/>
                      <a:gd name="connsiteX16" fmla="*/ 117843 w 1314355"/>
                      <a:gd name="connsiteY16" fmla="*/ 761471 h 1232430"/>
                      <a:gd name="connsiteX0" fmla="*/ 117843 w 1314355"/>
                      <a:gd name="connsiteY0" fmla="*/ 761471 h 1232430"/>
                      <a:gd name="connsiteX1" fmla="*/ 221953 w 1314355"/>
                      <a:gd name="connsiteY1" fmla="*/ 491596 h 1232430"/>
                      <a:gd name="connsiteX2" fmla="*/ 166418 w 1314355"/>
                      <a:gd name="connsiteY2" fmla="*/ 342371 h 1232430"/>
                      <a:gd name="connsiteX3" fmla="*/ 39133 w 1314355"/>
                      <a:gd name="connsiteY3" fmla="*/ 170921 h 1232430"/>
                      <a:gd name="connsiteX4" fmla="*/ 401214 w 1314355"/>
                      <a:gd name="connsiteY4" fmla="*/ 367771 h 1232430"/>
                      <a:gd name="connsiteX5" fmla="*/ 520015 w 1314355"/>
                      <a:gd name="connsiteY5" fmla="*/ 5821 h 1232430"/>
                      <a:gd name="connsiteX6" fmla="*/ 580333 w 1314355"/>
                      <a:gd name="connsiteY6" fmla="*/ 332847 h 1232430"/>
                      <a:gd name="connsiteX7" fmla="*/ 694642 w 1314355"/>
                      <a:gd name="connsiteY7" fmla="*/ 339197 h 1232430"/>
                      <a:gd name="connsiteX8" fmla="*/ 762372 w 1314355"/>
                      <a:gd name="connsiteY8" fmla="*/ 342372 h 1232430"/>
                      <a:gd name="connsiteX9" fmla="*/ 1036737 w 1314355"/>
                      <a:gd name="connsiteY9" fmla="*/ 145522 h 1232430"/>
                      <a:gd name="connsiteX10" fmla="*/ 795177 w 1314355"/>
                      <a:gd name="connsiteY10" fmla="*/ 507472 h 1232430"/>
                      <a:gd name="connsiteX11" fmla="*/ 1247746 w 1314355"/>
                      <a:gd name="connsiteY11" fmla="*/ 488422 h 1232430"/>
                      <a:gd name="connsiteX12" fmla="*/ 809593 w 1314355"/>
                      <a:gd name="connsiteY12" fmla="*/ 640822 h 1232430"/>
                      <a:gd name="connsiteX13" fmla="*/ 1080928 w 1314355"/>
                      <a:gd name="connsiteY13" fmla="*/ 875771 h 1232430"/>
                      <a:gd name="connsiteX14" fmla="*/ 870710 w 1314355"/>
                      <a:gd name="connsiteY14" fmla="*/ 844022 h 1232430"/>
                      <a:gd name="connsiteX15" fmla="*/ 575043 w 1314355"/>
                      <a:gd name="connsiteY15" fmla="*/ 1218671 h 1232430"/>
                      <a:gd name="connsiteX16" fmla="*/ 117843 w 1314355"/>
                      <a:gd name="connsiteY16" fmla="*/ 761471 h 1232430"/>
                      <a:gd name="connsiteX0" fmla="*/ 117843 w 1314355"/>
                      <a:gd name="connsiteY0" fmla="*/ 761471 h 1232430"/>
                      <a:gd name="connsiteX1" fmla="*/ 221953 w 1314355"/>
                      <a:gd name="connsiteY1" fmla="*/ 491596 h 1232430"/>
                      <a:gd name="connsiteX2" fmla="*/ 166418 w 1314355"/>
                      <a:gd name="connsiteY2" fmla="*/ 342371 h 1232430"/>
                      <a:gd name="connsiteX3" fmla="*/ 39133 w 1314355"/>
                      <a:gd name="connsiteY3" fmla="*/ 170921 h 1232430"/>
                      <a:gd name="connsiteX4" fmla="*/ 401214 w 1314355"/>
                      <a:gd name="connsiteY4" fmla="*/ 367771 h 1232430"/>
                      <a:gd name="connsiteX5" fmla="*/ 520015 w 1314355"/>
                      <a:gd name="connsiteY5" fmla="*/ 5821 h 1232430"/>
                      <a:gd name="connsiteX6" fmla="*/ 580333 w 1314355"/>
                      <a:gd name="connsiteY6" fmla="*/ 332847 h 1232430"/>
                      <a:gd name="connsiteX7" fmla="*/ 694642 w 1314355"/>
                      <a:gd name="connsiteY7" fmla="*/ 339197 h 1232430"/>
                      <a:gd name="connsiteX8" fmla="*/ 762372 w 1314355"/>
                      <a:gd name="connsiteY8" fmla="*/ 342372 h 1232430"/>
                      <a:gd name="connsiteX9" fmla="*/ 1036737 w 1314355"/>
                      <a:gd name="connsiteY9" fmla="*/ 145522 h 1232430"/>
                      <a:gd name="connsiteX10" fmla="*/ 795177 w 1314355"/>
                      <a:gd name="connsiteY10" fmla="*/ 507472 h 1232430"/>
                      <a:gd name="connsiteX11" fmla="*/ 1247746 w 1314355"/>
                      <a:gd name="connsiteY11" fmla="*/ 542397 h 1232430"/>
                      <a:gd name="connsiteX12" fmla="*/ 809593 w 1314355"/>
                      <a:gd name="connsiteY12" fmla="*/ 640822 h 1232430"/>
                      <a:gd name="connsiteX13" fmla="*/ 1080928 w 1314355"/>
                      <a:gd name="connsiteY13" fmla="*/ 875771 h 1232430"/>
                      <a:gd name="connsiteX14" fmla="*/ 870710 w 1314355"/>
                      <a:gd name="connsiteY14" fmla="*/ 844022 h 1232430"/>
                      <a:gd name="connsiteX15" fmla="*/ 575043 w 1314355"/>
                      <a:gd name="connsiteY15" fmla="*/ 1218671 h 1232430"/>
                      <a:gd name="connsiteX16" fmla="*/ 117843 w 1314355"/>
                      <a:gd name="connsiteY16" fmla="*/ 761471 h 1232430"/>
                      <a:gd name="connsiteX0" fmla="*/ 58848 w 1513594"/>
                      <a:gd name="connsiteY0" fmla="*/ 869421 h 1222904"/>
                      <a:gd name="connsiteX1" fmla="*/ 421192 w 1513594"/>
                      <a:gd name="connsiteY1" fmla="*/ 491596 h 1222904"/>
                      <a:gd name="connsiteX2" fmla="*/ 365657 w 1513594"/>
                      <a:gd name="connsiteY2" fmla="*/ 342371 h 1222904"/>
                      <a:gd name="connsiteX3" fmla="*/ 238372 w 1513594"/>
                      <a:gd name="connsiteY3" fmla="*/ 170921 h 1222904"/>
                      <a:gd name="connsiteX4" fmla="*/ 600453 w 1513594"/>
                      <a:gd name="connsiteY4" fmla="*/ 367771 h 1222904"/>
                      <a:gd name="connsiteX5" fmla="*/ 719254 w 1513594"/>
                      <a:gd name="connsiteY5" fmla="*/ 5821 h 1222904"/>
                      <a:gd name="connsiteX6" fmla="*/ 779572 w 1513594"/>
                      <a:gd name="connsiteY6" fmla="*/ 332847 h 1222904"/>
                      <a:gd name="connsiteX7" fmla="*/ 893881 w 1513594"/>
                      <a:gd name="connsiteY7" fmla="*/ 339197 h 1222904"/>
                      <a:gd name="connsiteX8" fmla="*/ 961611 w 1513594"/>
                      <a:gd name="connsiteY8" fmla="*/ 342372 h 1222904"/>
                      <a:gd name="connsiteX9" fmla="*/ 1235976 w 1513594"/>
                      <a:gd name="connsiteY9" fmla="*/ 145522 h 1222904"/>
                      <a:gd name="connsiteX10" fmla="*/ 994416 w 1513594"/>
                      <a:gd name="connsiteY10" fmla="*/ 507472 h 1222904"/>
                      <a:gd name="connsiteX11" fmla="*/ 1446985 w 1513594"/>
                      <a:gd name="connsiteY11" fmla="*/ 542397 h 1222904"/>
                      <a:gd name="connsiteX12" fmla="*/ 1008832 w 1513594"/>
                      <a:gd name="connsiteY12" fmla="*/ 640822 h 1222904"/>
                      <a:gd name="connsiteX13" fmla="*/ 1280167 w 1513594"/>
                      <a:gd name="connsiteY13" fmla="*/ 875771 h 1222904"/>
                      <a:gd name="connsiteX14" fmla="*/ 1069949 w 1513594"/>
                      <a:gd name="connsiteY14" fmla="*/ 844022 h 1222904"/>
                      <a:gd name="connsiteX15" fmla="*/ 774282 w 1513594"/>
                      <a:gd name="connsiteY15" fmla="*/ 1218671 h 1222904"/>
                      <a:gd name="connsiteX16" fmla="*/ 58848 w 1513594"/>
                      <a:gd name="connsiteY16" fmla="*/ 869421 h 1222904"/>
                      <a:gd name="connsiteX0" fmla="*/ 58848 w 1513594"/>
                      <a:gd name="connsiteY0" fmla="*/ 869421 h 1249892"/>
                      <a:gd name="connsiteX1" fmla="*/ 421192 w 1513594"/>
                      <a:gd name="connsiteY1" fmla="*/ 491596 h 1249892"/>
                      <a:gd name="connsiteX2" fmla="*/ 365657 w 1513594"/>
                      <a:gd name="connsiteY2" fmla="*/ 342371 h 1249892"/>
                      <a:gd name="connsiteX3" fmla="*/ 238372 w 1513594"/>
                      <a:gd name="connsiteY3" fmla="*/ 170921 h 1249892"/>
                      <a:gd name="connsiteX4" fmla="*/ 600453 w 1513594"/>
                      <a:gd name="connsiteY4" fmla="*/ 367771 h 1249892"/>
                      <a:gd name="connsiteX5" fmla="*/ 719254 w 1513594"/>
                      <a:gd name="connsiteY5" fmla="*/ 5821 h 1249892"/>
                      <a:gd name="connsiteX6" fmla="*/ 779572 w 1513594"/>
                      <a:gd name="connsiteY6" fmla="*/ 332847 h 1249892"/>
                      <a:gd name="connsiteX7" fmla="*/ 893881 w 1513594"/>
                      <a:gd name="connsiteY7" fmla="*/ 339197 h 1249892"/>
                      <a:gd name="connsiteX8" fmla="*/ 961611 w 1513594"/>
                      <a:gd name="connsiteY8" fmla="*/ 342372 h 1249892"/>
                      <a:gd name="connsiteX9" fmla="*/ 1235976 w 1513594"/>
                      <a:gd name="connsiteY9" fmla="*/ 145522 h 1249892"/>
                      <a:gd name="connsiteX10" fmla="*/ 994416 w 1513594"/>
                      <a:gd name="connsiteY10" fmla="*/ 507472 h 1249892"/>
                      <a:gd name="connsiteX11" fmla="*/ 1446985 w 1513594"/>
                      <a:gd name="connsiteY11" fmla="*/ 542397 h 1249892"/>
                      <a:gd name="connsiteX12" fmla="*/ 1008832 w 1513594"/>
                      <a:gd name="connsiteY12" fmla="*/ 640822 h 1249892"/>
                      <a:gd name="connsiteX13" fmla="*/ 1280167 w 1513594"/>
                      <a:gd name="connsiteY13" fmla="*/ 875771 h 1249892"/>
                      <a:gd name="connsiteX14" fmla="*/ 1069949 w 1513594"/>
                      <a:gd name="connsiteY14" fmla="*/ 844022 h 1249892"/>
                      <a:gd name="connsiteX15" fmla="*/ 774282 w 1513594"/>
                      <a:gd name="connsiteY15" fmla="*/ 1218671 h 1249892"/>
                      <a:gd name="connsiteX16" fmla="*/ 495394 w 1513594"/>
                      <a:gd name="connsiteY16" fmla="*/ 656696 h 1249892"/>
                      <a:gd name="connsiteX17" fmla="*/ 58848 w 1513594"/>
                      <a:gd name="connsiteY17" fmla="*/ 869421 h 1249892"/>
                      <a:gd name="connsiteX0" fmla="*/ 58848 w 1513594"/>
                      <a:gd name="connsiteY0" fmla="*/ 869421 h 1251479"/>
                      <a:gd name="connsiteX1" fmla="*/ 421192 w 1513594"/>
                      <a:gd name="connsiteY1" fmla="*/ 491596 h 1251479"/>
                      <a:gd name="connsiteX2" fmla="*/ 365657 w 1513594"/>
                      <a:gd name="connsiteY2" fmla="*/ 342371 h 1251479"/>
                      <a:gd name="connsiteX3" fmla="*/ 238372 w 1513594"/>
                      <a:gd name="connsiteY3" fmla="*/ 170921 h 1251479"/>
                      <a:gd name="connsiteX4" fmla="*/ 600453 w 1513594"/>
                      <a:gd name="connsiteY4" fmla="*/ 367771 h 1251479"/>
                      <a:gd name="connsiteX5" fmla="*/ 719254 w 1513594"/>
                      <a:gd name="connsiteY5" fmla="*/ 5821 h 1251479"/>
                      <a:gd name="connsiteX6" fmla="*/ 779572 w 1513594"/>
                      <a:gd name="connsiteY6" fmla="*/ 332847 h 1251479"/>
                      <a:gd name="connsiteX7" fmla="*/ 893881 w 1513594"/>
                      <a:gd name="connsiteY7" fmla="*/ 339197 h 1251479"/>
                      <a:gd name="connsiteX8" fmla="*/ 961611 w 1513594"/>
                      <a:gd name="connsiteY8" fmla="*/ 342372 h 1251479"/>
                      <a:gd name="connsiteX9" fmla="*/ 1235976 w 1513594"/>
                      <a:gd name="connsiteY9" fmla="*/ 145522 h 1251479"/>
                      <a:gd name="connsiteX10" fmla="*/ 994416 w 1513594"/>
                      <a:gd name="connsiteY10" fmla="*/ 507472 h 1251479"/>
                      <a:gd name="connsiteX11" fmla="*/ 1446985 w 1513594"/>
                      <a:gd name="connsiteY11" fmla="*/ 542397 h 1251479"/>
                      <a:gd name="connsiteX12" fmla="*/ 1008832 w 1513594"/>
                      <a:gd name="connsiteY12" fmla="*/ 640822 h 1251479"/>
                      <a:gd name="connsiteX13" fmla="*/ 1280167 w 1513594"/>
                      <a:gd name="connsiteY13" fmla="*/ 875771 h 1251479"/>
                      <a:gd name="connsiteX14" fmla="*/ 1069949 w 1513594"/>
                      <a:gd name="connsiteY14" fmla="*/ 844022 h 1251479"/>
                      <a:gd name="connsiteX15" fmla="*/ 774282 w 1513594"/>
                      <a:gd name="connsiteY15" fmla="*/ 1218671 h 1251479"/>
                      <a:gd name="connsiteX16" fmla="*/ 319185 w 1513594"/>
                      <a:gd name="connsiteY16" fmla="*/ 1040871 h 1251479"/>
                      <a:gd name="connsiteX17" fmla="*/ 495394 w 1513594"/>
                      <a:gd name="connsiteY17" fmla="*/ 656696 h 1251479"/>
                      <a:gd name="connsiteX18" fmla="*/ 58848 w 1513594"/>
                      <a:gd name="connsiteY18" fmla="*/ 869421 h 1251479"/>
                      <a:gd name="connsiteX0" fmla="*/ 58848 w 1513594"/>
                      <a:gd name="connsiteY0" fmla="*/ 869421 h 1233488"/>
                      <a:gd name="connsiteX1" fmla="*/ 421192 w 1513594"/>
                      <a:gd name="connsiteY1" fmla="*/ 491596 h 1233488"/>
                      <a:gd name="connsiteX2" fmla="*/ 365657 w 1513594"/>
                      <a:gd name="connsiteY2" fmla="*/ 342371 h 1233488"/>
                      <a:gd name="connsiteX3" fmla="*/ 238372 w 1513594"/>
                      <a:gd name="connsiteY3" fmla="*/ 170921 h 1233488"/>
                      <a:gd name="connsiteX4" fmla="*/ 600453 w 1513594"/>
                      <a:gd name="connsiteY4" fmla="*/ 367771 h 1233488"/>
                      <a:gd name="connsiteX5" fmla="*/ 719254 w 1513594"/>
                      <a:gd name="connsiteY5" fmla="*/ 5821 h 1233488"/>
                      <a:gd name="connsiteX6" fmla="*/ 779572 w 1513594"/>
                      <a:gd name="connsiteY6" fmla="*/ 332847 h 1233488"/>
                      <a:gd name="connsiteX7" fmla="*/ 893881 w 1513594"/>
                      <a:gd name="connsiteY7" fmla="*/ 339197 h 1233488"/>
                      <a:gd name="connsiteX8" fmla="*/ 961611 w 1513594"/>
                      <a:gd name="connsiteY8" fmla="*/ 342372 h 1233488"/>
                      <a:gd name="connsiteX9" fmla="*/ 1235976 w 1513594"/>
                      <a:gd name="connsiteY9" fmla="*/ 145522 h 1233488"/>
                      <a:gd name="connsiteX10" fmla="*/ 994416 w 1513594"/>
                      <a:gd name="connsiteY10" fmla="*/ 507472 h 1233488"/>
                      <a:gd name="connsiteX11" fmla="*/ 1446985 w 1513594"/>
                      <a:gd name="connsiteY11" fmla="*/ 542397 h 1233488"/>
                      <a:gd name="connsiteX12" fmla="*/ 1008832 w 1513594"/>
                      <a:gd name="connsiteY12" fmla="*/ 640822 h 1233488"/>
                      <a:gd name="connsiteX13" fmla="*/ 1280167 w 1513594"/>
                      <a:gd name="connsiteY13" fmla="*/ 875771 h 1233488"/>
                      <a:gd name="connsiteX14" fmla="*/ 1069949 w 1513594"/>
                      <a:gd name="connsiteY14" fmla="*/ 844022 h 1233488"/>
                      <a:gd name="connsiteX15" fmla="*/ 774282 w 1513594"/>
                      <a:gd name="connsiteY15" fmla="*/ 1218671 h 1233488"/>
                      <a:gd name="connsiteX16" fmla="*/ 725579 w 1513594"/>
                      <a:gd name="connsiteY16" fmla="*/ 755121 h 1233488"/>
                      <a:gd name="connsiteX17" fmla="*/ 319185 w 1513594"/>
                      <a:gd name="connsiteY17" fmla="*/ 1040871 h 1233488"/>
                      <a:gd name="connsiteX18" fmla="*/ 495394 w 1513594"/>
                      <a:gd name="connsiteY18" fmla="*/ 656696 h 1233488"/>
                      <a:gd name="connsiteX19" fmla="*/ 58848 w 1513594"/>
                      <a:gd name="connsiteY19" fmla="*/ 869421 h 1233488"/>
                      <a:gd name="connsiteX0" fmla="*/ 58848 w 1513594"/>
                      <a:gd name="connsiteY0" fmla="*/ 869421 h 1235604"/>
                      <a:gd name="connsiteX1" fmla="*/ 421192 w 1513594"/>
                      <a:gd name="connsiteY1" fmla="*/ 491596 h 1235604"/>
                      <a:gd name="connsiteX2" fmla="*/ 365657 w 1513594"/>
                      <a:gd name="connsiteY2" fmla="*/ 342371 h 1235604"/>
                      <a:gd name="connsiteX3" fmla="*/ 238372 w 1513594"/>
                      <a:gd name="connsiteY3" fmla="*/ 170921 h 1235604"/>
                      <a:gd name="connsiteX4" fmla="*/ 600453 w 1513594"/>
                      <a:gd name="connsiteY4" fmla="*/ 367771 h 1235604"/>
                      <a:gd name="connsiteX5" fmla="*/ 719254 w 1513594"/>
                      <a:gd name="connsiteY5" fmla="*/ 5821 h 1235604"/>
                      <a:gd name="connsiteX6" fmla="*/ 779572 w 1513594"/>
                      <a:gd name="connsiteY6" fmla="*/ 332847 h 1235604"/>
                      <a:gd name="connsiteX7" fmla="*/ 893881 w 1513594"/>
                      <a:gd name="connsiteY7" fmla="*/ 339197 h 1235604"/>
                      <a:gd name="connsiteX8" fmla="*/ 961611 w 1513594"/>
                      <a:gd name="connsiteY8" fmla="*/ 342372 h 1235604"/>
                      <a:gd name="connsiteX9" fmla="*/ 1235976 w 1513594"/>
                      <a:gd name="connsiteY9" fmla="*/ 145522 h 1235604"/>
                      <a:gd name="connsiteX10" fmla="*/ 994416 w 1513594"/>
                      <a:gd name="connsiteY10" fmla="*/ 507472 h 1235604"/>
                      <a:gd name="connsiteX11" fmla="*/ 1446985 w 1513594"/>
                      <a:gd name="connsiteY11" fmla="*/ 542397 h 1235604"/>
                      <a:gd name="connsiteX12" fmla="*/ 1008832 w 1513594"/>
                      <a:gd name="connsiteY12" fmla="*/ 640822 h 1235604"/>
                      <a:gd name="connsiteX13" fmla="*/ 1280167 w 1513594"/>
                      <a:gd name="connsiteY13" fmla="*/ 875771 h 1235604"/>
                      <a:gd name="connsiteX14" fmla="*/ 1069949 w 1513594"/>
                      <a:gd name="connsiteY14" fmla="*/ 844022 h 1235604"/>
                      <a:gd name="connsiteX15" fmla="*/ 874281 w 1513594"/>
                      <a:gd name="connsiteY15" fmla="*/ 653521 h 1235604"/>
                      <a:gd name="connsiteX16" fmla="*/ 774282 w 1513594"/>
                      <a:gd name="connsiteY16" fmla="*/ 1218671 h 1235604"/>
                      <a:gd name="connsiteX17" fmla="*/ 725579 w 1513594"/>
                      <a:gd name="connsiteY17" fmla="*/ 755121 h 1235604"/>
                      <a:gd name="connsiteX18" fmla="*/ 319185 w 1513594"/>
                      <a:gd name="connsiteY18" fmla="*/ 1040871 h 1235604"/>
                      <a:gd name="connsiteX19" fmla="*/ 495394 w 1513594"/>
                      <a:gd name="connsiteY19" fmla="*/ 656696 h 1235604"/>
                      <a:gd name="connsiteX20" fmla="*/ 58848 w 1513594"/>
                      <a:gd name="connsiteY20" fmla="*/ 869421 h 1235604"/>
                      <a:gd name="connsiteX0" fmla="*/ 58848 w 1513594"/>
                      <a:gd name="connsiteY0" fmla="*/ 869421 h 1225550"/>
                      <a:gd name="connsiteX1" fmla="*/ 421192 w 1513594"/>
                      <a:gd name="connsiteY1" fmla="*/ 491596 h 1225550"/>
                      <a:gd name="connsiteX2" fmla="*/ 365657 w 1513594"/>
                      <a:gd name="connsiteY2" fmla="*/ 342371 h 1225550"/>
                      <a:gd name="connsiteX3" fmla="*/ 238372 w 1513594"/>
                      <a:gd name="connsiteY3" fmla="*/ 170921 h 1225550"/>
                      <a:gd name="connsiteX4" fmla="*/ 600453 w 1513594"/>
                      <a:gd name="connsiteY4" fmla="*/ 367771 h 1225550"/>
                      <a:gd name="connsiteX5" fmla="*/ 719254 w 1513594"/>
                      <a:gd name="connsiteY5" fmla="*/ 5821 h 1225550"/>
                      <a:gd name="connsiteX6" fmla="*/ 779572 w 1513594"/>
                      <a:gd name="connsiteY6" fmla="*/ 332847 h 1225550"/>
                      <a:gd name="connsiteX7" fmla="*/ 893881 w 1513594"/>
                      <a:gd name="connsiteY7" fmla="*/ 339197 h 1225550"/>
                      <a:gd name="connsiteX8" fmla="*/ 961611 w 1513594"/>
                      <a:gd name="connsiteY8" fmla="*/ 342372 h 1225550"/>
                      <a:gd name="connsiteX9" fmla="*/ 1235976 w 1513594"/>
                      <a:gd name="connsiteY9" fmla="*/ 145522 h 1225550"/>
                      <a:gd name="connsiteX10" fmla="*/ 994416 w 1513594"/>
                      <a:gd name="connsiteY10" fmla="*/ 507472 h 1225550"/>
                      <a:gd name="connsiteX11" fmla="*/ 1446985 w 1513594"/>
                      <a:gd name="connsiteY11" fmla="*/ 542397 h 1225550"/>
                      <a:gd name="connsiteX12" fmla="*/ 1008832 w 1513594"/>
                      <a:gd name="connsiteY12" fmla="*/ 640822 h 1225550"/>
                      <a:gd name="connsiteX13" fmla="*/ 1280167 w 1513594"/>
                      <a:gd name="connsiteY13" fmla="*/ 875771 h 1225550"/>
                      <a:gd name="connsiteX14" fmla="*/ 1069949 w 1513594"/>
                      <a:gd name="connsiteY14" fmla="*/ 844022 h 1225550"/>
                      <a:gd name="connsiteX15" fmla="*/ 874281 w 1513594"/>
                      <a:gd name="connsiteY15" fmla="*/ 713846 h 1225550"/>
                      <a:gd name="connsiteX16" fmla="*/ 774282 w 1513594"/>
                      <a:gd name="connsiteY16" fmla="*/ 1218671 h 1225550"/>
                      <a:gd name="connsiteX17" fmla="*/ 725579 w 1513594"/>
                      <a:gd name="connsiteY17" fmla="*/ 755121 h 1225550"/>
                      <a:gd name="connsiteX18" fmla="*/ 319185 w 1513594"/>
                      <a:gd name="connsiteY18" fmla="*/ 1040871 h 1225550"/>
                      <a:gd name="connsiteX19" fmla="*/ 495394 w 1513594"/>
                      <a:gd name="connsiteY19" fmla="*/ 656696 h 1225550"/>
                      <a:gd name="connsiteX20" fmla="*/ 58848 w 1513594"/>
                      <a:gd name="connsiteY20" fmla="*/ 869421 h 1225550"/>
                      <a:gd name="connsiteX0" fmla="*/ 58848 w 1513594"/>
                      <a:gd name="connsiteY0" fmla="*/ 869421 h 1225550"/>
                      <a:gd name="connsiteX1" fmla="*/ 421192 w 1513594"/>
                      <a:gd name="connsiteY1" fmla="*/ 491596 h 1225550"/>
                      <a:gd name="connsiteX2" fmla="*/ 365657 w 1513594"/>
                      <a:gd name="connsiteY2" fmla="*/ 342371 h 1225550"/>
                      <a:gd name="connsiteX3" fmla="*/ 238372 w 1513594"/>
                      <a:gd name="connsiteY3" fmla="*/ 170921 h 1225550"/>
                      <a:gd name="connsiteX4" fmla="*/ 600453 w 1513594"/>
                      <a:gd name="connsiteY4" fmla="*/ 367771 h 1225550"/>
                      <a:gd name="connsiteX5" fmla="*/ 719254 w 1513594"/>
                      <a:gd name="connsiteY5" fmla="*/ 5821 h 1225550"/>
                      <a:gd name="connsiteX6" fmla="*/ 779572 w 1513594"/>
                      <a:gd name="connsiteY6" fmla="*/ 332847 h 1225550"/>
                      <a:gd name="connsiteX7" fmla="*/ 893881 w 1513594"/>
                      <a:gd name="connsiteY7" fmla="*/ 339197 h 1225550"/>
                      <a:gd name="connsiteX8" fmla="*/ 961611 w 1513594"/>
                      <a:gd name="connsiteY8" fmla="*/ 342372 h 1225550"/>
                      <a:gd name="connsiteX9" fmla="*/ 1235976 w 1513594"/>
                      <a:gd name="connsiteY9" fmla="*/ 145522 h 1225550"/>
                      <a:gd name="connsiteX10" fmla="*/ 994416 w 1513594"/>
                      <a:gd name="connsiteY10" fmla="*/ 507472 h 1225550"/>
                      <a:gd name="connsiteX11" fmla="*/ 1446985 w 1513594"/>
                      <a:gd name="connsiteY11" fmla="*/ 542397 h 1225550"/>
                      <a:gd name="connsiteX12" fmla="*/ 1008832 w 1513594"/>
                      <a:gd name="connsiteY12" fmla="*/ 640822 h 1225550"/>
                      <a:gd name="connsiteX13" fmla="*/ 1280167 w 1513594"/>
                      <a:gd name="connsiteY13" fmla="*/ 875771 h 1225550"/>
                      <a:gd name="connsiteX14" fmla="*/ 1069949 w 1513594"/>
                      <a:gd name="connsiteY14" fmla="*/ 844022 h 1225550"/>
                      <a:gd name="connsiteX15" fmla="*/ 874281 w 1513594"/>
                      <a:gd name="connsiteY15" fmla="*/ 713846 h 1225550"/>
                      <a:gd name="connsiteX16" fmla="*/ 774282 w 1513594"/>
                      <a:gd name="connsiteY16" fmla="*/ 1218671 h 1225550"/>
                      <a:gd name="connsiteX17" fmla="*/ 725579 w 1513594"/>
                      <a:gd name="connsiteY17" fmla="*/ 755121 h 1225550"/>
                      <a:gd name="connsiteX18" fmla="*/ 319185 w 1513594"/>
                      <a:gd name="connsiteY18" fmla="*/ 1040871 h 1225550"/>
                      <a:gd name="connsiteX19" fmla="*/ 497509 w 1513594"/>
                      <a:gd name="connsiteY19" fmla="*/ 764646 h 1225550"/>
                      <a:gd name="connsiteX20" fmla="*/ 495394 w 1513594"/>
                      <a:gd name="connsiteY20" fmla="*/ 656696 h 1225550"/>
                      <a:gd name="connsiteX21" fmla="*/ 58848 w 1513594"/>
                      <a:gd name="connsiteY21" fmla="*/ 869421 h 1225550"/>
                      <a:gd name="connsiteX0" fmla="*/ 27164 w 1481910"/>
                      <a:gd name="connsiteY0" fmla="*/ 869421 h 1225550"/>
                      <a:gd name="connsiteX1" fmla="*/ 300725 w 1481910"/>
                      <a:gd name="connsiteY1" fmla="*/ 634471 h 1225550"/>
                      <a:gd name="connsiteX2" fmla="*/ 389508 w 1481910"/>
                      <a:gd name="connsiteY2" fmla="*/ 491596 h 1225550"/>
                      <a:gd name="connsiteX3" fmla="*/ 333973 w 1481910"/>
                      <a:gd name="connsiteY3" fmla="*/ 342371 h 1225550"/>
                      <a:gd name="connsiteX4" fmla="*/ 206688 w 1481910"/>
                      <a:gd name="connsiteY4" fmla="*/ 170921 h 1225550"/>
                      <a:gd name="connsiteX5" fmla="*/ 568769 w 1481910"/>
                      <a:gd name="connsiteY5" fmla="*/ 367771 h 1225550"/>
                      <a:gd name="connsiteX6" fmla="*/ 687570 w 1481910"/>
                      <a:gd name="connsiteY6" fmla="*/ 5821 h 1225550"/>
                      <a:gd name="connsiteX7" fmla="*/ 747888 w 1481910"/>
                      <a:gd name="connsiteY7" fmla="*/ 332847 h 1225550"/>
                      <a:gd name="connsiteX8" fmla="*/ 862197 w 1481910"/>
                      <a:gd name="connsiteY8" fmla="*/ 339197 h 1225550"/>
                      <a:gd name="connsiteX9" fmla="*/ 929927 w 1481910"/>
                      <a:gd name="connsiteY9" fmla="*/ 342372 h 1225550"/>
                      <a:gd name="connsiteX10" fmla="*/ 1204292 w 1481910"/>
                      <a:gd name="connsiteY10" fmla="*/ 145522 h 1225550"/>
                      <a:gd name="connsiteX11" fmla="*/ 962732 w 1481910"/>
                      <a:gd name="connsiteY11" fmla="*/ 507472 h 1225550"/>
                      <a:gd name="connsiteX12" fmla="*/ 1415301 w 1481910"/>
                      <a:gd name="connsiteY12" fmla="*/ 542397 h 1225550"/>
                      <a:gd name="connsiteX13" fmla="*/ 977148 w 1481910"/>
                      <a:gd name="connsiteY13" fmla="*/ 640822 h 1225550"/>
                      <a:gd name="connsiteX14" fmla="*/ 1248483 w 1481910"/>
                      <a:gd name="connsiteY14" fmla="*/ 875771 h 1225550"/>
                      <a:gd name="connsiteX15" fmla="*/ 1038265 w 1481910"/>
                      <a:gd name="connsiteY15" fmla="*/ 844022 h 1225550"/>
                      <a:gd name="connsiteX16" fmla="*/ 842597 w 1481910"/>
                      <a:gd name="connsiteY16" fmla="*/ 713846 h 1225550"/>
                      <a:gd name="connsiteX17" fmla="*/ 742598 w 1481910"/>
                      <a:gd name="connsiteY17" fmla="*/ 1218671 h 1225550"/>
                      <a:gd name="connsiteX18" fmla="*/ 693895 w 1481910"/>
                      <a:gd name="connsiteY18" fmla="*/ 755121 h 1225550"/>
                      <a:gd name="connsiteX19" fmla="*/ 287501 w 1481910"/>
                      <a:gd name="connsiteY19" fmla="*/ 1040871 h 1225550"/>
                      <a:gd name="connsiteX20" fmla="*/ 465825 w 1481910"/>
                      <a:gd name="connsiteY20" fmla="*/ 764646 h 1225550"/>
                      <a:gd name="connsiteX21" fmla="*/ 463710 w 1481910"/>
                      <a:gd name="connsiteY21" fmla="*/ 656696 h 1225550"/>
                      <a:gd name="connsiteX22" fmla="*/ 27164 w 1481910"/>
                      <a:gd name="connsiteY22" fmla="*/ 869421 h 1225550"/>
                      <a:gd name="connsiteX0" fmla="*/ 27164 w 1481910"/>
                      <a:gd name="connsiteY0" fmla="*/ 869421 h 1225550"/>
                      <a:gd name="connsiteX1" fmla="*/ 300725 w 1481910"/>
                      <a:gd name="connsiteY1" fmla="*/ 634471 h 1225550"/>
                      <a:gd name="connsiteX2" fmla="*/ 389508 w 1481910"/>
                      <a:gd name="connsiteY2" fmla="*/ 491596 h 1225550"/>
                      <a:gd name="connsiteX3" fmla="*/ 333973 w 1481910"/>
                      <a:gd name="connsiteY3" fmla="*/ 342371 h 1225550"/>
                      <a:gd name="connsiteX4" fmla="*/ 206688 w 1481910"/>
                      <a:gd name="connsiteY4" fmla="*/ 170921 h 1225550"/>
                      <a:gd name="connsiteX5" fmla="*/ 568769 w 1481910"/>
                      <a:gd name="connsiteY5" fmla="*/ 367771 h 1225550"/>
                      <a:gd name="connsiteX6" fmla="*/ 687570 w 1481910"/>
                      <a:gd name="connsiteY6" fmla="*/ 5821 h 1225550"/>
                      <a:gd name="connsiteX7" fmla="*/ 747888 w 1481910"/>
                      <a:gd name="connsiteY7" fmla="*/ 332847 h 1225550"/>
                      <a:gd name="connsiteX8" fmla="*/ 862197 w 1481910"/>
                      <a:gd name="connsiteY8" fmla="*/ 339197 h 1225550"/>
                      <a:gd name="connsiteX9" fmla="*/ 929927 w 1481910"/>
                      <a:gd name="connsiteY9" fmla="*/ 342372 h 1225550"/>
                      <a:gd name="connsiteX10" fmla="*/ 1204292 w 1481910"/>
                      <a:gd name="connsiteY10" fmla="*/ 145522 h 1225550"/>
                      <a:gd name="connsiteX11" fmla="*/ 962732 w 1481910"/>
                      <a:gd name="connsiteY11" fmla="*/ 507472 h 1225550"/>
                      <a:gd name="connsiteX12" fmla="*/ 1415301 w 1481910"/>
                      <a:gd name="connsiteY12" fmla="*/ 542397 h 1225550"/>
                      <a:gd name="connsiteX13" fmla="*/ 977148 w 1481910"/>
                      <a:gd name="connsiteY13" fmla="*/ 640822 h 1225550"/>
                      <a:gd name="connsiteX14" fmla="*/ 1248483 w 1481910"/>
                      <a:gd name="connsiteY14" fmla="*/ 875771 h 1225550"/>
                      <a:gd name="connsiteX15" fmla="*/ 1038265 w 1481910"/>
                      <a:gd name="connsiteY15" fmla="*/ 844022 h 1225550"/>
                      <a:gd name="connsiteX16" fmla="*/ 842597 w 1481910"/>
                      <a:gd name="connsiteY16" fmla="*/ 713846 h 1225550"/>
                      <a:gd name="connsiteX17" fmla="*/ 742598 w 1481910"/>
                      <a:gd name="connsiteY17" fmla="*/ 1218671 h 1225550"/>
                      <a:gd name="connsiteX18" fmla="*/ 693895 w 1481910"/>
                      <a:gd name="connsiteY18" fmla="*/ 755121 h 1225550"/>
                      <a:gd name="connsiteX19" fmla="*/ 287501 w 1481910"/>
                      <a:gd name="connsiteY19" fmla="*/ 1040871 h 1225550"/>
                      <a:gd name="connsiteX20" fmla="*/ 465825 w 1481910"/>
                      <a:gd name="connsiteY20" fmla="*/ 764646 h 1225550"/>
                      <a:gd name="connsiteX21" fmla="*/ 463710 w 1481910"/>
                      <a:gd name="connsiteY21" fmla="*/ 656696 h 1225550"/>
                      <a:gd name="connsiteX22" fmla="*/ 27164 w 1481910"/>
                      <a:gd name="connsiteY22" fmla="*/ 869421 h 1225550"/>
                      <a:gd name="connsiteX0" fmla="*/ 27164 w 1481910"/>
                      <a:gd name="connsiteY0" fmla="*/ 786871 h 1225550"/>
                      <a:gd name="connsiteX1" fmla="*/ 300725 w 1481910"/>
                      <a:gd name="connsiteY1" fmla="*/ 634471 h 1225550"/>
                      <a:gd name="connsiteX2" fmla="*/ 389508 w 1481910"/>
                      <a:gd name="connsiteY2" fmla="*/ 491596 h 1225550"/>
                      <a:gd name="connsiteX3" fmla="*/ 333973 w 1481910"/>
                      <a:gd name="connsiteY3" fmla="*/ 342371 h 1225550"/>
                      <a:gd name="connsiteX4" fmla="*/ 206688 w 1481910"/>
                      <a:gd name="connsiteY4" fmla="*/ 170921 h 1225550"/>
                      <a:gd name="connsiteX5" fmla="*/ 568769 w 1481910"/>
                      <a:gd name="connsiteY5" fmla="*/ 367771 h 1225550"/>
                      <a:gd name="connsiteX6" fmla="*/ 687570 w 1481910"/>
                      <a:gd name="connsiteY6" fmla="*/ 5821 h 1225550"/>
                      <a:gd name="connsiteX7" fmla="*/ 747888 w 1481910"/>
                      <a:gd name="connsiteY7" fmla="*/ 332847 h 1225550"/>
                      <a:gd name="connsiteX8" fmla="*/ 862197 w 1481910"/>
                      <a:gd name="connsiteY8" fmla="*/ 339197 h 1225550"/>
                      <a:gd name="connsiteX9" fmla="*/ 929927 w 1481910"/>
                      <a:gd name="connsiteY9" fmla="*/ 342372 h 1225550"/>
                      <a:gd name="connsiteX10" fmla="*/ 1204292 w 1481910"/>
                      <a:gd name="connsiteY10" fmla="*/ 145522 h 1225550"/>
                      <a:gd name="connsiteX11" fmla="*/ 962732 w 1481910"/>
                      <a:gd name="connsiteY11" fmla="*/ 507472 h 1225550"/>
                      <a:gd name="connsiteX12" fmla="*/ 1415301 w 1481910"/>
                      <a:gd name="connsiteY12" fmla="*/ 542397 h 1225550"/>
                      <a:gd name="connsiteX13" fmla="*/ 977148 w 1481910"/>
                      <a:gd name="connsiteY13" fmla="*/ 640822 h 1225550"/>
                      <a:gd name="connsiteX14" fmla="*/ 1248483 w 1481910"/>
                      <a:gd name="connsiteY14" fmla="*/ 875771 h 1225550"/>
                      <a:gd name="connsiteX15" fmla="*/ 1038265 w 1481910"/>
                      <a:gd name="connsiteY15" fmla="*/ 844022 h 1225550"/>
                      <a:gd name="connsiteX16" fmla="*/ 842597 w 1481910"/>
                      <a:gd name="connsiteY16" fmla="*/ 713846 h 1225550"/>
                      <a:gd name="connsiteX17" fmla="*/ 742598 w 1481910"/>
                      <a:gd name="connsiteY17" fmla="*/ 1218671 h 1225550"/>
                      <a:gd name="connsiteX18" fmla="*/ 693895 w 1481910"/>
                      <a:gd name="connsiteY18" fmla="*/ 755121 h 1225550"/>
                      <a:gd name="connsiteX19" fmla="*/ 287501 w 1481910"/>
                      <a:gd name="connsiteY19" fmla="*/ 1040871 h 1225550"/>
                      <a:gd name="connsiteX20" fmla="*/ 465825 w 1481910"/>
                      <a:gd name="connsiteY20" fmla="*/ 764646 h 1225550"/>
                      <a:gd name="connsiteX21" fmla="*/ 463710 w 1481910"/>
                      <a:gd name="connsiteY21" fmla="*/ 656696 h 1225550"/>
                      <a:gd name="connsiteX22" fmla="*/ 27164 w 1481910"/>
                      <a:gd name="connsiteY22" fmla="*/ 786871 h 12255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1481910" h="1225550">
                        <a:moveTo>
                          <a:pt x="27164" y="786871"/>
                        </a:moveTo>
                        <a:cubicBezTo>
                          <a:pt x="0" y="783167"/>
                          <a:pt x="145087" y="726017"/>
                          <a:pt x="300725" y="634471"/>
                        </a:cubicBezTo>
                        <a:cubicBezTo>
                          <a:pt x="361116" y="571500"/>
                          <a:pt x="383967" y="532871"/>
                          <a:pt x="389508" y="491596"/>
                        </a:cubicBezTo>
                        <a:cubicBezTo>
                          <a:pt x="387020" y="413279"/>
                          <a:pt x="364443" y="395817"/>
                          <a:pt x="333973" y="342371"/>
                        </a:cubicBezTo>
                        <a:cubicBezTo>
                          <a:pt x="303503" y="288925"/>
                          <a:pt x="167555" y="166688"/>
                          <a:pt x="206688" y="170921"/>
                        </a:cubicBezTo>
                        <a:cubicBezTo>
                          <a:pt x="245821" y="175154"/>
                          <a:pt x="488622" y="395288"/>
                          <a:pt x="568769" y="367771"/>
                        </a:cubicBezTo>
                        <a:cubicBezTo>
                          <a:pt x="648916" y="340254"/>
                          <a:pt x="657717" y="11642"/>
                          <a:pt x="687570" y="5821"/>
                        </a:cubicBezTo>
                        <a:cubicBezTo>
                          <a:pt x="717423" y="0"/>
                          <a:pt x="718784" y="277284"/>
                          <a:pt x="747888" y="332847"/>
                        </a:cubicBezTo>
                        <a:cubicBezTo>
                          <a:pt x="776993" y="388410"/>
                          <a:pt x="831857" y="337610"/>
                          <a:pt x="862197" y="339197"/>
                        </a:cubicBezTo>
                        <a:lnTo>
                          <a:pt x="929927" y="342372"/>
                        </a:lnTo>
                        <a:cubicBezTo>
                          <a:pt x="965821" y="343960"/>
                          <a:pt x="1159314" y="75672"/>
                          <a:pt x="1204292" y="145522"/>
                        </a:cubicBezTo>
                        <a:cubicBezTo>
                          <a:pt x="1254033" y="125414"/>
                          <a:pt x="963481" y="404814"/>
                          <a:pt x="962732" y="507472"/>
                        </a:cubicBezTo>
                        <a:cubicBezTo>
                          <a:pt x="935106" y="582084"/>
                          <a:pt x="1375790" y="500064"/>
                          <a:pt x="1415301" y="542397"/>
                        </a:cubicBezTo>
                        <a:cubicBezTo>
                          <a:pt x="1481910" y="555626"/>
                          <a:pt x="1004951" y="585260"/>
                          <a:pt x="977148" y="640822"/>
                        </a:cubicBezTo>
                        <a:cubicBezTo>
                          <a:pt x="949345" y="696384"/>
                          <a:pt x="1238297" y="841904"/>
                          <a:pt x="1248483" y="875771"/>
                        </a:cubicBezTo>
                        <a:cubicBezTo>
                          <a:pt x="1258669" y="909638"/>
                          <a:pt x="1105913" y="871009"/>
                          <a:pt x="1038265" y="844022"/>
                        </a:cubicBezTo>
                        <a:cubicBezTo>
                          <a:pt x="970617" y="817035"/>
                          <a:pt x="891875" y="651404"/>
                          <a:pt x="842597" y="713846"/>
                        </a:cubicBezTo>
                        <a:cubicBezTo>
                          <a:pt x="793319" y="776288"/>
                          <a:pt x="767382" y="1211792"/>
                          <a:pt x="742598" y="1218671"/>
                        </a:cubicBezTo>
                        <a:cubicBezTo>
                          <a:pt x="717814" y="1225550"/>
                          <a:pt x="769745" y="784754"/>
                          <a:pt x="693895" y="755121"/>
                        </a:cubicBezTo>
                        <a:cubicBezTo>
                          <a:pt x="618046" y="725488"/>
                          <a:pt x="325512" y="1039284"/>
                          <a:pt x="287501" y="1040871"/>
                        </a:cubicBezTo>
                        <a:cubicBezTo>
                          <a:pt x="249490" y="1042458"/>
                          <a:pt x="436457" y="828675"/>
                          <a:pt x="465825" y="764646"/>
                        </a:cubicBezTo>
                        <a:cubicBezTo>
                          <a:pt x="495193" y="700617"/>
                          <a:pt x="536820" y="652992"/>
                          <a:pt x="463710" y="656696"/>
                        </a:cubicBezTo>
                        <a:cubicBezTo>
                          <a:pt x="390600" y="660400"/>
                          <a:pt x="54328" y="790575"/>
                          <a:pt x="27164" y="786871"/>
                        </a:cubicBezTo>
                        <a:close/>
                      </a:path>
                    </a:pathLst>
                  </a:custGeom>
                  <a:solidFill>
                    <a:srgbClr val="FFC000"/>
                  </a:solidFill>
                  <a:ln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b="0"/>
                  </a:p>
                </p:txBody>
              </p:sp>
              <p:sp>
                <p:nvSpPr>
                  <p:cNvPr id="239" name="Freeform 147"/>
                  <p:cNvSpPr/>
                  <p:nvPr/>
                </p:nvSpPr>
                <p:spPr>
                  <a:xfrm>
                    <a:off x="1781924" y="2393206"/>
                    <a:ext cx="283511" cy="247568"/>
                  </a:xfrm>
                  <a:custGeom>
                    <a:avLst/>
                    <a:gdLst>
                      <a:gd name="connsiteX0" fmla="*/ 262885 w 283619"/>
                      <a:gd name="connsiteY0" fmla="*/ 41275 h 247650"/>
                      <a:gd name="connsiteX1" fmla="*/ 250185 w 283619"/>
                      <a:gd name="connsiteY1" fmla="*/ 28575 h 247650"/>
                      <a:gd name="connsiteX2" fmla="*/ 221610 w 283619"/>
                      <a:gd name="connsiteY2" fmla="*/ 12700 h 247650"/>
                      <a:gd name="connsiteX3" fmla="*/ 196210 w 283619"/>
                      <a:gd name="connsiteY3" fmla="*/ 6350 h 247650"/>
                      <a:gd name="connsiteX4" fmla="*/ 177160 w 283619"/>
                      <a:gd name="connsiteY4" fmla="*/ 0 h 247650"/>
                      <a:gd name="connsiteX5" fmla="*/ 94610 w 283619"/>
                      <a:gd name="connsiteY5" fmla="*/ 3175 h 247650"/>
                      <a:gd name="connsiteX6" fmla="*/ 81910 w 283619"/>
                      <a:gd name="connsiteY6" fmla="*/ 6350 h 247650"/>
                      <a:gd name="connsiteX7" fmla="*/ 62860 w 283619"/>
                      <a:gd name="connsiteY7" fmla="*/ 9525 h 247650"/>
                      <a:gd name="connsiteX8" fmla="*/ 53335 w 283619"/>
                      <a:gd name="connsiteY8" fmla="*/ 15875 h 247650"/>
                      <a:gd name="connsiteX9" fmla="*/ 34285 w 283619"/>
                      <a:gd name="connsiteY9" fmla="*/ 44450 h 247650"/>
                      <a:gd name="connsiteX10" fmla="*/ 27935 w 283619"/>
                      <a:gd name="connsiteY10" fmla="*/ 53975 h 247650"/>
                      <a:gd name="connsiteX11" fmla="*/ 24760 w 283619"/>
                      <a:gd name="connsiteY11" fmla="*/ 63500 h 247650"/>
                      <a:gd name="connsiteX12" fmla="*/ 12060 w 283619"/>
                      <a:gd name="connsiteY12" fmla="*/ 82550 h 247650"/>
                      <a:gd name="connsiteX13" fmla="*/ 5710 w 283619"/>
                      <a:gd name="connsiteY13" fmla="*/ 155575 h 247650"/>
                      <a:gd name="connsiteX14" fmla="*/ 2535 w 283619"/>
                      <a:gd name="connsiteY14" fmla="*/ 177800 h 247650"/>
                      <a:gd name="connsiteX15" fmla="*/ 5710 w 283619"/>
                      <a:gd name="connsiteY15" fmla="*/ 209550 h 247650"/>
                      <a:gd name="connsiteX16" fmla="*/ 24760 w 283619"/>
                      <a:gd name="connsiteY16" fmla="*/ 212725 h 247650"/>
                      <a:gd name="connsiteX17" fmla="*/ 50160 w 283619"/>
                      <a:gd name="connsiteY17" fmla="*/ 219075 h 247650"/>
                      <a:gd name="connsiteX18" fmla="*/ 59685 w 283619"/>
                      <a:gd name="connsiteY18" fmla="*/ 228600 h 247650"/>
                      <a:gd name="connsiteX19" fmla="*/ 94610 w 283619"/>
                      <a:gd name="connsiteY19" fmla="*/ 238125 h 247650"/>
                      <a:gd name="connsiteX20" fmla="*/ 129535 w 283619"/>
                      <a:gd name="connsiteY20" fmla="*/ 247650 h 247650"/>
                      <a:gd name="connsiteX21" fmla="*/ 161285 w 283619"/>
                      <a:gd name="connsiteY21" fmla="*/ 244475 h 247650"/>
                      <a:gd name="connsiteX22" fmla="*/ 180335 w 283619"/>
                      <a:gd name="connsiteY22" fmla="*/ 231775 h 247650"/>
                      <a:gd name="connsiteX23" fmla="*/ 189860 w 283619"/>
                      <a:gd name="connsiteY23" fmla="*/ 228600 h 247650"/>
                      <a:gd name="connsiteX24" fmla="*/ 196210 w 283619"/>
                      <a:gd name="connsiteY24" fmla="*/ 219075 h 247650"/>
                      <a:gd name="connsiteX25" fmla="*/ 205735 w 283619"/>
                      <a:gd name="connsiteY25" fmla="*/ 196850 h 247650"/>
                      <a:gd name="connsiteX26" fmla="*/ 218435 w 283619"/>
                      <a:gd name="connsiteY26" fmla="*/ 177800 h 247650"/>
                      <a:gd name="connsiteX27" fmla="*/ 227960 w 283619"/>
                      <a:gd name="connsiteY27" fmla="*/ 165100 h 247650"/>
                      <a:gd name="connsiteX28" fmla="*/ 234310 w 283619"/>
                      <a:gd name="connsiteY28" fmla="*/ 152400 h 247650"/>
                      <a:gd name="connsiteX29" fmla="*/ 256535 w 283619"/>
                      <a:gd name="connsiteY29" fmla="*/ 123825 h 247650"/>
                      <a:gd name="connsiteX30" fmla="*/ 266060 w 283619"/>
                      <a:gd name="connsiteY30" fmla="*/ 117475 h 247650"/>
                      <a:gd name="connsiteX31" fmla="*/ 272410 w 283619"/>
                      <a:gd name="connsiteY31" fmla="*/ 107950 h 247650"/>
                      <a:gd name="connsiteX32" fmla="*/ 281935 w 283619"/>
                      <a:gd name="connsiteY32" fmla="*/ 98425 h 247650"/>
                      <a:gd name="connsiteX33" fmla="*/ 278760 w 283619"/>
                      <a:gd name="connsiteY33" fmla="*/ 60325 h 247650"/>
                      <a:gd name="connsiteX34" fmla="*/ 275585 w 283619"/>
                      <a:gd name="connsiteY34" fmla="*/ 50800 h 247650"/>
                      <a:gd name="connsiteX35" fmla="*/ 266060 w 283619"/>
                      <a:gd name="connsiteY35" fmla="*/ 47625 h 247650"/>
                      <a:gd name="connsiteX36" fmla="*/ 259710 w 283619"/>
                      <a:gd name="connsiteY36" fmla="*/ 38100 h 247650"/>
                      <a:gd name="connsiteX37" fmla="*/ 262885 w 283619"/>
                      <a:gd name="connsiteY37" fmla="*/ 41275 h 2476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</a:cxnLst>
                    <a:rect l="l" t="t" r="r" b="b"/>
                    <a:pathLst>
                      <a:path w="283619" h="247650">
                        <a:moveTo>
                          <a:pt x="262885" y="41275"/>
                        </a:moveTo>
                        <a:cubicBezTo>
                          <a:pt x="261298" y="39688"/>
                          <a:pt x="254911" y="32251"/>
                          <a:pt x="250185" y="28575"/>
                        </a:cubicBezTo>
                        <a:cubicBezTo>
                          <a:pt x="247133" y="26201"/>
                          <a:pt x="226882" y="14457"/>
                          <a:pt x="221610" y="12700"/>
                        </a:cubicBezTo>
                        <a:cubicBezTo>
                          <a:pt x="213331" y="9940"/>
                          <a:pt x="204489" y="9110"/>
                          <a:pt x="196210" y="6350"/>
                        </a:cubicBezTo>
                        <a:lnTo>
                          <a:pt x="177160" y="0"/>
                        </a:lnTo>
                        <a:cubicBezTo>
                          <a:pt x="149643" y="1058"/>
                          <a:pt x="122086" y="1343"/>
                          <a:pt x="94610" y="3175"/>
                        </a:cubicBezTo>
                        <a:cubicBezTo>
                          <a:pt x="90256" y="3465"/>
                          <a:pt x="86189" y="5494"/>
                          <a:pt x="81910" y="6350"/>
                        </a:cubicBezTo>
                        <a:cubicBezTo>
                          <a:pt x="75597" y="7613"/>
                          <a:pt x="69210" y="8467"/>
                          <a:pt x="62860" y="9525"/>
                        </a:cubicBezTo>
                        <a:cubicBezTo>
                          <a:pt x="59685" y="11642"/>
                          <a:pt x="56033" y="13177"/>
                          <a:pt x="53335" y="15875"/>
                        </a:cubicBezTo>
                        <a:cubicBezTo>
                          <a:pt x="46289" y="22921"/>
                          <a:pt x="39323" y="36389"/>
                          <a:pt x="34285" y="44450"/>
                        </a:cubicBezTo>
                        <a:cubicBezTo>
                          <a:pt x="32263" y="47686"/>
                          <a:pt x="29642" y="50562"/>
                          <a:pt x="27935" y="53975"/>
                        </a:cubicBezTo>
                        <a:cubicBezTo>
                          <a:pt x="26438" y="56968"/>
                          <a:pt x="26385" y="60574"/>
                          <a:pt x="24760" y="63500"/>
                        </a:cubicBezTo>
                        <a:cubicBezTo>
                          <a:pt x="21054" y="70171"/>
                          <a:pt x="12060" y="82550"/>
                          <a:pt x="12060" y="82550"/>
                        </a:cubicBezTo>
                        <a:cubicBezTo>
                          <a:pt x="10036" y="108861"/>
                          <a:pt x="8742" y="129803"/>
                          <a:pt x="5710" y="155575"/>
                        </a:cubicBezTo>
                        <a:cubicBezTo>
                          <a:pt x="4836" y="163007"/>
                          <a:pt x="3593" y="170392"/>
                          <a:pt x="2535" y="177800"/>
                        </a:cubicBezTo>
                        <a:cubicBezTo>
                          <a:pt x="3593" y="188383"/>
                          <a:pt x="0" y="200577"/>
                          <a:pt x="5710" y="209550"/>
                        </a:cubicBezTo>
                        <a:cubicBezTo>
                          <a:pt x="9166" y="214981"/>
                          <a:pt x="18426" y="211573"/>
                          <a:pt x="24760" y="212725"/>
                        </a:cubicBezTo>
                        <a:cubicBezTo>
                          <a:pt x="41618" y="215790"/>
                          <a:pt x="36941" y="214669"/>
                          <a:pt x="50160" y="219075"/>
                        </a:cubicBezTo>
                        <a:cubicBezTo>
                          <a:pt x="53335" y="222250"/>
                          <a:pt x="55760" y="226419"/>
                          <a:pt x="59685" y="228600"/>
                        </a:cubicBezTo>
                        <a:cubicBezTo>
                          <a:pt x="69954" y="234305"/>
                          <a:pt x="83378" y="235533"/>
                          <a:pt x="94610" y="238125"/>
                        </a:cubicBezTo>
                        <a:cubicBezTo>
                          <a:pt x="117886" y="243496"/>
                          <a:pt x="113790" y="242402"/>
                          <a:pt x="129535" y="247650"/>
                        </a:cubicBezTo>
                        <a:cubicBezTo>
                          <a:pt x="140118" y="246592"/>
                          <a:pt x="151133" y="247647"/>
                          <a:pt x="161285" y="244475"/>
                        </a:cubicBezTo>
                        <a:cubicBezTo>
                          <a:pt x="168569" y="242199"/>
                          <a:pt x="173095" y="234188"/>
                          <a:pt x="180335" y="231775"/>
                        </a:cubicBezTo>
                        <a:lnTo>
                          <a:pt x="189860" y="228600"/>
                        </a:lnTo>
                        <a:cubicBezTo>
                          <a:pt x="191977" y="225425"/>
                          <a:pt x="194503" y="222488"/>
                          <a:pt x="196210" y="219075"/>
                        </a:cubicBezTo>
                        <a:cubicBezTo>
                          <a:pt x="209348" y="192798"/>
                          <a:pt x="185915" y="229884"/>
                          <a:pt x="205735" y="196850"/>
                        </a:cubicBezTo>
                        <a:cubicBezTo>
                          <a:pt x="209662" y="190306"/>
                          <a:pt x="213856" y="183905"/>
                          <a:pt x="218435" y="177800"/>
                        </a:cubicBezTo>
                        <a:cubicBezTo>
                          <a:pt x="221610" y="173567"/>
                          <a:pt x="225155" y="169587"/>
                          <a:pt x="227960" y="165100"/>
                        </a:cubicBezTo>
                        <a:cubicBezTo>
                          <a:pt x="230468" y="161086"/>
                          <a:pt x="231875" y="156459"/>
                          <a:pt x="234310" y="152400"/>
                        </a:cubicBezTo>
                        <a:cubicBezTo>
                          <a:pt x="241390" y="140600"/>
                          <a:pt x="246385" y="132283"/>
                          <a:pt x="256535" y="123825"/>
                        </a:cubicBezTo>
                        <a:cubicBezTo>
                          <a:pt x="259466" y="121382"/>
                          <a:pt x="262885" y="119592"/>
                          <a:pt x="266060" y="117475"/>
                        </a:cubicBezTo>
                        <a:cubicBezTo>
                          <a:pt x="268177" y="114300"/>
                          <a:pt x="269967" y="110881"/>
                          <a:pt x="272410" y="107950"/>
                        </a:cubicBezTo>
                        <a:cubicBezTo>
                          <a:pt x="275285" y="104501"/>
                          <a:pt x="281342" y="102876"/>
                          <a:pt x="281935" y="98425"/>
                        </a:cubicBezTo>
                        <a:cubicBezTo>
                          <a:pt x="283619" y="85793"/>
                          <a:pt x="280444" y="72957"/>
                          <a:pt x="278760" y="60325"/>
                        </a:cubicBezTo>
                        <a:cubicBezTo>
                          <a:pt x="278318" y="57008"/>
                          <a:pt x="277952" y="53167"/>
                          <a:pt x="275585" y="50800"/>
                        </a:cubicBezTo>
                        <a:cubicBezTo>
                          <a:pt x="273218" y="48433"/>
                          <a:pt x="269235" y="48683"/>
                          <a:pt x="266060" y="47625"/>
                        </a:cubicBezTo>
                        <a:cubicBezTo>
                          <a:pt x="263943" y="44450"/>
                          <a:pt x="262153" y="41031"/>
                          <a:pt x="259710" y="38100"/>
                        </a:cubicBezTo>
                        <a:cubicBezTo>
                          <a:pt x="256835" y="34651"/>
                          <a:pt x="264472" y="42862"/>
                          <a:pt x="262885" y="41275"/>
                        </a:cubicBezTo>
                        <a:close/>
                      </a:path>
                    </a:pathLst>
                  </a:custGeom>
                  <a:solidFill>
                    <a:srgbClr val="DFAE12"/>
                  </a:solidFill>
                  <a:ln w="9525" cap="flat" cmpd="sng" algn="ctr">
                    <a:solidFill>
                      <a:srgbClr val="FF99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b="0"/>
                  </a:p>
                </p:txBody>
              </p:sp>
            </p:grpSp>
            <p:grpSp>
              <p:nvGrpSpPr>
                <p:cNvPr id="229" name="Group 21"/>
                <p:cNvGrpSpPr>
                  <a:grpSpLocks/>
                </p:cNvGrpSpPr>
                <p:nvPr/>
              </p:nvGrpSpPr>
              <p:grpSpPr bwMode="auto">
                <a:xfrm rot="-4199082">
                  <a:off x="933165" y="3386172"/>
                  <a:ext cx="372254" cy="198467"/>
                  <a:chOff x="5573038" y="622072"/>
                  <a:chExt cx="326542" cy="174095"/>
                </a:xfrm>
              </p:grpSpPr>
              <p:sp>
                <p:nvSpPr>
                  <p:cNvPr id="236" name="Alternate Process 20"/>
                  <p:cNvSpPr>
                    <a:spLocks noChangeArrowheads="1"/>
                  </p:cNvSpPr>
                  <p:nvPr/>
                </p:nvSpPr>
                <p:spPr bwMode="auto">
                  <a:xfrm>
                    <a:off x="5638885" y="662931"/>
                    <a:ext cx="190587" cy="80816"/>
                  </a:xfrm>
                  <a:prstGeom prst="flowChartAlternateProcess">
                    <a:avLst/>
                  </a:prstGeom>
                  <a:solidFill>
                    <a:srgbClr val="E4B6FF"/>
                  </a:solidFill>
                  <a:ln w="9525" algn="ctr">
                    <a:solidFill>
                      <a:srgbClr val="CF2FEF"/>
                    </a:solidFill>
                    <a:miter lim="800000"/>
                    <a:headEnd/>
                    <a:tailEnd/>
                  </a:ln>
                  <a:effectLst>
                    <a:outerShdw dist="23000" dir="5400000" rotWithShape="0">
                      <a:srgbClr val="000000">
                        <a:alpha val="34998"/>
                      </a:srgbClr>
                    </a:outerShdw>
                  </a:effectLst>
                </p:spPr>
                <p:txBody>
                  <a:bodyPr rot="10800000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b="0">
                      <a:solidFill>
                        <a:schemeClr val="lt1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237" name="TextBox 1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573038" y="622072"/>
                    <a:ext cx="326542" cy="17409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3200" b="1"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>
                      <a:defRPr sz="3200" b="1"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>
                      <a:defRPr sz="3200" b="1"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>
                      <a:defRPr sz="3200" b="1"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>
                      <a:defRPr sz="3200" b="1"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 b="1"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 b="1"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 b="1"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 b="1"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r>
                      <a:rPr lang="en-US" sz="700" b="0">
                        <a:latin typeface="Calibri" pitchFamily="34" charset="0"/>
                      </a:rPr>
                      <a:t>CCR7</a:t>
                    </a:r>
                  </a:p>
                </p:txBody>
              </p:sp>
            </p:grpSp>
            <p:grpSp>
              <p:nvGrpSpPr>
                <p:cNvPr id="230" name="Group 123"/>
                <p:cNvGrpSpPr>
                  <a:grpSpLocks/>
                </p:cNvGrpSpPr>
                <p:nvPr/>
              </p:nvGrpSpPr>
              <p:grpSpPr bwMode="auto">
                <a:xfrm rot="-1324541">
                  <a:off x="1489206" y="2829889"/>
                  <a:ext cx="406330" cy="200055"/>
                  <a:chOff x="1971564" y="2870145"/>
                  <a:chExt cx="356433" cy="175489"/>
                </a:xfrm>
              </p:grpSpPr>
              <p:sp>
                <p:nvSpPr>
                  <p:cNvPr id="234" name="Trapezoid 233"/>
                  <p:cNvSpPr/>
                  <p:nvPr/>
                </p:nvSpPr>
                <p:spPr>
                  <a:xfrm>
                    <a:off x="2018617" y="2911428"/>
                    <a:ext cx="242449" cy="73730"/>
                  </a:xfrm>
                  <a:prstGeom prst="trapezoid">
                    <a:avLst/>
                  </a:prstGeom>
                  <a:solidFill>
                    <a:srgbClr val="8ABAD3"/>
                  </a:solidFill>
                  <a:ln>
                    <a:solidFill>
                      <a:srgbClr val="688C9F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b="0"/>
                  </a:p>
                </p:txBody>
              </p:sp>
              <p:sp>
                <p:nvSpPr>
                  <p:cNvPr id="235" name="TextBox 2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71564" y="2870145"/>
                    <a:ext cx="356433" cy="17548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3200" b="1"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>
                      <a:defRPr sz="3200" b="1"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>
                      <a:defRPr sz="3200" b="1"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>
                      <a:defRPr sz="3200" b="1"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>
                      <a:defRPr sz="3200" b="1"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 b="1"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 b="1"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 b="1"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 b="1"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r>
                      <a:rPr lang="en-US" sz="700" b="0">
                        <a:latin typeface="Calibri" pitchFamily="34" charset="0"/>
                      </a:rPr>
                      <a:t>CD80</a:t>
                    </a:r>
                  </a:p>
                </p:txBody>
              </p:sp>
            </p:grpSp>
            <p:grpSp>
              <p:nvGrpSpPr>
                <p:cNvPr id="231" name="Group 124"/>
                <p:cNvGrpSpPr>
                  <a:grpSpLocks/>
                </p:cNvGrpSpPr>
                <p:nvPr/>
              </p:nvGrpSpPr>
              <p:grpSpPr bwMode="auto">
                <a:xfrm>
                  <a:off x="1183280" y="2778764"/>
                  <a:ext cx="375529" cy="198467"/>
                  <a:chOff x="1116529" y="2510085"/>
                  <a:chExt cx="329415" cy="174096"/>
                </a:xfrm>
              </p:grpSpPr>
              <p:sp>
                <p:nvSpPr>
                  <p:cNvPr id="232" name="Trapezoid 231"/>
                  <p:cNvSpPr/>
                  <p:nvPr/>
                </p:nvSpPr>
                <p:spPr>
                  <a:xfrm rot="20275459">
                    <a:off x="1167101" y="2564478"/>
                    <a:ext cx="239663" cy="75122"/>
                  </a:xfrm>
                  <a:prstGeom prst="trapezoid">
                    <a:avLst/>
                  </a:prstGeom>
                  <a:solidFill>
                    <a:srgbClr val="E3F37B"/>
                  </a:solidFill>
                  <a:ln>
                    <a:solidFill>
                      <a:srgbClr val="688C9F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700" b="0"/>
                  </a:p>
                </p:txBody>
              </p:sp>
              <p:sp>
                <p:nvSpPr>
                  <p:cNvPr id="233" name="TextBox 193"/>
                  <p:cNvSpPr txBox="1">
                    <a:spLocks noChangeArrowheads="1"/>
                  </p:cNvSpPr>
                  <p:nvPr/>
                </p:nvSpPr>
                <p:spPr bwMode="auto">
                  <a:xfrm rot="-1324541">
                    <a:off x="1116529" y="2510085"/>
                    <a:ext cx="329415" cy="17409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3200" b="1"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>
                      <a:defRPr sz="3200" b="1"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>
                      <a:defRPr sz="3200" b="1"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>
                      <a:defRPr sz="3200" b="1"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>
                      <a:defRPr sz="3200" b="1"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 b="1"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 b="1"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 b="1"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 b="1"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r>
                      <a:rPr lang="en-US" sz="700" b="0">
                        <a:latin typeface="Calibri" pitchFamily="34" charset="0"/>
                      </a:rPr>
                      <a:t>CD86</a:t>
                    </a:r>
                  </a:p>
                </p:txBody>
              </p:sp>
            </p:grpSp>
          </p:grpSp>
          <p:sp>
            <p:nvSpPr>
              <p:cNvPr id="227" name="Oval 226"/>
              <p:cNvSpPr>
                <a:spLocks noChangeArrowheads="1"/>
              </p:cNvSpPr>
              <p:nvPr/>
            </p:nvSpPr>
            <p:spPr bwMode="auto">
              <a:xfrm flipV="1">
                <a:off x="3275224" y="3420112"/>
                <a:ext cx="104837" cy="79295"/>
              </a:xfrm>
              <a:prstGeom prst="ellipse">
                <a:avLst/>
              </a:prstGeom>
              <a:solidFill>
                <a:srgbClr val="DDC0B6"/>
              </a:solidFill>
              <a:ln w="9525" algn="ctr">
                <a:solidFill>
                  <a:srgbClr val="FFC000"/>
                </a:solidFill>
                <a:round/>
                <a:headEnd/>
                <a:tailEnd/>
              </a:ln>
              <a:effectLst>
                <a:outerShdw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rot="1080000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>
                  <a:solidFill>
                    <a:schemeClr val="lt1"/>
                  </a:solidFill>
                  <a:latin typeface="+mn-lt"/>
                </a:endParaRPr>
              </a:p>
            </p:txBody>
          </p:sp>
        </p:grpSp>
        <p:sp>
          <p:nvSpPr>
            <p:cNvPr id="204" name="Freeform 352"/>
            <p:cNvSpPr/>
            <p:nvPr/>
          </p:nvSpPr>
          <p:spPr bwMode="auto">
            <a:xfrm rot="20442516">
              <a:off x="3908425" y="5335588"/>
              <a:ext cx="1354138" cy="1108075"/>
            </a:xfrm>
            <a:custGeom>
              <a:avLst/>
              <a:gdLst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9171 w 932742"/>
                <a:gd name="connsiteY0" fmla="*/ 755650 h 1212850"/>
                <a:gd name="connsiteX1" fmla="*/ 411343 w 932742"/>
                <a:gd name="connsiteY1" fmla="*/ 0 h 1212850"/>
                <a:gd name="connsiteX2" fmla="*/ 923571 w 932742"/>
                <a:gd name="connsiteY2" fmla="*/ 755650 h 1212850"/>
                <a:gd name="connsiteX3" fmla="*/ 466371 w 932742"/>
                <a:gd name="connsiteY3" fmla="*/ 1212850 h 1212850"/>
                <a:gd name="connsiteX4" fmla="*/ 9171 w 932742"/>
                <a:gd name="connsiteY4" fmla="*/ 755650 h 1212850"/>
                <a:gd name="connsiteX0" fmla="*/ 28971 w 952542"/>
                <a:gd name="connsiteY0" fmla="*/ 821267 h 1278467"/>
                <a:gd name="connsiteX1" fmla="*/ 312342 w 952542"/>
                <a:gd name="connsiteY1" fmla="*/ 427567 h 1278467"/>
                <a:gd name="connsiteX2" fmla="*/ 431143 w 952542"/>
                <a:gd name="connsiteY2" fmla="*/ 65617 h 1278467"/>
                <a:gd name="connsiteX3" fmla="*/ 943371 w 952542"/>
                <a:gd name="connsiteY3" fmla="*/ 821267 h 1278467"/>
                <a:gd name="connsiteX4" fmla="*/ 486171 w 952542"/>
                <a:gd name="connsiteY4" fmla="*/ 1278467 h 1278467"/>
                <a:gd name="connsiteX5" fmla="*/ 28971 w 952542"/>
                <a:gd name="connsiteY5" fmla="*/ 821267 h 1278467"/>
                <a:gd name="connsiteX0" fmla="*/ 28971 w 944253"/>
                <a:gd name="connsiteY0" fmla="*/ 761471 h 1218671"/>
                <a:gd name="connsiteX1" fmla="*/ 312342 w 944253"/>
                <a:gd name="connsiteY1" fmla="*/ 367771 h 1218671"/>
                <a:gd name="connsiteX2" fmla="*/ 431143 w 944253"/>
                <a:gd name="connsiteY2" fmla="*/ 5821 h 1218671"/>
                <a:gd name="connsiteX3" fmla="*/ 491461 w 944253"/>
                <a:gd name="connsiteY3" fmla="*/ 332847 h 1218671"/>
                <a:gd name="connsiteX4" fmla="*/ 943371 w 944253"/>
                <a:gd name="connsiteY4" fmla="*/ 761471 h 1218671"/>
                <a:gd name="connsiteX5" fmla="*/ 486171 w 944253"/>
                <a:gd name="connsiteY5" fmla="*/ 1218671 h 1218671"/>
                <a:gd name="connsiteX6" fmla="*/ 28971 w 944253"/>
                <a:gd name="connsiteY6" fmla="*/ 761471 h 1218671"/>
                <a:gd name="connsiteX0" fmla="*/ 28971 w 963304"/>
                <a:gd name="connsiteY0" fmla="*/ 761471 h 1218671"/>
                <a:gd name="connsiteX1" fmla="*/ 312342 w 963304"/>
                <a:gd name="connsiteY1" fmla="*/ 367771 h 1218671"/>
                <a:gd name="connsiteX2" fmla="*/ 431143 w 963304"/>
                <a:gd name="connsiteY2" fmla="*/ 5821 h 1218671"/>
                <a:gd name="connsiteX3" fmla="*/ 491461 w 963304"/>
                <a:gd name="connsiteY3" fmla="*/ 332847 h 1218671"/>
                <a:gd name="connsiteX4" fmla="*/ 605770 w 963304"/>
                <a:gd name="connsiteY4" fmla="*/ 339197 h 1218671"/>
                <a:gd name="connsiteX5" fmla="*/ 943371 w 963304"/>
                <a:gd name="connsiteY5" fmla="*/ 761471 h 1218671"/>
                <a:gd name="connsiteX6" fmla="*/ 486171 w 963304"/>
                <a:gd name="connsiteY6" fmla="*/ 1218671 h 1218671"/>
                <a:gd name="connsiteX7" fmla="*/ 28971 w 963304"/>
                <a:gd name="connsiteY7" fmla="*/ 761471 h 1218671"/>
                <a:gd name="connsiteX0" fmla="*/ 28971 w 964538"/>
                <a:gd name="connsiteY0" fmla="*/ 761471 h 1218671"/>
                <a:gd name="connsiteX1" fmla="*/ 312342 w 964538"/>
                <a:gd name="connsiteY1" fmla="*/ 367771 h 1218671"/>
                <a:gd name="connsiteX2" fmla="*/ 431143 w 964538"/>
                <a:gd name="connsiteY2" fmla="*/ 5821 h 1218671"/>
                <a:gd name="connsiteX3" fmla="*/ 491461 w 964538"/>
                <a:gd name="connsiteY3" fmla="*/ 332847 h 1218671"/>
                <a:gd name="connsiteX4" fmla="*/ 605770 w 964538"/>
                <a:gd name="connsiteY4" fmla="*/ 339197 h 1218671"/>
                <a:gd name="connsiteX5" fmla="*/ 613172 w 964538"/>
                <a:gd name="connsiteY5" fmla="*/ 342372 h 1218671"/>
                <a:gd name="connsiteX6" fmla="*/ 943371 w 964538"/>
                <a:gd name="connsiteY6" fmla="*/ 761471 h 1218671"/>
                <a:gd name="connsiteX7" fmla="*/ 486171 w 964538"/>
                <a:gd name="connsiteY7" fmla="*/ 1218671 h 1218671"/>
                <a:gd name="connsiteX8" fmla="*/ 28971 w 964538"/>
                <a:gd name="connsiteY8" fmla="*/ 761471 h 1218671"/>
                <a:gd name="connsiteX0" fmla="*/ 28971 w 974592"/>
                <a:gd name="connsiteY0" fmla="*/ 761471 h 1218671"/>
                <a:gd name="connsiteX1" fmla="*/ 312342 w 974592"/>
                <a:gd name="connsiteY1" fmla="*/ 367771 h 1218671"/>
                <a:gd name="connsiteX2" fmla="*/ 431143 w 974592"/>
                <a:gd name="connsiteY2" fmla="*/ 5821 h 1218671"/>
                <a:gd name="connsiteX3" fmla="*/ 491461 w 974592"/>
                <a:gd name="connsiteY3" fmla="*/ 332847 h 1218671"/>
                <a:gd name="connsiteX4" fmla="*/ 605770 w 974592"/>
                <a:gd name="connsiteY4" fmla="*/ 339197 h 1218671"/>
                <a:gd name="connsiteX5" fmla="*/ 673500 w 974592"/>
                <a:gd name="connsiteY5" fmla="*/ 342372 h 1218671"/>
                <a:gd name="connsiteX6" fmla="*/ 943371 w 974592"/>
                <a:gd name="connsiteY6" fmla="*/ 761471 h 1218671"/>
                <a:gd name="connsiteX7" fmla="*/ 486171 w 974592"/>
                <a:gd name="connsiteY7" fmla="*/ 1218671 h 1218671"/>
                <a:gd name="connsiteX8" fmla="*/ 28971 w 974592"/>
                <a:gd name="connsiteY8" fmla="*/ 761471 h 1218671"/>
                <a:gd name="connsiteX0" fmla="*/ 28971 w 999198"/>
                <a:gd name="connsiteY0" fmla="*/ 761471 h 1218671"/>
                <a:gd name="connsiteX1" fmla="*/ 312342 w 999198"/>
                <a:gd name="connsiteY1" fmla="*/ 367771 h 1218671"/>
                <a:gd name="connsiteX2" fmla="*/ 431143 w 999198"/>
                <a:gd name="connsiteY2" fmla="*/ 5821 h 1218671"/>
                <a:gd name="connsiteX3" fmla="*/ 491461 w 999198"/>
                <a:gd name="connsiteY3" fmla="*/ 332847 h 1218671"/>
                <a:gd name="connsiteX4" fmla="*/ 605770 w 999198"/>
                <a:gd name="connsiteY4" fmla="*/ 339197 h 1218671"/>
                <a:gd name="connsiteX5" fmla="*/ 673500 w 999198"/>
                <a:gd name="connsiteY5" fmla="*/ 342372 h 1218671"/>
                <a:gd name="connsiteX6" fmla="*/ 821134 w 999198"/>
                <a:gd name="connsiteY6" fmla="*/ 348722 h 1218671"/>
                <a:gd name="connsiteX7" fmla="*/ 943371 w 999198"/>
                <a:gd name="connsiteY7" fmla="*/ 761471 h 1218671"/>
                <a:gd name="connsiteX8" fmla="*/ 486171 w 999198"/>
                <a:gd name="connsiteY8" fmla="*/ 1218671 h 1218671"/>
                <a:gd name="connsiteX9" fmla="*/ 28971 w 999198"/>
                <a:gd name="connsiteY9" fmla="*/ 761471 h 1218671"/>
                <a:gd name="connsiteX0" fmla="*/ 28971 w 1020320"/>
                <a:gd name="connsiteY0" fmla="*/ 761471 h 1218671"/>
                <a:gd name="connsiteX1" fmla="*/ 312342 w 1020320"/>
                <a:gd name="connsiteY1" fmla="*/ 367771 h 1218671"/>
                <a:gd name="connsiteX2" fmla="*/ 431143 w 1020320"/>
                <a:gd name="connsiteY2" fmla="*/ 5821 h 1218671"/>
                <a:gd name="connsiteX3" fmla="*/ 491461 w 1020320"/>
                <a:gd name="connsiteY3" fmla="*/ 332847 h 1218671"/>
                <a:gd name="connsiteX4" fmla="*/ 605770 w 1020320"/>
                <a:gd name="connsiteY4" fmla="*/ 339197 h 1218671"/>
                <a:gd name="connsiteX5" fmla="*/ 673500 w 1020320"/>
                <a:gd name="connsiteY5" fmla="*/ 342372 h 1218671"/>
                <a:gd name="connsiteX6" fmla="*/ 947865 w 1020320"/>
                <a:gd name="connsiteY6" fmla="*/ 145522 h 1218671"/>
                <a:gd name="connsiteX7" fmla="*/ 943371 w 1020320"/>
                <a:gd name="connsiteY7" fmla="*/ 761471 h 1218671"/>
                <a:gd name="connsiteX8" fmla="*/ 486171 w 1020320"/>
                <a:gd name="connsiteY8" fmla="*/ 1218671 h 1218671"/>
                <a:gd name="connsiteX9" fmla="*/ 28971 w 1020320"/>
                <a:gd name="connsiteY9" fmla="*/ 761471 h 1218671"/>
                <a:gd name="connsiteX0" fmla="*/ 28971 w 997606"/>
                <a:gd name="connsiteY0" fmla="*/ 761471 h 1218671"/>
                <a:gd name="connsiteX1" fmla="*/ 312342 w 997606"/>
                <a:gd name="connsiteY1" fmla="*/ 367771 h 1218671"/>
                <a:gd name="connsiteX2" fmla="*/ 431143 w 997606"/>
                <a:gd name="connsiteY2" fmla="*/ 5821 h 1218671"/>
                <a:gd name="connsiteX3" fmla="*/ 491461 w 997606"/>
                <a:gd name="connsiteY3" fmla="*/ 332847 h 1218671"/>
                <a:gd name="connsiteX4" fmla="*/ 605770 w 997606"/>
                <a:gd name="connsiteY4" fmla="*/ 339197 h 1218671"/>
                <a:gd name="connsiteX5" fmla="*/ 673500 w 997606"/>
                <a:gd name="connsiteY5" fmla="*/ 342372 h 1218671"/>
                <a:gd name="connsiteX6" fmla="*/ 947865 w 997606"/>
                <a:gd name="connsiteY6" fmla="*/ 145522 h 1218671"/>
                <a:gd name="connsiteX7" fmla="*/ 706305 w 997606"/>
                <a:gd name="connsiteY7" fmla="*/ 507472 h 1218671"/>
                <a:gd name="connsiteX8" fmla="*/ 943371 w 997606"/>
                <a:gd name="connsiteY8" fmla="*/ 761471 h 1218671"/>
                <a:gd name="connsiteX9" fmla="*/ 486171 w 997606"/>
                <a:gd name="connsiteY9" fmla="*/ 1218671 h 1218671"/>
                <a:gd name="connsiteX10" fmla="*/ 28971 w 997606"/>
                <a:gd name="connsiteY10" fmla="*/ 761471 h 1218671"/>
                <a:gd name="connsiteX0" fmla="*/ 28971 w 1198385"/>
                <a:gd name="connsiteY0" fmla="*/ 761471 h 1218671"/>
                <a:gd name="connsiteX1" fmla="*/ 312342 w 1198385"/>
                <a:gd name="connsiteY1" fmla="*/ 367771 h 1218671"/>
                <a:gd name="connsiteX2" fmla="*/ 431143 w 1198385"/>
                <a:gd name="connsiteY2" fmla="*/ 5821 h 1218671"/>
                <a:gd name="connsiteX3" fmla="*/ 491461 w 1198385"/>
                <a:gd name="connsiteY3" fmla="*/ 332847 h 1218671"/>
                <a:gd name="connsiteX4" fmla="*/ 605770 w 1198385"/>
                <a:gd name="connsiteY4" fmla="*/ 339197 h 1218671"/>
                <a:gd name="connsiteX5" fmla="*/ 673500 w 1198385"/>
                <a:gd name="connsiteY5" fmla="*/ 342372 h 1218671"/>
                <a:gd name="connsiteX6" fmla="*/ 947865 w 1198385"/>
                <a:gd name="connsiteY6" fmla="*/ 145522 h 1218671"/>
                <a:gd name="connsiteX7" fmla="*/ 706305 w 1198385"/>
                <a:gd name="connsiteY7" fmla="*/ 507472 h 1218671"/>
                <a:gd name="connsiteX8" fmla="*/ 1158874 w 1198385"/>
                <a:gd name="connsiteY8" fmla="*/ 488422 h 1218671"/>
                <a:gd name="connsiteX9" fmla="*/ 943371 w 1198385"/>
                <a:gd name="connsiteY9" fmla="*/ 761471 h 1218671"/>
                <a:gd name="connsiteX10" fmla="*/ 486171 w 1198385"/>
                <a:gd name="connsiteY10" fmla="*/ 1218671 h 1218671"/>
                <a:gd name="connsiteX11" fmla="*/ 28971 w 1198385"/>
                <a:gd name="connsiteY11" fmla="*/ 761471 h 1218671"/>
                <a:gd name="connsiteX0" fmla="*/ 28971 w 1225483"/>
                <a:gd name="connsiteY0" fmla="*/ 761471 h 1218671"/>
                <a:gd name="connsiteX1" fmla="*/ 312342 w 1225483"/>
                <a:gd name="connsiteY1" fmla="*/ 367771 h 1218671"/>
                <a:gd name="connsiteX2" fmla="*/ 431143 w 1225483"/>
                <a:gd name="connsiteY2" fmla="*/ 5821 h 1218671"/>
                <a:gd name="connsiteX3" fmla="*/ 491461 w 1225483"/>
                <a:gd name="connsiteY3" fmla="*/ 332847 h 1218671"/>
                <a:gd name="connsiteX4" fmla="*/ 605770 w 1225483"/>
                <a:gd name="connsiteY4" fmla="*/ 339197 h 1218671"/>
                <a:gd name="connsiteX5" fmla="*/ 673500 w 1225483"/>
                <a:gd name="connsiteY5" fmla="*/ 342372 h 1218671"/>
                <a:gd name="connsiteX6" fmla="*/ 947865 w 1225483"/>
                <a:gd name="connsiteY6" fmla="*/ 145522 h 1218671"/>
                <a:gd name="connsiteX7" fmla="*/ 706305 w 1225483"/>
                <a:gd name="connsiteY7" fmla="*/ 507472 h 1218671"/>
                <a:gd name="connsiteX8" fmla="*/ 1158874 w 1225483"/>
                <a:gd name="connsiteY8" fmla="*/ 488422 h 1218671"/>
                <a:gd name="connsiteX9" fmla="*/ 720721 w 1225483"/>
                <a:gd name="connsiteY9" fmla="*/ 640822 h 1218671"/>
                <a:gd name="connsiteX10" fmla="*/ 943371 w 1225483"/>
                <a:gd name="connsiteY10" fmla="*/ 761471 h 1218671"/>
                <a:gd name="connsiteX11" fmla="*/ 486171 w 1225483"/>
                <a:gd name="connsiteY11" fmla="*/ 1218671 h 1218671"/>
                <a:gd name="connsiteX12" fmla="*/ 28971 w 1225483"/>
                <a:gd name="connsiteY12" fmla="*/ 761471 h 1218671"/>
                <a:gd name="connsiteX0" fmla="*/ 28971 w 1225483"/>
                <a:gd name="connsiteY0" fmla="*/ 761471 h 1232430"/>
                <a:gd name="connsiteX1" fmla="*/ 312342 w 1225483"/>
                <a:gd name="connsiteY1" fmla="*/ 367771 h 1232430"/>
                <a:gd name="connsiteX2" fmla="*/ 431143 w 1225483"/>
                <a:gd name="connsiteY2" fmla="*/ 5821 h 1232430"/>
                <a:gd name="connsiteX3" fmla="*/ 491461 w 1225483"/>
                <a:gd name="connsiteY3" fmla="*/ 332847 h 1232430"/>
                <a:gd name="connsiteX4" fmla="*/ 605770 w 1225483"/>
                <a:gd name="connsiteY4" fmla="*/ 339197 h 1232430"/>
                <a:gd name="connsiteX5" fmla="*/ 673500 w 1225483"/>
                <a:gd name="connsiteY5" fmla="*/ 342372 h 1232430"/>
                <a:gd name="connsiteX6" fmla="*/ 947865 w 1225483"/>
                <a:gd name="connsiteY6" fmla="*/ 145522 h 1232430"/>
                <a:gd name="connsiteX7" fmla="*/ 706305 w 1225483"/>
                <a:gd name="connsiteY7" fmla="*/ 507472 h 1232430"/>
                <a:gd name="connsiteX8" fmla="*/ 1158874 w 1225483"/>
                <a:gd name="connsiteY8" fmla="*/ 488422 h 1232430"/>
                <a:gd name="connsiteX9" fmla="*/ 720721 w 1225483"/>
                <a:gd name="connsiteY9" fmla="*/ 640822 h 1232430"/>
                <a:gd name="connsiteX10" fmla="*/ 943371 w 1225483"/>
                <a:gd name="connsiteY10" fmla="*/ 761471 h 1232430"/>
                <a:gd name="connsiteX11" fmla="*/ 781838 w 1225483"/>
                <a:gd name="connsiteY11" fmla="*/ 844022 h 1232430"/>
                <a:gd name="connsiteX12" fmla="*/ 486171 w 1225483"/>
                <a:gd name="connsiteY12" fmla="*/ 1218671 h 1232430"/>
                <a:gd name="connsiteX13" fmla="*/ 28971 w 1225483"/>
                <a:gd name="connsiteY13" fmla="*/ 761471 h 1232430"/>
                <a:gd name="connsiteX0" fmla="*/ 125938 w 1322450"/>
                <a:gd name="connsiteY0" fmla="*/ 761471 h 1232430"/>
                <a:gd name="connsiteX1" fmla="*/ 47228 w 1322450"/>
                <a:gd name="connsiteY1" fmla="*/ 170921 h 1232430"/>
                <a:gd name="connsiteX2" fmla="*/ 409309 w 1322450"/>
                <a:gd name="connsiteY2" fmla="*/ 367771 h 1232430"/>
                <a:gd name="connsiteX3" fmla="*/ 528110 w 1322450"/>
                <a:gd name="connsiteY3" fmla="*/ 5821 h 1232430"/>
                <a:gd name="connsiteX4" fmla="*/ 588428 w 1322450"/>
                <a:gd name="connsiteY4" fmla="*/ 332847 h 1232430"/>
                <a:gd name="connsiteX5" fmla="*/ 702737 w 1322450"/>
                <a:gd name="connsiteY5" fmla="*/ 339197 h 1232430"/>
                <a:gd name="connsiteX6" fmla="*/ 770467 w 1322450"/>
                <a:gd name="connsiteY6" fmla="*/ 342372 h 1232430"/>
                <a:gd name="connsiteX7" fmla="*/ 1044832 w 1322450"/>
                <a:gd name="connsiteY7" fmla="*/ 145522 h 1232430"/>
                <a:gd name="connsiteX8" fmla="*/ 803272 w 1322450"/>
                <a:gd name="connsiteY8" fmla="*/ 507472 h 1232430"/>
                <a:gd name="connsiteX9" fmla="*/ 1255841 w 1322450"/>
                <a:gd name="connsiteY9" fmla="*/ 488422 h 1232430"/>
                <a:gd name="connsiteX10" fmla="*/ 817688 w 1322450"/>
                <a:gd name="connsiteY10" fmla="*/ 640822 h 1232430"/>
                <a:gd name="connsiteX11" fmla="*/ 1040338 w 1322450"/>
                <a:gd name="connsiteY11" fmla="*/ 761471 h 1232430"/>
                <a:gd name="connsiteX12" fmla="*/ 878805 w 1322450"/>
                <a:gd name="connsiteY12" fmla="*/ 844022 h 1232430"/>
                <a:gd name="connsiteX13" fmla="*/ 583138 w 1322450"/>
                <a:gd name="connsiteY13" fmla="*/ 1218671 h 1232430"/>
                <a:gd name="connsiteX14" fmla="*/ 125938 w 1322450"/>
                <a:gd name="connsiteY14" fmla="*/ 761471 h 1232430"/>
                <a:gd name="connsiteX0" fmla="*/ 108587 w 1305099"/>
                <a:gd name="connsiteY0" fmla="*/ 761471 h 1232430"/>
                <a:gd name="connsiteX1" fmla="*/ 212697 w 1305099"/>
                <a:gd name="connsiteY1" fmla="*/ 491596 h 1232430"/>
                <a:gd name="connsiteX2" fmla="*/ 29877 w 1305099"/>
                <a:gd name="connsiteY2" fmla="*/ 170921 h 1232430"/>
                <a:gd name="connsiteX3" fmla="*/ 391958 w 1305099"/>
                <a:gd name="connsiteY3" fmla="*/ 367771 h 1232430"/>
                <a:gd name="connsiteX4" fmla="*/ 510759 w 1305099"/>
                <a:gd name="connsiteY4" fmla="*/ 5821 h 1232430"/>
                <a:gd name="connsiteX5" fmla="*/ 571077 w 1305099"/>
                <a:gd name="connsiteY5" fmla="*/ 332847 h 1232430"/>
                <a:gd name="connsiteX6" fmla="*/ 685386 w 1305099"/>
                <a:gd name="connsiteY6" fmla="*/ 339197 h 1232430"/>
                <a:gd name="connsiteX7" fmla="*/ 753116 w 1305099"/>
                <a:gd name="connsiteY7" fmla="*/ 342372 h 1232430"/>
                <a:gd name="connsiteX8" fmla="*/ 1027481 w 1305099"/>
                <a:gd name="connsiteY8" fmla="*/ 145522 h 1232430"/>
                <a:gd name="connsiteX9" fmla="*/ 785921 w 1305099"/>
                <a:gd name="connsiteY9" fmla="*/ 507472 h 1232430"/>
                <a:gd name="connsiteX10" fmla="*/ 1238490 w 1305099"/>
                <a:gd name="connsiteY10" fmla="*/ 488422 h 1232430"/>
                <a:gd name="connsiteX11" fmla="*/ 800337 w 1305099"/>
                <a:gd name="connsiteY11" fmla="*/ 640822 h 1232430"/>
                <a:gd name="connsiteX12" fmla="*/ 1022987 w 1305099"/>
                <a:gd name="connsiteY12" fmla="*/ 761471 h 1232430"/>
                <a:gd name="connsiteX13" fmla="*/ 861454 w 1305099"/>
                <a:gd name="connsiteY13" fmla="*/ 844022 h 1232430"/>
                <a:gd name="connsiteX14" fmla="*/ 565787 w 1305099"/>
                <a:gd name="connsiteY14" fmla="*/ 1218671 h 1232430"/>
                <a:gd name="connsiteX15" fmla="*/ 108587 w 1305099"/>
                <a:gd name="connsiteY15" fmla="*/ 761471 h 1232430"/>
                <a:gd name="connsiteX0" fmla="*/ 117843 w 1314355"/>
                <a:gd name="connsiteY0" fmla="*/ 761471 h 1232430"/>
                <a:gd name="connsiteX1" fmla="*/ 221953 w 1314355"/>
                <a:gd name="connsiteY1" fmla="*/ 491596 h 1232430"/>
                <a:gd name="connsiteX2" fmla="*/ 166418 w 1314355"/>
                <a:gd name="connsiteY2" fmla="*/ 342371 h 1232430"/>
                <a:gd name="connsiteX3" fmla="*/ 39133 w 1314355"/>
                <a:gd name="connsiteY3" fmla="*/ 170921 h 1232430"/>
                <a:gd name="connsiteX4" fmla="*/ 401214 w 1314355"/>
                <a:gd name="connsiteY4" fmla="*/ 367771 h 1232430"/>
                <a:gd name="connsiteX5" fmla="*/ 520015 w 1314355"/>
                <a:gd name="connsiteY5" fmla="*/ 5821 h 1232430"/>
                <a:gd name="connsiteX6" fmla="*/ 580333 w 1314355"/>
                <a:gd name="connsiteY6" fmla="*/ 332847 h 1232430"/>
                <a:gd name="connsiteX7" fmla="*/ 694642 w 1314355"/>
                <a:gd name="connsiteY7" fmla="*/ 339197 h 1232430"/>
                <a:gd name="connsiteX8" fmla="*/ 762372 w 1314355"/>
                <a:gd name="connsiteY8" fmla="*/ 342372 h 1232430"/>
                <a:gd name="connsiteX9" fmla="*/ 1036737 w 1314355"/>
                <a:gd name="connsiteY9" fmla="*/ 145522 h 1232430"/>
                <a:gd name="connsiteX10" fmla="*/ 795177 w 1314355"/>
                <a:gd name="connsiteY10" fmla="*/ 507472 h 1232430"/>
                <a:gd name="connsiteX11" fmla="*/ 1247746 w 1314355"/>
                <a:gd name="connsiteY11" fmla="*/ 488422 h 1232430"/>
                <a:gd name="connsiteX12" fmla="*/ 809593 w 1314355"/>
                <a:gd name="connsiteY12" fmla="*/ 640822 h 1232430"/>
                <a:gd name="connsiteX13" fmla="*/ 1032243 w 1314355"/>
                <a:gd name="connsiteY13" fmla="*/ 761471 h 1232430"/>
                <a:gd name="connsiteX14" fmla="*/ 870710 w 1314355"/>
                <a:gd name="connsiteY14" fmla="*/ 844022 h 1232430"/>
                <a:gd name="connsiteX15" fmla="*/ 575043 w 1314355"/>
                <a:gd name="connsiteY15" fmla="*/ 1218671 h 1232430"/>
                <a:gd name="connsiteX16" fmla="*/ 117843 w 1314355"/>
                <a:gd name="connsiteY16" fmla="*/ 761471 h 1232430"/>
                <a:gd name="connsiteX0" fmla="*/ 117843 w 1314355"/>
                <a:gd name="connsiteY0" fmla="*/ 761471 h 1232430"/>
                <a:gd name="connsiteX1" fmla="*/ 221953 w 1314355"/>
                <a:gd name="connsiteY1" fmla="*/ 491596 h 1232430"/>
                <a:gd name="connsiteX2" fmla="*/ 166418 w 1314355"/>
                <a:gd name="connsiteY2" fmla="*/ 342371 h 1232430"/>
                <a:gd name="connsiteX3" fmla="*/ 39133 w 1314355"/>
                <a:gd name="connsiteY3" fmla="*/ 170921 h 1232430"/>
                <a:gd name="connsiteX4" fmla="*/ 401214 w 1314355"/>
                <a:gd name="connsiteY4" fmla="*/ 367771 h 1232430"/>
                <a:gd name="connsiteX5" fmla="*/ 520015 w 1314355"/>
                <a:gd name="connsiteY5" fmla="*/ 5821 h 1232430"/>
                <a:gd name="connsiteX6" fmla="*/ 580333 w 1314355"/>
                <a:gd name="connsiteY6" fmla="*/ 332847 h 1232430"/>
                <a:gd name="connsiteX7" fmla="*/ 694642 w 1314355"/>
                <a:gd name="connsiteY7" fmla="*/ 339197 h 1232430"/>
                <a:gd name="connsiteX8" fmla="*/ 762372 w 1314355"/>
                <a:gd name="connsiteY8" fmla="*/ 342372 h 1232430"/>
                <a:gd name="connsiteX9" fmla="*/ 1036737 w 1314355"/>
                <a:gd name="connsiteY9" fmla="*/ 145522 h 1232430"/>
                <a:gd name="connsiteX10" fmla="*/ 795177 w 1314355"/>
                <a:gd name="connsiteY10" fmla="*/ 507472 h 1232430"/>
                <a:gd name="connsiteX11" fmla="*/ 1247746 w 1314355"/>
                <a:gd name="connsiteY11" fmla="*/ 488422 h 1232430"/>
                <a:gd name="connsiteX12" fmla="*/ 809593 w 1314355"/>
                <a:gd name="connsiteY12" fmla="*/ 640822 h 1232430"/>
                <a:gd name="connsiteX13" fmla="*/ 1080928 w 1314355"/>
                <a:gd name="connsiteY13" fmla="*/ 875771 h 1232430"/>
                <a:gd name="connsiteX14" fmla="*/ 870710 w 1314355"/>
                <a:gd name="connsiteY14" fmla="*/ 844022 h 1232430"/>
                <a:gd name="connsiteX15" fmla="*/ 575043 w 1314355"/>
                <a:gd name="connsiteY15" fmla="*/ 1218671 h 1232430"/>
                <a:gd name="connsiteX16" fmla="*/ 117843 w 1314355"/>
                <a:gd name="connsiteY16" fmla="*/ 761471 h 1232430"/>
                <a:gd name="connsiteX0" fmla="*/ 117843 w 1314355"/>
                <a:gd name="connsiteY0" fmla="*/ 761471 h 1232430"/>
                <a:gd name="connsiteX1" fmla="*/ 221953 w 1314355"/>
                <a:gd name="connsiteY1" fmla="*/ 491596 h 1232430"/>
                <a:gd name="connsiteX2" fmla="*/ 166418 w 1314355"/>
                <a:gd name="connsiteY2" fmla="*/ 342371 h 1232430"/>
                <a:gd name="connsiteX3" fmla="*/ 39133 w 1314355"/>
                <a:gd name="connsiteY3" fmla="*/ 170921 h 1232430"/>
                <a:gd name="connsiteX4" fmla="*/ 401214 w 1314355"/>
                <a:gd name="connsiteY4" fmla="*/ 367771 h 1232430"/>
                <a:gd name="connsiteX5" fmla="*/ 520015 w 1314355"/>
                <a:gd name="connsiteY5" fmla="*/ 5821 h 1232430"/>
                <a:gd name="connsiteX6" fmla="*/ 580333 w 1314355"/>
                <a:gd name="connsiteY6" fmla="*/ 332847 h 1232430"/>
                <a:gd name="connsiteX7" fmla="*/ 694642 w 1314355"/>
                <a:gd name="connsiteY7" fmla="*/ 339197 h 1232430"/>
                <a:gd name="connsiteX8" fmla="*/ 762372 w 1314355"/>
                <a:gd name="connsiteY8" fmla="*/ 342372 h 1232430"/>
                <a:gd name="connsiteX9" fmla="*/ 1036737 w 1314355"/>
                <a:gd name="connsiteY9" fmla="*/ 145522 h 1232430"/>
                <a:gd name="connsiteX10" fmla="*/ 795177 w 1314355"/>
                <a:gd name="connsiteY10" fmla="*/ 507472 h 1232430"/>
                <a:gd name="connsiteX11" fmla="*/ 1247746 w 1314355"/>
                <a:gd name="connsiteY11" fmla="*/ 542397 h 1232430"/>
                <a:gd name="connsiteX12" fmla="*/ 809593 w 1314355"/>
                <a:gd name="connsiteY12" fmla="*/ 640822 h 1232430"/>
                <a:gd name="connsiteX13" fmla="*/ 1080928 w 1314355"/>
                <a:gd name="connsiteY13" fmla="*/ 875771 h 1232430"/>
                <a:gd name="connsiteX14" fmla="*/ 870710 w 1314355"/>
                <a:gd name="connsiteY14" fmla="*/ 844022 h 1232430"/>
                <a:gd name="connsiteX15" fmla="*/ 575043 w 1314355"/>
                <a:gd name="connsiteY15" fmla="*/ 1218671 h 1232430"/>
                <a:gd name="connsiteX16" fmla="*/ 117843 w 1314355"/>
                <a:gd name="connsiteY16" fmla="*/ 761471 h 1232430"/>
                <a:gd name="connsiteX0" fmla="*/ 58848 w 1513594"/>
                <a:gd name="connsiteY0" fmla="*/ 869421 h 1222904"/>
                <a:gd name="connsiteX1" fmla="*/ 421192 w 1513594"/>
                <a:gd name="connsiteY1" fmla="*/ 491596 h 1222904"/>
                <a:gd name="connsiteX2" fmla="*/ 365657 w 1513594"/>
                <a:gd name="connsiteY2" fmla="*/ 342371 h 1222904"/>
                <a:gd name="connsiteX3" fmla="*/ 238372 w 1513594"/>
                <a:gd name="connsiteY3" fmla="*/ 170921 h 1222904"/>
                <a:gd name="connsiteX4" fmla="*/ 600453 w 1513594"/>
                <a:gd name="connsiteY4" fmla="*/ 367771 h 1222904"/>
                <a:gd name="connsiteX5" fmla="*/ 719254 w 1513594"/>
                <a:gd name="connsiteY5" fmla="*/ 5821 h 1222904"/>
                <a:gd name="connsiteX6" fmla="*/ 779572 w 1513594"/>
                <a:gd name="connsiteY6" fmla="*/ 332847 h 1222904"/>
                <a:gd name="connsiteX7" fmla="*/ 893881 w 1513594"/>
                <a:gd name="connsiteY7" fmla="*/ 339197 h 1222904"/>
                <a:gd name="connsiteX8" fmla="*/ 961611 w 1513594"/>
                <a:gd name="connsiteY8" fmla="*/ 342372 h 1222904"/>
                <a:gd name="connsiteX9" fmla="*/ 1235976 w 1513594"/>
                <a:gd name="connsiteY9" fmla="*/ 145522 h 1222904"/>
                <a:gd name="connsiteX10" fmla="*/ 994416 w 1513594"/>
                <a:gd name="connsiteY10" fmla="*/ 507472 h 1222904"/>
                <a:gd name="connsiteX11" fmla="*/ 1446985 w 1513594"/>
                <a:gd name="connsiteY11" fmla="*/ 542397 h 1222904"/>
                <a:gd name="connsiteX12" fmla="*/ 1008832 w 1513594"/>
                <a:gd name="connsiteY12" fmla="*/ 640822 h 1222904"/>
                <a:gd name="connsiteX13" fmla="*/ 1280167 w 1513594"/>
                <a:gd name="connsiteY13" fmla="*/ 875771 h 1222904"/>
                <a:gd name="connsiteX14" fmla="*/ 1069949 w 1513594"/>
                <a:gd name="connsiteY14" fmla="*/ 844022 h 1222904"/>
                <a:gd name="connsiteX15" fmla="*/ 774282 w 1513594"/>
                <a:gd name="connsiteY15" fmla="*/ 1218671 h 1222904"/>
                <a:gd name="connsiteX16" fmla="*/ 58848 w 1513594"/>
                <a:gd name="connsiteY16" fmla="*/ 869421 h 1222904"/>
                <a:gd name="connsiteX0" fmla="*/ 58848 w 1513594"/>
                <a:gd name="connsiteY0" fmla="*/ 869421 h 1249892"/>
                <a:gd name="connsiteX1" fmla="*/ 421192 w 1513594"/>
                <a:gd name="connsiteY1" fmla="*/ 491596 h 1249892"/>
                <a:gd name="connsiteX2" fmla="*/ 365657 w 1513594"/>
                <a:gd name="connsiteY2" fmla="*/ 342371 h 1249892"/>
                <a:gd name="connsiteX3" fmla="*/ 238372 w 1513594"/>
                <a:gd name="connsiteY3" fmla="*/ 170921 h 1249892"/>
                <a:gd name="connsiteX4" fmla="*/ 600453 w 1513594"/>
                <a:gd name="connsiteY4" fmla="*/ 367771 h 1249892"/>
                <a:gd name="connsiteX5" fmla="*/ 719254 w 1513594"/>
                <a:gd name="connsiteY5" fmla="*/ 5821 h 1249892"/>
                <a:gd name="connsiteX6" fmla="*/ 779572 w 1513594"/>
                <a:gd name="connsiteY6" fmla="*/ 332847 h 1249892"/>
                <a:gd name="connsiteX7" fmla="*/ 893881 w 1513594"/>
                <a:gd name="connsiteY7" fmla="*/ 339197 h 1249892"/>
                <a:gd name="connsiteX8" fmla="*/ 961611 w 1513594"/>
                <a:gd name="connsiteY8" fmla="*/ 342372 h 1249892"/>
                <a:gd name="connsiteX9" fmla="*/ 1235976 w 1513594"/>
                <a:gd name="connsiteY9" fmla="*/ 145522 h 1249892"/>
                <a:gd name="connsiteX10" fmla="*/ 994416 w 1513594"/>
                <a:gd name="connsiteY10" fmla="*/ 507472 h 1249892"/>
                <a:gd name="connsiteX11" fmla="*/ 1446985 w 1513594"/>
                <a:gd name="connsiteY11" fmla="*/ 542397 h 1249892"/>
                <a:gd name="connsiteX12" fmla="*/ 1008832 w 1513594"/>
                <a:gd name="connsiteY12" fmla="*/ 640822 h 1249892"/>
                <a:gd name="connsiteX13" fmla="*/ 1280167 w 1513594"/>
                <a:gd name="connsiteY13" fmla="*/ 875771 h 1249892"/>
                <a:gd name="connsiteX14" fmla="*/ 1069949 w 1513594"/>
                <a:gd name="connsiteY14" fmla="*/ 844022 h 1249892"/>
                <a:gd name="connsiteX15" fmla="*/ 774282 w 1513594"/>
                <a:gd name="connsiteY15" fmla="*/ 1218671 h 1249892"/>
                <a:gd name="connsiteX16" fmla="*/ 495394 w 1513594"/>
                <a:gd name="connsiteY16" fmla="*/ 656696 h 1249892"/>
                <a:gd name="connsiteX17" fmla="*/ 58848 w 1513594"/>
                <a:gd name="connsiteY17" fmla="*/ 869421 h 1249892"/>
                <a:gd name="connsiteX0" fmla="*/ 58848 w 1513594"/>
                <a:gd name="connsiteY0" fmla="*/ 869421 h 1251479"/>
                <a:gd name="connsiteX1" fmla="*/ 421192 w 1513594"/>
                <a:gd name="connsiteY1" fmla="*/ 491596 h 1251479"/>
                <a:gd name="connsiteX2" fmla="*/ 365657 w 1513594"/>
                <a:gd name="connsiteY2" fmla="*/ 342371 h 1251479"/>
                <a:gd name="connsiteX3" fmla="*/ 238372 w 1513594"/>
                <a:gd name="connsiteY3" fmla="*/ 170921 h 1251479"/>
                <a:gd name="connsiteX4" fmla="*/ 600453 w 1513594"/>
                <a:gd name="connsiteY4" fmla="*/ 367771 h 1251479"/>
                <a:gd name="connsiteX5" fmla="*/ 719254 w 1513594"/>
                <a:gd name="connsiteY5" fmla="*/ 5821 h 1251479"/>
                <a:gd name="connsiteX6" fmla="*/ 779572 w 1513594"/>
                <a:gd name="connsiteY6" fmla="*/ 332847 h 1251479"/>
                <a:gd name="connsiteX7" fmla="*/ 893881 w 1513594"/>
                <a:gd name="connsiteY7" fmla="*/ 339197 h 1251479"/>
                <a:gd name="connsiteX8" fmla="*/ 961611 w 1513594"/>
                <a:gd name="connsiteY8" fmla="*/ 342372 h 1251479"/>
                <a:gd name="connsiteX9" fmla="*/ 1235976 w 1513594"/>
                <a:gd name="connsiteY9" fmla="*/ 145522 h 1251479"/>
                <a:gd name="connsiteX10" fmla="*/ 994416 w 1513594"/>
                <a:gd name="connsiteY10" fmla="*/ 507472 h 1251479"/>
                <a:gd name="connsiteX11" fmla="*/ 1446985 w 1513594"/>
                <a:gd name="connsiteY11" fmla="*/ 542397 h 1251479"/>
                <a:gd name="connsiteX12" fmla="*/ 1008832 w 1513594"/>
                <a:gd name="connsiteY12" fmla="*/ 640822 h 1251479"/>
                <a:gd name="connsiteX13" fmla="*/ 1280167 w 1513594"/>
                <a:gd name="connsiteY13" fmla="*/ 875771 h 1251479"/>
                <a:gd name="connsiteX14" fmla="*/ 1069949 w 1513594"/>
                <a:gd name="connsiteY14" fmla="*/ 844022 h 1251479"/>
                <a:gd name="connsiteX15" fmla="*/ 774282 w 1513594"/>
                <a:gd name="connsiteY15" fmla="*/ 1218671 h 1251479"/>
                <a:gd name="connsiteX16" fmla="*/ 319185 w 1513594"/>
                <a:gd name="connsiteY16" fmla="*/ 1040871 h 1251479"/>
                <a:gd name="connsiteX17" fmla="*/ 495394 w 1513594"/>
                <a:gd name="connsiteY17" fmla="*/ 656696 h 1251479"/>
                <a:gd name="connsiteX18" fmla="*/ 58848 w 1513594"/>
                <a:gd name="connsiteY18" fmla="*/ 869421 h 1251479"/>
                <a:gd name="connsiteX0" fmla="*/ 58848 w 1513594"/>
                <a:gd name="connsiteY0" fmla="*/ 869421 h 1233488"/>
                <a:gd name="connsiteX1" fmla="*/ 421192 w 1513594"/>
                <a:gd name="connsiteY1" fmla="*/ 491596 h 1233488"/>
                <a:gd name="connsiteX2" fmla="*/ 365657 w 1513594"/>
                <a:gd name="connsiteY2" fmla="*/ 342371 h 1233488"/>
                <a:gd name="connsiteX3" fmla="*/ 238372 w 1513594"/>
                <a:gd name="connsiteY3" fmla="*/ 170921 h 1233488"/>
                <a:gd name="connsiteX4" fmla="*/ 600453 w 1513594"/>
                <a:gd name="connsiteY4" fmla="*/ 367771 h 1233488"/>
                <a:gd name="connsiteX5" fmla="*/ 719254 w 1513594"/>
                <a:gd name="connsiteY5" fmla="*/ 5821 h 1233488"/>
                <a:gd name="connsiteX6" fmla="*/ 779572 w 1513594"/>
                <a:gd name="connsiteY6" fmla="*/ 332847 h 1233488"/>
                <a:gd name="connsiteX7" fmla="*/ 893881 w 1513594"/>
                <a:gd name="connsiteY7" fmla="*/ 339197 h 1233488"/>
                <a:gd name="connsiteX8" fmla="*/ 961611 w 1513594"/>
                <a:gd name="connsiteY8" fmla="*/ 342372 h 1233488"/>
                <a:gd name="connsiteX9" fmla="*/ 1235976 w 1513594"/>
                <a:gd name="connsiteY9" fmla="*/ 145522 h 1233488"/>
                <a:gd name="connsiteX10" fmla="*/ 994416 w 1513594"/>
                <a:gd name="connsiteY10" fmla="*/ 507472 h 1233488"/>
                <a:gd name="connsiteX11" fmla="*/ 1446985 w 1513594"/>
                <a:gd name="connsiteY11" fmla="*/ 542397 h 1233488"/>
                <a:gd name="connsiteX12" fmla="*/ 1008832 w 1513594"/>
                <a:gd name="connsiteY12" fmla="*/ 640822 h 1233488"/>
                <a:gd name="connsiteX13" fmla="*/ 1280167 w 1513594"/>
                <a:gd name="connsiteY13" fmla="*/ 875771 h 1233488"/>
                <a:gd name="connsiteX14" fmla="*/ 1069949 w 1513594"/>
                <a:gd name="connsiteY14" fmla="*/ 844022 h 1233488"/>
                <a:gd name="connsiteX15" fmla="*/ 774282 w 1513594"/>
                <a:gd name="connsiteY15" fmla="*/ 1218671 h 1233488"/>
                <a:gd name="connsiteX16" fmla="*/ 725579 w 1513594"/>
                <a:gd name="connsiteY16" fmla="*/ 755121 h 1233488"/>
                <a:gd name="connsiteX17" fmla="*/ 319185 w 1513594"/>
                <a:gd name="connsiteY17" fmla="*/ 1040871 h 1233488"/>
                <a:gd name="connsiteX18" fmla="*/ 495394 w 1513594"/>
                <a:gd name="connsiteY18" fmla="*/ 656696 h 1233488"/>
                <a:gd name="connsiteX19" fmla="*/ 58848 w 1513594"/>
                <a:gd name="connsiteY19" fmla="*/ 869421 h 1233488"/>
                <a:gd name="connsiteX0" fmla="*/ 58848 w 1513594"/>
                <a:gd name="connsiteY0" fmla="*/ 869421 h 1235604"/>
                <a:gd name="connsiteX1" fmla="*/ 421192 w 1513594"/>
                <a:gd name="connsiteY1" fmla="*/ 491596 h 1235604"/>
                <a:gd name="connsiteX2" fmla="*/ 365657 w 1513594"/>
                <a:gd name="connsiteY2" fmla="*/ 342371 h 1235604"/>
                <a:gd name="connsiteX3" fmla="*/ 238372 w 1513594"/>
                <a:gd name="connsiteY3" fmla="*/ 170921 h 1235604"/>
                <a:gd name="connsiteX4" fmla="*/ 600453 w 1513594"/>
                <a:gd name="connsiteY4" fmla="*/ 367771 h 1235604"/>
                <a:gd name="connsiteX5" fmla="*/ 719254 w 1513594"/>
                <a:gd name="connsiteY5" fmla="*/ 5821 h 1235604"/>
                <a:gd name="connsiteX6" fmla="*/ 779572 w 1513594"/>
                <a:gd name="connsiteY6" fmla="*/ 332847 h 1235604"/>
                <a:gd name="connsiteX7" fmla="*/ 893881 w 1513594"/>
                <a:gd name="connsiteY7" fmla="*/ 339197 h 1235604"/>
                <a:gd name="connsiteX8" fmla="*/ 961611 w 1513594"/>
                <a:gd name="connsiteY8" fmla="*/ 342372 h 1235604"/>
                <a:gd name="connsiteX9" fmla="*/ 1235976 w 1513594"/>
                <a:gd name="connsiteY9" fmla="*/ 145522 h 1235604"/>
                <a:gd name="connsiteX10" fmla="*/ 994416 w 1513594"/>
                <a:gd name="connsiteY10" fmla="*/ 507472 h 1235604"/>
                <a:gd name="connsiteX11" fmla="*/ 1446985 w 1513594"/>
                <a:gd name="connsiteY11" fmla="*/ 542397 h 1235604"/>
                <a:gd name="connsiteX12" fmla="*/ 1008832 w 1513594"/>
                <a:gd name="connsiteY12" fmla="*/ 640822 h 1235604"/>
                <a:gd name="connsiteX13" fmla="*/ 1280167 w 1513594"/>
                <a:gd name="connsiteY13" fmla="*/ 875771 h 1235604"/>
                <a:gd name="connsiteX14" fmla="*/ 1069949 w 1513594"/>
                <a:gd name="connsiteY14" fmla="*/ 844022 h 1235604"/>
                <a:gd name="connsiteX15" fmla="*/ 874281 w 1513594"/>
                <a:gd name="connsiteY15" fmla="*/ 653521 h 1235604"/>
                <a:gd name="connsiteX16" fmla="*/ 774282 w 1513594"/>
                <a:gd name="connsiteY16" fmla="*/ 1218671 h 1235604"/>
                <a:gd name="connsiteX17" fmla="*/ 725579 w 1513594"/>
                <a:gd name="connsiteY17" fmla="*/ 755121 h 1235604"/>
                <a:gd name="connsiteX18" fmla="*/ 319185 w 1513594"/>
                <a:gd name="connsiteY18" fmla="*/ 1040871 h 1235604"/>
                <a:gd name="connsiteX19" fmla="*/ 495394 w 1513594"/>
                <a:gd name="connsiteY19" fmla="*/ 656696 h 1235604"/>
                <a:gd name="connsiteX20" fmla="*/ 58848 w 1513594"/>
                <a:gd name="connsiteY20" fmla="*/ 869421 h 1235604"/>
                <a:gd name="connsiteX0" fmla="*/ 58848 w 1513594"/>
                <a:gd name="connsiteY0" fmla="*/ 869421 h 1225550"/>
                <a:gd name="connsiteX1" fmla="*/ 421192 w 1513594"/>
                <a:gd name="connsiteY1" fmla="*/ 491596 h 1225550"/>
                <a:gd name="connsiteX2" fmla="*/ 365657 w 1513594"/>
                <a:gd name="connsiteY2" fmla="*/ 342371 h 1225550"/>
                <a:gd name="connsiteX3" fmla="*/ 238372 w 1513594"/>
                <a:gd name="connsiteY3" fmla="*/ 170921 h 1225550"/>
                <a:gd name="connsiteX4" fmla="*/ 600453 w 1513594"/>
                <a:gd name="connsiteY4" fmla="*/ 367771 h 1225550"/>
                <a:gd name="connsiteX5" fmla="*/ 719254 w 1513594"/>
                <a:gd name="connsiteY5" fmla="*/ 5821 h 1225550"/>
                <a:gd name="connsiteX6" fmla="*/ 779572 w 1513594"/>
                <a:gd name="connsiteY6" fmla="*/ 332847 h 1225550"/>
                <a:gd name="connsiteX7" fmla="*/ 893881 w 1513594"/>
                <a:gd name="connsiteY7" fmla="*/ 339197 h 1225550"/>
                <a:gd name="connsiteX8" fmla="*/ 961611 w 1513594"/>
                <a:gd name="connsiteY8" fmla="*/ 342372 h 1225550"/>
                <a:gd name="connsiteX9" fmla="*/ 1235976 w 1513594"/>
                <a:gd name="connsiteY9" fmla="*/ 145522 h 1225550"/>
                <a:gd name="connsiteX10" fmla="*/ 994416 w 1513594"/>
                <a:gd name="connsiteY10" fmla="*/ 507472 h 1225550"/>
                <a:gd name="connsiteX11" fmla="*/ 1446985 w 1513594"/>
                <a:gd name="connsiteY11" fmla="*/ 542397 h 1225550"/>
                <a:gd name="connsiteX12" fmla="*/ 1008832 w 1513594"/>
                <a:gd name="connsiteY12" fmla="*/ 640822 h 1225550"/>
                <a:gd name="connsiteX13" fmla="*/ 1280167 w 1513594"/>
                <a:gd name="connsiteY13" fmla="*/ 875771 h 1225550"/>
                <a:gd name="connsiteX14" fmla="*/ 1069949 w 1513594"/>
                <a:gd name="connsiteY14" fmla="*/ 844022 h 1225550"/>
                <a:gd name="connsiteX15" fmla="*/ 874281 w 1513594"/>
                <a:gd name="connsiteY15" fmla="*/ 713846 h 1225550"/>
                <a:gd name="connsiteX16" fmla="*/ 774282 w 1513594"/>
                <a:gd name="connsiteY16" fmla="*/ 1218671 h 1225550"/>
                <a:gd name="connsiteX17" fmla="*/ 725579 w 1513594"/>
                <a:gd name="connsiteY17" fmla="*/ 755121 h 1225550"/>
                <a:gd name="connsiteX18" fmla="*/ 319185 w 1513594"/>
                <a:gd name="connsiteY18" fmla="*/ 1040871 h 1225550"/>
                <a:gd name="connsiteX19" fmla="*/ 495394 w 1513594"/>
                <a:gd name="connsiteY19" fmla="*/ 656696 h 1225550"/>
                <a:gd name="connsiteX20" fmla="*/ 58848 w 1513594"/>
                <a:gd name="connsiteY20" fmla="*/ 869421 h 1225550"/>
                <a:gd name="connsiteX0" fmla="*/ 58848 w 1513594"/>
                <a:gd name="connsiteY0" fmla="*/ 869421 h 1225550"/>
                <a:gd name="connsiteX1" fmla="*/ 421192 w 1513594"/>
                <a:gd name="connsiteY1" fmla="*/ 491596 h 1225550"/>
                <a:gd name="connsiteX2" fmla="*/ 365657 w 1513594"/>
                <a:gd name="connsiteY2" fmla="*/ 342371 h 1225550"/>
                <a:gd name="connsiteX3" fmla="*/ 238372 w 1513594"/>
                <a:gd name="connsiteY3" fmla="*/ 170921 h 1225550"/>
                <a:gd name="connsiteX4" fmla="*/ 600453 w 1513594"/>
                <a:gd name="connsiteY4" fmla="*/ 367771 h 1225550"/>
                <a:gd name="connsiteX5" fmla="*/ 719254 w 1513594"/>
                <a:gd name="connsiteY5" fmla="*/ 5821 h 1225550"/>
                <a:gd name="connsiteX6" fmla="*/ 779572 w 1513594"/>
                <a:gd name="connsiteY6" fmla="*/ 332847 h 1225550"/>
                <a:gd name="connsiteX7" fmla="*/ 893881 w 1513594"/>
                <a:gd name="connsiteY7" fmla="*/ 339197 h 1225550"/>
                <a:gd name="connsiteX8" fmla="*/ 961611 w 1513594"/>
                <a:gd name="connsiteY8" fmla="*/ 342372 h 1225550"/>
                <a:gd name="connsiteX9" fmla="*/ 1235976 w 1513594"/>
                <a:gd name="connsiteY9" fmla="*/ 145522 h 1225550"/>
                <a:gd name="connsiteX10" fmla="*/ 994416 w 1513594"/>
                <a:gd name="connsiteY10" fmla="*/ 507472 h 1225550"/>
                <a:gd name="connsiteX11" fmla="*/ 1446985 w 1513594"/>
                <a:gd name="connsiteY11" fmla="*/ 542397 h 1225550"/>
                <a:gd name="connsiteX12" fmla="*/ 1008832 w 1513594"/>
                <a:gd name="connsiteY12" fmla="*/ 640822 h 1225550"/>
                <a:gd name="connsiteX13" fmla="*/ 1280167 w 1513594"/>
                <a:gd name="connsiteY13" fmla="*/ 875771 h 1225550"/>
                <a:gd name="connsiteX14" fmla="*/ 1069949 w 1513594"/>
                <a:gd name="connsiteY14" fmla="*/ 844022 h 1225550"/>
                <a:gd name="connsiteX15" fmla="*/ 874281 w 1513594"/>
                <a:gd name="connsiteY15" fmla="*/ 713846 h 1225550"/>
                <a:gd name="connsiteX16" fmla="*/ 774282 w 1513594"/>
                <a:gd name="connsiteY16" fmla="*/ 1218671 h 1225550"/>
                <a:gd name="connsiteX17" fmla="*/ 725579 w 1513594"/>
                <a:gd name="connsiteY17" fmla="*/ 755121 h 1225550"/>
                <a:gd name="connsiteX18" fmla="*/ 319185 w 1513594"/>
                <a:gd name="connsiteY18" fmla="*/ 1040871 h 1225550"/>
                <a:gd name="connsiteX19" fmla="*/ 497509 w 1513594"/>
                <a:gd name="connsiteY19" fmla="*/ 764646 h 1225550"/>
                <a:gd name="connsiteX20" fmla="*/ 495394 w 1513594"/>
                <a:gd name="connsiteY20" fmla="*/ 656696 h 1225550"/>
                <a:gd name="connsiteX21" fmla="*/ 58848 w 1513594"/>
                <a:gd name="connsiteY21" fmla="*/ 869421 h 1225550"/>
                <a:gd name="connsiteX0" fmla="*/ 27164 w 1481910"/>
                <a:gd name="connsiteY0" fmla="*/ 869421 h 1225550"/>
                <a:gd name="connsiteX1" fmla="*/ 300725 w 1481910"/>
                <a:gd name="connsiteY1" fmla="*/ 634471 h 1225550"/>
                <a:gd name="connsiteX2" fmla="*/ 389508 w 1481910"/>
                <a:gd name="connsiteY2" fmla="*/ 491596 h 1225550"/>
                <a:gd name="connsiteX3" fmla="*/ 333973 w 1481910"/>
                <a:gd name="connsiteY3" fmla="*/ 342371 h 1225550"/>
                <a:gd name="connsiteX4" fmla="*/ 206688 w 1481910"/>
                <a:gd name="connsiteY4" fmla="*/ 170921 h 1225550"/>
                <a:gd name="connsiteX5" fmla="*/ 568769 w 1481910"/>
                <a:gd name="connsiteY5" fmla="*/ 367771 h 1225550"/>
                <a:gd name="connsiteX6" fmla="*/ 687570 w 1481910"/>
                <a:gd name="connsiteY6" fmla="*/ 5821 h 1225550"/>
                <a:gd name="connsiteX7" fmla="*/ 747888 w 1481910"/>
                <a:gd name="connsiteY7" fmla="*/ 332847 h 1225550"/>
                <a:gd name="connsiteX8" fmla="*/ 862197 w 1481910"/>
                <a:gd name="connsiteY8" fmla="*/ 339197 h 1225550"/>
                <a:gd name="connsiteX9" fmla="*/ 929927 w 1481910"/>
                <a:gd name="connsiteY9" fmla="*/ 342372 h 1225550"/>
                <a:gd name="connsiteX10" fmla="*/ 1204292 w 1481910"/>
                <a:gd name="connsiteY10" fmla="*/ 145522 h 1225550"/>
                <a:gd name="connsiteX11" fmla="*/ 962732 w 1481910"/>
                <a:gd name="connsiteY11" fmla="*/ 507472 h 1225550"/>
                <a:gd name="connsiteX12" fmla="*/ 1415301 w 1481910"/>
                <a:gd name="connsiteY12" fmla="*/ 542397 h 1225550"/>
                <a:gd name="connsiteX13" fmla="*/ 977148 w 1481910"/>
                <a:gd name="connsiteY13" fmla="*/ 640822 h 1225550"/>
                <a:gd name="connsiteX14" fmla="*/ 1248483 w 1481910"/>
                <a:gd name="connsiteY14" fmla="*/ 875771 h 1225550"/>
                <a:gd name="connsiteX15" fmla="*/ 1038265 w 1481910"/>
                <a:gd name="connsiteY15" fmla="*/ 844022 h 1225550"/>
                <a:gd name="connsiteX16" fmla="*/ 842597 w 1481910"/>
                <a:gd name="connsiteY16" fmla="*/ 713846 h 1225550"/>
                <a:gd name="connsiteX17" fmla="*/ 742598 w 1481910"/>
                <a:gd name="connsiteY17" fmla="*/ 1218671 h 1225550"/>
                <a:gd name="connsiteX18" fmla="*/ 693895 w 1481910"/>
                <a:gd name="connsiteY18" fmla="*/ 755121 h 1225550"/>
                <a:gd name="connsiteX19" fmla="*/ 287501 w 1481910"/>
                <a:gd name="connsiteY19" fmla="*/ 1040871 h 1225550"/>
                <a:gd name="connsiteX20" fmla="*/ 465825 w 1481910"/>
                <a:gd name="connsiteY20" fmla="*/ 764646 h 1225550"/>
                <a:gd name="connsiteX21" fmla="*/ 463710 w 1481910"/>
                <a:gd name="connsiteY21" fmla="*/ 656696 h 1225550"/>
                <a:gd name="connsiteX22" fmla="*/ 27164 w 1481910"/>
                <a:gd name="connsiteY22" fmla="*/ 869421 h 1225550"/>
                <a:gd name="connsiteX0" fmla="*/ 27164 w 1481910"/>
                <a:gd name="connsiteY0" fmla="*/ 869421 h 1225550"/>
                <a:gd name="connsiteX1" fmla="*/ 300725 w 1481910"/>
                <a:gd name="connsiteY1" fmla="*/ 634471 h 1225550"/>
                <a:gd name="connsiteX2" fmla="*/ 389508 w 1481910"/>
                <a:gd name="connsiteY2" fmla="*/ 491596 h 1225550"/>
                <a:gd name="connsiteX3" fmla="*/ 333973 w 1481910"/>
                <a:gd name="connsiteY3" fmla="*/ 342371 h 1225550"/>
                <a:gd name="connsiteX4" fmla="*/ 206688 w 1481910"/>
                <a:gd name="connsiteY4" fmla="*/ 170921 h 1225550"/>
                <a:gd name="connsiteX5" fmla="*/ 568769 w 1481910"/>
                <a:gd name="connsiteY5" fmla="*/ 367771 h 1225550"/>
                <a:gd name="connsiteX6" fmla="*/ 687570 w 1481910"/>
                <a:gd name="connsiteY6" fmla="*/ 5821 h 1225550"/>
                <a:gd name="connsiteX7" fmla="*/ 747888 w 1481910"/>
                <a:gd name="connsiteY7" fmla="*/ 332847 h 1225550"/>
                <a:gd name="connsiteX8" fmla="*/ 862197 w 1481910"/>
                <a:gd name="connsiteY8" fmla="*/ 339197 h 1225550"/>
                <a:gd name="connsiteX9" fmla="*/ 929927 w 1481910"/>
                <a:gd name="connsiteY9" fmla="*/ 342372 h 1225550"/>
                <a:gd name="connsiteX10" fmla="*/ 1204292 w 1481910"/>
                <a:gd name="connsiteY10" fmla="*/ 145522 h 1225550"/>
                <a:gd name="connsiteX11" fmla="*/ 962732 w 1481910"/>
                <a:gd name="connsiteY11" fmla="*/ 507472 h 1225550"/>
                <a:gd name="connsiteX12" fmla="*/ 1415301 w 1481910"/>
                <a:gd name="connsiteY12" fmla="*/ 542397 h 1225550"/>
                <a:gd name="connsiteX13" fmla="*/ 977148 w 1481910"/>
                <a:gd name="connsiteY13" fmla="*/ 640822 h 1225550"/>
                <a:gd name="connsiteX14" fmla="*/ 1248483 w 1481910"/>
                <a:gd name="connsiteY14" fmla="*/ 875771 h 1225550"/>
                <a:gd name="connsiteX15" fmla="*/ 1038265 w 1481910"/>
                <a:gd name="connsiteY15" fmla="*/ 844022 h 1225550"/>
                <a:gd name="connsiteX16" fmla="*/ 842597 w 1481910"/>
                <a:gd name="connsiteY16" fmla="*/ 713846 h 1225550"/>
                <a:gd name="connsiteX17" fmla="*/ 742598 w 1481910"/>
                <a:gd name="connsiteY17" fmla="*/ 1218671 h 1225550"/>
                <a:gd name="connsiteX18" fmla="*/ 693895 w 1481910"/>
                <a:gd name="connsiteY18" fmla="*/ 755121 h 1225550"/>
                <a:gd name="connsiteX19" fmla="*/ 287501 w 1481910"/>
                <a:gd name="connsiteY19" fmla="*/ 1040871 h 1225550"/>
                <a:gd name="connsiteX20" fmla="*/ 465825 w 1481910"/>
                <a:gd name="connsiteY20" fmla="*/ 764646 h 1225550"/>
                <a:gd name="connsiteX21" fmla="*/ 463710 w 1481910"/>
                <a:gd name="connsiteY21" fmla="*/ 656696 h 1225550"/>
                <a:gd name="connsiteX22" fmla="*/ 27164 w 1481910"/>
                <a:gd name="connsiteY22" fmla="*/ 869421 h 1225550"/>
                <a:gd name="connsiteX0" fmla="*/ 27164 w 1481910"/>
                <a:gd name="connsiteY0" fmla="*/ 786871 h 1225550"/>
                <a:gd name="connsiteX1" fmla="*/ 300725 w 1481910"/>
                <a:gd name="connsiteY1" fmla="*/ 634471 h 1225550"/>
                <a:gd name="connsiteX2" fmla="*/ 389508 w 1481910"/>
                <a:gd name="connsiteY2" fmla="*/ 491596 h 1225550"/>
                <a:gd name="connsiteX3" fmla="*/ 333973 w 1481910"/>
                <a:gd name="connsiteY3" fmla="*/ 342371 h 1225550"/>
                <a:gd name="connsiteX4" fmla="*/ 206688 w 1481910"/>
                <a:gd name="connsiteY4" fmla="*/ 170921 h 1225550"/>
                <a:gd name="connsiteX5" fmla="*/ 568769 w 1481910"/>
                <a:gd name="connsiteY5" fmla="*/ 367771 h 1225550"/>
                <a:gd name="connsiteX6" fmla="*/ 687570 w 1481910"/>
                <a:gd name="connsiteY6" fmla="*/ 5821 h 1225550"/>
                <a:gd name="connsiteX7" fmla="*/ 747888 w 1481910"/>
                <a:gd name="connsiteY7" fmla="*/ 332847 h 1225550"/>
                <a:gd name="connsiteX8" fmla="*/ 862197 w 1481910"/>
                <a:gd name="connsiteY8" fmla="*/ 339197 h 1225550"/>
                <a:gd name="connsiteX9" fmla="*/ 929927 w 1481910"/>
                <a:gd name="connsiteY9" fmla="*/ 342372 h 1225550"/>
                <a:gd name="connsiteX10" fmla="*/ 1204292 w 1481910"/>
                <a:gd name="connsiteY10" fmla="*/ 145522 h 1225550"/>
                <a:gd name="connsiteX11" fmla="*/ 962732 w 1481910"/>
                <a:gd name="connsiteY11" fmla="*/ 507472 h 1225550"/>
                <a:gd name="connsiteX12" fmla="*/ 1415301 w 1481910"/>
                <a:gd name="connsiteY12" fmla="*/ 542397 h 1225550"/>
                <a:gd name="connsiteX13" fmla="*/ 977148 w 1481910"/>
                <a:gd name="connsiteY13" fmla="*/ 640822 h 1225550"/>
                <a:gd name="connsiteX14" fmla="*/ 1248483 w 1481910"/>
                <a:gd name="connsiteY14" fmla="*/ 875771 h 1225550"/>
                <a:gd name="connsiteX15" fmla="*/ 1038265 w 1481910"/>
                <a:gd name="connsiteY15" fmla="*/ 844022 h 1225550"/>
                <a:gd name="connsiteX16" fmla="*/ 842597 w 1481910"/>
                <a:gd name="connsiteY16" fmla="*/ 713846 h 1225550"/>
                <a:gd name="connsiteX17" fmla="*/ 742598 w 1481910"/>
                <a:gd name="connsiteY17" fmla="*/ 1218671 h 1225550"/>
                <a:gd name="connsiteX18" fmla="*/ 693895 w 1481910"/>
                <a:gd name="connsiteY18" fmla="*/ 755121 h 1225550"/>
                <a:gd name="connsiteX19" fmla="*/ 287501 w 1481910"/>
                <a:gd name="connsiteY19" fmla="*/ 1040871 h 1225550"/>
                <a:gd name="connsiteX20" fmla="*/ 465825 w 1481910"/>
                <a:gd name="connsiteY20" fmla="*/ 764646 h 1225550"/>
                <a:gd name="connsiteX21" fmla="*/ 463710 w 1481910"/>
                <a:gd name="connsiteY21" fmla="*/ 656696 h 1225550"/>
                <a:gd name="connsiteX22" fmla="*/ 27164 w 1481910"/>
                <a:gd name="connsiteY22" fmla="*/ 786871 h 1225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481910" h="1225550">
                  <a:moveTo>
                    <a:pt x="27164" y="786871"/>
                  </a:moveTo>
                  <a:cubicBezTo>
                    <a:pt x="0" y="783167"/>
                    <a:pt x="145087" y="726017"/>
                    <a:pt x="300725" y="634471"/>
                  </a:cubicBezTo>
                  <a:cubicBezTo>
                    <a:pt x="361116" y="571500"/>
                    <a:pt x="383967" y="532871"/>
                    <a:pt x="389508" y="491596"/>
                  </a:cubicBezTo>
                  <a:cubicBezTo>
                    <a:pt x="387020" y="413279"/>
                    <a:pt x="364443" y="395817"/>
                    <a:pt x="333973" y="342371"/>
                  </a:cubicBezTo>
                  <a:cubicBezTo>
                    <a:pt x="303503" y="288925"/>
                    <a:pt x="167555" y="166688"/>
                    <a:pt x="206688" y="170921"/>
                  </a:cubicBezTo>
                  <a:cubicBezTo>
                    <a:pt x="245821" y="175154"/>
                    <a:pt x="488622" y="395288"/>
                    <a:pt x="568769" y="367771"/>
                  </a:cubicBezTo>
                  <a:cubicBezTo>
                    <a:pt x="648916" y="340254"/>
                    <a:pt x="657717" y="11642"/>
                    <a:pt x="687570" y="5821"/>
                  </a:cubicBezTo>
                  <a:cubicBezTo>
                    <a:pt x="717423" y="0"/>
                    <a:pt x="718784" y="277284"/>
                    <a:pt x="747888" y="332847"/>
                  </a:cubicBezTo>
                  <a:cubicBezTo>
                    <a:pt x="776993" y="388410"/>
                    <a:pt x="831857" y="337610"/>
                    <a:pt x="862197" y="339197"/>
                  </a:cubicBezTo>
                  <a:lnTo>
                    <a:pt x="929927" y="342372"/>
                  </a:lnTo>
                  <a:cubicBezTo>
                    <a:pt x="965821" y="343960"/>
                    <a:pt x="1159314" y="75672"/>
                    <a:pt x="1204292" y="145522"/>
                  </a:cubicBezTo>
                  <a:cubicBezTo>
                    <a:pt x="1254033" y="125414"/>
                    <a:pt x="963481" y="404814"/>
                    <a:pt x="962732" y="507472"/>
                  </a:cubicBezTo>
                  <a:cubicBezTo>
                    <a:pt x="935106" y="582084"/>
                    <a:pt x="1375790" y="500064"/>
                    <a:pt x="1415301" y="542397"/>
                  </a:cubicBezTo>
                  <a:cubicBezTo>
                    <a:pt x="1481910" y="555626"/>
                    <a:pt x="1004951" y="585260"/>
                    <a:pt x="977148" y="640822"/>
                  </a:cubicBezTo>
                  <a:cubicBezTo>
                    <a:pt x="949345" y="696384"/>
                    <a:pt x="1238297" y="841904"/>
                    <a:pt x="1248483" y="875771"/>
                  </a:cubicBezTo>
                  <a:cubicBezTo>
                    <a:pt x="1258669" y="909638"/>
                    <a:pt x="1105913" y="871009"/>
                    <a:pt x="1038265" y="844022"/>
                  </a:cubicBezTo>
                  <a:cubicBezTo>
                    <a:pt x="970617" y="817035"/>
                    <a:pt x="891875" y="651404"/>
                    <a:pt x="842597" y="713846"/>
                  </a:cubicBezTo>
                  <a:cubicBezTo>
                    <a:pt x="793319" y="776288"/>
                    <a:pt x="767382" y="1211792"/>
                    <a:pt x="742598" y="1218671"/>
                  </a:cubicBezTo>
                  <a:cubicBezTo>
                    <a:pt x="717814" y="1225550"/>
                    <a:pt x="769745" y="784754"/>
                    <a:pt x="693895" y="755121"/>
                  </a:cubicBezTo>
                  <a:cubicBezTo>
                    <a:pt x="618046" y="725488"/>
                    <a:pt x="325512" y="1039284"/>
                    <a:pt x="287501" y="1040871"/>
                  </a:cubicBezTo>
                  <a:cubicBezTo>
                    <a:pt x="249490" y="1042458"/>
                    <a:pt x="436457" y="828675"/>
                    <a:pt x="465825" y="764646"/>
                  </a:cubicBezTo>
                  <a:cubicBezTo>
                    <a:pt x="495193" y="700617"/>
                    <a:pt x="536820" y="652992"/>
                    <a:pt x="463710" y="656696"/>
                  </a:cubicBezTo>
                  <a:cubicBezTo>
                    <a:pt x="390600" y="660400"/>
                    <a:pt x="54328" y="790575"/>
                    <a:pt x="27164" y="786871"/>
                  </a:cubicBezTo>
                  <a:close/>
                </a:path>
              </a:pathLst>
            </a:cu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/>
            </a:p>
          </p:txBody>
        </p:sp>
        <p:grpSp>
          <p:nvGrpSpPr>
            <p:cNvPr id="485" name="Group 484"/>
            <p:cNvGrpSpPr/>
            <p:nvPr/>
          </p:nvGrpSpPr>
          <p:grpSpPr>
            <a:xfrm>
              <a:off x="3629025" y="5451475"/>
              <a:ext cx="2960688" cy="1046164"/>
              <a:chOff x="3629025" y="5451475"/>
              <a:chExt cx="2960688" cy="1046164"/>
            </a:xfrm>
          </p:grpSpPr>
          <p:sp>
            <p:nvSpPr>
              <p:cNvPr id="222" name="Down Arrow 221"/>
              <p:cNvSpPr>
                <a:spLocks noChangeArrowheads="1"/>
              </p:cNvSpPr>
              <p:nvPr/>
            </p:nvSpPr>
            <p:spPr bwMode="auto">
              <a:xfrm rot="16860000">
                <a:off x="3713163" y="5611812"/>
                <a:ext cx="46038" cy="214313"/>
              </a:xfrm>
              <a:prstGeom prst="downArrow">
                <a:avLst>
                  <a:gd name="adj1" fmla="val 50000"/>
                  <a:gd name="adj2" fmla="val 49978"/>
                </a:avLst>
              </a:prstGeom>
              <a:solidFill>
                <a:srgbClr val="595959"/>
              </a:solidFill>
              <a:ln w="9525" algn="ctr">
                <a:solidFill>
                  <a:srgbClr val="7F7F7F"/>
                </a:solidFill>
                <a:miter lim="800000"/>
                <a:headEnd/>
                <a:tailEnd/>
              </a:ln>
              <a:effectLst>
                <a:outerShdw dist="23000" dir="5400000" rotWithShape="0">
                  <a:srgbClr val="000000">
                    <a:alpha val="34998"/>
                  </a:srgbClr>
                </a:outerShdw>
              </a:effectLst>
            </p:spPr>
            <p:txBody>
              <a:bodyPr rot="1080000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>
                  <a:solidFill>
                    <a:schemeClr val="lt1"/>
                  </a:solidFill>
                  <a:latin typeface="+mn-lt"/>
                </a:endParaRPr>
              </a:p>
            </p:txBody>
          </p:sp>
          <p:sp>
            <p:nvSpPr>
              <p:cNvPr id="202" name="Down Arrow 201"/>
              <p:cNvSpPr>
                <a:spLocks noChangeArrowheads="1"/>
              </p:cNvSpPr>
              <p:nvPr/>
            </p:nvSpPr>
            <p:spPr bwMode="auto">
              <a:xfrm rot="15840000">
                <a:off x="5514975" y="5708650"/>
                <a:ext cx="46038" cy="212725"/>
              </a:xfrm>
              <a:prstGeom prst="downArrow">
                <a:avLst>
                  <a:gd name="adj1" fmla="val 50000"/>
                  <a:gd name="adj2" fmla="val 49608"/>
                </a:avLst>
              </a:prstGeom>
              <a:solidFill>
                <a:srgbClr val="595959"/>
              </a:solidFill>
              <a:ln w="9525" algn="ctr">
                <a:solidFill>
                  <a:srgbClr val="7F7F7F"/>
                </a:solidFill>
                <a:miter lim="800000"/>
                <a:headEnd/>
                <a:tailEnd/>
              </a:ln>
              <a:effectLst>
                <a:outerShdw dist="23000" dir="5400000" rotWithShape="0">
                  <a:srgbClr val="000000">
                    <a:alpha val="34998"/>
                  </a:srgbClr>
                </a:outerShdw>
              </a:effectLst>
            </p:spPr>
            <p:txBody>
              <a:bodyPr rot="1080000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>
                  <a:solidFill>
                    <a:schemeClr val="lt1"/>
                  </a:solidFill>
                  <a:latin typeface="+mn-lt"/>
                </a:endParaRPr>
              </a:p>
            </p:txBody>
          </p:sp>
          <p:grpSp>
            <p:nvGrpSpPr>
              <p:cNvPr id="203" name="Group 326"/>
              <p:cNvGrpSpPr>
                <a:grpSpLocks/>
              </p:cNvGrpSpPr>
              <p:nvPr/>
            </p:nvGrpSpPr>
            <p:grpSpPr bwMode="auto">
              <a:xfrm>
                <a:off x="4721225" y="6048376"/>
                <a:ext cx="447675" cy="449263"/>
                <a:chOff x="4103517" y="2326302"/>
                <a:chExt cx="448329" cy="448329"/>
              </a:xfrm>
            </p:grpSpPr>
            <p:grpSp>
              <p:nvGrpSpPr>
                <p:cNvPr id="214" name="Group 327"/>
                <p:cNvGrpSpPr>
                  <a:grpSpLocks noChangeAspect="1"/>
                </p:cNvGrpSpPr>
                <p:nvPr/>
              </p:nvGrpSpPr>
              <p:grpSpPr bwMode="auto">
                <a:xfrm>
                  <a:off x="4103517" y="2326302"/>
                  <a:ext cx="448329" cy="448329"/>
                  <a:chOff x="3725335" y="2586525"/>
                  <a:chExt cx="914400" cy="914400"/>
                </a:xfrm>
              </p:grpSpPr>
              <p:sp>
                <p:nvSpPr>
                  <p:cNvPr id="216" name="Oval 215"/>
                  <p:cNvSpPr/>
                  <p:nvPr/>
                </p:nvSpPr>
                <p:spPr>
                  <a:xfrm>
                    <a:off x="3725335" y="2586523"/>
                    <a:ext cx="914400" cy="914400"/>
                  </a:xfrm>
                  <a:prstGeom prst="ellipse">
                    <a:avLst/>
                  </a:prstGeom>
                  <a:solidFill>
                    <a:srgbClr val="A7E1FF"/>
                  </a:solidFill>
                  <a:ln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b="0"/>
                  </a:p>
                </p:txBody>
              </p:sp>
              <p:sp>
                <p:nvSpPr>
                  <p:cNvPr id="217" name="Oval 216"/>
                  <p:cNvSpPr/>
                  <p:nvPr/>
                </p:nvSpPr>
                <p:spPr>
                  <a:xfrm>
                    <a:off x="3806400" y="2699612"/>
                    <a:ext cx="752272" cy="684991"/>
                  </a:xfrm>
                  <a:prstGeom prst="ellipse">
                    <a:avLst/>
                  </a:prstGeom>
                  <a:solidFill>
                    <a:srgbClr val="4FA0FF"/>
                  </a:solidFill>
                  <a:ln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900" b="0" dirty="0"/>
                  </a:p>
                </p:txBody>
              </p:sp>
            </p:grpSp>
            <p:sp>
              <p:nvSpPr>
                <p:cNvPr id="215" name="TextBox 328"/>
                <p:cNvSpPr txBox="1">
                  <a:spLocks noChangeArrowheads="1"/>
                </p:cNvSpPr>
                <p:nvPr/>
              </p:nvSpPr>
              <p:spPr bwMode="auto">
                <a:xfrm>
                  <a:off x="4126773" y="2404750"/>
                  <a:ext cx="399017" cy="2616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3200" b="1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 sz="3200" b="1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 sz="3200" b="1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 sz="3200" b="1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 sz="3200" b="1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r>
                    <a:rPr lang="en-US" sz="1100">
                      <a:latin typeface="Calibri" pitchFamily="34" charset="0"/>
                    </a:rPr>
                    <a:t>Th1</a:t>
                  </a:r>
                </a:p>
              </p:txBody>
            </p:sp>
          </p:grpSp>
          <p:grpSp>
            <p:nvGrpSpPr>
              <p:cNvPr id="205" name="Group 517"/>
              <p:cNvGrpSpPr>
                <a:grpSpLocks/>
              </p:cNvGrpSpPr>
              <p:nvPr/>
            </p:nvGrpSpPr>
            <p:grpSpPr bwMode="auto">
              <a:xfrm>
                <a:off x="5241925" y="6046788"/>
                <a:ext cx="560388" cy="412750"/>
                <a:chOff x="4171089" y="2814943"/>
                <a:chExt cx="560595" cy="412600"/>
              </a:xfrm>
            </p:grpSpPr>
            <p:grpSp>
              <p:nvGrpSpPr>
                <p:cNvPr id="207" name="Group 518"/>
                <p:cNvGrpSpPr>
                  <a:grpSpLocks/>
                </p:cNvGrpSpPr>
                <p:nvPr/>
              </p:nvGrpSpPr>
              <p:grpSpPr bwMode="auto">
                <a:xfrm>
                  <a:off x="4171089" y="2814943"/>
                  <a:ext cx="501430" cy="206642"/>
                  <a:chOff x="4171089" y="2814944"/>
                  <a:chExt cx="401031" cy="151008"/>
                </a:xfrm>
              </p:grpSpPr>
              <p:sp>
                <p:nvSpPr>
                  <p:cNvPr id="209" name="Connector 521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4454324" y="2814944"/>
                    <a:ext cx="71126" cy="27832"/>
                  </a:xfrm>
                  <a:prstGeom prst="flowChartConnector">
                    <a:avLst/>
                  </a:prstGeom>
                  <a:solidFill>
                    <a:srgbClr val="F3CD60"/>
                  </a:solidFill>
                  <a:ln w="9525" algn="ctr">
                    <a:solidFill>
                      <a:srgbClr val="F1E68D"/>
                    </a:solidFill>
                    <a:round/>
                    <a:headEnd/>
                    <a:tailEnd/>
                  </a:ln>
                  <a:effectLst>
                    <a:outerShdw dist="23000" dir="5400000" rotWithShape="0">
                      <a:srgbClr val="000000">
                        <a:alpha val="34999"/>
                      </a:srgbClr>
                    </a:outerShdw>
                  </a:effectLst>
                </p:spPr>
                <p:txBody>
                  <a:bodyPr rot="10800000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b="0">
                      <a:solidFill>
                        <a:schemeClr val="lt1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210" name="Connector 526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4351445" y="2879886"/>
                    <a:ext cx="69856" cy="26672"/>
                  </a:xfrm>
                  <a:prstGeom prst="flowChartConnector">
                    <a:avLst/>
                  </a:prstGeom>
                  <a:solidFill>
                    <a:srgbClr val="F3CD60"/>
                  </a:solidFill>
                  <a:ln w="9525" algn="ctr">
                    <a:solidFill>
                      <a:srgbClr val="F1E68D"/>
                    </a:solidFill>
                    <a:round/>
                    <a:headEnd/>
                    <a:tailEnd/>
                  </a:ln>
                  <a:effectLst>
                    <a:outerShdw dist="23000" dir="5400000" rotWithShape="0">
                      <a:srgbClr val="000000">
                        <a:alpha val="34999"/>
                      </a:srgbClr>
                    </a:outerShdw>
                  </a:effectLst>
                </p:spPr>
                <p:txBody>
                  <a:bodyPr rot="10800000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b="0">
                      <a:solidFill>
                        <a:schemeClr val="lt1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211" name="Connector 527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4257457" y="2843936"/>
                    <a:ext cx="69856" cy="27832"/>
                  </a:xfrm>
                  <a:prstGeom prst="flowChartConnector">
                    <a:avLst/>
                  </a:prstGeom>
                  <a:solidFill>
                    <a:srgbClr val="F3CD60"/>
                  </a:solidFill>
                  <a:ln w="9525" algn="ctr">
                    <a:solidFill>
                      <a:srgbClr val="F1E68D"/>
                    </a:solidFill>
                    <a:round/>
                    <a:headEnd/>
                    <a:tailEnd/>
                  </a:ln>
                  <a:effectLst>
                    <a:outerShdw dist="23000" dir="5400000" rotWithShape="0">
                      <a:srgbClr val="000000">
                        <a:alpha val="34999"/>
                      </a:srgbClr>
                    </a:outerShdw>
                  </a:effectLst>
                </p:spPr>
                <p:txBody>
                  <a:bodyPr rot="10800000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b="0">
                      <a:solidFill>
                        <a:schemeClr val="lt1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212" name="Connector 52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4171089" y="2937870"/>
                    <a:ext cx="69856" cy="27832"/>
                  </a:xfrm>
                  <a:prstGeom prst="flowChartConnector">
                    <a:avLst/>
                  </a:prstGeom>
                  <a:solidFill>
                    <a:srgbClr val="F3CD60"/>
                  </a:solidFill>
                  <a:ln w="9525" algn="ctr">
                    <a:solidFill>
                      <a:srgbClr val="F1E68D"/>
                    </a:solidFill>
                    <a:round/>
                    <a:headEnd/>
                    <a:tailEnd/>
                  </a:ln>
                  <a:effectLst>
                    <a:outerShdw dist="23000" dir="5400000" rotWithShape="0">
                      <a:srgbClr val="000000">
                        <a:alpha val="34999"/>
                      </a:srgbClr>
                    </a:outerShdw>
                  </a:effectLst>
                </p:spPr>
                <p:txBody>
                  <a:bodyPr rot="10800000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b="0">
                      <a:solidFill>
                        <a:schemeClr val="lt1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213" name="Connector 529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4502588" y="2911197"/>
                    <a:ext cx="69856" cy="26673"/>
                  </a:xfrm>
                  <a:prstGeom prst="flowChartConnector">
                    <a:avLst/>
                  </a:prstGeom>
                  <a:solidFill>
                    <a:srgbClr val="F3CD60"/>
                  </a:solidFill>
                  <a:ln w="9525" algn="ctr">
                    <a:solidFill>
                      <a:srgbClr val="F1E68D"/>
                    </a:solidFill>
                    <a:round/>
                    <a:headEnd/>
                    <a:tailEnd/>
                  </a:ln>
                  <a:effectLst>
                    <a:outerShdw dist="23000" dir="5400000" rotWithShape="0">
                      <a:srgbClr val="000000">
                        <a:alpha val="34999"/>
                      </a:srgbClr>
                    </a:outerShdw>
                  </a:effectLst>
                </p:spPr>
                <p:txBody>
                  <a:bodyPr rot="10800000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b="0">
                      <a:solidFill>
                        <a:schemeClr val="lt1"/>
                      </a:solidFill>
                      <a:latin typeface="+mn-lt"/>
                    </a:endParaRPr>
                  </a:p>
                </p:txBody>
              </p:sp>
            </p:grpSp>
            <p:sp>
              <p:nvSpPr>
                <p:cNvPr id="208" name="TextBox 520"/>
                <p:cNvSpPr txBox="1">
                  <a:spLocks noChangeArrowheads="1"/>
                </p:cNvSpPr>
                <p:nvPr/>
              </p:nvSpPr>
              <p:spPr bwMode="auto">
                <a:xfrm>
                  <a:off x="4226672" y="2953005"/>
                  <a:ext cx="505012" cy="2745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3200" b="1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 sz="3200" b="1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 sz="3200" b="1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 sz="3200" b="1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 sz="3200" b="1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r>
                    <a:rPr lang="en-US" sz="1200">
                      <a:latin typeface="Calibri" pitchFamily="34" charset="0"/>
                    </a:rPr>
                    <a:t>IFN-</a:t>
                  </a:r>
                  <a:r>
                    <a:rPr lang="en-US" sz="1200">
                      <a:latin typeface="Symbol" pitchFamily="18" charset="2"/>
                    </a:rPr>
                    <a:t>g</a:t>
                  </a:r>
                </a:p>
              </p:txBody>
            </p:sp>
          </p:grpSp>
          <p:sp>
            <p:nvSpPr>
              <p:cNvPr id="206" name="TextBox 129"/>
              <p:cNvSpPr txBox="1">
                <a:spLocks noChangeArrowheads="1"/>
              </p:cNvSpPr>
              <p:nvPr/>
            </p:nvSpPr>
            <p:spPr bwMode="auto">
              <a:xfrm>
                <a:off x="4305300" y="5710238"/>
                <a:ext cx="444500" cy="2460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 b="1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 sz="3200" b="1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 sz="3200" b="1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 sz="3200" b="1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 sz="3200" b="1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r>
                  <a:rPr lang="en-US" sz="1000">
                    <a:latin typeface="Calibri" pitchFamily="34" charset="0"/>
                  </a:rPr>
                  <a:t>IL-1</a:t>
                </a:r>
                <a:r>
                  <a:rPr lang="en-US" sz="1000">
                    <a:latin typeface="Symbol" pitchFamily="18" charset="2"/>
                  </a:rPr>
                  <a:t>b</a:t>
                </a:r>
              </a:p>
            </p:txBody>
          </p:sp>
          <p:sp>
            <p:nvSpPr>
              <p:cNvPr id="198" name="Oval 197"/>
              <p:cNvSpPr/>
              <p:nvPr/>
            </p:nvSpPr>
            <p:spPr bwMode="auto">
              <a:xfrm>
                <a:off x="6142038" y="5451475"/>
                <a:ext cx="447675" cy="449263"/>
              </a:xfrm>
              <a:prstGeom prst="ellipse">
                <a:avLst/>
              </a:prstGeom>
              <a:solidFill>
                <a:srgbClr val="A7E1FF"/>
              </a:solidFill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/>
              </a:p>
            </p:txBody>
          </p:sp>
          <p:sp>
            <p:nvSpPr>
              <p:cNvPr id="199" name="Oval 198"/>
              <p:cNvSpPr/>
              <p:nvPr/>
            </p:nvSpPr>
            <p:spPr bwMode="auto">
              <a:xfrm>
                <a:off x="6181725" y="5507038"/>
                <a:ext cx="368300" cy="336550"/>
              </a:xfrm>
              <a:prstGeom prst="ellipse">
                <a:avLst/>
              </a:prstGeom>
              <a:solidFill>
                <a:srgbClr val="4FA0FF"/>
              </a:solidFill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b="0" dirty="0"/>
              </a:p>
            </p:txBody>
          </p:sp>
          <p:sp>
            <p:nvSpPr>
              <p:cNvPr id="197" name="TextBox 523"/>
              <p:cNvSpPr txBox="1">
                <a:spLocks noChangeArrowheads="1"/>
              </p:cNvSpPr>
              <p:nvPr/>
            </p:nvSpPr>
            <p:spPr bwMode="auto">
              <a:xfrm>
                <a:off x="6165260" y="5530086"/>
                <a:ext cx="398435" cy="262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 b="1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 sz="3200" b="1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 sz="3200" b="1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 sz="3200" b="1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 sz="3200" b="1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r>
                  <a:rPr lang="en-US" sz="1100">
                    <a:latin typeface="Calibri" pitchFamily="34" charset="0"/>
                  </a:rPr>
                  <a:t>Th1</a:t>
                </a:r>
              </a:p>
            </p:txBody>
          </p:sp>
        </p:grpSp>
        <p:grpSp>
          <p:nvGrpSpPr>
            <p:cNvPr id="486" name="Group 485"/>
            <p:cNvGrpSpPr/>
            <p:nvPr/>
          </p:nvGrpSpPr>
          <p:grpSpPr>
            <a:xfrm>
              <a:off x="2132013" y="4224338"/>
              <a:ext cx="1830387" cy="1927225"/>
              <a:chOff x="2132013" y="4224338"/>
              <a:chExt cx="1830387" cy="1927225"/>
            </a:xfrm>
          </p:grpSpPr>
          <p:grpSp>
            <p:nvGrpSpPr>
              <p:cNvPr id="221" name="Group 34"/>
              <p:cNvGrpSpPr>
                <a:grpSpLocks/>
              </p:cNvGrpSpPr>
              <p:nvPr/>
            </p:nvGrpSpPr>
            <p:grpSpPr bwMode="auto">
              <a:xfrm>
                <a:off x="2239963" y="4535488"/>
                <a:ext cx="1385888" cy="1189038"/>
                <a:chOff x="1371556" y="4494528"/>
                <a:chExt cx="1386774" cy="1188552"/>
              </a:xfrm>
            </p:grpSpPr>
            <p:grpSp>
              <p:nvGrpSpPr>
                <p:cNvPr id="240" name="Group 239"/>
                <p:cNvGrpSpPr>
                  <a:grpSpLocks noChangeAspect="1"/>
                </p:cNvGrpSpPr>
                <p:nvPr/>
              </p:nvGrpSpPr>
              <p:grpSpPr>
                <a:xfrm rot="825998">
                  <a:off x="1425543" y="4524499"/>
                  <a:ext cx="440423" cy="440423"/>
                  <a:chOff x="3725333" y="2586523"/>
                  <a:chExt cx="914400" cy="914400"/>
                </a:xfrm>
                <a:solidFill>
                  <a:srgbClr val="A7E1FF"/>
                </a:solidFill>
              </p:grpSpPr>
              <p:sp>
                <p:nvSpPr>
                  <p:cNvPr id="257" name="Oval 256"/>
                  <p:cNvSpPr/>
                  <p:nvPr/>
                </p:nvSpPr>
                <p:spPr>
                  <a:xfrm>
                    <a:off x="3725333" y="2586523"/>
                    <a:ext cx="914400" cy="914400"/>
                  </a:xfrm>
                  <a:prstGeom prst="ellipse">
                    <a:avLst/>
                  </a:prstGeom>
                  <a:grpFill/>
                  <a:ln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b="0"/>
                  </a:p>
                </p:txBody>
              </p:sp>
              <p:sp>
                <p:nvSpPr>
                  <p:cNvPr id="258" name="Oval 257"/>
                  <p:cNvSpPr/>
                  <p:nvPr/>
                </p:nvSpPr>
                <p:spPr>
                  <a:xfrm>
                    <a:off x="3805769" y="2700482"/>
                    <a:ext cx="753533" cy="683181"/>
                  </a:xfrm>
                  <a:prstGeom prst="ellipse">
                    <a:avLst/>
                  </a:prstGeom>
                  <a:grpFill/>
                  <a:ln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b="0"/>
                  </a:p>
                </p:txBody>
              </p:sp>
            </p:grpSp>
            <p:grpSp>
              <p:nvGrpSpPr>
                <p:cNvPr id="241" name="Group 200"/>
                <p:cNvGrpSpPr>
                  <a:grpSpLocks noChangeAspect="1"/>
                </p:cNvGrpSpPr>
                <p:nvPr/>
              </p:nvGrpSpPr>
              <p:grpSpPr bwMode="auto">
                <a:xfrm>
                  <a:off x="2174399" y="5234751"/>
                  <a:ext cx="448329" cy="448329"/>
                  <a:chOff x="3725333" y="2586523"/>
                  <a:chExt cx="914400" cy="914400"/>
                </a:xfrm>
              </p:grpSpPr>
              <p:sp>
                <p:nvSpPr>
                  <p:cNvPr id="255" name="Oval 254"/>
                  <p:cNvSpPr/>
                  <p:nvPr/>
                </p:nvSpPr>
                <p:spPr>
                  <a:xfrm>
                    <a:off x="3724021" y="2584992"/>
                    <a:ext cx="916890" cy="915929"/>
                  </a:xfrm>
                  <a:prstGeom prst="ellipse">
                    <a:avLst/>
                  </a:prstGeom>
                  <a:solidFill>
                    <a:srgbClr val="A7E1FF"/>
                  </a:solidFill>
                  <a:ln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b="0"/>
                  </a:p>
                </p:txBody>
              </p:sp>
              <p:sp>
                <p:nvSpPr>
                  <p:cNvPr id="256" name="Oval 255"/>
                  <p:cNvSpPr/>
                  <p:nvPr/>
                </p:nvSpPr>
                <p:spPr>
                  <a:xfrm>
                    <a:off x="3805019" y="2698268"/>
                    <a:ext cx="754893" cy="686138"/>
                  </a:xfrm>
                  <a:prstGeom prst="ellipse">
                    <a:avLst/>
                  </a:prstGeom>
                  <a:solidFill>
                    <a:srgbClr val="4FA0FF"/>
                  </a:solidFill>
                  <a:ln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b="0"/>
                  </a:p>
                </p:txBody>
              </p:sp>
            </p:grpSp>
            <p:grpSp>
              <p:nvGrpSpPr>
                <p:cNvPr id="242" name="Group 414"/>
                <p:cNvGrpSpPr>
                  <a:grpSpLocks/>
                </p:cNvGrpSpPr>
                <p:nvPr/>
              </p:nvGrpSpPr>
              <p:grpSpPr bwMode="auto">
                <a:xfrm>
                  <a:off x="1404974" y="4542872"/>
                  <a:ext cx="1353356" cy="1106952"/>
                  <a:chOff x="716744" y="2609231"/>
                  <a:chExt cx="1353356" cy="1106952"/>
                </a:xfrm>
              </p:grpSpPr>
              <p:grpSp>
                <p:nvGrpSpPr>
                  <p:cNvPr id="243" name="Group 415"/>
                  <p:cNvGrpSpPr>
                    <a:grpSpLocks/>
                  </p:cNvGrpSpPr>
                  <p:nvPr/>
                </p:nvGrpSpPr>
                <p:grpSpPr bwMode="auto">
                  <a:xfrm rot="-1157484">
                    <a:off x="716744" y="2609231"/>
                    <a:ext cx="1353356" cy="1106952"/>
                    <a:chOff x="1235627" y="1972204"/>
                    <a:chExt cx="1481910" cy="1225550"/>
                  </a:xfrm>
                </p:grpSpPr>
                <p:sp>
                  <p:nvSpPr>
                    <p:cNvPr id="253" name="Freeform 252"/>
                    <p:cNvSpPr/>
                    <p:nvPr/>
                  </p:nvSpPr>
                  <p:spPr>
                    <a:xfrm>
                      <a:off x="1235709" y="1971400"/>
                      <a:ext cx="1481975" cy="1226291"/>
                    </a:xfrm>
                    <a:custGeom>
                      <a:avLst/>
                      <a:gdLst>
                        <a:gd name="connsiteX0" fmla="*/ 0 w 914400"/>
                        <a:gd name="connsiteY0" fmla="*/ 457200 h 914400"/>
                        <a:gd name="connsiteX1" fmla="*/ 457200 w 914400"/>
                        <a:gd name="connsiteY1" fmla="*/ 0 h 914400"/>
                        <a:gd name="connsiteX2" fmla="*/ 914400 w 914400"/>
                        <a:gd name="connsiteY2" fmla="*/ 457200 h 914400"/>
                        <a:gd name="connsiteX3" fmla="*/ 457200 w 914400"/>
                        <a:gd name="connsiteY3" fmla="*/ 914400 h 914400"/>
                        <a:gd name="connsiteX4" fmla="*/ 0 w 914400"/>
                        <a:gd name="connsiteY4" fmla="*/ 457200 h 914400"/>
                        <a:gd name="connsiteX0" fmla="*/ 9171 w 932742"/>
                        <a:gd name="connsiteY0" fmla="*/ 755650 h 1212850"/>
                        <a:gd name="connsiteX1" fmla="*/ 411343 w 932742"/>
                        <a:gd name="connsiteY1" fmla="*/ 0 h 1212850"/>
                        <a:gd name="connsiteX2" fmla="*/ 923571 w 932742"/>
                        <a:gd name="connsiteY2" fmla="*/ 755650 h 1212850"/>
                        <a:gd name="connsiteX3" fmla="*/ 466371 w 932742"/>
                        <a:gd name="connsiteY3" fmla="*/ 1212850 h 1212850"/>
                        <a:gd name="connsiteX4" fmla="*/ 9171 w 932742"/>
                        <a:gd name="connsiteY4" fmla="*/ 755650 h 1212850"/>
                        <a:gd name="connsiteX0" fmla="*/ 28971 w 952542"/>
                        <a:gd name="connsiteY0" fmla="*/ 821267 h 1278467"/>
                        <a:gd name="connsiteX1" fmla="*/ 312342 w 952542"/>
                        <a:gd name="connsiteY1" fmla="*/ 427567 h 1278467"/>
                        <a:gd name="connsiteX2" fmla="*/ 431143 w 952542"/>
                        <a:gd name="connsiteY2" fmla="*/ 65617 h 1278467"/>
                        <a:gd name="connsiteX3" fmla="*/ 943371 w 952542"/>
                        <a:gd name="connsiteY3" fmla="*/ 821267 h 1278467"/>
                        <a:gd name="connsiteX4" fmla="*/ 486171 w 952542"/>
                        <a:gd name="connsiteY4" fmla="*/ 1278467 h 1278467"/>
                        <a:gd name="connsiteX5" fmla="*/ 28971 w 952542"/>
                        <a:gd name="connsiteY5" fmla="*/ 821267 h 1278467"/>
                        <a:gd name="connsiteX0" fmla="*/ 28971 w 944253"/>
                        <a:gd name="connsiteY0" fmla="*/ 761471 h 1218671"/>
                        <a:gd name="connsiteX1" fmla="*/ 312342 w 944253"/>
                        <a:gd name="connsiteY1" fmla="*/ 367771 h 1218671"/>
                        <a:gd name="connsiteX2" fmla="*/ 431143 w 944253"/>
                        <a:gd name="connsiteY2" fmla="*/ 5821 h 1218671"/>
                        <a:gd name="connsiteX3" fmla="*/ 491461 w 944253"/>
                        <a:gd name="connsiteY3" fmla="*/ 332847 h 1218671"/>
                        <a:gd name="connsiteX4" fmla="*/ 943371 w 944253"/>
                        <a:gd name="connsiteY4" fmla="*/ 761471 h 1218671"/>
                        <a:gd name="connsiteX5" fmla="*/ 486171 w 944253"/>
                        <a:gd name="connsiteY5" fmla="*/ 1218671 h 1218671"/>
                        <a:gd name="connsiteX6" fmla="*/ 28971 w 944253"/>
                        <a:gd name="connsiteY6" fmla="*/ 761471 h 1218671"/>
                        <a:gd name="connsiteX0" fmla="*/ 28971 w 963304"/>
                        <a:gd name="connsiteY0" fmla="*/ 761471 h 1218671"/>
                        <a:gd name="connsiteX1" fmla="*/ 312342 w 963304"/>
                        <a:gd name="connsiteY1" fmla="*/ 367771 h 1218671"/>
                        <a:gd name="connsiteX2" fmla="*/ 431143 w 963304"/>
                        <a:gd name="connsiteY2" fmla="*/ 5821 h 1218671"/>
                        <a:gd name="connsiteX3" fmla="*/ 491461 w 963304"/>
                        <a:gd name="connsiteY3" fmla="*/ 332847 h 1218671"/>
                        <a:gd name="connsiteX4" fmla="*/ 605770 w 963304"/>
                        <a:gd name="connsiteY4" fmla="*/ 339197 h 1218671"/>
                        <a:gd name="connsiteX5" fmla="*/ 943371 w 963304"/>
                        <a:gd name="connsiteY5" fmla="*/ 761471 h 1218671"/>
                        <a:gd name="connsiteX6" fmla="*/ 486171 w 963304"/>
                        <a:gd name="connsiteY6" fmla="*/ 1218671 h 1218671"/>
                        <a:gd name="connsiteX7" fmla="*/ 28971 w 963304"/>
                        <a:gd name="connsiteY7" fmla="*/ 761471 h 1218671"/>
                        <a:gd name="connsiteX0" fmla="*/ 28971 w 964538"/>
                        <a:gd name="connsiteY0" fmla="*/ 761471 h 1218671"/>
                        <a:gd name="connsiteX1" fmla="*/ 312342 w 964538"/>
                        <a:gd name="connsiteY1" fmla="*/ 367771 h 1218671"/>
                        <a:gd name="connsiteX2" fmla="*/ 431143 w 964538"/>
                        <a:gd name="connsiteY2" fmla="*/ 5821 h 1218671"/>
                        <a:gd name="connsiteX3" fmla="*/ 491461 w 964538"/>
                        <a:gd name="connsiteY3" fmla="*/ 332847 h 1218671"/>
                        <a:gd name="connsiteX4" fmla="*/ 605770 w 964538"/>
                        <a:gd name="connsiteY4" fmla="*/ 339197 h 1218671"/>
                        <a:gd name="connsiteX5" fmla="*/ 613172 w 964538"/>
                        <a:gd name="connsiteY5" fmla="*/ 342372 h 1218671"/>
                        <a:gd name="connsiteX6" fmla="*/ 943371 w 964538"/>
                        <a:gd name="connsiteY6" fmla="*/ 761471 h 1218671"/>
                        <a:gd name="connsiteX7" fmla="*/ 486171 w 964538"/>
                        <a:gd name="connsiteY7" fmla="*/ 1218671 h 1218671"/>
                        <a:gd name="connsiteX8" fmla="*/ 28971 w 964538"/>
                        <a:gd name="connsiteY8" fmla="*/ 761471 h 1218671"/>
                        <a:gd name="connsiteX0" fmla="*/ 28971 w 974592"/>
                        <a:gd name="connsiteY0" fmla="*/ 761471 h 1218671"/>
                        <a:gd name="connsiteX1" fmla="*/ 312342 w 974592"/>
                        <a:gd name="connsiteY1" fmla="*/ 367771 h 1218671"/>
                        <a:gd name="connsiteX2" fmla="*/ 431143 w 974592"/>
                        <a:gd name="connsiteY2" fmla="*/ 5821 h 1218671"/>
                        <a:gd name="connsiteX3" fmla="*/ 491461 w 974592"/>
                        <a:gd name="connsiteY3" fmla="*/ 332847 h 1218671"/>
                        <a:gd name="connsiteX4" fmla="*/ 605770 w 974592"/>
                        <a:gd name="connsiteY4" fmla="*/ 339197 h 1218671"/>
                        <a:gd name="connsiteX5" fmla="*/ 673500 w 974592"/>
                        <a:gd name="connsiteY5" fmla="*/ 342372 h 1218671"/>
                        <a:gd name="connsiteX6" fmla="*/ 943371 w 974592"/>
                        <a:gd name="connsiteY6" fmla="*/ 761471 h 1218671"/>
                        <a:gd name="connsiteX7" fmla="*/ 486171 w 974592"/>
                        <a:gd name="connsiteY7" fmla="*/ 1218671 h 1218671"/>
                        <a:gd name="connsiteX8" fmla="*/ 28971 w 974592"/>
                        <a:gd name="connsiteY8" fmla="*/ 761471 h 1218671"/>
                        <a:gd name="connsiteX0" fmla="*/ 28971 w 999198"/>
                        <a:gd name="connsiteY0" fmla="*/ 761471 h 1218671"/>
                        <a:gd name="connsiteX1" fmla="*/ 312342 w 999198"/>
                        <a:gd name="connsiteY1" fmla="*/ 367771 h 1218671"/>
                        <a:gd name="connsiteX2" fmla="*/ 431143 w 999198"/>
                        <a:gd name="connsiteY2" fmla="*/ 5821 h 1218671"/>
                        <a:gd name="connsiteX3" fmla="*/ 491461 w 999198"/>
                        <a:gd name="connsiteY3" fmla="*/ 332847 h 1218671"/>
                        <a:gd name="connsiteX4" fmla="*/ 605770 w 999198"/>
                        <a:gd name="connsiteY4" fmla="*/ 339197 h 1218671"/>
                        <a:gd name="connsiteX5" fmla="*/ 673500 w 999198"/>
                        <a:gd name="connsiteY5" fmla="*/ 342372 h 1218671"/>
                        <a:gd name="connsiteX6" fmla="*/ 821134 w 999198"/>
                        <a:gd name="connsiteY6" fmla="*/ 348722 h 1218671"/>
                        <a:gd name="connsiteX7" fmla="*/ 943371 w 999198"/>
                        <a:gd name="connsiteY7" fmla="*/ 761471 h 1218671"/>
                        <a:gd name="connsiteX8" fmla="*/ 486171 w 999198"/>
                        <a:gd name="connsiteY8" fmla="*/ 1218671 h 1218671"/>
                        <a:gd name="connsiteX9" fmla="*/ 28971 w 999198"/>
                        <a:gd name="connsiteY9" fmla="*/ 761471 h 1218671"/>
                        <a:gd name="connsiteX0" fmla="*/ 28971 w 1020320"/>
                        <a:gd name="connsiteY0" fmla="*/ 761471 h 1218671"/>
                        <a:gd name="connsiteX1" fmla="*/ 312342 w 1020320"/>
                        <a:gd name="connsiteY1" fmla="*/ 367771 h 1218671"/>
                        <a:gd name="connsiteX2" fmla="*/ 431143 w 1020320"/>
                        <a:gd name="connsiteY2" fmla="*/ 5821 h 1218671"/>
                        <a:gd name="connsiteX3" fmla="*/ 491461 w 1020320"/>
                        <a:gd name="connsiteY3" fmla="*/ 332847 h 1218671"/>
                        <a:gd name="connsiteX4" fmla="*/ 605770 w 1020320"/>
                        <a:gd name="connsiteY4" fmla="*/ 339197 h 1218671"/>
                        <a:gd name="connsiteX5" fmla="*/ 673500 w 1020320"/>
                        <a:gd name="connsiteY5" fmla="*/ 342372 h 1218671"/>
                        <a:gd name="connsiteX6" fmla="*/ 947865 w 1020320"/>
                        <a:gd name="connsiteY6" fmla="*/ 145522 h 1218671"/>
                        <a:gd name="connsiteX7" fmla="*/ 943371 w 1020320"/>
                        <a:gd name="connsiteY7" fmla="*/ 761471 h 1218671"/>
                        <a:gd name="connsiteX8" fmla="*/ 486171 w 1020320"/>
                        <a:gd name="connsiteY8" fmla="*/ 1218671 h 1218671"/>
                        <a:gd name="connsiteX9" fmla="*/ 28971 w 1020320"/>
                        <a:gd name="connsiteY9" fmla="*/ 761471 h 1218671"/>
                        <a:gd name="connsiteX0" fmla="*/ 28971 w 997606"/>
                        <a:gd name="connsiteY0" fmla="*/ 761471 h 1218671"/>
                        <a:gd name="connsiteX1" fmla="*/ 312342 w 997606"/>
                        <a:gd name="connsiteY1" fmla="*/ 367771 h 1218671"/>
                        <a:gd name="connsiteX2" fmla="*/ 431143 w 997606"/>
                        <a:gd name="connsiteY2" fmla="*/ 5821 h 1218671"/>
                        <a:gd name="connsiteX3" fmla="*/ 491461 w 997606"/>
                        <a:gd name="connsiteY3" fmla="*/ 332847 h 1218671"/>
                        <a:gd name="connsiteX4" fmla="*/ 605770 w 997606"/>
                        <a:gd name="connsiteY4" fmla="*/ 339197 h 1218671"/>
                        <a:gd name="connsiteX5" fmla="*/ 673500 w 997606"/>
                        <a:gd name="connsiteY5" fmla="*/ 342372 h 1218671"/>
                        <a:gd name="connsiteX6" fmla="*/ 947865 w 997606"/>
                        <a:gd name="connsiteY6" fmla="*/ 145522 h 1218671"/>
                        <a:gd name="connsiteX7" fmla="*/ 706305 w 997606"/>
                        <a:gd name="connsiteY7" fmla="*/ 507472 h 1218671"/>
                        <a:gd name="connsiteX8" fmla="*/ 943371 w 997606"/>
                        <a:gd name="connsiteY8" fmla="*/ 761471 h 1218671"/>
                        <a:gd name="connsiteX9" fmla="*/ 486171 w 997606"/>
                        <a:gd name="connsiteY9" fmla="*/ 1218671 h 1218671"/>
                        <a:gd name="connsiteX10" fmla="*/ 28971 w 997606"/>
                        <a:gd name="connsiteY10" fmla="*/ 761471 h 1218671"/>
                        <a:gd name="connsiteX0" fmla="*/ 28971 w 1198385"/>
                        <a:gd name="connsiteY0" fmla="*/ 761471 h 1218671"/>
                        <a:gd name="connsiteX1" fmla="*/ 312342 w 1198385"/>
                        <a:gd name="connsiteY1" fmla="*/ 367771 h 1218671"/>
                        <a:gd name="connsiteX2" fmla="*/ 431143 w 1198385"/>
                        <a:gd name="connsiteY2" fmla="*/ 5821 h 1218671"/>
                        <a:gd name="connsiteX3" fmla="*/ 491461 w 1198385"/>
                        <a:gd name="connsiteY3" fmla="*/ 332847 h 1218671"/>
                        <a:gd name="connsiteX4" fmla="*/ 605770 w 1198385"/>
                        <a:gd name="connsiteY4" fmla="*/ 339197 h 1218671"/>
                        <a:gd name="connsiteX5" fmla="*/ 673500 w 1198385"/>
                        <a:gd name="connsiteY5" fmla="*/ 342372 h 1218671"/>
                        <a:gd name="connsiteX6" fmla="*/ 947865 w 1198385"/>
                        <a:gd name="connsiteY6" fmla="*/ 145522 h 1218671"/>
                        <a:gd name="connsiteX7" fmla="*/ 706305 w 1198385"/>
                        <a:gd name="connsiteY7" fmla="*/ 507472 h 1218671"/>
                        <a:gd name="connsiteX8" fmla="*/ 1158874 w 1198385"/>
                        <a:gd name="connsiteY8" fmla="*/ 488422 h 1218671"/>
                        <a:gd name="connsiteX9" fmla="*/ 943371 w 1198385"/>
                        <a:gd name="connsiteY9" fmla="*/ 761471 h 1218671"/>
                        <a:gd name="connsiteX10" fmla="*/ 486171 w 1198385"/>
                        <a:gd name="connsiteY10" fmla="*/ 1218671 h 1218671"/>
                        <a:gd name="connsiteX11" fmla="*/ 28971 w 1198385"/>
                        <a:gd name="connsiteY11" fmla="*/ 761471 h 1218671"/>
                        <a:gd name="connsiteX0" fmla="*/ 28971 w 1225483"/>
                        <a:gd name="connsiteY0" fmla="*/ 761471 h 1218671"/>
                        <a:gd name="connsiteX1" fmla="*/ 312342 w 1225483"/>
                        <a:gd name="connsiteY1" fmla="*/ 367771 h 1218671"/>
                        <a:gd name="connsiteX2" fmla="*/ 431143 w 1225483"/>
                        <a:gd name="connsiteY2" fmla="*/ 5821 h 1218671"/>
                        <a:gd name="connsiteX3" fmla="*/ 491461 w 1225483"/>
                        <a:gd name="connsiteY3" fmla="*/ 332847 h 1218671"/>
                        <a:gd name="connsiteX4" fmla="*/ 605770 w 1225483"/>
                        <a:gd name="connsiteY4" fmla="*/ 339197 h 1218671"/>
                        <a:gd name="connsiteX5" fmla="*/ 673500 w 1225483"/>
                        <a:gd name="connsiteY5" fmla="*/ 342372 h 1218671"/>
                        <a:gd name="connsiteX6" fmla="*/ 947865 w 1225483"/>
                        <a:gd name="connsiteY6" fmla="*/ 145522 h 1218671"/>
                        <a:gd name="connsiteX7" fmla="*/ 706305 w 1225483"/>
                        <a:gd name="connsiteY7" fmla="*/ 507472 h 1218671"/>
                        <a:gd name="connsiteX8" fmla="*/ 1158874 w 1225483"/>
                        <a:gd name="connsiteY8" fmla="*/ 488422 h 1218671"/>
                        <a:gd name="connsiteX9" fmla="*/ 720721 w 1225483"/>
                        <a:gd name="connsiteY9" fmla="*/ 640822 h 1218671"/>
                        <a:gd name="connsiteX10" fmla="*/ 943371 w 1225483"/>
                        <a:gd name="connsiteY10" fmla="*/ 761471 h 1218671"/>
                        <a:gd name="connsiteX11" fmla="*/ 486171 w 1225483"/>
                        <a:gd name="connsiteY11" fmla="*/ 1218671 h 1218671"/>
                        <a:gd name="connsiteX12" fmla="*/ 28971 w 1225483"/>
                        <a:gd name="connsiteY12" fmla="*/ 761471 h 1218671"/>
                        <a:gd name="connsiteX0" fmla="*/ 28971 w 1225483"/>
                        <a:gd name="connsiteY0" fmla="*/ 761471 h 1232430"/>
                        <a:gd name="connsiteX1" fmla="*/ 312342 w 1225483"/>
                        <a:gd name="connsiteY1" fmla="*/ 367771 h 1232430"/>
                        <a:gd name="connsiteX2" fmla="*/ 431143 w 1225483"/>
                        <a:gd name="connsiteY2" fmla="*/ 5821 h 1232430"/>
                        <a:gd name="connsiteX3" fmla="*/ 491461 w 1225483"/>
                        <a:gd name="connsiteY3" fmla="*/ 332847 h 1232430"/>
                        <a:gd name="connsiteX4" fmla="*/ 605770 w 1225483"/>
                        <a:gd name="connsiteY4" fmla="*/ 339197 h 1232430"/>
                        <a:gd name="connsiteX5" fmla="*/ 673500 w 1225483"/>
                        <a:gd name="connsiteY5" fmla="*/ 342372 h 1232430"/>
                        <a:gd name="connsiteX6" fmla="*/ 947865 w 1225483"/>
                        <a:gd name="connsiteY6" fmla="*/ 145522 h 1232430"/>
                        <a:gd name="connsiteX7" fmla="*/ 706305 w 1225483"/>
                        <a:gd name="connsiteY7" fmla="*/ 507472 h 1232430"/>
                        <a:gd name="connsiteX8" fmla="*/ 1158874 w 1225483"/>
                        <a:gd name="connsiteY8" fmla="*/ 488422 h 1232430"/>
                        <a:gd name="connsiteX9" fmla="*/ 720721 w 1225483"/>
                        <a:gd name="connsiteY9" fmla="*/ 640822 h 1232430"/>
                        <a:gd name="connsiteX10" fmla="*/ 943371 w 1225483"/>
                        <a:gd name="connsiteY10" fmla="*/ 761471 h 1232430"/>
                        <a:gd name="connsiteX11" fmla="*/ 781838 w 1225483"/>
                        <a:gd name="connsiteY11" fmla="*/ 844022 h 1232430"/>
                        <a:gd name="connsiteX12" fmla="*/ 486171 w 1225483"/>
                        <a:gd name="connsiteY12" fmla="*/ 1218671 h 1232430"/>
                        <a:gd name="connsiteX13" fmla="*/ 28971 w 1225483"/>
                        <a:gd name="connsiteY13" fmla="*/ 761471 h 1232430"/>
                        <a:gd name="connsiteX0" fmla="*/ 125938 w 1322450"/>
                        <a:gd name="connsiteY0" fmla="*/ 761471 h 1232430"/>
                        <a:gd name="connsiteX1" fmla="*/ 47228 w 1322450"/>
                        <a:gd name="connsiteY1" fmla="*/ 170921 h 1232430"/>
                        <a:gd name="connsiteX2" fmla="*/ 409309 w 1322450"/>
                        <a:gd name="connsiteY2" fmla="*/ 367771 h 1232430"/>
                        <a:gd name="connsiteX3" fmla="*/ 528110 w 1322450"/>
                        <a:gd name="connsiteY3" fmla="*/ 5821 h 1232430"/>
                        <a:gd name="connsiteX4" fmla="*/ 588428 w 1322450"/>
                        <a:gd name="connsiteY4" fmla="*/ 332847 h 1232430"/>
                        <a:gd name="connsiteX5" fmla="*/ 702737 w 1322450"/>
                        <a:gd name="connsiteY5" fmla="*/ 339197 h 1232430"/>
                        <a:gd name="connsiteX6" fmla="*/ 770467 w 1322450"/>
                        <a:gd name="connsiteY6" fmla="*/ 342372 h 1232430"/>
                        <a:gd name="connsiteX7" fmla="*/ 1044832 w 1322450"/>
                        <a:gd name="connsiteY7" fmla="*/ 145522 h 1232430"/>
                        <a:gd name="connsiteX8" fmla="*/ 803272 w 1322450"/>
                        <a:gd name="connsiteY8" fmla="*/ 507472 h 1232430"/>
                        <a:gd name="connsiteX9" fmla="*/ 1255841 w 1322450"/>
                        <a:gd name="connsiteY9" fmla="*/ 488422 h 1232430"/>
                        <a:gd name="connsiteX10" fmla="*/ 817688 w 1322450"/>
                        <a:gd name="connsiteY10" fmla="*/ 640822 h 1232430"/>
                        <a:gd name="connsiteX11" fmla="*/ 1040338 w 1322450"/>
                        <a:gd name="connsiteY11" fmla="*/ 761471 h 1232430"/>
                        <a:gd name="connsiteX12" fmla="*/ 878805 w 1322450"/>
                        <a:gd name="connsiteY12" fmla="*/ 844022 h 1232430"/>
                        <a:gd name="connsiteX13" fmla="*/ 583138 w 1322450"/>
                        <a:gd name="connsiteY13" fmla="*/ 1218671 h 1232430"/>
                        <a:gd name="connsiteX14" fmla="*/ 125938 w 1322450"/>
                        <a:gd name="connsiteY14" fmla="*/ 761471 h 1232430"/>
                        <a:gd name="connsiteX0" fmla="*/ 108587 w 1305099"/>
                        <a:gd name="connsiteY0" fmla="*/ 761471 h 1232430"/>
                        <a:gd name="connsiteX1" fmla="*/ 212697 w 1305099"/>
                        <a:gd name="connsiteY1" fmla="*/ 491596 h 1232430"/>
                        <a:gd name="connsiteX2" fmla="*/ 29877 w 1305099"/>
                        <a:gd name="connsiteY2" fmla="*/ 170921 h 1232430"/>
                        <a:gd name="connsiteX3" fmla="*/ 391958 w 1305099"/>
                        <a:gd name="connsiteY3" fmla="*/ 367771 h 1232430"/>
                        <a:gd name="connsiteX4" fmla="*/ 510759 w 1305099"/>
                        <a:gd name="connsiteY4" fmla="*/ 5821 h 1232430"/>
                        <a:gd name="connsiteX5" fmla="*/ 571077 w 1305099"/>
                        <a:gd name="connsiteY5" fmla="*/ 332847 h 1232430"/>
                        <a:gd name="connsiteX6" fmla="*/ 685386 w 1305099"/>
                        <a:gd name="connsiteY6" fmla="*/ 339197 h 1232430"/>
                        <a:gd name="connsiteX7" fmla="*/ 753116 w 1305099"/>
                        <a:gd name="connsiteY7" fmla="*/ 342372 h 1232430"/>
                        <a:gd name="connsiteX8" fmla="*/ 1027481 w 1305099"/>
                        <a:gd name="connsiteY8" fmla="*/ 145522 h 1232430"/>
                        <a:gd name="connsiteX9" fmla="*/ 785921 w 1305099"/>
                        <a:gd name="connsiteY9" fmla="*/ 507472 h 1232430"/>
                        <a:gd name="connsiteX10" fmla="*/ 1238490 w 1305099"/>
                        <a:gd name="connsiteY10" fmla="*/ 488422 h 1232430"/>
                        <a:gd name="connsiteX11" fmla="*/ 800337 w 1305099"/>
                        <a:gd name="connsiteY11" fmla="*/ 640822 h 1232430"/>
                        <a:gd name="connsiteX12" fmla="*/ 1022987 w 1305099"/>
                        <a:gd name="connsiteY12" fmla="*/ 761471 h 1232430"/>
                        <a:gd name="connsiteX13" fmla="*/ 861454 w 1305099"/>
                        <a:gd name="connsiteY13" fmla="*/ 844022 h 1232430"/>
                        <a:gd name="connsiteX14" fmla="*/ 565787 w 1305099"/>
                        <a:gd name="connsiteY14" fmla="*/ 1218671 h 1232430"/>
                        <a:gd name="connsiteX15" fmla="*/ 108587 w 1305099"/>
                        <a:gd name="connsiteY15" fmla="*/ 761471 h 1232430"/>
                        <a:gd name="connsiteX0" fmla="*/ 117843 w 1314355"/>
                        <a:gd name="connsiteY0" fmla="*/ 761471 h 1232430"/>
                        <a:gd name="connsiteX1" fmla="*/ 221953 w 1314355"/>
                        <a:gd name="connsiteY1" fmla="*/ 491596 h 1232430"/>
                        <a:gd name="connsiteX2" fmla="*/ 166418 w 1314355"/>
                        <a:gd name="connsiteY2" fmla="*/ 342371 h 1232430"/>
                        <a:gd name="connsiteX3" fmla="*/ 39133 w 1314355"/>
                        <a:gd name="connsiteY3" fmla="*/ 170921 h 1232430"/>
                        <a:gd name="connsiteX4" fmla="*/ 401214 w 1314355"/>
                        <a:gd name="connsiteY4" fmla="*/ 367771 h 1232430"/>
                        <a:gd name="connsiteX5" fmla="*/ 520015 w 1314355"/>
                        <a:gd name="connsiteY5" fmla="*/ 5821 h 1232430"/>
                        <a:gd name="connsiteX6" fmla="*/ 580333 w 1314355"/>
                        <a:gd name="connsiteY6" fmla="*/ 332847 h 1232430"/>
                        <a:gd name="connsiteX7" fmla="*/ 694642 w 1314355"/>
                        <a:gd name="connsiteY7" fmla="*/ 339197 h 1232430"/>
                        <a:gd name="connsiteX8" fmla="*/ 762372 w 1314355"/>
                        <a:gd name="connsiteY8" fmla="*/ 342372 h 1232430"/>
                        <a:gd name="connsiteX9" fmla="*/ 1036737 w 1314355"/>
                        <a:gd name="connsiteY9" fmla="*/ 145522 h 1232430"/>
                        <a:gd name="connsiteX10" fmla="*/ 795177 w 1314355"/>
                        <a:gd name="connsiteY10" fmla="*/ 507472 h 1232430"/>
                        <a:gd name="connsiteX11" fmla="*/ 1247746 w 1314355"/>
                        <a:gd name="connsiteY11" fmla="*/ 488422 h 1232430"/>
                        <a:gd name="connsiteX12" fmla="*/ 809593 w 1314355"/>
                        <a:gd name="connsiteY12" fmla="*/ 640822 h 1232430"/>
                        <a:gd name="connsiteX13" fmla="*/ 1032243 w 1314355"/>
                        <a:gd name="connsiteY13" fmla="*/ 761471 h 1232430"/>
                        <a:gd name="connsiteX14" fmla="*/ 870710 w 1314355"/>
                        <a:gd name="connsiteY14" fmla="*/ 844022 h 1232430"/>
                        <a:gd name="connsiteX15" fmla="*/ 575043 w 1314355"/>
                        <a:gd name="connsiteY15" fmla="*/ 1218671 h 1232430"/>
                        <a:gd name="connsiteX16" fmla="*/ 117843 w 1314355"/>
                        <a:gd name="connsiteY16" fmla="*/ 761471 h 1232430"/>
                        <a:gd name="connsiteX0" fmla="*/ 117843 w 1314355"/>
                        <a:gd name="connsiteY0" fmla="*/ 761471 h 1232430"/>
                        <a:gd name="connsiteX1" fmla="*/ 221953 w 1314355"/>
                        <a:gd name="connsiteY1" fmla="*/ 491596 h 1232430"/>
                        <a:gd name="connsiteX2" fmla="*/ 166418 w 1314355"/>
                        <a:gd name="connsiteY2" fmla="*/ 342371 h 1232430"/>
                        <a:gd name="connsiteX3" fmla="*/ 39133 w 1314355"/>
                        <a:gd name="connsiteY3" fmla="*/ 170921 h 1232430"/>
                        <a:gd name="connsiteX4" fmla="*/ 401214 w 1314355"/>
                        <a:gd name="connsiteY4" fmla="*/ 367771 h 1232430"/>
                        <a:gd name="connsiteX5" fmla="*/ 520015 w 1314355"/>
                        <a:gd name="connsiteY5" fmla="*/ 5821 h 1232430"/>
                        <a:gd name="connsiteX6" fmla="*/ 580333 w 1314355"/>
                        <a:gd name="connsiteY6" fmla="*/ 332847 h 1232430"/>
                        <a:gd name="connsiteX7" fmla="*/ 694642 w 1314355"/>
                        <a:gd name="connsiteY7" fmla="*/ 339197 h 1232430"/>
                        <a:gd name="connsiteX8" fmla="*/ 762372 w 1314355"/>
                        <a:gd name="connsiteY8" fmla="*/ 342372 h 1232430"/>
                        <a:gd name="connsiteX9" fmla="*/ 1036737 w 1314355"/>
                        <a:gd name="connsiteY9" fmla="*/ 145522 h 1232430"/>
                        <a:gd name="connsiteX10" fmla="*/ 795177 w 1314355"/>
                        <a:gd name="connsiteY10" fmla="*/ 507472 h 1232430"/>
                        <a:gd name="connsiteX11" fmla="*/ 1247746 w 1314355"/>
                        <a:gd name="connsiteY11" fmla="*/ 488422 h 1232430"/>
                        <a:gd name="connsiteX12" fmla="*/ 809593 w 1314355"/>
                        <a:gd name="connsiteY12" fmla="*/ 640822 h 1232430"/>
                        <a:gd name="connsiteX13" fmla="*/ 1080928 w 1314355"/>
                        <a:gd name="connsiteY13" fmla="*/ 875771 h 1232430"/>
                        <a:gd name="connsiteX14" fmla="*/ 870710 w 1314355"/>
                        <a:gd name="connsiteY14" fmla="*/ 844022 h 1232430"/>
                        <a:gd name="connsiteX15" fmla="*/ 575043 w 1314355"/>
                        <a:gd name="connsiteY15" fmla="*/ 1218671 h 1232430"/>
                        <a:gd name="connsiteX16" fmla="*/ 117843 w 1314355"/>
                        <a:gd name="connsiteY16" fmla="*/ 761471 h 1232430"/>
                        <a:gd name="connsiteX0" fmla="*/ 117843 w 1314355"/>
                        <a:gd name="connsiteY0" fmla="*/ 761471 h 1232430"/>
                        <a:gd name="connsiteX1" fmla="*/ 221953 w 1314355"/>
                        <a:gd name="connsiteY1" fmla="*/ 491596 h 1232430"/>
                        <a:gd name="connsiteX2" fmla="*/ 166418 w 1314355"/>
                        <a:gd name="connsiteY2" fmla="*/ 342371 h 1232430"/>
                        <a:gd name="connsiteX3" fmla="*/ 39133 w 1314355"/>
                        <a:gd name="connsiteY3" fmla="*/ 170921 h 1232430"/>
                        <a:gd name="connsiteX4" fmla="*/ 401214 w 1314355"/>
                        <a:gd name="connsiteY4" fmla="*/ 367771 h 1232430"/>
                        <a:gd name="connsiteX5" fmla="*/ 520015 w 1314355"/>
                        <a:gd name="connsiteY5" fmla="*/ 5821 h 1232430"/>
                        <a:gd name="connsiteX6" fmla="*/ 580333 w 1314355"/>
                        <a:gd name="connsiteY6" fmla="*/ 332847 h 1232430"/>
                        <a:gd name="connsiteX7" fmla="*/ 694642 w 1314355"/>
                        <a:gd name="connsiteY7" fmla="*/ 339197 h 1232430"/>
                        <a:gd name="connsiteX8" fmla="*/ 762372 w 1314355"/>
                        <a:gd name="connsiteY8" fmla="*/ 342372 h 1232430"/>
                        <a:gd name="connsiteX9" fmla="*/ 1036737 w 1314355"/>
                        <a:gd name="connsiteY9" fmla="*/ 145522 h 1232430"/>
                        <a:gd name="connsiteX10" fmla="*/ 795177 w 1314355"/>
                        <a:gd name="connsiteY10" fmla="*/ 507472 h 1232430"/>
                        <a:gd name="connsiteX11" fmla="*/ 1247746 w 1314355"/>
                        <a:gd name="connsiteY11" fmla="*/ 542397 h 1232430"/>
                        <a:gd name="connsiteX12" fmla="*/ 809593 w 1314355"/>
                        <a:gd name="connsiteY12" fmla="*/ 640822 h 1232430"/>
                        <a:gd name="connsiteX13" fmla="*/ 1080928 w 1314355"/>
                        <a:gd name="connsiteY13" fmla="*/ 875771 h 1232430"/>
                        <a:gd name="connsiteX14" fmla="*/ 870710 w 1314355"/>
                        <a:gd name="connsiteY14" fmla="*/ 844022 h 1232430"/>
                        <a:gd name="connsiteX15" fmla="*/ 575043 w 1314355"/>
                        <a:gd name="connsiteY15" fmla="*/ 1218671 h 1232430"/>
                        <a:gd name="connsiteX16" fmla="*/ 117843 w 1314355"/>
                        <a:gd name="connsiteY16" fmla="*/ 761471 h 1232430"/>
                        <a:gd name="connsiteX0" fmla="*/ 58848 w 1513594"/>
                        <a:gd name="connsiteY0" fmla="*/ 869421 h 1222904"/>
                        <a:gd name="connsiteX1" fmla="*/ 421192 w 1513594"/>
                        <a:gd name="connsiteY1" fmla="*/ 491596 h 1222904"/>
                        <a:gd name="connsiteX2" fmla="*/ 365657 w 1513594"/>
                        <a:gd name="connsiteY2" fmla="*/ 342371 h 1222904"/>
                        <a:gd name="connsiteX3" fmla="*/ 238372 w 1513594"/>
                        <a:gd name="connsiteY3" fmla="*/ 170921 h 1222904"/>
                        <a:gd name="connsiteX4" fmla="*/ 600453 w 1513594"/>
                        <a:gd name="connsiteY4" fmla="*/ 367771 h 1222904"/>
                        <a:gd name="connsiteX5" fmla="*/ 719254 w 1513594"/>
                        <a:gd name="connsiteY5" fmla="*/ 5821 h 1222904"/>
                        <a:gd name="connsiteX6" fmla="*/ 779572 w 1513594"/>
                        <a:gd name="connsiteY6" fmla="*/ 332847 h 1222904"/>
                        <a:gd name="connsiteX7" fmla="*/ 893881 w 1513594"/>
                        <a:gd name="connsiteY7" fmla="*/ 339197 h 1222904"/>
                        <a:gd name="connsiteX8" fmla="*/ 961611 w 1513594"/>
                        <a:gd name="connsiteY8" fmla="*/ 342372 h 1222904"/>
                        <a:gd name="connsiteX9" fmla="*/ 1235976 w 1513594"/>
                        <a:gd name="connsiteY9" fmla="*/ 145522 h 1222904"/>
                        <a:gd name="connsiteX10" fmla="*/ 994416 w 1513594"/>
                        <a:gd name="connsiteY10" fmla="*/ 507472 h 1222904"/>
                        <a:gd name="connsiteX11" fmla="*/ 1446985 w 1513594"/>
                        <a:gd name="connsiteY11" fmla="*/ 542397 h 1222904"/>
                        <a:gd name="connsiteX12" fmla="*/ 1008832 w 1513594"/>
                        <a:gd name="connsiteY12" fmla="*/ 640822 h 1222904"/>
                        <a:gd name="connsiteX13" fmla="*/ 1280167 w 1513594"/>
                        <a:gd name="connsiteY13" fmla="*/ 875771 h 1222904"/>
                        <a:gd name="connsiteX14" fmla="*/ 1069949 w 1513594"/>
                        <a:gd name="connsiteY14" fmla="*/ 844022 h 1222904"/>
                        <a:gd name="connsiteX15" fmla="*/ 774282 w 1513594"/>
                        <a:gd name="connsiteY15" fmla="*/ 1218671 h 1222904"/>
                        <a:gd name="connsiteX16" fmla="*/ 58848 w 1513594"/>
                        <a:gd name="connsiteY16" fmla="*/ 869421 h 1222904"/>
                        <a:gd name="connsiteX0" fmla="*/ 58848 w 1513594"/>
                        <a:gd name="connsiteY0" fmla="*/ 869421 h 1249892"/>
                        <a:gd name="connsiteX1" fmla="*/ 421192 w 1513594"/>
                        <a:gd name="connsiteY1" fmla="*/ 491596 h 1249892"/>
                        <a:gd name="connsiteX2" fmla="*/ 365657 w 1513594"/>
                        <a:gd name="connsiteY2" fmla="*/ 342371 h 1249892"/>
                        <a:gd name="connsiteX3" fmla="*/ 238372 w 1513594"/>
                        <a:gd name="connsiteY3" fmla="*/ 170921 h 1249892"/>
                        <a:gd name="connsiteX4" fmla="*/ 600453 w 1513594"/>
                        <a:gd name="connsiteY4" fmla="*/ 367771 h 1249892"/>
                        <a:gd name="connsiteX5" fmla="*/ 719254 w 1513594"/>
                        <a:gd name="connsiteY5" fmla="*/ 5821 h 1249892"/>
                        <a:gd name="connsiteX6" fmla="*/ 779572 w 1513594"/>
                        <a:gd name="connsiteY6" fmla="*/ 332847 h 1249892"/>
                        <a:gd name="connsiteX7" fmla="*/ 893881 w 1513594"/>
                        <a:gd name="connsiteY7" fmla="*/ 339197 h 1249892"/>
                        <a:gd name="connsiteX8" fmla="*/ 961611 w 1513594"/>
                        <a:gd name="connsiteY8" fmla="*/ 342372 h 1249892"/>
                        <a:gd name="connsiteX9" fmla="*/ 1235976 w 1513594"/>
                        <a:gd name="connsiteY9" fmla="*/ 145522 h 1249892"/>
                        <a:gd name="connsiteX10" fmla="*/ 994416 w 1513594"/>
                        <a:gd name="connsiteY10" fmla="*/ 507472 h 1249892"/>
                        <a:gd name="connsiteX11" fmla="*/ 1446985 w 1513594"/>
                        <a:gd name="connsiteY11" fmla="*/ 542397 h 1249892"/>
                        <a:gd name="connsiteX12" fmla="*/ 1008832 w 1513594"/>
                        <a:gd name="connsiteY12" fmla="*/ 640822 h 1249892"/>
                        <a:gd name="connsiteX13" fmla="*/ 1280167 w 1513594"/>
                        <a:gd name="connsiteY13" fmla="*/ 875771 h 1249892"/>
                        <a:gd name="connsiteX14" fmla="*/ 1069949 w 1513594"/>
                        <a:gd name="connsiteY14" fmla="*/ 844022 h 1249892"/>
                        <a:gd name="connsiteX15" fmla="*/ 774282 w 1513594"/>
                        <a:gd name="connsiteY15" fmla="*/ 1218671 h 1249892"/>
                        <a:gd name="connsiteX16" fmla="*/ 495394 w 1513594"/>
                        <a:gd name="connsiteY16" fmla="*/ 656696 h 1249892"/>
                        <a:gd name="connsiteX17" fmla="*/ 58848 w 1513594"/>
                        <a:gd name="connsiteY17" fmla="*/ 869421 h 1249892"/>
                        <a:gd name="connsiteX0" fmla="*/ 58848 w 1513594"/>
                        <a:gd name="connsiteY0" fmla="*/ 869421 h 1251479"/>
                        <a:gd name="connsiteX1" fmla="*/ 421192 w 1513594"/>
                        <a:gd name="connsiteY1" fmla="*/ 491596 h 1251479"/>
                        <a:gd name="connsiteX2" fmla="*/ 365657 w 1513594"/>
                        <a:gd name="connsiteY2" fmla="*/ 342371 h 1251479"/>
                        <a:gd name="connsiteX3" fmla="*/ 238372 w 1513594"/>
                        <a:gd name="connsiteY3" fmla="*/ 170921 h 1251479"/>
                        <a:gd name="connsiteX4" fmla="*/ 600453 w 1513594"/>
                        <a:gd name="connsiteY4" fmla="*/ 367771 h 1251479"/>
                        <a:gd name="connsiteX5" fmla="*/ 719254 w 1513594"/>
                        <a:gd name="connsiteY5" fmla="*/ 5821 h 1251479"/>
                        <a:gd name="connsiteX6" fmla="*/ 779572 w 1513594"/>
                        <a:gd name="connsiteY6" fmla="*/ 332847 h 1251479"/>
                        <a:gd name="connsiteX7" fmla="*/ 893881 w 1513594"/>
                        <a:gd name="connsiteY7" fmla="*/ 339197 h 1251479"/>
                        <a:gd name="connsiteX8" fmla="*/ 961611 w 1513594"/>
                        <a:gd name="connsiteY8" fmla="*/ 342372 h 1251479"/>
                        <a:gd name="connsiteX9" fmla="*/ 1235976 w 1513594"/>
                        <a:gd name="connsiteY9" fmla="*/ 145522 h 1251479"/>
                        <a:gd name="connsiteX10" fmla="*/ 994416 w 1513594"/>
                        <a:gd name="connsiteY10" fmla="*/ 507472 h 1251479"/>
                        <a:gd name="connsiteX11" fmla="*/ 1446985 w 1513594"/>
                        <a:gd name="connsiteY11" fmla="*/ 542397 h 1251479"/>
                        <a:gd name="connsiteX12" fmla="*/ 1008832 w 1513594"/>
                        <a:gd name="connsiteY12" fmla="*/ 640822 h 1251479"/>
                        <a:gd name="connsiteX13" fmla="*/ 1280167 w 1513594"/>
                        <a:gd name="connsiteY13" fmla="*/ 875771 h 1251479"/>
                        <a:gd name="connsiteX14" fmla="*/ 1069949 w 1513594"/>
                        <a:gd name="connsiteY14" fmla="*/ 844022 h 1251479"/>
                        <a:gd name="connsiteX15" fmla="*/ 774282 w 1513594"/>
                        <a:gd name="connsiteY15" fmla="*/ 1218671 h 1251479"/>
                        <a:gd name="connsiteX16" fmla="*/ 319185 w 1513594"/>
                        <a:gd name="connsiteY16" fmla="*/ 1040871 h 1251479"/>
                        <a:gd name="connsiteX17" fmla="*/ 495394 w 1513594"/>
                        <a:gd name="connsiteY17" fmla="*/ 656696 h 1251479"/>
                        <a:gd name="connsiteX18" fmla="*/ 58848 w 1513594"/>
                        <a:gd name="connsiteY18" fmla="*/ 869421 h 1251479"/>
                        <a:gd name="connsiteX0" fmla="*/ 58848 w 1513594"/>
                        <a:gd name="connsiteY0" fmla="*/ 869421 h 1233488"/>
                        <a:gd name="connsiteX1" fmla="*/ 421192 w 1513594"/>
                        <a:gd name="connsiteY1" fmla="*/ 491596 h 1233488"/>
                        <a:gd name="connsiteX2" fmla="*/ 365657 w 1513594"/>
                        <a:gd name="connsiteY2" fmla="*/ 342371 h 1233488"/>
                        <a:gd name="connsiteX3" fmla="*/ 238372 w 1513594"/>
                        <a:gd name="connsiteY3" fmla="*/ 170921 h 1233488"/>
                        <a:gd name="connsiteX4" fmla="*/ 600453 w 1513594"/>
                        <a:gd name="connsiteY4" fmla="*/ 367771 h 1233488"/>
                        <a:gd name="connsiteX5" fmla="*/ 719254 w 1513594"/>
                        <a:gd name="connsiteY5" fmla="*/ 5821 h 1233488"/>
                        <a:gd name="connsiteX6" fmla="*/ 779572 w 1513594"/>
                        <a:gd name="connsiteY6" fmla="*/ 332847 h 1233488"/>
                        <a:gd name="connsiteX7" fmla="*/ 893881 w 1513594"/>
                        <a:gd name="connsiteY7" fmla="*/ 339197 h 1233488"/>
                        <a:gd name="connsiteX8" fmla="*/ 961611 w 1513594"/>
                        <a:gd name="connsiteY8" fmla="*/ 342372 h 1233488"/>
                        <a:gd name="connsiteX9" fmla="*/ 1235976 w 1513594"/>
                        <a:gd name="connsiteY9" fmla="*/ 145522 h 1233488"/>
                        <a:gd name="connsiteX10" fmla="*/ 994416 w 1513594"/>
                        <a:gd name="connsiteY10" fmla="*/ 507472 h 1233488"/>
                        <a:gd name="connsiteX11" fmla="*/ 1446985 w 1513594"/>
                        <a:gd name="connsiteY11" fmla="*/ 542397 h 1233488"/>
                        <a:gd name="connsiteX12" fmla="*/ 1008832 w 1513594"/>
                        <a:gd name="connsiteY12" fmla="*/ 640822 h 1233488"/>
                        <a:gd name="connsiteX13" fmla="*/ 1280167 w 1513594"/>
                        <a:gd name="connsiteY13" fmla="*/ 875771 h 1233488"/>
                        <a:gd name="connsiteX14" fmla="*/ 1069949 w 1513594"/>
                        <a:gd name="connsiteY14" fmla="*/ 844022 h 1233488"/>
                        <a:gd name="connsiteX15" fmla="*/ 774282 w 1513594"/>
                        <a:gd name="connsiteY15" fmla="*/ 1218671 h 1233488"/>
                        <a:gd name="connsiteX16" fmla="*/ 725579 w 1513594"/>
                        <a:gd name="connsiteY16" fmla="*/ 755121 h 1233488"/>
                        <a:gd name="connsiteX17" fmla="*/ 319185 w 1513594"/>
                        <a:gd name="connsiteY17" fmla="*/ 1040871 h 1233488"/>
                        <a:gd name="connsiteX18" fmla="*/ 495394 w 1513594"/>
                        <a:gd name="connsiteY18" fmla="*/ 656696 h 1233488"/>
                        <a:gd name="connsiteX19" fmla="*/ 58848 w 1513594"/>
                        <a:gd name="connsiteY19" fmla="*/ 869421 h 1233488"/>
                        <a:gd name="connsiteX0" fmla="*/ 58848 w 1513594"/>
                        <a:gd name="connsiteY0" fmla="*/ 869421 h 1235604"/>
                        <a:gd name="connsiteX1" fmla="*/ 421192 w 1513594"/>
                        <a:gd name="connsiteY1" fmla="*/ 491596 h 1235604"/>
                        <a:gd name="connsiteX2" fmla="*/ 365657 w 1513594"/>
                        <a:gd name="connsiteY2" fmla="*/ 342371 h 1235604"/>
                        <a:gd name="connsiteX3" fmla="*/ 238372 w 1513594"/>
                        <a:gd name="connsiteY3" fmla="*/ 170921 h 1235604"/>
                        <a:gd name="connsiteX4" fmla="*/ 600453 w 1513594"/>
                        <a:gd name="connsiteY4" fmla="*/ 367771 h 1235604"/>
                        <a:gd name="connsiteX5" fmla="*/ 719254 w 1513594"/>
                        <a:gd name="connsiteY5" fmla="*/ 5821 h 1235604"/>
                        <a:gd name="connsiteX6" fmla="*/ 779572 w 1513594"/>
                        <a:gd name="connsiteY6" fmla="*/ 332847 h 1235604"/>
                        <a:gd name="connsiteX7" fmla="*/ 893881 w 1513594"/>
                        <a:gd name="connsiteY7" fmla="*/ 339197 h 1235604"/>
                        <a:gd name="connsiteX8" fmla="*/ 961611 w 1513594"/>
                        <a:gd name="connsiteY8" fmla="*/ 342372 h 1235604"/>
                        <a:gd name="connsiteX9" fmla="*/ 1235976 w 1513594"/>
                        <a:gd name="connsiteY9" fmla="*/ 145522 h 1235604"/>
                        <a:gd name="connsiteX10" fmla="*/ 994416 w 1513594"/>
                        <a:gd name="connsiteY10" fmla="*/ 507472 h 1235604"/>
                        <a:gd name="connsiteX11" fmla="*/ 1446985 w 1513594"/>
                        <a:gd name="connsiteY11" fmla="*/ 542397 h 1235604"/>
                        <a:gd name="connsiteX12" fmla="*/ 1008832 w 1513594"/>
                        <a:gd name="connsiteY12" fmla="*/ 640822 h 1235604"/>
                        <a:gd name="connsiteX13" fmla="*/ 1280167 w 1513594"/>
                        <a:gd name="connsiteY13" fmla="*/ 875771 h 1235604"/>
                        <a:gd name="connsiteX14" fmla="*/ 1069949 w 1513594"/>
                        <a:gd name="connsiteY14" fmla="*/ 844022 h 1235604"/>
                        <a:gd name="connsiteX15" fmla="*/ 874281 w 1513594"/>
                        <a:gd name="connsiteY15" fmla="*/ 653521 h 1235604"/>
                        <a:gd name="connsiteX16" fmla="*/ 774282 w 1513594"/>
                        <a:gd name="connsiteY16" fmla="*/ 1218671 h 1235604"/>
                        <a:gd name="connsiteX17" fmla="*/ 725579 w 1513594"/>
                        <a:gd name="connsiteY17" fmla="*/ 755121 h 1235604"/>
                        <a:gd name="connsiteX18" fmla="*/ 319185 w 1513594"/>
                        <a:gd name="connsiteY18" fmla="*/ 1040871 h 1235604"/>
                        <a:gd name="connsiteX19" fmla="*/ 495394 w 1513594"/>
                        <a:gd name="connsiteY19" fmla="*/ 656696 h 1235604"/>
                        <a:gd name="connsiteX20" fmla="*/ 58848 w 1513594"/>
                        <a:gd name="connsiteY20" fmla="*/ 869421 h 1235604"/>
                        <a:gd name="connsiteX0" fmla="*/ 58848 w 1513594"/>
                        <a:gd name="connsiteY0" fmla="*/ 869421 h 1225550"/>
                        <a:gd name="connsiteX1" fmla="*/ 421192 w 1513594"/>
                        <a:gd name="connsiteY1" fmla="*/ 491596 h 1225550"/>
                        <a:gd name="connsiteX2" fmla="*/ 365657 w 1513594"/>
                        <a:gd name="connsiteY2" fmla="*/ 342371 h 1225550"/>
                        <a:gd name="connsiteX3" fmla="*/ 238372 w 1513594"/>
                        <a:gd name="connsiteY3" fmla="*/ 170921 h 1225550"/>
                        <a:gd name="connsiteX4" fmla="*/ 600453 w 1513594"/>
                        <a:gd name="connsiteY4" fmla="*/ 367771 h 1225550"/>
                        <a:gd name="connsiteX5" fmla="*/ 719254 w 1513594"/>
                        <a:gd name="connsiteY5" fmla="*/ 5821 h 1225550"/>
                        <a:gd name="connsiteX6" fmla="*/ 779572 w 1513594"/>
                        <a:gd name="connsiteY6" fmla="*/ 332847 h 1225550"/>
                        <a:gd name="connsiteX7" fmla="*/ 893881 w 1513594"/>
                        <a:gd name="connsiteY7" fmla="*/ 339197 h 1225550"/>
                        <a:gd name="connsiteX8" fmla="*/ 961611 w 1513594"/>
                        <a:gd name="connsiteY8" fmla="*/ 342372 h 1225550"/>
                        <a:gd name="connsiteX9" fmla="*/ 1235976 w 1513594"/>
                        <a:gd name="connsiteY9" fmla="*/ 145522 h 1225550"/>
                        <a:gd name="connsiteX10" fmla="*/ 994416 w 1513594"/>
                        <a:gd name="connsiteY10" fmla="*/ 507472 h 1225550"/>
                        <a:gd name="connsiteX11" fmla="*/ 1446985 w 1513594"/>
                        <a:gd name="connsiteY11" fmla="*/ 542397 h 1225550"/>
                        <a:gd name="connsiteX12" fmla="*/ 1008832 w 1513594"/>
                        <a:gd name="connsiteY12" fmla="*/ 640822 h 1225550"/>
                        <a:gd name="connsiteX13" fmla="*/ 1280167 w 1513594"/>
                        <a:gd name="connsiteY13" fmla="*/ 875771 h 1225550"/>
                        <a:gd name="connsiteX14" fmla="*/ 1069949 w 1513594"/>
                        <a:gd name="connsiteY14" fmla="*/ 844022 h 1225550"/>
                        <a:gd name="connsiteX15" fmla="*/ 874281 w 1513594"/>
                        <a:gd name="connsiteY15" fmla="*/ 713846 h 1225550"/>
                        <a:gd name="connsiteX16" fmla="*/ 774282 w 1513594"/>
                        <a:gd name="connsiteY16" fmla="*/ 1218671 h 1225550"/>
                        <a:gd name="connsiteX17" fmla="*/ 725579 w 1513594"/>
                        <a:gd name="connsiteY17" fmla="*/ 755121 h 1225550"/>
                        <a:gd name="connsiteX18" fmla="*/ 319185 w 1513594"/>
                        <a:gd name="connsiteY18" fmla="*/ 1040871 h 1225550"/>
                        <a:gd name="connsiteX19" fmla="*/ 495394 w 1513594"/>
                        <a:gd name="connsiteY19" fmla="*/ 656696 h 1225550"/>
                        <a:gd name="connsiteX20" fmla="*/ 58848 w 1513594"/>
                        <a:gd name="connsiteY20" fmla="*/ 869421 h 1225550"/>
                        <a:gd name="connsiteX0" fmla="*/ 58848 w 1513594"/>
                        <a:gd name="connsiteY0" fmla="*/ 869421 h 1225550"/>
                        <a:gd name="connsiteX1" fmla="*/ 421192 w 1513594"/>
                        <a:gd name="connsiteY1" fmla="*/ 491596 h 1225550"/>
                        <a:gd name="connsiteX2" fmla="*/ 365657 w 1513594"/>
                        <a:gd name="connsiteY2" fmla="*/ 342371 h 1225550"/>
                        <a:gd name="connsiteX3" fmla="*/ 238372 w 1513594"/>
                        <a:gd name="connsiteY3" fmla="*/ 170921 h 1225550"/>
                        <a:gd name="connsiteX4" fmla="*/ 600453 w 1513594"/>
                        <a:gd name="connsiteY4" fmla="*/ 367771 h 1225550"/>
                        <a:gd name="connsiteX5" fmla="*/ 719254 w 1513594"/>
                        <a:gd name="connsiteY5" fmla="*/ 5821 h 1225550"/>
                        <a:gd name="connsiteX6" fmla="*/ 779572 w 1513594"/>
                        <a:gd name="connsiteY6" fmla="*/ 332847 h 1225550"/>
                        <a:gd name="connsiteX7" fmla="*/ 893881 w 1513594"/>
                        <a:gd name="connsiteY7" fmla="*/ 339197 h 1225550"/>
                        <a:gd name="connsiteX8" fmla="*/ 961611 w 1513594"/>
                        <a:gd name="connsiteY8" fmla="*/ 342372 h 1225550"/>
                        <a:gd name="connsiteX9" fmla="*/ 1235976 w 1513594"/>
                        <a:gd name="connsiteY9" fmla="*/ 145522 h 1225550"/>
                        <a:gd name="connsiteX10" fmla="*/ 994416 w 1513594"/>
                        <a:gd name="connsiteY10" fmla="*/ 507472 h 1225550"/>
                        <a:gd name="connsiteX11" fmla="*/ 1446985 w 1513594"/>
                        <a:gd name="connsiteY11" fmla="*/ 542397 h 1225550"/>
                        <a:gd name="connsiteX12" fmla="*/ 1008832 w 1513594"/>
                        <a:gd name="connsiteY12" fmla="*/ 640822 h 1225550"/>
                        <a:gd name="connsiteX13" fmla="*/ 1280167 w 1513594"/>
                        <a:gd name="connsiteY13" fmla="*/ 875771 h 1225550"/>
                        <a:gd name="connsiteX14" fmla="*/ 1069949 w 1513594"/>
                        <a:gd name="connsiteY14" fmla="*/ 844022 h 1225550"/>
                        <a:gd name="connsiteX15" fmla="*/ 874281 w 1513594"/>
                        <a:gd name="connsiteY15" fmla="*/ 713846 h 1225550"/>
                        <a:gd name="connsiteX16" fmla="*/ 774282 w 1513594"/>
                        <a:gd name="connsiteY16" fmla="*/ 1218671 h 1225550"/>
                        <a:gd name="connsiteX17" fmla="*/ 725579 w 1513594"/>
                        <a:gd name="connsiteY17" fmla="*/ 755121 h 1225550"/>
                        <a:gd name="connsiteX18" fmla="*/ 319185 w 1513594"/>
                        <a:gd name="connsiteY18" fmla="*/ 1040871 h 1225550"/>
                        <a:gd name="connsiteX19" fmla="*/ 497509 w 1513594"/>
                        <a:gd name="connsiteY19" fmla="*/ 764646 h 1225550"/>
                        <a:gd name="connsiteX20" fmla="*/ 495394 w 1513594"/>
                        <a:gd name="connsiteY20" fmla="*/ 656696 h 1225550"/>
                        <a:gd name="connsiteX21" fmla="*/ 58848 w 1513594"/>
                        <a:gd name="connsiteY21" fmla="*/ 869421 h 1225550"/>
                        <a:gd name="connsiteX0" fmla="*/ 27164 w 1481910"/>
                        <a:gd name="connsiteY0" fmla="*/ 869421 h 1225550"/>
                        <a:gd name="connsiteX1" fmla="*/ 300725 w 1481910"/>
                        <a:gd name="connsiteY1" fmla="*/ 634471 h 1225550"/>
                        <a:gd name="connsiteX2" fmla="*/ 389508 w 1481910"/>
                        <a:gd name="connsiteY2" fmla="*/ 491596 h 1225550"/>
                        <a:gd name="connsiteX3" fmla="*/ 333973 w 1481910"/>
                        <a:gd name="connsiteY3" fmla="*/ 342371 h 1225550"/>
                        <a:gd name="connsiteX4" fmla="*/ 206688 w 1481910"/>
                        <a:gd name="connsiteY4" fmla="*/ 170921 h 1225550"/>
                        <a:gd name="connsiteX5" fmla="*/ 568769 w 1481910"/>
                        <a:gd name="connsiteY5" fmla="*/ 367771 h 1225550"/>
                        <a:gd name="connsiteX6" fmla="*/ 687570 w 1481910"/>
                        <a:gd name="connsiteY6" fmla="*/ 5821 h 1225550"/>
                        <a:gd name="connsiteX7" fmla="*/ 747888 w 1481910"/>
                        <a:gd name="connsiteY7" fmla="*/ 332847 h 1225550"/>
                        <a:gd name="connsiteX8" fmla="*/ 862197 w 1481910"/>
                        <a:gd name="connsiteY8" fmla="*/ 339197 h 1225550"/>
                        <a:gd name="connsiteX9" fmla="*/ 929927 w 1481910"/>
                        <a:gd name="connsiteY9" fmla="*/ 342372 h 1225550"/>
                        <a:gd name="connsiteX10" fmla="*/ 1204292 w 1481910"/>
                        <a:gd name="connsiteY10" fmla="*/ 145522 h 1225550"/>
                        <a:gd name="connsiteX11" fmla="*/ 962732 w 1481910"/>
                        <a:gd name="connsiteY11" fmla="*/ 507472 h 1225550"/>
                        <a:gd name="connsiteX12" fmla="*/ 1415301 w 1481910"/>
                        <a:gd name="connsiteY12" fmla="*/ 542397 h 1225550"/>
                        <a:gd name="connsiteX13" fmla="*/ 977148 w 1481910"/>
                        <a:gd name="connsiteY13" fmla="*/ 640822 h 1225550"/>
                        <a:gd name="connsiteX14" fmla="*/ 1248483 w 1481910"/>
                        <a:gd name="connsiteY14" fmla="*/ 875771 h 1225550"/>
                        <a:gd name="connsiteX15" fmla="*/ 1038265 w 1481910"/>
                        <a:gd name="connsiteY15" fmla="*/ 844022 h 1225550"/>
                        <a:gd name="connsiteX16" fmla="*/ 842597 w 1481910"/>
                        <a:gd name="connsiteY16" fmla="*/ 713846 h 1225550"/>
                        <a:gd name="connsiteX17" fmla="*/ 742598 w 1481910"/>
                        <a:gd name="connsiteY17" fmla="*/ 1218671 h 1225550"/>
                        <a:gd name="connsiteX18" fmla="*/ 693895 w 1481910"/>
                        <a:gd name="connsiteY18" fmla="*/ 755121 h 1225550"/>
                        <a:gd name="connsiteX19" fmla="*/ 287501 w 1481910"/>
                        <a:gd name="connsiteY19" fmla="*/ 1040871 h 1225550"/>
                        <a:gd name="connsiteX20" fmla="*/ 465825 w 1481910"/>
                        <a:gd name="connsiteY20" fmla="*/ 764646 h 1225550"/>
                        <a:gd name="connsiteX21" fmla="*/ 463710 w 1481910"/>
                        <a:gd name="connsiteY21" fmla="*/ 656696 h 1225550"/>
                        <a:gd name="connsiteX22" fmla="*/ 27164 w 1481910"/>
                        <a:gd name="connsiteY22" fmla="*/ 869421 h 1225550"/>
                        <a:gd name="connsiteX0" fmla="*/ 27164 w 1481910"/>
                        <a:gd name="connsiteY0" fmla="*/ 869421 h 1225550"/>
                        <a:gd name="connsiteX1" fmla="*/ 300725 w 1481910"/>
                        <a:gd name="connsiteY1" fmla="*/ 634471 h 1225550"/>
                        <a:gd name="connsiteX2" fmla="*/ 389508 w 1481910"/>
                        <a:gd name="connsiteY2" fmla="*/ 491596 h 1225550"/>
                        <a:gd name="connsiteX3" fmla="*/ 333973 w 1481910"/>
                        <a:gd name="connsiteY3" fmla="*/ 342371 h 1225550"/>
                        <a:gd name="connsiteX4" fmla="*/ 206688 w 1481910"/>
                        <a:gd name="connsiteY4" fmla="*/ 170921 h 1225550"/>
                        <a:gd name="connsiteX5" fmla="*/ 568769 w 1481910"/>
                        <a:gd name="connsiteY5" fmla="*/ 367771 h 1225550"/>
                        <a:gd name="connsiteX6" fmla="*/ 687570 w 1481910"/>
                        <a:gd name="connsiteY6" fmla="*/ 5821 h 1225550"/>
                        <a:gd name="connsiteX7" fmla="*/ 747888 w 1481910"/>
                        <a:gd name="connsiteY7" fmla="*/ 332847 h 1225550"/>
                        <a:gd name="connsiteX8" fmla="*/ 862197 w 1481910"/>
                        <a:gd name="connsiteY8" fmla="*/ 339197 h 1225550"/>
                        <a:gd name="connsiteX9" fmla="*/ 929927 w 1481910"/>
                        <a:gd name="connsiteY9" fmla="*/ 342372 h 1225550"/>
                        <a:gd name="connsiteX10" fmla="*/ 1204292 w 1481910"/>
                        <a:gd name="connsiteY10" fmla="*/ 145522 h 1225550"/>
                        <a:gd name="connsiteX11" fmla="*/ 962732 w 1481910"/>
                        <a:gd name="connsiteY11" fmla="*/ 507472 h 1225550"/>
                        <a:gd name="connsiteX12" fmla="*/ 1415301 w 1481910"/>
                        <a:gd name="connsiteY12" fmla="*/ 542397 h 1225550"/>
                        <a:gd name="connsiteX13" fmla="*/ 977148 w 1481910"/>
                        <a:gd name="connsiteY13" fmla="*/ 640822 h 1225550"/>
                        <a:gd name="connsiteX14" fmla="*/ 1248483 w 1481910"/>
                        <a:gd name="connsiteY14" fmla="*/ 875771 h 1225550"/>
                        <a:gd name="connsiteX15" fmla="*/ 1038265 w 1481910"/>
                        <a:gd name="connsiteY15" fmla="*/ 844022 h 1225550"/>
                        <a:gd name="connsiteX16" fmla="*/ 842597 w 1481910"/>
                        <a:gd name="connsiteY16" fmla="*/ 713846 h 1225550"/>
                        <a:gd name="connsiteX17" fmla="*/ 742598 w 1481910"/>
                        <a:gd name="connsiteY17" fmla="*/ 1218671 h 1225550"/>
                        <a:gd name="connsiteX18" fmla="*/ 693895 w 1481910"/>
                        <a:gd name="connsiteY18" fmla="*/ 755121 h 1225550"/>
                        <a:gd name="connsiteX19" fmla="*/ 287501 w 1481910"/>
                        <a:gd name="connsiteY19" fmla="*/ 1040871 h 1225550"/>
                        <a:gd name="connsiteX20" fmla="*/ 465825 w 1481910"/>
                        <a:gd name="connsiteY20" fmla="*/ 764646 h 1225550"/>
                        <a:gd name="connsiteX21" fmla="*/ 463710 w 1481910"/>
                        <a:gd name="connsiteY21" fmla="*/ 656696 h 1225550"/>
                        <a:gd name="connsiteX22" fmla="*/ 27164 w 1481910"/>
                        <a:gd name="connsiteY22" fmla="*/ 869421 h 1225550"/>
                        <a:gd name="connsiteX0" fmla="*/ 27164 w 1481910"/>
                        <a:gd name="connsiteY0" fmla="*/ 786871 h 1225550"/>
                        <a:gd name="connsiteX1" fmla="*/ 300725 w 1481910"/>
                        <a:gd name="connsiteY1" fmla="*/ 634471 h 1225550"/>
                        <a:gd name="connsiteX2" fmla="*/ 389508 w 1481910"/>
                        <a:gd name="connsiteY2" fmla="*/ 491596 h 1225550"/>
                        <a:gd name="connsiteX3" fmla="*/ 333973 w 1481910"/>
                        <a:gd name="connsiteY3" fmla="*/ 342371 h 1225550"/>
                        <a:gd name="connsiteX4" fmla="*/ 206688 w 1481910"/>
                        <a:gd name="connsiteY4" fmla="*/ 170921 h 1225550"/>
                        <a:gd name="connsiteX5" fmla="*/ 568769 w 1481910"/>
                        <a:gd name="connsiteY5" fmla="*/ 367771 h 1225550"/>
                        <a:gd name="connsiteX6" fmla="*/ 687570 w 1481910"/>
                        <a:gd name="connsiteY6" fmla="*/ 5821 h 1225550"/>
                        <a:gd name="connsiteX7" fmla="*/ 747888 w 1481910"/>
                        <a:gd name="connsiteY7" fmla="*/ 332847 h 1225550"/>
                        <a:gd name="connsiteX8" fmla="*/ 862197 w 1481910"/>
                        <a:gd name="connsiteY8" fmla="*/ 339197 h 1225550"/>
                        <a:gd name="connsiteX9" fmla="*/ 929927 w 1481910"/>
                        <a:gd name="connsiteY9" fmla="*/ 342372 h 1225550"/>
                        <a:gd name="connsiteX10" fmla="*/ 1204292 w 1481910"/>
                        <a:gd name="connsiteY10" fmla="*/ 145522 h 1225550"/>
                        <a:gd name="connsiteX11" fmla="*/ 962732 w 1481910"/>
                        <a:gd name="connsiteY11" fmla="*/ 507472 h 1225550"/>
                        <a:gd name="connsiteX12" fmla="*/ 1415301 w 1481910"/>
                        <a:gd name="connsiteY12" fmla="*/ 542397 h 1225550"/>
                        <a:gd name="connsiteX13" fmla="*/ 977148 w 1481910"/>
                        <a:gd name="connsiteY13" fmla="*/ 640822 h 1225550"/>
                        <a:gd name="connsiteX14" fmla="*/ 1248483 w 1481910"/>
                        <a:gd name="connsiteY14" fmla="*/ 875771 h 1225550"/>
                        <a:gd name="connsiteX15" fmla="*/ 1038265 w 1481910"/>
                        <a:gd name="connsiteY15" fmla="*/ 844022 h 1225550"/>
                        <a:gd name="connsiteX16" fmla="*/ 842597 w 1481910"/>
                        <a:gd name="connsiteY16" fmla="*/ 713846 h 1225550"/>
                        <a:gd name="connsiteX17" fmla="*/ 742598 w 1481910"/>
                        <a:gd name="connsiteY17" fmla="*/ 1218671 h 1225550"/>
                        <a:gd name="connsiteX18" fmla="*/ 693895 w 1481910"/>
                        <a:gd name="connsiteY18" fmla="*/ 755121 h 1225550"/>
                        <a:gd name="connsiteX19" fmla="*/ 287501 w 1481910"/>
                        <a:gd name="connsiteY19" fmla="*/ 1040871 h 1225550"/>
                        <a:gd name="connsiteX20" fmla="*/ 465825 w 1481910"/>
                        <a:gd name="connsiteY20" fmla="*/ 764646 h 1225550"/>
                        <a:gd name="connsiteX21" fmla="*/ 463710 w 1481910"/>
                        <a:gd name="connsiteY21" fmla="*/ 656696 h 1225550"/>
                        <a:gd name="connsiteX22" fmla="*/ 27164 w 1481910"/>
                        <a:gd name="connsiteY22" fmla="*/ 786871 h 1225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</a:cxnLst>
                      <a:rect l="l" t="t" r="r" b="b"/>
                      <a:pathLst>
                        <a:path w="1481910" h="1225550">
                          <a:moveTo>
                            <a:pt x="27164" y="786871"/>
                          </a:moveTo>
                          <a:cubicBezTo>
                            <a:pt x="0" y="783167"/>
                            <a:pt x="145087" y="726017"/>
                            <a:pt x="300725" y="634471"/>
                          </a:cubicBezTo>
                          <a:cubicBezTo>
                            <a:pt x="361116" y="571500"/>
                            <a:pt x="383967" y="532871"/>
                            <a:pt x="389508" y="491596"/>
                          </a:cubicBezTo>
                          <a:cubicBezTo>
                            <a:pt x="387020" y="413279"/>
                            <a:pt x="364443" y="395817"/>
                            <a:pt x="333973" y="342371"/>
                          </a:cubicBezTo>
                          <a:cubicBezTo>
                            <a:pt x="303503" y="288925"/>
                            <a:pt x="167555" y="166688"/>
                            <a:pt x="206688" y="170921"/>
                          </a:cubicBezTo>
                          <a:cubicBezTo>
                            <a:pt x="245821" y="175154"/>
                            <a:pt x="488622" y="395288"/>
                            <a:pt x="568769" y="367771"/>
                          </a:cubicBezTo>
                          <a:cubicBezTo>
                            <a:pt x="648916" y="340254"/>
                            <a:pt x="657717" y="11642"/>
                            <a:pt x="687570" y="5821"/>
                          </a:cubicBezTo>
                          <a:cubicBezTo>
                            <a:pt x="717423" y="0"/>
                            <a:pt x="718784" y="277284"/>
                            <a:pt x="747888" y="332847"/>
                          </a:cubicBezTo>
                          <a:cubicBezTo>
                            <a:pt x="776993" y="388410"/>
                            <a:pt x="831857" y="337610"/>
                            <a:pt x="862197" y="339197"/>
                          </a:cubicBezTo>
                          <a:lnTo>
                            <a:pt x="929927" y="342372"/>
                          </a:lnTo>
                          <a:cubicBezTo>
                            <a:pt x="965821" y="343960"/>
                            <a:pt x="1159314" y="75672"/>
                            <a:pt x="1204292" y="145522"/>
                          </a:cubicBezTo>
                          <a:cubicBezTo>
                            <a:pt x="1254033" y="125414"/>
                            <a:pt x="963481" y="404814"/>
                            <a:pt x="962732" y="507472"/>
                          </a:cubicBezTo>
                          <a:cubicBezTo>
                            <a:pt x="935106" y="582084"/>
                            <a:pt x="1375790" y="500064"/>
                            <a:pt x="1415301" y="542397"/>
                          </a:cubicBezTo>
                          <a:cubicBezTo>
                            <a:pt x="1481910" y="555626"/>
                            <a:pt x="1004951" y="585260"/>
                            <a:pt x="977148" y="640822"/>
                          </a:cubicBezTo>
                          <a:cubicBezTo>
                            <a:pt x="949345" y="696384"/>
                            <a:pt x="1238297" y="841904"/>
                            <a:pt x="1248483" y="875771"/>
                          </a:cubicBezTo>
                          <a:cubicBezTo>
                            <a:pt x="1258669" y="909638"/>
                            <a:pt x="1105913" y="871009"/>
                            <a:pt x="1038265" y="844022"/>
                          </a:cubicBezTo>
                          <a:cubicBezTo>
                            <a:pt x="970617" y="817035"/>
                            <a:pt x="891875" y="651404"/>
                            <a:pt x="842597" y="713846"/>
                          </a:cubicBezTo>
                          <a:cubicBezTo>
                            <a:pt x="793319" y="776288"/>
                            <a:pt x="767382" y="1211792"/>
                            <a:pt x="742598" y="1218671"/>
                          </a:cubicBezTo>
                          <a:cubicBezTo>
                            <a:pt x="717814" y="1225550"/>
                            <a:pt x="769745" y="784754"/>
                            <a:pt x="693895" y="755121"/>
                          </a:cubicBezTo>
                          <a:cubicBezTo>
                            <a:pt x="618046" y="725488"/>
                            <a:pt x="325512" y="1039284"/>
                            <a:pt x="287501" y="1040871"/>
                          </a:cubicBezTo>
                          <a:cubicBezTo>
                            <a:pt x="249490" y="1042458"/>
                            <a:pt x="436457" y="828675"/>
                            <a:pt x="465825" y="764646"/>
                          </a:cubicBezTo>
                          <a:cubicBezTo>
                            <a:pt x="495193" y="700617"/>
                            <a:pt x="536820" y="652992"/>
                            <a:pt x="463710" y="656696"/>
                          </a:cubicBezTo>
                          <a:cubicBezTo>
                            <a:pt x="390600" y="660400"/>
                            <a:pt x="54328" y="790575"/>
                            <a:pt x="27164" y="786871"/>
                          </a:cubicBezTo>
                          <a:close/>
                        </a:path>
                      </a:pathLst>
                    </a:custGeom>
                    <a:solidFill>
                      <a:srgbClr val="FFC000"/>
                    </a:solidFill>
                    <a:ln>
                      <a:solidFill>
                        <a:srgbClr val="FFC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b="0"/>
                    </a:p>
                  </p:txBody>
                </p:sp>
                <p:sp>
                  <p:nvSpPr>
                    <p:cNvPr id="254" name="Freeform 253"/>
                    <p:cNvSpPr/>
                    <p:nvPr/>
                  </p:nvSpPr>
                  <p:spPr>
                    <a:xfrm>
                      <a:off x="1774932" y="2369723"/>
                      <a:ext cx="283523" cy="249475"/>
                    </a:xfrm>
                    <a:custGeom>
                      <a:avLst/>
                      <a:gdLst>
                        <a:gd name="connsiteX0" fmla="*/ 262885 w 283619"/>
                        <a:gd name="connsiteY0" fmla="*/ 41275 h 247650"/>
                        <a:gd name="connsiteX1" fmla="*/ 250185 w 283619"/>
                        <a:gd name="connsiteY1" fmla="*/ 28575 h 247650"/>
                        <a:gd name="connsiteX2" fmla="*/ 221610 w 283619"/>
                        <a:gd name="connsiteY2" fmla="*/ 12700 h 247650"/>
                        <a:gd name="connsiteX3" fmla="*/ 196210 w 283619"/>
                        <a:gd name="connsiteY3" fmla="*/ 6350 h 247650"/>
                        <a:gd name="connsiteX4" fmla="*/ 177160 w 283619"/>
                        <a:gd name="connsiteY4" fmla="*/ 0 h 247650"/>
                        <a:gd name="connsiteX5" fmla="*/ 94610 w 283619"/>
                        <a:gd name="connsiteY5" fmla="*/ 3175 h 247650"/>
                        <a:gd name="connsiteX6" fmla="*/ 81910 w 283619"/>
                        <a:gd name="connsiteY6" fmla="*/ 6350 h 247650"/>
                        <a:gd name="connsiteX7" fmla="*/ 62860 w 283619"/>
                        <a:gd name="connsiteY7" fmla="*/ 9525 h 247650"/>
                        <a:gd name="connsiteX8" fmla="*/ 53335 w 283619"/>
                        <a:gd name="connsiteY8" fmla="*/ 15875 h 247650"/>
                        <a:gd name="connsiteX9" fmla="*/ 34285 w 283619"/>
                        <a:gd name="connsiteY9" fmla="*/ 44450 h 247650"/>
                        <a:gd name="connsiteX10" fmla="*/ 27935 w 283619"/>
                        <a:gd name="connsiteY10" fmla="*/ 53975 h 247650"/>
                        <a:gd name="connsiteX11" fmla="*/ 24760 w 283619"/>
                        <a:gd name="connsiteY11" fmla="*/ 63500 h 247650"/>
                        <a:gd name="connsiteX12" fmla="*/ 12060 w 283619"/>
                        <a:gd name="connsiteY12" fmla="*/ 82550 h 247650"/>
                        <a:gd name="connsiteX13" fmla="*/ 5710 w 283619"/>
                        <a:gd name="connsiteY13" fmla="*/ 155575 h 247650"/>
                        <a:gd name="connsiteX14" fmla="*/ 2535 w 283619"/>
                        <a:gd name="connsiteY14" fmla="*/ 177800 h 247650"/>
                        <a:gd name="connsiteX15" fmla="*/ 5710 w 283619"/>
                        <a:gd name="connsiteY15" fmla="*/ 209550 h 247650"/>
                        <a:gd name="connsiteX16" fmla="*/ 24760 w 283619"/>
                        <a:gd name="connsiteY16" fmla="*/ 212725 h 247650"/>
                        <a:gd name="connsiteX17" fmla="*/ 50160 w 283619"/>
                        <a:gd name="connsiteY17" fmla="*/ 219075 h 247650"/>
                        <a:gd name="connsiteX18" fmla="*/ 59685 w 283619"/>
                        <a:gd name="connsiteY18" fmla="*/ 228600 h 247650"/>
                        <a:gd name="connsiteX19" fmla="*/ 94610 w 283619"/>
                        <a:gd name="connsiteY19" fmla="*/ 238125 h 247650"/>
                        <a:gd name="connsiteX20" fmla="*/ 129535 w 283619"/>
                        <a:gd name="connsiteY20" fmla="*/ 247650 h 247650"/>
                        <a:gd name="connsiteX21" fmla="*/ 161285 w 283619"/>
                        <a:gd name="connsiteY21" fmla="*/ 244475 h 247650"/>
                        <a:gd name="connsiteX22" fmla="*/ 180335 w 283619"/>
                        <a:gd name="connsiteY22" fmla="*/ 231775 h 247650"/>
                        <a:gd name="connsiteX23" fmla="*/ 189860 w 283619"/>
                        <a:gd name="connsiteY23" fmla="*/ 228600 h 247650"/>
                        <a:gd name="connsiteX24" fmla="*/ 196210 w 283619"/>
                        <a:gd name="connsiteY24" fmla="*/ 219075 h 247650"/>
                        <a:gd name="connsiteX25" fmla="*/ 205735 w 283619"/>
                        <a:gd name="connsiteY25" fmla="*/ 196850 h 247650"/>
                        <a:gd name="connsiteX26" fmla="*/ 218435 w 283619"/>
                        <a:gd name="connsiteY26" fmla="*/ 177800 h 247650"/>
                        <a:gd name="connsiteX27" fmla="*/ 227960 w 283619"/>
                        <a:gd name="connsiteY27" fmla="*/ 165100 h 247650"/>
                        <a:gd name="connsiteX28" fmla="*/ 234310 w 283619"/>
                        <a:gd name="connsiteY28" fmla="*/ 152400 h 247650"/>
                        <a:gd name="connsiteX29" fmla="*/ 256535 w 283619"/>
                        <a:gd name="connsiteY29" fmla="*/ 123825 h 247650"/>
                        <a:gd name="connsiteX30" fmla="*/ 266060 w 283619"/>
                        <a:gd name="connsiteY30" fmla="*/ 117475 h 247650"/>
                        <a:gd name="connsiteX31" fmla="*/ 272410 w 283619"/>
                        <a:gd name="connsiteY31" fmla="*/ 107950 h 247650"/>
                        <a:gd name="connsiteX32" fmla="*/ 281935 w 283619"/>
                        <a:gd name="connsiteY32" fmla="*/ 98425 h 247650"/>
                        <a:gd name="connsiteX33" fmla="*/ 278760 w 283619"/>
                        <a:gd name="connsiteY33" fmla="*/ 60325 h 247650"/>
                        <a:gd name="connsiteX34" fmla="*/ 275585 w 283619"/>
                        <a:gd name="connsiteY34" fmla="*/ 50800 h 247650"/>
                        <a:gd name="connsiteX35" fmla="*/ 266060 w 283619"/>
                        <a:gd name="connsiteY35" fmla="*/ 47625 h 247650"/>
                        <a:gd name="connsiteX36" fmla="*/ 259710 w 283619"/>
                        <a:gd name="connsiteY36" fmla="*/ 38100 h 247650"/>
                        <a:gd name="connsiteX37" fmla="*/ 262885 w 283619"/>
                        <a:gd name="connsiteY37" fmla="*/ 41275 h 2476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</a:cxnLst>
                      <a:rect l="l" t="t" r="r" b="b"/>
                      <a:pathLst>
                        <a:path w="283619" h="247650">
                          <a:moveTo>
                            <a:pt x="262885" y="41275"/>
                          </a:moveTo>
                          <a:cubicBezTo>
                            <a:pt x="261298" y="39688"/>
                            <a:pt x="254911" y="32251"/>
                            <a:pt x="250185" y="28575"/>
                          </a:cubicBezTo>
                          <a:cubicBezTo>
                            <a:pt x="247133" y="26201"/>
                            <a:pt x="226882" y="14457"/>
                            <a:pt x="221610" y="12700"/>
                          </a:cubicBezTo>
                          <a:cubicBezTo>
                            <a:pt x="213331" y="9940"/>
                            <a:pt x="204489" y="9110"/>
                            <a:pt x="196210" y="6350"/>
                          </a:cubicBezTo>
                          <a:lnTo>
                            <a:pt x="177160" y="0"/>
                          </a:lnTo>
                          <a:cubicBezTo>
                            <a:pt x="149643" y="1058"/>
                            <a:pt x="122086" y="1343"/>
                            <a:pt x="94610" y="3175"/>
                          </a:cubicBezTo>
                          <a:cubicBezTo>
                            <a:pt x="90256" y="3465"/>
                            <a:pt x="86189" y="5494"/>
                            <a:pt x="81910" y="6350"/>
                          </a:cubicBezTo>
                          <a:cubicBezTo>
                            <a:pt x="75597" y="7613"/>
                            <a:pt x="69210" y="8467"/>
                            <a:pt x="62860" y="9525"/>
                          </a:cubicBezTo>
                          <a:cubicBezTo>
                            <a:pt x="59685" y="11642"/>
                            <a:pt x="56033" y="13177"/>
                            <a:pt x="53335" y="15875"/>
                          </a:cubicBezTo>
                          <a:cubicBezTo>
                            <a:pt x="46289" y="22921"/>
                            <a:pt x="39323" y="36389"/>
                            <a:pt x="34285" y="44450"/>
                          </a:cubicBezTo>
                          <a:cubicBezTo>
                            <a:pt x="32263" y="47686"/>
                            <a:pt x="29642" y="50562"/>
                            <a:pt x="27935" y="53975"/>
                          </a:cubicBezTo>
                          <a:cubicBezTo>
                            <a:pt x="26438" y="56968"/>
                            <a:pt x="26385" y="60574"/>
                            <a:pt x="24760" y="63500"/>
                          </a:cubicBezTo>
                          <a:cubicBezTo>
                            <a:pt x="21054" y="70171"/>
                            <a:pt x="12060" y="82550"/>
                            <a:pt x="12060" y="82550"/>
                          </a:cubicBezTo>
                          <a:cubicBezTo>
                            <a:pt x="10036" y="108861"/>
                            <a:pt x="8742" y="129803"/>
                            <a:pt x="5710" y="155575"/>
                          </a:cubicBezTo>
                          <a:cubicBezTo>
                            <a:pt x="4836" y="163007"/>
                            <a:pt x="3593" y="170392"/>
                            <a:pt x="2535" y="177800"/>
                          </a:cubicBezTo>
                          <a:cubicBezTo>
                            <a:pt x="3593" y="188383"/>
                            <a:pt x="0" y="200577"/>
                            <a:pt x="5710" y="209550"/>
                          </a:cubicBezTo>
                          <a:cubicBezTo>
                            <a:pt x="9166" y="214981"/>
                            <a:pt x="18426" y="211573"/>
                            <a:pt x="24760" y="212725"/>
                          </a:cubicBezTo>
                          <a:cubicBezTo>
                            <a:pt x="41618" y="215790"/>
                            <a:pt x="36941" y="214669"/>
                            <a:pt x="50160" y="219075"/>
                          </a:cubicBezTo>
                          <a:cubicBezTo>
                            <a:pt x="53335" y="222250"/>
                            <a:pt x="55760" y="226419"/>
                            <a:pt x="59685" y="228600"/>
                          </a:cubicBezTo>
                          <a:cubicBezTo>
                            <a:pt x="69954" y="234305"/>
                            <a:pt x="83378" y="235533"/>
                            <a:pt x="94610" y="238125"/>
                          </a:cubicBezTo>
                          <a:cubicBezTo>
                            <a:pt x="117886" y="243496"/>
                            <a:pt x="113790" y="242402"/>
                            <a:pt x="129535" y="247650"/>
                          </a:cubicBezTo>
                          <a:cubicBezTo>
                            <a:pt x="140118" y="246592"/>
                            <a:pt x="151133" y="247647"/>
                            <a:pt x="161285" y="244475"/>
                          </a:cubicBezTo>
                          <a:cubicBezTo>
                            <a:pt x="168569" y="242199"/>
                            <a:pt x="173095" y="234188"/>
                            <a:pt x="180335" y="231775"/>
                          </a:cubicBezTo>
                          <a:lnTo>
                            <a:pt x="189860" y="228600"/>
                          </a:lnTo>
                          <a:cubicBezTo>
                            <a:pt x="191977" y="225425"/>
                            <a:pt x="194503" y="222488"/>
                            <a:pt x="196210" y="219075"/>
                          </a:cubicBezTo>
                          <a:cubicBezTo>
                            <a:pt x="209348" y="192798"/>
                            <a:pt x="185915" y="229884"/>
                            <a:pt x="205735" y="196850"/>
                          </a:cubicBezTo>
                          <a:cubicBezTo>
                            <a:pt x="209662" y="190306"/>
                            <a:pt x="213856" y="183905"/>
                            <a:pt x="218435" y="177800"/>
                          </a:cubicBezTo>
                          <a:cubicBezTo>
                            <a:pt x="221610" y="173567"/>
                            <a:pt x="225155" y="169587"/>
                            <a:pt x="227960" y="165100"/>
                          </a:cubicBezTo>
                          <a:cubicBezTo>
                            <a:pt x="230468" y="161086"/>
                            <a:pt x="231875" y="156459"/>
                            <a:pt x="234310" y="152400"/>
                          </a:cubicBezTo>
                          <a:cubicBezTo>
                            <a:pt x="241390" y="140600"/>
                            <a:pt x="246385" y="132283"/>
                            <a:pt x="256535" y="123825"/>
                          </a:cubicBezTo>
                          <a:cubicBezTo>
                            <a:pt x="259466" y="121382"/>
                            <a:pt x="262885" y="119592"/>
                            <a:pt x="266060" y="117475"/>
                          </a:cubicBezTo>
                          <a:cubicBezTo>
                            <a:pt x="268177" y="114300"/>
                            <a:pt x="269967" y="110881"/>
                            <a:pt x="272410" y="107950"/>
                          </a:cubicBezTo>
                          <a:cubicBezTo>
                            <a:pt x="275285" y="104501"/>
                            <a:pt x="281342" y="102876"/>
                            <a:pt x="281935" y="98425"/>
                          </a:cubicBezTo>
                          <a:cubicBezTo>
                            <a:pt x="283619" y="85793"/>
                            <a:pt x="280444" y="72957"/>
                            <a:pt x="278760" y="60325"/>
                          </a:cubicBezTo>
                          <a:cubicBezTo>
                            <a:pt x="278318" y="57008"/>
                            <a:pt x="277952" y="53167"/>
                            <a:pt x="275585" y="50800"/>
                          </a:cubicBezTo>
                          <a:cubicBezTo>
                            <a:pt x="273218" y="48433"/>
                            <a:pt x="269235" y="48683"/>
                            <a:pt x="266060" y="47625"/>
                          </a:cubicBezTo>
                          <a:cubicBezTo>
                            <a:pt x="263943" y="44450"/>
                            <a:pt x="262153" y="41031"/>
                            <a:pt x="259710" y="38100"/>
                          </a:cubicBezTo>
                          <a:cubicBezTo>
                            <a:pt x="256835" y="34651"/>
                            <a:pt x="264472" y="42862"/>
                            <a:pt x="262885" y="41275"/>
                          </a:cubicBezTo>
                          <a:close/>
                        </a:path>
                      </a:pathLst>
                    </a:custGeom>
                    <a:solidFill>
                      <a:srgbClr val="DFAE12"/>
                    </a:solidFill>
                    <a:ln w="952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b="0"/>
                    </a:p>
                  </p:txBody>
                </p:sp>
              </p:grpSp>
              <p:grpSp>
                <p:nvGrpSpPr>
                  <p:cNvPr id="244" name="Group 416"/>
                  <p:cNvGrpSpPr>
                    <a:grpSpLocks/>
                  </p:cNvGrpSpPr>
                  <p:nvPr/>
                </p:nvGrpSpPr>
                <p:grpSpPr bwMode="auto">
                  <a:xfrm rot="-4199082">
                    <a:off x="933166" y="3386172"/>
                    <a:ext cx="372254" cy="198467"/>
                    <a:chOff x="5573038" y="622072"/>
                    <a:chExt cx="326542" cy="174095"/>
                  </a:xfrm>
                </p:grpSpPr>
                <p:sp>
                  <p:nvSpPr>
                    <p:cNvPr id="251" name="Alternate Process 4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41998" y="659019"/>
                      <a:ext cx="189311" cy="80820"/>
                    </a:xfrm>
                    <a:prstGeom prst="flowChartAlternateProcess">
                      <a:avLst/>
                    </a:prstGeom>
                    <a:solidFill>
                      <a:srgbClr val="E4B6FF"/>
                    </a:solidFill>
                    <a:ln w="9525" algn="ctr">
                      <a:solidFill>
                        <a:srgbClr val="CF2FEF"/>
                      </a:solidFill>
                      <a:miter lim="800000"/>
                      <a:headEnd/>
                      <a:tailEnd/>
                    </a:ln>
                    <a:effectLst>
                      <a:outerShdw dist="23000" dir="5400000" rotWithShape="0">
                        <a:srgbClr val="000000">
                          <a:alpha val="34998"/>
                        </a:srgbClr>
                      </a:outerShdw>
                    </a:effectLst>
                  </p:spPr>
                  <p:txBody>
                    <a:bodyPr rot="10800000"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b="0">
                        <a:solidFill>
                          <a:schemeClr val="lt1"/>
                        </a:solidFill>
                        <a:latin typeface="+mn-lt"/>
                      </a:endParaRPr>
                    </a:p>
                  </p:txBody>
                </p:sp>
                <p:sp>
                  <p:nvSpPr>
                    <p:cNvPr id="252" name="TextBox 42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573038" y="622072"/>
                      <a:ext cx="326542" cy="17409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>
                        <a:defRPr sz="3200" b="1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defRPr sz="3200" b="1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defRPr sz="3200" b="1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defRPr sz="3200" b="1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defRPr sz="3200" b="1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200" b="1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200" b="1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200" b="1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200" b="1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r>
                        <a:rPr lang="en-US" sz="700" b="0">
                          <a:latin typeface="Calibri" pitchFamily="34" charset="0"/>
                        </a:rPr>
                        <a:t>CCR7</a:t>
                      </a:r>
                    </a:p>
                  </p:txBody>
                </p:sp>
              </p:grpSp>
              <p:grpSp>
                <p:nvGrpSpPr>
                  <p:cNvPr id="245" name="Group 417"/>
                  <p:cNvGrpSpPr>
                    <a:grpSpLocks/>
                  </p:cNvGrpSpPr>
                  <p:nvPr/>
                </p:nvGrpSpPr>
                <p:grpSpPr bwMode="auto">
                  <a:xfrm rot="-1324541">
                    <a:off x="1489206" y="2829889"/>
                    <a:ext cx="406330" cy="200055"/>
                    <a:chOff x="1971564" y="2870145"/>
                    <a:chExt cx="356433" cy="175489"/>
                  </a:xfrm>
                </p:grpSpPr>
                <p:sp>
                  <p:nvSpPr>
                    <p:cNvPr id="249" name="Trapezoid 248"/>
                    <p:cNvSpPr/>
                    <p:nvPr/>
                  </p:nvSpPr>
                  <p:spPr>
                    <a:xfrm>
                      <a:off x="2013895" y="2892787"/>
                      <a:ext cx="243854" cy="75167"/>
                    </a:xfrm>
                    <a:prstGeom prst="trapezoid">
                      <a:avLst/>
                    </a:prstGeom>
                    <a:solidFill>
                      <a:srgbClr val="8ABAD3"/>
                    </a:solidFill>
                    <a:ln>
                      <a:solidFill>
                        <a:srgbClr val="688C9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b="0"/>
                    </a:p>
                  </p:txBody>
                </p:sp>
                <p:sp>
                  <p:nvSpPr>
                    <p:cNvPr id="250" name="TextBox 42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971564" y="2870145"/>
                      <a:ext cx="356433" cy="17548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 sz="3200" b="1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defRPr sz="3200" b="1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defRPr sz="3200" b="1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defRPr sz="3200" b="1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defRPr sz="3200" b="1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200" b="1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200" b="1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200" b="1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200" b="1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r>
                        <a:rPr lang="en-US" sz="700" b="0">
                          <a:latin typeface="Calibri" pitchFamily="34" charset="0"/>
                        </a:rPr>
                        <a:t>CD80</a:t>
                      </a:r>
                    </a:p>
                  </p:txBody>
                </p:sp>
              </p:grpSp>
              <p:grpSp>
                <p:nvGrpSpPr>
                  <p:cNvPr id="246" name="Group 418"/>
                  <p:cNvGrpSpPr>
                    <a:grpSpLocks/>
                  </p:cNvGrpSpPr>
                  <p:nvPr/>
                </p:nvGrpSpPr>
                <p:grpSpPr bwMode="auto">
                  <a:xfrm>
                    <a:off x="1181689" y="2781940"/>
                    <a:ext cx="375529" cy="198467"/>
                    <a:chOff x="1115133" y="2512871"/>
                    <a:chExt cx="329415" cy="174096"/>
                  </a:xfrm>
                </p:grpSpPr>
                <p:sp>
                  <p:nvSpPr>
                    <p:cNvPr id="247" name="Trapezoid 246"/>
                    <p:cNvSpPr/>
                    <p:nvPr/>
                  </p:nvSpPr>
                  <p:spPr>
                    <a:xfrm rot="20275459">
                      <a:off x="1167068" y="2563953"/>
                      <a:ext cx="239673" cy="75168"/>
                    </a:xfrm>
                    <a:prstGeom prst="trapezoid">
                      <a:avLst/>
                    </a:prstGeom>
                    <a:solidFill>
                      <a:srgbClr val="E3F37B"/>
                    </a:solidFill>
                    <a:ln>
                      <a:solidFill>
                        <a:srgbClr val="688C9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sz="700" b="0"/>
                    </a:p>
                  </p:txBody>
                </p:sp>
                <p:sp>
                  <p:nvSpPr>
                    <p:cNvPr id="248" name="TextBox 420"/>
                    <p:cNvSpPr txBox="1">
                      <a:spLocks noChangeArrowheads="1"/>
                    </p:cNvSpPr>
                    <p:nvPr/>
                  </p:nvSpPr>
                  <p:spPr bwMode="auto">
                    <a:xfrm rot="-1324541">
                      <a:off x="1115133" y="2512871"/>
                      <a:ext cx="329415" cy="17409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>
                        <a:defRPr sz="3200" b="1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defRPr sz="3200" b="1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defRPr sz="3200" b="1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defRPr sz="3200" b="1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defRPr sz="3200" b="1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200" b="1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200" b="1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200" b="1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200" b="1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r>
                        <a:rPr lang="en-US" sz="700" b="0">
                          <a:latin typeface="Calibri" pitchFamily="34" charset="0"/>
                        </a:rPr>
                        <a:t>CD86</a:t>
                      </a:r>
                    </a:p>
                  </p:txBody>
                </p:sp>
              </p:grpSp>
            </p:grpSp>
          </p:grpSp>
          <p:sp>
            <p:nvSpPr>
              <p:cNvPr id="224" name="Down Arrow 223"/>
              <p:cNvSpPr>
                <a:spLocks noChangeArrowheads="1"/>
              </p:cNvSpPr>
              <p:nvPr/>
            </p:nvSpPr>
            <p:spPr bwMode="auto">
              <a:xfrm rot="15360000">
                <a:off x="3717132" y="4834731"/>
                <a:ext cx="46038" cy="212725"/>
              </a:xfrm>
              <a:prstGeom prst="downArrow">
                <a:avLst>
                  <a:gd name="adj1" fmla="val 50000"/>
                  <a:gd name="adj2" fmla="val 49608"/>
                </a:avLst>
              </a:prstGeom>
              <a:solidFill>
                <a:srgbClr val="595959"/>
              </a:solidFill>
              <a:ln w="9525" algn="ctr">
                <a:solidFill>
                  <a:srgbClr val="7F7F7F"/>
                </a:solidFill>
                <a:miter lim="800000"/>
                <a:headEnd/>
                <a:tailEnd/>
              </a:ln>
              <a:effectLst>
                <a:outerShdw dist="23000" dir="5400000" rotWithShape="0">
                  <a:srgbClr val="000000">
                    <a:alpha val="34998"/>
                  </a:srgbClr>
                </a:outerShdw>
              </a:effectLst>
            </p:spPr>
            <p:txBody>
              <a:bodyPr rot="1080000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>
                  <a:solidFill>
                    <a:schemeClr val="lt1"/>
                  </a:solidFill>
                  <a:latin typeface="+mn-lt"/>
                </a:endParaRPr>
              </a:p>
            </p:txBody>
          </p:sp>
          <p:sp>
            <p:nvSpPr>
              <p:cNvPr id="219" name="Down Arrow 218"/>
              <p:cNvSpPr/>
              <p:nvPr/>
            </p:nvSpPr>
            <p:spPr bwMode="auto">
              <a:xfrm rot="1980000">
                <a:off x="3275013" y="4224338"/>
                <a:ext cx="44450" cy="212725"/>
              </a:xfrm>
              <a:prstGeom prst="downArrow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/>
              </a:p>
            </p:txBody>
          </p:sp>
          <p:sp>
            <p:nvSpPr>
              <p:cNvPr id="434" name="Rectangle 433"/>
              <p:cNvSpPr>
                <a:spLocks noChangeArrowheads="1"/>
              </p:cNvSpPr>
              <p:nvPr/>
            </p:nvSpPr>
            <p:spPr bwMode="auto">
              <a:xfrm>
                <a:off x="2132013" y="5813425"/>
                <a:ext cx="1830387" cy="338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sz="800" b="0"/>
                  <a:t>EM Carmona et al. J Immunol. 2006 Jul 1;177(1):459-67. </a:t>
                </a:r>
              </a:p>
            </p:txBody>
          </p:sp>
        </p:grpSp>
        <p:grpSp>
          <p:nvGrpSpPr>
            <p:cNvPr id="392" name="Group 391"/>
            <p:cNvGrpSpPr>
              <a:grpSpLocks/>
            </p:cNvGrpSpPr>
            <p:nvPr/>
          </p:nvGrpSpPr>
          <p:grpSpPr bwMode="auto">
            <a:xfrm>
              <a:off x="4425950" y="3070225"/>
              <a:ext cx="1539875" cy="2509838"/>
              <a:chOff x="4425950" y="3070225"/>
              <a:chExt cx="1539875" cy="2509838"/>
            </a:xfrm>
          </p:grpSpPr>
          <p:grpSp>
            <p:nvGrpSpPr>
              <p:cNvPr id="393" name="Group 197"/>
              <p:cNvGrpSpPr>
                <a:grpSpLocks/>
              </p:cNvGrpSpPr>
              <p:nvPr/>
            </p:nvGrpSpPr>
            <p:grpSpPr bwMode="auto">
              <a:xfrm>
                <a:off x="5457825" y="5089525"/>
                <a:ext cx="508000" cy="490538"/>
                <a:chOff x="5152981" y="2385547"/>
                <a:chExt cx="508154" cy="490345"/>
              </a:xfrm>
            </p:grpSpPr>
            <p:sp>
              <p:nvSpPr>
                <p:cNvPr id="397" name="Oval 396"/>
                <p:cNvSpPr/>
                <p:nvPr/>
              </p:nvSpPr>
              <p:spPr>
                <a:xfrm>
                  <a:off x="5152981" y="2385547"/>
                  <a:ext cx="508154" cy="490345"/>
                </a:xfrm>
                <a:prstGeom prst="ellipse">
                  <a:avLst/>
                </a:prstGeom>
                <a:solidFill>
                  <a:srgbClr val="81B670"/>
                </a:solidFill>
                <a:ln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0"/>
                </a:p>
              </p:txBody>
            </p:sp>
            <p:sp>
              <p:nvSpPr>
                <p:cNvPr id="398" name="Oval 397"/>
                <p:cNvSpPr/>
                <p:nvPr/>
              </p:nvSpPr>
              <p:spPr>
                <a:xfrm>
                  <a:off x="5245084" y="2441088"/>
                  <a:ext cx="368412" cy="366568"/>
                </a:xfrm>
                <a:prstGeom prst="ellipse">
                  <a:avLst/>
                </a:prstGeom>
                <a:solidFill>
                  <a:srgbClr val="CCFFCC"/>
                </a:solidFill>
                <a:ln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0"/>
                </a:p>
              </p:txBody>
            </p:sp>
          </p:grpSp>
          <p:grpSp>
            <p:nvGrpSpPr>
              <p:cNvPr id="394" name="Group 194"/>
              <p:cNvGrpSpPr>
                <a:grpSpLocks/>
              </p:cNvGrpSpPr>
              <p:nvPr/>
            </p:nvGrpSpPr>
            <p:grpSpPr bwMode="auto">
              <a:xfrm>
                <a:off x="4425950" y="3070225"/>
                <a:ext cx="508000" cy="490538"/>
                <a:chOff x="5152981" y="2385547"/>
                <a:chExt cx="508154" cy="490345"/>
              </a:xfrm>
            </p:grpSpPr>
            <p:sp>
              <p:nvSpPr>
                <p:cNvPr id="395" name="Oval 394"/>
                <p:cNvSpPr/>
                <p:nvPr/>
              </p:nvSpPr>
              <p:spPr>
                <a:xfrm>
                  <a:off x="5152981" y="2385547"/>
                  <a:ext cx="508154" cy="490345"/>
                </a:xfrm>
                <a:prstGeom prst="ellipse">
                  <a:avLst/>
                </a:prstGeom>
                <a:solidFill>
                  <a:srgbClr val="81B670"/>
                </a:solidFill>
                <a:ln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0"/>
                </a:p>
              </p:txBody>
            </p:sp>
            <p:sp>
              <p:nvSpPr>
                <p:cNvPr id="396" name="Oval 395"/>
                <p:cNvSpPr/>
                <p:nvPr/>
              </p:nvSpPr>
              <p:spPr>
                <a:xfrm>
                  <a:off x="5245084" y="2441088"/>
                  <a:ext cx="368412" cy="366568"/>
                </a:xfrm>
                <a:prstGeom prst="ellipse">
                  <a:avLst/>
                </a:prstGeom>
                <a:solidFill>
                  <a:srgbClr val="CCFFCC"/>
                </a:solidFill>
                <a:ln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0"/>
                </a:p>
              </p:txBody>
            </p:sp>
          </p:grpSp>
        </p:grpSp>
      </p:grpSp>
      <p:grpSp>
        <p:nvGrpSpPr>
          <p:cNvPr id="401" name="Group 400"/>
          <p:cNvGrpSpPr>
            <a:grpSpLocks/>
          </p:cNvGrpSpPr>
          <p:nvPr/>
        </p:nvGrpSpPr>
        <p:grpSpPr bwMode="auto">
          <a:xfrm>
            <a:off x="138349" y="4875264"/>
            <a:ext cx="1987550" cy="1871663"/>
            <a:chOff x="647700" y="2298700"/>
            <a:chExt cx="2179638" cy="2054226"/>
          </a:xfrm>
        </p:grpSpPr>
        <p:grpSp>
          <p:nvGrpSpPr>
            <p:cNvPr id="402" name="Group 408"/>
            <p:cNvGrpSpPr>
              <a:grpSpLocks noChangeAspect="1"/>
            </p:cNvGrpSpPr>
            <p:nvPr/>
          </p:nvGrpSpPr>
          <p:grpSpPr bwMode="auto">
            <a:xfrm rot="10452672" flipH="1">
              <a:off x="1795463" y="2717800"/>
              <a:ext cx="96838" cy="171450"/>
              <a:chOff x="6375000" y="1227140"/>
              <a:chExt cx="494766" cy="867263"/>
            </a:xfrm>
          </p:grpSpPr>
          <p:sp>
            <p:nvSpPr>
              <p:cNvPr id="431" name="Rounded Rectangle 430"/>
              <p:cNvSpPr>
                <a:spLocks noChangeArrowheads="1"/>
              </p:cNvSpPr>
              <p:nvPr/>
            </p:nvSpPr>
            <p:spPr bwMode="auto">
              <a:xfrm rot="-2670246">
                <a:off x="6234218" y="1305661"/>
                <a:ext cx="240155" cy="467117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FFA811"/>
                  </a:gs>
                  <a:gs pos="100000">
                    <a:srgbClr val="FFCE75"/>
                  </a:gs>
                </a:gsLst>
                <a:lin ang="16200000"/>
              </a:gradFill>
              <a:ln w="9525" algn="ctr">
                <a:noFill/>
                <a:round/>
                <a:headEnd/>
                <a:tailEnd/>
              </a:ln>
              <a:effectLst>
                <a:outerShdw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rot="1080000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>
                  <a:solidFill>
                    <a:schemeClr val="lt1"/>
                  </a:solidFill>
                  <a:latin typeface="+mn-lt"/>
                </a:endParaRPr>
              </a:p>
            </p:txBody>
          </p:sp>
          <p:sp>
            <p:nvSpPr>
              <p:cNvPr id="432" name="Rounded Rectangle 431"/>
              <p:cNvSpPr>
                <a:spLocks noChangeArrowheads="1"/>
              </p:cNvSpPr>
              <p:nvPr/>
            </p:nvSpPr>
            <p:spPr bwMode="auto">
              <a:xfrm rot="2424681">
                <a:off x="6516163" y="1333897"/>
                <a:ext cx="266842" cy="590500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FFA811"/>
                  </a:gs>
                  <a:gs pos="100000">
                    <a:srgbClr val="FFCE75"/>
                  </a:gs>
                </a:gsLst>
                <a:lin ang="16200000"/>
              </a:gradFill>
              <a:ln w="9525" algn="ctr">
                <a:noFill/>
                <a:round/>
                <a:headEnd/>
                <a:tailEnd/>
              </a:ln>
              <a:effectLst>
                <a:outerShdw dist="23000" dir="5400000" rotWithShape="0">
                  <a:srgbClr val="000000">
                    <a:alpha val="34998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>
                  <a:solidFill>
                    <a:schemeClr val="lt1"/>
                  </a:solidFill>
                  <a:latin typeface="+mn-lt"/>
                </a:endParaRPr>
              </a:p>
            </p:txBody>
          </p:sp>
          <p:sp>
            <p:nvSpPr>
              <p:cNvPr id="433" name="Rounded Rectangle 432"/>
              <p:cNvSpPr/>
              <p:nvPr/>
            </p:nvSpPr>
            <p:spPr>
              <a:xfrm rot="10800000">
                <a:off x="6402370" y="1633835"/>
                <a:ext cx="249053" cy="475928"/>
              </a:xfrm>
              <a:prstGeom prst="roundRect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/>
              </a:p>
            </p:txBody>
          </p:sp>
        </p:grpSp>
        <p:grpSp>
          <p:nvGrpSpPr>
            <p:cNvPr id="403" name="Group 489"/>
            <p:cNvGrpSpPr>
              <a:grpSpLocks/>
            </p:cNvGrpSpPr>
            <p:nvPr/>
          </p:nvGrpSpPr>
          <p:grpSpPr bwMode="auto">
            <a:xfrm>
              <a:off x="1287463" y="3027363"/>
              <a:ext cx="1539875" cy="1325563"/>
              <a:chOff x="637" y="1655"/>
              <a:chExt cx="970" cy="835"/>
            </a:xfrm>
          </p:grpSpPr>
          <p:grpSp>
            <p:nvGrpSpPr>
              <p:cNvPr id="410" name="Group 461"/>
              <p:cNvGrpSpPr>
                <a:grpSpLocks/>
              </p:cNvGrpSpPr>
              <p:nvPr/>
            </p:nvGrpSpPr>
            <p:grpSpPr bwMode="auto">
              <a:xfrm rot="957107">
                <a:off x="754" y="1792"/>
                <a:ext cx="853" cy="698"/>
                <a:chOff x="156" y="3465"/>
                <a:chExt cx="853" cy="698"/>
              </a:xfrm>
            </p:grpSpPr>
            <p:sp>
              <p:nvSpPr>
                <p:cNvPr id="429" name="Freeform 428"/>
                <p:cNvSpPr/>
                <p:nvPr/>
              </p:nvSpPr>
              <p:spPr>
                <a:xfrm rot="20442516">
                  <a:off x="156" y="3465"/>
                  <a:ext cx="853" cy="698"/>
                </a:xfrm>
                <a:custGeom>
                  <a:avLst/>
                  <a:gdLst>
                    <a:gd name="connsiteX0" fmla="*/ 0 w 914400"/>
                    <a:gd name="connsiteY0" fmla="*/ 457200 h 914400"/>
                    <a:gd name="connsiteX1" fmla="*/ 457200 w 914400"/>
                    <a:gd name="connsiteY1" fmla="*/ 0 h 914400"/>
                    <a:gd name="connsiteX2" fmla="*/ 914400 w 914400"/>
                    <a:gd name="connsiteY2" fmla="*/ 457200 h 914400"/>
                    <a:gd name="connsiteX3" fmla="*/ 457200 w 914400"/>
                    <a:gd name="connsiteY3" fmla="*/ 914400 h 914400"/>
                    <a:gd name="connsiteX4" fmla="*/ 0 w 914400"/>
                    <a:gd name="connsiteY4" fmla="*/ 457200 h 914400"/>
                    <a:gd name="connsiteX0" fmla="*/ 9171 w 932742"/>
                    <a:gd name="connsiteY0" fmla="*/ 755650 h 1212850"/>
                    <a:gd name="connsiteX1" fmla="*/ 411343 w 932742"/>
                    <a:gd name="connsiteY1" fmla="*/ 0 h 1212850"/>
                    <a:gd name="connsiteX2" fmla="*/ 923571 w 932742"/>
                    <a:gd name="connsiteY2" fmla="*/ 755650 h 1212850"/>
                    <a:gd name="connsiteX3" fmla="*/ 466371 w 932742"/>
                    <a:gd name="connsiteY3" fmla="*/ 1212850 h 1212850"/>
                    <a:gd name="connsiteX4" fmla="*/ 9171 w 932742"/>
                    <a:gd name="connsiteY4" fmla="*/ 755650 h 1212850"/>
                    <a:gd name="connsiteX0" fmla="*/ 28971 w 952542"/>
                    <a:gd name="connsiteY0" fmla="*/ 821267 h 1278467"/>
                    <a:gd name="connsiteX1" fmla="*/ 312342 w 952542"/>
                    <a:gd name="connsiteY1" fmla="*/ 427567 h 1278467"/>
                    <a:gd name="connsiteX2" fmla="*/ 431143 w 952542"/>
                    <a:gd name="connsiteY2" fmla="*/ 65617 h 1278467"/>
                    <a:gd name="connsiteX3" fmla="*/ 943371 w 952542"/>
                    <a:gd name="connsiteY3" fmla="*/ 821267 h 1278467"/>
                    <a:gd name="connsiteX4" fmla="*/ 486171 w 952542"/>
                    <a:gd name="connsiteY4" fmla="*/ 1278467 h 1278467"/>
                    <a:gd name="connsiteX5" fmla="*/ 28971 w 952542"/>
                    <a:gd name="connsiteY5" fmla="*/ 821267 h 1278467"/>
                    <a:gd name="connsiteX0" fmla="*/ 28971 w 944253"/>
                    <a:gd name="connsiteY0" fmla="*/ 761471 h 1218671"/>
                    <a:gd name="connsiteX1" fmla="*/ 312342 w 944253"/>
                    <a:gd name="connsiteY1" fmla="*/ 367771 h 1218671"/>
                    <a:gd name="connsiteX2" fmla="*/ 431143 w 944253"/>
                    <a:gd name="connsiteY2" fmla="*/ 5821 h 1218671"/>
                    <a:gd name="connsiteX3" fmla="*/ 491461 w 944253"/>
                    <a:gd name="connsiteY3" fmla="*/ 332847 h 1218671"/>
                    <a:gd name="connsiteX4" fmla="*/ 943371 w 944253"/>
                    <a:gd name="connsiteY4" fmla="*/ 761471 h 1218671"/>
                    <a:gd name="connsiteX5" fmla="*/ 486171 w 944253"/>
                    <a:gd name="connsiteY5" fmla="*/ 1218671 h 1218671"/>
                    <a:gd name="connsiteX6" fmla="*/ 28971 w 944253"/>
                    <a:gd name="connsiteY6" fmla="*/ 761471 h 1218671"/>
                    <a:gd name="connsiteX0" fmla="*/ 28971 w 963304"/>
                    <a:gd name="connsiteY0" fmla="*/ 761471 h 1218671"/>
                    <a:gd name="connsiteX1" fmla="*/ 312342 w 963304"/>
                    <a:gd name="connsiteY1" fmla="*/ 367771 h 1218671"/>
                    <a:gd name="connsiteX2" fmla="*/ 431143 w 963304"/>
                    <a:gd name="connsiteY2" fmla="*/ 5821 h 1218671"/>
                    <a:gd name="connsiteX3" fmla="*/ 491461 w 963304"/>
                    <a:gd name="connsiteY3" fmla="*/ 332847 h 1218671"/>
                    <a:gd name="connsiteX4" fmla="*/ 605770 w 963304"/>
                    <a:gd name="connsiteY4" fmla="*/ 339197 h 1218671"/>
                    <a:gd name="connsiteX5" fmla="*/ 943371 w 963304"/>
                    <a:gd name="connsiteY5" fmla="*/ 761471 h 1218671"/>
                    <a:gd name="connsiteX6" fmla="*/ 486171 w 963304"/>
                    <a:gd name="connsiteY6" fmla="*/ 1218671 h 1218671"/>
                    <a:gd name="connsiteX7" fmla="*/ 28971 w 963304"/>
                    <a:gd name="connsiteY7" fmla="*/ 761471 h 1218671"/>
                    <a:gd name="connsiteX0" fmla="*/ 28971 w 964538"/>
                    <a:gd name="connsiteY0" fmla="*/ 761471 h 1218671"/>
                    <a:gd name="connsiteX1" fmla="*/ 312342 w 964538"/>
                    <a:gd name="connsiteY1" fmla="*/ 367771 h 1218671"/>
                    <a:gd name="connsiteX2" fmla="*/ 431143 w 964538"/>
                    <a:gd name="connsiteY2" fmla="*/ 5821 h 1218671"/>
                    <a:gd name="connsiteX3" fmla="*/ 491461 w 964538"/>
                    <a:gd name="connsiteY3" fmla="*/ 332847 h 1218671"/>
                    <a:gd name="connsiteX4" fmla="*/ 605770 w 964538"/>
                    <a:gd name="connsiteY4" fmla="*/ 339197 h 1218671"/>
                    <a:gd name="connsiteX5" fmla="*/ 613172 w 964538"/>
                    <a:gd name="connsiteY5" fmla="*/ 342372 h 1218671"/>
                    <a:gd name="connsiteX6" fmla="*/ 943371 w 964538"/>
                    <a:gd name="connsiteY6" fmla="*/ 761471 h 1218671"/>
                    <a:gd name="connsiteX7" fmla="*/ 486171 w 964538"/>
                    <a:gd name="connsiteY7" fmla="*/ 1218671 h 1218671"/>
                    <a:gd name="connsiteX8" fmla="*/ 28971 w 964538"/>
                    <a:gd name="connsiteY8" fmla="*/ 761471 h 1218671"/>
                    <a:gd name="connsiteX0" fmla="*/ 28971 w 974592"/>
                    <a:gd name="connsiteY0" fmla="*/ 761471 h 1218671"/>
                    <a:gd name="connsiteX1" fmla="*/ 312342 w 974592"/>
                    <a:gd name="connsiteY1" fmla="*/ 367771 h 1218671"/>
                    <a:gd name="connsiteX2" fmla="*/ 431143 w 974592"/>
                    <a:gd name="connsiteY2" fmla="*/ 5821 h 1218671"/>
                    <a:gd name="connsiteX3" fmla="*/ 491461 w 974592"/>
                    <a:gd name="connsiteY3" fmla="*/ 332847 h 1218671"/>
                    <a:gd name="connsiteX4" fmla="*/ 605770 w 974592"/>
                    <a:gd name="connsiteY4" fmla="*/ 339197 h 1218671"/>
                    <a:gd name="connsiteX5" fmla="*/ 673500 w 974592"/>
                    <a:gd name="connsiteY5" fmla="*/ 342372 h 1218671"/>
                    <a:gd name="connsiteX6" fmla="*/ 943371 w 974592"/>
                    <a:gd name="connsiteY6" fmla="*/ 761471 h 1218671"/>
                    <a:gd name="connsiteX7" fmla="*/ 486171 w 974592"/>
                    <a:gd name="connsiteY7" fmla="*/ 1218671 h 1218671"/>
                    <a:gd name="connsiteX8" fmla="*/ 28971 w 974592"/>
                    <a:gd name="connsiteY8" fmla="*/ 761471 h 1218671"/>
                    <a:gd name="connsiteX0" fmla="*/ 28971 w 999198"/>
                    <a:gd name="connsiteY0" fmla="*/ 761471 h 1218671"/>
                    <a:gd name="connsiteX1" fmla="*/ 312342 w 999198"/>
                    <a:gd name="connsiteY1" fmla="*/ 367771 h 1218671"/>
                    <a:gd name="connsiteX2" fmla="*/ 431143 w 999198"/>
                    <a:gd name="connsiteY2" fmla="*/ 5821 h 1218671"/>
                    <a:gd name="connsiteX3" fmla="*/ 491461 w 999198"/>
                    <a:gd name="connsiteY3" fmla="*/ 332847 h 1218671"/>
                    <a:gd name="connsiteX4" fmla="*/ 605770 w 999198"/>
                    <a:gd name="connsiteY4" fmla="*/ 339197 h 1218671"/>
                    <a:gd name="connsiteX5" fmla="*/ 673500 w 999198"/>
                    <a:gd name="connsiteY5" fmla="*/ 342372 h 1218671"/>
                    <a:gd name="connsiteX6" fmla="*/ 821134 w 999198"/>
                    <a:gd name="connsiteY6" fmla="*/ 348722 h 1218671"/>
                    <a:gd name="connsiteX7" fmla="*/ 943371 w 999198"/>
                    <a:gd name="connsiteY7" fmla="*/ 761471 h 1218671"/>
                    <a:gd name="connsiteX8" fmla="*/ 486171 w 999198"/>
                    <a:gd name="connsiteY8" fmla="*/ 1218671 h 1218671"/>
                    <a:gd name="connsiteX9" fmla="*/ 28971 w 999198"/>
                    <a:gd name="connsiteY9" fmla="*/ 761471 h 1218671"/>
                    <a:gd name="connsiteX0" fmla="*/ 28971 w 1020320"/>
                    <a:gd name="connsiteY0" fmla="*/ 761471 h 1218671"/>
                    <a:gd name="connsiteX1" fmla="*/ 312342 w 1020320"/>
                    <a:gd name="connsiteY1" fmla="*/ 367771 h 1218671"/>
                    <a:gd name="connsiteX2" fmla="*/ 431143 w 1020320"/>
                    <a:gd name="connsiteY2" fmla="*/ 5821 h 1218671"/>
                    <a:gd name="connsiteX3" fmla="*/ 491461 w 1020320"/>
                    <a:gd name="connsiteY3" fmla="*/ 332847 h 1218671"/>
                    <a:gd name="connsiteX4" fmla="*/ 605770 w 1020320"/>
                    <a:gd name="connsiteY4" fmla="*/ 339197 h 1218671"/>
                    <a:gd name="connsiteX5" fmla="*/ 673500 w 1020320"/>
                    <a:gd name="connsiteY5" fmla="*/ 342372 h 1218671"/>
                    <a:gd name="connsiteX6" fmla="*/ 947865 w 1020320"/>
                    <a:gd name="connsiteY6" fmla="*/ 145522 h 1218671"/>
                    <a:gd name="connsiteX7" fmla="*/ 943371 w 1020320"/>
                    <a:gd name="connsiteY7" fmla="*/ 761471 h 1218671"/>
                    <a:gd name="connsiteX8" fmla="*/ 486171 w 1020320"/>
                    <a:gd name="connsiteY8" fmla="*/ 1218671 h 1218671"/>
                    <a:gd name="connsiteX9" fmla="*/ 28971 w 1020320"/>
                    <a:gd name="connsiteY9" fmla="*/ 761471 h 1218671"/>
                    <a:gd name="connsiteX0" fmla="*/ 28971 w 997606"/>
                    <a:gd name="connsiteY0" fmla="*/ 761471 h 1218671"/>
                    <a:gd name="connsiteX1" fmla="*/ 312342 w 997606"/>
                    <a:gd name="connsiteY1" fmla="*/ 367771 h 1218671"/>
                    <a:gd name="connsiteX2" fmla="*/ 431143 w 997606"/>
                    <a:gd name="connsiteY2" fmla="*/ 5821 h 1218671"/>
                    <a:gd name="connsiteX3" fmla="*/ 491461 w 997606"/>
                    <a:gd name="connsiteY3" fmla="*/ 332847 h 1218671"/>
                    <a:gd name="connsiteX4" fmla="*/ 605770 w 997606"/>
                    <a:gd name="connsiteY4" fmla="*/ 339197 h 1218671"/>
                    <a:gd name="connsiteX5" fmla="*/ 673500 w 997606"/>
                    <a:gd name="connsiteY5" fmla="*/ 342372 h 1218671"/>
                    <a:gd name="connsiteX6" fmla="*/ 947865 w 997606"/>
                    <a:gd name="connsiteY6" fmla="*/ 145522 h 1218671"/>
                    <a:gd name="connsiteX7" fmla="*/ 706305 w 997606"/>
                    <a:gd name="connsiteY7" fmla="*/ 507472 h 1218671"/>
                    <a:gd name="connsiteX8" fmla="*/ 943371 w 997606"/>
                    <a:gd name="connsiteY8" fmla="*/ 761471 h 1218671"/>
                    <a:gd name="connsiteX9" fmla="*/ 486171 w 997606"/>
                    <a:gd name="connsiteY9" fmla="*/ 1218671 h 1218671"/>
                    <a:gd name="connsiteX10" fmla="*/ 28971 w 997606"/>
                    <a:gd name="connsiteY10" fmla="*/ 761471 h 1218671"/>
                    <a:gd name="connsiteX0" fmla="*/ 28971 w 1198385"/>
                    <a:gd name="connsiteY0" fmla="*/ 761471 h 1218671"/>
                    <a:gd name="connsiteX1" fmla="*/ 312342 w 1198385"/>
                    <a:gd name="connsiteY1" fmla="*/ 367771 h 1218671"/>
                    <a:gd name="connsiteX2" fmla="*/ 431143 w 1198385"/>
                    <a:gd name="connsiteY2" fmla="*/ 5821 h 1218671"/>
                    <a:gd name="connsiteX3" fmla="*/ 491461 w 1198385"/>
                    <a:gd name="connsiteY3" fmla="*/ 332847 h 1218671"/>
                    <a:gd name="connsiteX4" fmla="*/ 605770 w 1198385"/>
                    <a:gd name="connsiteY4" fmla="*/ 339197 h 1218671"/>
                    <a:gd name="connsiteX5" fmla="*/ 673500 w 1198385"/>
                    <a:gd name="connsiteY5" fmla="*/ 342372 h 1218671"/>
                    <a:gd name="connsiteX6" fmla="*/ 947865 w 1198385"/>
                    <a:gd name="connsiteY6" fmla="*/ 145522 h 1218671"/>
                    <a:gd name="connsiteX7" fmla="*/ 706305 w 1198385"/>
                    <a:gd name="connsiteY7" fmla="*/ 507472 h 1218671"/>
                    <a:gd name="connsiteX8" fmla="*/ 1158874 w 1198385"/>
                    <a:gd name="connsiteY8" fmla="*/ 488422 h 1218671"/>
                    <a:gd name="connsiteX9" fmla="*/ 943371 w 1198385"/>
                    <a:gd name="connsiteY9" fmla="*/ 761471 h 1218671"/>
                    <a:gd name="connsiteX10" fmla="*/ 486171 w 1198385"/>
                    <a:gd name="connsiteY10" fmla="*/ 1218671 h 1218671"/>
                    <a:gd name="connsiteX11" fmla="*/ 28971 w 1198385"/>
                    <a:gd name="connsiteY11" fmla="*/ 761471 h 1218671"/>
                    <a:gd name="connsiteX0" fmla="*/ 28971 w 1225483"/>
                    <a:gd name="connsiteY0" fmla="*/ 761471 h 1218671"/>
                    <a:gd name="connsiteX1" fmla="*/ 312342 w 1225483"/>
                    <a:gd name="connsiteY1" fmla="*/ 367771 h 1218671"/>
                    <a:gd name="connsiteX2" fmla="*/ 431143 w 1225483"/>
                    <a:gd name="connsiteY2" fmla="*/ 5821 h 1218671"/>
                    <a:gd name="connsiteX3" fmla="*/ 491461 w 1225483"/>
                    <a:gd name="connsiteY3" fmla="*/ 332847 h 1218671"/>
                    <a:gd name="connsiteX4" fmla="*/ 605770 w 1225483"/>
                    <a:gd name="connsiteY4" fmla="*/ 339197 h 1218671"/>
                    <a:gd name="connsiteX5" fmla="*/ 673500 w 1225483"/>
                    <a:gd name="connsiteY5" fmla="*/ 342372 h 1218671"/>
                    <a:gd name="connsiteX6" fmla="*/ 947865 w 1225483"/>
                    <a:gd name="connsiteY6" fmla="*/ 145522 h 1218671"/>
                    <a:gd name="connsiteX7" fmla="*/ 706305 w 1225483"/>
                    <a:gd name="connsiteY7" fmla="*/ 507472 h 1218671"/>
                    <a:gd name="connsiteX8" fmla="*/ 1158874 w 1225483"/>
                    <a:gd name="connsiteY8" fmla="*/ 488422 h 1218671"/>
                    <a:gd name="connsiteX9" fmla="*/ 720721 w 1225483"/>
                    <a:gd name="connsiteY9" fmla="*/ 640822 h 1218671"/>
                    <a:gd name="connsiteX10" fmla="*/ 943371 w 1225483"/>
                    <a:gd name="connsiteY10" fmla="*/ 761471 h 1218671"/>
                    <a:gd name="connsiteX11" fmla="*/ 486171 w 1225483"/>
                    <a:gd name="connsiteY11" fmla="*/ 1218671 h 1218671"/>
                    <a:gd name="connsiteX12" fmla="*/ 28971 w 1225483"/>
                    <a:gd name="connsiteY12" fmla="*/ 761471 h 1218671"/>
                    <a:gd name="connsiteX0" fmla="*/ 28971 w 1225483"/>
                    <a:gd name="connsiteY0" fmla="*/ 761471 h 1232430"/>
                    <a:gd name="connsiteX1" fmla="*/ 312342 w 1225483"/>
                    <a:gd name="connsiteY1" fmla="*/ 367771 h 1232430"/>
                    <a:gd name="connsiteX2" fmla="*/ 431143 w 1225483"/>
                    <a:gd name="connsiteY2" fmla="*/ 5821 h 1232430"/>
                    <a:gd name="connsiteX3" fmla="*/ 491461 w 1225483"/>
                    <a:gd name="connsiteY3" fmla="*/ 332847 h 1232430"/>
                    <a:gd name="connsiteX4" fmla="*/ 605770 w 1225483"/>
                    <a:gd name="connsiteY4" fmla="*/ 339197 h 1232430"/>
                    <a:gd name="connsiteX5" fmla="*/ 673500 w 1225483"/>
                    <a:gd name="connsiteY5" fmla="*/ 342372 h 1232430"/>
                    <a:gd name="connsiteX6" fmla="*/ 947865 w 1225483"/>
                    <a:gd name="connsiteY6" fmla="*/ 145522 h 1232430"/>
                    <a:gd name="connsiteX7" fmla="*/ 706305 w 1225483"/>
                    <a:gd name="connsiteY7" fmla="*/ 507472 h 1232430"/>
                    <a:gd name="connsiteX8" fmla="*/ 1158874 w 1225483"/>
                    <a:gd name="connsiteY8" fmla="*/ 488422 h 1232430"/>
                    <a:gd name="connsiteX9" fmla="*/ 720721 w 1225483"/>
                    <a:gd name="connsiteY9" fmla="*/ 640822 h 1232430"/>
                    <a:gd name="connsiteX10" fmla="*/ 943371 w 1225483"/>
                    <a:gd name="connsiteY10" fmla="*/ 761471 h 1232430"/>
                    <a:gd name="connsiteX11" fmla="*/ 781838 w 1225483"/>
                    <a:gd name="connsiteY11" fmla="*/ 844022 h 1232430"/>
                    <a:gd name="connsiteX12" fmla="*/ 486171 w 1225483"/>
                    <a:gd name="connsiteY12" fmla="*/ 1218671 h 1232430"/>
                    <a:gd name="connsiteX13" fmla="*/ 28971 w 1225483"/>
                    <a:gd name="connsiteY13" fmla="*/ 761471 h 1232430"/>
                    <a:gd name="connsiteX0" fmla="*/ 125938 w 1322450"/>
                    <a:gd name="connsiteY0" fmla="*/ 761471 h 1232430"/>
                    <a:gd name="connsiteX1" fmla="*/ 47228 w 1322450"/>
                    <a:gd name="connsiteY1" fmla="*/ 170921 h 1232430"/>
                    <a:gd name="connsiteX2" fmla="*/ 409309 w 1322450"/>
                    <a:gd name="connsiteY2" fmla="*/ 367771 h 1232430"/>
                    <a:gd name="connsiteX3" fmla="*/ 528110 w 1322450"/>
                    <a:gd name="connsiteY3" fmla="*/ 5821 h 1232430"/>
                    <a:gd name="connsiteX4" fmla="*/ 588428 w 1322450"/>
                    <a:gd name="connsiteY4" fmla="*/ 332847 h 1232430"/>
                    <a:gd name="connsiteX5" fmla="*/ 702737 w 1322450"/>
                    <a:gd name="connsiteY5" fmla="*/ 339197 h 1232430"/>
                    <a:gd name="connsiteX6" fmla="*/ 770467 w 1322450"/>
                    <a:gd name="connsiteY6" fmla="*/ 342372 h 1232430"/>
                    <a:gd name="connsiteX7" fmla="*/ 1044832 w 1322450"/>
                    <a:gd name="connsiteY7" fmla="*/ 145522 h 1232430"/>
                    <a:gd name="connsiteX8" fmla="*/ 803272 w 1322450"/>
                    <a:gd name="connsiteY8" fmla="*/ 507472 h 1232430"/>
                    <a:gd name="connsiteX9" fmla="*/ 1255841 w 1322450"/>
                    <a:gd name="connsiteY9" fmla="*/ 488422 h 1232430"/>
                    <a:gd name="connsiteX10" fmla="*/ 817688 w 1322450"/>
                    <a:gd name="connsiteY10" fmla="*/ 640822 h 1232430"/>
                    <a:gd name="connsiteX11" fmla="*/ 1040338 w 1322450"/>
                    <a:gd name="connsiteY11" fmla="*/ 761471 h 1232430"/>
                    <a:gd name="connsiteX12" fmla="*/ 878805 w 1322450"/>
                    <a:gd name="connsiteY12" fmla="*/ 844022 h 1232430"/>
                    <a:gd name="connsiteX13" fmla="*/ 583138 w 1322450"/>
                    <a:gd name="connsiteY13" fmla="*/ 1218671 h 1232430"/>
                    <a:gd name="connsiteX14" fmla="*/ 125938 w 1322450"/>
                    <a:gd name="connsiteY14" fmla="*/ 761471 h 1232430"/>
                    <a:gd name="connsiteX0" fmla="*/ 108587 w 1305099"/>
                    <a:gd name="connsiteY0" fmla="*/ 761471 h 1232430"/>
                    <a:gd name="connsiteX1" fmla="*/ 212697 w 1305099"/>
                    <a:gd name="connsiteY1" fmla="*/ 491596 h 1232430"/>
                    <a:gd name="connsiteX2" fmla="*/ 29877 w 1305099"/>
                    <a:gd name="connsiteY2" fmla="*/ 170921 h 1232430"/>
                    <a:gd name="connsiteX3" fmla="*/ 391958 w 1305099"/>
                    <a:gd name="connsiteY3" fmla="*/ 367771 h 1232430"/>
                    <a:gd name="connsiteX4" fmla="*/ 510759 w 1305099"/>
                    <a:gd name="connsiteY4" fmla="*/ 5821 h 1232430"/>
                    <a:gd name="connsiteX5" fmla="*/ 571077 w 1305099"/>
                    <a:gd name="connsiteY5" fmla="*/ 332847 h 1232430"/>
                    <a:gd name="connsiteX6" fmla="*/ 685386 w 1305099"/>
                    <a:gd name="connsiteY6" fmla="*/ 339197 h 1232430"/>
                    <a:gd name="connsiteX7" fmla="*/ 753116 w 1305099"/>
                    <a:gd name="connsiteY7" fmla="*/ 342372 h 1232430"/>
                    <a:gd name="connsiteX8" fmla="*/ 1027481 w 1305099"/>
                    <a:gd name="connsiteY8" fmla="*/ 145522 h 1232430"/>
                    <a:gd name="connsiteX9" fmla="*/ 785921 w 1305099"/>
                    <a:gd name="connsiteY9" fmla="*/ 507472 h 1232430"/>
                    <a:gd name="connsiteX10" fmla="*/ 1238490 w 1305099"/>
                    <a:gd name="connsiteY10" fmla="*/ 488422 h 1232430"/>
                    <a:gd name="connsiteX11" fmla="*/ 800337 w 1305099"/>
                    <a:gd name="connsiteY11" fmla="*/ 640822 h 1232430"/>
                    <a:gd name="connsiteX12" fmla="*/ 1022987 w 1305099"/>
                    <a:gd name="connsiteY12" fmla="*/ 761471 h 1232430"/>
                    <a:gd name="connsiteX13" fmla="*/ 861454 w 1305099"/>
                    <a:gd name="connsiteY13" fmla="*/ 844022 h 1232430"/>
                    <a:gd name="connsiteX14" fmla="*/ 565787 w 1305099"/>
                    <a:gd name="connsiteY14" fmla="*/ 1218671 h 1232430"/>
                    <a:gd name="connsiteX15" fmla="*/ 108587 w 1305099"/>
                    <a:gd name="connsiteY15" fmla="*/ 761471 h 1232430"/>
                    <a:gd name="connsiteX0" fmla="*/ 117843 w 1314355"/>
                    <a:gd name="connsiteY0" fmla="*/ 761471 h 1232430"/>
                    <a:gd name="connsiteX1" fmla="*/ 221953 w 1314355"/>
                    <a:gd name="connsiteY1" fmla="*/ 491596 h 1232430"/>
                    <a:gd name="connsiteX2" fmla="*/ 166418 w 1314355"/>
                    <a:gd name="connsiteY2" fmla="*/ 342371 h 1232430"/>
                    <a:gd name="connsiteX3" fmla="*/ 39133 w 1314355"/>
                    <a:gd name="connsiteY3" fmla="*/ 170921 h 1232430"/>
                    <a:gd name="connsiteX4" fmla="*/ 401214 w 1314355"/>
                    <a:gd name="connsiteY4" fmla="*/ 367771 h 1232430"/>
                    <a:gd name="connsiteX5" fmla="*/ 520015 w 1314355"/>
                    <a:gd name="connsiteY5" fmla="*/ 5821 h 1232430"/>
                    <a:gd name="connsiteX6" fmla="*/ 580333 w 1314355"/>
                    <a:gd name="connsiteY6" fmla="*/ 332847 h 1232430"/>
                    <a:gd name="connsiteX7" fmla="*/ 694642 w 1314355"/>
                    <a:gd name="connsiteY7" fmla="*/ 339197 h 1232430"/>
                    <a:gd name="connsiteX8" fmla="*/ 762372 w 1314355"/>
                    <a:gd name="connsiteY8" fmla="*/ 342372 h 1232430"/>
                    <a:gd name="connsiteX9" fmla="*/ 1036737 w 1314355"/>
                    <a:gd name="connsiteY9" fmla="*/ 145522 h 1232430"/>
                    <a:gd name="connsiteX10" fmla="*/ 795177 w 1314355"/>
                    <a:gd name="connsiteY10" fmla="*/ 507472 h 1232430"/>
                    <a:gd name="connsiteX11" fmla="*/ 1247746 w 1314355"/>
                    <a:gd name="connsiteY11" fmla="*/ 488422 h 1232430"/>
                    <a:gd name="connsiteX12" fmla="*/ 809593 w 1314355"/>
                    <a:gd name="connsiteY12" fmla="*/ 640822 h 1232430"/>
                    <a:gd name="connsiteX13" fmla="*/ 1032243 w 1314355"/>
                    <a:gd name="connsiteY13" fmla="*/ 761471 h 1232430"/>
                    <a:gd name="connsiteX14" fmla="*/ 870710 w 1314355"/>
                    <a:gd name="connsiteY14" fmla="*/ 844022 h 1232430"/>
                    <a:gd name="connsiteX15" fmla="*/ 575043 w 1314355"/>
                    <a:gd name="connsiteY15" fmla="*/ 1218671 h 1232430"/>
                    <a:gd name="connsiteX16" fmla="*/ 117843 w 1314355"/>
                    <a:gd name="connsiteY16" fmla="*/ 761471 h 1232430"/>
                    <a:gd name="connsiteX0" fmla="*/ 117843 w 1314355"/>
                    <a:gd name="connsiteY0" fmla="*/ 761471 h 1232430"/>
                    <a:gd name="connsiteX1" fmla="*/ 221953 w 1314355"/>
                    <a:gd name="connsiteY1" fmla="*/ 491596 h 1232430"/>
                    <a:gd name="connsiteX2" fmla="*/ 166418 w 1314355"/>
                    <a:gd name="connsiteY2" fmla="*/ 342371 h 1232430"/>
                    <a:gd name="connsiteX3" fmla="*/ 39133 w 1314355"/>
                    <a:gd name="connsiteY3" fmla="*/ 170921 h 1232430"/>
                    <a:gd name="connsiteX4" fmla="*/ 401214 w 1314355"/>
                    <a:gd name="connsiteY4" fmla="*/ 367771 h 1232430"/>
                    <a:gd name="connsiteX5" fmla="*/ 520015 w 1314355"/>
                    <a:gd name="connsiteY5" fmla="*/ 5821 h 1232430"/>
                    <a:gd name="connsiteX6" fmla="*/ 580333 w 1314355"/>
                    <a:gd name="connsiteY6" fmla="*/ 332847 h 1232430"/>
                    <a:gd name="connsiteX7" fmla="*/ 694642 w 1314355"/>
                    <a:gd name="connsiteY7" fmla="*/ 339197 h 1232430"/>
                    <a:gd name="connsiteX8" fmla="*/ 762372 w 1314355"/>
                    <a:gd name="connsiteY8" fmla="*/ 342372 h 1232430"/>
                    <a:gd name="connsiteX9" fmla="*/ 1036737 w 1314355"/>
                    <a:gd name="connsiteY9" fmla="*/ 145522 h 1232430"/>
                    <a:gd name="connsiteX10" fmla="*/ 795177 w 1314355"/>
                    <a:gd name="connsiteY10" fmla="*/ 507472 h 1232430"/>
                    <a:gd name="connsiteX11" fmla="*/ 1247746 w 1314355"/>
                    <a:gd name="connsiteY11" fmla="*/ 488422 h 1232430"/>
                    <a:gd name="connsiteX12" fmla="*/ 809593 w 1314355"/>
                    <a:gd name="connsiteY12" fmla="*/ 640822 h 1232430"/>
                    <a:gd name="connsiteX13" fmla="*/ 1080928 w 1314355"/>
                    <a:gd name="connsiteY13" fmla="*/ 875771 h 1232430"/>
                    <a:gd name="connsiteX14" fmla="*/ 870710 w 1314355"/>
                    <a:gd name="connsiteY14" fmla="*/ 844022 h 1232430"/>
                    <a:gd name="connsiteX15" fmla="*/ 575043 w 1314355"/>
                    <a:gd name="connsiteY15" fmla="*/ 1218671 h 1232430"/>
                    <a:gd name="connsiteX16" fmla="*/ 117843 w 1314355"/>
                    <a:gd name="connsiteY16" fmla="*/ 761471 h 1232430"/>
                    <a:gd name="connsiteX0" fmla="*/ 117843 w 1314355"/>
                    <a:gd name="connsiteY0" fmla="*/ 761471 h 1232430"/>
                    <a:gd name="connsiteX1" fmla="*/ 221953 w 1314355"/>
                    <a:gd name="connsiteY1" fmla="*/ 491596 h 1232430"/>
                    <a:gd name="connsiteX2" fmla="*/ 166418 w 1314355"/>
                    <a:gd name="connsiteY2" fmla="*/ 342371 h 1232430"/>
                    <a:gd name="connsiteX3" fmla="*/ 39133 w 1314355"/>
                    <a:gd name="connsiteY3" fmla="*/ 170921 h 1232430"/>
                    <a:gd name="connsiteX4" fmla="*/ 401214 w 1314355"/>
                    <a:gd name="connsiteY4" fmla="*/ 367771 h 1232430"/>
                    <a:gd name="connsiteX5" fmla="*/ 520015 w 1314355"/>
                    <a:gd name="connsiteY5" fmla="*/ 5821 h 1232430"/>
                    <a:gd name="connsiteX6" fmla="*/ 580333 w 1314355"/>
                    <a:gd name="connsiteY6" fmla="*/ 332847 h 1232430"/>
                    <a:gd name="connsiteX7" fmla="*/ 694642 w 1314355"/>
                    <a:gd name="connsiteY7" fmla="*/ 339197 h 1232430"/>
                    <a:gd name="connsiteX8" fmla="*/ 762372 w 1314355"/>
                    <a:gd name="connsiteY8" fmla="*/ 342372 h 1232430"/>
                    <a:gd name="connsiteX9" fmla="*/ 1036737 w 1314355"/>
                    <a:gd name="connsiteY9" fmla="*/ 145522 h 1232430"/>
                    <a:gd name="connsiteX10" fmla="*/ 795177 w 1314355"/>
                    <a:gd name="connsiteY10" fmla="*/ 507472 h 1232430"/>
                    <a:gd name="connsiteX11" fmla="*/ 1247746 w 1314355"/>
                    <a:gd name="connsiteY11" fmla="*/ 542397 h 1232430"/>
                    <a:gd name="connsiteX12" fmla="*/ 809593 w 1314355"/>
                    <a:gd name="connsiteY12" fmla="*/ 640822 h 1232430"/>
                    <a:gd name="connsiteX13" fmla="*/ 1080928 w 1314355"/>
                    <a:gd name="connsiteY13" fmla="*/ 875771 h 1232430"/>
                    <a:gd name="connsiteX14" fmla="*/ 870710 w 1314355"/>
                    <a:gd name="connsiteY14" fmla="*/ 844022 h 1232430"/>
                    <a:gd name="connsiteX15" fmla="*/ 575043 w 1314355"/>
                    <a:gd name="connsiteY15" fmla="*/ 1218671 h 1232430"/>
                    <a:gd name="connsiteX16" fmla="*/ 117843 w 1314355"/>
                    <a:gd name="connsiteY16" fmla="*/ 761471 h 1232430"/>
                    <a:gd name="connsiteX0" fmla="*/ 58848 w 1513594"/>
                    <a:gd name="connsiteY0" fmla="*/ 869421 h 1222904"/>
                    <a:gd name="connsiteX1" fmla="*/ 421192 w 1513594"/>
                    <a:gd name="connsiteY1" fmla="*/ 491596 h 1222904"/>
                    <a:gd name="connsiteX2" fmla="*/ 365657 w 1513594"/>
                    <a:gd name="connsiteY2" fmla="*/ 342371 h 1222904"/>
                    <a:gd name="connsiteX3" fmla="*/ 238372 w 1513594"/>
                    <a:gd name="connsiteY3" fmla="*/ 170921 h 1222904"/>
                    <a:gd name="connsiteX4" fmla="*/ 600453 w 1513594"/>
                    <a:gd name="connsiteY4" fmla="*/ 367771 h 1222904"/>
                    <a:gd name="connsiteX5" fmla="*/ 719254 w 1513594"/>
                    <a:gd name="connsiteY5" fmla="*/ 5821 h 1222904"/>
                    <a:gd name="connsiteX6" fmla="*/ 779572 w 1513594"/>
                    <a:gd name="connsiteY6" fmla="*/ 332847 h 1222904"/>
                    <a:gd name="connsiteX7" fmla="*/ 893881 w 1513594"/>
                    <a:gd name="connsiteY7" fmla="*/ 339197 h 1222904"/>
                    <a:gd name="connsiteX8" fmla="*/ 961611 w 1513594"/>
                    <a:gd name="connsiteY8" fmla="*/ 342372 h 1222904"/>
                    <a:gd name="connsiteX9" fmla="*/ 1235976 w 1513594"/>
                    <a:gd name="connsiteY9" fmla="*/ 145522 h 1222904"/>
                    <a:gd name="connsiteX10" fmla="*/ 994416 w 1513594"/>
                    <a:gd name="connsiteY10" fmla="*/ 507472 h 1222904"/>
                    <a:gd name="connsiteX11" fmla="*/ 1446985 w 1513594"/>
                    <a:gd name="connsiteY11" fmla="*/ 542397 h 1222904"/>
                    <a:gd name="connsiteX12" fmla="*/ 1008832 w 1513594"/>
                    <a:gd name="connsiteY12" fmla="*/ 640822 h 1222904"/>
                    <a:gd name="connsiteX13" fmla="*/ 1280167 w 1513594"/>
                    <a:gd name="connsiteY13" fmla="*/ 875771 h 1222904"/>
                    <a:gd name="connsiteX14" fmla="*/ 1069949 w 1513594"/>
                    <a:gd name="connsiteY14" fmla="*/ 844022 h 1222904"/>
                    <a:gd name="connsiteX15" fmla="*/ 774282 w 1513594"/>
                    <a:gd name="connsiteY15" fmla="*/ 1218671 h 1222904"/>
                    <a:gd name="connsiteX16" fmla="*/ 58848 w 1513594"/>
                    <a:gd name="connsiteY16" fmla="*/ 869421 h 1222904"/>
                    <a:gd name="connsiteX0" fmla="*/ 58848 w 1513594"/>
                    <a:gd name="connsiteY0" fmla="*/ 869421 h 1249892"/>
                    <a:gd name="connsiteX1" fmla="*/ 421192 w 1513594"/>
                    <a:gd name="connsiteY1" fmla="*/ 491596 h 1249892"/>
                    <a:gd name="connsiteX2" fmla="*/ 365657 w 1513594"/>
                    <a:gd name="connsiteY2" fmla="*/ 342371 h 1249892"/>
                    <a:gd name="connsiteX3" fmla="*/ 238372 w 1513594"/>
                    <a:gd name="connsiteY3" fmla="*/ 170921 h 1249892"/>
                    <a:gd name="connsiteX4" fmla="*/ 600453 w 1513594"/>
                    <a:gd name="connsiteY4" fmla="*/ 367771 h 1249892"/>
                    <a:gd name="connsiteX5" fmla="*/ 719254 w 1513594"/>
                    <a:gd name="connsiteY5" fmla="*/ 5821 h 1249892"/>
                    <a:gd name="connsiteX6" fmla="*/ 779572 w 1513594"/>
                    <a:gd name="connsiteY6" fmla="*/ 332847 h 1249892"/>
                    <a:gd name="connsiteX7" fmla="*/ 893881 w 1513594"/>
                    <a:gd name="connsiteY7" fmla="*/ 339197 h 1249892"/>
                    <a:gd name="connsiteX8" fmla="*/ 961611 w 1513594"/>
                    <a:gd name="connsiteY8" fmla="*/ 342372 h 1249892"/>
                    <a:gd name="connsiteX9" fmla="*/ 1235976 w 1513594"/>
                    <a:gd name="connsiteY9" fmla="*/ 145522 h 1249892"/>
                    <a:gd name="connsiteX10" fmla="*/ 994416 w 1513594"/>
                    <a:gd name="connsiteY10" fmla="*/ 507472 h 1249892"/>
                    <a:gd name="connsiteX11" fmla="*/ 1446985 w 1513594"/>
                    <a:gd name="connsiteY11" fmla="*/ 542397 h 1249892"/>
                    <a:gd name="connsiteX12" fmla="*/ 1008832 w 1513594"/>
                    <a:gd name="connsiteY12" fmla="*/ 640822 h 1249892"/>
                    <a:gd name="connsiteX13" fmla="*/ 1280167 w 1513594"/>
                    <a:gd name="connsiteY13" fmla="*/ 875771 h 1249892"/>
                    <a:gd name="connsiteX14" fmla="*/ 1069949 w 1513594"/>
                    <a:gd name="connsiteY14" fmla="*/ 844022 h 1249892"/>
                    <a:gd name="connsiteX15" fmla="*/ 774282 w 1513594"/>
                    <a:gd name="connsiteY15" fmla="*/ 1218671 h 1249892"/>
                    <a:gd name="connsiteX16" fmla="*/ 495394 w 1513594"/>
                    <a:gd name="connsiteY16" fmla="*/ 656696 h 1249892"/>
                    <a:gd name="connsiteX17" fmla="*/ 58848 w 1513594"/>
                    <a:gd name="connsiteY17" fmla="*/ 869421 h 1249892"/>
                    <a:gd name="connsiteX0" fmla="*/ 58848 w 1513594"/>
                    <a:gd name="connsiteY0" fmla="*/ 869421 h 1251479"/>
                    <a:gd name="connsiteX1" fmla="*/ 421192 w 1513594"/>
                    <a:gd name="connsiteY1" fmla="*/ 491596 h 1251479"/>
                    <a:gd name="connsiteX2" fmla="*/ 365657 w 1513594"/>
                    <a:gd name="connsiteY2" fmla="*/ 342371 h 1251479"/>
                    <a:gd name="connsiteX3" fmla="*/ 238372 w 1513594"/>
                    <a:gd name="connsiteY3" fmla="*/ 170921 h 1251479"/>
                    <a:gd name="connsiteX4" fmla="*/ 600453 w 1513594"/>
                    <a:gd name="connsiteY4" fmla="*/ 367771 h 1251479"/>
                    <a:gd name="connsiteX5" fmla="*/ 719254 w 1513594"/>
                    <a:gd name="connsiteY5" fmla="*/ 5821 h 1251479"/>
                    <a:gd name="connsiteX6" fmla="*/ 779572 w 1513594"/>
                    <a:gd name="connsiteY6" fmla="*/ 332847 h 1251479"/>
                    <a:gd name="connsiteX7" fmla="*/ 893881 w 1513594"/>
                    <a:gd name="connsiteY7" fmla="*/ 339197 h 1251479"/>
                    <a:gd name="connsiteX8" fmla="*/ 961611 w 1513594"/>
                    <a:gd name="connsiteY8" fmla="*/ 342372 h 1251479"/>
                    <a:gd name="connsiteX9" fmla="*/ 1235976 w 1513594"/>
                    <a:gd name="connsiteY9" fmla="*/ 145522 h 1251479"/>
                    <a:gd name="connsiteX10" fmla="*/ 994416 w 1513594"/>
                    <a:gd name="connsiteY10" fmla="*/ 507472 h 1251479"/>
                    <a:gd name="connsiteX11" fmla="*/ 1446985 w 1513594"/>
                    <a:gd name="connsiteY11" fmla="*/ 542397 h 1251479"/>
                    <a:gd name="connsiteX12" fmla="*/ 1008832 w 1513594"/>
                    <a:gd name="connsiteY12" fmla="*/ 640822 h 1251479"/>
                    <a:gd name="connsiteX13" fmla="*/ 1280167 w 1513594"/>
                    <a:gd name="connsiteY13" fmla="*/ 875771 h 1251479"/>
                    <a:gd name="connsiteX14" fmla="*/ 1069949 w 1513594"/>
                    <a:gd name="connsiteY14" fmla="*/ 844022 h 1251479"/>
                    <a:gd name="connsiteX15" fmla="*/ 774282 w 1513594"/>
                    <a:gd name="connsiteY15" fmla="*/ 1218671 h 1251479"/>
                    <a:gd name="connsiteX16" fmla="*/ 319185 w 1513594"/>
                    <a:gd name="connsiteY16" fmla="*/ 1040871 h 1251479"/>
                    <a:gd name="connsiteX17" fmla="*/ 495394 w 1513594"/>
                    <a:gd name="connsiteY17" fmla="*/ 656696 h 1251479"/>
                    <a:gd name="connsiteX18" fmla="*/ 58848 w 1513594"/>
                    <a:gd name="connsiteY18" fmla="*/ 869421 h 1251479"/>
                    <a:gd name="connsiteX0" fmla="*/ 58848 w 1513594"/>
                    <a:gd name="connsiteY0" fmla="*/ 869421 h 1233488"/>
                    <a:gd name="connsiteX1" fmla="*/ 421192 w 1513594"/>
                    <a:gd name="connsiteY1" fmla="*/ 491596 h 1233488"/>
                    <a:gd name="connsiteX2" fmla="*/ 365657 w 1513594"/>
                    <a:gd name="connsiteY2" fmla="*/ 342371 h 1233488"/>
                    <a:gd name="connsiteX3" fmla="*/ 238372 w 1513594"/>
                    <a:gd name="connsiteY3" fmla="*/ 170921 h 1233488"/>
                    <a:gd name="connsiteX4" fmla="*/ 600453 w 1513594"/>
                    <a:gd name="connsiteY4" fmla="*/ 367771 h 1233488"/>
                    <a:gd name="connsiteX5" fmla="*/ 719254 w 1513594"/>
                    <a:gd name="connsiteY5" fmla="*/ 5821 h 1233488"/>
                    <a:gd name="connsiteX6" fmla="*/ 779572 w 1513594"/>
                    <a:gd name="connsiteY6" fmla="*/ 332847 h 1233488"/>
                    <a:gd name="connsiteX7" fmla="*/ 893881 w 1513594"/>
                    <a:gd name="connsiteY7" fmla="*/ 339197 h 1233488"/>
                    <a:gd name="connsiteX8" fmla="*/ 961611 w 1513594"/>
                    <a:gd name="connsiteY8" fmla="*/ 342372 h 1233488"/>
                    <a:gd name="connsiteX9" fmla="*/ 1235976 w 1513594"/>
                    <a:gd name="connsiteY9" fmla="*/ 145522 h 1233488"/>
                    <a:gd name="connsiteX10" fmla="*/ 994416 w 1513594"/>
                    <a:gd name="connsiteY10" fmla="*/ 507472 h 1233488"/>
                    <a:gd name="connsiteX11" fmla="*/ 1446985 w 1513594"/>
                    <a:gd name="connsiteY11" fmla="*/ 542397 h 1233488"/>
                    <a:gd name="connsiteX12" fmla="*/ 1008832 w 1513594"/>
                    <a:gd name="connsiteY12" fmla="*/ 640822 h 1233488"/>
                    <a:gd name="connsiteX13" fmla="*/ 1280167 w 1513594"/>
                    <a:gd name="connsiteY13" fmla="*/ 875771 h 1233488"/>
                    <a:gd name="connsiteX14" fmla="*/ 1069949 w 1513594"/>
                    <a:gd name="connsiteY14" fmla="*/ 844022 h 1233488"/>
                    <a:gd name="connsiteX15" fmla="*/ 774282 w 1513594"/>
                    <a:gd name="connsiteY15" fmla="*/ 1218671 h 1233488"/>
                    <a:gd name="connsiteX16" fmla="*/ 725579 w 1513594"/>
                    <a:gd name="connsiteY16" fmla="*/ 755121 h 1233488"/>
                    <a:gd name="connsiteX17" fmla="*/ 319185 w 1513594"/>
                    <a:gd name="connsiteY17" fmla="*/ 1040871 h 1233488"/>
                    <a:gd name="connsiteX18" fmla="*/ 495394 w 1513594"/>
                    <a:gd name="connsiteY18" fmla="*/ 656696 h 1233488"/>
                    <a:gd name="connsiteX19" fmla="*/ 58848 w 1513594"/>
                    <a:gd name="connsiteY19" fmla="*/ 869421 h 1233488"/>
                    <a:gd name="connsiteX0" fmla="*/ 58848 w 1513594"/>
                    <a:gd name="connsiteY0" fmla="*/ 869421 h 1235604"/>
                    <a:gd name="connsiteX1" fmla="*/ 421192 w 1513594"/>
                    <a:gd name="connsiteY1" fmla="*/ 491596 h 1235604"/>
                    <a:gd name="connsiteX2" fmla="*/ 365657 w 1513594"/>
                    <a:gd name="connsiteY2" fmla="*/ 342371 h 1235604"/>
                    <a:gd name="connsiteX3" fmla="*/ 238372 w 1513594"/>
                    <a:gd name="connsiteY3" fmla="*/ 170921 h 1235604"/>
                    <a:gd name="connsiteX4" fmla="*/ 600453 w 1513594"/>
                    <a:gd name="connsiteY4" fmla="*/ 367771 h 1235604"/>
                    <a:gd name="connsiteX5" fmla="*/ 719254 w 1513594"/>
                    <a:gd name="connsiteY5" fmla="*/ 5821 h 1235604"/>
                    <a:gd name="connsiteX6" fmla="*/ 779572 w 1513594"/>
                    <a:gd name="connsiteY6" fmla="*/ 332847 h 1235604"/>
                    <a:gd name="connsiteX7" fmla="*/ 893881 w 1513594"/>
                    <a:gd name="connsiteY7" fmla="*/ 339197 h 1235604"/>
                    <a:gd name="connsiteX8" fmla="*/ 961611 w 1513594"/>
                    <a:gd name="connsiteY8" fmla="*/ 342372 h 1235604"/>
                    <a:gd name="connsiteX9" fmla="*/ 1235976 w 1513594"/>
                    <a:gd name="connsiteY9" fmla="*/ 145522 h 1235604"/>
                    <a:gd name="connsiteX10" fmla="*/ 994416 w 1513594"/>
                    <a:gd name="connsiteY10" fmla="*/ 507472 h 1235604"/>
                    <a:gd name="connsiteX11" fmla="*/ 1446985 w 1513594"/>
                    <a:gd name="connsiteY11" fmla="*/ 542397 h 1235604"/>
                    <a:gd name="connsiteX12" fmla="*/ 1008832 w 1513594"/>
                    <a:gd name="connsiteY12" fmla="*/ 640822 h 1235604"/>
                    <a:gd name="connsiteX13" fmla="*/ 1280167 w 1513594"/>
                    <a:gd name="connsiteY13" fmla="*/ 875771 h 1235604"/>
                    <a:gd name="connsiteX14" fmla="*/ 1069949 w 1513594"/>
                    <a:gd name="connsiteY14" fmla="*/ 844022 h 1235604"/>
                    <a:gd name="connsiteX15" fmla="*/ 874281 w 1513594"/>
                    <a:gd name="connsiteY15" fmla="*/ 653521 h 1235604"/>
                    <a:gd name="connsiteX16" fmla="*/ 774282 w 1513594"/>
                    <a:gd name="connsiteY16" fmla="*/ 1218671 h 1235604"/>
                    <a:gd name="connsiteX17" fmla="*/ 725579 w 1513594"/>
                    <a:gd name="connsiteY17" fmla="*/ 755121 h 1235604"/>
                    <a:gd name="connsiteX18" fmla="*/ 319185 w 1513594"/>
                    <a:gd name="connsiteY18" fmla="*/ 1040871 h 1235604"/>
                    <a:gd name="connsiteX19" fmla="*/ 495394 w 1513594"/>
                    <a:gd name="connsiteY19" fmla="*/ 656696 h 1235604"/>
                    <a:gd name="connsiteX20" fmla="*/ 58848 w 1513594"/>
                    <a:gd name="connsiteY20" fmla="*/ 869421 h 1235604"/>
                    <a:gd name="connsiteX0" fmla="*/ 58848 w 1513594"/>
                    <a:gd name="connsiteY0" fmla="*/ 869421 h 1225550"/>
                    <a:gd name="connsiteX1" fmla="*/ 421192 w 1513594"/>
                    <a:gd name="connsiteY1" fmla="*/ 491596 h 1225550"/>
                    <a:gd name="connsiteX2" fmla="*/ 365657 w 1513594"/>
                    <a:gd name="connsiteY2" fmla="*/ 342371 h 1225550"/>
                    <a:gd name="connsiteX3" fmla="*/ 238372 w 1513594"/>
                    <a:gd name="connsiteY3" fmla="*/ 170921 h 1225550"/>
                    <a:gd name="connsiteX4" fmla="*/ 600453 w 1513594"/>
                    <a:gd name="connsiteY4" fmla="*/ 367771 h 1225550"/>
                    <a:gd name="connsiteX5" fmla="*/ 719254 w 1513594"/>
                    <a:gd name="connsiteY5" fmla="*/ 5821 h 1225550"/>
                    <a:gd name="connsiteX6" fmla="*/ 779572 w 1513594"/>
                    <a:gd name="connsiteY6" fmla="*/ 332847 h 1225550"/>
                    <a:gd name="connsiteX7" fmla="*/ 893881 w 1513594"/>
                    <a:gd name="connsiteY7" fmla="*/ 339197 h 1225550"/>
                    <a:gd name="connsiteX8" fmla="*/ 961611 w 1513594"/>
                    <a:gd name="connsiteY8" fmla="*/ 342372 h 1225550"/>
                    <a:gd name="connsiteX9" fmla="*/ 1235976 w 1513594"/>
                    <a:gd name="connsiteY9" fmla="*/ 145522 h 1225550"/>
                    <a:gd name="connsiteX10" fmla="*/ 994416 w 1513594"/>
                    <a:gd name="connsiteY10" fmla="*/ 507472 h 1225550"/>
                    <a:gd name="connsiteX11" fmla="*/ 1446985 w 1513594"/>
                    <a:gd name="connsiteY11" fmla="*/ 542397 h 1225550"/>
                    <a:gd name="connsiteX12" fmla="*/ 1008832 w 1513594"/>
                    <a:gd name="connsiteY12" fmla="*/ 640822 h 1225550"/>
                    <a:gd name="connsiteX13" fmla="*/ 1280167 w 1513594"/>
                    <a:gd name="connsiteY13" fmla="*/ 875771 h 1225550"/>
                    <a:gd name="connsiteX14" fmla="*/ 1069949 w 1513594"/>
                    <a:gd name="connsiteY14" fmla="*/ 844022 h 1225550"/>
                    <a:gd name="connsiteX15" fmla="*/ 874281 w 1513594"/>
                    <a:gd name="connsiteY15" fmla="*/ 713846 h 1225550"/>
                    <a:gd name="connsiteX16" fmla="*/ 774282 w 1513594"/>
                    <a:gd name="connsiteY16" fmla="*/ 1218671 h 1225550"/>
                    <a:gd name="connsiteX17" fmla="*/ 725579 w 1513594"/>
                    <a:gd name="connsiteY17" fmla="*/ 755121 h 1225550"/>
                    <a:gd name="connsiteX18" fmla="*/ 319185 w 1513594"/>
                    <a:gd name="connsiteY18" fmla="*/ 1040871 h 1225550"/>
                    <a:gd name="connsiteX19" fmla="*/ 495394 w 1513594"/>
                    <a:gd name="connsiteY19" fmla="*/ 656696 h 1225550"/>
                    <a:gd name="connsiteX20" fmla="*/ 58848 w 1513594"/>
                    <a:gd name="connsiteY20" fmla="*/ 869421 h 1225550"/>
                    <a:gd name="connsiteX0" fmla="*/ 58848 w 1513594"/>
                    <a:gd name="connsiteY0" fmla="*/ 869421 h 1225550"/>
                    <a:gd name="connsiteX1" fmla="*/ 421192 w 1513594"/>
                    <a:gd name="connsiteY1" fmla="*/ 491596 h 1225550"/>
                    <a:gd name="connsiteX2" fmla="*/ 365657 w 1513594"/>
                    <a:gd name="connsiteY2" fmla="*/ 342371 h 1225550"/>
                    <a:gd name="connsiteX3" fmla="*/ 238372 w 1513594"/>
                    <a:gd name="connsiteY3" fmla="*/ 170921 h 1225550"/>
                    <a:gd name="connsiteX4" fmla="*/ 600453 w 1513594"/>
                    <a:gd name="connsiteY4" fmla="*/ 367771 h 1225550"/>
                    <a:gd name="connsiteX5" fmla="*/ 719254 w 1513594"/>
                    <a:gd name="connsiteY5" fmla="*/ 5821 h 1225550"/>
                    <a:gd name="connsiteX6" fmla="*/ 779572 w 1513594"/>
                    <a:gd name="connsiteY6" fmla="*/ 332847 h 1225550"/>
                    <a:gd name="connsiteX7" fmla="*/ 893881 w 1513594"/>
                    <a:gd name="connsiteY7" fmla="*/ 339197 h 1225550"/>
                    <a:gd name="connsiteX8" fmla="*/ 961611 w 1513594"/>
                    <a:gd name="connsiteY8" fmla="*/ 342372 h 1225550"/>
                    <a:gd name="connsiteX9" fmla="*/ 1235976 w 1513594"/>
                    <a:gd name="connsiteY9" fmla="*/ 145522 h 1225550"/>
                    <a:gd name="connsiteX10" fmla="*/ 994416 w 1513594"/>
                    <a:gd name="connsiteY10" fmla="*/ 507472 h 1225550"/>
                    <a:gd name="connsiteX11" fmla="*/ 1446985 w 1513594"/>
                    <a:gd name="connsiteY11" fmla="*/ 542397 h 1225550"/>
                    <a:gd name="connsiteX12" fmla="*/ 1008832 w 1513594"/>
                    <a:gd name="connsiteY12" fmla="*/ 640822 h 1225550"/>
                    <a:gd name="connsiteX13" fmla="*/ 1280167 w 1513594"/>
                    <a:gd name="connsiteY13" fmla="*/ 875771 h 1225550"/>
                    <a:gd name="connsiteX14" fmla="*/ 1069949 w 1513594"/>
                    <a:gd name="connsiteY14" fmla="*/ 844022 h 1225550"/>
                    <a:gd name="connsiteX15" fmla="*/ 874281 w 1513594"/>
                    <a:gd name="connsiteY15" fmla="*/ 713846 h 1225550"/>
                    <a:gd name="connsiteX16" fmla="*/ 774282 w 1513594"/>
                    <a:gd name="connsiteY16" fmla="*/ 1218671 h 1225550"/>
                    <a:gd name="connsiteX17" fmla="*/ 725579 w 1513594"/>
                    <a:gd name="connsiteY17" fmla="*/ 755121 h 1225550"/>
                    <a:gd name="connsiteX18" fmla="*/ 319185 w 1513594"/>
                    <a:gd name="connsiteY18" fmla="*/ 1040871 h 1225550"/>
                    <a:gd name="connsiteX19" fmla="*/ 497509 w 1513594"/>
                    <a:gd name="connsiteY19" fmla="*/ 764646 h 1225550"/>
                    <a:gd name="connsiteX20" fmla="*/ 495394 w 1513594"/>
                    <a:gd name="connsiteY20" fmla="*/ 656696 h 1225550"/>
                    <a:gd name="connsiteX21" fmla="*/ 58848 w 1513594"/>
                    <a:gd name="connsiteY21" fmla="*/ 869421 h 1225550"/>
                    <a:gd name="connsiteX0" fmla="*/ 27164 w 1481910"/>
                    <a:gd name="connsiteY0" fmla="*/ 869421 h 1225550"/>
                    <a:gd name="connsiteX1" fmla="*/ 300725 w 1481910"/>
                    <a:gd name="connsiteY1" fmla="*/ 634471 h 1225550"/>
                    <a:gd name="connsiteX2" fmla="*/ 389508 w 1481910"/>
                    <a:gd name="connsiteY2" fmla="*/ 491596 h 1225550"/>
                    <a:gd name="connsiteX3" fmla="*/ 333973 w 1481910"/>
                    <a:gd name="connsiteY3" fmla="*/ 342371 h 1225550"/>
                    <a:gd name="connsiteX4" fmla="*/ 206688 w 1481910"/>
                    <a:gd name="connsiteY4" fmla="*/ 170921 h 1225550"/>
                    <a:gd name="connsiteX5" fmla="*/ 568769 w 1481910"/>
                    <a:gd name="connsiteY5" fmla="*/ 367771 h 1225550"/>
                    <a:gd name="connsiteX6" fmla="*/ 687570 w 1481910"/>
                    <a:gd name="connsiteY6" fmla="*/ 5821 h 1225550"/>
                    <a:gd name="connsiteX7" fmla="*/ 747888 w 1481910"/>
                    <a:gd name="connsiteY7" fmla="*/ 332847 h 1225550"/>
                    <a:gd name="connsiteX8" fmla="*/ 862197 w 1481910"/>
                    <a:gd name="connsiteY8" fmla="*/ 339197 h 1225550"/>
                    <a:gd name="connsiteX9" fmla="*/ 929927 w 1481910"/>
                    <a:gd name="connsiteY9" fmla="*/ 342372 h 1225550"/>
                    <a:gd name="connsiteX10" fmla="*/ 1204292 w 1481910"/>
                    <a:gd name="connsiteY10" fmla="*/ 145522 h 1225550"/>
                    <a:gd name="connsiteX11" fmla="*/ 962732 w 1481910"/>
                    <a:gd name="connsiteY11" fmla="*/ 507472 h 1225550"/>
                    <a:gd name="connsiteX12" fmla="*/ 1415301 w 1481910"/>
                    <a:gd name="connsiteY12" fmla="*/ 542397 h 1225550"/>
                    <a:gd name="connsiteX13" fmla="*/ 977148 w 1481910"/>
                    <a:gd name="connsiteY13" fmla="*/ 640822 h 1225550"/>
                    <a:gd name="connsiteX14" fmla="*/ 1248483 w 1481910"/>
                    <a:gd name="connsiteY14" fmla="*/ 875771 h 1225550"/>
                    <a:gd name="connsiteX15" fmla="*/ 1038265 w 1481910"/>
                    <a:gd name="connsiteY15" fmla="*/ 844022 h 1225550"/>
                    <a:gd name="connsiteX16" fmla="*/ 842597 w 1481910"/>
                    <a:gd name="connsiteY16" fmla="*/ 713846 h 1225550"/>
                    <a:gd name="connsiteX17" fmla="*/ 742598 w 1481910"/>
                    <a:gd name="connsiteY17" fmla="*/ 1218671 h 1225550"/>
                    <a:gd name="connsiteX18" fmla="*/ 693895 w 1481910"/>
                    <a:gd name="connsiteY18" fmla="*/ 755121 h 1225550"/>
                    <a:gd name="connsiteX19" fmla="*/ 287501 w 1481910"/>
                    <a:gd name="connsiteY19" fmla="*/ 1040871 h 1225550"/>
                    <a:gd name="connsiteX20" fmla="*/ 465825 w 1481910"/>
                    <a:gd name="connsiteY20" fmla="*/ 764646 h 1225550"/>
                    <a:gd name="connsiteX21" fmla="*/ 463710 w 1481910"/>
                    <a:gd name="connsiteY21" fmla="*/ 656696 h 1225550"/>
                    <a:gd name="connsiteX22" fmla="*/ 27164 w 1481910"/>
                    <a:gd name="connsiteY22" fmla="*/ 869421 h 1225550"/>
                    <a:gd name="connsiteX0" fmla="*/ 27164 w 1481910"/>
                    <a:gd name="connsiteY0" fmla="*/ 869421 h 1225550"/>
                    <a:gd name="connsiteX1" fmla="*/ 300725 w 1481910"/>
                    <a:gd name="connsiteY1" fmla="*/ 634471 h 1225550"/>
                    <a:gd name="connsiteX2" fmla="*/ 389508 w 1481910"/>
                    <a:gd name="connsiteY2" fmla="*/ 491596 h 1225550"/>
                    <a:gd name="connsiteX3" fmla="*/ 333973 w 1481910"/>
                    <a:gd name="connsiteY3" fmla="*/ 342371 h 1225550"/>
                    <a:gd name="connsiteX4" fmla="*/ 206688 w 1481910"/>
                    <a:gd name="connsiteY4" fmla="*/ 170921 h 1225550"/>
                    <a:gd name="connsiteX5" fmla="*/ 568769 w 1481910"/>
                    <a:gd name="connsiteY5" fmla="*/ 367771 h 1225550"/>
                    <a:gd name="connsiteX6" fmla="*/ 687570 w 1481910"/>
                    <a:gd name="connsiteY6" fmla="*/ 5821 h 1225550"/>
                    <a:gd name="connsiteX7" fmla="*/ 747888 w 1481910"/>
                    <a:gd name="connsiteY7" fmla="*/ 332847 h 1225550"/>
                    <a:gd name="connsiteX8" fmla="*/ 862197 w 1481910"/>
                    <a:gd name="connsiteY8" fmla="*/ 339197 h 1225550"/>
                    <a:gd name="connsiteX9" fmla="*/ 929927 w 1481910"/>
                    <a:gd name="connsiteY9" fmla="*/ 342372 h 1225550"/>
                    <a:gd name="connsiteX10" fmla="*/ 1204292 w 1481910"/>
                    <a:gd name="connsiteY10" fmla="*/ 145522 h 1225550"/>
                    <a:gd name="connsiteX11" fmla="*/ 962732 w 1481910"/>
                    <a:gd name="connsiteY11" fmla="*/ 507472 h 1225550"/>
                    <a:gd name="connsiteX12" fmla="*/ 1415301 w 1481910"/>
                    <a:gd name="connsiteY12" fmla="*/ 542397 h 1225550"/>
                    <a:gd name="connsiteX13" fmla="*/ 977148 w 1481910"/>
                    <a:gd name="connsiteY13" fmla="*/ 640822 h 1225550"/>
                    <a:gd name="connsiteX14" fmla="*/ 1248483 w 1481910"/>
                    <a:gd name="connsiteY14" fmla="*/ 875771 h 1225550"/>
                    <a:gd name="connsiteX15" fmla="*/ 1038265 w 1481910"/>
                    <a:gd name="connsiteY15" fmla="*/ 844022 h 1225550"/>
                    <a:gd name="connsiteX16" fmla="*/ 842597 w 1481910"/>
                    <a:gd name="connsiteY16" fmla="*/ 713846 h 1225550"/>
                    <a:gd name="connsiteX17" fmla="*/ 742598 w 1481910"/>
                    <a:gd name="connsiteY17" fmla="*/ 1218671 h 1225550"/>
                    <a:gd name="connsiteX18" fmla="*/ 693895 w 1481910"/>
                    <a:gd name="connsiteY18" fmla="*/ 755121 h 1225550"/>
                    <a:gd name="connsiteX19" fmla="*/ 287501 w 1481910"/>
                    <a:gd name="connsiteY19" fmla="*/ 1040871 h 1225550"/>
                    <a:gd name="connsiteX20" fmla="*/ 465825 w 1481910"/>
                    <a:gd name="connsiteY20" fmla="*/ 764646 h 1225550"/>
                    <a:gd name="connsiteX21" fmla="*/ 463710 w 1481910"/>
                    <a:gd name="connsiteY21" fmla="*/ 656696 h 1225550"/>
                    <a:gd name="connsiteX22" fmla="*/ 27164 w 1481910"/>
                    <a:gd name="connsiteY22" fmla="*/ 869421 h 1225550"/>
                    <a:gd name="connsiteX0" fmla="*/ 27164 w 1481910"/>
                    <a:gd name="connsiteY0" fmla="*/ 786871 h 1225550"/>
                    <a:gd name="connsiteX1" fmla="*/ 300725 w 1481910"/>
                    <a:gd name="connsiteY1" fmla="*/ 634471 h 1225550"/>
                    <a:gd name="connsiteX2" fmla="*/ 389508 w 1481910"/>
                    <a:gd name="connsiteY2" fmla="*/ 491596 h 1225550"/>
                    <a:gd name="connsiteX3" fmla="*/ 333973 w 1481910"/>
                    <a:gd name="connsiteY3" fmla="*/ 342371 h 1225550"/>
                    <a:gd name="connsiteX4" fmla="*/ 206688 w 1481910"/>
                    <a:gd name="connsiteY4" fmla="*/ 170921 h 1225550"/>
                    <a:gd name="connsiteX5" fmla="*/ 568769 w 1481910"/>
                    <a:gd name="connsiteY5" fmla="*/ 367771 h 1225550"/>
                    <a:gd name="connsiteX6" fmla="*/ 687570 w 1481910"/>
                    <a:gd name="connsiteY6" fmla="*/ 5821 h 1225550"/>
                    <a:gd name="connsiteX7" fmla="*/ 747888 w 1481910"/>
                    <a:gd name="connsiteY7" fmla="*/ 332847 h 1225550"/>
                    <a:gd name="connsiteX8" fmla="*/ 862197 w 1481910"/>
                    <a:gd name="connsiteY8" fmla="*/ 339197 h 1225550"/>
                    <a:gd name="connsiteX9" fmla="*/ 929927 w 1481910"/>
                    <a:gd name="connsiteY9" fmla="*/ 342372 h 1225550"/>
                    <a:gd name="connsiteX10" fmla="*/ 1204292 w 1481910"/>
                    <a:gd name="connsiteY10" fmla="*/ 145522 h 1225550"/>
                    <a:gd name="connsiteX11" fmla="*/ 962732 w 1481910"/>
                    <a:gd name="connsiteY11" fmla="*/ 507472 h 1225550"/>
                    <a:gd name="connsiteX12" fmla="*/ 1415301 w 1481910"/>
                    <a:gd name="connsiteY12" fmla="*/ 542397 h 1225550"/>
                    <a:gd name="connsiteX13" fmla="*/ 977148 w 1481910"/>
                    <a:gd name="connsiteY13" fmla="*/ 640822 h 1225550"/>
                    <a:gd name="connsiteX14" fmla="*/ 1248483 w 1481910"/>
                    <a:gd name="connsiteY14" fmla="*/ 875771 h 1225550"/>
                    <a:gd name="connsiteX15" fmla="*/ 1038265 w 1481910"/>
                    <a:gd name="connsiteY15" fmla="*/ 844022 h 1225550"/>
                    <a:gd name="connsiteX16" fmla="*/ 842597 w 1481910"/>
                    <a:gd name="connsiteY16" fmla="*/ 713846 h 1225550"/>
                    <a:gd name="connsiteX17" fmla="*/ 742598 w 1481910"/>
                    <a:gd name="connsiteY17" fmla="*/ 1218671 h 1225550"/>
                    <a:gd name="connsiteX18" fmla="*/ 693895 w 1481910"/>
                    <a:gd name="connsiteY18" fmla="*/ 755121 h 1225550"/>
                    <a:gd name="connsiteX19" fmla="*/ 287501 w 1481910"/>
                    <a:gd name="connsiteY19" fmla="*/ 1040871 h 1225550"/>
                    <a:gd name="connsiteX20" fmla="*/ 465825 w 1481910"/>
                    <a:gd name="connsiteY20" fmla="*/ 764646 h 1225550"/>
                    <a:gd name="connsiteX21" fmla="*/ 463710 w 1481910"/>
                    <a:gd name="connsiteY21" fmla="*/ 656696 h 1225550"/>
                    <a:gd name="connsiteX22" fmla="*/ 27164 w 1481910"/>
                    <a:gd name="connsiteY22" fmla="*/ 786871 h 12255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1481910" h="1225550">
                      <a:moveTo>
                        <a:pt x="27164" y="786871"/>
                      </a:moveTo>
                      <a:cubicBezTo>
                        <a:pt x="0" y="783167"/>
                        <a:pt x="145087" y="726017"/>
                        <a:pt x="300725" y="634471"/>
                      </a:cubicBezTo>
                      <a:cubicBezTo>
                        <a:pt x="361116" y="571500"/>
                        <a:pt x="383967" y="532871"/>
                        <a:pt x="389508" y="491596"/>
                      </a:cubicBezTo>
                      <a:cubicBezTo>
                        <a:pt x="387020" y="413279"/>
                        <a:pt x="364443" y="395817"/>
                        <a:pt x="333973" y="342371"/>
                      </a:cubicBezTo>
                      <a:cubicBezTo>
                        <a:pt x="303503" y="288925"/>
                        <a:pt x="167555" y="166688"/>
                        <a:pt x="206688" y="170921"/>
                      </a:cubicBezTo>
                      <a:cubicBezTo>
                        <a:pt x="245821" y="175154"/>
                        <a:pt x="488622" y="395288"/>
                        <a:pt x="568769" y="367771"/>
                      </a:cubicBezTo>
                      <a:cubicBezTo>
                        <a:pt x="648916" y="340254"/>
                        <a:pt x="657717" y="11642"/>
                        <a:pt x="687570" y="5821"/>
                      </a:cubicBezTo>
                      <a:cubicBezTo>
                        <a:pt x="717423" y="0"/>
                        <a:pt x="718784" y="277284"/>
                        <a:pt x="747888" y="332847"/>
                      </a:cubicBezTo>
                      <a:cubicBezTo>
                        <a:pt x="776993" y="388410"/>
                        <a:pt x="831857" y="337610"/>
                        <a:pt x="862197" y="339197"/>
                      </a:cubicBezTo>
                      <a:lnTo>
                        <a:pt x="929927" y="342372"/>
                      </a:lnTo>
                      <a:cubicBezTo>
                        <a:pt x="965821" y="343960"/>
                        <a:pt x="1159314" y="75672"/>
                        <a:pt x="1204292" y="145522"/>
                      </a:cubicBezTo>
                      <a:cubicBezTo>
                        <a:pt x="1254033" y="125414"/>
                        <a:pt x="963481" y="404814"/>
                        <a:pt x="962732" y="507472"/>
                      </a:cubicBezTo>
                      <a:cubicBezTo>
                        <a:pt x="935106" y="582084"/>
                        <a:pt x="1375790" y="500064"/>
                        <a:pt x="1415301" y="542397"/>
                      </a:cubicBezTo>
                      <a:cubicBezTo>
                        <a:pt x="1481910" y="555626"/>
                        <a:pt x="1004951" y="585260"/>
                        <a:pt x="977148" y="640822"/>
                      </a:cubicBezTo>
                      <a:cubicBezTo>
                        <a:pt x="949345" y="696384"/>
                        <a:pt x="1238297" y="841904"/>
                        <a:pt x="1248483" y="875771"/>
                      </a:cubicBezTo>
                      <a:cubicBezTo>
                        <a:pt x="1258669" y="909638"/>
                        <a:pt x="1105913" y="871009"/>
                        <a:pt x="1038265" y="844022"/>
                      </a:cubicBezTo>
                      <a:cubicBezTo>
                        <a:pt x="970617" y="817035"/>
                        <a:pt x="891875" y="651404"/>
                        <a:pt x="842597" y="713846"/>
                      </a:cubicBezTo>
                      <a:cubicBezTo>
                        <a:pt x="793319" y="776288"/>
                        <a:pt x="767382" y="1211792"/>
                        <a:pt x="742598" y="1218671"/>
                      </a:cubicBezTo>
                      <a:cubicBezTo>
                        <a:pt x="717814" y="1225550"/>
                        <a:pt x="769745" y="784754"/>
                        <a:pt x="693895" y="755121"/>
                      </a:cubicBezTo>
                      <a:cubicBezTo>
                        <a:pt x="618046" y="725488"/>
                        <a:pt x="325512" y="1039284"/>
                        <a:pt x="287501" y="1040871"/>
                      </a:cubicBezTo>
                      <a:cubicBezTo>
                        <a:pt x="249490" y="1042458"/>
                        <a:pt x="436457" y="828675"/>
                        <a:pt x="465825" y="764646"/>
                      </a:cubicBezTo>
                      <a:cubicBezTo>
                        <a:pt x="495193" y="700617"/>
                        <a:pt x="536820" y="652992"/>
                        <a:pt x="463710" y="656696"/>
                      </a:cubicBezTo>
                      <a:cubicBezTo>
                        <a:pt x="390600" y="660400"/>
                        <a:pt x="54328" y="790575"/>
                        <a:pt x="27164" y="786871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0"/>
                </a:p>
              </p:txBody>
            </p:sp>
            <p:sp>
              <p:nvSpPr>
                <p:cNvPr id="430" name="Freeform 563"/>
                <p:cNvSpPr>
                  <a:spLocks/>
                </p:cNvSpPr>
                <p:nvPr/>
              </p:nvSpPr>
              <p:spPr bwMode="auto">
                <a:xfrm rot="-1157484">
                  <a:off x="489" y="3724"/>
                  <a:ext cx="163" cy="141"/>
                </a:xfrm>
                <a:custGeom>
                  <a:avLst/>
                  <a:gdLst>
                    <a:gd name="T0" fmla="*/ 0 w 283619"/>
                    <a:gd name="T1" fmla="*/ 0 h 247650"/>
                    <a:gd name="T2" fmla="*/ 0 w 283619"/>
                    <a:gd name="T3" fmla="*/ 0 h 247650"/>
                    <a:gd name="T4" fmla="*/ 0 w 283619"/>
                    <a:gd name="T5" fmla="*/ 0 h 247650"/>
                    <a:gd name="T6" fmla="*/ 0 w 283619"/>
                    <a:gd name="T7" fmla="*/ 0 h 247650"/>
                    <a:gd name="T8" fmla="*/ 0 w 283619"/>
                    <a:gd name="T9" fmla="*/ 0 h 247650"/>
                    <a:gd name="T10" fmla="*/ 0 w 283619"/>
                    <a:gd name="T11" fmla="*/ 0 h 247650"/>
                    <a:gd name="T12" fmla="*/ 0 w 283619"/>
                    <a:gd name="T13" fmla="*/ 0 h 247650"/>
                    <a:gd name="T14" fmla="*/ 0 w 283619"/>
                    <a:gd name="T15" fmla="*/ 0 h 247650"/>
                    <a:gd name="T16" fmla="*/ 0 w 283619"/>
                    <a:gd name="T17" fmla="*/ 0 h 247650"/>
                    <a:gd name="T18" fmla="*/ 0 w 283619"/>
                    <a:gd name="T19" fmla="*/ 0 h 247650"/>
                    <a:gd name="T20" fmla="*/ 0 w 283619"/>
                    <a:gd name="T21" fmla="*/ 0 h 247650"/>
                    <a:gd name="T22" fmla="*/ 0 w 283619"/>
                    <a:gd name="T23" fmla="*/ 0 h 247650"/>
                    <a:gd name="T24" fmla="*/ 0 w 283619"/>
                    <a:gd name="T25" fmla="*/ 0 h 247650"/>
                    <a:gd name="T26" fmla="*/ 0 w 283619"/>
                    <a:gd name="T27" fmla="*/ 0 h 247650"/>
                    <a:gd name="T28" fmla="*/ 0 w 283619"/>
                    <a:gd name="T29" fmla="*/ 0 h 247650"/>
                    <a:gd name="T30" fmla="*/ 0 w 283619"/>
                    <a:gd name="T31" fmla="*/ 0 h 247650"/>
                    <a:gd name="T32" fmla="*/ 0 w 283619"/>
                    <a:gd name="T33" fmla="*/ 0 h 247650"/>
                    <a:gd name="T34" fmla="*/ 0 w 283619"/>
                    <a:gd name="T35" fmla="*/ 0 h 247650"/>
                    <a:gd name="T36" fmla="*/ 0 w 283619"/>
                    <a:gd name="T37" fmla="*/ 0 h 247650"/>
                    <a:gd name="T38" fmla="*/ 0 w 283619"/>
                    <a:gd name="T39" fmla="*/ 0 h 247650"/>
                    <a:gd name="T40" fmla="*/ 0 w 283619"/>
                    <a:gd name="T41" fmla="*/ 0 h 247650"/>
                    <a:gd name="T42" fmla="*/ 0 w 283619"/>
                    <a:gd name="T43" fmla="*/ 0 h 247650"/>
                    <a:gd name="T44" fmla="*/ 0 w 283619"/>
                    <a:gd name="T45" fmla="*/ 0 h 247650"/>
                    <a:gd name="T46" fmla="*/ 0 w 283619"/>
                    <a:gd name="T47" fmla="*/ 0 h 247650"/>
                    <a:gd name="T48" fmla="*/ 0 w 283619"/>
                    <a:gd name="T49" fmla="*/ 0 h 247650"/>
                    <a:gd name="T50" fmla="*/ 0 w 283619"/>
                    <a:gd name="T51" fmla="*/ 0 h 247650"/>
                    <a:gd name="T52" fmla="*/ 0 w 283619"/>
                    <a:gd name="T53" fmla="*/ 0 h 247650"/>
                    <a:gd name="T54" fmla="*/ 0 w 283619"/>
                    <a:gd name="T55" fmla="*/ 0 h 247650"/>
                    <a:gd name="T56" fmla="*/ 0 w 283619"/>
                    <a:gd name="T57" fmla="*/ 0 h 247650"/>
                    <a:gd name="T58" fmla="*/ 0 w 283619"/>
                    <a:gd name="T59" fmla="*/ 0 h 247650"/>
                    <a:gd name="T60" fmla="*/ 0 w 283619"/>
                    <a:gd name="T61" fmla="*/ 0 h 247650"/>
                    <a:gd name="T62" fmla="*/ 0 w 283619"/>
                    <a:gd name="T63" fmla="*/ 0 h 247650"/>
                    <a:gd name="T64" fmla="*/ 0 w 283619"/>
                    <a:gd name="T65" fmla="*/ 0 h 247650"/>
                    <a:gd name="T66" fmla="*/ 0 w 283619"/>
                    <a:gd name="T67" fmla="*/ 0 h 247650"/>
                    <a:gd name="T68" fmla="*/ 0 w 283619"/>
                    <a:gd name="T69" fmla="*/ 0 h 247650"/>
                    <a:gd name="T70" fmla="*/ 0 w 283619"/>
                    <a:gd name="T71" fmla="*/ 0 h 247650"/>
                    <a:gd name="T72" fmla="*/ 0 w 283619"/>
                    <a:gd name="T73" fmla="*/ 0 h 247650"/>
                    <a:gd name="T74" fmla="*/ 0 w 283619"/>
                    <a:gd name="T75" fmla="*/ 0 h 24765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0" t="0" r="r" b="b"/>
                  <a:pathLst>
                    <a:path w="283619" h="247650">
                      <a:moveTo>
                        <a:pt x="262885" y="41275"/>
                      </a:moveTo>
                      <a:cubicBezTo>
                        <a:pt x="261298" y="39688"/>
                        <a:pt x="254911" y="32251"/>
                        <a:pt x="250185" y="28575"/>
                      </a:cubicBezTo>
                      <a:cubicBezTo>
                        <a:pt x="247133" y="26201"/>
                        <a:pt x="226882" y="14457"/>
                        <a:pt x="221610" y="12700"/>
                      </a:cubicBezTo>
                      <a:cubicBezTo>
                        <a:pt x="213331" y="9940"/>
                        <a:pt x="204489" y="9110"/>
                        <a:pt x="196210" y="6350"/>
                      </a:cubicBezTo>
                      <a:lnTo>
                        <a:pt x="177160" y="0"/>
                      </a:lnTo>
                      <a:cubicBezTo>
                        <a:pt x="149643" y="1058"/>
                        <a:pt x="122086" y="1343"/>
                        <a:pt x="94610" y="3175"/>
                      </a:cubicBezTo>
                      <a:cubicBezTo>
                        <a:pt x="90256" y="3465"/>
                        <a:pt x="86189" y="5494"/>
                        <a:pt x="81910" y="6350"/>
                      </a:cubicBezTo>
                      <a:cubicBezTo>
                        <a:pt x="75597" y="7613"/>
                        <a:pt x="69210" y="8467"/>
                        <a:pt x="62860" y="9525"/>
                      </a:cubicBezTo>
                      <a:cubicBezTo>
                        <a:pt x="59685" y="11642"/>
                        <a:pt x="56033" y="13177"/>
                        <a:pt x="53335" y="15875"/>
                      </a:cubicBezTo>
                      <a:cubicBezTo>
                        <a:pt x="46289" y="22921"/>
                        <a:pt x="39323" y="36389"/>
                        <a:pt x="34285" y="44450"/>
                      </a:cubicBezTo>
                      <a:cubicBezTo>
                        <a:pt x="32263" y="47686"/>
                        <a:pt x="29642" y="50562"/>
                        <a:pt x="27935" y="53975"/>
                      </a:cubicBezTo>
                      <a:cubicBezTo>
                        <a:pt x="26438" y="56968"/>
                        <a:pt x="26385" y="60574"/>
                        <a:pt x="24760" y="63500"/>
                      </a:cubicBezTo>
                      <a:cubicBezTo>
                        <a:pt x="21054" y="70171"/>
                        <a:pt x="12060" y="82550"/>
                        <a:pt x="12060" y="82550"/>
                      </a:cubicBezTo>
                      <a:cubicBezTo>
                        <a:pt x="10036" y="108861"/>
                        <a:pt x="8742" y="129803"/>
                        <a:pt x="5710" y="155575"/>
                      </a:cubicBezTo>
                      <a:cubicBezTo>
                        <a:pt x="4836" y="163007"/>
                        <a:pt x="3593" y="170392"/>
                        <a:pt x="2535" y="177800"/>
                      </a:cubicBezTo>
                      <a:cubicBezTo>
                        <a:pt x="3593" y="188383"/>
                        <a:pt x="0" y="200577"/>
                        <a:pt x="5710" y="209550"/>
                      </a:cubicBezTo>
                      <a:cubicBezTo>
                        <a:pt x="9166" y="214981"/>
                        <a:pt x="18426" y="211573"/>
                        <a:pt x="24760" y="212725"/>
                      </a:cubicBezTo>
                      <a:cubicBezTo>
                        <a:pt x="41618" y="215790"/>
                        <a:pt x="36941" y="214669"/>
                        <a:pt x="50160" y="219075"/>
                      </a:cubicBezTo>
                      <a:cubicBezTo>
                        <a:pt x="53335" y="222250"/>
                        <a:pt x="55760" y="226419"/>
                        <a:pt x="59685" y="228600"/>
                      </a:cubicBezTo>
                      <a:cubicBezTo>
                        <a:pt x="69954" y="234305"/>
                        <a:pt x="83378" y="235533"/>
                        <a:pt x="94610" y="238125"/>
                      </a:cubicBezTo>
                      <a:cubicBezTo>
                        <a:pt x="117886" y="243496"/>
                        <a:pt x="113790" y="242402"/>
                        <a:pt x="129535" y="247650"/>
                      </a:cubicBezTo>
                      <a:cubicBezTo>
                        <a:pt x="140118" y="246592"/>
                        <a:pt x="151133" y="247647"/>
                        <a:pt x="161285" y="244475"/>
                      </a:cubicBezTo>
                      <a:cubicBezTo>
                        <a:pt x="168569" y="242199"/>
                        <a:pt x="173095" y="234188"/>
                        <a:pt x="180335" y="231775"/>
                      </a:cubicBezTo>
                      <a:lnTo>
                        <a:pt x="189860" y="228600"/>
                      </a:lnTo>
                      <a:cubicBezTo>
                        <a:pt x="191977" y="225425"/>
                        <a:pt x="194503" y="222488"/>
                        <a:pt x="196210" y="219075"/>
                      </a:cubicBezTo>
                      <a:cubicBezTo>
                        <a:pt x="209348" y="192798"/>
                        <a:pt x="185915" y="229884"/>
                        <a:pt x="205735" y="196850"/>
                      </a:cubicBezTo>
                      <a:cubicBezTo>
                        <a:pt x="209662" y="190306"/>
                        <a:pt x="213856" y="183905"/>
                        <a:pt x="218435" y="177800"/>
                      </a:cubicBezTo>
                      <a:cubicBezTo>
                        <a:pt x="221610" y="173567"/>
                        <a:pt x="225155" y="169587"/>
                        <a:pt x="227960" y="165100"/>
                      </a:cubicBezTo>
                      <a:cubicBezTo>
                        <a:pt x="230468" y="161086"/>
                        <a:pt x="231875" y="156459"/>
                        <a:pt x="234310" y="152400"/>
                      </a:cubicBezTo>
                      <a:cubicBezTo>
                        <a:pt x="241390" y="140600"/>
                        <a:pt x="246385" y="132283"/>
                        <a:pt x="256535" y="123825"/>
                      </a:cubicBezTo>
                      <a:cubicBezTo>
                        <a:pt x="259466" y="121382"/>
                        <a:pt x="262885" y="119592"/>
                        <a:pt x="266060" y="117475"/>
                      </a:cubicBezTo>
                      <a:cubicBezTo>
                        <a:pt x="268177" y="114300"/>
                        <a:pt x="269967" y="110881"/>
                        <a:pt x="272410" y="107950"/>
                      </a:cubicBezTo>
                      <a:cubicBezTo>
                        <a:pt x="275285" y="104501"/>
                        <a:pt x="281342" y="102876"/>
                        <a:pt x="281935" y="98425"/>
                      </a:cubicBezTo>
                      <a:cubicBezTo>
                        <a:pt x="283619" y="85793"/>
                        <a:pt x="280444" y="72957"/>
                        <a:pt x="278760" y="60325"/>
                      </a:cubicBezTo>
                      <a:cubicBezTo>
                        <a:pt x="278318" y="57008"/>
                        <a:pt x="277952" y="53167"/>
                        <a:pt x="275585" y="50800"/>
                      </a:cubicBezTo>
                      <a:cubicBezTo>
                        <a:pt x="273218" y="48433"/>
                        <a:pt x="269235" y="48683"/>
                        <a:pt x="266060" y="47625"/>
                      </a:cubicBezTo>
                      <a:cubicBezTo>
                        <a:pt x="263943" y="44450"/>
                        <a:pt x="262153" y="41031"/>
                        <a:pt x="259710" y="38100"/>
                      </a:cubicBezTo>
                      <a:cubicBezTo>
                        <a:pt x="256835" y="34651"/>
                        <a:pt x="264472" y="42862"/>
                        <a:pt x="262885" y="41275"/>
                      </a:cubicBezTo>
                      <a:close/>
                    </a:path>
                  </a:pathLst>
                </a:custGeom>
                <a:solidFill>
                  <a:srgbClr val="DFAE12"/>
                </a:solidFill>
                <a:ln w="9525" cap="flat" cmpd="sng" algn="ctr">
                  <a:solidFill>
                    <a:srgbClr val="EF9F2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dist="23000" dir="5400000" rotWithShape="0">
                    <a:srgbClr val="00000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endParaRPr lang="en-US"/>
                </a:p>
              </p:txBody>
            </p:sp>
          </p:grpSp>
          <p:grpSp>
            <p:nvGrpSpPr>
              <p:cNvPr id="411" name="Group 463"/>
              <p:cNvGrpSpPr>
                <a:grpSpLocks/>
              </p:cNvGrpSpPr>
              <p:nvPr/>
            </p:nvGrpSpPr>
            <p:grpSpPr bwMode="auto">
              <a:xfrm>
                <a:off x="637" y="1655"/>
                <a:ext cx="464" cy="384"/>
                <a:chOff x="358" y="1242"/>
                <a:chExt cx="464" cy="384"/>
              </a:xfrm>
            </p:grpSpPr>
            <p:grpSp>
              <p:nvGrpSpPr>
                <p:cNvPr id="412" name="Group 269"/>
                <p:cNvGrpSpPr>
                  <a:grpSpLocks/>
                </p:cNvGrpSpPr>
                <p:nvPr/>
              </p:nvGrpSpPr>
              <p:grpSpPr bwMode="auto">
                <a:xfrm>
                  <a:off x="414" y="1307"/>
                  <a:ext cx="329" cy="240"/>
                  <a:chOff x="1942450" y="1965778"/>
                  <a:chExt cx="521336" cy="380994"/>
                </a:xfrm>
              </p:grpSpPr>
              <p:grpSp>
                <p:nvGrpSpPr>
                  <p:cNvPr id="416" name="Group 252"/>
                  <p:cNvGrpSpPr>
                    <a:grpSpLocks noChangeAspect="1"/>
                  </p:cNvGrpSpPr>
                  <p:nvPr/>
                </p:nvGrpSpPr>
                <p:grpSpPr bwMode="auto">
                  <a:xfrm rot="18758798" flipH="1">
                    <a:off x="1982758" y="1925470"/>
                    <a:ext cx="105694" cy="186309"/>
                    <a:chOff x="6377688" y="1227140"/>
                    <a:chExt cx="492078" cy="867263"/>
                  </a:xfrm>
                </p:grpSpPr>
                <p:sp>
                  <p:nvSpPr>
                    <p:cNvPr id="426" name="Rounded Rectangle 425"/>
                    <p:cNvSpPr>
                      <a:spLocks noChangeAspect="1"/>
                    </p:cNvSpPr>
                    <p:nvPr/>
                  </p:nvSpPr>
                  <p:spPr>
                    <a:xfrm rot="18929754">
                      <a:off x="6394309" y="1104428"/>
                      <a:ext cx="235237" cy="452995"/>
                    </a:xfrm>
                    <a:prstGeom prst="roundRect">
                      <a:avLst/>
                    </a:prstGeom>
                    <a:solidFill>
                      <a:srgbClr val="FFC000"/>
                    </a:solidFill>
                    <a:ln>
                      <a:noFill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b="0"/>
                    </a:p>
                  </p:txBody>
                </p:sp>
                <p:sp>
                  <p:nvSpPr>
                    <p:cNvPr id="427" name="Rounded Rectangle 426"/>
                    <p:cNvSpPr>
                      <a:spLocks noChangeArrowheads="1"/>
                    </p:cNvSpPr>
                    <p:nvPr/>
                  </p:nvSpPr>
                  <p:spPr bwMode="auto">
                    <a:xfrm rot="2424681">
                      <a:off x="6653826" y="1117978"/>
                      <a:ext cx="251466" cy="598600"/>
                    </a:xfrm>
                    <a:prstGeom prst="roundRect">
                      <a:avLst>
                        <a:gd name="adj" fmla="val 16667"/>
                      </a:avLst>
                    </a:prstGeom>
                    <a:gradFill rotWithShape="1">
                      <a:gsLst>
                        <a:gs pos="0">
                          <a:srgbClr val="FFA811"/>
                        </a:gs>
                        <a:gs pos="100000">
                          <a:srgbClr val="FFCE75"/>
                        </a:gs>
                      </a:gsLst>
                      <a:lin ang="16200000"/>
                    </a:gradFill>
                    <a:ln w="9525" algn="ctr">
                      <a:noFill/>
                      <a:round/>
                      <a:headEnd/>
                      <a:tailEnd/>
                    </a:ln>
                    <a:effectLst>
                      <a:outerShdw dist="23000" dir="5400000" rotWithShape="0">
                        <a:srgbClr val="000000">
                          <a:alpha val="34998"/>
                        </a:srgbClr>
                      </a:outerShdw>
                    </a:effectLst>
                  </p:spPr>
                  <p:txBody>
                    <a:bodyPr rot="10800000"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b="0">
                        <a:solidFill>
                          <a:schemeClr val="lt1"/>
                        </a:solidFill>
                        <a:latin typeface="+mn-lt"/>
                      </a:endParaRPr>
                    </a:p>
                  </p:txBody>
                </p:sp>
                <p:sp>
                  <p:nvSpPr>
                    <p:cNvPr id="428" name="Rounded Rectangle 427"/>
                    <p:cNvSpPr>
                      <a:spLocks noChangeArrowheads="1"/>
                    </p:cNvSpPr>
                    <p:nvPr/>
                  </p:nvSpPr>
                  <p:spPr bwMode="auto">
                    <a:xfrm rot="10800000">
                      <a:off x="6532689" y="1504697"/>
                      <a:ext cx="251460" cy="493438"/>
                    </a:xfrm>
                    <a:prstGeom prst="roundRect">
                      <a:avLst>
                        <a:gd name="adj" fmla="val 16667"/>
                      </a:avLst>
                    </a:prstGeom>
                    <a:gradFill rotWithShape="1">
                      <a:gsLst>
                        <a:gs pos="0">
                          <a:srgbClr val="FFA811"/>
                        </a:gs>
                        <a:gs pos="100000">
                          <a:srgbClr val="FFCE75"/>
                        </a:gs>
                      </a:gsLst>
                      <a:lin ang="16200000"/>
                    </a:gradFill>
                    <a:ln w="9525" algn="ctr">
                      <a:noFill/>
                      <a:round/>
                      <a:headEnd/>
                      <a:tailEnd/>
                    </a:ln>
                    <a:effectLst>
                      <a:outerShdw dist="23000" dir="5400000" rotWithShape="0">
                        <a:srgbClr val="000000">
                          <a:alpha val="34998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b="0">
                        <a:solidFill>
                          <a:schemeClr val="lt1"/>
                        </a:solidFill>
                        <a:latin typeface="+mn-lt"/>
                      </a:endParaRPr>
                    </a:p>
                  </p:txBody>
                </p:sp>
              </p:grpSp>
              <p:sp>
                <p:nvSpPr>
                  <p:cNvPr id="417" name="Oval 416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2056187" y="2062597"/>
                    <a:ext cx="215481" cy="193397"/>
                  </a:xfrm>
                  <a:prstGeom prst="ellipse">
                    <a:avLst/>
                  </a:prstGeom>
                  <a:solidFill>
                    <a:srgbClr val="DDC0B6"/>
                  </a:solidFill>
                  <a:ln w="9525" algn="ctr">
                    <a:solidFill>
                      <a:srgbClr val="D40000"/>
                    </a:solidFill>
                    <a:round/>
                    <a:headEnd/>
                    <a:tailEnd/>
                  </a:ln>
                  <a:effectLst>
                    <a:outerShdw dist="23000" dir="5400000" rotWithShape="0">
                      <a:srgbClr val="000000">
                        <a:alpha val="34999"/>
                      </a:srgbClr>
                    </a:outerShdw>
                  </a:effectLst>
                </p:spPr>
                <p:txBody>
                  <a:bodyPr rot="10800000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b="0">
                      <a:solidFill>
                        <a:schemeClr val="lt1"/>
                      </a:solidFill>
                      <a:latin typeface="+mn-lt"/>
                    </a:endParaRPr>
                  </a:p>
                </p:txBody>
              </p:sp>
              <p:grpSp>
                <p:nvGrpSpPr>
                  <p:cNvPr id="418" name="Group 257"/>
                  <p:cNvGrpSpPr>
                    <a:grpSpLocks noChangeAspect="1"/>
                  </p:cNvGrpSpPr>
                  <p:nvPr/>
                </p:nvGrpSpPr>
                <p:grpSpPr bwMode="auto">
                  <a:xfrm rot="14023468" flipH="1">
                    <a:off x="1995817" y="2212682"/>
                    <a:ext cx="97418" cy="170761"/>
                    <a:chOff x="6375000" y="1227140"/>
                    <a:chExt cx="494766" cy="867263"/>
                  </a:xfrm>
                </p:grpSpPr>
                <p:sp>
                  <p:nvSpPr>
                    <p:cNvPr id="423" name="Rounded Rectangle 422"/>
                    <p:cNvSpPr>
                      <a:spLocks noChangeArrowheads="1"/>
                    </p:cNvSpPr>
                    <p:nvPr/>
                  </p:nvSpPr>
                  <p:spPr bwMode="auto">
                    <a:xfrm rot="-2670246">
                      <a:off x="6266102" y="1228159"/>
                      <a:ext cx="247768" cy="476590"/>
                    </a:xfrm>
                    <a:prstGeom prst="roundRect">
                      <a:avLst>
                        <a:gd name="adj" fmla="val 16667"/>
                      </a:avLst>
                    </a:prstGeom>
                    <a:gradFill rotWithShape="1">
                      <a:gsLst>
                        <a:gs pos="0">
                          <a:srgbClr val="FFA811"/>
                        </a:gs>
                        <a:gs pos="100000">
                          <a:srgbClr val="FFCE75"/>
                        </a:gs>
                      </a:gsLst>
                      <a:lin ang="16200000"/>
                    </a:gradFill>
                    <a:ln w="9525" algn="ctr">
                      <a:noFill/>
                      <a:round/>
                      <a:headEnd/>
                      <a:tailEnd/>
                    </a:ln>
                    <a:effectLst>
                      <a:outerShdw dist="23000" dir="5400000" rotWithShape="0">
                        <a:srgbClr val="000000">
                          <a:alpha val="34998"/>
                        </a:srgbClr>
                      </a:outerShdw>
                    </a:effectLst>
                  </p:spPr>
                  <p:txBody>
                    <a:bodyPr rot="10800000"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b="0">
                        <a:solidFill>
                          <a:schemeClr val="lt1"/>
                        </a:solidFill>
                        <a:latin typeface="+mn-lt"/>
                      </a:endParaRPr>
                    </a:p>
                  </p:txBody>
                </p:sp>
                <p:sp>
                  <p:nvSpPr>
                    <p:cNvPr id="424" name="Rounded Rectangle 423"/>
                    <p:cNvSpPr>
                      <a:spLocks noChangeArrowheads="1"/>
                    </p:cNvSpPr>
                    <p:nvPr/>
                  </p:nvSpPr>
                  <p:spPr bwMode="auto">
                    <a:xfrm rot="2424681">
                      <a:off x="6505667" y="1288885"/>
                      <a:ext cx="247768" cy="573676"/>
                    </a:xfrm>
                    <a:prstGeom prst="roundRect">
                      <a:avLst>
                        <a:gd name="adj" fmla="val 16667"/>
                      </a:avLst>
                    </a:prstGeom>
                    <a:gradFill rotWithShape="1">
                      <a:gsLst>
                        <a:gs pos="0">
                          <a:srgbClr val="FFA811"/>
                        </a:gs>
                        <a:gs pos="100000">
                          <a:srgbClr val="FFCE75"/>
                        </a:gs>
                      </a:gsLst>
                      <a:lin ang="16200000"/>
                    </a:gradFill>
                    <a:ln w="9525" algn="ctr">
                      <a:noFill/>
                      <a:round/>
                      <a:headEnd/>
                      <a:tailEnd/>
                    </a:ln>
                    <a:effectLst>
                      <a:outerShdw dist="23000" dir="5400000" rotWithShape="0">
                        <a:srgbClr val="000000">
                          <a:alpha val="34999"/>
                        </a:srgbClr>
                      </a:outerShdw>
                    </a:effectLst>
                  </p:spPr>
                  <p:txBody>
                    <a:bodyPr rot="10800000"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b="0">
                        <a:solidFill>
                          <a:schemeClr val="lt1"/>
                        </a:solidFill>
                        <a:latin typeface="+mn-lt"/>
                      </a:endParaRPr>
                    </a:p>
                  </p:txBody>
                </p:sp>
                <p:sp>
                  <p:nvSpPr>
                    <p:cNvPr id="425" name="Rounded Rectangle 424"/>
                    <p:cNvSpPr>
                      <a:spLocks noChangeArrowheads="1"/>
                    </p:cNvSpPr>
                    <p:nvPr/>
                  </p:nvSpPr>
                  <p:spPr bwMode="auto">
                    <a:xfrm rot="10800000">
                      <a:off x="6358907" y="1570641"/>
                      <a:ext cx="238916" cy="494241"/>
                    </a:xfrm>
                    <a:prstGeom prst="roundRect">
                      <a:avLst>
                        <a:gd name="adj" fmla="val 16667"/>
                      </a:avLst>
                    </a:prstGeom>
                    <a:gradFill rotWithShape="1">
                      <a:gsLst>
                        <a:gs pos="0">
                          <a:srgbClr val="FFA811"/>
                        </a:gs>
                        <a:gs pos="100000">
                          <a:srgbClr val="FFCE75"/>
                        </a:gs>
                      </a:gsLst>
                      <a:lin ang="16200000"/>
                    </a:gradFill>
                    <a:ln w="9525" algn="ctr">
                      <a:noFill/>
                      <a:round/>
                      <a:headEnd/>
                      <a:tailEnd/>
                    </a:ln>
                    <a:effectLst>
                      <a:outerShdw dist="23000" dir="5400000" rotWithShape="0">
                        <a:srgbClr val="000000">
                          <a:alpha val="34998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b="0">
                        <a:solidFill>
                          <a:schemeClr val="lt1"/>
                        </a:solidFill>
                        <a:latin typeface="+mn-lt"/>
                      </a:endParaRPr>
                    </a:p>
                  </p:txBody>
                </p:sp>
              </p:grpSp>
              <p:grpSp>
                <p:nvGrpSpPr>
                  <p:cNvPr id="419" name="Group 265"/>
                  <p:cNvGrpSpPr>
                    <a:grpSpLocks noChangeAspect="1"/>
                  </p:cNvGrpSpPr>
                  <p:nvPr/>
                </p:nvGrpSpPr>
                <p:grpSpPr bwMode="auto">
                  <a:xfrm rot="6099229" flipH="1">
                    <a:off x="2329697" y="2082815"/>
                    <a:ext cx="97418" cy="170761"/>
                    <a:chOff x="6375000" y="1227140"/>
                    <a:chExt cx="494766" cy="867263"/>
                  </a:xfrm>
                </p:grpSpPr>
                <p:sp>
                  <p:nvSpPr>
                    <p:cNvPr id="420" name="Rounded Rectangle 419"/>
                    <p:cNvSpPr>
                      <a:spLocks noChangeArrowheads="1"/>
                    </p:cNvSpPr>
                    <p:nvPr/>
                  </p:nvSpPr>
                  <p:spPr bwMode="auto">
                    <a:xfrm rot="-2670246">
                      <a:off x="6507347" y="1414860"/>
                      <a:ext cx="247768" cy="503070"/>
                    </a:xfrm>
                    <a:prstGeom prst="roundRect">
                      <a:avLst>
                        <a:gd name="adj" fmla="val 16667"/>
                      </a:avLst>
                    </a:prstGeom>
                    <a:gradFill rotWithShape="1">
                      <a:gsLst>
                        <a:gs pos="0">
                          <a:srgbClr val="FFA811"/>
                        </a:gs>
                        <a:gs pos="100000">
                          <a:srgbClr val="FFCE75"/>
                        </a:gs>
                      </a:gsLst>
                      <a:lin ang="16200000"/>
                    </a:gradFill>
                    <a:ln w="9525" algn="ctr">
                      <a:noFill/>
                      <a:round/>
                      <a:headEnd/>
                      <a:tailEnd/>
                    </a:ln>
                    <a:effectLst>
                      <a:outerShdw dist="23000" dir="5400000" rotWithShape="0">
                        <a:srgbClr val="000000">
                          <a:alpha val="34999"/>
                        </a:srgbClr>
                      </a:outerShdw>
                    </a:effectLst>
                  </p:spPr>
                  <p:txBody>
                    <a:bodyPr rot="10800000"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b="0">
                        <a:solidFill>
                          <a:schemeClr val="lt1"/>
                        </a:solidFill>
                        <a:latin typeface="+mn-lt"/>
                      </a:endParaRPr>
                    </a:p>
                  </p:txBody>
                </p:sp>
                <p:sp>
                  <p:nvSpPr>
                    <p:cNvPr id="421" name="Rounded Rectangle 420"/>
                    <p:cNvSpPr>
                      <a:spLocks noChangeArrowheads="1"/>
                    </p:cNvSpPr>
                    <p:nvPr/>
                  </p:nvSpPr>
                  <p:spPr bwMode="auto">
                    <a:xfrm rot="2424681">
                      <a:off x="6692780" y="1413387"/>
                      <a:ext cx="247768" cy="591322"/>
                    </a:xfrm>
                    <a:prstGeom prst="roundRect">
                      <a:avLst>
                        <a:gd name="adj" fmla="val 16667"/>
                      </a:avLst>
                    </a:prstGeom>
                    <a:gradFill rotWithShape="1">
                      <a:gsLst>
                        <a:gs pos="0">
                          <a:srgbClr val="FFA811"/>
                        </a:gs>
                        <a:gs pos="100000">
                          <a:srgbClr val="FFCE75"/>
                        </a:gs>
                      </a:gsLst>
                      <a:lin ang="16200000"/>
                    </a:gradFill>
                    <a:ln w="9525" algn="ctr">
                      <a:noFill/>
                      <a:round/>
                      <a:headEnd/>
                      <a:tailEnd/>
                    </a:ln>
                    <a:effectLst>
                      <a:outerShdw dist="23000" dir="5400000" rotWithShape="0">
                        <a:srgbClr val="000000">
                          <a:alpha val="34998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b="0">
                        <a:solidFill>
                          <a:schemeClr val="lt1"/>
                        </a:solidFill>
                        <a:latin typeface="+mn-lt"/>
                      </a:endParaRPr>
                    </a:p>
                  </p:txBody>
                </p:sp>
                <p:sp>
                  <p:nvSpPr>
                    <p:cNvPr id="422" name="Rounded Rectangle 421"/>
                    <p:cNvSpPr>
                      <a:spLocks noChangeArrowheads="1"/>
                    </p:cNvSpPr>
                    <p:nvPr/>
                  </p:nvSpPr>
                  <p:spPr bwMode="auto">
                    <a:xfrm rot="10800000">
                      <a:off x="6565536" y="1684479"/>
                      <a:ext cx="256614" cy="494241"/>
                    </a:xfrm>
                    <a:prstGeom prst="roundRect">
                      <a:avLst>
                        <a:gd name="adj" fmla="val 16667"/>
                      </a:avLst>
                    </a:prstGeom>
                    <a:gradFill rotWithShape="1">
                      <a:gsLst>
                        <a:gs pos="0">
                          <a:srgbClr val="FFA811"/>
                        </a:gs>
                        <a:gs pos="100000">
                          <a:srgbClr val="FFCE75"/>
                        </a:gs>
                      </a:gsLst>
                      <a:lin ang="16200000"/>
                    </a:gradFill>
                    <a:ln w="9525" algn="ctr">
                      <a:noFill/>
                      <a:round/>
                      <a:headEnd/>
                      <a:tailEnd/>
                    </a:ln>
                    <a:effectLst>
                      <a:outerShdw dist="23000" dir="5400000" rotWithShape="0">
                        <a:srgbClr val="000000">
                          <a:alpha val="34998"/>
                        </a:srgbClr>
                      </a:outerShdw>
                    </a:effectLst>
                  </p:spPr>
                  <p:txBody>
                    <a:bodyPr rot="10800000"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b="0">
                        <a:solidFill>
                          <a:schemeClr val="lt1"/>
                        </a:solidFill>
                        <a:latin typeface="+mn-lt"/>
                      </a:endParaRPr>
                    </a:p>
                  </p:txBody>
                </p:sp>
              </p:grpSp>
            </p:grpSp>
            <p:sp>
              <p:nvSpPr>
                <p:cNvPr id="413" name="AutoShape 427"/>
                <p:cNvSpPr>
                  <a:spLocks noChangeArrowheads="1"/>
                </p:cNvSpPr>
                <p:nvPr/>
              </p:nvSpPr>
              <p:spPr bwMode="auto">
                <a:xfrm rot="2494877">
                  <a:off x="360" y="1520"/>
                  <a:ext cx="86" cy="106"/>
                </a:xfrm>
                <a:prstGeom prst="triangle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990099"/>
                    </a:gs>
                    <a:gs pos="100000">
                      <a:srgbClr val="EDD1ED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4" name="AutoShape 428"/>
                <p:cNvSpPr>
                  <a:spLocks noChangeArrowheads="1"/>
                </p:cNvSpPr>
                <p:nvPr/>
              </p:nvSpPr>
              <p:spPr bwMode="auto">
                <a:xfrm rot="-5202894">
                  <a:off x="726" y="1380"/>
                  <a:ext cx="86" cy="106"/>
                </a:xfrm>
                <a:prstGeom prst="triangle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990099"/>
                    </a:gs>
                    <a:gs pos="100000">
                      <a:srgbClr val="EDD1ED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5" name="AutoShape 462"/>
                <p:cNvSpPr>
                  <a:spLocks noChangeArrowheads="1"/>
                </p:cNvSpPr>
                <p:nvPr/>
              </p:nvSpPr>
              <p:spPr bwMode="auto">
                <a:xfrm rot="7785721">
                  <a:off x="368" y="1232"/>
                  <a:ext cx="86" cy="106"/>
                </a:xfrm>
                <a:prstGeom prst="triangle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990099"/>
                    </a:gs>
                    <a:gs pos="100000">
                      <a:srgbClr val="EDD1ED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404" name="Oval 403"/>
            <p:cNvSpPr>
              <a:spLocks noChangeArrowheads="1"/>
            </p:cNvSpPr>
            <p:nvPr/>
          </p:nvSpPr>
          <p:spPr bwMode="auto">
            <a:xfrm flipV="1">
              <a:off x="1263987" y="2333547"/>
              <a:ext cx="215875" cy="193401"/>
            </a:xfrm>
            <a:prstGeom prst="ellipse">
              <a:avLst/>
            </a:prstGeom>
            <a:solidFill>
              <a:srgbClr val="DDC0B6"/>
            </a:solidFill>
            <a:ln w="9525" algn="ctr">
              <a:solidFill>
                <a:srgbClr val="D40000"/>
              </a:solidFill>
              <a:round/>
              <a:headEnd/>
              <a:tailEnd/>
            </a:ln>
            <a:effectLst>
              <a:outerShdw dist="23000" dir="5400000" rotWithShape="0">
                <a:srgbClr val="000000">
                  <a:alpha val="34999"/>
                </a:srgbClr>
              </a:outerShdw>
            </a:effectLst>
          </p:spPr>
          <p:txBody>
            <a:bodyPr rot="10800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>
                <a:solidFill>
                  <a:schemeClr val="lt1"/>
                </a:solidFill>
                <a:latin typeface="+mn-lt"/>
              </a:endParaRPr>
            </a:p>
          </p:txBody>
        </p:sp>
        <p:grpSp>
          <p:nvGrpSpPr>
            <p:cNvPr id="405" name="Group 490"/>
            <p:cNvGrpSpPr>
              <a:grpSpLocks/>
            </p:cNvGrpSpPr>
            <p:nvPr/>
          </p:nvGrpSpPr>
          <p:grpSpPr bwMode="auto">
            <a:xfrm>
              <a:off x="647700" y="2298700"/>
              <a:ext cx="985838" cy="647700"/>
              <a:chOff x="240" y="1235"/>
              <a:chExt cx="621" cy="408"/>
            </a:xfrm>
          </p:grpSpPr>
          <p:sp>
            <p:nvSpPr>
              <p:cNvPr id="406" name="AutoShape 464"/>
              <p:cNvSpPr>
                <a:spLocks noChangeArrowheads="1"/>
              </p:cNvSpPr>
              <p:nvPr/>
            </p:nvSpPr>
            <p:spPr bwMode="auto">
              <a:xfrm rot="2494877">
                <a:off x="325" y="1387"/>
                <a:ext cx="86" cy="106"/>
              </a:xfrm>
              <a:prstGeom prst="triangle">
                <a:avLst>
                  <a:gd name="adj" fmla="val 50000"/>
                </a:avLst>
              </a:prstGeom>
              <a:gradFill rotWithShape="1">
                <a:gsLst>
                  <a:gs pos="0">
                    <a:srgbClr val="990099"/>
                  </a:gs>
                  <a:gs pos="100000">
                    <a:srgbClr val="EDD1ED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7" name="AutoShape 465"/>
              <p:cNvSpPr>
                <a:spLocks noChangeArrowheads="1"/>
              </p:cNvSpPr>
              <p:nvPr/>
            </p:nvSpPr>
            <p:spPr bwMode="auto">
              <a:xfrm rot="2494877">
                <a:off x="368" y="1235"/>
                <a:ext cx="86" cy="106"/>
              </a:xfrm>
              <a:prstGeom prst="triangle">
                <a:avLst>
                  <a:gd name="adj" fmla="val 50000"/>
                </a:avLst>
              </a:prstGeom>
              <a:gradFill rotWithShape="1">
                <a:gsLst>
                  <a:gs pos="0">
                    <a:srgbClr val="990099"/>
                  </a:gs>
                  <a:gs pos="100000">
                    <a:srgbClr val="EDD1ED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8" name="Text Box 487"/>
              <p:cNvSpPr txBox="1">
                <a:spLocks noChangeArrowheads="1"/>
              </p:cNvSpPr>
              <p:nvPr/>
            </p:nvSpPr>
            <p:spPr bwMode="auto">
              <a:xfrm>
                <a:off x="240" y="1470"/>
                <a:ext cx="621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 b="1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 sz="3200" b="1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 sz="3200" b="1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 sz="3200" b="1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 sz="3200" b="1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r>
                  <a:rPr lang="en-US" sz="1200">
                    <a:latin typeface="Calibri" pitchFamily="34" charset="0"/>
                  </a:rPr>
                  <a:t>complement</a:t>
                </a:r>
              </a:p>
            </p:txBody>
          </p:sp>
          <p:sp>
            <p:nvSpPr>
              <p:cNvPr id="409" name="AutoShape 488"/>
              <p:cNvSpPr>
                <a:spLocks noChangeArrowheads="1"/>
              </p:cNvSpPr>
              <p:nvPr/>
            </p:nvSpPr>
            <p:spPr bwMode="auto">
              <a:xfrm rot="6768195">
                <a:off x="481" y="1417"/>
                <a:ext cx="86" cy="106"/>
              </a:xfrm>
              <a:prstGeom prst="triangle">
                <a:avLst>
                  <a:gd name="adj" fmla="val 50000"/>
                </a:avLst>
              </a:prstGeom>
              <a:gradFill rotWithShape="1">
                <a:gsLst>
                  <a:gs pos="0">
                    <a:srgbClr val="990099"/>
                  </a:gs>
                  <a:gs pos="100000">
                    <a:srgbClr val="EDD1ED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60" name="Title 1"/>
          <p:cNvSpPr txBox="1">
            <a:spLocks/>
          </p:cNvSpPr>
          <p:nvPr/>
        </p:nvSpPr>
        <p:spPr>
          <a:xfrm>
            <a:off x="546100" y="25829"/>
            <a:ext cx="7772400" cy="743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tx2"/>
                </a:solidFill>
                <a:latin typeface="Symbol" panose="05050102010706020507" pitchFamily="18" charset="2"/>
              </a:rPr>
              <a:t>b</a:t>
            </a:r>
            <a:r>
              <a:rPr lang="en-US" sz="3600" b="1" dirty="0">
                <a:solidFill>
                  <a:schemeClr val="tx2"/>
                </a:solidFill>
                <a:latin typeface="Comic Sans MS" panose="030F0702030302020204" pitchFamily="66" charset="0"/>
              </a:rPr>
              <a:t>-Glucans are potent immunomodulators</a:t>
            </a:r>
          </a:p>
        </p:txBody>
      </p:sp>
      <p:sp>
        <p:nvSpPr>
          <p:cNvPr id="3" name="Rectangle 2"/>
          <p:cNvSpPr/>
          <p:nvPr/>
        </p:nvSpPr>
        <p:spPr>
          <a:xfrm>
            <a:off x="5240367" y="6636206"/>
            <a:ext cx="3903633" cy="230832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pPr lvl="3" indent="-1257300"/>
            <a:r>
              <a:rPr lang="en-US" sz="900" dirty="0"/>
              <a:t>Modified from Carmona EM and Limper AH. </a:t>
            </a:r>
            <a:r>
              <a:rPr lang="en-US" sz="900" dirty="0" err="1"/>
              <a:t>Int</a:t>
            </a:r>
            <a:r>
              <a:rPr lang="en-US" sz="900" dirty="0"/>
              <a:t> J </a:t>
            </a:r>
            <a:r>
              <a:rPr lang="en-US" sz="900" dirty="0" err="1"/>
              <a:t>Clin</a:t>
            </a:r>
            <a:r>
              <a:rPr lang="en-US" sz="900" dirty="0"/>
              <a:t> Rev 2012;03:01 </a:t>
            </a:r>
          </a:p>
        </p:txBody>
      </p:sp>
      <p:grpSp>
        <p:nvGrpSpPr>
          <p:cNvPr id="490" name="Group 489"/>
          <p:cNvGrpSpPr/>
          <p:nvPr/>
        </p:nvGrpSpPr>
        <p:grpSpPr>
          <a:xfrm>
            <a:off x="340077" y="2716663"/>
            <a:ext cx="2285421" cy="1715346"/>
            <a:chOff x="340077" y="2716663"/>
            <a:chExt cx="2285421" cy="1715346"/>
          </a:xfrm>
        </p:grpSpPr>
        <p:grpSp>
          <p:nvGrpSpPr>
            <p:cNvPr id="475" name="Group 474"/>
            <p:cNvGrpSpPr/>
            <p:nvPr/>
          </p:nvGrpSpPr>
          <p:grpSpPr>
            <a:xfrm>
              <a:off x="340077" y="2716663"/>
              <a:ext cx="1890817" cy="1715346"/>
              <a:chOff x="54017" y="4554699"/>
              <a:chExt cx="1890817" cy="1715346"/>
            </a:xfrm>
          </p:grpSpPr>
          <p:grpSp>
            <p:nvGrpSpPr>
              <p:cNvPr id="435" name="Group 434"/>
              <p:cNvGrpSpPr>
                <a:grpSpLocks/>
              </p:cNvGrpSpPr>
              <p:nvPr/>
            </p:nvGrpSpPr>
            <p:grpSpPr bwMode="auto">
              <a:xfrm>
                <a:off x="396012" y="4749195"/>
                <a:ext cx="1548822" cy="1520850"/>
                <a:chOff x="395584" y="4749399"/>
                <a:chExt cx="1548822" cy="1520201"/>
              </a:xfrm>
            </p:grpSpPr>
            <p:grpSp>
              <p:nvGrpSpPr>
                <p:cNvPr id="436" name="Group 207"/>
                <p:cNvGrpSpPr>
                  <a:grpSpLocks/>
                </p:cNvGrpSpPr>
                <p:nvPr/>
              </p:nvGrpSpPr>
              <p:grpSpPr bwMode="auto">
                <a:xfrm rot="-1949070">
                  <a:off x="438611" y="4749399"/>
                  <a:ext cx="1361075" cy="1072610"/>
                  <a:chOff x="778463" y="2289404"/>
                  <a:chExt cx="1360986" cy="1071826"/>
                </a:xfrm>
              </p:grpSpPr>
              <p:grpSp>
                <p:nvGrpSpPr>
                  <p:cNvPr id="438" name="Group 17"/>
                  <p:cNvGrpSpPr>
                    <a:grpSpLocks/>
                  </p:cNvGrpSpPr>
                  <p:nvPr/>
                </p:nvGrpSpPr>
                <p:grpSpPr bwMode="auto">
                  <a:xfrm>
                    <a:off x="1167240" y="2471965"/>
                    <a:ext cx="508154" cy="490345"/>
                    <a:chOff x="5152981" y="2385547"/>
                    <a:chExt cx="508154" cy="490345"/>
                  </a:xfrm>
                </p:grpSpPr>
                <p:sp>
                  <p:nvSpPr>
                    <p:cNvPr id="457" name="Oval 456"/>
                    <p:cNvSpPr/>
                    <p:nvPr/>
                  </p:nvSpPr>
                  <p:spPr>
                    <a:xfrm>
                      <a:off x="5149852" y="2338365"/>
                      <a:ext cx="498443" cy="505827"/>
                    </a:xfrm>
                    <a:prstGeom prst="ellipse">
                      <a:avLst/>
                    </a:prstGeom>
                    <a:solidFill>
                      <a:srgbClr val="81B670"/>
                    </a:solidFill>
                    <a:ln>
                      <a:solidFill>
                        <a:srgbClr val="0000F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b="0"/>
                    </a:p>
                  </p:txBody>
                </p:sp>
                <p:sp>
                  <p:nvSpPr>
                    <p:cNvPr id="458" name="Oval 457"/>
                    <p:cNvSpPr/>
                    <p:nvPr/>
                  </p:nvSpPr>
                  <p:spPr>
                    <a:xfrm>
                      <a:off x="5242151" y="2392132"/>
                      <a:ext cx="366689" cy="377389"/>
                    </a:xfrm>
                    <a:prstGeom prst="ellipse">
                      <a:avLst/>
                    </a:prstGeom>
                    <a:solidFill>
                      <a:srgbClr val="CCFFCC"/>
                    </a:solidFill>
                    <a:ln>
                      <a:solidFill>
                        <a:srgbClr val="0000F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b="0"/>
                    </a:p>
                  </p:txBody>
                </p:sp>
              </p:grpSp>
              <p:sp>
                <p:nvSpPr>
                  <p:cNvPr id="439" name="Oval 43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1318607" y="2289404"/>
                    <a:ext cx="215886" cy="191866"/>
                  </a:xfrm>
                  <a:prstGeom prst="ellipse">
                    <a:avLst/>
                  </a:prstGeom>
                  <a:solidFill>
                    <a:srgbClr val="DDC0B6"/>
                  </a:solidFill>
                  <a:ln w="9525" algn="ctr">
                    <a:solidFill>
                      <a:srgbClr val="D40000"/>
                    </a:solidFill>
                    <a:round/>
                    <a:headEnd/>
                    <a:tailEnd/>
                  </a:ln>
                  <a:effectLst>
                    <a:outerShdw dist="23000" dir="5400000" rotWithShape="0">
                      <a:srgbClr val="000000">
                        <a:alpha val="34999"/>
                      </a:srgbClr>
                    </a:outerShdw>
                  </a:effectLst>
                </p:spPr>
                <p:txBody>
                  <a:bodyPr rot="10800000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b="0">
                      <a:solidFill>
                        <a:schemeClr val="lt1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442" name="TextBox 15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10100" y="2638664"/>
                    <a:ext cx="254422" cy="24622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3200" b="1"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>
                      <a:defRPr sz="3200" b="1"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>
                      <a:defRPr sz="3200" b="1"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>
                      <a:defRPr sz="3200" b="1"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>
                      <a:defRPr sz="3200" b="1"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 b="1"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 b="1"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 b="1"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 b="1"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r>
                      <a:rPr lang="en-US" sz="1000">
                        <a:latin typeface="Calibri" pitchFamily="34" charset="0"/>
                      </a:rPr>
                      <a:t>B</a:t>
                    </a:r>
                  </a:p>
                </p:txBody>
              </p:sp>
              <p:sp>
                <p:nvSpPr>
                  <p:cNvPr id="443" name="TextBox 39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22374" y="2900070"/>
                    <a:ext cx="417075" cy="27667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3200" b="1"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>
                      <a:defRPr sz="3200" b="1"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>
                      <a:defRPr sz="3200" b="1"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>
                      <a:defRPr sz="3200" b="1"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>
                      <a:defRPr sz="3200" b="1"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 b="1"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 b="1"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 b="1"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 b="1"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r>
                      <a:rPr lang="en-US" sz="1200" dirty="0">
                        <a:latin typeface="Calibri" pitchFamily="34" charset="0"/>
                      </a:rPr>
                      <a:t>IL-8</a:t>
                    </a:r>
                  </a:p>
                </p:txBody>
              </p:sp>
              <p:grpSp>
                <p:nvGrpSpPr>
                  <p:cNvPr id="444" name="Group 443"/>
                  <p:cNvGrpSpPr/>
                  <p:nvPr/>
                </p:nvGrpSpPr>
                <p:grpSpPr>
                  <a:xfrm rot="1875234">
                    <a:off x="798887" y="2908442"/>
                    <a:ext cx="562726" cy="259474"/>
                    <a:chOff x="3070447" y="2967344"/>
                    <a:chExt cx="401031" cy="151008"/>
                  </a:xfrm>
                  <a:solidFill>
                    <a:srgbClr val="FF6600"/>
                  </a:solidFill>
                </p:grpSpPr>
                <p:sp>
                  <p:nvSpPr>
                    <p:cNvPr id="446" name="Connector 428"/>
                    <p:cNvSpPr/>
                    <p:nvPr/>
                  </p:nvSpPr>
                  <p:spPr>
                    <a:xfrm flipV="1">
                      <a:off x="3353858" y="2967344"/>
                      <a:ext cx="70376" cy="27432"/>
                    </a:xfrm>
                    <a:prstGeom prst="flowChartConnector">
                      <a:avLst/>
                    </a:prstGeom>
                    <a:grpFill/>
                    <a:ln>
                      <a:solidFill>
                        <a:srgbClr val="E3F37B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b="0"/>
                    </a:p>
                  </p:txBody>
                </p:sp>
                <p:sp>
                  <p:nvSpPr>
                    <p:cNvPr id="447" name="Connector 429"/>
                    <p:cNvSpPr/>
                    <p:nvPr/>
                  </p:nvSpPr>
                  <p:spPr>
                    <a:xfrm flipV="1">
                      <a:off x="3250101" y="3032130"/>
                      <a:ext cx="70376" cy="27432"/>
                    </a:xfrm>
                    <a:prstGeom prst="flowChartConnector">
                      <a:avLst/>
                    </a:prstGeom>
                    <a:grpFill/>
                    <a:ln>
                      <a:solidFill>
                        <a:srgbClr val="E3F37B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b="0"/>
                    </a:p>
                  </p:txBody>
                </p:sp>
                <p:sp>
                  <p:nvSpPr>
                    <p:cNvPr id="448" name="Connector 430"/>
                    <p:cNvSpPr/>
                    <p:nvPr/>
                  </p:nvSpPr>
                  <p:spPr>
                    <a:xfrm flipV="1">
                      <a:off x="3156483" y="2996380"/>
                      <a:ext cx="70376" cy="27432"/>
                    </a:xfrm>
                    <a:prstGeom prst="flowChartConnector">
                      <a:avLst/>
                    </a:prstGeom>
                    <a:grpFill/>
                    <a:ln>
                      <a:solidFill>
                        <a:srgbClr val="E3F37B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b="0"/>
                    </a:p>
                  </p:txBody>
                </p:sp>
                <p:sp>
                  <p:nvSpPr>
                    <p:cNvPr id="449" name="Connector 431"/>
                    <p:cNvSpPr/>
                    <p:nvPr/>
                  </p:nvSpPr>
                  <p:spPr>
                    <a:xfrm flipV="1">
                      <a:off x="3070447" y="3090920"/>
                      <a:ext cx="70376" cy="27432"/>
                    </a:xfrm>
                    <a:prstGeom prst="flowChartConnector">
                      <a:avLst/>
                    </a:prstGeom>
                    <a:grpFill/>
                    <a:ln>
                      <a:solidFill>
                        <a:srgbClr val="E3F37B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b="0"/>
                    </a:p>
                  </p:txBody>
                </p:sp>
                <p:sp>
                  <p:nvSpPr>
                    <p:cNvPr id="450" name="Connector 432"/>
                    <p:cNvSpPr/>
                    <p:nvPr/>
                  </p:nvSpPr>
                  <p:spPr>
                    <a:xfrm flipV="1">
                      <a:off x="3401102" y="3063488"/>
                      <a:ext cx="70376" cy="27432"/>
                    </a:xfrm>
                    <a:prstGeom prst="flowChartConnector">
                      <a:avLst/>
                    </a:prstGeom>
                    <a:grpFill/>
                    <a:ln>
                      <a:solidFill>
                        <a:srgbClr val="E3F37B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b="0"/>
                    </a:p>
                  </p:txBody>
                </p:sp>
              </p:grpSp>
              <p:sp>
                <p:nvSpPr>
                  <p:cNvPr id="445" name="TextBox 20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78463" y="3086793"/>
                    <a:ext cx="414311" cy="27443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3200" b="1"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>
                      <a:defRPr sz="3200" b="1"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>
                      <a:defRPr sz="3200" b="1"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>
                      <a:defRPr sz="3200" b="1"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>
                      <a:defRPr sz="3200" b="1"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 b="1"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 b="1"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 b="1"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 b="1"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r>
                      <a:rPr lang="en-US" sz="1200" dirty="0">
                        <a:latin typeface="Calibri" pitchFamily="34" charset="0"/>
                      </a:rPr>
                      <a:t>IL-6</a:t>
                    </a:r>
                  </a:p>
                </p:txBody>
              </p:sp>
            </p:grpSp>
            <p:sp>
              <p:nvSpPr>
                <p:cNvPr id="437" name="TextBox 792586"/>
                <p:cNvSpPr txBox="1">
                  <a:spLocks noChangeArrowheads="1"/>
                </p:cNvSpPr>
                <p:nvPr/>
              </p:nvSpPr>
              <p:spPr bwMode="auto">
                <a:xfrm>
                  <a:off x="395584" y="6054248"/>
                  <a:ext cx="1548822" cy="2153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3200" b="1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 sz="3200" b="1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 sz="3200" b="1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 sz="3200" b="1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 sz="3200" b="1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r>
                    <a:rPr lang="en-US" sz="800" b="0" dirty="0"/>
                    <a:t>MF Ali. et al. </a:t>
                  </a:r>
                  <a:r>
                    <a:rPr lang="en-US" sz="800" b="0" dirty="0" err="1"/>
                    <a:t>J.Immunol</a:t>
                  </a:r>
                  <a:r>
                    <a:rPr lang="en-US" sz="800" b="0" dirty="0"/>
                    <a:t>. 2015</a:t>
                  </a:r>
                </a:p>
              </p:txBody>
            </p:sp>
          </p:grpSp>
          <p:grpSp>
            <p:nvGrpSpPr>
              <p:cNvPr id="462" name="Group 301"/>
              <p:cNvGrpSpPr>
                <a:grpSpLocks/>
              </p:cNvGrpSpPr>
              <p:nvPr/>
            </p:nvGrpSpPr>
            <p:grpSpPr bwMode="auto">
              <a:xfrm>
                <a:off x="1246188" y="4922360"/>
                <a:ext cx="400050" cy="150812"/>
                <a:chOff x="3070447" y="2967344"/>
                <a:chExt cx="401031" cy="151008"/>
              </a:xfrm>
            </p:grpSpPr>
            <p:sp>
              <p:nvSpPr>
                <p:cNvPr id="463" name="Connector 302"/>
                <p:cNvSpPr>
                  <a:spLocks noChangeArrowheads="1"/>
                </p:cNvSpPr>
                <p:nvPr/>
              </p:nvSpPr>
              <p:spPr bwMode="auto">
                <a:xfrm flipV="1">
                  <a:off x="3353715" y="2967344"/>
                  <a:ext cx="70021" cy="27022"/>
                </a:xfrm>
                <a:prstGeom prst="flowChartConnector">
                  <a:avLst/>
                </a:prstGeom>
                <a:solidFill>
                  <a:srgbClr val="CCFFCC"/>
                </a:solidFill>
                <a:ln w="9525" algn="ctr">
                  <a:solidFill>
                    <a:srgbClr val="688C9F"/>
                  </a:solidFill>
                  <a:round/>
                  <a:headEnd/>
                  <a:tailEnd/>
                </a:ln>
                <a:effectLst>
                  <a:outerShdw dist="23000" dir="5400000" rotWithShape="0">
                    <a:srgbClr val="000000">
                      <a:alpha val="34999"/>
                    </a:srgbClr>
                  </a:outerShdw>
                </a:effectLst>
              </p:spPr>
              <p:txBody>
                <a:bodyPr rot="1080000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0">
                    <a:solidFill>
                      <a:schemeClr val="lt1"/>
                    </a:solidFill>
                    <a:latin typeface="+mn-lt"/>
                  </a:endParaRPr>
                </a:p>
              </p:txBody>
            </p:sp>
            <p:sp>
              <p:nvSpPr>
                <p:cNvPr id="464" name="Connector 303"/>
                <p:cNvSpPr>
                  <a:spLocks noChangeArrowheads="1"/>
                </p:cNvSpPr>
                <p:nvPr/>
              </p:nvSpPr>
              <p:spPr bwMode="auto">
                <a:xfrm flipV="1">
                  <a:off x="3250275" y="3032516"/>
                  <a:ext cx="70021" cy="27023"/>
                </a:xfrm>
                <a:prstGeom prst="flowChartConnector">
                  <a:avLst/>
                </a:prstGeom>
                <a:solidFill>
                  <a:srgbClr val="CCFFCC"/>
                </a:solidFill>
                <a:ln w="9525" algn="ctr">
                  <a:solidFill>
                    <a:srgbClr val="688C9F"/>
                  </a:solidFill>
                  <a:round/>
                  <a:headEnd/>
                  <a:tailEnd/>
                </a:ln>
                <a:effectLst>
                  <a:outerShdw dist="23000" dir="5400000" rotWithShape="0">
                    <a:srgbClr val="000000">
                      <a:alpha val="34999"/>
                    </a:srgbClr>
                  </a:outerShdw>
                </a:effectLst>
              </p:spPr>
              <p:txBody>
                <a:bodyPr rot="1080000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0">
                    <a:solidFill>
                      <a:schemeClr val="lt1"/>
                    </a:solidFill>
                    <a:latin typeface="+mn-lt"/>
                  </a:endParaRPr>
                </a:p>
              </p:txBody>
            </p:sp>
            <p:sp>
              <p:nvSpPr>
                <p:cNvPr id="465" name="Connector 304"/>
                <p:cNvSpPr>
                  <a:spLocks noChangeArrowheads="1"/>
                </p:cNvSpPr>
                <p:nvPr/>
              </p:nvSpPr>
              <p:spPr bwMode="auto">
                <a:xfrm flipV="1">
                  <a:off x="3156382" y="2995956"/>
                  <a:ext cx="70021" cy="28612"/>
                </a:xfrm>
                <a:prstGeom prst="flowChartConnector">
                  <a:avLst/>
                </a:prstGeom>
                <a:solidFill>
                  <a:srgbClr val="CCFFCC"/>
                </a:solidFill>
                <a:ln w="9525" algn="ctr">
                  <a:solidFill>
                    <a:srgbClr val="688C9F"/>
                  </a:solidFill>
                  <a:round/>
                  <a:headEnd/>
                  <a:tailEnd/>
                </a:ln>
                <a:effectLst>
                  <a:outerShdw dist="23000" dir="5400000" rotWithShape="0">
                    <a:srgbClr val="000000">
                      <a:alpha val="34999"/>
                    </a:srgbClr>
                  </a:outerShdw>
                </a:effectLst>
              </p:spPr>
              <p:txBody>
                <a:bodyPr rot="1080000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0">
                    <a:solidFill>
                      <a:schemeClr val="lt1"/>
                    </a:solidFill>
                    <a:latin typeface="+mn-lt"/>
                  </a:endParaRPr>
                </a:p>
              </p:txBody>
            </p:sp>
            <p:sp>
              <p:nvSpPr>
                <p:cNvPr id="466" name="Connector 305"/>
                <p:cNvSpPr>
                  <a:spLocks noChangeArrowheads="1"/>
                </p:cNvSpPr>
                <p:nvPr/>
              </p:nvSpPr>
              <p:spPr bwMode="auto">
                <a:xfrm flipV="1">
                  <a:off x="3070447" y="3091330"/>
                  <a:ext cx="70021" cy="27022"/>
                </a:xfrm>
                <a:prstGeom prst="flowChartConnector">
                  <a:avLst/>
                </a:prstGeom>
                <a:solidFill>
                  <a:srgbClr val="CCFFCC"/>
                </a:solidFill>
                <a:ln w="9525" algn="ctr">
                  <a:solidFill>
                    <a:srgbClr val="688C9F"/>
                  </a:solidFill>
                  <a:round/>
                  <a:headEnd/>
                  <a:tailEnd/>
                </a:ln>
                <a:effectLst>
                  <a:outerShdw dist="23000" dir="5400000" rotWithShape="0">
                    <a:srgbClr val="000000">
                      <a:alpha val="34999"/>
                    </a:srgbClr>
                  </a:outerShdw>
                </a:effectLst>
              </p:spPr>
              <p:txBody>
                <a:bodyPr rot="1080000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0">
                    <a:solidFill>
                      <a:schemeClr val="lt1"/>
                    </a:solidFill>
                    <a:latin typeface="+mn-lt"/>
                  </a:endParaRPr>
                </a:p>
              </p:txBody>
            </p:sp>
            <p:sp>
              <p:nvSpPr>
                <p:cNvPr id="467" name="Connector 306"/>
                <p:cNvSpPr>
                  <a:spLocks noChangeArrowheads="1"/>
                </p:cNvSpPr>
                <p:nvPr/>
              </p:nvSpPr>
              <p:spPr bwMode="auto">
                <a:xfrm flipV="1">
                  <a:off x="3401457" y="3062718"/>
                  <a:ext cx="70021" cy="28612"/>
                </a:xfrm>
                <a:prstGeom prst="flowChartConnector">
                  <a:avLst/>
                </a:prstGeom>
                <a:solidFill>
                  <a:srgbClr val="CCFFCC"/>
                </a:solidFill>
                <a:ln w="9525" algn="ctr">
                  <a:solidFill>
                    <a:srgbClr val="688C9F"/>
                  </a:solidFill>
                  <a:round/>
                  <a:headEnd/>
                  <a:tailEnd/>
                </a:ln>
                <a:effectLst>
                  <a:outerShdw dist="23000" dir="5400000" rotWithShape="0">
                    <a:srgbClr val="000000">
                      <a:alpha val="34999"/>
                    </a:srgbClr>
                  </a:outerShdw>
                </a:effectLst>
              </p:spPr>
              <p:txBody>
                <a:bodyPr rot="1080000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0">
                    <a:solidFill>
                      <a:schemeClr val="lt1"/>
                    </a:solidFill>
                    <a:latin typeface="+mn-lt"/>
                  </a:endParaRPr>
                </a:p>
              </p:txBody>
            </p:sp>
          </p:grpSp>
          <p:sp>
            <p:nvSpPr>
              <p:cNvPr id="468" name="Oval 467"/>
              <p:cNvSpPr/>
              <p:nvPr/>
            </p:nvSpPr>
            <p:spPr>
              <a:xfrm>
                <a:off x="611555" y="5114290"/>
                <a:ext cx="87853" cy="4571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9" name="Oval 468"/>
              <p:cNvSpPr/>
              <p:nvPr/>
            </p:nvSpPr>
            <p:spPr>
              <a:xfrm>
                <a:off x="511175" y="5163504"/>
                <a:ext cx="87853" cy="4571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0" name="Oval 469"/>
              <p:cNvSpPr/>
              <p:nvPr/>
            </p:nvSpPr>
            <p:spPr>
              <a:xfrm>
                <a:off x="571161" y="5237481"/>
                <a:ext cx="87853" cy="4571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2" name="Oval 471"/>
              <p:cNvSpPr/>
              <p:nvPr/>
            </p:nvSpPr>
            <p:spPr>
              <a:xfrm>
                <a:off x="624890" y="5341696"/>
                <a:ext cx="87853" cy="4571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3" name="TextBox 206"/>
              <p:cNvSpPr txBox="1">
                <a:spLocks noChangeArrowheads="1"/>
              </p:cNvSpPr>
              <p:nvPr/>
            </p:nvSpPr>
            <p:spPr bwMode="auto">
              <a:xfrm rot="20957049">
                <a:off x="54017" y="4862441"/>
                <a:ext cx="660758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 b="1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 sz="3200" b="1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 sz="3200" b="1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 sz="3200" b="1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 sz="3200" b="1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r>
                  <a:rPr lang="en-US" sz="1200" dirty="0">
                    <a:latin typeface="Calibri" pitchFamily="34" charset="0"/>
                  </a:rPr>
                  <a:t>MMP-7</a:t>
                </a:r>
              </a:p>
            </p:txBody>
          </p:sp>
          <p:sp>
            <p:nvSpPr>
              <p:cNvPr id="474" name="TextBox 792586"/>
              <p:cNvSpPr txBox="1">
                <a:spLocks noChangeArrowheads="1"/>
              </p:cNvSpPr>
              <p:nvPr/>
            </p:nvSpPr>
            <p:spPr bwMode="auto">
              <a:xfrm>
                <a:off x="76200" y="4554699"/>
                <a:ext cx="1435008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 b="1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 sz="3200" b="1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 sz="3200" b="1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 sz="3200" b="1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 sz="3200" b="1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r>
                  <a:rPr lang="en-US" sz="800" b="0" dirty="0"/>
                  <a:t>MF Ali. et al. </a:t>
                </a:r>
                <a:r>
                  <a:rPr lang="en-US" sz="800" b="0" dirty="0" err="1"/>
                  <a:t>Sci</a:t>
                </a:r>
                <a:r>
                  <a:rPr lang="en-US" sz="800" b="0" dirty="0"/>
                  <a:t> Rep. 2017</a:t>
                </a:r>
              </a:p>
            </p:txBody>
          </p:sp>
        </p:grpSp>
        <p:grpSp>
          <p:nvGrpSpPr>
            <p:cNvPr id="476" name="Group 437"/>
            <p:cNvGrpSpPr>
              <a:grpSpLocks/>
            </p:cNvGrpSpPr>
            <p:nvPr/>
          </p:nvGrpSpPr>
          <p:grpSpPr bwMode="auto">
            <a:xfrm>
              <a:off x="2125435" y="2954535"/>
              <a:ext cx="500063" cy="431800"/>
              <a:chOff x="4186162" y="2492749"/>
              <a:chExt cx="670256" cy="564396"/>
            </a:xfrm>
          </p:grpSpPr>
          <p:sp>
            <p:nvSpPr>
              <p:cNvPr id="477" name="Freeform 476"/>
              <p:cNvSpPr/>
              <p:nvPr/>
            </p:nvSpPr>
            <p:spPr>
              <a:xfrm>
                <a:off x="4186162" y="2492749"/>
                <a:ext cx="670256" cy="564396"/>
              </a:xfrm>
              <a:custGeom>
                <a:avLst/>
                <a:gdLst>
                  <a:gd name="connsiteX0" fmla="*/ 576185 w 670256"/>
                  <a:gd name="connsiteY0" fmla="*/ 82308 h 564396"/>
                  <a:gd name="connsiteX1" fmla="*/ 517390 w 670256"/>
                  <a:gd name="connsiteY1" fmla="*/ 47033 h 564396"/>
                  <a:gd name="connsiteX2" fmla="*/ 482114 w 670256"/>
                  <a:gd name="connsiteY2" fmla="*/ 23517 h 564396"/>
                  <a:gd name="connsiteX3" fmla="*/ 411561 w 670256"/>
                  <a:gd name="connsiteY3" fmla="*/ 0 h 564396"/>
                  <a:gd name="connsiteX4" fmla="*/ 176383 w 670256"/>
                  <a:gd name="connsiteY4" fmla="*/ 11759 h 564396"/>
                  <a:gd name="connsiteX5" fmla="*/ 129347 w 670256"/>
                  <a:gd name="connsiteY5" fmla="*/ 23517 h 564396"/>
                  <a:gd name="connsiteX6" fmla="*/ 58794 w 670256"/>
                  <a:gd name="connsiteY6" fmla="*/ 82308 h 564396"/>
                  <a:gd name="connsiteX7" fmla="*/ 47035 w 670256"/>
                  <a:gd name="connsiteY7" fmla="*/ 129341 h 564396"/>
                  <a:gd name="connsiteX8" fmla="*/ 23517 w 670256"/>
                  <a:gd name="connsiteY8" fmla="*/ 176374 h 564396"/>
                  <a:gd name="connsiteX9" fmla="*/ 0 w 670256"/>
                  <a:gd name="connsiteY9" fmla="*/ 293957 h 564396"/>
                  <a:gd name="connsiteX10" fmla="*/ 11759 w 670256"/>
                  <a:gd name="connsiteY10" fmla="*/ 423297 h 564396"/>
                  <a:gd name="connsiteX11" fmla="*/ 47035 w 670256"/>
                  <a:gd name="connsiteY11" fmla="*/ 446814 h 564396"/>
                  <a:gd name="connsiteX12" fmla="*/ 129347 w 670256"/>
                  <a:gd name="connsiteY12" fmla="*/ 505605 h 564396"/>
                  <a:gd name="connsiteX13" fmla="*/ 141106 w 670256"/>
                  <a:gd name="connsiteY13" fmla="*/ 540880 h 564396"/>
                  <a:gd name="connsiteX14" fmla="*/ 176383 w 670256"/>
                  <a:gd name="connsiteY14" fmla="*/ 552638 h 564396"/>
                  <a:gd name="connsiteX15" fmla="*/ 235177 w 670256"/>
                  <a:gd name="connsiteY15" fmla="*/ 564396 h 564396"/>
                  <a:gd name="connsiteX16" fmla="*/ 517390 w 670256"/>
                  <a:gd name="connsiteY16" fmla="*/ 552638 h 564396"/>
                  <a:gd name="connsiteX17" fmla="*/ 552667 w 670256"/>
                  <a:gd name="connsiteY17" fmla="*/ 529122 h 564396"/>
                  <a:gd name="connsiteX18" fmla="*/ 623220 w 670256"/>
                  <a:gd name="connsiteY18" fmla="*/ 458572 h 564396"/>
                  <a:gd name="connsiteX19" fmla="*/ 646738 w 670256"/>
                  <a:gd name="connsiteY19" fmla="*/ 388023 h 564396"/>
                  <a:gd name="connsiteX20" fmla="*/ 670256 w 670256"/>
                  <a:gd name="connsiteY20" fmla="*/ 293957 h 564396"/>
                  <a:gd name="connsiteX21" fmla="*/ 646738 w 670256"/>
                  <a:gd name="connsiteY21" fmla="*/ 188132 h 564396"/>
                  <a:gd name="connsiteX22" fmla="*/ 599703 w 670256"/>
                  <a:gd name="connsiteY22" fmla="*/ 117583 h 564396"/>
                  <a:gd name="connsiteX23" fmla="*/ 576185 w 670256"/>
                  <a:gd name="connsiteY23" fmla="*/ 82308 h 564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70256" h="564396">
                    <a:moveTo>
                      <a:pt x="576185" y="82308"/>
                    </a:moveTo>
                    <a:cubicBezTo>
                      <a:pt x="562466" y="70550"/>
                      <a:pt x="536771" y="59146"/>
                      <a:pt x="517390" y="47033"/>
                    </a:cubicBezTo>
                    <a:cubicBezTo>
                      <a:pt x="505406" y="39543"/>
                      <a:pt x="495028" y="29256"/>
                      <a:pt x="482114" y="23517"/>
                    </a:cubicBezTo>
                    <a:cubicBezTo>
                      <a:pt x="459461" y="13449"/>
                      <a:pt x="411561" y="0"/>
                      <a:pt x="411561" y="0"/>
                    </a:cubicBezTo>
                    <a:cubicBezTo>
                      <a:pt x="333168" y="3920"/>
                      <a:pt x="254602" y="5241"/>
                      <a:pt x="176383" y="11759"/>
                    </a:cubicBezTo>
                    <a:cubicBezTo>
                      <a:pt x="160278" y="13101"/>
                      <a:pt x="144202" y="17151"/>
                      <a:pt x="129347" y="23517"/>
                    </a:cubicBezTo>
                    <a:cubicBezTo>
                      <a:pt x="100698" y="35794"/>
                      <a:pt x="79984" y="61119"/>
                      <a:pt x="58794" y="82308"/>
                    </a:cubicBezTo>
                    <a:cubicBezTo>
                      <a:pt x="54874" y="97986"/>
                      <a:pt x="52710" y="114210"/>
                      <a:pt x="47035" y="129341"/>
                    </a:cubicBezTo>
                    <a:cubicBezTo>
                      <a:pt x="40880" y="145753"/>
                      <a:pt x="28333" y="159520"/>
                      <a:pt x="23517" y="176374"/>
                    </a:cubicBezTo>
                    <a:cubicBezTo>
                      <a:pt x="12536" y="214807"/>
                      <a:pt x="0" y="293957"/>
                      <a:pt x="0" y="293957"/>
                    </a:cubicBezTo>
                    <a:cubicBezTo>
                      <a:pt x="3920" y="337070"/>
                      <a:pt x="-973" y="381920"/>
                      <a:pt x="11759" y="423297"/>
                    </a:cubicBezTo>
                    <a:cubicBezTo>
                      <a:pt x="15915" y="436804"/>
                      <a:pt x="36178" y="437767"/>
                      <a:pt x="47035" y="446814"/>
                    </a:cubicBezTo>
                    <a:cubicBezTo>
                      <a:pt x="118539" y="506399"/>
                      <a:pt x="42317" y="462093"/>
                      <a:pt x="129347" y="505605"/>
                    </a:cubicBezTo>
                    <a:cubicBezTo>
                      <a:pt x="133267" y="517363"/>
                      <a:pt x="132342" y="532116"/>
                      <a:pt x="141106" y="540880"/>
                    </a:cubicBezTo>
                    <a:cubicBezTo>
                      <a:pt x="149871" y="549644"/>
                      <a:pt x="164358" y="549632"/>
                      <a:pt x="176383" y="552638"/>
                    </a:cubicBezTo>
                    <a:cubicBezTo>
                      <a:pt x="195772" y="557485"/>
                      <a:pt x="215579" y="560477"/>
                      <a:pt x="235177" y="564396"/>
                    </a:cubicBezTo>
                    <a:cubicBezTo>
                      <a:pt x="329248" y="560477"/>
                      <a:pt x="423813" y="563035"/>
                      <a:pt x="517390" y="552638"/>
                    </a:cubicBezTo>
                    <a:cubicBezTo>
                      <a:pt x="531436" y="551077"/>
                      <a:pt x="542104" y="538511"/>
                      <a:pt x="552667" y="529122"/>
                    </a:cubicBezTo>
                    <a:cubicBezTo>
                      <a:pt x="577525" y="507027"/>
                      <a:pt x="623220" y="458572"/>
                      <a:pt x="623220" y="458572"/>
                    </a:cubicBezTo>
                    <a:cubicBezTo>
                      <a:pt x="631059" y="435056"/>
                      <a:pt x="640726" y="412071"/>
                      <a:pt x="646738" y="388023"/>
                    </a:cubicBezTo>
                    <a:lnTo>
                      <a:pt x="670256" y="293957"/>
                    </a:lnTo>
                    <a:cubicBezTo>
                      <a:pt x="669019" y="287771"/>
                      <a:pt x="652274" y="199203"/>
                      <a:pt x="646738" y="188132"/>
                    </a:cubicBezTo>
                    <a:cubicBezTo>
                      <a:pt x="634098" y="162853"/>
                      <a:pt x="615381" y="141099"/>
                      <a:pt x="599703" y="117583"/>
                    </a:cubicBezTo>
                    <a:cubicBezTo>
                      <a:pt x="571323" y="75016"/>
                      <a:pt x="589904" y="94066"/>
                      <a:pt x="576185" y="82308"/>
                    </a:cubicBezTo>
                    <a:close/>
                  </a:path>
                </a:pathLst>
              </a:custGeom>
              <a:solidFill>
                <a:srgbClr val="FFDDE0"/>
              </a:solidFill>
              <a:ln>
                <a:solidFill>
                  <a:srgbClr val="EF66BB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/>
              </a:p>
            </p:txBody>
          </p:sp>
          <p:sp>
            <p:nvSpPr>
              <p:cNvPr id="478" name="Freeform 477"/>
              <p:cNvSpPr/>
              <p:nvPr/>
            </p:nvSpPr>
            <p:spPr>
              <a:xfrm rot="1306046">
                <a:off x="4356386" y="2588198"/>
                <a:ext cx="106390" cy="139025"/>
              </a:xfrm>
              <a:custGeom>
                <a:avLst/>
                <a:gdLst>
                  <a:gd name="connsiteX0" fmla="*/ 85754 w 106103"/>
                  <a:gd name="connsiteY0" fmla="*/ 4319 h 139080"/>
                  <a:gd name="connsiteX1" fmla="*/ 53086 w 106103"/>
                  <a:gd name="connsiteY1" fmla="*/ 12487 h 139080"/>
                  <a:gd name="connsiteX2" fmla="*/ 40835 w 106103"/>
                  <a:gd name="connsiteY2" fmla="*/ 16570 h 139080"/>
                  <a:gd name="connsiteX3" fmla="*/ 12251 w 106103"/>
                  <a:gd name="connsiteY3" fmla="*/ 45156 h 139080"/>
                  <a:gd name="connsiteX4" fmla="*/ 4084 w 106103"/>
                  <a:gd name="connsiteY4" fmla="*/ 57407 h 139080"/>
                  <a:gd name="connsiteX5" fmla="*/ 0 w 106103"/>
                  <a:gd name="connsiteY5" fmla="*/ 69658 h 139080"/>
                  <a:gd name="connsiteX6" fmla="*/ 8167 w 106103"/>
                  <a:gd name="connsiteY6" fmla="*/ 118662 h 139080"/>
                  <a:gd name="connsiteX7" fmla="*/ 16334 w 106103"/>
                  <a:gd name="connsiteY7" fmla="*/ 130913 h 139080"/>
                  <a:gd name="connsiteX8" fmla="*/ 40835 w 106103"/>
                  <a:gd name="connsiteY8" fmla="*/ 139080 h 139080"/>
                  <a:gd name="connsiteX9" fmla="*/ 89838 w 106103"/>
                  <a:gd name="connsiteY9" fmla="*/ 122746 h 139080"/>
                  <a:gd name="connsiteX10" fmla="*/ 98005 w 106103"/>
                  <a:gd name="connsiteY10" fmla="*/ 110495 h 139080"/>
                  <a:gd name="connsiteX11" fmla="*/ 98005 w 106103"/>
                  <a:gd name="connsiteY11" fmla="*/ 4319 h 139080"/>
                  <a:gd name="connsiteX12" fmla="*/ 85754 w 106103"/>
                  <a:gd name="connsiteY12" fmla="*/ 236 h 139080"/>
                  <a:gd name="connsiteX13" fmla="*/ 85754 w 106103"/>
                  <a:gd name="connsiteY13" fmla="*/ 4319 h 139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6103" h="139080">
                    <a:moveTo>
                      <a:pt x="85754" y="4319"/>
                    </a:moveTo>
                    <a:cubicBezTo>
                      <a:pt x="80309" y="6361"/>
                      <a:pt x="63915" y="9534"/>
                      <a:pt x="53086" y="12487"/>
                    </a:cubicBezTo>
                    <a:cubicBezTo>
                      <a:pt x="48933" y="13620"/>
                      <a:pt x="44685" y="14645"/>
                      <a:pt x="40835" y="16570"/>
                    </a:cubicBezTo>
                    <a:cubicBezTo>
                      <a:pt x="26328" y="23824"/>
                      <a:pt x="22780" y="31116"/>
                      <a:pt x="12251" y="45156"/>
                    </a:cubicBezTo>
                    <a:cubicBezTo>
                      <a:pt x="9306" y="49082"/>
                      <a:pt x="6279" y="53017"/>
                      <a:pt x="4084" y="57407"/>
                    </a:cubicBezTo>
                    <a:cubicBezTo>
                      <a:pt x="2159" y="61257"/>
                      <a:pt x="1361" y="65574"/>
                      <a:pt x="0" y="69658"/>
                    </a:cubicBezTo>
                    <a:cubicBezTo>
                      <a:pt x="1293" y="81296"/>
                      <a:pt x="1327" y="104981"/>
                      <a:pt x="8167" y="118662"/>
                    </a:cubicBezTo>
                    <a:cubicBezTo>
                      <a:pt x="10362" y="123052"/>
                      <a:pt x="12172" y="128312"/>
                      <a:pt x="16334" y="130913"/>
                    </a:cubicBezTo>
                    <a:cubicBezTo>
                      <a:pt x="23634" y="135476"/>
                      <a:pt x="40835" y="139080"/>
                      <a:pt x="40835" y="139080"/>
                    </a:cubicBezTo>
                    <a:cubicBezTo>
                      <a:pt x="106207" y="133138"/>
                      <a:pt x="76371" y="149681"/>
                      <a:pt x="89838" y="122746"/>
                    </a:cubicBezTo>
                    <a:cubicBezTo>
                      <a:pt x="92033" y="118356"/>
                      <a:pt x="95283" y="114579"/>
                      <a:pt x="98005" y="110495"/>
                    </a:cubicBezTo>
                    <a:cubicBezTo>
                      <a:pt x="108004" y="70493"/>
                      <a:pt x="109573" y="70839"/>
                      <a:pt x="98005" y="4319"/>
                    </a:cubicBezTo>
                    <a:cubicBezTo>
                      <a:pt x="97267" y="78"/>
                      <a:pt x="89751" y="1835"/>
                      <a:pt x="85754" y="236"/>
                    </a:cubicBezTo>
                    <a:cubicBezTo>
                      <a:pt x="82928" y="-894"/>
                      <a:pt x="91199" y="2277"/>
                      <a:pt x="85754" y="4319"/>
                    </a:cubicBezTo>
                    <a:close/>
                  </a:path>
                </a:pathLst>
              </a:custGeom>
              <a:solidFill>
                <a:srgbClr val="FF85DF"/>
              </a:solidFill>
              <a:ln>
                <a:solidFill>
                  <a:srgbClr val="9627F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/>
              </a:p>
            </p:txBody>
          </p:sp>
          <p:sp>
            <p:nvSpPr>
              <p:cNvPr id="479" name="Freeform 478"/>
              <p:cNvSpPr/>
              <p:nvPr/>
            </p:nvSpPr>
            <p:spPr>
              <a:xfrm>
                <a:off x="4462775" y="2608948"/>
                <a:ext cx="176608" cy="62250"/>
              </a:xfrm>
              <a:custGeom>
                <a:avLst/>
                <a:gdLst>
                  <a:gd name="connsiteX0" fmla="*/ 0 w 175590"/>
                  <a:gd name="connsiteY0" fmla="*/ 0 h 61255"/>
                  <a:gd name="connsiteX1" fmla="*/ 53085 w 175590"/>
                  <a:gd name="connsiteY1" fmla="*/ 4084 h 61255"/>
                  <a:gd name="connsiteX2" fmla="*/ 81670 w 175590"/>
                  <a:gd name="connsiteY2" fmla="*/ 12251 h 61255"/>
                  <a:gd name="connsiteX3" fmla="*/ 102087 w 175590"/>
                  <a:gd name="connsiteY3" fmla="*/ 16335 h 61255"/>
                  <a:gd name="connsiteX4" fmla="*/ 126588 w 175590"/>
                  <a:gd name="connsiteY4" fmla="*/ 24502 h 61255"/>
                  <a:gd name="connsiteX5" fmla="*/ 142922 w 175590"/>
                  <a:gd name="connsiteY5" fmla="*/ 28586 h 61255"/>
                  <a:gd name="connsiteX6" fmla="*/ 155173 w 175590"/>
                  <a:gd name="connsiteY6" fmla="*/ 40837 h 61255"/>
                  <a:gd name="connsiteX7" fmla="*/ 163340 w 175590"/>
                  <a:gd name="connsiteY7" fmla="*/ 53088 h 61255"/>
                  <a:gd name="connsiteX8" fmla="*/ 175590 w 175590"/>
                  <a:gd name="connsiteY8" fmla="*/ 61255 h 61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5590" h="61255">
                    <a:moveTo>
                      <a:pt x="0" y="0"/>
                    </a:moveTo>
                    <a:cubicBezTo>
                      <a:pt x="17695" y="1361"/>
                      <a:pt x="35459" y="2010"/>
                      <a:pt x="53085" y="4084"/>
                    </a:cubicBezTo>
                    <a:cubicBezTo>
                      <a:pt x="67518" y="5782"/>
                      <a:pt x="68756" y="9022"/>
                      <a:pt x="81670" y="12251"/>
                    </a:cubicBezTo>
                    <a:cubicBezTo>
                      <a:pt x="88403" y="13935"/>
                      <a:pt x="95391" y="14509"/>
                      <a:pt x="102087" y="16335"/>
                    </a:cubicBezTo>
                    <a:cubicBezTo>
                      <a:pt x="110392" y="18600"/>
                      <a:pt x="118236" y="22414"/>
                      <a:pt x="126588" y="24502"/>
                    </a:cubicBezTo>
                    <a:lnTo>
                      <a:pt x="142922" y="28586"/>
                    </a:lnTo>
                    <a:cubicBezTo>
                      <a:pt x="147006" y="32670"/>
                      <a:pt x="151476" y="36400"/>
                      <a:pt x="155173" y="40837"/>
                    </a:cubicBezTo>
                    <a:cubicBezTo>
                      <a:pt x="158315" y="44607"/>
                      <a:pt x="159870" y="49618"/>
                      <a:pt x="163340" y="53088"/>
                    </a:cubicBezTo>
                    <a:cubicBezTo>
                      <a:pt x="166810" y="56558"/>
                      <a:pt x="175590" y="61255"/>
                      <a:pt x="175590" y="61255"/>
                    </a:cubicBezTo>
                  </a:path>
                </a:pathLst>
              </a:custGeom>
              <a:solidFill>
                <a:srgbClr val="FF85DF"/>
              </a:solidFill>
              <a:ln>
                <a:solidFill>
                  <a:srgbClr val="9627F5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/>
              </a:p>
            </p:txBody>
          </p:sp>
          <p:sp>
            <p:nvSpPr>
              <p:cNvPr id="480" name="Freeform 479"/>
              <p:cNvSpPr/>
              <p:nvPr/>
            </p:nvSpPr>
            <p:spPr>
              <a:xfrm>
                <a:off x="4624488" y="2646298"/>
                <a:ext cx="102134" cy="155625"/>
              </a:xfrm>
              <a:custGeom>
                <a:avLst/>
                <a:gdLst>
                  <a:gd name="connsiteX0" fmla="*/ 6329 w 101613"/>
                  <a:gd name="connsiteY0" fmla="*/ 20418 h 155181"/>
                  <a:gd name="connsiteX1" fmla="*/ 6329 w 101613"/>
                  <a:gd name="connsiteY1" fmla="*/ 138845 h 155181"/>
                  <a:gd name="connsiteX2" fmla="*/ 14496 w 101613"/>
                  <a:gd name="connsiteY2" fmla="*/ 151096 h 155181"/>
                  <a:gd name="connsiteX3" fmla="*/ 26747 w 101613"/>
                  <a:gd name="connsiteY3" fmla="*/ 155179 h 155181"/>
                  <a:gd name="connsiteX4" fmla="*/ 88000 w 101613"/>
                  <a:gd name="connsiteY4" fmla="*/ 138845 h 155181"/>
                  <a:gd name="connsiteX5" fmla="*/ 96167 w 101613"/>
                  <a:gd name="connsiteY5" fmla="*/ 130677 h 155181"/>
                  <a:gd name="connsiteX6" fmla="*/ 96167 w 101613"/>
                  <a:gd name="connsiteY6" fmla="*/ 61255 h 155181"/>
                  <a:gd name="connsiteX7" fmla="*/ 83916 w 101613"/>
                  <a:gd name="connsiteY7" fmla="*/ 44920 h 155181"/>
                  <a:gd name="connsiteX8" fmla="*/ 75749 w 101613"/>
                  <a:gd name="connsiteY8" fmla="*/ 32669 h 155181"/>
                  <a:gd name="connsiteX9" fmla="*/ 51248 w 101613"/>
                  <a:gd name="connsiteY9" fmla="*/ 16335 h 155181"/>
                  <a:gd name="connsiteX10" fmla="*/ 14496 w 101613"/>
                  <a:gd name="connsiteY10" fmla="*/ 0 h 155181"/>
                  <a:gd name="connsiteX11" fmla="*/ 6329 w 101613"/>
                  <a:gd name="connsiteY11" fmla="*/ 20418 h 155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1613" h="155181">
                    <a:moveTo>
                      <a:pt x="6329" y="20418"/>
                    </a:moveTo>
                    <a:cubicBezTo>
                      <a:pt x="-1758" y="68947"/>
                      <a:pt x="-2456" y="62705"/>
                      <a:pt x="6329" y="138845"/>
                    </a:cubicBezTo>
                    <a:cubicBezTo>
                      <a:pt x="6892" y="143721"/>
                      <a:pt x="10664" y="148030"/>
                      <a:pt x="14496" y="151096"/>
                    </a:cubicBezTo>
                    <a:cubicBezTo>
                      <a:pt x="17857" y="153785"/>
                      <a:pt x="22663" y="153818"/>
                      <a:pt x="26747" y="155179"/>
                    </a:cubicBezTo>
                    <a:cubicBezTo>
                      <a:pt x="98604" y="149652"/>
                      <a:pt x="66151" y="166158"/>
                      <a:pt x="88000" y="138845"/>
                    </a:cubicBezTo>
                    <a:cubicBezTo>
                      <a:pt x="90405" y="135838"/>
                      <a:pt x="93445" y="133400"/>
                      <a:pt x="96167" y="130677"/>
                    </a:cubicBezTo>
                    <a:cubicBezTo>
                      <a:pt x="101710" y="102957"/>
                      <a:pt x="104968" y="96462"/>
                      <a:pt x="96167" y="61255"/>
                    </a:cubicBezTo>
                    <a:cubicBezTo>
                      <a:pt x="94516" y="54652"/>
                      <a:pt x="87872" y="50458"/>
                      <a:pt x="83916" y="44920"/>
                    </a:cubicBezTo>
                    <a:cubicBezTo>
                      <a:pt x="81063" y="40926"/>
                      <a:pt x="79443" y="35901"/>
                      <a:pt x="75749" y="32669"/>
                    </a:cubicBezTo>
                    <a:cubicBezTo>
                      <a:pt x="68362" y="26205"/>
                      <a:pt x="59415" y="21780"/>
                      <a:pt x="51248" y="16335"/>
                    </a:cubicBezTo>
                    <a:cubicBezTo>
                      <a:pt x="40143" y="8931"/>
                      <a:pt x="29080" y="0"/>
                      <a:pt x="14496" y="0"/>
                    </a:cubicBezTo>
                    <a:lnTo>
                      <a:pt x="6329" y="20418"/>
                    </a:lnTo>
                    <a:close/>
                  </a:path>
                </a:pathLst>
              </a:custGeom>
              <a:solidFill>
                <a:srgbClr val="FF85DF"/>
              </a:solidFill>
              <a:ln>
                <a:solidFill>
                  <a:srgbClr val="9627F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/>
              </a:p>
            </p:txBody>
          </p:sp>
          <p:sp>
            <p:nvSpPr>
              <p:cNvPr id="481" name="Freeform 480"/>
              <p:cNvSpPr/>
              <p:nvPr/>
            </p:nvSpPr>
            <p:spPr>
              <a:xfrm>
                <a:off x="4605338" y="2801922"/>
                <a:ext cx="70217" cy="126573"/>
              </a:xfrm>
              <a:custGeom>
                <a:avLst/>
                <a:gdLst>
                  <a:gd name="connsiteX0" fmla="*/ 65360 w 69443"/>
                  <a:gd name="connsiteY0" fmla="*/ 0 h 126594"/>
                  <a:gd name="connsiteX1" fmla="*/ 69443 w 69443"/>
                  <a:gd name="connsiteY1" fmla="*/ 24502 h 126594"/>
                  <a:gd name="connsiteX2" fmla="*/ 57193 w 69443"/>
                  <a:gd name="connsiteY2" fmla="*/ 49004 h 126594"/>
                  <a:gd name="connsiteX3" fmla="*/ 53109 w 69443"/>
                  <a:gd name="connsiteY3" fmla="*/ 61255 h 126594"/>
                  <a:gd name="connsiteX4" fmla="*/ 44942 w 69443"/>
                  <a:gd name="connsiteY4" fmla="*/ 73506 h 126594"/>
                  <a:gd name="connsiteX5" fmla="*/ 40858 w 69443"/>
                  <a:gd name="connsiteY5" fmla="*/ 85757 h 126594"/>
                  <a:gd name="connsiteX6" fmla="*/ 16357 w 69443"/>
                  <a:gd name="connsiteY6" fmla="*/ 102092 h 126594"/>
                  <a:gd name="connsiteX7" fmla="*/ 12274 w 69443"/>
                  <a:gd name="connsiteY7" fmla="*/ 114343 h 126594"/>
                  <a:gd name="connsiteX8" fmla="*/ 23 w 69443"/>
                  <a:gd name="connsiteY8" fmla="*/ 126594 h 126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9443" h="126594">
                    <a:moveTo>
                      <a:pt x="65360" y="0"/>
                    </a:moveTo>
                    <a:cubicBezTo>
                      <a:pt x="66721" y="8167"/>
                      <a:pt x="69443" y="16222"/>
                      <a:pt x="69443" y="24502"/>
                    </a:cubicBezTo>
                    <a:cubicBezTo>
                      <a:pt x="69443" y="34767"/>
                      <a:pt x="61323" y="40744"/>
                      <a:pt x="57193" y="49004"/>
                    </a:cubicBezTo>
                    <a:cubicBezTo>
                      <a:pt x="55268" y="52854"/>
                      <a:pt x="55034" y="57405"/>
                      <a:pt x="53109" y="61255"/>
                    </a:cubicBezTo>
                    <a:cubicBezTo>
                      <a:pt x="50914" y="65645"/>
                      <a:pt x="47137" y="69116"/>
                      <a:pt x="44942" y="73506"/>
                    </a:cubicBezTo>
                    <a:cubicBezTo>
                      <a:pt x="43017" y="77356"/>
                      <a:pt x="43902" y="82713"/>
                      <a:pt x="40858" y="85757"/>
                    </a:cubicBezTo>
                    <a:cubicBezTo>
                      <a:pt x="33917" y="92698"/>
                      <a:pt x="16357" y="102092"/>
                      <a:pt x="16357" y="102092"/>
                    </a:cubicBezTo>
                    <a:cubicBezTo>
                      <a:pt x="14996" y="106176"/>
                      <a:pt x="14963" y="110982"/>
                      <a:pt x="12274" y="114343"/>
                    </a:cubicBezTo>
                    <a:cubicBezTo>
                      <a:pt x="-1110" y="131073"/>
                      <a:pt x="23" y="115436"/>
                      <a:pt x="23" y="126594"/>
                    </a:cubicBezTo>
                  </a:path>
                </a:pathLst>
              </a:custGeom>
              <a:solidFill>
                <a:srgbClr val="FF85DF"/>
              </a:solidFill>
              <a:ln>
                <a:solidFill>
                  <a:srgbClr val="9627F5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/>
              </a:p>
            </p:txBody>
          </p:sp>
          <p:sp>
            <p:nvSpPr>
              <p:cNvPr id="482" name="Freeform 481"/>
              <p:cNvSpPr/>
              <p:nvPr/>
            </p:nvSpPr>
            <p:spPr>
              <a:xfrm>
                <a:off x="4420219" y="2857946"/>
                <a:ext cx="195757" cy="126575"/>
              </a:xfrm>
              <a:custGeom>
                <a:avLst/>
                <a:gdLst>
                  <a:gd name="connsiteX0" fmla="*/ 189365 w 194307"/>
                  <a:gd name="connsiteY0" fmla="*/ 53088 h 126594"/>
                  <a:gd name="connsiteX1" fmla="*/ 152613 w 194307"/>
                  <a:gd name="connsiteY1" fmla="*/ 49004 h 126594"/>
                  <a:gd name="connsiteX2" fmla="*/ 140363 w 194307"/>
                  <a:gd name="connsiteY2" fmla="*/ 40837 h 126594"/>
                  <a:gd name="connsiteX3" fmla="*/ 99528 w 194307"/>
                  <a:gd name="connsiteY3" fmla="*/ 28586 h 126594"/>
                  <a:gd name="connsiteX4" fmla="*/ 87277 w 194307"/>
                  <a:gd name="connsiteY4" fmla="*/ 20419 h 126594"/>
                  <a:gd name="connsiteX5" fmla="*/ 62776 w 194307"/>
                  <a:gd name="connsiteY5" fmla="*/ 12251 h 126594"/>
                  <a:gd name="connsiteX6" fmla="*/ 54609 w 194307"/>
                  <a:gd name="connsiteY6" fmla="*/ 0 h 126594"/>
                  <a:gd name="connsiteX7" fmla="*/ 13774 w 194307"/>
                  <a:gd name="connsiteY7" fmla="*/ 20419 h 126594"/>
                  <a:gd name="connsiteX8" fmla="*/ 5607 w 194307"/>
                  <a:gd name="connsiteY8" fmla="*/ 32670 h 126594"/>
                  <a:gd name="connsiteX9" fmla="*/ 5607 w 194307"/>
                  <a:gd name="connsiteY9" fmla="*/ 102092 h 126594"/>
                  <a:gd name="connsiteX10" fmla="*/ 17857 w 194307"/>
                  <a:gd name="connsiteY10" fmla="*/ 110259 h 126594"/>
                  <a:gd name="connsiteX11" fmla="*/ 26025 w 194307"/>
                  <a:gd name="connsiteY11" fmla="*/ 118427 h 126594"/>
                  <a:gd name="connsiteX12" fmla="*/ 42359 w 194307"/>
                  <a:gd name="connsiteY12" fmla="*/ 122510 h 126594"/>
                  <a:gd name="connsiteX13" fmla="*/ 54609 w 194307"/>
                  <a:gd name="connsiteY13" fmla="*/ 126594 h 126594"/>
                  <a:gd name="connsiteX14" fmla="*/ 156697 w 194307"/>
                  <a:gd name="connsiteY14" fmla="*/ 122510 h 126594"/>
                  <a:gd name="connsiteX15" fmla="*/ 168947 w 194307"/>
                  <a:gd name="connsiteY15" fmla="*/ 118427 h 126594"/>
                  <a:gd name="connsiteX16" fmla="*/ 185281 w 194307"/>
                  <a:gd name="connsiteY16" fmla="*/ 102092 h 126594"/>
                  <a:gd name="connsiteX17" fmla="*/ 189365 w 194307"/>
                  <a:gd name="connsiteY17" fmla="*/ 81674 h 126594"/>
                  <a:gd name="connsiteX18" fmla="*/ 193448 w 194307"/>
                  <a:gd name="connsiteY18" fmla="*/ 69423 h 126594"/>
                  <a:gd name="connsiteX19" fmla="*/ 189365 w 194307"/>
                  <a:gd name="connsiteY19" fmla="*/ 53088 h 126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94307" h="126594">
                    <a:moveTo>
                      <a:pt x="189365" y="53088"/>
                    </a:moveTo>
                    <a:cubicBezTo>
                      <a:pt x="182559" y="49685"/>
                      <a:pt x="164571" y="51994"/>
                      <a:pt x="152613" y="49004"/>
                    </a:cubicBezTo>
                    <a:cubicBezTo>
                      <a:pt x="147852" y="47814"/>
                      <a:pt x="144848" y="42830"/>
                      <a:pt x="140363" y="40837"/>
                    </a:cubicBezTo>
                    <a:cubicBezTo>
                      <a:pt x="127584" y="35157"/>
                      <a:pt x="113101" y="31980"/>
                      <a:pt x="99528" y="28586"/>
                    </a:cubicBezTo>
                    <a:cubicBezTo>
                      <a:pt x="95444" y="25864"/>
                      <a:pt x="91762" y="22412"/>
                      <a:pt x="87277" y="20419"/>
                    </a:cubicBezTo>
                    <a:cubicBezTo>
                      <a:pt x="79410" y="16922"/>
                      <a:pt x="62776" y="12251"/>
                      <a:pt x="62776" y="12251"/>
                    </a:cubicBezTo>
                    <a:cubicBezTo>
                      <a:pt x="60054" y="8167"/>
                      <a:pt x="59517" y="0"/>
                      <a:pt x="54609" y="0"/>
                    </a:cubicBezTo>
                    <a:cubicBezTo>
                      <a:pt x="42789" y="0"/>
                      <a:pt x="24577" y="13216"/>
                      <a:pt x="13774" y="20419"/>
                    </a:cubicBezTo>
                    <a:cubicBezTo>
                      <a:pt x="11052" y="24503"/>
                      <a:pt x="7802" y="28280"/>
                      <a:pt x="5607" y="32670"/>
                    </a:cubicBezTo>
                    <a:cubicBezTo>
                      <a:pt x="-4558" y="53000"/>
                      <a:pt x="1388" y="85216"/>
                      <a:pt x="5607" y="102092"/>
                    </a:cubicBezTo>
                    <a:cubicBezTo>
                      <a:pt x="6797" y="106853"/>
                      <a:pt x="14025" y="107193"/>
                      <a:pt x="17857" y="110259"/>
                    </a:cubicBezTo>
                    <a:cubicBezTo>
                      <a:pt x="20864" y="112664"/>
                      <a:pt x="22581" y="116705"/>
                      <a:pt x="26025" y="118427"/>
                    </a:cubicBezTo>
                    <a:cubicBezTo>
                      <a:pt x="31045" y="120937"/>
                      <a:pt x="36963" y="120968"/>
                      <a:pt x="42359" y="122510"/>
                    </a:cubicBezTo>
                    <a:cubicBezTo>
                      <a:pt x="46498" y="123692"/>
                      <a:pt x="50526" y="125233"/>
                      <a:pt x="54609" y="126594"/>
                    </a:cubicBezTo>
                    <a:cubicBezTo>
                      <a:pt x="88638" y="125233"/>
                      <a:pt x="122727" y="124936"/>
                      <a:pt x="156697" y="122510"/>
                    </a:cubicBezTo>
                    <a:cubicBezTo>
                      <a:pt x="160990" y="122203"/>
                      <a:pt x="165903" y="121471"/>
                      <a:pt x="168947" y="118427"/>
                    </a:cubicBezTo>
                    <a:cubicBezTo>
                      <a:pt x="190727" y="96647"/>
                      <a:pt x="152614" y="112983"/>
                      <a:pt x="185281" y="102092"/>
                    </a:cubicBezTo>
                    <a:cubicBezTo>
                      <a:pt x="186642" y="95286"/>
                      <a:pt x="187682" y="88408"/>
                      <a:pt x="189365" y="81674"/>
                    </a:cubicBezTo>
                    <a:cubicBezTo>
                      <a:pt x="190409" y="77498"/>
                      <a:pt x="192839" y="73684"/>
                      <a:pt x="193448" y="69423"/>
                    </a:cubicBezTo>
                    <a:cubicBezTo>
                      <a:pt x="194218" y="64033"/>
                      <a:pt x="196171" y="56491"/>
                      <a:pt x="189365" y="53088"/>
                    </a:cubicBezTo>
                    <a:close/>
                  </a:path>
                </a:pathLst>
              </a:custGeom>
              <a:solidFill>
                <a:srgbClr val="FF85DF"/>
              </a:solidFill>
              <a:ln>
                <a:solidFill>
                  <a:srgbClr val="9627F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/>
              </a:p>
            </p:txBody>
          </p:sp>
        </p:grpSp>
      </p:grpSp>
      <p:grpSp>
        <p:nvGrpSpPr>
          <p:cNvPr id="494" name="Group 493"/>
          <p:cNvGrpSpPr/>
          <p:nvPr/>
        </p:nvGrpSpPr>
        <p:grpSpPr>
          <a:xfrm>
            <a:off x="679450" y="781050"/>
            <a:ext cx="7405688" cy="1384300"/>
            <a:chOff x="679450" y="781050"/>
            <a:chExt cx="7405688" cy="1384300"/>
          </a:xfrm>
        </p:grpSpPr>
        <p:grpSp>
          <p:nvGrpSpPr>
            <p:cNvPr id="483" name="Group 482"/>
            <p:cNvGrpSpPr/>
            <p:nvPr/>
          </p:nvGrpSpPr>
          <p:grpSpPr>
            <a:xfrm>
              <a:off x="679450" y="781050"/>
              <a:ext cx="7405688" cy="1384300"/>
              <a:chOff x="679450" y="781050"/>
              <a:chExt cx="7405688" cy="1384300"/>
            </a:xfrm>
          </p:grpSpPr>
          <p:grpSp>
            <p:nvGrpSpPr>
              <p:cNvPr id="41" name="Group 468"/>
              <p:cNvGrpSpPr>
                <a:grpSpLocks/>
              </p:cNvGrpSpPr>
              <p:nvPr/>
            </p:nvGrpSpPr>
            <p:grpSpPr bwMode="auto">
              <a:xfrm>
                <a:off x="938213" y="781050"/>
                <a:ext cx="1136650" cy="317500"/>
                <a:chOff x="417" y="288"/>
                <a:chExt cx="716" cy="200"/>
              </a:xfrm>
            </p:grpSpPr>
            <p:sp>
              <p:nvSpPr>
                <p:cNvPr id="42" name="Oval 208"/>
                <p:cNvSpPr>
                  <a:spLocks noChangeArrowheads="1"/>
                </p:cNvSpPr>
                <p:nvPr/>
              </p:nvSpPr>
              <p:spPr bwMode="auto">
                <a:xfrm flipV="1">
                  <a:off x="997" y="366"/>
                  <a:ext cx="136" cy="122"/>
                </a:xfrm>
                <a:prstGeom prst="ellipse">
                  <a:avLst/>
                </a:prstGeom>
                <a:solidFill>
                  <a:srgbClr val="DDC0B6"/>
                </a:solidFill>
                <a:ln w="9525" algn="ctr">
                  <a:solidFill>
                    <a:srgbClr val="D40000"/>
                  </a:solidFill>
                  <a:round/>
                  <a:headEnd/>
                  <a:tailEnd/>
                </a:ln>
                <a:effectLst>
                  <a:outerShdw dist="23000" dir="5400000" rotWithShape="0">
                    <a:srgbClr val="000000">
                      <a:alpha val="34999"/>
                    </a:srgbClr>
                  </a:outerShdw>
                </a:effectLst>
              </p:spPr>
              <p:txBody>
                <a:bodyPr rot="1080000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0">
                    <a:solidFill>
                      <a:schemeClr val="lt1"/>
                    </a:solidFill>
                    <a:latin typeface="+mn-lt"/>
                  </a:endParaRPr>
                </a:p>
              </p:txBody>
            </p:sp>
            <p:sp>
              <p:nvSpPr>
                <p:cNvPr id="43" name="TextBox 4"/>
                <p:cNvSpPr txBox="1">
                  <a:spLocks noChangeArrowheads="1"/>
                </p:cNvSpPr>
                <p:nvPr/>
              </p:nvSpPr>
              <p:spPr bwMode="auto">
                <a:xfrm>
                  <a:off x="417" y="288"/>
                  <a:ext cx="588" cy="1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3200" b="1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 sz="3200" b="1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 sz="3200" b="1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 sz="3200" b="1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 sz="3200" b="1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r>
                    <a:rPr lang="en-US" sz="1200">
                      <a:latin typeface="Calibri" pitchFamily="34" charset="0"/>
                    </a:rPr>
                    <a:t>Beta-glucan</a:t>
                  </a:r>
                </a:p>
              </p:txBody>
            </p:sp>
          </p:grpSp>
          <p:grpSp>
            <p:nvGrpSpPr>
              <p:cNvPr id="44" name="Group 51"/>
              <p:cNvGrpSpPr>
                <a:grpSpLocks/>
              </p:cNvGrpSpPr>
              <p:nvPr/>
            </p:nvGrpSpPr>
            <p:grpSpPr bwMode="auto">
              <a:xfrm>
                <a:off x="5172075" y="1069975"/>
                <a:ext cx="963613" cy="974725"/>
                <a:chOff x="4895561" y="747184"/>
                <a:chExt cx="965200" cy="973673"/>
              </a:xfrm>
            </p:grpSpPr>
            <p:sp>
              <p:nvSpPr>
                <p:cNvPr id="45" name="Rounded Rectangle 44"/>
                <p:cNvSpPr/>
                <p:nvPr/>
              </p:nvSpPr>
              <p:spPr>
                <a:xfrm>
                  <a:off x="5378956" y="1010425"/>
                  <a:ext cx="481805" cy="710432"/>
                </a:xfrm>
                <a:prstGeom prst="roundRect">
                  <a:avLst/>
                </a:prstGeom>
                <a:solidFill>
                  <a:srgbClr val="F3ABAE"/>
                </a:solidFill>
                <a:ln>
                  <a:solidFill>
                    <a:srgbClr val="FF93A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0"/>
                </a:p>
              </p:txBody>
            </p:sp>
            <p:sp>
              <p:nvSpPr>
                <p:cNvPr id="46" name="Oval 45"/>
                <p:cNvSpPr/>
                <p:nvPr/>
              </p:nvSpPr>
              <p:spPr>
                <a:xfrm>
                  <a:off x="5483903" y="1214992"/>
                  <a:ext cx="306893" cy="440849"/>
                </a:xfrm>
                <a:prstGeom prst="ellipse">
                  <a:avLst/>
                </a:prstGeom>
                <a:solidFill>
                  <a:srgbClr val="FFC8DE"/>
                </a:solidFill>
                <a:ln>
                  <a:solidFill>
                    <a:srgbClr val="F3ABA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0"/>
                </a:p>
              </p:txBody>
            </p:sp>
            <p:sp>
              <p:nvSpPr>
                <p:cNvPr id="47" name="Freeform 46"/>
                <p:cNvSpPr/>
                <p:nvPr/>
              </p:nvSpPr>
              <p:spPr>
                <a:xfrm>
                  <a:off x="5461642" y="764628"/>
                  <a:ext cx="42934" cy="236282"/>
                </a:xfrm>
                <a:custGeom>
                  <a:avLst/>
                  <a:gdLst>
                    <a:gd name="connsiteX0" fmla="*/ 43922 w 43922"/>
                    <a:gd name="connsiteY0" fmla="*/ 237067 h 237067"/>
                    <a:gd name="connsiteX1" fmla="*/ 1589 w 43922"/>
                    <a:gd name="connsiteY1" fmla="*/ 169333 h 237067"/>
                    <a:gd name="connsiteX2" fmla="*/ 10055 w 43922"/>
                    <a:gd name="connsiteY2" fmla="*/ 127000 h 237067"/>
                    <a:gd name="connsiteX3" fmla="*/ 18522 w 43922"/>
                    <a:gd name="connsiteY3" fmla="*/ 50800 h 237067"/>
                    <a:gd name="connsiteX4" fmla="*/ 35455 w 43922"/>
                    <a:gd name="connsiteY4" fmla="*/ 25400 h 237067"/>
                    <a:gd name="connsiteX5" fmla="*/ 43922 w 43922"/>
                    <a:gd name="connsiteY5" fmla="*/ 0 h 2370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3922" h="237067">
                      <a:moveTo>
                        <a:pt x="43922" y="237067"/>
                      </a:moveTo>
                      <a:cubicBezTo>
                        <a:pt x="34676" y="224739"/>
                        <a:pt x="3610" y="187525"/>
                        <a:pt x="1589" y="169333"/>
                      </a:cubicBezTo>
                      <a:cubicBezTo>
                        <a:pt x="0" y="155031"/>
                        <a:pt x="8020" y="141246"/>
                        <a:pt x="10055" y="127000"/>
                      </a:cubicBezTo>
                      <a:cubicBezTo>
                        <a:pt x="13669" y="101701"/>
                        <a:pt x="12324" y="75593"/>
                        <a:pt x="18522" y="50800"/>
                      </a:cubicBezTo>
                      <a:cubicBezTo>
                        <a:pt x="20990" y="40928"/>
                        <a:pt x="30904" y="34501"/>
                        <a:pt x="35455" y="25400"/>
                      </a:cubicBezTo>
                      <a:cubicBezTo>
                        <a:pt x="39446" y="17418"/>
                        <a:pt x="43922" y="0"/>
                        <a:pt x="43922" y="0"/>
                      </a:cubicBezTo>
                    </a:path>
                  </a:pathLst>
                </a:custGeom>
                <a:ln w="9525" cap="flat" cmpd="sng" algn="ctr">
                  <a:solidFill>
                    <a:srgbClr val="F3ABAE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0"/>
                </a:p>
              </p:txBody>
            </p:sp>
            <p:sp>
              <p:nvSpPr>
                <p:cNvPr id="48" name="Freeform 47"/>
                <p:cNvSpPr/>
                <p:nvPr/>
              </p:nvSpPr>
              <p:spPr>
                <a:xfrm>
                  <a:off x="5590442" y="755113"/>
                  <a:ext cx="47703" cy="245796"/>
                </a:xfrm>
                <a:custGeom>
                  <a:avLst/>
                  <a:gdLst>
                    <a:gd name="connsiteX0" fmla="*/ 0 w 47892"/>
                    <a:gd name="connsiteY0" fmla="*/ 245534 h 245534"/>
                    <a:gd name="connsiteX1" fmla="*/ 8466 w 47892"/>
                    <a:gd name="connsiteY1" fmla="*/ 203200 h 245534"/>
                    <a:gd name="connsiteX2" fmla="*/ 25400 w 47892"/>
                    <a:gd name="connsiteY2" fmla="*/ 186267 h 245534"/>
                    <a:gd name="connsiteX3" fmla="*/ 33866 w 47892"/>
                    <a:gd name="connsiteY3" fmla="*/ 152400 h 245534"/>
                    <a:gd name="connsiteX4" fmla="*/ 16933 w 47892"/>
                    <a:gd name="connsiteY4" fmla="*/ 110067 h 245534"/>
                    <a:gd name="connsiteX5" fmla="*/ 0 w 47892"/>
                    <a:gd name="connsiteY5" fmla="*/ 84667 h 245534"/>
                    <a:gd name="connsiteX6" fmla="*/ 42333 w 47892"/>
                    <a:gd name="connsiteY6" fmla="*/ 42334 h 245534"/>
                    <a:gd name="connsiteX7" fmla="*/ 42333 w 47892"/>
                    <a:gd name="connsiteY7" fmla="*/ 0 h 2455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7892" h="245534">
                      <a:moveTo>
                        <a:pt x="0" y="245534"/>
                      </a:moveTo>
                      <a:cubicBezTo>
                        <a:pt x="2822" y="231423"/>
                        <a:pt x="2797" y="216427"/>
                        <a:pt x="8466" y="203200"/>
                      </a:cubicBezTo>
                      <a:cubicBezTo>
                        <a:pt x="11610" y="195863"/>
                        <a:pt x="21830" y="193407"/>
                        <a:pt x="25400" y="186267"/>
                      </a:cubicBezTo>
                      <a:cubicBezTo>
                        <a:pt x="30604" y="175859"/>
                        <a:pt x="31044" y="163689"/>
                        <a:pt x="33866" y="152400"/>
                      </a:cubicBezTo>
                      <a:cubicBezTo>
                        <a:pt x="28222" y="138289"/>
                        <a:pt x="23730" y="123661"/>
                        <a:pt x="16933" y="110067"/>
                      </a:cubicBezTo>
                      <a:cubicBezTo>
                        <a:pt x="12382" y="100966"/>
                        <a:pt x="0" y="94843"/>
                        <a:pt x="0" y="84667"/>
                      </a:cubicBezTo>
                      <a:cubicBezTo>
                        <a:pt x="0" y="47036"/>
                        <a:pt x="31044" y="68676"/>
                        <a:pt x="42333" y="42334"/>
                      </a:cubicBezTo>
                      <a:cubicBezTo>
                        <a:pt x="47892" y="29364"/>
                        <a:pt x="42333" y="14111"/>
                        <a:pt x="42333" y="0"/>
                      </a:cubicBezTo>
                    </a:path>
                  </a:pathLst>
                </a:custGeom>
                <a:ln w="9525" cap="flat" cmpd="sng" algn="ctr">
                  <a:solidFill>
                    <a:srgbClr val="FF93A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0"/>
                </a:p>
              </p:txBody>
            </p:sp>
            <p:sp>
              <p:nvSpPr>
                <p:cNvPr id="49" name="Freeform 48"/>
                <p:cNvSpPr/>
                <p:nvPr/>
              </p:nvSpPr>
              <p:spPr>
                <a:xfrm>
                  <a:off x="5673127" y="755113"/>
                  <a:ext cx="42933" cy="237868"/>
                </a:xfrm>
                <a:custGeom>
                  <a:avLst/>
                  <a:gdLst>
                    <a:gd name="connsiteX0" fmla="*/ 43922 w 43922"/>
                    <a:gd name="connsiteY0" fmla="*/ 237067 h 237067"/>
                    <a:gd name="connsiteX1" fmla="*/ 1589 w 43922"/>
                    <a:gd name="connsiteY1" fmla="*/ 169333 h 237067"/>
                    <a:gd name="connsiteX2" fmla="*/ 10055 w 43922"/>
                    <a:gd name="connsiteY2" fmla="*/ 127000 h 237067"/>
                    <a:gd name="connsiteX3" fmla="*/ 18522 w 43922"/>
                    <a:gd name="connsiteY3" fmla="*/ 50800 h 237067"/>
                    <a:gd name="connsiteX4" fmla="*/ 35455 w 43922"/>
                    <a:gd name="connsiteY4" fmla="*/ 25400 h 237067"/>
                    <a:gd name="connsiteX5" fmla="*/ 43922 w 43922"/>
                    <a:gd name="connsiteY5" fmla="*/ 0 h 2370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3922" h="237067">
                      <a:moveTo>
                        <a:pt x="43922" y="237067"/>
                      </a:moveTo>
                      <a:cubicBezTo>
                        <a:pt x="34676" y="224739"/>
                        <a:pt x="3610" y="187525"/>
                        <a:pt x="1589" y="169333"/>
                      </a:cubicBezTo>
                      <a:cubicBezTo>
                        <a:pt x="0" y="155031"/>
                        <a:pt x="8020" y="141246"/>
                        <a:pt x="10055" y="127000"/>
                      </a:cubicBezTo>
                      <a:cubicBezTo>
                        <a:pt x="13669" y="101701"/>
                        <a:pt x="12324" y="75593"/>
                        <a:pt x="18522" y="50800"/>
                      </a:cubicBezTo>
                      <a:cubicBezTo>
                        <a:pt x="20990" y="40928"/>
                        <a:pt x="30904" y="34501"/>
                        <a:pt x="35455" y="25400"/>
                      </a:cubicBezTo>
                      <a:cubicBezTo>
                        <a:pt x="39446" y="17418"/>
                        <a:pt x="43922" y="0"/>
                        <a:pt x="43922" y="0"/>
                      </a:cubicBezTo>
                    </a:path>
                  </a:pathLst>
                </a:custGeom>
                <a:ln w="9525" cap="flat" cmpd="sng" algn="ctr">
                  <a:solidFill>
                    <a:srgbClr val="F3ABAE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0"/>
                </a:p>
              </p:txBody>
            </p:sp>
            <p:sp>
              <p:nvSpPr>
                <p:cNvPr id="50" name="Freeform 49"/>
                <p:cNvSpPr/>
                <p:nvPr/>
              </p:nvSpPr>
              <p:spPr>
                <a:xfrm>
                  <a:off x="5528427" y="747184"/>
                  <a:ext cx="44523" cy="236283"/>
                </a:xfrm>
                <a:custGeom>
                  <a:avLst/>
                  <a:gdLst>
                    <a:gd name="connsiteX0" fmla="*/ 43922 w 43922"/>
                    <a:gd name="connsiteY0" fmla="*/ 237067 h 237067"/>
                    <a:gd name="connsiteX1" fmla="*/ 1589 w 43922"/>
                    <a:gd name="connsiteY1" fmla="*/ 169333 h 237067"/>
                    <a:gd name="connsiteX2" fmla="*/ 10055 w 43922"/>
                    <a:gd name="connsiteY2" fmla="*/ 127000 h 237067"/>
                    <a:gd name="connsiteX3" fmla="*/ 18522 w 43922"/>
                    <a:gd name="connsiteY3" fmla="*/ 50800 h 237067"/>
                    <a:gd name="connsiteX4" fmla="*/ 35455 w 43922"/>
                    <a:gd name="connsiteY4" fmla="*/ 25400 h 237067"/>
                    <a:gd name="connsiteX5" fmla="*/ 43922 w 43922"/>
                    <a:gd name="connsiteY5" fmla="*/ 0 h 2370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3922" h="237067">
                      <a:moveTo>
                        <a:pt x="43922" y="237067"/>
                      </a:moveTo>
                      <a:cubicBezTo>
                        <a:pt x="34676" y="224739"/>
                        <a:pt x="3610" y="187525"/>
                        <a:pt x="1589" y="169333"/>
                      </a:cubicBezTo>
                      <a:cubicBezTo>
                        <a:pt x="0" y="155031"/>
                        <a:pt x="8020" y="141246"/>
                        <a:pt x="10055" y="127000"/>
                      </a:cubicBezTo>
                      <a:cubicBezTo>
                        <a:pt x="13669" y="101701"/>
                        <a:pt x="12324" y="75593"/>
                        <a:pt x="18522" y="50800"/>
                      </a:cubicBezTo>
                      <a:cubicBezTo>
                        <a:pt x="20990" y="40928"/>
                        <a:pt x="30904" y="34501"/>
                        <a:pt x="35455" y="25400"/>
                      </a:cubicBezTo>
                      <a:cubicBezTo>
                        <a:pt x="39446" y="17418"/>
                        <a:pt x="43922" y="0"/>
                        <a:pt x="43922" y="0"/>
                      </a:cubicBezTo>
                    </a:path>
                  </a:pathLst>
                </a:custGeom>
                <a:ln w="9525" cap="flat" cmpd="sng" algn="ctr">
                  <a:solidFill>
                    <a:srgbClr val="F3ABAE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0"/>
                </a:p>
              </p:txBody>
            </p:sp>
            <p:sp>
              <p:nvSpPr>
                <p:cNvPr id="51" name="Freeform 50"/>
                <p:cNvSpPr/>
                <p:nvPr/>
              </p:nvSpPr>
              <p:spPr>
                <a:xfrm>
                  <a:off x="5731961" y="772557"/>
                  <a:ext cx="44523" cy="237868"/>
                </a:xfrm>
                <a:custGeom>
                  <a:avLst/>
                  <a:gdLst>
                    <a:gd name="connsiteX0" fmla="*/ 43922 w 43922"/>
                    <a:gd name="connsiteY0" fmla="*/ 237067 h 237067"/>
                    <a:gd name="connsiteX1" fmla="*/ 1589 w 43922"/>
                    <a:gd name="connsiteY1" fmla="*/ 169333 h 237067"/>
                    <a:gd name="connsiteX2" fmla="*/ 10055 w 43922"/>
                    <a:gd name="connsiteY2" fmla="*/ 127000 h 237067"/>
                    <a:gd name="connsiteX3" fmla="*/ 18522 w 43922"/>
                    <a:gd name="connsiteY3" fmla="*/ 50800 h 237067"/>
                    <a:gd name="connsiteX4" fmla="*/ 35455 w 43922"/>
                    <a:gd name="connsiteY4" fmla="*/ 25400 h 237067"/>
                    <a:gd name="connsiteX5" fmla="*/ 43922 w 43922"/>
                    <a:gd name="connsiteY5" fmla="*/ 0 h 2370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3922" h="237067">
                      <a:moveTo>
                        <a:pt x="43922" y="237067"/>
                      </a:moveTo>
                      <a:cubicBezTo>
                        <a:pt x="34676" y="224739"/>
                        <a:pt x="3610" y="187525"/>
                        <a:pt x="1589" y="169333"/>
                      </a:cubicBezTo>
                      <a:cubicBezTo>
                        <a:pt x="0" y="155031"/>
                        <a:pt x="8020" y="141246"/>
                        <a:pt x="10055" y="127000"/>
                      </a:cubicBezTo>
                      <a:cubicBezTo>
                        <a:pt x="13669" y="101701"/>
                        <a:pt x="12324" y="75593"/>
                        <a:pt x="18522" y="50800"/>
                      </a:cubicBezTo>
                      <a:cubicBezTo>
                        <a:pt x="20990" y="40928"/>
                        <a:pt x="30904" y="34501"/>
                        <a:pt x="35455" y="25400"/>
                      </a:cubicBezTo>
                      <a:cubicBezTo>
                        <a:pt x="39446" y="17418"/>
                        <a:pt x="43922" y="0"/>
                        <a:pt x="43922" y="0"/>
                      </a:cubicBezTo>
                    </a:path>
                  </a:pathLst>
                </a:custGeom>
                <a:ln w="9525" cap="flat" cmpd="sng" algn="ctr">
                  <a:solidFill>
                    <a:srgbClr val="F3ABAE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0"/>
                </a:p>
              </p:txBody>
            </p:sp>
            <p:sp>
              <p:nvSpPr>
                <p:cNvPr id="52" name="Rounded Rectangle 51"/>
                <p:cNvSpPr/>
                <p:nvPr/>
              </p:nvSpPr>
              <p:spPr>
                <a:xfrm>
                  <a:off x="4895561" y="1010425"/>
                  <a:ext cx="483395" cy="710432"/>
                </a:xfrm>
                <a:prstGeom prst="roundRect">
                  <a:avLst/>
                </a:prstGeom>
                <a:solidFill>
                  <a:srgbClr val="F3ABAE"/>
                </a:solidFill>
                <a:ln>
                  <a:solidFill>
                    <a:srgbClr val="FF93A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0"/>
                </a:p>
              </p:txBody>
            </p:sp>
            <p:sp>
              <p:nvSpPr>
                <p:cNvPr id="53" name="Oval 52"/>
                <p:cNvSpPr/>
                <p:nvPr/>
              </p:nvSpPr>
              <p:spPr>
                <a:xfrm>
                  <a:off x="5000509" y="1214992"/>
                  <a:ext cx="308482" cy="440849"/>
                </a:xfrm>
                <a:prstGeom prst="ellipse">
                  <a:avLst/>
                </a:prstGeom>
                <a:solidFill>
                  <a:srgbClr val="FFC8DE"/>
                </a:solidFill>
                <a:ln>
                  <a:solidFill>
                    <a:srgbClr val="F3ABA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0"/>
                </a:p>
              </p:txBody>
            </p:sp>
            <p:sp>
              <p:nvSpPr>
                <p:cNvPr id="54" name="Freeform 53"/>
                <p:cNvSpPr/>
                <p:nvPr/>
              </p:nvSpPr>
              <p:spPr>
                <a:xfrm>
                  <a:off x="4978247" y="764628"/>
                  <a:ext cx="44523" cy="236282"/>
                </a:xfrm>
                <a:custGeom>
                  <a:avLst/>
                  <a:gdLst>
                    <a:gd name="connsiteX0" fmla="*/ 43922 w 43922"/>
                    <a:gd name="connsiteY0" fmla="*/ 237067 h 237067"/>
                    <a:gd name="connsiteX1" fmla="*/ 1589 w 43922"/>
                    <a:gd name="connsiteY1" fmla="*/ 169333 h 237067"/>
                    <a:gd name="connsiteX2" fmla="*/ 10055 w 43922"/>
                    <a:gd name="connsiteY2" fmla="*/ 127000 h 237067"/>
                    <a:gd name="connsiteX3" fmla="*/ 18522 w 43922"/>
                    <a:gd name="connsiteY3" fmla="*/ 50800 h 237067"/>
                    <a:gd name="connsiteX4" fmla="*/ 35455 w 43922"/>
                    <a:gd name="connsiteY4" fmla="*/ 25400 h 237067"/>
                    <a:gd name="connsiteX5" fmla="*/ 43922 w 43922"/>
                    <a:gd name="connsiteY5" fmla="*/ 0 h 2370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3922" h="237067">
                      <a:moveTo>
                        <a:pt x="43922" y="237067"/>
                      </a:moveTo>
                      <a:cubicBezTo>
                        <a:pt x="34676" y="224739"/>
                        <a:pt x="3610" y="187525"/>
                        <a:pt x="1589" y="169333"/>
                      </a:cubicBezTo>
                      <a:cubicBezTo>
                        <a:pt x="0" y="155031"/>
                        <a:pt x="8020" y="141246"/>
                        <a:pt x="10055" y="127000"/>
                      </a:cubicBezTo>
                      <a:cubicBezTo>
                        <a:pt x="13669" y="101701"/>
                        <a:pt x="12324" y="75593"/>
                        <a:pt x="18522" y="50800"/>
                      </a:cubicBezTo>
                      <a:cubicBezTo>
                        <a:pt x="20990" y="40928"/>
                        <a:pt x="30904" y="34501"/>
                        <a:pt x="35455" y="25400"/>
                      </a:cubicBezTo>
                      <a:cubicBezTo>
                        <a:pt x="39446" y="17418"/>
                        <a:pt x="43922" y="0"/>
                        <a:pt x="43922" y="0"/>
                      </a:cubicBezTo>
                    </a:path>
                  </a:pathLst>
                </a:custGeom>
                <a:ln w="9525" cap="flat" cmpd="sng" algn="ctr">
                  <a:solidFill>
                    <a:srgbClr val="F3ABAE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0"/>
                </a:p>
              </p:txBody>
            </p:sp>
            <p:sp>
              <p:nvSpPr>
                <p:cNvPr id="55" name="Freeform 54"/>
                <p:cNvSpPr/>
                <p:nvPr/>
              </p:nvSpPr>
              <p:spPr>
                <a:xfrm>
                  <a:off x="5107047" y="755113"/>
                  <a:ext cx="47703" cy="245796"/>
                </a:xfrm>
                <a:custGeom>
                  <a:avLst/>
                  <a:gdLst>
                    <a:gd name="connsiteX0" fmla="*/ 0 w 47892"/>
                    <a:gd name="connsiteY0" fmla="*/ 245534 h 245534"/>
                    <a:gd name="connsiteX1" fmla="*/ 8466 w 47892"/>
                    <a:gd name="connsiteY1" fmla="*/ 203200 h 245534"/>
                    <a:gd name="connsiteX2" fmla="*/ 25400 w 47892"/>
                    <a:gd name="connsiteY2" fmla="*/ 186267 h 245534"/>
                    <a:gd name="connsiteX3" fmla="*/ 33866 w 47892"/>
                    <a:gd name="connsiteY3" fmla="*/ 152400 h 245534"/>
                    <a:gd name="connsiteX4" fmla="*/ 16933 w 47892"/>
                    <a:gd name="connsiteY4" fmla="*/ 110067 h 245534"/>
                    <a:gd name="connsiteX5" fmla="*/ 0 w 47892"/>
                    <a:gd name="connsiteY5" fmla="*/ 84667 h 245534"/>
                    <a:gd name="connsiteX6" fmla="*/ 42333 w 47892"/>
                    <a:gd name="connsiteY6" fmla="*/ 42334 h 245534"/>
                    <a:gd name="connsiteX7" fmla="*/ 42333 w 47892"/>
                    <a:gd name="connsiteY7" fmla="*/ 0 h 2455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7892" h="245534">
                      <a:moveTo>
                        <a:pt x="0" y="245534"/>
                      </a:moveTo>
                      <a:cubicBezTo>
                        <a:pt x="2822" y="231423"/>
                        <a:pt x="2797" y="216427"/>
                        <a:pt x="8466" y="203200"/>
                      </a:cubicBezTo>
                      <a:cubicBezTo>
                        <a:pt x="11610" y="195863"/>
                        <a:pt x="21830" y="193407"/>
                        <a:pt x="25400" y="186267"/>
                      </a:cubicBezTo>
                      <a:cubicBezTo>
                        <a:pt x="30604" y="175859"/>
                        <a:pt x="31044" y="163689"/>
                        <a:pt x="33866" y="152400"/>
                      </a:cubicBezTo>
                      <a:cubicBezTo>
                        <a:pt x="28222" y="138289"/>
                        <a:pt x="23730" y="123661"/>
                        <a:pt x="16933" y="110067"/>
                      </a:cubicBezTo>
                      <a:cubicBezTo>
                        <a:pt x="12382" y="100966"/>
                        <a:pt x="0" y="94843"/>
                        <a:pt x="0" y="84667"/>
                      </a:cubicBezTo>
                      <a:cubicBezTo>
                        <a:pt x="0" y="47036"/>
                        <a:pt x="31044" y="68676"/>
                        <a:pt x="42333" y="42334"/>
                      </a:cubicBezTo>
                      <a:cubicBezTo>
                        <a:pt x="47892" y="29364"/>
                        <a:pt x="42333" y="14111"/>
                        <a:pt x="42333" y="0"/>
                      </a:cubicBezTo>
                    </a:path>
                  </a:pathLst>
                </a:custGeom>
                <a:ln w="9525" cap="flat" cmpd="sng" algn="ctr">
                  <a:solidFill>
                    <a:srgbClr val="FF93A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0"/>
                </a:p>
              </p:txBody>
            </p:sp>
            <p:sp>
              <p:nvSpPr>
                <p:cNvPr id="56" name="Freeform 55"/>
                <p:cNvSpPr/>
                <p:nvPr/>
              </p:nvSpPr>
              <p:spPr>
                <a:xfrm>
                  <a:off x="5189733" y="755113"/>
                  <a:ext cx="44523" cy="237868"/>
                </a:xfrm>
                <a:custGeom>
                  <a:avLst/>
                  <a:gdLst>
                    <a:gd name="connsiteX0" fmla="*/ 43922 w 43922"/>
                    <a:gd name="connsiteY0" fmla="*/ 237067 h 237067"/>
                    <a:gd name="connsiteX1" fmla="*/ 1589 w 43922"/>
                    <a:gd name="connsiteY1" fmla="*/ 169333 h 237067"/>
                    <a:gd name="connsiteX2" fmla="*/ 10055 w 43922"/>
                    <a:gd name="connsiteY2" fmla="*/ 127000 h 237067"/>
                    <a:gd name="connsiteX3" fmla="*/ 18522 w 43922"/>
                    <a:gd name="connsiteY3" fmla="*/ 50800 h 237067"/>
                    <a:gd name="connsiteX4" fmla="*/ 35455 w 43922"/>
                    <a:gd name="connsiteY4" fmla="*/ 25400 h 237067"/>
                    <a:gd name="connsiteX5" fmla="*/ 43922 w 43922"/>
                    <a:gd name="connsiteY5" fmla="*/ 0 h 2370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3922" h="237067">
                      <a:moveTo>
                        <a:pt x="43922" y="237067"/>
                      </a:moveTo>
                      <a:cubicBezTo>
                        <a:pt x="34676" y="224739"/>
                        <a:pt x="3610" y="187525"/>
                        <a:pt x="1589" y="169333"/>
                      </a:cubicBezTo>
                      <a:cubicBezTo>
                        <a:pt x="0" y="155031"/>
                        <a:pt x="8020" y="141246"/>
                        <a:pt x="10055" y="127000"/>
                      </a:cubicBezTo>
                      <a:cubicBezTo>
                        <a:pt x="13669" y="101701"/>
                        <a:pt x="12324" y="75593"/>
                        <a:pt x="18522" y="50800"/>
                      </a:cubicBezTo>
                      <a:cubicBezTo>
                        <a:pt x="20990" y="40928"/>
                        <a:pt x="30904" y="34501"/>
                        <a:pt x="35455" y="25400"/>
                      </a:cubicBezTo>
                      <a:cubicBezTo>
                        <a:pt x="39446" y="17418"/>
                        <a:pt x="43922" y="0"/>
                        <a:pt x="43922" y="0"/>
                      </a:cubicBezTo>
                    </a:path>
                  </a:pathLst>
                </a:custGeom>
                <a:ln w="9525" cap="flat" cmpd="sng" algn="ctr">
                  <a:solidFill>
                    <a:srgbClr val="F3ABAE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0"/>
                </a:p>
              </p:txBody>
            </p:sp>
            <p:sp>
              <p:nvSpPr>
                <p:cNvPr id="57" name="Freeform 56"/>
                <p:cNvSpPr/>
                <p:nvPr/>
              </p:nvSpPr>
              <p:spPr>
                <a:xfrm>
                  <a:off x="5046622" y="747184"/>
                  <a:ext cx="42933" cy="236283"/>
                </a:xfrm>
                <a:custGeom>
                  <a:avLst/>
                  <a:gdLst>
                    <a:gd name="connsiteX0" fmla="*/ 43922 w 43922"/>
                    <a:gd name="connsiteY0" fmla="*/ 237067 h 237067"/>
                    <a:gd name="connsiteX1" fmla="*/ 1589 w 43922"/>
                    <a:gd name="connsiteY1" fmla="*/ 169333 h 237067"/>
                    <a:gd name="connsiteX2" fmla="*/ 10055 w 43922"/>
                    <a:gd name="connsiteY2" fmla="*/ 127000 h 237067"/>
                    <a:gd name="connsiteX3" fmla="*/ 18522 w 43922"/>
                    <a:gd name="connsiteY3" fmla="*/ 50800 h 237067"/>
                    <a:gd name="connsiteX4" fmla="*/ 35455 w 43922"/>
                    <a:gd name="connsiteY4" fmla="*/ 25400 h 237067"/>
                    <a:gd name="connsiteX5" fmla="*/ 43922 w 43922"/>
                    <a:gd name="connsiteY5" fmla="*/ 0 h 2370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3922" h="237067">
                      <a:moveTo>
                        <a:pt x="43922" y="237067"/>
                      </a:moveTo>
                      <a:cubicBezTo>
                        <a:pt x="34676" y="224739"/>
                        <a:pt x="3610" y="187525"/>
                        <a:pt x="1589" y="169333"/>
                      </a:cubicBezTo>
                      <a:cubicBezTo>
                        <a:pt x="0" y="155031"/>
                        <a:pt x="8020" y="141246"/>
                        <a:pt x="10055" y="127000"/>
                      </a:cubicBezTo>
                      <a:cubicBezTo>
                        <a:pt x="13669" y="101701"/>
                        <a:pt x="12324" y="75593"/>
                        <a:pt x="18522" y="50800"/>
                      </a:cubicBezTo>
                      <a:cubicBezTo>
                        <a:pt x="20990" y="40928"/>
                        <a:pt x="30904" y="34501"/>
                        <a:pt x="35455" y="25400"/>
                      </a:cubicBezTo>
                      <a:cubicBezTo>
                        <a:pt x="39446" y="17418"/>
                        <a:pt x="43922" y="0"/>
                        <a:pt x="43922" y="0"/>
                      </a:cubicBezTo>
                    </a:path>
                  </a:pathLst>
                </a:custGeom>
                <a:ln w="9525" cap="flat" cmpd="sng" algn="ctr">
                  <a:solidFill>
                    <a:srgbClr val="F3ABAE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0"/>
                </a:p>
              </p:txBody>
            </p:sp>
            <p:sp>
              <p:nvSpPr>
                <p:cNvPr id="58" name="Freeform 57"/>
                <p:cNvSpPr/>
                <p:nvPr/>
              </p:nvSpPr>
              <p:spPr>
                <a:xfrm>
                  <a:off x="5250157" y="772557"/>
                  <a:ext cx="42933" cy="237868"/>
                </a:xfrm>
                <a:custGeom>
                  <a:avLst/>
                  <a:gdLst>
                    <a:gd name="connsiteX0" fmla="*/ 43922 w 43922"/>
                    <a:gd name="connsiteY0" fmla="*/ 237067 h 237067"/>
                    <a:gd name="connsiteX1" fmla="*/ 1589 w 43922"/>
                    <a:gd name="connsiteY1" fmla="*/ 169333 h 237067"/>
                    <a:gd name="connsiteX2" fmla="*/ 10055 w 43922"/>
                    <a:gd name="connsiteY2" fmla="*/ 127000 h 237067"/>
                    <a:gd name="connsiteX3" fmla="*/ 18522 w 43922"/>
                    <a:gd name="connsiteY3" fmla="*/ 50800 h 237067"/>
                    <a:gd name="connsiteX4" fmla="*/ 35455 w 43922"/>
                    <a:gd name="connsiteY4" fmla="*/ 25400 h 237067"/>
                    <a:gd name="connsiteX5" fmla="*/ 43922 w 43922"/>
                    <a:gd name="connsiteY5" fmla="*/ 0 h 2370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3922" h="237067">
                      <a:moveTo>
                        <a:pt x="43922" y="237067"/>
                      </a:moveTo>
                      <a:cubicBezTo>
                        <a:pt x="34676" y="224739"/>
                        <a:pt x="3610" y="187525"/>
                        <a:pt x="1589" y="169333"/>
                      </a:cubicBezTo>
                      <a:cubicBezTo>
                        <a:pt x="0" y="155031"/>
                        <a:pt x="8020" y="141246"/>
                        <a:pt x="10055" y="127000"/>
                      </a:cubicBezTo>
                      <a:cubicBezTo>
                        <a:pt x="13669" y="101701"/>
                        <a:pt x="12324" y="75593"/>
                        <a:pt x="18522" y="50800"/>
                      </a:cubicBezTo>
                      <a:cubicBezTo>
                        <a:pt x="20990" y="40928"/>
                        <a:pt x="30904" y="34501"/>
                        <a:pt x="35455" y="25400"/>
                      </a:cubicBezTo>
                      <a:cubicBezTo>
                        <a:pt x="39446" y="17418"/>
                        <a:pt x="43922" y="0"/>
                        <a:pt x="43922" y="0"/>
                      </a:cubicBezTo>
                    </a:path>
                  </a:pathLst>
                </a:custGeom>
                <a:ln w="9525" cap="flat" cmpd="sng" algn="ctr">
                  <a:solidFill>
                    <a:srgbClr val="F3ABAE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0"/>
                </a:p>
              </p:txBody>
            </p:sp>
          </p:grpSp>
          <p:grpSp>
            <p:nvGrpSpPr>
              <p:cNvPr id="59" name="Group 43"/>
              <p:cNvGrpSpPr>
                <a:grpSpLocks/>
              </p:cNvGrpSpPr>
              <p:nvPr/>
            </p:nvGrpSpPr>
            <p:grpSpPr bwMode="auto">
              <a:xfrm>
                <a:off x="6127750" y="1060450"/>
                <a:ext cx="1957388" cy="979488"/>
                <a:chOff x="5852290" y="736915"/>
                <a:chExt cx="1957480" cy="979700"/>
              </a:xfrm>
            </p:grpSpPr>
            <p:grpSp>
              <p:nvGrpSpPr>
                <p:cNvPr id="60" name="Group 185"/>
                <p:cNvGrpSpPr>
                  <a:grpSpLocks/>
                </p:cNvGrpSpPr>
                <p:nvPr/>
              </p:nvGrpSpPr>
              <p:grpSpPr bwMode="auto">
                <a:xfrm>
                  <a:off x="5852290" y="742942"/>
                  <a:ext cx="482600" cy="973673"/>
                  <a:chOff x="5852290" y="742942"/>
                  <a:chExt cx="482600" cy="973673"/>
                </a:xfrm>
              </p:grpSpPr>
              <p:sp>
                <p:nvSpPr>
                  <p:cNvPr id="86" name="Rounded Rectangle 85"/>
                  <p:cNvSpPr/>
                  <p:nvPr/>
                </p:nvSpPr>
                <p:spPr>
                  <a:xfrm>
                    <a:off x="5852290" y="1005261"/>
                    <a:ext cx="482623" cy="711354"/>
                  </a:xfrm>
                  <a:prstGeom prst="roundRect">
                    <a:avLst/>
                  </a:prstGeom>
                  <a:solidFill>
                    <a:srgbClr val="F3ABAE"/>
                  </a:solidFill>
                  <a:ln>
                    <a:solidFill>
                      <a:srgbClr val="FF93A2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b="0"/>
                  </a:p>
                </p:txBody>
              </p:sp>
              <p:sp>
                <p:nvSpPr>
                  <p:cNvPr id="87" name="Oval 86"/>
                  <p:cNvSpPr/>
                  <p:nvPr/>
                </p:nvSpPr>
                <p:spPr>
                  <a:xfrm>
                    <a:off x="5958658" y="1210092"/>
                    <a:ext cx="306402" cy="441421"/>
                  </a:xfrm>
                  <a:prstGeom prst="ellipse">
                    <a:avLst/>
                  </a:prstGeom>
                  <a:solidFill>
                    <a:srgbClr val="FFC8DE"/>
                  </a:solidFill>
                  <a:ln>
                    <a:solidFill>
                      <a:srgbClr val="F3ABAE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b="0"/>
                  </a:p>
                </p:txBody>
              </p:sp>
              <p:sp>
                <p:nvSpPr>
                  <p:cNvPr id="88" name="Freeform 87"/>
                  <p:cNvSpPr/>
                  <p:nvPr/>
                </p:nvSpPr>
                <p:spPr>
                  <a:xfrm>
                    <a:off x="5934844" y="768672"/>
                    <a:ext cx="44452" cy="228650"/>
                  </a:xfrm>
                  <a:custGeom>
                    <a:avLst/>
                    <a:gdLst>
                      <a:gd name="connsiteX0" fmla="*/ 43922 w 43922"/>
                      <a:gd name="connsiteY0" fmla="*/ 237067 h 237067"/>
                      <a:gd name="connsiteX1" fmla="*/ 1589 w 43922"/>
                      <a:gd name="connsiteY1" fmla="*/ 169333 h 237067"/>
                      <a:gd name="connsiteX2" fmla="*/ 10055 w 43922"/>
                      <a:gd name="connsiteY2" fmla="*/ 127000 h 237067"/>
                      <a:gd name="connsiteX3" fmla="*/ 18522 w 43922"/>
                      <a:gd name="connsiteY3" fmla="*/ 50800 h 237067"/>
                      <a:gd name="connsiteX4" fmla="*/ 35455 w 43922"/>
                      <a:gd name="connsiteY4" fmla="*/ 25400 h 237067"/>
                      <a:gd name="connsiteX5" fmla="*/ 43922 w 43922"/>
                      <a:gd name="connsiteY5" fmla="*/ 0 h 2370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3922" h="237067">
                        <a:moveTo>
                          <a:pt x="43922" y="237067"/>
                        </a:moveTo>
                        <a:cubicBezTo>
                          <a:pt x="34676" y="224739"/>
                          <a:pt x="3610" y="187525"/>
                          <a:pt x="1589" y="169333"/>
                        </a:cubicBezTo>
                        <a:cubicBezTo>
                          <a:pt x="0" y="155031"/>
                          <a:pt x="8020" y="141246"/>
                          <a:pt x="10055" y="127000"/>
                        </a:cubicBezTo>
                        <a:cubicBezTo>
                          <a:pt x="13669" y="101701"/>
                          <a:pt x="12324" y="75593"/>
                          <a:pt x="18522" y="50800"/>
                        </a:cubicBezTo>
                        <a:cubicBezTo>
                          <a:pt x="20990" y="40928"/>
                          <a:pt x="30904" y="34501"/>
                          <a:pt x="35455" y="25400"/>
                        </a:cubicBezTo>
                        <a:cubicBezTo>
                          <a:pt x="39446" y="17418"/>
                          <a:pt x="43922" y="0"/>
                          <a:pt x="43922" y="0"/>
                        </a:cubicBezTo>
                      </a:path>
                    </a:pathLst>
                  </a:custGeom>
                  <a:ln w="9525" cap="flat" cmpd="sng" algn="ctr">
                    <a:solidFill>
                      <a:srgbClr val="F3ABAE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b="0"/>
                  </a:p>
                </p:txBody>
              </p:sp>
              <p:sp>
                <p:nvSpPr>
                  <p:cNvPr id="89" name="Freeform 88"/>
                  <p:cNvSpPr/>
                  <p:nvPr/>
                </p:nvSpPr>
                <p:spPr>
                  <a:xfrm>
                    <a:off x="6063438" y="759145"/>
                    <a:ext cx="49214" cy="238177"/>
                  </a:xfrm>
                  <a:custGeom>
                    <a:avLst/>
                    <a:gdLst>
                      <a:gd name="connsiteX0" fmla="*/ 0 w 47892"/>
                      <a:gd name="connsiteY0" fmla="*/ 245534 h 245534"/>
                      <a:gd name="connsiteX1" fmla="*/ 8466 w 47892"/>
                      <a:gd name="connsiteY1" fmla="*/ 203200 h 245534"/>
                      <a:gd name="connsiteX2" fmla="*/ 25400 w 47892"/>
                      <a:gd name="connsiteY2" fmla="*/ 186267 h 245534"/>
                      <a:gd name="connsiteX3" fmla="*/ 33866 w 47892"/>
                      <a:gd name="connsiteY3" fmla="*/ 152400 h 245534"/>
                      <a:gd name="connsiteX4" fmla="*/ 16933 w 47892"/>
                      <a:gd name="connsiteY4" fmla="*/ 110067 h 245534"/>
                      <a:gd name="connsiteX5" fmla="*/ 0 w 47892"/>
                      <a:gd name="connsiteY5" fmla="*/ 84667 h 245534"/>
                      <a:gd name="connsiteX6" fmla="*/ 42333 w 47892"/>
                      <a:gd name="connsiteY6" fmla="*/ 42334 h 245534"/>
                      <a:gd name="connsiteX7" fmla="*/ 42333 w 47892"/>
                      <a:gd name="connsiteY7" fmla="*/ 0 h 2455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7892" h="245534">
                        <a:moveTo>
                          <a:pt x="0" y="245534"/>
                        </a:moveTo>
                        <a:cubicBezTo>
                          <a:pt x="2822" y="231423"/>
                          <a:pt x="2797" y="216427"/>
                          <a:pt x="8466" y="203200"/>
                        </a:cubicBezTo>
                        <a:cubicBezTo>
                          <a:pt x="11610" y="195863"/>
                          <a:pt x="21830" y="193407"/>
                          <a:pt x="25400" y="186267"/>
                        </a:cubicBezTo>
                        <a:cubicBezTo>
                          <a:pt x="30604" y="175859"/>
                          <a:pt x="31044" y="163689"/>
                          <a:pt x="33866" y="152400"/>
                        </a:cubicBezTo>
                        <a:cubicBezTo>
                          <a:pt x="28222" y="138289"/>
                          <a:pt x="23730" y="123661"/>
                          <a:pt x="16933" y="110067"/>
                        </a:cubicBezTo>
                        <a:cubicBezTo>
                          <a:pt x="12382" y="100966"/>
                          <a:pt x="0" y="94843"/>
                          <a:pt x="0" y="84667"/>
                        </a:cubicBezTo>
                        <a:cubicBezTo>
                          <a:pt x="0" y="47036"/>
                          <a:pt x="31044" y="68676"/>
                          <a:pt x="42333" y="42334"/>
                        </a:cubicBezTo>
                        <a:cubicBezTo>
                          <a:pt x="47892" y="29364"/>
                          <a:pt x="42333" y="14111"/>
                          <a:pt x="42333" y="0"/>
                        </a:cubicBezTo>
                      </a:path>
                    </a:pathLst>
                  </a:custGeom>
                  <a:ln w="9525" cap="flat" cmpd="sng" algn="ctr">
                    <a:solidFill>
                      <a:srgbClr val="FF93A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b="0"/>
                  </a:p>
                </p:txBody>
              </p:sp>
              <p:sp>
                <p:nvSpPr>
                  <p:cNvPr id="90" name="Freeform 89"/>
                  <p:cNvSpPr/>
                  <p:nvPr/>
                </p:nvSpPr>
                <p:spPr>
                  <a:xfrm>
                    <a:off x="6147579" y="759145"/>
                    <a:ext cx="42865" cy="230238"/>
                  </a:xfrm>
                  <a:custGeom>
                    <a:avLst/>
                    <a:gdLst>
                      <a:gd name="connsiteX0" fmla="*/ 43922 w 43922"/>
                      <a:gd name="connsiteY0" fmla="*/ 237067 h 237067"/>
                      <a:gd name="connsiteX1" fmla="*/ 1589 w 43922"/>
                      <a:gd name="connsiteY1" fmla="*/ 169333 h 237067"/>
                      <a:gd name="connsiteX2" fmla="*/ 10055 w 43922"/>
                      <a:gd name="connsiteY2" fmla="*/ 127000 h 237067"/>
                      <a:gd name="connsiteX3" fmla="*/ 18522 w 43922"/>
                      <a:gd name="connsiteY3" fmla="*/ 50800 h 237067"/>
                      <a:gd name="connsiteX4" fmla="*/ 35455 w 43922"/>
                      <a:gd name="connsiteY4" fmla="*/ 25400 h 237067"/>
                      <a:gd name="connsiteX5" fmla="*/ 43922 w 43922"/>
                      <a:gd name="connsiteY5" fmla="*/ 0 h 2370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3922" h="237067">
                        <a:moveTo>
                          <a:pt x="43922" y="237067"/>
                        </a:moveTo>
                        <a:cubicBezTo>
                          <a:pt x="34676" y="224739"/>
                          <a:pt x="3610" y="187525"/>
                          <a:pt x="1589" y="169333"/>
                        </a:cubicBezTo>
                        <a:cubicBezTo>
                          <a:pt x="0" y="155031"/>
                          <a:pt x="8020" y="141246"/>
                          <a:pt x="10055" y="127000"/>
                        </a:cubicBezTo>
                        <a:cubicBezTo>
                          <a:pt x="13669" y="101701"/>
                          <a:pt x="12324" y="75593"/>
                          <a:pt x="18522" y="50800"/>
                        </a:cubicBezTo>
                        <a:cubicBezTo>
                          <a:pt x="20990" y="40928"/>
                          <a:pt x="30904" y="34501"/>
                          <a:pt x="35455" y="25400"/>
                        </a:cubicBezTo>
                        <a:cubicBezTo>
                          <a:pt x="39446" y="17418"/>
                          <a:pt x="43922" y="0"/>
                          <a:pt x="43922" y="0"/>
                        </a:cubicBezTo>
                      </a:path>
                    </a:pathLst>
                  </a:custGeom>
                  <a:ln w="9525" cap="flat" cmpd="sng" algn="ctr">
                    <a:solidFill>
                      <a:srgbClr val="F3ABAE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b="0"/>
                  </a:p>
                </p:txBody>
              </p:sp>
              <p:sp>
                <p:nvSpPr>
                  <p:cNvPr id="91" name="Freeform 90"/>
                  <p:cNvSpPr/>
                  <p:nvPr/>
                </p:nvSpPr>
                <p:spPr>
                  <a:xfrm>
                    <a:off x="6003110" y="751206"/>
                    <a:ext cx="44452" cy="228650"/>
                  </a:xfrm>
                  <a:custGeom>
                    <a:avLst/>
                    <a:gdLst>
                      <a:gd name="connsiteX0" fmla="*/ 43922 w 43922"/>
                      <a:gd name="connsiteY0" fmla="*/ 237067 h 237067"/>
                      <a:gd name="connsiteX1" fmla="*/ 1589 w 43922"/>
                      <a:gd name="connsiteY1" fmla="*/ 169333 h 237067"/>
                      <a:gd name="connsiteX2" fmla="*/ 10055 w 43922"/>
                      <a:gd name="connsiteY2" fmla="*/ 127000 h 237067"/>
                      <a:gd name="connsiteX3" fmla="*/ 18522 w 43922"/>
                      <a:gd name="connsiteY3" fmla="*/ 50800 h 237067"/>
                      <a:gd name="connsiteX4" fmla="*/ 35455 w 43922"/>
                      <a:gd name="connsiteY4" fmla="*/ 25400 h 237067"/>
                      <a:gd name="connsiteX5" fmla="*/ 43922 w 43922"/>
                      <a:gd name="connsiteY5" fmla="*/ 0 h 2370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3922" h="237067">
                        <a:moveTo>
                          <a:pt x="43922" y="237067"/>
                        </a:moveTo>
                        <a:cubicBezTo>
                          <a:pt x="34676" y="224739"/>
                          <a:pt x="3610" y="187525"/>
                          <a:pt x="1589" y="169333"/>
                        </a:cubicBezTo>
                        <a:cubicBezTo>
                          <a:pt x="0" y="155031"/>
                          <a:pt x="8020" y="141246"/>
                          <a:pt x="10055" y="127000"/>
                        </a:cubicBezTo>
                        <a:cubicBezTo>
                          <a:pt x="13669" y="101701"/>
                          <a:pt x="12324" y="75593"/>
                          <a:pt x="18522" y="50800"/>
                        </a:cubicBezTo>
                        <a:cubicBezTo>
                          <a:pt x="20990" y="40928"/>
                          <a:pt x="30904" y="34501"/>
                          <a:pt x="35455" y="25400"/>
                        </a:cubicBezTo>
                        <a:cubicBezTo>
                          <a:pt x="39446" y="17418"/>
                          <a:pt x="43922" y="0"/>
                          <a:pt x="43922" y="0"/>
                        </a:cubicBezTo>
                      </a:path>
                    </a:pathLst>
                  </a:custGeom>
                  <a:ln w="9525" cap="flat" cmpd="sng" algn="ctr">
                    <a:solidFill>
                      <a:srgbClr val="F3ABAE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b="0"/>
                  </a:p>
                </p:txBody>
              </p:sp>
              <p:sp>
                <p:nvSpPr>
                  <p:cNvPr id="92" name="Freeform 91"/>
                  <p:cNvSpPr/>
                  <p:nvPr/>
                </p:nvSpPr>
                <p:spPr>
                  <a:xfrm>
                    <a:off x="6206320" y="776611"/>
                    <a:ext cx="44452" cy="228650"/>
                  </a:xfrm>
                  <a:custGeom>
                    <a:avLst/>
                    <a:gdLst>
                      <a:gd name="connsiteX0" fmla="*/ 43922 w 43922"/>
                      <a:gd name="connsiteY0" fmla="*/ 237067 h 237067"/>
                      <a:gd name="connsiteX1" fmla="*/ 1589 w 43922"/>
                      <a:gd name="connsiteY1" fmla="*/ 169333 h 237067"/>
                      <a:gd name="connsiteX2" fmla="*/ 10055 w 43922"/>
                      <a:gd name="connsiteY2" fmla="*/ 127000 h 237067"/>
                      <a:gd name="connsiteX3" fmla="*/ 18522 w 43922"/>
                      <a:gd name="connsiteY3" fmla="*/ 50800 h 237067"/>
                      <a:gd name="connsiteX4" fmla="*/ 35455 w 43922"/>
                      <a:gd name="connsiteY4" fmla="*/ 25400 h 237067"/>
                      <a:gd name="connsiteX5" fmla="*/ 43922 w 43922"/>
                      <a:gd name="connsiteY5" fmla="*/ 0 h 2370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3922" h="237067">
                        <a:moveTo>
                          <a:pt x="43922" y="237067"/>
                        </a:moveTo>
                        <a:cubicBezTo>
                          <a:pt x="34676" y="224739"/>
                          <a:pt x="3610" y="187525"/>
                          <a:pt x="1589" y="169333"/>
                        </a:cubicBezTo>
                        <a:cubicBezTo>
                          <a:pt x="0" y="155031"/>
                          <a:pt x="8020" y="141246"/>
                          <a:pt x="10055" y="127000"/>
                        </a:cubicBezTo>
                        <a:cubicBezTo>
                          <a:pt x="13669" y="101701"/>
                          <a:pt x="12324" y="75593"/>
                          <a:pt x="18522" y="50800"/>
                        </a:cubicBezTo>
                        <a:cubicBezTo>
                          <a:pt x="20990" y="40928"/>
                          <a:pt x="30904" y="34501"/>
                          <a:pt x="35455" y="25400"/>
                        </a:cubicBezTo>
                        <a:cubicBezTo>
                          <a:pt x="39446" y="17418"/>
                          <a:pt x="43922" y="0"/>
                          <a:pt x="43922" y="0"/>
                        </a:cubicBezTo>
                      </a:path>
                    </a:pathLst>
                  </a:custGeom>
                  <a:ln w="9525" cap="flat" cmpd="sng" algn="ctr">
                    <a:solidFill>
                      <a:srgbClr val="F3ABAE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b="0"/>
                  </a:p>
                </p:txBody>
              </p:sp>
            </p:grpSp>
            <p:grpSp>
              <p:nvGrpSpPr>
                <p:cNvPr id="61" name="Group 395"/>
                <p:cNvGrpSpPr>
                  <a:grpSpLocks/>
                </p:cNvGrpSpPr>
                <p:nvPr/>
              </p:nvGrpSpPr>
              <p:grpSpPr bwMode="auto">
                <a:xfrm>
                  <a:off x="6340885" y="738451"/>
                  <a:ext cx="482600" cy="973673"/>
                  <a:chOff x="5852290" y="742942"/>
                  <a:chExt cx="482600" cy="973673"/>
                </a:xfrm>
              </p:grpSpPr>
              <p:sp>
                <p:nvSpPr>
                  <p:cNvPr id="79" name="Rounded Rectangle 78"/>
                  <p:cNvSpPr/>
                  <p:nvPr/>
                </p:nvSpPr>
                <p:spPr>
                  <a:xfrm>
                    <a:off x="5852668" y="1004988"/>
                    <a:ext cx="482623" cy="708178"/>
                  </a:xfrm>
                  <a:prstGeom prst="roundRect">
                    <a:avLst/>
                  </a:prstGeom>
                  <a:solidFill>
                    <a:srgbClr val="F3ABAE"/>
                  </a:solidFill>
                  <a:ln>
                    <a:solidFill>
                      <a:srgbClr val="FF93A2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b="0"/>
                  </a:p>
                </p:txBody>
              </p:sp>
              <p:sp>
                <p:nvSpPr>
                  <p:cNvPr id="80" name="Oval 79"/>
                  <p:cNvSpPr/>
                  <p:nvPr/>
                </p:nvSpPr>
                <p:spPr>
                  <a:xfrm>
                    <a:off x="5959036" y="1209820"/>
                    <a:ext cx="306402" cy="438245"/>
                  </a:xfrm>
                  <a:prstGeom prst="ellipse">
                    <a:avLst/>
                  </a:prstGeom>
                  <a:solidFill>
                    <a:srgbClr val="FFC8DE"/>
                  </a:solidFill>
                  <a:ln>
                    <a:solidFill>
                      <a:srgbClr val="F3ABAE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b="0"/>
                  </a:p>
                </p:txBody>
              </p:sp>
              <p:sp>
                <p:nvSpPr>
                  <p:cNvPr id="81" name="Freeform 80"/>
                  <p:cNvSpPr/>
                  <p:nvPr/>
                </p:nvSpPr>
                <p:spPr>
                  <a:xfrm>
                    <a:off x="5935222" y="760460"/>
                    <a:ext cx="44452" cy="236589"/>
                  </a:xfrm>
                  <a:custGeom>
                    <a:avLst/>
                    <a:gdLst>
                      <a:gd name="connsiteX0" fmla="*/ 43922 w 43922"/>
                      <a:gd name="connsiteY0" fmla="*/ 237067 h 237067"/>
                      <a:gd name="connsiteX1" fmla="*/ 1589 w 43922"/>
                      <a:gd name="connsiteY1" fmla="*/ 169333 h 237067"/>
                      <a:gd name="connsiteX2" fmla="*/ 10055 w 43922"/>
                      <a:gd name="connsiteY2" fmla="*/ 127000 h 237067"/>
                      <a:gd name="connsiteX3" fmla="*/ 18522 w 43922"/>
                      <a:gd name="connsiteY3" fmla="*/ 50800 h 237067"/>
                      <a:gd name="connsiteX4" fmla="*/ 35455 w 43922"/>
                      <a:gd name="connsiteY4" fmla="*/ 25400 h 237067"/>
                      <a:gd name="connsiteX5" fmla="*/ 43922 w 43922"/>
                      <a:gd name="connsiteY5" fmla="*/ 0 h 2370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3922" h="237067">
                        <a:moveTo>
                          <a:pt x="43922" y="237067"/>
                        </a:moveTo>
                        <a:cubicBezTo>
                          <a:pt x="34676" y="224739"/>
                          <a:pt x="3610" y="187525"/>
                          <a:pt x="1589" y="169333"/>
                        </a:cubicBezTo>
                        <a:cubicBezTo>
                          <a:pt x="0" y="155031"/>
                          <a:pt x="8020" y="141246"/>
                          <a:pt x="10055" y="127000"/>
                        </a:cubicBezTo>
                        <a:cubicBezTo>
                          <a:pt x="13669" y="101701"/>
                          <a:pt x="12324" y="75593"/>
                          <a:pt x="18522" y="50800"/>
                        </a:cubicBezTo>
                        <a:cubicBezTo>
                          <a:pt x="20990" y="40928"/>
                          <a:pt x="30904" y="34501"/>
                          <a:pt x="35455" y="25400"/>
                        </a:cubicBezTo>
                        <a:cubicBezTo>
                          <a:pt x="39446" y="17418"/>
                          <a:pt x="43922" y="0"/>
                          <a:pt x="43922" y="0"/>
                        </a:cubicBezTo>
                      </a:path>
                    </a:pathLst>
                  </a:custGeom>
                  <a:ln w="9525" cap="flat" cmpd="sng" algn="ctr">
                    <a:solidFill>
                      <a:srgbClr val="F3ABAE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b="0"/>
                  </a:p>
                </p:txBody>
              </p:sp>
              <p:sp>
                <p:nvSpPr>
                  <p:cNvPr id="82" name="Freeform 81"/>
                  <p:cNvSpPr/>
                  <p:nvPr/>
                </p:nvSpPr>
                <p:spPr>
                  <a:xfrm>
                    <a:off x="6063816" y="750933"/>
                    <a:ext cx="49214" cy="246116"/>
                  </a:xfrm>
                  <a:custGeom>
                    <a:avLst/>
                    <a:gdLst>
                      <a:gd name="connsiteX0" fmla="*/ 0 w 47892"/>
                      <a:gd name="connsiteY0" fmla="*/ 245534 h 245534"/>
                      <a:gd name="connsiteX1" fmla="*/ 8466 w 47892"/>
                      <a:gd name="connsiteY1" fmla="*/ 203200 h 245534"/>
                      <a:gd name="connsiteX2" fmla="*/ 25400 w 47892"/>
                      <a:gd name="connsiteY2" fmla="*/ 186267 h 245534"/>
                      <a:gd name="connsiteX3" fmla="*/ 33866 w 47892"/>
                      <a:gd name="connsiteY3" fmla="*/ 152400 h 245534"/>
                      <a:gd name="connsiteX4" fmla="*/ 16933 w 47892"/>
                      <a:gd name="connsiteY4" fmla="*/ 110067 h 245534"/>
                      <a:gd name="connsiteX5" fmla="*/ 0 w 47892"/>
                      <a:gd name="connsiteY5" fmla="*/ 84667 h 245534"/>
                      <a:gd name="connsiteX6" fmla="*/ 42333 w 47892"/>
                      <a:gd name="connsiteY6" fmla="*/ 42334 h 245534"/>
                      <a:gd name="connsiteX7" fmla="*/ 42333 w 47892"/>
                      <a:gd name="connsiteY7" fmla="*/ 0 h 2455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7892" h="245534">
                        <a:moveTo>
                          <a:pt x="0" y="245534"/>
                        </a:moveTo>
                        <a:cubicBezTo>
                          <a:pt x="2822" y="231423"/>
                          <a:pt x="2797" y="216427"/>
                          <a:pt x="8466" y="203200"/>
                        </a:cubicBezTo>
                        <a:cubicBezTo>
                          <a:pt x="11610" y="195863"/>
                          <a:pt x="21830" y="193407"/>
                          <a:pt x="25400" y="186267"/>
                        </a:cubicBezTo>
                        <a:cubicBezTo>
                          <a:pt x="30604" y="175859"/>
                          <a:pt x="31044" y="163689"/>
                          <a:pt x="33866" y="152400"/>
                        </a:cubicBezTo>
                        <a:cubicBezTo>
                          <a:pt x="28222" y="138289"/>
                          <a:pt x="23730" y="123661"/>
                          <a:pt x="16933" y="110067"/>
                        </a:cubicBezTo>
                        <a:cubicBezTo>
                          <a:pt x="12382" y="100966"/>
                          <a:pt x="0" y="94843"/>
                          <a:pt x="0" y="84667"/>
                        </a:cubicBezTo>
                        <a:cubicBezTo>
                          <a:pt x="0" y="47036"/>
                          <a:pt x="31044" y="68676"/>
                          <a:pt x="42333" y="42334"/>
                        </a:cubicBezTo>
                        <a:cubicBezTo>
                          <a:pt x="47892" y="29364"/>
                          <a:pt x="42333" y="14111"/>
                          <a:pt x="42333" y="0"/>
                        </a:cubicBezTo>
                      </a:path>
                    </a:pathLst>
                  </a:custGeom>
                  <a:ln w="9525" cap="flat" cmpd="sng" algn="ctr">
                    <a:solidFill>
                      <a:srgbClr val="FF93A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b="0"/>
                  </a:p>
                </p:txBody>
              </p:sp>
              <p:sp>
                <p:nvSpPr>
                  <p:cNvPr id="83" name="Freeform 82"/>
                  <p:cNvSpPr/>
                  <p:nvPr/>
                </p:nvSpPr>
                <p:spPr>
                  <a:xfrm>
                    <a:off x="6147957" y="750933"/>
                    <a:ext cx="42865" cy="238177"/>
                  </a:xfrm>
                  <a:custGeom>
                    <a:avLst/>
                    <a:gdLst>
                      <a:gd name="connsiteX0" fmla="*/ 43922 w 43922"/>
                      <a:gd name="connsiteY0" fmla="*/ 237067 h 237067"/>
                      <a:gd name="connsiteX1" fmla="*/ 1589 w 43922"/>
                      <a:gd name="connsiteY1" fmla="*/ 169333 h 237067"/>
                      <a:gd name="connsiteX2" fmla="*/ 10055 w 43922"/>
                      <a:gd name="connsiteY2" fmla="*/ 127000 h 237067"/>
                      <a:gd name="connsiteX3" fmla="*/ 18522 w 43922"/>
                      <a:gd name="connsiteY3" fmla="*/ 50800 h 237067"/>
                      <a:gd name="connsiteX4" fmla="*/ 35455 w 43922"/>
                      <a:gd name="connsiteY4" fmla="*/ 25400 h 237067"/>
                      <a:gd name="connsiteX5" fmla="*/ 43922 w 43922"/>
                      <a:gd name="connsiteY5" fmla="*/ 0 h 2370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3922" h="237067">
                        <a:moveTo>
                          <a:pt x="43922" y="237067"/>
                        </a:moveTo>
                        <a:cubicBezTo>
                          <a:pt x="34676" y="224739"/>
                          <a:pt x="3610" y="187525"/>
                          <a:pt x="1589" y="169333"/>
                        </a:cubicBezTo>
                        <a:cubicBezTo>
                          <a:pt x="0" y="155031"/>
                          <a:pt x="8020" y="141246"/>
                          <a:pt x="10055" y="127000"/>
                        </a:cubicBezTo>
                        <a:cubicBezTo>
                          <a:pt x="13669" y="101701"/>
                          <a:pt x="12324" y="75593"/>
                          <a:pt x="18522" y="50800"/>
                        </a:cubicBezTo>
                        <a:cubicBezTo>
                          <a:pt x="20990" y="40928"/>
                          <a:pt x="30904" y="34501"/>
                          <a:pt x="35455" y="25400"/>
                        </a:cubicBezTo>
                        <a:cubicBezTo>
                          <a:pt x="39446" y="17418"/>
                          <a:pt x="43922" y="0"/>
                          <a:pt x="43922" y="0"/>
                        </a:cubicBezTo>
                      </a:path>
                    </a:pathLst>
                  </a:custGeom>
                  <a:ln w="9525" cap="flat" cmpd="sng" algn="ctr">
                    <a:solidFill>
                      <a:srgbClr val="F3ABAE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b="0"/>
                  </a:p>
                </p:txBody>
              </p:sp>
              <p:sp>
                <p:nvSpPr>
                  <p:cNvPr id="84" name="Freeform 83"/>
                  <p:cNvSpPr/>
                  <p:nvPr/>
                </p:nvSpPr>
                <p:spPr>
                  <a:xfrm>
                    <a:off x="6003488" y="742994"/>
                    <a:ext cx="44452" cy="236588"/>
                  </a:xfrm>
                  <a:custGeom>
                    <a:avLst/>
                    <a:gdLst>
                      <a:gd name="connsiteX0" fmla="*/ 43922 w 43922"/>
                      <a:gd name="connsiteY0" fmla="*/ 237067 h 237067"/>
                      <a:gd name="connsiteX1" fmla="*/ 1589 w 43922"/>
                      <a:gd name="connsiteY1" fmla="*/ 169333 h 237067"/>
                      <a:gd name="connsiteX2" fmla="*/ 10055 w 43922"/>
                      <a:gd name="connsiteY2" fmla="*/ 127000 h 237067"/>
                      <a:gd name="connsiteX3" fmla="*/ 18522 w 43922"/>
                      <a:gd name="connsiteY3" fmla="*/ 50800 h 237067"/>
                      <a:gd name="connsiteX4" fmla="*/ 35455 w 43922"/>
                      <a:gd name="connsiteY4" fmla="*/ 25400 h 237067"/>
                      <a:gd name="connsiteX5" fmla="*/ 43922 w 43922"/>
                      <a:gd name="connsiteY5" fmla="*/ 0 h 2370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3922" h="237067">
                        <a:moveTo>
                          <a:pt x="43922" y="237067"/>
                        </a:moveTo>
                        <a:cubicBezTo>
                          <a:pt x="34676" y="224739"/>
                          <a:pt x="3610" y="187525"/>
                          <a:pt x="1589" y="169333"/>
                        </a:cubicBezTo>
                        <a:cubicBezTo>
                          <a:pt x="0" y="155031"/>
                          <a:pt x="8020" y="141246"/>
                          <a:pt x="10055" y="127000"/>
                        </a:cubicBezTo>
                        <a:cubicBezTo>
                          <a:pt x="13669" y="101701"/>
                          <a:pt x="12324" y="75593"/>
                          <a:pt x="18522" y="50800"/>
                        </a:cubicBezTo>
                        <a:cubicBezTo>
                          <a:pt x="20990" y="40928"/>
                          <a:pt x="30904" y="34501"/>
                          <a:pt x="35455" y="25400"/>
                        </a:cubicBezTo>
                        <a:cubicBezTo>
                          <a:pt x="39446" y="17418"/>
                          <a:pt x="43922" y="0"/>
                          <a:pt x="43922" y="0"/>
                        </a:cubicBezTo>
                      </a:path>
                    </a:pathLst>
                  </a:custGeom>
                  <a:ln w="9525" cap="flat" cmpd="sng" algn="ctr">
                    <a:solidFill>
                      <a:srgbClr val="F3ABAE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b="0"/>
                  </a:p>
                </p:txBody>
              </p:sp>
              <p:sp>
                <p:nvSpPr>
                  <p:cNvPr id="85" name="Freeform 84"/>
                  <p:cNvSpPr/>
                  <p:nvPr/>
                </p:nvSpPr>
                <p:spPr>
                  <a:xfrm>
                    <a:off x="6206698" y="768400"/>
                    <a:ext cx="44452" cy="236588"/>
                  </a:xfrm>
                  <a:custGeom>
                    <a:avLst/>
                    <a:gdLst>
                      <a:gd name="connsiteX0" fmla="*/ 43922 w 43922"/>
                      <a:gd name="connsiteY0" fmla="*/ 237067 h 237067"/>
                      <a:gd name="connsiteX1" fmla="*/ 1589 w 43922"/>
                      <a:gd name="connsiteY1" fmla="*/ 169333 h 237067"/>
                      <a:gd name="connsiteX2" fmla="*/ 10055 w 43922"/>
                      <a:gd name="connsiteY2" fmla="*/ 127000 h 237067"/>
                      <a:gd name="connsiteX3" fmla="*/ 18522 w 43922"/>
                      <a:gd name="connsiteY3" fmla="*/ 50800 h 237067"/>
                      <a:gd name="connsiteX4" fmla="*/ 35455 w 43922"/>
                      <a:gd name="connsiteY4" fmla="*/ 25400 h 237067"/>
                      <a:gd name="connsiteX5" fmla="*/ 43922 w 43922"/>
                      <a:gd name="connsiteY5" fmla="*/ 0 h 2370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3922" h="237067">
                        <a:moveTo>
                          <a:pt x="43922" y="237067"/>
                        </a:moveTo>
                        <a:cubicBezTo>
                          <a:pt x="34676" y="224739"/>
                          <a:pt x="3610" y="187525"/>
                          <a:pt x="1589" y="169333"/>
                        </a:cubicBezTo>
                        <a:cubicBezTo>
                          <a:pt x="0" y="155031"/>
                          <a:pt x="8020" y="141246"/>
                          <a:pt x="10055" y="127000"/>
                        </a:cubicBezTo>
                        <a:cubicBezTo>
                          <a:pt x="13669" y="101701"/>
                          <a:pt x="12324" y="75593"/>
                          <a:pt x="18522" y="50800"/>
                        </a:cubicBezTo>
                        <a:cubicBezTo>
                          <a:pt x="20990" y="40928"/>
                          <a:pt x="30904" y="34501"/>
                          <a:pt x="35455" y="25400"/>
                        </a:cubicBezTo>
                        <a:cubicBezTo>
                          <a:pt x="39446" y="17418"/>
                          <a:pt x="43922" y="0"/>
                          <a:pt x="43922" y="0"/>
                        </a:cubicBezTo>
                      </a:path>
                    </a:pathLst>
                  </a:custGeom>
                  <a:ln w="9525" cap="flat" cmpd="sng" algn="ctr">
                    <a:solidFill>
                      <a:srgbClr val="F3ABAE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b="0"/>
                  </a:p>
                </p:txBody>
              </p:sp>
            </p:grpSp>
            <p:grpSp>
              <p:nvGrpSpPr>
                <p:cNvPr id="62" name="Group 61"/>
                <p:cNvGrpSpPr>
                  <a:grpSpLocks/>
                </p:cNvGrpSpPr>
                <p:nvPr/>
              </p:nvGrpSpPr>
              <p:grpSpPr bwMode="auto">
                <a:xfrm>
                  <a:off x="6838575" y="736915"/>
                  <a:ext cx="971195" cy="978164"/>
                  <a:chOff x="6838575" y="736915"/>
                  <a:chExt cx="971195" cy="978164"/>
                </a:xfrm>
              </p:grpSpPr>
              <p:grpSp>
                <p:nvGrpSpPr>
                  <p:cNvPr id="63" name="Group 334"/>
                  <p:cNvGrpSpPr>
                    <a:grpSpLocks/>
                  </p:cNvGrpSpPr>
                  <p:nvPr/>
                </p:nvGrpSpPr>
                <p:grpSpPr bwMode="auto">
                  <a:xfrm>
                    <a:off x="6838575" y="741406"/>
                    <a:ext cx="482600" cy="973673"/>
                    <a:chOff x="5852290" y="742942"/>
                    <a:chExt cx="482600" cy="973673"/>
                  </a:xfrm>
                </p:grpSpPr>
                <p:sp>
                  <p:nvSpPr>
                    <p:cNvPr id="72" name="Rounded Rectangle 71"/>
                    <p:cNvSpPr/>
                    <p:nvPr/>
                  </p:nvSpPr>
                  <p:spPr>
                    <a:xfrm>
                      <a:off x="5851889" y="1005209"/>
                      <a:ext cx="482623" cy="711354"/>
                    </a:xfrm>
                    <a:prstGeom prst="roundRect">
                      <a:avLst/>
                    </a:prstGeom>
                    <a:solidFill>
                      <a:srgbClr val="F3ABAE"/>
                    </a:solidFill>
                    <a:ln>
                      <a:solidFill>
                        <a:srgbClr val="FF93A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b="0"/>
                    </a:p>
                  </p:txBody>
                </p:sp>
                <p:sp>
                  <p:nvSpPr>
                    <p:cNvPr id="73" name="Oval 72"/>
                    <p:cNvSpPr/>
                    <p:nvPr/>
                  </p:nvSpPr>
                  <p:spPr>
                    <a:xfrm>
                      <a:off x="5958256" y="1210041"/>
                      <a:ext cx="306403" cy="441421"/>
                    </a:xfrm>
                    <a:prstGeom prst="ellipse">
                      <a:avLst/>
                    </a:prstGeom>
                    <a:solidFill>
                      <a:srgbClr val="FFC8DE"/>
                    </a:solidFill>
                    <a:ln>
                      <a:solidFill>
                        <a:srgbClr val="F3ABAE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b="0"/>
                    </a:p>
                  </p:txBody>
                </p:sp>
                <p:sp>
                  <p:nvSpPr>
                    <p:cNvPr id="74" name="Freeform 73"/>
                    <p:cNvSpPr/>
                    <p:nvPr/>
                  </p:nvSpPr>
                  <p:spPr>
                    <a:xfrm>
                      <a:off x="5934443" y="768621"/>
                      <a:ext cx="44452" cy="228650"/>
                    </a:xfrm>
                    <a:custGeom>
                      <a:avLst/>
                      <a:gdLst>
                        <a:gd name="connsiteX0" fmla="*/ 43922 w 43922"/>
                        <a:gd name="connsiteY0" fmla="*/ 237067 h 237067"/>
                        <a:gd name="connsiteX1" fmla="*/ 1589 w 43922"/>
                        <a:gd name="connsiteY1" fmla="*/ 169333 h 237067"/>
                        <a:gd name="connsiteX2" fmla="*/ 10055 w 43922"/>
                        <a:gd name="connsiteY2" fmla="*/ 127000 h 237067"/>
                        <a:gd name="connsiteX3" fmla="*/ 18522 w 43922"/>
                        <a:gd name="connsiteY3" fmla="*/ 50800 h 237067"/>
                        <a:gd name="connsiteX4" fmla="*/ 35455 w 43922"/>
                        <a:gd name="connsiteY4" fmla="*/ 25400 h 237067"/>
                        <a:gd name="connsiteX5" fmla="*/ 43922 w 43922"/>
                        <a:gd name="connsiteY5" fmla="*/ 0 h 23706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43922" h="237067">
                          <a:moveTo>
                            <a:pt x="43922" y="237067"/>
                          </a:moveTo>
                          <a:cubicBezTo>
                            <a:pt x="34676" y="224739"/>
                            <a:pt x="3610" y="187525"/>
                            <a:pt x="1589" y="169333"/>
                          </a:cubicBezTo>
                          <a:cubicBezTo>
                            <a:pt x="0" y="155031"/>
                            <a:pt x="8020" y="141246"/>
                            <a:pt x="10055" y="127000"/>
                          </a:cubicBezTo>
                          <a:cubicBezTo>
                            <a:pt x="13669" y="101701"/>
                            <a:pt x="12324" y="75593"/>
                            <a:pt x="18522" y="50800"/>
                          </a:cubicBezTo>
                          <a:cubicBezTo>
                            <a:pt x="20990" y="40928"/>
                            <a:pt x="30904" y="34501"/>
                            <a:pt x="35455" y="25400"/>
                          </a:cubicBezTo>
                          <a:cubicBezTo>
                            <a:pt x="39446" y="17418"/>
                            <a:pt x="43922" y="0"/>
                            <a:pt x="43922" y="0"/>
                          </a:cubicBezTo>
                        </a:path>
                      </a:pathLst>
                    </a:custGeom>
                    <a:ln w="9525" cap="flat" cmpd="sng" algn="ctr">
                      <a:solidFill>
                        <a:srgbClr val="F3AB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b="0"/>
                    </a:p>
                  </p:txBody>
                </p:sp>
                <p:sp>
                  <p:nvSpPr>
                    <p:cNvPr id="75" name="Freeform 74"/>
                    <p:cNvSpPr/>
                    <p:nvPr/>
                  </p:nvSpPr>
                  <p:spPr>
                    <a:xfrm>
                      <a:off x="6063036" y="759094"/>
                      <a:ext cx="49215" cy="238177"/>
                    </a:xfrm>
                    <a:custGeom>
                      <a:avLst/>
                      <a:gdLst>
                        <a:gd name="connsiteX0" fmla="*/ 0 w 47892"/>
                        <a:gd name="connsiteY0" fmla="*/ 245534 h 245534"/>
                        <a:gd name="connsiteX1" fmla="*/ 8466 w 47892"/>
                        <a:gd name="connsiteY1" fmla="*/ 203200 h 245534"/>
                        <a:gd name="connsiteX2" fmla="*/ 25400 w 47892"/>
                        <a:gd name="connsiteY2" fmla="*/ 186267 h 245534"/>
                        <a:gd name="connsiteX3" fmla="*/ 33866 w 47892"/>
                        <a:gd name="connsiteY3" fmla="*/ 152400 h 245534"/>
                        <a:gd name="connsiteX4" fmla="*/ 16933 w 47892"/>
                        <a:gd name="connsiteY4" fmla="*/ 110067 h 245534"/>
                        <a:gd name="connsiteX5" fmla="*/ 0 w 47892"/>
                        <a:gd name="connsiteY5" fmla="*/ 84667 h 245534"/>
                        <a:gd name="connsiteX6" fmla="*/ 42333 w 47892"/>
                        <a:gd name="connsiteY6" fmla="*/ 42334 h 245534"/>
                        <a:gd name="connsiteX7" fmla="*/ 42333 w 47892"/>
                        <a:gd name="connsiteY7" fmla="*/ 0 h 2455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47892" h="245534">
                          <a:moveTo>
                            <a:pt x="0" y="245534"/>
                          </a:moveTo>
                          <a:cubicBezTo>
                            <a:pt x="2822" y="231423"/>
                            <a:pt x="2797" y="216427"/>
                            <a:pt x="8466" y="203200"/>
                          </a:cubicBezTo>
                          <a:cubicBezTo>
                            <a:pt x="11610" y="195863"/>
                            <a:pt x="21830" y="193407"/>
                            <a:pt x="25400" y="186267"/>
                          </a:cubicBezTo>
                          <a:cubicBezTo>
                            <a:pt x="30604" y="175859"/>
                            <a:pt x="31044" y="163689"/>
                            <a:pt x="33866" y="152400"/>
                          </a:cubicBezTo>
                          <a:cubicBezTo>
                            <a:pt x="28222" y="138289"/>
                            <a:pt x="23730" y="123661"/>
                            <a:pt x="16933" y="110067"/>
                          </a:cubicBezTo>
                          <a:cubicBezTo>
                            <a:pt x="12382" y="100966"/>
                            <a:pt x="0" y="94843"/>
                            <a:pt x="0" y="84667"/>
                          </a:cubicBezTo>
                          <a:cubicBezTo>
                            <a:pt x="0" y="47036"/>
                            <a:pt x="31044" y="68676"/>
                            <a:pt x="42333" y="42334"/>
                          </a:cubicBezTo>
                          <a:cubicBezTo>
                            <a:pt x="47892" y="29364"/>
                            <a:pt x="42333" y="14111"/>
                            <a:pt x="42333" y="0"/>
                          </a:cubicBezTo>
                        </a:path>
                      </a:pathLst>
                    </a:custGeom>
                    <a:ln w="9525" cap="flat" cmpd="sng" algn="ctr">
                      <a:solidFill>
                        <a:srgbClr val="FF9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b="0"/>
                    </a:p>
                  </p:txBody>
                </p:sp>
                <p:sp>
                  <p:nvSpPr>
                    <p:cNvPr id="76" name="Freeform 75"/>
                    <p:cNvSpPr/>
                    <p:nvPr/>
                  </p:nvSpPr>
                  <p:spPr>
                    <a:xfrm>
                      <a:off x="6147178" y="759094"/>
                      <a:ext cx="42864" cy="230237"/>
                    </a:xfrm>
                    <a:custGeom>
                      <a:avLst/>
                      <a:gdLst>
                        <a:gd name="connsiteX0" fmla="*/ 43922 w 43922"/>
                        <a:gd name="connsiteY0" fmla="*/ 237067 h 237067"/>
                        <a:gd name="connsiteX1" fmla="*/ 1589 w 43922"/>
                        <a:gd name="connsiteY1" fmla="*/ 169333 h 237067"/>
                        <a:gd name="connsiteX2" fmla="*/ 10055 w 43922"/>
                        <a:gd name="connsiteY2" fmla="*/ 127000 h 237067"/>
                        <a:gd name="connsiteX3" fmla="*/ 18522 w 43922"/>
                        <a:gd name="connsiteY3" fmla="*/ 50800 h 237067"/>
                        <a:gd name="connsiteX4" fmla="*/ 35455 w 43922"/>
                        <a:gd name="connsiteY4" fmla="*/ 25400 h 237067"/>
                        <a:gd name="connsiteX5" fmla="*/ 43922 w 43922"/>
                        <a:gd name="connsiteY5" fmla="*/ 0 h 23706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43922" h="237067">
                          <a:moveTo>
                            <a:pt x="43922" y="237067"/>
                          </a:moveTo>
                          <a:cubicBezTo>
                            <a:pt x="34676" y="224739"/>
                            <a:pt x="3610" y="187525"/>
                            <a:pt x="1589" y="169333"/>
                          </a:cubicBezTo>
                          <a:cubicBezTo>
                            <a:pt x="0" y="155031"/>
                            <a:pt x="8020" y="141246"/>
                            <a:pt x="10055" y="127000"/>
                          </a:cubicBezTo>
                          <a:cubicBezTo>
                            <a:pt x="13669" y="101701"/>
                            <a:pt x="12324" y="75593"/>
                            <a:pt x="18522" y="50800"/>
                          </a:cubicBezTo>
                          <a:cubicBezTo>
                            <a:pt x="20990" y="40928"/>
                            <a:pt x="30904" y="34501"/>
                            <a:pt x="35455" y="25400"/>
                          </a:cubicBezTo>
                          <a:cubicBezTo>
                            <a:pt x="39446" y="17418"/>
                            <a:pt x="43922" y="0"/>
                            <a:pt x="43922" y="0"/>
                          </a:cubicBezTo>
                        </a:path>
                      </a:pathLst>
                    </a:custGeom>
                    <a:ln w="9525" cap="flat" cmpd="sng" algn="ctr">
                      <a:solidFill>
                        <a:srgbClr val="F3AB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b="0"/>
                    </a:p>
                  </p:txBody>
                </p:sp>
                <p:sp>
                  <p:nvSpPr>
                    <p:cNvPr id="77" name="Freeform 76"/>
                    <p:cNvSpPr/>
                    <p:nvPr/>
                  </p:nvSpPr>
                  <p:spPr>
                    <a:xfrm>
                      <a:off x="6002708" y="751154"/>
                      <a:ext cx="44452" cy="228650"/>
                    </a:xfrm>
                    <a:custGeom>
                      <a:avLst/>
                      <a:gdLst>
                        <a:gd name="connsiteX0" fmla="*/ 43922 w 43922"/>
                        <a:gd name="connsiteY0" fmla="*/ 237067 h 237067"/>
                        <a:gd name="connsiteX1" fmla="*/ 1589 w 43922"/>
                        <a:gd name="connsiteY1" fmla="*/ 169333 h 237067"/>
                        <a:gd name="connsiteX2" fmla="*/ 10055 w 43922"/>
                        <a:gd name="connsiteY2" fmla="*/ 127000 h 237067"/>
                        <a:gd name="connsiteX3" fmla="*/ 18522 w 43922"/>
                        <a:gd name="connsiteY3" fmla="*/ 50800 h 237067"/>
                        <a:gd name="connsiteX4" fmla="*/ 35455 w 43922"/>
                        <a:gd name="connsiteY4" fmla="*/ 25400 h 237067"/>
                        <a:gd name="connsiteX5" fmla="*/ 43922 w 43922"/>
                        <a:gd name="connsiteY5" fmla="*/ 0 h 23706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43922" h="237067">
                          <a:moveTo>
                            <a:pt x="43922" y="237067"/>
                          </a:moveTo>
                          <a:cubicBezTo>
                            <a:pt x="34676" y="224739"/>
                            <a:pt x="3610" y="187525"/>
                            <a:pt x="1589" y="169333"/>
                          </a:cubicBezTo>
                          <a:cubicBezTo>
                            <a:pt x="0" y="155031"/>
                            <a:pt x="8020" y="141246"/>
                            <a:pt x="10055" y="127000"/>
                          </a:cubicBezTo>
                          <a:cubicBezTo>
                            <a:pt x="13669" y="101701"/>
                            <a:pt x="12324" y="75593"/>
                            <a:pt x="18522" y="50800"/>
                          </a:cubicBezTo>
                          <a:cubicBezTo>
                            <a:pt x="20990" y="40928"/>
                            <a:pt x="30904" y="34501"/>
                            <a:pt x="35455" y="25400"/>
                          </a:cubicBezTo>
                          <a:cubicBezTo>
                            <a:pt x="39446" y="17418"/>
                            <a:pt x="43922" y="0"/>
                            <a:pt x="43922" y="0"/>
                          </a:cubicBezTo>
                        </a:path>
                      </a:pathLst>
                    </a:custGeom>
                    <a:ln w="9525" cap="flat" cmpd="sng" algn="ctr">
                      <a:solidFill>
                        <a:srgbClr val="F3AB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b="0"/>
                    </a:p>
                  </p:txBody>
                </p:sp>
                <p:sp>
                  <p:nvSpPr>
                    <p:cNvPr id="78" name="Freeform 77"/>
                    <p:cNvSpPr/>
                    <p:nvPr/>
                  </p:nvSpPr>
                  <p:spPr>
                    <a:xfrm>
                      <a:off x="6205918" y="776559"/>
                      <a:ext cx="44452" cy="228650"/>
                    </a:xfrm>
                    <a:custGeom>
                      <a:avLst/>
                      <a:gdLst>
                        <a:gd name="connsiteX0" fmla="*/ 43922 w 43922"/>
                        <a:gd name="connsiteY0" fmla="*/ 237067 h 237067"/>
                        <a:gd name="connsiteX1" fmla="*/ 1589 w 43922"/>
                        <a:gd name="connsiteY1" fmla="*/ 169333 h 237067"/>
                        <a:gd name="connsiteX2" fmla="*/ 10055 w 43922"/>
                        <a:gd name="connsiteY2" fmla="*/ 127000 h 237067"/>
                        <a:gd name="connsiteX3" fmla="*/ 18522 w 43922"/>
                        <a:gd name="connsiteY3" fmla="*/ 50800 h 237067"/>
                        <a:gd name="connsiteX4" fmla="*/ 35455 w 43922"/>
                        <a:gd name="connsiteY4" fmla="*/ 25400 h 237067"/>
                        <a:gd name="connsiteX5" fmla="*/ 43922 w 43922"/>
                        <a:gd name="connsiteY5" fmla="*/ 0 h 23706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43922" h="237067">
                          <a:moveTo>
                            <a:pt x="43922" y="237067"/>
                          </a:moveTo>
                          <a:cubicBezTo>
                            <a:pt x="34676" y="224739"/>
                            <a:pt x="3610" y="187525"/>
                            <a:pt x="1589" y="169333"/>
                          </a:cubicBezTo>
                          <a:cubicBezTo>
                            <a:pt x="0" y="155031"/>
                            <a:pt x="8020" y="141246"/>
                            <a:pt x="10055" y="127000"/>
                          </a:cubicBezTo>
                          <a:cubicBezTo>
                            <a:pt x="13669" y="101701"/>
                            <a:pt x="12324" y="75593"/>
                            <a:pt x="18522" y="50800"/>
                          </a:cubicBezTo>
                          <a:cubicBezTo>
                            <a:pt x="20990" y="40928"/>
                            <a:pt x="30904" y="34501"/>
                            <a:pt x="35455" y="25400"/>
                          </a:cubicBezTo>
                          <a:cubicBezTo>
                            <a:pt x="39446" y="17418"/>
                            <a:pt x="43922" y="0"/>
                            <a:pt x="43922" y="0"/>
                          </a:cubicBezTo>
                        </a:path>
                      </a:pathLst>
                    </a:custGeom>
                    <a:ln w="9525" cap="flat" cmpd="sng" algn="ctr">
                      <a:solidFill>
                        <a:srgbClr val="F3AB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b="0"/>
                    </a:p>
                  </p:txBody>
                </p:sp>
              </p:grpSp>
              <p:grpSp>
                <p:nvGrpSpPr>
                  <p:cNvPr id="64" name="Group 342"/>
                  <p:cNvGrpSpPr>
                    <a:grpSpLocks/>
                  </p:cNvGrpSpPr>
                  <p:nvPr/>
                </p:nvGrpSpPr>
                <p:grpSpPr bwMode="auto">
                  <a:xfrm>
                    <a:off x="7327170" y="736915"/>
                    <a:ext cx="482600" cy="973673"/>
                    <a:chOff x="5852290" y="742942"/>
                    <a:chExt cx="482600" cy="973673"/>
                  </a:xfrm>
                </p:grpSpPr>
                <p:sp>
                  <p:nvSpPr>
                    <p:cNvPr id="65" name="Rounded Rectangle 64"/>
                    <p:cNvSpPr/>
                    <p:nvPr/>
                  </p:nvSpPr>
                  <p:spPr>
                    <a:xfrm>
                      <a:off x="5852267" y="1004937"/>
                      <a:ext cx="482623" cy="708178"/>
                    </a:xfrm>
                    <a:prstGeom prst="roundRect">
                      <a:avLst/>
                    </a:prstGeom>
                    <a:solidFill>
                      <a:srgbClr val="F3ABAE"/>
                    </a:solidFill>
                    <a:ln>
                      <a:solidFill>
                        <a:srgbClr val="FF93A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b="0"/>
                    </a:p>
                  </p:txBody>
                </p:sp>
                <p:sp>
                  <p:nvSpPr>
                    <p:cNvPr id="66" name="Oval 65"/>
                    <p:cNvSpPr/>
                    <p:nvPr/>
                  </p:nvSpPr>
                  <p:spPr>
                    <a:xfrm>
                      <a:off x="5958634" y="1209768"/>
                      <a:ext cx="306403" cy="438245"/>
                    </a:xfrm>
                    <a:prstGeom prst="ellipse">
                      <a:avLst/>
                    </a:prstGeom>
                    <a:solidFill>
                      <a:srgbClr val="FFC8DE"/>
                    </a:solidFill>
                    <a:ln>
                      <a:solidFill>
                        <a:srgbClr val="F3ABAE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b="0"/>
                    </a:p>
                  </p:txBody>
                </p:sp>
                <p:sp>
                  <p:nvSpPr>
                    <p:cNvPr id="67" name="Freeform 66"/>
                    <p:cNvSpPr/>
                    <p:nvPr/>
                  </p:nvSpPr>
                  <p:spPr>
                    <a:xfrm>
                      <a:off x="5934821" y="760409"/>
                      <a:ext cx="44452" cy="236588"/>
                    </a:xfrm>
                    <a:custGeom>
                      <a:avLst/>
                      <a:gdLst>
                        <a:gd name="connsiteX0" fmla="*/ 43922 w 43922"/>
                        <a:gd name="connsiteY0" fmla="*/ 237067 h 237067"/>
                        <a:gd name="connsiteX1" fmla="*/ 1589 w 43922"/>
                        <a:gd name="connsiteY1" fmla="*/ 169333 h 237067"/>
                        <a:gd name="connsiteX2" fmla="*/ 10055 w 43922"/>
                        <a:gd name="connsiteY2" fmla="*/ 127000 h 237067"/>
                        <a:gd name="connsiteX3" fmla="*/ 18522 w 43922"/>
                        <a:gd name="connsiteY3" fmla="*/ 50800 h 237067"/>
                        <a:gd name="connsiteX4" fmla="*/ 35455 w 43922"/>
                        <a:gd name="connsiteY4" fmla="*/ 25400 h 237067"/>
                        <a:gd name="connsiteX5" fmla="*/ 43922 w 43922"/>
                        <a:gd name="connsiteY5" fmla="*/ 0 h 23706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43922" h="237067">
                          <a:moveTo>
                            <a:pt x="43922" y="237067"/>
                          </a:moveTo>
                          <a:cubicBezTo>
                            <a:pt x="34676" y="224739"/>
                            <a:pt x="3610" y="187525"/>
                            <a:pt x="1589" y="169333"/>
                          </a:cubicBezTo>
                          <a:cubicBezTo>
                            <a:pt x="0" y="155031"/>
                            <a:pt x="8020" y="141246"/>
                            <a:pt x="10055" y="127000"/>
                          </a:cubicBezTo>
                          <a:cubicBezTo>
                            <a:pt x="13669" y="101701"/>
                            <a:pt x="12324" y="75593"/>
                            <a:pt x="18522" y="50800"/>
                          </a:cubicBezTo>
                          <a:cubicBezTo>
                            <a:pt x="20990" y="40928"/>
                            <a:pt x="30904" y="34501"/>
                            <a:pt x="35455" y="25400"/>
                          </a:cubicBezTo>
                          <a:cubicBezTo>
                            <a:pt x="39446" y="17418"/>
                            <a:pt x="43922" y="0"/>
                            <a:pt x="43922" y="0"/>
                          </a:cubicBezTo>
                        </a:path>
                      </a:pathLst>
                    </a:custGeom>
                    <a:ln w="9525" cap="flat" cmpd="sng" algn="ctr">
                      <a:solidFill>
                        <a:srgbClr val="F3AB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b="0"/>
                    </a:p>
                  </p:txBody>
                </p:sp>
                <p:sp>
                  <p:nvSpPr>
                    <p:cNvPr id="68" name="Freeform 67"/>
                    <p:cNvSpPr/>
                    <p:nvPr/>
                  </p:nvSpPr>
                  <p:spPr>
                    <a:xfrm>
                      <a:off x="6063414" y="750882"/>
                      <a:ext cx="49215" cy="246115"/>
                    </a:xfrm>
                    <a:custGeom>
                      <a:avLst/>
                      <a:gdLst>
                        <a:gd name="connsiteX0" fmla="*/ 0 w 47892"/>
                        <a:gd name="connsiteY0" fmla="*/ 245534 h 245534"/>
                        <a:gd name="connsiteX1" fmla="*/ 8466 w 47892"/>
                        <a:gd name="connsiteY1" fmla="*/ 203200 h 245534"/>
                        <a:gd name="connsiteX2" fmla="*/ 25400 w 47892"/>
                        <a:gd name="connsiteY2" fmla="*/ 186267 h 245534"/>
                        <a:gd name="connsiteX3" fmla="*/ 33866 w 47892"/>
                        <a:gd name="connsiteY3" fmla="*/ 152400 h 245534"/>
                        <a:gd name="connsiteX4" fmla="*/ 16933 w 47892"/>
                        <a:gd name="connsiteY4" fmla="*/ 110067 h 245534"/>
                        <a:gd name="connsiteX5" fmla="*/ 0 w 47892"/>
                        <a:gd name="connsiteY5" fmla="*/ 84667 h 245534"/>
                        <a:gd name="connsiteX6" fmla="*/ 42333 w 47892"/>
                        <a:gd name="connsiteY6" fmla="*/ 42334 h 245534"/>
                        <a:gd name="connsiteX7" fmla="*/ 42333 w 47892"/>
                        <a:gd name="connsiteY7" fmla="*/ 0 h 2455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47892" h="245534">
                          <a:moveTo>
                            <a:pt x="0" y="245534"/>
                          </a:moveTo>
                          <a:cubicBezTo>
                            <a:pt x="2822" y="231423"/>
                            <a:pt x="2797" y="216427"/>
                            <a:pt x="8466" y="203200"/>
                          </a:cubicBezTo>
                          <a:cubicBezTo>
                            <a:pt x="11610" y="195863"/>
                            <a:pt x="21830" y="193407"/>
                            <a:pt x="25400" y="186267"/>
                          </a:cubicBezTo>
                          <a:cubicBezTo>
                            <a:pt x="30604" y="175859"/>
                            <a:pt x="31044" y="163689"/>
                            <a:pt x="33866" y="152400"/>
                          </a:cubicBezTo>
                          <a:cubicBezTo>
                            <a:pt x="28222" y="138289"/>
                            <a:pt x="23730" y="123661"/>
                            <a:pt x="16933" y="110067"/>
                          </a:cubicBezTo>
                          <a:cubicBezTo>
                            <a:pt x="12382" y="100966"/>
                            <a:pt x="0" y="94843"/>
                            <a:pt x="0" y="84667"/>
                          </a:cubicBezTo>
                          <a:cubicBezTo>
                            <a:pt x="0" y="47036"/>
                            <a:pt x="31044" y="68676"/>
                            <a:pt x="42333" y="42334"/>
                          </a:cubicBezTo>
                          <a:cubicBezTo>
                            <a:pt x="47892" y="29364"/>
                            <a:pt x="42333" y="14111"/>
                            <a:pt x="42333" y="0"/>
                          </a:cubicBezTo>
                        </a:path>
                      </a:pathLst>
                    </a:custGeom>
                    <a:ln w="9525" cap="flat" cmpd="sng" algn="ctr">
                      <a:solidFill>
                        <a:srgbClr val="FF9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b="0"/>
                    </a:p>
                  </p:txBody>
                </p:sp>
                <p:sp>
                  <p:nvSpPr>
                    <p:cNvPr id="69" name="Freeform 68"/>
                    <p:cNvSpPr/>
                    <p:nvPr/>
                  </p:nvSpPr>
                  <p:spPr>
                    <a:xfrm>
                      <a:off x="6147556" y="750882"/>
                      <a:ext cx="42864" cy="238177"/>
                    </a:xfrm>
                    <a:custGeom>
                      <a:avLst/>
                      <a:gdLst>
                        <a:gd name="connsiteX0" fmla="*/ 43922 w 43922"/>
                        <a:gd name="connsiteY0" fmla="*/ 237067 h 237067"/>
                        <a:gd name="connsiteX1" fmla="*/ 1589 w 43922"/>
                        <a:gd name="connsiteY1" fmla="*/ 169333 h 237067"/>
                        <a:gd name="connsiteX2" fmla="*/ 10055 w 43922"/>
                        <a:gd name="connsiteY2" fmla="*/ 127000 h 237067"/>
                        <a:gd name="connsiteX3" fmla="*/ 18522 w 43922"/>
                        <a:gd name="connsiteY3" fmla="*/ 50800 h 237067"/>
                        <a:gd name="connsiteX4" fmla="*/ 35455 w 43922"/>
                        <a:gd name="connsiteY4" fmla="*/ 25400 h 237067"/>
                        <a:gd name="connsiteX5" fmla="*/ 43922 w 43922"/>
                        <a:gd name="connsiteY5" fmla="*/ 0 h 23706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43922" h="237067">
                          <a:moveTo>
                            <a:pt x="43922" y="237067"/>
                          </a:moveTo>
                          <a:cubicBezTo>
                            <a:pt x="34676" y="224739"/>
                            <a:pt x="3610" y="187525"/>
                            <a:pt x="1589" y="169333"/>
                          </a:cubicBezTo>
                          <a:cubicBezTo>
                            <a:pt x="0" y="155031"/>
                            <a:pt x="8020" y="141246"/>
                            <a:pt x="10055" y="127000"/>
                          </a:cubicBezTo>
                          <a:cubicBezTo>
                            <a:pt x="13669" y="101701"/>
                            <a:pt x="12324" y="75593"/>
                            <a:pt x="18522" y="50800"/>
                          </a:cubicBezTo>
                          <a:cubicBezTo>
                            <a:pt x="20990" y="40928"/>
                            <a:pt x="30904" y="34501"/>
                            <a:pt x="35455" y="25400"/>
                          </a:cubicBezTo>
                          <a:cubicBezTo>
                            <a:pt x="39446" y="17418"/>
                            <a:pt x="43922" y="0"/>
                            <a:pt x="43922" y="0"/>
                          </a:cubicBezTo>
                        </a:path>
                      </a:pathLst>
                    </a:custGeom>
                    <a:ln w="9525" cap="flat" cmpd="sng" algn="ctr">
                      <a:solidFill>
                        <a:srgbClr val="F3AB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b="0"/>
                    </a:p>
                  </p:txBody>
                </p:sp>
                <p:sp>
                  <p:nvSpPr>
                    <p:cNvPr id="70" name="Freeform 69"/>
                    <p:cNvSpPr/>
                    <p:nvPr/>
                  </p:nvSpPr>
                  <p:spPr>
                    <a:xfrm>
                      <a:off x="6003086" y="742942"/>
                      <a:ext cx="44452" cy="236589"/>
                    </a:xfrm>
                    <a:custGeom>
                      <a:avLst/>
                      <a:gdLst>
                        <a:gd name="connsiteX0" fmla="*/ 43922 w 43922"/>
                        <a:gd name="connsiteY0" fmla="*/ 237067 h 237067"/>
                        <a:gd name="connsiteX1" fmla="*/ 1589 w 43922"/>
                        <a:gd name="connsiteY1" fmla="*/ 169333 h 237067"/>
                        <a:gd name="connsiteX2" fmla="*/ 10055 w 43922"/>
                        <a:gd name="connsiteY2" fmla="*/ 127000 h 237067"/>
                        <a:gd name="connsiteX3" fmla="*/ 18522 w 43922"/>
                        <a:gd name="connsiteY3" fmla="*/ 50800 h 237067"/>
                        <a:gd name="connsiteX4" fmla="*/ 35455 w 43922"/>
                        <a:gd name="connsiteY4" fmla="*/ 25400 h 237067"/>
                        <a:gd name="connsiteX5" fmla="*/ 43922 w 43922"/>
                        <a:gd name="connsiteY5" fmla="*/ 0 h 23706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43922" h="237067">
                          <a:moveTo>
                            <a:pt x="43922" y="237067"/>
                          </a:moveTo>
                          <a:cubicBezTo>
                            <a:pt x="34676" y="224739"/>
                            <a:pt x="3610" y="187525"/>
                            <a:pt x="1589" y="169333"/>
                          </a:cubicBezTo>
                          <a:cubicBezTo>
                            <a:pt x="0" y="155031"/>
                            <a:pt x="8020" y="141246"/>
                            <a:pt x="10055" y="127000"/>
                          </a:cubicBezTo>
                          <a:cubicBezTo>
                            <a:pt x="13669" y="101701"/>
                            <a:pt x="12324" y="75593"/>
                            <a:pt x="18522" y="50800"/>
                          </a:cubicBezTo>
                          <a:cubicBezTo>
                            <a:pt x="20990" y="40928"/>
                            <a:pt x="30904" y="34501"/>
                            <a:pt x="35455" y="25400"/>
                          </a:cubicBezTo>
                          <a:cubicBezTo>
                            <a:pt x="39446" y="17418"/>
                            <a:pt x="43922" y="0"/>
                            <a:pt x="43922" y="0"/>
                          </a:cubicBezTo>
                        </a:path>
                      </a:pathLst>
                    </a:custGeom>
                    <a:ln w="9525" cap="flat" cmpd="sng" algn="ctr">
                      <a:solidFill>
                        <a:srgbClr val="F3AB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b="0"/>
                    </a:p>
                  </p:txBody>
                </p:sp>
                <p:sp>
                  <p:nvSpPr>
                    <p:cNvPr id="71" name="Freeform 70"/>
                    <p:cNvSpPr/>
                    <p:nvPr/>
                  </p:nvSpPr>
                  <p:spPr>
                    <a:xfrm>
                      <a:off x="6206296" y="768348"/>
                      <a:ext cx="44452" cy="236589"/>
                    </a:xfrm>
                    <a:custGeom>
                      <a:avLst/>
                      <a:gdLst>
                        <a:gd name="connsiteX0" fmla="*/ 43922 w 43922"/>
                        <a:gd name="connsiteY0" fmla="*/ 237067 h 237067"/>
                        <a:gd name="connsiteX1" fmla="*/ 1589 w 43922"/>
                        <a:gd name="connsiteY1" fmla="*/ 169333 h 237067"/>
                        <a:gd name="connsiteX2" fmla="*/ 10055 w 43922"/>
                        <a:gd name="connsiteY2" fmla="*/ 127000 h 237067"/>
                        <a:gd name="connsiteX3" fmla="*/ 18522 w 43922"/>
                        <a:gd name="connsiteY3" fmla="*/ 50800 h 237067"/>
                        <a:gd name="connsiteX4" fmla="*/ 35455 w 43922"/>
                        <a:gd name="connsiteY4" fmla="*/ 25400 h 237067"/>
                        <a:gd name="connsiteX5" fmla="*/ 43922 w 43922"/>
                        <a:gd name="connsiteY5" fmla="*/ 0 h 23706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43922" h="237067">
                          <a:moveTo>
                            <a:pt x="43922" y="237067"/>
                          </a:moveTo>
                          <a:cubicBezTo>
                            <a:pt x="34676" y="224739"/>
                            <a:pt x="3610" y="187525"/>
                            <a:pt x="1589" y="169333"/>
                          </a:cubicBezTo>
                          <a:cubicBezTo>
                            <a:pt x="0" y="155031"/>
                            <a:pt x="8020" y="141246"/>
                            <a:pt x="10055" y="127000"/>
                          </a:cubicBezTo>
                          <a:cubicBezTo>
                            <a:pt x="13669" y="101701"/>
                            <a:pt x="12324" y="75593"/>
                            <a:pt x="18522" y="50800"/>
                          </a:cubicBezTo>
                          <a:cubicBezTo>
                            <a:pt x="20990" y="40928"/>
                            <a:pt x="30904" y="34501"/>
                            <a:pt x="35455" y="25400"/>
                          </a:cubicBezTo>
                          <a:cubicBezTo>
                            <a:pt x="39446" y="17418"/>
                            <a:pt x="43922" y="0"/>
                            <a:pt x="43922" y="0"/>
                          </a:cubicBezTo>
                        </a:path>
                      </a:pathLst>
                    </a:custGeom>
                    <a:ln w="9525" cap="flat" cmpd="sng" algn="ctr">
                      <a:solidFill>
                        <a:srgbClr val="F3AB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b="0"/>
                    </a:p>
                  </p:txBody>
                </p:sp>
              </p:grpSp>
            </p:grpSp>
          </p:grpSp>
          <p:sp>
            <p:nvSpPr>
              <p:cNvPr id="93" name="Oval 92"/>
              <p:cNvSpPr>
                <a:spLocks noChangeArrowheads="1"/>
              </p:cNvSpPr>
              <p:nvPr/>
            </p:nvSpPr>
            <p:spPr bwMode="auto">
              <a:xfrm flipV="1">
                <a:off x="1081088" y="1489075"/>
                <a:ext cx="217487" cy="192088"/>
              </a:xfrm>
              <a:prstGeom prst="ellipse">
                <a:avLst/>
              </a:prstGeom>
              <a:solidFill>
                <a:srgbClr val="DDC0B6"/>
              </a:solidFill>
              <a:ln w="9525" algn="ctr">
                <a:solidFill>
                  <a:srgbClr val="D40000"/>
                </a:solidFill>
                <a:round/>
                <a:headEnd/>
                <a:tailEnd/>
              </a:ln>
              <a:effectLst>
                <a:outerShdw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rot="1080000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>
                  <a:solidFill>
                    <a:schemeClr val="lt1"/>
                  </a:solidFill>
                  <a:latin typeface="+mn-lt"/>
                </a:endParaRPr>
              </a:p>
            </p:txBody>
          </p:sp>
          <p:grpSp>
            <p:nvGrpSpPr>
              <p:cNvPr id="94" name="Group 142"/>
              <p:cNvGrpSpPr>
                <a:grpSpLocks/>
              </p:cNvGrpSpPr>
              <p:nvPr/>
            </p:nvGrpSpPr>
            <p:grpSpPr bwMode="auto">
              <a:xfrm>
                <a:off x="679450" y="1128713"/>
                <a:ext cx="414338" cy="969962"/>
                <a:chOff x="924658" y="805668"/>
                <a:chExt cx="414179" cy="968629"/>
              </a:xfrm>
            </p:grpSpPr>
            <p:sp>
              <p:nvSpPr>
                <p:cNvPr id="95" name="Rounded Rectangle 94"/>
                <p:cNvSpPr/>
                <p:nvPr/>
              </p:nvSpPr>
              <p:spPr>
                <a:xfrm rot="21035614">
                  <a:off x="934179" y="1062490"/>
                  <a:ext cx="393549" cy="716564"/>
                </a:xfrm>
                <a:prstGeom prst="roundRect">
                  <a:avLst/>
                </a:prstGeom>
                <a:solidFill>
                  <a:srgbClr val="F3ABAE"/>
                </a:solidFill>
                <a:ln>
                  <a:solidFill>
                    <a:srgbClr val="FF93A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0"/>
                </a:p>
              </p:txBody>
            </p:sp>
            <p:sp>
              <p:nvSpPr>
                <p:cNvPr id="96" name="Oval 95"/>
                <p:cNvSpPr/>
                <p:nvPr/>
              </p:nvSpPr>
              <p:spPr>
                <a:xfrm rot="21035614">
                  <a:off x="1046849" y="1252728"/>
                  <a:ext cx="131711" cy="355111"/>
                </a:xfrm>
                <a:prstGeom prst="ellipse">
                  <a:avLst/>
                </a:prstGeom>
                <a:solidFill>
                  <a:srgbClr val="FFC8DE"/>
                </a:solidFill>
                <a:ln>
                  <a:solidFill>
                    <a:srgbClr val="F3ABA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0"/>
                </a:p>
              </p:txBody>
            </p:sp>
            <p:sp>
              <p:nvSpPr>
                <p:cNvPr id="97" name="Freeform 96"/>
                <p:cNvSpPr/>
                <p:nvPr/>
              </p:nvSpPr>
              <p:spPr>
                <a:xfrm rot="21035614">
                  <a:off x="924658" y="842130"/>
                  <a:ext cx="36499" cy="237798"/>
                </a:xfrm>
                <a:custGeom>
                  <a:avLst/>
                  <a:gdLst>
                    <a:gd name="connsiteX0" fmla="*/ 43922 w 43922"/>
                    <a:gd name="connsiteY0" fmla="*/ 237067 h 237067"/>
                    <a:gd name="connsiteX1" fmla="*/ 1589 w 43922"/>
                    <a:gd name="connsiteY1" fmla="*/ 169333 h 237067"/>
                    <a:gd name="connsiteX2" fmla="*/ 10055 w 43922"/>
                    <a:gd name="connsiteY2" fmla="*/ 127000 h 237067"/>
                    <a:gd name="connsiteX3" fmla="*/ 18522 w 43922"/>
                    <a:gd name="connsiteY3" fmla="*/ 50800 h 237067"/>
                    <a:gd name="connsiteX4" fmla="*/ 35455 w 43922"/>
                    <a:gd name="connsiteY4" fmla="*/ 25400 h 237067"/>
                    <a:gd name="connsiteX5" fmla="*/ 43922 w 43922"/>
                    <a:gd name="connsiteY5" fmla="*/ 0 h 2370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3922" h="237067">
                      <a:moveTo>
                        <a:pt x="43922" y="237067"/>
                      </a:moveTo>
                      <a:cubicBezTo>
                        <a:pt x="34676" y="224739"/>
                        <a:pt x="3610" y="187525"/>
                        <a:pt x="1589" y="169333"/>
                      </a:cubicBezTo>
                      <a:cubicBezTo>
                        <a:pt x="0" y="155031"/>
                        <a:pt x="8020" y="141246"/>
                        <a:pt x="10055" y="127000"/>
                      </a:cubicBezTo>
                      <a:cubicBezTo>
                        <a:pt x="13669" y="101701"/>
                        <a:pt x="12324" y="75593"/>
                        <a:pt x="18522" y="50800"/>
                      </a:cubicBezTo>
                      <a:cubicBezTo>
                        <a:pt x="20990" y="40928"/>
                        <a:pt x="30904" y="34501"/>
                        <a:pt x="35455" y="25400"/>
                      </a:cubicBezTo>
                      <a:cubicBezTo>
                        <a:pt x="39446" y="17418"/>
                        <a:pt x="43922" y="0"/>
                        <a:pt x="43922" y="0"/>
                      </a:cubicBezTo>
                    </a:path>
                  </a:pathLst>
                </a:custGeom>
                <a:ln w="9525" cap="flat" cmpd="sng" algn="ctr">
                  <a:solidFill>
                    <a:srgbClr val="F3ABAE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0"/>
                </a:p>
              </p:txBody>
            </p:sp>
            <p:sp>
              <p:nvSpPr>
                <p:cNvPr id="98" name="Freeform 97"/>
                <p:cNvSpPr/>
                <p:nvPr/>
              </p:nvSpPr>
              <p:spPr>
                <a:xfrm rot="21035614">
                  <a:off x="1027806" y="816765"/>
                  <a:ext cx="38085" cy="245725"/>
                </a:xfrm>
                <a:custGeom>
                  <a:avLst/>
                  <a:gdLst>
                    <a:gd name="connsiteX0" fmla="*/ 0 w 47892"/>
                    <a:gd name="connsiteY0" fmla="*/ 245534 h 245534"/>
                    <a:gd name="connsiteX1" fmla="*/ 8466 w 47892"/>
                    <a:gd name="connsiteY1" fmla="*/ 203200 h 245534"/>
                    <a:gd name="connsiteX2" fmla="*/ 25400 w 47892"/>
                    <a:gd name="connsiteY2" fmla="*/ 186267 h 245534"/>
                    <a:gd name="connsiteX3" fmla="*/ 33866 w 47892"/>
                    <a:gd name="connsiteY3" fmla="*/ 152400 h 245534"/>
                    <a:gd name="connsiteX4" fmla="*/ 16933 w 47892"/>
                    <a:gd name="connsiteY4" fmla="*/ 110067 h 245534"/>
                    <a:gd name="connsiteX5" fmla="*/ 0 w 47892"/>
                    <a:gd name="connsiteY5" fmla="*/ 84667 h 245534"/>
                    <a:gd name="connsiteX6" fmla="*/ 42333 w 47892"/>
                    <a:gd name="connsiteY6" fmla="*/ 42334 h 245534"/>
                    <a:gd name="connsiteX7" fmla="*/ 42333 w 47892"/>
                    <a:gd name="connsiteY7" fmla="*/ 0 h 2455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7892" h="245534">
                      <a:moveTo>
                        <a:pt x="0" y="245534"/>
                      </a:moveTo>
                      <a:cubicBezTo>
                        <a:pt x="2822" y="231423"/>
                        <a:pt x="2797" y="216427"/>
                        <a:pt x="8466" y="203200"/>
                      </a:cubicBezTo>
                      <a:cubicBezTo>
                        <a:pt x="11610" y="195863"/>
                        <a:pt x="21830" y="193407"/>
                        <a:pt x="25400" y="186267"/>
                      </a:cubicBezTo>
                      <a:cubicBezTo>
                        <a:pt x="30604" y="175859"/>
                        <a:pt x="31044" y="163689"/>
                        <a:pt x="33866" y="152400"/>
                      </a:cubicBezTo>
                      <a:cubicBezTo>
                        <a:pt x="28222" y="138289"/>
                        <a:pt x="23730" y="123661"/>
                        <a:pt x="16933" y="110067"/>
                      </a:cubicBezTo>
                      <a:cubicBezTo>
                        <a:pt x="12382" y="100966"/>
                        <a:pt x="0" y="94843"/>
                        <a:pt x="0" y="84667"/>
                      </a:cubicBezTo>
                      <a:cubicBezTo>
                        <a:pt x="0" y="47036"/>
                        <a:pt x="31044" y="68676"/>
                        <a:pt x="42333" y="42334"/>
                      </a:cubicBezTo>
                      <a:cubicBezTo>
                        <a:pt x="47892" y="29364"/>
                        <a:pt x="42333" y="14111"/>
                        <a:pt x="42333" y="0"/>
                      </a:cubicBezTo>
                    </a:path>
                  </a:pathLst>
                </a:custGeom>
                <a:ln w="9525" cap="flat" cmpd="sng" algn="ctr">
                  <a:solidFill>
                    <a:srgbClr val="FF93A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0"/>
                </a:p>
              </p:txBody>
            </p:sp>
            <p:sp>
              <p:nvSpPr>
                <p:cNvPr id="99" name="Freeform 98"/>
                <p:cNvSpPr/>
                <p:nvPr/>
              </p:nvSpPr>
              <p:spPr>
                <a:xfrm rot="21035614">
                  <a:off x="1092868" y="805668"/>
                  <a:ext cx="36499" cy="237798"/>
                </a:xfrm>
                <a:custGeom>
                  <a:avLst/>
                  <a:gdLst>
                    <a:gd name="connsiteX0" fmla="*/ 43922 w 43922"/>
                    <a:gd name="connsiteY0" fmla="*/ 237067 h 237067"/>
                    <a:gd name="connsiteX1" fmla="*/ 1589 w 43922"/>
                    <a:gd name="connsiteY1" fmla="*/ 169333 h 237067"/>
                    <a:gd name="connsiteX2" fmla="*/ 10055 w 43922"/>
                    <a:gd name="connsiteY2" fmla="*/ 127000 h 237067"/>
                    <a:gd name="connsiteX3" fmla="*/ 18522 w 43922"/>
                    <a:gd name="connsiteY3" fmla="*/ 50800 h 237067"/>
                    <a:gd name="connsiteX4" fmla="*/ 35455 w 43922"/>
                    <a:gd name="connsiteY4" fmla="*/ 25400 h 237067"/>
                    <a:gd name="connsiteX5" fmla="*/ 43922 w 43922"/>
                    <a:gd name="connsiteY5" fmla="*/ 0 h 2370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3922" h="237067">
                      <a:moveTo>
                        <a:pt x="43922" y="237067"/>
                      </a:moveTo>
                      <a:cubicBezTo>
                        <a:pt x="34676" y="224739"/>
                        <a:pt x="3610" y="187525"/>
                        <a:pt x="1589" y="169333"/>
                      </a:cubicBezTo>
                      <a:cubicBezTo>
                        <a:pt x="0" y="155031"/>
                        <a:pt x="8020" y="141246"/>
                        <a:pt x="10055" y="127000"/>
                      </a:cubicBezTo>
                      <a:cubicBezTo>
                        <a:pt x="13669" y="101701"/>
                        <a:pt x="12324" y="75593"/>
                        <a:pt x="18522" y="50800"/>
                      </a:cubicBezTo>
                      <a:cubicBezTo>
                        <a:pt x="20990" y="40928"/>
                        <a:pt x="30904" y="34501"/>
                        <a:pt x="35455" y="25400"/>
                      </a:cubicBezTo>
                      <a:cubicBezTo>
                        <a:pt x="39446" y="17418"/>
                        <a:pt x="43922" y="0"/>
                        <a:pt x="43922" y="0"/>
                      </a:cubicBezTo>
                    </a:path>
                  </a:pathLst>
                </a:custGeom>
                <a:ln w="9525" cap="flat" cmpd="sng" algn="ctr">
                  <a:solidFill>
                    <a:srgbClr val="F3ABAE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0"/>
                </a:p>
              </p:txBody>
            </p:sp>
            <p:sp>
              <p:nvSpPr>
                <p:cNvPr id="100" name="Freeform 99"/>
                <p:cNvSpPr/>
                <p:nvPr/>
              </p:nvSpPr>
              <p:spPr>
                <a:xfrm rot="21035614">
                  <a:off x="977026" y="816765"/>
                  <a:ext cx="34912" cy="236213"/>
                </a:xfrm>
                <a:custGeom>
                  <a:avLst/>
                  <a:gdLst>
                    <a:gd name="connsiteX0" fmla="*/ 43922 w 43922"/>
                    <a:gd name="connsiteY0" fmla="*/ 237067 h 237067"/>
                    <a:gd name="connsiteX1" fmla="*/ 1589 w 43922"/>
                    <a:gd name="connsiteY1" fmla="*/ 169333 h 237067"/>
                    <a:gd name="connsiteX2" fmla="*/ 10055 w 43922"/>
                    <a:gd name="connsiteY2" fmla="*/ 127000 h 237067"/>
                    <a:gd name="connsiteX3" fmla="*/ 18522 w 43922"/>
                    <a:gd name="connsiteY3" fmla="*/ 50800 h 237067"/>
                    <a:gd name="connsiteX4" fmla="*/ 35455 w 43922"/>
                    <a:gd name="connsiteY4" fmla="*/ 25400 h 237067"/>
                    <a:gd name="connsiteX5" fmla="*/ 43922 w 43922"/>
                    <a:gd name="connsiteY5" fmla="*/ 0 h 2370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3922" h="237067">
                      <a:moveTo>
                        <a:pt x="43922" y="237067"/>
                      </a:moveTo>
                      <a:cubicBezTo>
                        <a:pt x="34676" y="224739"/>
                        <a:pt x="3610" y="187525"/>
                        <a:pt x="1589" y="169333"/>
                      </a:cubicBezTo>
                      <a:cubicBezTo>
                        <a:pt x="0" y="155031"/>
                        <a:pt x="8020" y="141246"/>
                        <a:pt x="10055" y="127000"/>
                      </a:cubicBezTo>
                      <a:cubicBezTo>
                        <a:pt x="13669" y="101701"/>
                        <a:pt x="12324" y="75593"/>
                        <a:pt x="18522" y="50800"/>
                      </a:cubicBezTo>
                      <a:cubicBezTo>
                        <a:pt x="20990" y="40928"/>
                        <a:pt x="30904" y="34501"/>
                        <a:pt x="35455" y="25400"/>
                      </a:cubicBezTo>
                      <a:cubicBezTo>
                        <a:pt x="39446" y="17418"/>
                        <a:pt x="43922" y="0"/>
                        <a:pt x="43922" y="0"/>
                      </a:cubicBezTo>
                    </a:path>
                  </a:pathLst>
                </a:custGeom>
                <a:ln w="9525" cap="flat" cmpd="sng" algn="ctr">
                  <a:solidFill>
                    <a:srgbClr val="F3ABAE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0"/>
                </a:p>
              </p:txBody>
            </p:sp>
            <p:sp>
              <p:nvSpPr>
                <p:cNvPr id="101" name="Freeform 100"/>
                <p:cNvSpPr/>
                <p:nvPr/>
              </p:nvSpPr>
              <p:spPr>
                <a:xfrm rot="21035614">
                  <a:off x="1143649" y="815180"/>
                  <a:ext cx="34912" cy="236212"/>
                </a:xfrm>
                <a:custGeom>
                  <a:avLst/>
                  <a:gdLst>
                    <a:gd name="connsiteX0" fmla="*/ 43922 w 43922"/>
                    <a:gd name="connsiteY0" fmla="*/ 237067 h 237067"/>
                    <a:gd name="connsiteX1" fmla="*/ 1589 w 43922"/>
                    <a:gd name="connsiteY1" fmla="*/ 169333 h 237067"/>
                    <a:gd name="connsiteX2" fmla="*/ 10055 w 43922"/>
                    <a:gd name="connsiteY2" fmla="*/ 127000 h 237067"/>
                    <a:gd name="connsiteX3" fmla="*/ 18522 w 43922"/>
                    <a:gd name="connsiteY3" fmla="*/ 50800 h 237067"/>
                    <a:gd name="connsiteX4" fmla="*/ 35455 w 43922"/>
                    <a:gd name="connsiteY4" fmla="*/ 25400 h 237067"/>
                    <a:gd name="connsiteX5" fmla="*/ 43922 w 43922"/>
                    <a:gd name="connsiteY5" fmla="*/ 0 h 2370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3922" h="237067">
                      <a:moveTo>
                        <a:pt x="43922" y="237067"/>
                      </a:moveTo>
                      <a:cubicBezTo>
                        <a:pt x="34676" y="224739"/>
                        <a:pt x="3610" y="187525"/>
                        <a:pt x="1589" y="169333"/>
                      </a:cubicBezTo>
                      <a:cubicBezTo>
                        <a:pt x="0" y="155031"/>
                        <a:pt x="8020" y="141246"/>
                        <a:pt x="10055" y="127000"/>
                      </a:cubicBezTo>
                      <a:cubicBezTo>
                        <a:pt x="13669" y="101701"/>
                        <a:pt x="12324" y="75593"/>
                        <a:pt x="18522" y="50800"/>
                      </a:cubicBezTo>
                      <a:cubicBezTo>
                        <a:pt x="20990" y="40928"/>
                        <a:pt x="30904" y="34501"/>
                        <a:pt x="35455" y="25400"/>
                      </a:cubicBezTo>
                      <a:cubicBezTo>
                        <a:pt x="39446" y="17418"/>
                        <a:pt x="43922" y="0"/>
                        <a:pt x="43922" y="0"/>
                      </a:cubicBezTo>
                    </a:path>
                  </a:pathLst>
                </a:custGeom>
                <a:ln w="9525" cap="flat" cmpd="sng" algn="ctr">
                  <a:solidFill>
                    <a:srgbClr val="F3ABAE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0"/>
                </a:p>
              </p:txBody>
            </p:sp>
            <p:sp>
              <p:nvSpPr>
                <p:cNvPr id="102" name="Freeform 101"/>
                <p:cNvSpPr/>
                <p:nvPr/>
              </p:nvSpPr>
              <p:spPr>
                <a:xfrm rot="21035614">
                  <a:off x="1302338" y="1046636"/>
                  <a:ext cx="36499" cy="700711"/>
                </a:xfrm>
                <a:custGeom>
                  <a:avLst/>
                  <a:gdLst>
                    <a:gd name="connsiteX0" fmla="*/ 38100 w 57259"/>
                    <a:gd name="connsiteY0" fmla="*/ 0 h 590550"/>
                    <a:gd name="connsiteX1" fmla="*/ 31750 w 57259"/>
                    <a:gd name="connsiteY1" fmla="*/ 31750 h 590550"/>
                    <a:gd name="connsiteX2" fmla="*/ 12700 w 57259"/>
                    <a:gd name="connsiteY2" fmla="*/ 44450 h 590550"/>
                    <a:gd name="connsiteX3" fmla="*/ 0 w 57259"/>
                    <a:gd name="connsiteY3" fmla="*/ 63500 h 590550"/>
                    <a:gd name="connsiteX4" fmla="*/ 19050 w 57259"/>
                    <a:gd name="connsiteY4" fmla="*/ 69850 h 590550"/>
                    <a:gd name="connsiteX5" fmla="*/ 38100 w 57259"/>
                    <a:gd name="connsiteY5" fmla="*/ 184150 h 590550"/>
                    <a:gd name="connsiteX6" fmla="*/ 50800 w 57259"/>
                    <a:gd name="connsiteY6" fmla="*/ 203200 h 590550"/>
                    <a:gd name="connsiteX7" fmla="*/ 57150 w 57259"/>
                    <a:gd name="connsiteY7" fmla="*/ 222250 h 590550"/>
                    <a:gd name="connsiteX8" fmla="*/ 44450 w 57259"/>
                    <a:gd name="connsiteY8" fmla="*/ 260350 h 590550"/>
                    <a:gd name="connsiteX9" fmla="*/ 38100 w 57259"/>
                    <a:gd name="connsiteY9" fmla="*/ 355600 h 590550"/>
                    <a:gd name="connsiteX10" fmla="*/ 12700 w 57259"/>
                    <a:gd name="connsiteY10" fmla="*/ 393700 h 590550"/>
                    <a:gd name="connsiteX11" fmla="*/ 6350 w 57259"/>
                    <a:gd name="connsiteY11" fmla="*/ 412750 h 590550"/>
                    <a:gd name="connsiteX12" fmla="*/ 12700 w 57259"/>
                    <a:gd name="connsiteY12" fmla="*/ 450850 h 590550"/>
                    <a:gd name="connsiteX13" fmla="*/ 50800 w 57259"/>
                    <a:gd name="connsiteY13" fmla="*/ 476250 h 590550"/>
                    <a:gd name="connsiteX14" fmla="*/ 50800 w 57259"/>
                    <a:gd name="connsiteY14" fmla="*/ 520700 h 590550"/>
                    <a:gd name="connsiteX15" fmla="*/ 44450 w 57259"/>
                    <a:gd name="connsiteY15" fmla="*/ 539750 h 590550"/>
                    <a:gd name="connsiteX16" fmla="*/ 6350 w 57259"/>
                    <a:gd name="connsiteY16" fmla="*/ 571500 h 590550"/>
                    <a:gd name="connsiteX17" fmla="*/ 6350 w 57259"/>
                    <a:gd name="connsiteY17" fmla="*/ 590550 h 5905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57259" h="590550">
                      <a:moveTo>
                        <a:pt x="38100" y="0"/>
                      </a:moveTo>
                      <a:cubicBezTo>
                        <a:pt x="35983" y="10583"/>
                        <a:pt x="37105" y="22379"/>
                        <a:pt x="31750" y="31750"/>
                      </a:cubicBezTo>
                      <a:cubicBezTo>
                        <a:pt x="27964" y="38376"/>
                        <a:pt x="18096" y="39054"/>
                        <a:pt x="12700" y="44450"/>
                      </a:cubicBezTo>
                      <a:cubicBezTo>
                        <a:pt x="7304" y="49846"/>
                        <a:pt x="4233" y="57150"/>
                        <a:pt x="0" y="63500"/>
                      </a:cubicBezTo>
                      <a:cubicBezTo>
                        <a:pt x="6350" y="65617"/>
                        <a:pt x="13823" y="65669"/>
                        <a:pt x="19050" y="69850"/>
                      </a:cubicBezTo>
                      <a:cubicBezTo>
                        <a:pt x="48162" y="93139"/>
                        <a:pt x="36409" y="174001"/>
                        <a:pt x="38100" y="184150"/>
                      </a:cubicBezTo>
                      <a:cubicBezTo>
                        <a:pt x="39355" y="191678"/>
                        <a:pt x="47387" y="196374"/>
                        <a:pt x="50800" y="203200"/>
                      </a:cubicBezTo>
                      <a:cubicBezTo>
                        <a:pt x="53793" y="209187"/>
                        <a:pt x="55033" y="215900"/>
                        <a:pt x="57150" y="222250"/>
                      </a:cubicBezTo>
                      <a:cubicBezTo>
                        <a:pt x="52917" y="234950"/>
                        <a:pt x="45340" y="246993"/>
                        <a:pt x="44450" y="260350"/>
                      </a:cubicBezTo>
                      <a:cubicBezTo>
                        <a:pt x="42333" y="292100"/>
                        <a:pt x="45470" y="324645"/>
                        <a:pt x="38100" y="355600"/>
                      </a:cubicBezTo>
                      <a:cubicBezTo>
                        <a:pt x="34565" y="370448"/>
                        <a:pt x="17527" y="379220"/>
                        <a:pt x="12700" y="393700"/>
                      </a:cubicBezTo>
                      <a:lnTo>
                        <a:pt x="6350" y="412750"/>
                      </a:lnTo>
                      <a:cubicBezTo>
                        <a:pt x="8467" y="425450"/>
                        <a:pt x="5317" y="440302"/>
                        <a:pt x="12700" y="450850"/>
                      </a:cubicBezTo>
                      <a:cubicBezTo>
                        <a:pt x="21453" y="463354"/>
                        <a:pt x="50800" y="476250"/>
                        <a:pt x="50800" y="476250"/>
                      </a:cubicBezTo>
                      <a:cubicBezTo>
                        <a:pt x="59439" y="502168"/>
                        <a:pt x="59387" y="490646"/>
                        <a:pt x="50800" y="520700"/>
                      </a:cubicBezTo>
                      <a:cubicBezTo>
                        <a:pt x="48961" y="527136"/>
                        <a:pt x="48631" y="534523"/>
                        <a:pt x="44450" y="539750"/>
                      </a:cubicBezTo>
                      <a:cubicBezTo>
                        <a:pt x="25000" y="564062"/>
                        <a:pt x="22474" y="539251"/>
                        <a:pt x="6350" y="571500"/>
                      </a:cubicBezTo>
                      <a:cubicBezTo>
                        <a:pt x="3510" y="577180"/>
                        <a:pt x="6350" y="584200"/>
                        <a:pt x="6350" y="590550"/>
                      </a:cubicBezTo>
                    </a:path>
                  </a:pathLst>
                </a:custGeom>
                <a:ln w="31750">
                  <a:solidFill>
                    <a:srgbClr val="F19D9D">
                      <a:alpha val="98000"/>
                    </a:srgb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0"/>
                </a:p>
              </p:txBody>
            </p:sp>
          </p:grpSp>
          <p:sp>
            <p:nvSpPr>
              <p:cNvPr id="103" name="Rounded Rectangle 102"/>
              <p:cNvSpPr/>
              <p:nvPr/>
            </p:nvSpPr>
            <p:spPr bwMode="auto">
              <a:xfrm>
                <a:off x="1717675" y="1327150"/>
                <a:ext cx="482600" cy="711200"/>
              </a:xfrm>
              <a:prstGeom prst="roundRect">
                <a:avLst/>
              </a:prstGeom>
              <a:solidFill>
                <a:srgbClr val="F3ABAE"/>
              </a:solidFill>
              <a:ln>
                <a:solidFill>
                  <a:srgbClr val="FF93A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/>
              </a:p>
            </p:txBody>
          </p:sp>
          <p:sp>
            <p:nvSpPr>
              <p:cNvPr id="104" name="Freeform 103"/>
              <p:cNvSpPr/>
              <p:nvPr/>
            </p:nvSpPr>
            <p:spPr bwMode="auto">
              <a:xfrm>
                <a:off x="1800225" y="1081088"/>
                <a:ext cx="44450" cy="236537"/>
              </a:xfrm>
              <a:custGeom>
                <a:avLst/>
                <a:gdLst>
                  <a:gd name="connsiteX0" fmla="*/ 43922 w 43922"/>
                  <a:gd name="connsiteY0" fmla="*/ 237067 h 237067"/>
                  <a:gd name="connsiteX1" fmla="*/ 1589 w 43922"/>
                  <a:gd name="connsiteY1" fmla="*/ 169333 h 237067"/>
                  <a:gd name="connsiteX2" fmla="*/ 10055 w 43922"/>
                  <a:gd name="connsiteY2" fmla="*/ 127000 h 237067"/>
                  <a:gd name="connsiteX3" fmla="*/ 18522 w 43922"/>
                  <a:gd name="connsiteY3" fmla="*/ 50800 h 237067"/>
                  <a:gd name="connsiteX4" fmla="*/ 35455 w 43922"/>
                  <a:gd name="connsiteY4" fmla="*/ 25400 h 237067"/>
                  <a:gd name="connsiteX5" fmla="*/ 43922 w 43922"/>
                  <a:gd name="connsiteY5" fmla="*/ 0 h 237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3922" h="237067">
                    <a:moveTo>
                      <a:pt x="43922" y="237067"/>
                    </a:moveTo>
                    <a:cubicBezTo>
                      <a:pt x="34676" y="224739"/>
                      <a:pt x="3610" y="187525"/>
                      <a:pt x="1589" y="169333"/>
                    </a:cubicBezTo>
                    <a:cubicBezTo>
                      <a:pt x="0" y="155031"/>
                      <a:pt x="8020" y="141246"/>
                      <a:pt x="10055" y="127000"/>
                    </a:cubicBezTo>
                    <a:cubicBezTo>
                      <a:pt x="13669" y="101701"/>
                      <a:pt x="12324" y="75593"/>
                      <a:pt x="18522" y="50800"/>
                    </a:cubicBezTo>
                    <a:cubicBezTo>
                      <a:pt x="20990" y="40928"/>
                      <a:pt x="30904" y="34501"/>
                      <a:pt x="35455" y="25400"/>
                    </a:cubicBezTo>
                    <a:cubicBezTo>
                      <a:pt x="39446" y="17418"/>
                      <a:pt x="43922" y="0"/>
                      <a:pt x="43922" y="0"/>
                    </a:cubicBezTo>
                  </a:path>
                </a:pathLst>
              </a:custGeom>
              <a:ln w="9525" cap="flat" cmpd="sng" algn="ctr">
                <a:solidFill>
                  <a:srgbClr val="F3ABAE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/>
              </a:p>
            </p:txBody>
          </p:sp>
          <p:sp>
            <p:nvSpPr>
              <p:cNvPr id="105" name="Freeform 104"/>
              <p:cNvSpPr/>
              <p:nvPr/>
            </p:nvSpPr>
            <p:spPr bwMode="auto">
              <a:xfrm>
                <a:off x="1868488" y="1063625"/>
                <a:ext cx="44450" cy="238125"/>
              </a:xfrm>
              <a:custGeom>
                <a:avLst/>
                <a:gdLst>
                  <a:gd name="connsiteX0" fmla="*/ 43922 w 43922"/>
                  <a:gd name="connsiteY0" fmla="*/ 237067 h 237067"/>
                  <a:gd name="connsiteX1" fmla="*/ 1589 w 43922"/>
                  <a:gd name="connsiteY1" fmla="*/ 169333 h 237067"/>
                  <a:gd name="connsiteX2" fmla="*/ 10055 w 43922"/>
                  <a:gd name="connsiteY2" fmla="*/ 127000 h 237067"/>
                  <a:gd name="connsiteX3" fmla="*/ 18522 w 43922"/>
                  <a:gd name="connsiteY3" fmla="*/ 50800 h 237067"/>
                  <a:gd name="connsiteX4" fmla="*/ 35455 w 43922"/>
                  <a:gd name="connsiteY4" fmla="*/ 25400 h 237067"/>
                  <a:gd name="connsiteX5" fmla="*/ 43922 w 43922"/>
                  <a:gd name="connsiteY5" fmla="*/ 0 h 237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3922" h="237067">
                    <a:moveTo>
                      <a:pt x="43922" y="237067"/>
                    </a:moveTo>
                    <a:cubicBezTo>
                      <a:pt x="34676" y="224739"/>
                      <a:pt x="3610" y="187525"/>
                      <a:pt x="1589" y="169333"/>
                    </a:cubicBezTo>
                    <a:cubicBezTo>
                      <a:pt x="0" y="155031"/>
                      <a:pt x="8020" y="141246"/>
                      <a:pt x="10055" y="127000"/>
                    </a:cubicBezTo>
                    <a:cubicBezTo>
                      <a:pt x="13669" y="101701"/>
                      <a:pt x="12324" y="75593"/>
                      <a:pt x="18522" y="50800"/>
                    </a:cubicBezTo>
                    <a:cubicBezTo>
                      <a:pt x="20990" y="40928"/>
                      <a:pt x="30904" y="34501"/>
                      <a:pt x="35455" y="25400"/>
                    </a:cubicBezTo>
                    <a:cubicBezTo>
                      <a:pt x="39446" y="17418"/>
                      <a:pt x="43922" y="0"/>
                      <a:pt x="43922" y="0"/>
                    </a:cubicBezTo>
                  </a:path>
                </a:pathLst>
              </a:custGeom>
              <a:ln w="9525" cap="flat" cmpd="sng" algn="ctr">
                <a:solidFill>
                  <a:srgbClr val="F3ABAE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/>
              </a:p>
            </p:txBody>
          </p:sp>
          <p:grpSp>
            <p:nvGrpSpPr>
              <p:cNvPr id="106" name="Group 42"/>
              <p:cNvGrpSpPr>
                <a:grpSpLocks/>
              </p:cNvGrpSpPr>
              <p:nvPr/>
            </p:nvGrpSpPr>
            <p:grpSpPr bwMode="auto">
              <a:xfrm>
                <a:off x="1317625" y="1050925"/>
                <a:ext cx="400050" cy="974725"/>
                <a:chOff x="1585886" y="728133"/>
                <a:chExt cx="399523" cy="973673"/>
              </a:xfrm>
            </p:grpSpPr>
            <p:sp>
              <p:nvSpPr>
                <p:cNvPr id="107" name="Rounded Rectangle 106"/>
                <p:cNvSpPr/>
                <p:nvPr/>
              </p:nvSpPr>
              <p:spPr>
                <a:xfrm>
                  <a:off x="1585886" y="991374"/>
                  <a:ext cx="399523" cy="710432"/>
                </a:xfrm>
                <a:prstGeom prst="roundRect">
                  <a:avLst/>
                </a:prstGeom>
                <a:solidFill>
                  <a:srgbClr val="F3ABAE"/>
                </a:solidFill>
                <a:ln>
                  <a:solidFill>
                    <a:srgbClr val="FF93A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0"/>
                </a:p>
              </p:txBody>
            </p:sp>
            <p:sp>
              <p:nvSpPr>
                <p:cNvPr id="108" name="Freeform 107"/>
                <p:cNvSpPr/>
                <p:nvPr/>
              </p:nvSpPr>
              <p:spPr>
                <a:xfrm>
                  <a:off x="1585886" y="745577"/>
                  <a:ext cx="44391" cy="236282"/>
                </a:xfrm>
                <a:custGeom>
                  <a:avLst/>
                  <a:gdLst>
                    <a:gd name="connsiteX0" fmla="*/ 43922 w 43922"/>
                    <a:gd name="connsiteY0" fmla="*/ 237067 h 237067"/>
                    <a:gd name="connsiteX1" fmla="*/ 1589 w 43922"/>
                    <a:gd name="connsiteY1" fmla="*/ 169333 h 237067"/>
                    <a:gd name="connsiteX2" fmla="*/ 10055 w 43922"/>
                    <a:gd name="connsiteY2" fmla="*/ 127000 h 237067"/>
                    <a:gd name="connsiteX3" fmla="*/ 18522 w 43922"/>
                    <a:gd name="connsiteY3" fmla="*/ 50800 h 237067"/>
                    <a:gd name="connsiteX4" fmla="*/ 35455 w 43922"/>
                    <a:gd name="connsiteY4" fmla="*/ 25400 h 237067"/>
                    <a:gd name="connsiteX5" fmla="*/ 43922 w 43922"/>
                    <a:gd name="connsiteY5" fmla="*/ 0 h 2370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3922" h="237067">
                      <a:moveTo>
                        <a:pt x="43922" y="237067"/>
                      </a:moveTo>
                      <a:cubicBezTo>
                        <a:pt x="34676" y="224739"/>
                        <a:pt x="3610" y="187525"/>
                        <a:pt x="1589" y="169333"/>
                      </a:cubicBezTo>
                      <a:cubicBezTo>
                        <a:pt x="0" y="155031"/>
                        <a:pt x="8020" y="141246"/>
                        <a:pt x="10055" y="127000"/>
                      </a:cubicBezTo>
                      <a:cubicBezTo>
                        <a:pt x="13669" y="101701"/>
                        <a:pt x="12324" y="75593"/>
                        <a:pt x="18522" y="50800"/>
                      </a:cubicBezTo>
                      <a:cubicBezTo>
                        <a:pt x="20990" y="40928"/>
                        <a:pt x="30904" y="34501"/>
                        <a:pt x="35455" y="25400"/>
                      </a:cubicBezTo>
                      <a:cubicBezTo>
                        <a:pt x="39446" y="17418"/>
                        <a:pt x="43922" y="0"/>
                        <a:pt x="43922" y="0"/>
                      </a:cubicBezTo>
                    </a:path>
                  </a:pathLst>
                </a:custGeom>
                <a:ln w="9525" cap="flat" cmpd="sng" algn="ctr">
                  <a:solidFill>
                    <a:srgbClr val="F3ABAE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0"/>
                </a:p>
              </p:txBody>
            </p:sp>
            <p:sp>
              <p:nvSpPr>
                <p:cNvPr id="109" name="Freeform 108"/>
                <p:cNvSpPr/>
                <p:nvPr/>
              </p:nvSpPr>
              <p:spPr>
                <a:xfrm>
                  <a:off x="1714305" y="736062"/>
                  <a:ext cx="47562" cy="245796"/>
                </a:xfrm>
                <a:custGeom>
                  <a:avLst/>
                  <a:gdLst>
                    <a:gd name="connsiteX0" fmla="*/ 0 w 47892"/>
                    <a:gd name="connsiteY0" fmla="*/ 245534 h 245534"/>
                    <a:gd name="connsiteX1" fmla="*/ 8466 w 47892"/>
                    <a:gd name="connsiteY1" fmla="*/ 203200 h 245534"/>
                    <a:gd name="connsiteX2" fmla="*/ 25400 w 47892"/>
                    <a:gd name="connsiteY2" fmla="*/ 186267 h 245534"/>
                    <a:gd name="connsiteX3" fmla="*/ 33866 w 47892"/>
                    <a:gd name="connsiteY3" fmla="*/ 152400 h 245534"/>
                    <a:gd name="connsiteX4" fmla="*/ 16933 w 47892"/>
                    <a:gd name="connsiteY4" fmla="*/ 110067 h 245534"/>
                    <a:gd name="connsiteX5" fmla="*/ 0 w 47892"/>
                    <a:gd name="connsiteY5" fmla="*/ 84667 h 245534"/>
                    <a:gd name="connsiteX6" fmla="*/ 42333 w 47892"/>
                    <a:gd name="connsiteY6" fmla="*/ 42334 h 245534"/>
                    <a:gd name="connsiteX7" fmla="*/ 42333 w 47892"/>
                    <a:gd name="connsiteY7" fmla="*/ 0 h 2455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7892" h="245534">
                      <a:moveTo>
                        <a:pt x="0" y="245534"/>
                      </a:moveTo>
                      <a:cubicBezTo>
                        <a:pt x="2822" y="231423"/>
                        <a:pt x="2797" y="216427"/>
                        <a:pt x="8466" y="203200"/>
                      </a:cubicBezTo>
                      <a:cubicBezTo>
                        <a:pt x="11610" y="195863"/>
                        <a:pt x="21830" y="193407"/>
                        <a:pt x="25400" y="186267"/>
                      </a:cubicBezTo>
                      <a:cubicBezTo>
                        <a:pt x="30604" y="175859"/>
                        <a:pt x="31044" y="163689"/>
                        <a:pt x="33866" y="152400"/>
                      </a:cubicBezTo>
                      <a:cubicBezTo>
                        <a:pt x="28222" y="138289"/>
                        <a:pt x="23730" y="123661"/>
                        <a:pt x="16933" y="110067"/>
                      </a:cubicBezTo>
                      <a:cubicBezTo>
                        <a:pt x="12382" y="100966"/>
                        <a:pt x="0" y="94843"/>
                        <a:pt x="0" y="84667"/>
                      </a:cubicBezTo>
                      <a:cubicBezTo>
                        <a:pt x="0" y="47036"/>
                        <a:pt x="31044" y="68676"/>
                        <a:pt x="42333" y="42334"/>
                      </a:cubicBezTo>
                      <a:cubicBezTo>
                        <a:pt x="47892" y="29364"/>
                        <a:pt x="42333" y="14111"/>
                        <a:pt x="42333" y="0"/>
                      </a:cubicBezTo>
                    </a:path>
                  </a:pathLst>
                </a:custGeom>
                <a:ln w="9525" cap="flat" cmpd="sng" algn="ctr">
                  <a:solidFill>
                    <a:srgbClr val="FF93A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0"/>
                </a:p>
              </p:txBody>
            </p:sp>
            <p:sp>
              <p:nvSpPr>
                <p:cNvPr id="110" name="Freeform 109"/>
                <p:cNvSpPr/>
                <p:nvPr/>
              </p:nvSpPr>
              <p:spPr>
                <a:xfrm>
                  <a:off x="1798331" y="736062"/>
                  <a:ext cx="42807" cy="237868"/>
                </a:xfrm>
                <a:custGeom>
                  <a:avLst/>
                  <a:gdLst>
                    <a:gd name="connsiteX0" fmla="*/ 43922 w 43922"/>
                    <a:gd name="connsiteY0" fmla="*/ 237067 h 237067"/>
                    <a:gd name="connsiteX1" fmla="*/ 1589 w 43922"/>
                    <a:gd name="connsiteY1" fmla="*/ 169333 h 237067"/>
                    <a:gd name="connsiteX2" fmla="*/ 10055 w 43922"/>
                    <a:gd name="connsiteY2" fmla="*/ 127000 h 237067"/>
                    <a:gd name="connsiteX3" fmla="*/ 18522 w 43922"/>
                    <a:gd name="connsiteY3" fmla="*/ 50800 h 237067"/>
                    <a:gd name="connsiteX4" fmla="*/ 35455 w 43922"/>
                    <a:gd name="connsiteY4" fmla="*/ 25400 h 237067"/>
                    <a:gd name="connsiteX5" fmla="*/ 43922 w 43922"/>
                    <a:gd name="connsiteY5" fmla="*/ 0 h 2370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3922" h="237067">
                      <a:moveTo>
                        <a:pt x="43922" y="237067"/>
                      </a:moveTo>
                      <a:cubicBezTo>
                        <a:pt x="34676" y="224739"/>
                        <a:pt x="3610" y="187525"/>
                        <a:pt x="1589" y="169333"/>
                      </a:cubicBezTo>
                      <a:cubicBezTo>
                        <a:pt x="0" y="155031"/>
                        <a:pt x="8020" y="141246"/>
                        <a:pt x="10055" y="127000"/>
                      </a:cubicBezTo>
                      <a:cubicBezTo>
                        <a:pt x="13669" y="101701"/>
                        <a:pt x="12324" y="75593"/>
                        <a:pt x="18522" y="50800"/>
                      </a:cubicBezTo>
                      <a:cubicBezTo>
                        <a:pt x="20990" y="40928"/>
                        <a:pt x="30904" y="34501"/>
                        <a:pt x="35455" y="25400"/>
                      </a:cubicBezTo>
                      <a:cubicBezTo>
                        <a:pt x="39446" y="17418"/>
                        <a:pt x="43922" y="0"/>
                        <a:pt x="43922" y="0"/>
                      </a:cubicBezTo>
                    </a:path>
                  </a:pathLst>
                </a:custGeom>
                <a:ln w="9525" cap="flat" cmpd="sng" algn="ctr">
                  <a:solidFill>
                    <a:srgbClr val="F3ABAE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0"/>
                </a:p>
              </p:txBody>
            </p:sp>
            <p:sp>
              <p:nvSpPr>
                <p:cNvPr id="111" name="Freeform 110"/>
                <p:cNvSpPr/>
                <p:nvPr/>
              </p:nvSpPr>
              <p:spPr>
                <a:xfrm>
                  <a:off x="1654059" y="728133"/>
                  <a:ext cx="42806" cy="236283"/>
                </a:xfrm>
                <a:custGeom>
                  <a:avLst/>
                  <a:gdLst>
                    <a:gd name="connsiteX0" fmla="*/ 43922 w 43922"/>
                    <a:gd name="connsiteY0" fmla="*/ 237067 h 237067"/>
                    <a:gd name="connsiteX1" fmla="*/ 1589 w 43922"/>
                    <a:gd name="connsiteY1" fmla="*/ 169333 h 237067"/>
                    <a:gd name="connsiteX2" fmla="*/ 10055 w 43922"/>
                    <a:gd name="connsiteY2" fmla="*/ 127000 h 237067"/>
                    <a:gd name="connsiteX3" fmla="*/ 18522 w 43922"/>
                    <a:gd name="connsiteY3" fmla="*/ 50800 h 237067"/>
                    <a:gd name="connsiteX4" fmla="*/ 35455 w 43922"/>
                    <a:gd name="connsiteY4" fmla="*/ 25400 h 237067"/>
                    <a:gd name="connsiteX5" fmla="*/ 43922 w 43922"/>
                    <a:gd name="connsiteY5" fmla="*/ 0 h 2370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3922" h="237067">
                      <a:moveTo>
                        <a:pt x="43922" y="237067"/>
                      </a:moveTo>
                      <a:cubicBezTo>
                        <a:pt x="34676" y="224739"/>
                        <a:pt x="3610" y="187525"/>
                        <a:pt x="1589" y="169333"/>
                      </a:cubicBezTo>
                      <a:cubicBezTo>
                        <a:pt x="0" y="155031"/>
                        <a:pt x="8020" y="141246"/>
                        <a:pt x="10055" y="127000"/>
                      </a:cubicBezTo>
                      <a:cubicBezTo>
                        <a:pt x="13669" y="101701"/>
                        <a:pt x="12324" y="75593"/>
                        <a:pt x="18522" y="50800"/>
                      </a:cubicBezTo>
                      <a:cubicBezTo>
                        <a:pt x="20990" y="40928"/>
                        <a:pt x="30904" y="34501"/>
                        <a:pt x="35455" y="25400"/>
                      </a:cubicBezTo>
                      <a:cubicBezTo>
                        <a:pt x="39446" y="17418"/>
                        <a:pt x="43922" y="0"/>
                        <a:pt x="43922" y="0"/>
                      </a:cubicBezTo>
                    </a:path>
                  </a:pathLst>
                </a:custGeom>
                <a:ln w="9525" cap="flat" cmpd="sng" algn="ctr">
                  <a:solidFill>
                    <a:srgbClr val="F3ABAE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0"/>
                </a:p>
              </p:txBody>
            </p:sp>
            <p:sp>
              <p:nvSpPr>
                <p:cNvPr id="112" name="Freeform 111"/>
                <p:cNvSpPr/>
                <p:nvPr/>
              </p:nvSpPr>
              <p:spPr>
                <a:xfrm>
                  <a:off x="1856991" y="753506"/>
                  <a:ext cx="44391" cy="237868"/>
                </a:xfrm>
                <a:custGeom>
                  <a:avLst/>
                  <a:gdLst>
                    <a:gd name="connsiteX0" fmla="*/ 43922 w 43922"/>
                    <a:gd name="connsiteY0" fmla="*/ 237067 h 237067"/>
                    <a:gd name="connsiteX1" fmla="*/ 1589 w 43922"/>
                    <a:gd name="connsiteY1" fmla="*/ 169333 h 237067"/>
                    <a:gd name="connsiteX2" fmla="*/ 10055 w 43922"/>
                    <a:gd name="connsiteY2" fmla="*/ 127000 h 237067"/>
                    <a:gd name="connsiteX3" fmla="*/ 18522 w 43922"/>
                    <a:gd name="connsiteY3" fmla="*/ 50800 h 237067"/>
                    <a:gd name="connsiteX4" fmla="*/ 35455 w 43922"/>
                    <a:gd name="connsiteY4" fmla="*/ 25400 h 237067"/>
                    <a:gd name="connsiteX5" fmla="*/ 43922 w 43922"/>
                    <a:gd name="connsiteY5" fmla="*/ 0 h 2370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3922" h="237067">
                      <a:moveTo>
                        <a:pt x="43922" y="237067"/>
                      </a:moveTo>
                      <a:cubicBezTo>
                        <a:pt x="34676" y="224739"/>
                        <a:pt x="3610" y="187525"/>
                        <a:pt x="1589" y="169333"/>
                      </a:cubicBezTo>
                      <a:cubicBezTo>
                        <a:pt x="0" y="155031"/>
                        <a:pt x="8020" y="141246"/>
                        <a:pt x="10055" y="127000"/>
                      </a:cubicBezTo>
                      <a:cubicBezTo>
                        <a:pt x="13669" y="101701"/>
                        <a:pt x="12324" y="75593"/>
                        <a:pt x="18522" y="50800"/>
                      </a:cubicBezTo>
                      <a:cubicBezTo>
                        <a:pt x="20990" y="40928"/>
                        <a:pt x="30904" y="34501"/>
                        <a:pt x="35455" y="25400"/>
                      </a:cubicBezTo>
                      <a:cubicBezTo>
                        <a:pt x="39446" y="17418"/>
                        <a:pt x="43922" y="0"/>
                        <a:pt x="43922" y="0"/>
                      </a:cubicBezTo>
                    </a:path>
                  </a:pathLst>
                </a:custGeom>
                <a:ln w="9525" cap="flat" cmpd="sng" algn="ctr">
                  <a:solidFill>
                    <a:srgbClr val="F3ABAE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0"/>
                </a:p>
              </p:txBody>
            </p:sp>
          </p:grpSp>
          <p:sp>
            <p:nvSpPr>
              <p:cNvPr id="113" name="Rounded Rectangle 112"/>
              <p:cNvSpPr/>
              <p:nvPr/>
            </p:nvSpPr>
            <p:spPr bwMode="auto">
              <a:xfrm>
                <a:off x="2200275" y="1327150"/>
                <a:ext cx="482600" cy="711200"/>
              </a:xfrm>
              <a:prstGeom prst="roundRect">
                <a:avLst/>
              </a:prstGeom>
              <a:solidFill>
                <a:srgbClr val="F3ABAE"/>
              </a:solidFill>
              <a:ln>
                <a:solidFill>
                  <a:srgbClr val="FF93A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/>
              </a:p>
            </p:txBody>
          </p:sp>
          <p:sp>
            <p:nvSpPr>
              <p:cNvPr id="114" name="Freeform 113"/>
              <p:cNvSpPr/>
              <p:nvPr/>
            </p:nvSpPr>
            <p:spPr bwMode="auto">
              <a:xfrm>
                <a:off x="2282825" y="1081088"/>
                <a:ext cx="44450" cy="236537"/>
              </a:xfrm>
              <a:custGeom>
                <a:avLst/>
                <a:gdLst>
                  <a:gd name="connsiteX0" fmla="*/ 43922 w 43922"/>
                  <a:gd name="connsiteY0" fmla="*/ 237067 h 237067"/>
                  <a:gd name="connsiteX1" fmla="*/ 1589 w 43922"/>
                  <a:gd name="connsiteY1" fmla="*/ 169333 h 237067"/>
                  <a:gd name="connsiteX2" fmla="*/ 10055 w 43922"/>
                  <a:gd name="connsiteY2" fmla="*/ 127000 h 237067"/>
                  <a:gd name="connsiteX3" fmla="*/ 18522 w 43922"/>
                  <a:gd name="connsiteY3" fmla="*/ 50800 h 237067"/>
                  <a:gd name="connsiteX4" fmla="*/ 35455 w 43922"/>
                  <a:gd name="connsiteY4" fmla="*/ 25400 h 237067"/>
                  <a:gd name="connsiteX5" fmla="*/ 43922 w 43922"/>
                  <a:gd name="connsiteY5" fmla="*/ 0 h 237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3922" h="237067">
                    <a:moveTo>
                      <a:pt x="43922" y="237067"/>
                    </a:moveTo>
                    <a:cubicBezTo>
                      <a:pt x="34676" y="224739"/>
                      <a:pt x="3610" y="187525"/>
                      <a:pt x="1589" y="169333"/>
                    </a:cubicBezTo>
                    <a:cubicBezTo>
                      <a:pt x="0" y="155031"/>
                      <a:pt x="8020" y="141246"/>
                      <a:pt x="10055" y="127000"/>
                    </a:cubicBezTo>
                    <a:cubicBezTo>
                      <a:pt x="13669" y="101701"/>
                      <a:pt x="12324" y="75593"/>
                      <a:pt x="18522" y="50800"/>
                    </a:cubicBezTo>
                    <a:cubicBezTo>
                      <a:pt x="20990" y="40928"/>
                      <a:pt x="30904" y="34501"/>
                      <a:pt x="35455" y="25400"/>
                    </a:cubicBezTo>
                    <a:cubicBezTo>
                      <a:pt x="39446" y="17418"/>
                      <a:pt x="43922" y="0"/>
                      <a:pt x="43922" y="0"/>
                    </a:cubicBezTo>
                  </a:path>
                </a:pathLst>
              </a:custGeom>
              <a:ln w="9525" cap="flat" cmpd="sng" algn="ctr">
                <a:solidFill>
                  <a:srgbClr val="F3ABAE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/>
              </a:p>
            </p:txBody>
          </p:sp>
          <p:sp>
            <p:nvSpPr>
              <p:cNvPr id="115" name="Oval 114"/>
              <p:cNvSpPr/>
              <p:nvPr/>
            </p:nvSpPr>
            <p:spPr bwMode="auto">
              <a:xfrm>
                <a:off x="2306638" y="1531938"/>
                <a:ext cx="306387" cy="441325"/>
              </a:xfrm>
              <a:prstGeom prst="ellipse">
                <a:avLst/>
              </a:prstGeom>
              <a:solidFill>
                <a:srgbClr val="FFC8DE"/>
              </a:solidFill>
              <a:ln>
                <a:solidFill>
                  <a:srgbClr val="F3ABAE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/>
              </a:p>
            </p:txBody>
          </p:sp>
          <p:sp>
            <p:nvSpPr>
              <p:cNvPr id="116" name="Freeform 115"/>
              <p:cNvSpPr/>
              <p:nvPr/>
            </p:nvSpPr>
            <p:spPr bwMode="auto">
              <a:xfrm>
                <a:off x="2411413" y="1071563"/>
                <a:ext cx="49212" cy="246062"/>
              </a:xfrm>
              <a:custGeom>
                <a:avLst/>
                <a:gdLst>
                  <a:gd name="connsiteX0" fmla="*/ 0 w 47892"/>
                  <a:gd name="connsiteY0" fmla="*/ 245534 h 245534"/>
                  <a:gd name="connsiteX1" fmla="*/ 8466 w 47892"/>
                  <a:gd name="connsiteY1" fmla="*/ 203200 h 245534"/>
                  <a:gd name="connsiteX2" fmla="*/ 25400 w 47892"/>
                  <a:gd name="connsiteY2" fmla="*/ 186267 h 245534"/>
                  <a:gd name="connsiteX3" fmla="*/ 33866 w 47892"/>
                  <a:gd name="connsiteY3" fmla="*/ 152400 h 245534"/>
                  <a:gd name="connsiteX4" fmla="*/ 16933 w 47892"/>
                  <a:gd name="connsiteY4" fmla="*/ 110067 h 245534"/>
                  <a:gd name="connsiteX5" fmla="*/ 0 w 47892"/>
                  <a:gd name="connsiteY5" fmla="*/ 84667 h 245534"/>
                  <a:gd name="connsiteX6" fmla="*/ 42333 w 47892"/>
                  <a:gd name="connsiteY6" fmla="*/ 42334 h 245534"/>
                  <a:gd name="connsiteX7" fmla="*/ 42333 w 47892"/>
                  <a:gd name="connsiteY7" fmla="*/ 0 h 245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892" h="245534">
                    <a:moveTo>
                      <a:pt x="0" y="245534"/>
                    </a:moveTo>
                    <a:cubicBezTo>
                      <a:pt x="2822" y="231423"/>
                      <a:pt x="2797" y="216427"/>
                      <a:pt x="8466" y="203200"/>
                    </a:cubicBezTo>
                    <a:cubicBezTo>
                      <a:pt x="11610" y="195863"/>
                      <a:pt x="21830" y="193407"/>
                      <a:pt x="25400" y="186267"/>
                    </a:cubicBezTo>
                    <a:cubicBezTo>
                      <a:pt x="30604" y="175859"/>
                      <a:pt x="31044" y="163689"/>
                      <a:pt x="33866" y="152400"/>
                    </a:cubicBezTo>
                    <a:cubicBezTo>
                      <a:pt x="28222" y="138289"/>
                      <a:pt x="23730" y="123661"/>
                      <a:pt x="16933" y="110067"/>
                    </a:cubicBezTo>
                    <a:cubicBezTo>
                      <a:pt x="12382" y="100966"/>
                      <a:pt x="0" y="94843"/>
                      <a:pt x="0" y="84667"/>
                    </a:cubicBezTo>
                    <a:cubicBezTo>
                      <a:pt x="0" y="47036"/>
                      <a:pt x="31044" y="68676"/>
                      <a:pt x="42333" y="42334"/>
                    </a:cubicBezTo>
                    <a:cubicBezTo>
                      <a:pt x="47892" y="29364"/>
                      <a:pt x="42333" y="14111"/>
                      <a:pt x="42333" y="0"/>
                    </a:cubicBezTo>
                  </a:path>
                </a:pathLst>
              </a:custGeom>
              <a:ln w="9525" cap="flat" cmpd="sng" algn="ctr">
                <a:solidFill>
                  <a:srgbClr val="FF93A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/>
              </a:p>
            </p:txBody>
          </p:sp>
          <p:sp>
            <p:nvSpPr>
              <p:cNvPr id="117" name="Freeform 116"/>
              <p:cNvSpPr/>
              <p:nvPr/>
            </p:nvSpPr>
            <p:spPr bwMode="auto">
              <a:xfrm>
                <a:off x="2495550" y="1071563"/>
                <a:ext cx="42863" cy="238125"/>
              </a:xfrm>
              <a:custGeom>
                <a:avLst/>
                <a:gdLst>
                  <a:gd name="connsiteX0" fmla="*/ 43922 w 43922"/>
                  <a:gd name="connsiteY0" fmla="*/ 237067 h 237067"/>
                  <a:gd name="connsiteX1" fmla="*/ 1589 w 43922"/>
                  <a:gd name="connsiteY1" fmla="*/ 169333 h 237067"/>
                  <a:gd name="connsiteX2" fmla="*/ 10055 w 43922"/>
                  <a:gd name="connsiteY2" fmla="*/ 127000 h 237067"/>
                  <a:gd name="connsiteX3" fmla="*/ 18522 w 43922"/>
                  <a:gd name="connsiteY3" fmla="*/ 50800 h 237067"/>
                  <a:gd name="connsiteX4" fmla="*/ 35455 w 43922"/>
                  <a:gd name="connsiteY4" fmla="*/ 25400 h 237067"/>
                  <a:gd name="connsiteX5" fmla="*/ 43922 w 43922"/>
                  <a:gd name="connsiteY5" fmla="*/ 0 h 237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3922" h="237067">
                    <a:moveTo>
                      <a:pt x="43922" y="237067"/>
                    </a:moveTo>
                    <a:cubicBezTo>
                      <a:pt x="34676" y="224739"/>
                      <a:pt x="3610" y="187525"/>
                      <a:pt x="1589" y="169333"/>
                    </a:cubicBezTo>
                    <a:cubicBezTo>
                      <a:pt x="0" y="155031"/>
                      <a:pt x="8020" y="141246"/>
                      <a:pt x="10055" y="127000"/>
                    </a:cubicBezTo>
                    <a:cubicBezTo>
                      <a:pt x="13669" y="101701"/>
                      <a:pt x="12324" y="75593"/>
                      <a:pt x="18522" y="50800"/>
                    </a:cubicBezTo>
                    <a:cubicBezTo>
                      <a:pt x="20990" y="40928"/>
                      <a:pt x="30904" y="34501"/>
                      <a:pt x="35455" y="25400"/>
                    </a:cubicBezTo>
                    <a:cubicBezTo>
                      <a:pt x="39446" y="17418"/>
                      <a:pt x="43922" y="0"/>
                      <a:pt x="43922" y="0"/>
                    </a:cubicBezTo>
                  </a:path>
                </a:pathLst>
              </a:custGeom>
              <a:ln w="9525" cap="flat" cmpd="sng" algn="ctr">
                <a:solidFill>
                  <a:srgbClr val="F3ABAE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/>
              </a:p>
            </p:txBody>
          </p:sp>
          <p:sp>
            <p:nvSpPr>
              <p:cNvPr id="118" name="Freeform 117"/>
              <p:cNvSpPr/>
              <p:nvPr/>
            </p:nvSpPr>
            <p:spPr bwMode="auto">
              <a:xfrm>
                <a:off x="2351088" y="1063625"/>
                <a:ext cx="44450" cy="238125"/>
              </a:xfrm>
              <a:custGeom>
                <a:avLst/>
                <a:gdLst>
                  <a:gd name="connsiteX0" fmla="*/ 43922 w 43922"/>
                  <a:gd name="connsiteY0" fmla="*/ 237067 h 237067"/>
                  <a:gd name="connsiteX1" fmla="*/ 1589 w 43922"/>
                  <a:gd name="connsiteY1" fmla="*/ 169333 h 237067"/>
                  <a:gd name="connsiteX2" fmla="*/ 10055 w 43922"/>
                  <a:gd name="connsiteY2" fmla="*/ 127000 h 237067"/>
                  <a:gd name="connsiteX3" fmla="*/ 18522 w 43922"/>
                  <a:gd name="connsiteY3" fmla="*/ 50800 h 237067"/>
                  <a:gd name="connsiteX4" fmla="*/ 35455 w 43922"/>
                  <a:gd name="connsiteY4" fmla="*/ 25400 h 237067"/>
                  <a:gd name="connsiteX5" fmla="*/ 43922 w 43922"/>
                  <a:gd name="connsiteY5" fmla="*/ 0 h 237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3922" h="237067">
                    <a:moveTo>
                      <a:pt x="43922" y="237067"/>
                    </a:moveTo>
                    <a:cubicBezTo>
                      <a:pt x="34676" y="224739"/>
                      <a:pt x="3610" y="187525"/>
                      <a:pt x="1589" y="169333"/>
                    </a:cubicBezTo>
                    <a:cubicBezTo>
                      <a:pt x="0" y="155031"/>
                      <a:pt x="8020" y="141246"/>
                      <a:pt x="10055" y="127000"/>
                    </a:cubicBezTo>
                    <a:cubicBezTo>
                      <a:pt x="13669" y="101701"/>
                      <a:pt x="12324" y="75593"/>
                      <a:pt x="18522" y="50800"/>
                    </a:cubicBezTo>
                    <a:cubicBezTo>
                      <a:pt x="20990" y="40928"/>
                      <a:pt x="30904" y="34501"/>
                      <a:pt x="35455" y="25400"/>
                    </a:cubicBezTo>
                    <a:cubicBezTo>
                      <a:pt x="39446" y="17418"/>
                      <a:pt x="43922" y="0"/>
                      <a:pt x="43922" y="0"/>
                    </a:cubicBezTo>
                  </a:path>
                </a:pathLst>
              </a:custGeom>
              <a:ln w="9525" cap="flat" cmpd="sng" algn="ctr">
                <a:solidFill>
                  <a:srgbClr val="F3ABAE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/>
              </a:p>
            </p:txBody>
          </p:sp>
          <p:sp>
            <p:nvSpPr>
              <p:cNvPr id="119" name="Freeform 118"/>
              <p:cNvSpPr/>
              <p:nvPr/>
            </p:nvSpPr>
            <p:spPr bwMode="auto">
              <a:xfrm>
                <a:off x="2554288" y="1089025"/>
                <a:ext cx="44450" cy="238125"/>
              </a:xfrm>
              <a:custGeom>
                <a:avLst/>
                <a:gdLst>
                  <a:gd name="connsiteX0" fmla="*/ 43922 w 43922"/>
                  <a:gd name="connsiteY0" fmla="*/ 237067 h 237067"/>
                  <a:gd name="connsiteX1" fmla="*/ 1589 w 43922"/>
                  <a:gd name="connsiteY1" fmla="*/ 169333 h 237067"/>
                  <a:gd name="connsiteX2" fmla="*/ 10055 w 43922"/>
                  <a:gd name="connsiteY2" fmla="*/ 127000 h 237067"/>
                  <a:gd name="connsiteX3" fmla="*/ 18522 w 43922"/>
                  <a:gd name="connsiteY3" fmla="*/ 50800 h 237067"/>
                  <a:gd name="connsiteX4" fmla="*/ 35455 w 43922"/>
                  <a:gd name="connsiteY4" fmla="*/ 25400 h 237067"/>
                  <a:gd name="connsiteX5" fmla="*/ 43922 w 43922"/>
                  <a:gd name="connsiteY5" fmla="*/ 0 h 237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3922" h="237067">
                    <a:moveTo>
                      <a:pt x="43922" y="237067"/>
                    </a:moveTo>
                    <a:cubicBezTo>
                      <a:pt x="34676" y="224739"/>
                      <a:pt x="3610" y="187525"/>
                      <a:pt x="1589" y="169333"/>
                    </a:cubicBezTo>
                    <a:cubicBezTo>
                      <a:pt x="0" y="155031"/>
                      <a:pt x="8020" y="141246"/>
                      <a:pt x="10055" y="127000"/>
                    </a:cubicBezTo>
                    <a:cubicBezTo>
                      <a:pt x="13669" y="101701"/>
                      <a:pt x="12324" y="75593"/>
                      <a:pt x="18522" y="50800"/>
                    </a:cubicBezTo>
                    <a:cubicBezTo>
                      <a:pt x="20990" y="40928"/>
                      <a:pt x="30904" y="34501"/>
                      <a:pt x="35455" y="25400"/>
                    </a:cubicBezTo>
                    <a:cubicBezTo>
                      <a:pt x="39446" y="17418"/>
                      <a:pt x="43922" y="0"/>
                      <a:pt x="43922" y="0"/>
                    </a:cubicBezTo>
                  </a:path>
                </a:pathLst>
              </a:custGeom>
              <a:ln w="9525" cap="flat" cmpd="sng" algn="ctr">
                <a:solidFill>
                  <a:srgbClr val="F3ABAE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/>
              </a:p>
            </p:txBody>
          </p:sp>
          <p:sp>
            <p:nvSpPr>
              <p:cNvPr id="120" name="Freeform 119"/>
              <p:cNvSpPr/>
              <p:nvPr/>
            </p:nvSpPr>
            <p:spPr bwMode="auto">
              <a:xfrm>
                <a:off x="1928813" y="1071563"/>
                <a:ext cx="49212" cy="246062"/>
              </a:xfrm>
              <a:custGeom>
                <a:avLst/>
                <a:gdLst>
                  <a:gd name="connsiteX0" fmla="*/ 0 w 47892"/>
                  <a:gd name="connsiteY0" fmla="*/ 245534 h 245534"/>
                  <a:gd name="connsiteX1" fmla="*/ 8466 w 47892"/>
                  <a:gd name="connsiteY1" fmla="*/ 203200 h 245534"/>
                  <a:gd name="connsiteX2" fmla="*/ 25400 w 47892"/>
                  <a:gd name="connsiteY2" fmla="*/ 186267 h 245534"/>
                  <a:gd name="connsiteX3" fmla="*/ 33866 w 47892"/>
                  <a:gd name="connsiteY3" fmla="*/ 152400 h 245534"/>
                  <a:gd name="connsiteX4" fmla="*/ 16933 w 47892"/>
                  <a:gd name="connsiteY4" fmla="*/ 110067 h 245534"/>
                  <a:gd name="connsiteX5" fmla="*/ 0 w 47892"/>
                  <a:gd name="connsiteY5" fmla="*/ 84667 h 245534"/>
                  <a:gd name="connsiteX6" fmla="*/ 42333 w 47892"/>
                  <a:gd name="connsiteY6" fmla="*/ 42334 h 245534"/>
                  <a:gd name="connsiteX7" fmla="*/ 42333 w 47892"/>
                  <a:gd name="connsiteY7" fmla="*/ 0 h 245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892" h="245534">
                    <a:moveTo>
                      <a:pt x="0" y="245534"/>
                    </a:moveTo>
                    <a:cubicBezTo>
                      <a:pt x="2822" y="231423"/>
                      <a:pt x="2797" y="216427"/>
                      <a:pt x="8466" y="203200"/>
                    </a:cubicBezTo>
                    <a:cubicBezTo>
                      <a:pt x="11610" y="195863"/>
                      <a:pt x="21830" y="193407"/>
                      <a:pt x="25400" y="186267"/>
                    </a:cubicBezTo>
                    <a:cubicBezTo>
                      <a:pt x="30604" y="175859"/>
                      <a:pt x="31044" y="163689"/>
                      <a:pt x="33866" y="152400"/>
                    </a:cubicBezTo>
                    <a:cubicBezTo>
                      <a:pt x="28222" y="138289"/>
                      <a:pt x="23730" y="123661"/>
                      <a:pt x="16933" y="110067"/>
                    </a:cubicBezTo>
                    <a:cubicBezTo>
                      <a:pt x="12382" y="100966"/>
                      <a:pt x="0" y="94843"/>
                      <a:pt x="0" y="84667"/>
                    </a:cubicBezTo>
                    <a:cubicBezTo>
                      <a:pt x="0" y="47036"/>
                      <a:pt x="31044" y="68676"/>
                      <a:pt x="42333" y="42334"/>
                    </a:cubicBezTo>
                    <a:cubicBezTo>
                      <a:pt x="47892" y="29364"/>
                      <a:pt x="42333" y="14111"/>
                      <a:pt x="42333" y="0"/>
                    </a:cubicBezTo>
                  </a:path>
                </a:pathLst>
              </a:custGeom>
              <a:ln w="9525" cap="flat" cmpd="sng" algn="ctr">
                <a:solidFill>
                  <a:srgbClr val="FF93A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/>
              </a:p>
            </p:txBody>
          </p:sp>
          <p:sp>
            <p:nvSpPr>
              <p:cNvPr id="121" name="Freeform 120"/>
              <p:cNvSpPr/>
              <p:nvPr/>
            </p:nvSpPr>
            <p:spPr bwMode="auto">
              <a:xfrm>
                <a:off x="2012950" y="1071563"/>
                <a:ext cx="42863" cy="238125"/>
              </a:xfrm>
              <a:custGeom>
                <a:avLst/>
                <a:gdLst>
                  <a:gd name="connsiteX0" fmla="*/ 43922 w 43922"/>
                  <a:gd name="connsiteY0" fmla="*/ 237067 h 237067"/>
                  <a:gd name="connsiteX1" fmla="*/ 1589 w 43922"/>
                  <a:gd name="connsiteY1" fmla="*/ 169333 h 237067"/>
                  <a:gd name="connsiteX2" fmla="*/ 10055 w 43922"/>
                  <a:gd name="connsiteY2" fmla="*/ 127000 h 237067"/>
                  <a:gd name="connsiteX3" fmla="*/ 18522 w 43922"/>
                  <a:gd name="connsiteY3" fmla="*/ 50800 h 237067"/>
                  <a:gd name="connsiteX4" fmla="*/ 35455 w 43922"/>
                  <a:gd name="connsiteY4" fmla="*/ 25400 h 237067"/>
                  <a:gd name="connsiteX5" fmla="*/ 43922 w 43922"/>
                  <a:gd name="connsiteY5" fmla="*/ 0 h 237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3922" h="237067">
                    <a:moveTo>
                      <a:pt x="43922" y="237067"/>
                    </a:moveTo>
                    <a:cubicBezTo>
                      <a:pt x="34676" y="224739"/>
                      <a:pt x="3610" y="187525"/>
                      <a:pt x="1589" y="169333"/>
                    </a:cubicBezTo>
                    <a:cubicBezTo>
                      <a:pt x="0" y="155031"/>
                      <a:pt x="8020" y="141246"/>
                      <a:pt x="10055" y="127000"/>
                    </a:cubicBezTo>
                    <a:cubicBezTo>
                      <a:pt x="13669" y="101701"/>
                      <a:pt x="12324" y="75593"/>
                      <a:pt x="18522" y="50800"/>
                    </a:cubicBezTo>
                    <a:cubicBezTo>
                      <a:pt x="20990" y="40928"/>
                      <a:pt x="30904" y="34501"/>
                      <a:pt x="35455" y="25400"/>
                    </a:cubicBezTo>
                    <a:cubicBezTo>
                      <a:pt x="39446" y="17418"/>
                      <a:pt x="43922" y="0"/>
                      <a:pt x="43922" y="0"/>
                    </a:cubicBezTo>
                  </a:path>
                </a:pathLst>
              </a:custGeom>
              <a:ln w="9525" cap="flat" cmpd="sng" algn="ctr">
                <a:solidFill>
                  <a:srgbClr val="F3ABAE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/>
              </a:p>
            </p:txBody>
          </p:sp>
          <p:sp>
            <p:nvSpPr>
              <p:cNvPr id="122" name="Freeform 121"/>
              <p:cNvSpPr/>
              <p:nvPr/>
            </p:nvSpPr>
            <p:spPr bwMode="auto">
              <a:xfrm>
                <a:off x="2071688" y="1089025"/>
                <a:ext cx="44450" cy="238125"/>
              </a:xfrm>
              <a:custGeom>
                <a:avLst/>
                <a:gdLst>
                  <a:gd name="connsiteX0" fmla="*/ 43922 w 43922"/>
                  <a:gd name="connsiteY0" fmla="*/ 237067 h 237067"/>
                  <a:gd name="connsiteX1" fmla="*/ 1589 w 43922"/>
                  <a:gd name="connsiteY1" fmla="*/ 169333 h 237067"/>
                  <a:gd name="connsiteX2" fmla="*/ 10055 w 43922"/>
                  <a:gd name="connsiteY2" fmla="*/ 127000 h 237067"/>
                  <a:gd name="connsiteX3" fmla="*/ 18522 w 43922"/>
                  <a:gd name="connsiteY3" fmla="*/ 50800 h 237067"/>
                  <a:gd name="connsiteX4" fmla="*/ 35455 w 43922"/>
                  <a:gd name="connsiteY4" fmla="*/ 25400 h 237067"/>
                  <a:gd name="connsiteX5" fmla="*/ 43922 w 43922"/>
                  <a:gd name="connsiteY5" fmla="*/ 0 h 237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3922" h="237067">
                    <a:moveTo>
                      <a:pt x="43922" y="237067"/>
                    </a:moveTo>
                    <a:cubicBezTo>
                      <a:pt x="34676" y="224739"/>
                      <a:pt x="3610" y="187525"/>
                      <a:pt x="1589" y="169333"/>
                    </a:cubicBezTo>
                    <a:cubicBezTo>
                      <a:pt x="0" y="155031"/>
                      <a:pt x="8020" y="141246"/>
                      <a:pt x="10055" y="127000"/>
                    </a:cubicBezTo>
                    <a:cubicBezTo>
                      <a:pt x="13669" y="101701"/>
                      <a:pt x="12324" y="75593"/>
                      <a:pt x="18522" y="50800"/>
                    </a:cubicBezTo>
                    <a:cubicBezTo>
                      <a:pt x="20990" y="40928"/>
                      <a:pt x="30904" y="34501"/>
                      <a:pt x="35455" y="25400"/>
                    </a:cubicBezTo>
                    <a:cubicBezTo>
                      <a:pt x="39446" y="17418"/>
                      <a:pt x="43922" y="0"/>
                      <a:pt x="43922" y="0"/>
                    </a:cubicBezTo>
                  </a:path>
                </a:pathLst>
              </a:custGeom>
              <a:ln w="9525" cap="flat" cmpd="sng" algn="ctr">
                <a:solidFill>
                  <a:srgbClr val="F3ABAE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/>
              </a:p>
            </p:txBody>
          </p:sp>
          <p:sp>
            <p:nvSpPr>
              <p:cNvPr id="123" name="Oval 122"/>
              <p:cNvSpPr/>
              <p:nvPr/>
            </p:nvSpPr>
            <p:spPr bwMode="auto">
              <a:xfrm>
                <a:off x="1824038" y="1531938"/>
                <a:ext cx="306387" cy="441325"/>
              </a:xfrm>
              <a:prstGeom prst="ellipse">
                <a:avLst/>
              </a:prstGeom>
              <a:solidFill>
                <a:srgbClr val="FFC8DE"/>
              </a:solidFill>
              <a:ln>
                <a:solidFill>
                  <a:srgbClr val="F3ABAE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/>
              </a:p>
            </p:txBody>
          </p:sp>
          <p:sp>
            <p:nvSpPr>
              <p:cNvPr id="124" name="Oval 123"/>
              <p:cNvSpPr/>
              <p:nvPr/>
            </p:nvSpPr>
            <p:spPr bwMode="auto">
              <a:xfrm>
                <a:off x="1430338" y="1566863"/>
                <a:ext cx="198437" cy="349250"/>
              </a:xfrm>
              <a:prstGeom prst="ellipse">
                <a:avLst/>
              </a:prstGeom>
              <a:solidFill>
                <a:srgbClr val="FFC8DE"/>
              </a:solidFill>
              <a:ln>
                <a:solidFill>
                  <a:srgbClr val="F3ABAE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/>
              </a:p>
            </p:txBody>
          </p:sp>
          <p:sp>
            <p:nvSpPr>
              <p:cNvPr id="125" name="Freeform 124"/>
              <p:cNvSpPr/>
              <p:nvPr/>
            </p:nvSpPr>
            <p:spPr bwMode="auto">
              <a:xfrm>
                <a:off x="1298575" y="1341438"/>
                <a:ext cx="46038" cy="671512"/>
              </a:xfrm>
              <a:custGeom>
                <a:avLst/>
                <a:gdLst>
                  <a:gd name="connsiteX0" fmla="*/ 38100 w 57259"/>
                  <a:gd name="connsiteY0" fmla="*/ 0 h 590550"/>
                  <a:gd name="connsiteX1" fmla="*/ 31750 w 57259"/>
                  <a:gd name="connsiteY1" fmla="*/ 31750 h 590550"/>
                  <a:gd name="connsiteX2" fmla="*/ 12700 w 57259"/>
                  <a:gd name="connsiteY2" fmla="*/ 44450 h 590550"/>
                  <a:gd name="connsiteX3" fmla="*/ 0 w 57259"/>
                  <a:gd name="connsiteY3" fmla="*/ 63500 h 590550"/>
                  <a:gd name="connsiteX4" fmla="*/ 19050 w 57259"/>
                  <a:gd name="connsiteY4" fmla="*/ 69850 h 590550"/>
                  <a:gd name="connsiteX5" fmla="*/ 38100 w 57259"/>
                  <a:gd name="connsiteY5" fmla="*/ 184150 h 590550"/>
                  <a:gd name="connsiteX6" fmla="*/ 50800 w 57259"/>
                  <a:gd name="connsiteY6" fmla="*/ 203200 h 590550"/>
                  <a:gd name="connsiteX7" fmla="*/ 57150 w 57259"/>
                  <a:gd name="connsiteY7" fmla="*/ 222250 h 590550"/>
                  <a:gd name="connsiteX8" fmla="*/ 44450 w 57259"/>
                  <a:gd name="connsiteY8" fmla="*/ 260350 h 590550"/>
                  <a:gd name="connsiteX9" fmla="*/ 38100 w 57259"/>
                  <a:gd name="connsiteY9" fmla="*/ 355600 h 590550"/>
                  <a:gd name="connsiteX10" fmla="*/ 12700 w 57259"/>
                  <a:gd name="connsiteY10" fmla="*/ 393700 h 590550"/>
                  <a:gd name="connsiteX11" fmla="*/ 6350 w 57259"/>
                  <a:gd name="connsiteY11" fmla="*/ 412750 h 590550"/>
                  <a:gd name="connsiteX12" fmla="*/ 12700 w 57259"/>
                  <a:gd name="connsiteY12" fmla="*/ 450850 h 590550"/>
                  <a:gd name="connsiteX13" fmla="*/ 50800 w 57259"/>
                  <a:gd name="connsiteY13" fmla="*/ 476250 h 590550"/>
                  <a:gd name="connsiteX14" fmla="*/ 50800 w 57259"/>
                  <a:gd name="connsiteY14" fmla="*/ 520700 h 590550"/>
                  <a:gd name="connsiteX15" fmla="*/ 44450 w 57259"/>
                  <a:gd name="connsiteY15" fmla="*/ 539750 h 590550"/>
                  <a:gd name="connsiteX16" fmla="*/ 6350 w 57259"/>
                  <a:gd name="connsiteY16" fmla="*/ 571500 h 590550"/>
                  <a:gd name="connsiteX17" fmla="*/ 6350 w 57259"/>
                  <a:gd name="connsiteY17" fmla="*/ 590550 h 590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7259" h="590550">
                    <a:moveTo>
                      <a:pt x="38100" y="0"/>
                    </a:moveTo>
                    <a:cubicBezTo>
                      <a:pt x="35983" y="10583"/>
                      <a:pt x="37105" y="22379"/>
                      <a:pt x="31750" y="31750"/>
                    </a:cubicBezTo>
                    <a:cubicBezTo>
                      <a:pt x="27964" y="38376"/>
                      <a:pt x="18096" y="39054"/>
                      <a:pt x="12700" y="44450"/>
                    </a:cubicBezTo>
                    <a:cubicBezTo>
                      <a:pt x="7304" y="49846"/>
                      <a:pt x="4233" y="57150"/>
                      <a:pt x="0" y="63500"/>
                    </a:cubicBezTo>
                    <a:cubicBezTo>
                      <a:pt x="6350" y="65617"/>
                      <a:pt x="13823" y="65669"/>
                      <a:pt x="19050" y="69850"/>
                    </a:cubicBezTo>
                    <a:cubicBezTo>
                      <a:pt x="48162" y="93139"/>
                      <a:pt x="36409" y="174001"/>
                      <a:pt x="38100" y="184150"/>
                    </a:cubicBezTo>
                    <a:cubicBezTo>
                      <a:pt x="39355" y="191678"/>
                      <a:pt x="47387" y="196374"/>
                      <a:pt x="50800" y="203200"/>
                    </a:cubicBezTo>
                    <a:cubicBezTo>
                      <a:pt x="53793" y="209187"/>
                      <a:pt x="55033" y="215900"/>
                      <a:pt x="57150" y="222250"/>
                    </a:cubicBezTo>
                    <a:cubicBezTo>
                      <a:pt x="52917" y="234950"/>
                      <a:pt x="45340" y="246993"/>
                      <a:pt x="44450" y="260350"/>
                    </a:cubicBezTo>
                    <a:cubicBezTo>
                      <a:pt x="42333" y="292100"/>
                      <a:pt x="45470" y="324645"/>
                      <a:pt x="38100" y="355600"/>
                    </a:cubicBezTo>
                    <a:cubicBezTo>
                      <a:pt x="34565" y="370448"/>
                      <a:pt x="17527" y="379220"/>
                      <a:pt x="12700" y="393700"/>
                    </a:cubicBezTo>
                    <a:lnTo>
                      <a:pt x="6350" y="412750"/>
                    </a:lnTo>
                    <a:cubicBezTo>
                      <a:pt x="8467" y="425450"/>
                      <a:pt x="5317" y="440302"/>
                      <a:pt x="12700" y="450850"/>
                    </a:cubicBezTo>
                    <a:cubicBezTo>
                      <a:pt x="21453" y="463354"/>
                      <a:pt x="50800" y="476250"/>
                      <a:pt x="50800" y="476250"/>
                    </a:cubicBezTo>
                    <a:cubicBezTo>
                      <a:pt x="59439" y="502168"/>
                      <a:pt x="59387" y="490646"/>
                      <a:pt x="50800" y="520700"/>
                    </a:cubicBezTo>
                    <a:cubicBezTo>
                      <a:pt x="48961" y="527136"/>
                      <a:pt x="48631" y="534523"/>
                      <a:pt x="44450" y="539750"/>
                    </a:cubicBezTo>
                    <a:cubicBezTo>
                      <a:pt x="25000" y="564062"/>
                      <a:pt x="22474" y="539251"/>
                      <a:pt x="6350" y="571500"/>
                    </a:cubicBezTo>
                    <a:cubicBezTo>
                      <a:pt x="3510" y="577180"/>
                      <a:pt x="6350" y="584200"/>
                      <a:pt x="6350" y="590550"/>
                    </a:cubicBezTo>
                  </a:path>
                </a:pathLst>
              </a:custGeom>
              <a:ln w="31750">
                <a:solidFill>
                  <a:srgbClr val="F19D9D">
                    <a:alpha val="98000"/>
                  </a:srgb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/>
              </a:p>
            </p:txBody>
          </p:sp>
          <p:grpSp>
            <p:nvGrpSpPr>
              <p:cNvPr id="126" name="Group 458"/>
              <p:cNvGrpSpPr>
                <a:grpSpLocks/>
              </p:cNvGrpSpPr>
              <p:nvPr/>
            </p:nvGrpSpPr>
            <p:grpSpPr bwMode="auto">
              <a:xfrm>
                <a:off x="2700338" y="1065213"/>
                <a:ext cx="971550" cy="979487"/>
                <a:chOff x="6838575" y="736915"/>
                <a:chExt cx="971195" cy="978164"/>
              </a:xfrm>
            </p:grpSpPr>
            <p:grpSp>
              <p:nvGrpSpPr>
                <p:cNvPr id="127" name="Group 459"/>
                <p:cNvGrpSpPr>
                  <a:grpSpLocks/>
                </p:cNvGrpSpPr>
                <p:nvPr/>
              </p:nvGrpSpPr>
              <p:grpSpPr bwMode="auto">
                <a:xfrm>
                  <a:off x="6838575" y="741406"/>
                  <a:ext cx="482600" cy="973673"/>
                  <a:chOff x="5852290" y="742942"/>
                  <a:chExt cx="482600" cy="973673"/>
                </a:xfrm>
              </p:grpSpPr>
              <p:sp>
                <p:nvSpPr>
                  <p:cNvPr id="136" name="Rounded Rectangle 135"/>
                  <p:cNvSpPr/>
                  <p:nvPr/>
                </p:nvSpPr>
                <p:spPr>
                  <a:xfrm>
                    <a:off x="5852290" y="1006376"/>
                    <a:ext cx="482424" cy="714996"/>
                  </a:xfrm>
                  <a:prstGeom prst="roundRect">
                    <a:avLst/>
                  </a:prstGeom>
                  <a:solidFill>
                    <a:srgbClr val="F3ABAE"/>
                  </a:solidFill>
                  <a:ln>
                    <a:solidFill>
                      <a:srgbClr val="FF93A2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b="0"/>
                  </a:p>
                </p:txBody>
              </p:sp>
              <p:sp>
                <p:nvSpPr>
                  <p:cNvPr id="137" name="Oval 136"/>
                  <p:cNvSpPr/>
                  <p:nvPr/>
                </p:nvSpPr>
                <p:spPr>
                  <a:xfrm>
                    <a:off x="5958613" y="1210887"/>
                    <a:ext cx="306276" cy="445484"/>
                  </a:xfrm>
                  <a:prstGeom prst="ellipse">
                    <a:avLst/>
                  </a:prstGeom>
                  <a:solidFill>
                    <a:srgbClr val="FFC8DE"/>
                  </a:solidFill>
                  <a:ln>
                    <a:solidFill>
                      <a:srgbClr val="F3ABAE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b="0"/>
                  </a:p>
                </p:txBody>
              </p:sp>
              <p:sp>
                <p:nvSpPr>
                  <p:cNvPr id="138" name="Freeform 137"/>
                  <p:cNvSpPr/>
                  <p:nvPr/>
                </p:nvSpPr>
                <p:spPr>
                  <a:xfrm>
                    <a:off x="5934810" y="760646"/>
                    <a:ext cx="44434" cy="236217"/>
                  </a:xfrm>
                  <a:custGeom>
                    <a:avLst/>
                    <a:gdLst>
                      <a:gd name="connsiteX0" fmla="*/ 43922 w 43922"/>
                      <a:gd name="connsiteY0" fmla="*/ 237067 h 237067"/>
                      <a:gd name="connsiteX1" fmla="*/ 1589 w 43922"/>
                      <a:gd name="connsiteY1" fmla="*/ 169333 h 237067"/>
                      <a:gd name="connsiteX2" fmla="*/ 10055 w 43922"/>
                      <a:gd name="connsiteY2" fmla="*/ 127000 h 237067"/>
                      <a:gd name="connsiteX3" fmla="*/ 18522 w 43922"/>
                      <a:gd name="connsiteY3" fmla="*/ 50800 h 237067"/>
                      <a:gd name="connsiteX4" fmla="*/ 35455 w 43922"/>
                      <a:gd name="connsiteY4" fmla="*/ 25400 h 237067"/>
                      <a:gd name="connsiteX5" fmla="*/ 43922 w 43922"/>
                      <a:gd name="connsiteY5" fmla="*/ 0 h 2370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3922" h="237067">
                        <a:moveTo>
                          <a:pt x="43922" y="237067"/>
                        </a:moveTo>
                        <a:cubicBezTo>
                          <a:pt x="34676" y="224739"/>
                          <a:pt x="3610" y="187525"/>
                          <a:pt x="1589" y="169333"/>
                        </a:cubicBezTo>
                        <a:cubicBezTo>
                          <a:pt x="0" y="155031"/>
                          <a:pt x="8020" y="141246"/>
                          <a:pt x="10055" y="127000"/>
                        </a:cubicBezTo>
                        <a:cubicBezTo>
                          <a:pt x="13669" y="101701"/>
                          <a:pt x="12324" y="75593"/>
                          <a:pt x="18522" y="50800"/>
                        </a:cubicBezTo>
                        <a:cubicBezTo>
                          <a:pt x="20990" y="40928"/>
                          <a:pt x="30904" y="34501"/>
                          <a:pt x="35455" y="25400"/>
                        </a:cubicBezTo>
                        <a:cubicBezTo>
                          <a:pt x="39446" y="17418"/>
                          <a:pt x="43922" y="0"/>
                          <a:pt x="43922" y="0"/>
                        </a:cubicBezTo>
                      </a:path>
                    </a:pathLst>
                  </a:custGeom>
                  <a:ln w="9525" cap="flat" cmpd="sng" algn="ctr">
                    <a:solidFill>
                      <a:srgbClr val="F3ABAE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b="0"/>
                  </a:p>
                </p:txBody>
              </p:sp>
              <p:sp>
                <p:nvSpPr>
                  <p:cNvPr id="139" name="Freeform 138"/>
                  <p:cNvSpPr/>
                  <p:nvPr/>
                </p:nvSpPr>
                <p:spPr>
                  <a:xfrm>
                    <a:off x="6063350" y="751134"/>
                    <a:ext cx="49195" cy="245730"/>
                  </a:xfrm>
                  <a:custGeom>
                    <a:avLst/>
                    <a:gdLst>
                      <a:gd name="connsiteX0" fmla="*/ 0 w 47892"/>
                      <a:gd name="connsiteY0" fmla="*/ 245534 h 245534"/>
                      <a:gd name="connsiteX1" fmla="*/ 8466 w 47892"/>
                      <a:gd name="connsiteY1" fmla="*/ 203200 h 245534"/>
                      <a:gd name="connsiteX2" fmla="*/ 25400 w 47892"/>
                      <a:gd name="connsiteY2" fmla="*/ 186267 h 245534"/>
                      <a:gd name="connsiteX3" fmla="*/ 33866 w 47892"/>
                      <a:gd name="connsiteY3" fmla="*/ 152400 h 245534"/>
                      <a:gd name="connsiteX4" fmla="*/ 16933 w 47892"/>
                      <a:gd name="connsiteY4" fmla="*/ 110067 h 245534"/>
                      <a:gd name="connsiteX5" fmla="*/ 0 w 47892"/>
                      <a:gd name="connsiteY5" fmla="*/ 84667 h 245534"/>
                      <a:gd name="connsiteX6" fmla="*/ 42333 w 47892"/>
                      <a:gd name="connsiteY6" fmla="*/ 42334 h 245534"/>
                      <a:gd name="connsiteX7" fmla="*/ 42333 w 47892"/>
                      <a:gd name="connsiteY7" fmla="*/ 0 h 2455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7892" h="245534">
                        <a:moveTo>
                          <a:pt x="0" y="245534"/>
                        </a:moveTo>
                        <a:cubicBezTo>
                          <a:pt x="2822" y="231423"/>
                          <a:pt x="2797" y="216427"/>
                          <a:pt x="8466" y="203200"/>
                        </a:cubicBezTo>
                        <a:cubicBezTo>
                          <a:pt x="11610" y="195863"/>
                          <a:pt x="21830" y="193407"/>
                          <a:pt x="25400" y="186267"/>
                        </a:cubicBezTo>
                        <a:cubicBezTo>
                          <a:pt x="30604" y="175859"/>
                          <a:pt x="31044" y="163689"/>
                          <a:pt x="33866" y="152400"/>
                        </a:cubicBezTo>
                        <a:cubicBezTo>
                          <a:pt x="28222" y="138289"/>
                          <a:pt x="23730" y="123661"/>
                          <a:pt x="16933" y="110067"/>
                        </a:cubicBezTo>
                        <a:cubicBezTo>
                          <a:pt x="12382" y="100966"/>
                          <a:pt x="0" y="94843"/>
                          <a:pt x="0" y="84667"/>
                        </a:cubicBezTo>
                        <a:cubicBezTo>
                          <a:pt x="0" y="47036"/>
                          <a:pt x="31044" y="68676"/>
                          <a:pt x="42333" y="42334"/>
                        </a:cubicBezTo>
                        <a:cubicBezTo>
                          <a:pt x="47892" y="29364"/>
                          <a:pt x="42333" y="14111"/>
                          <a:pt x="42333" y="0"/>
                        </a:cubicBezTo>
                      </a:path>
                    </a:pathLst>
                  </a:custGeom>
                  <a:ln w="9525" cap="flat" cmpd="sng" algn="ctr">
                    <a:solidFill>
                      <a:srgbClr val="FF93A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b="0"/>
                  </a:p>
                </p:txBody>
              </p:sp>
              <p:sp>
                <p:nvSpPr>
                  <p:cNvPr id="140" name="Freeform 139"/>
                  <p:cNvSpPr/>
                  <p:nvPr/>
                </p:nvSpPr>
                <p:spPr>
                  <a:xfrm>
                    <a:off x="6147457" y="751134"/>
                    <a:ext cx="42846" cy="237803"/>
                  </a:xfrm>
                  <a:custGeom>
                    <a:avLst/>
                    <a:gdLst>
                      <a:gd name="connsiteX0" fmla="*/ 43922 w 43922"/>
                      <a:gd name="connsiteY0" fmla="*/ 237067 h 237067"/>
                      <a:gd name="connsiteX1" fmla="*/ 1589 w 43922"/>
                      <a:gd name="connsiteY1" fmla="*/ 169333 h 237067"/>
                      <a:gd name="connsiteX2" fmla="*/ 10055 w 43922"/>
                      <a:gd name="connsiteY2" fmla="*/ 127000 h 237067"/>
                      <a:gd name="connsiteX3" fmla="*/ 18522 w 43922"/>
                      <a:gd name="connsiteY3" fmla="*/ 50800 h 237067"/>
                      <a:gd name="connsiteX4" fmla="*/ 35455 w 43922"/>
                      <a:gd name="connsiteY4" fmla="*/ 25400 h 237067"/>
                      <a:gd name="connsiteX5" fmla="*/ 43922 w 43922"/>
                      <a:gd name="connsiteY5" fmla="*/ 0 h 2370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3922" h="237067">
                        <a:moveTo>
                          <a:pt x="43922" y="237067"/>
                        </a:moveTo>
                        <a:cubicBezTo>
                          <a:pt x="34676" y="224739"/>
                          <a:pt x="3610" y="187525"/>
                          <a:pt x="1589" y="169333"/>
                        </a:cubicBezTo>
                        <a:cubicBezTo>
                          <a:pt x="0" y="155031"/>
                          <a:pt x="8020" y="141246"/>
                          <a:pt x="10055" y="127000"/>
                        </a:cubicBezTo>
                        <a:cubicBezTo>
                          <a:pt x="13669" y="101701"/>
                          <a:pt x="12324" y="75593"/>
                          <a:pt x="18522" y="50800"/>
                        </a:cubicBezTo>
                        <a:cubicBezTo>
                          <a:pt x="20990" y="40928"/>
                          <a:pt x="30904" y="34501"/>
                          <a:pt x="35455" y="25400"/>
                        </a:cubicBezTo>
                        <a:cubicBezTo>
                          <a:pt x="39446" y="17418"/>
                          <a:pt x="43922" y="0"/>
                          <a:pt x="43922" y="0"/>
                        </a:cubicBezTo>
                      </a:path>
                    </a:pathLst>
                  </a:custGeom>
                  <a:ln w="9525" cap="flat" cmpd="sng" algn="ctr">
                    <a:solidFill>
                      <a:srgbClr val="F3ABAE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b="0"/>
                  </a:p>
                </p:txBody>
              </p:sp>
              <p:sp>
                <p:nvSpPr>
                  <p:cNvPr id="141" name="Freeform 140"/>
                  <p:cNvSpPr/>
                  <p:nvPr/>
                </p:nvSpPr>
                <p:spPr>
                  <a:xfrm>
                    <a:off x="6003047" y="743207"/>
                    <a:ext cx="44434" cy="236218"/>
                  </a:xfrm>
                  <a:custGeom>
                    <a:avLst/>
                    <a:gdLst>
                      <a:gd name="connsiteX0" fmla="*/ 43922 w 43922"/>
                      <a:gd name="connsiteY0" fmla="*/ 237067 h 237067"/>
                      <a:gd name="connsiteX1" fmla="*/ 1589 w 43922"/>
                      <a:gd name="connsiteY1" fmla="*/ 169333 h 237067"/>
                      <a:gd name="connsiteX2" fmla="*/ 10055 w 43922"/>
                      <a:gd name="connsiteY2" fmla="*/ 127000 h 237067"/>
                      <a:gd name="connsiteX3" fmla="*/ 18522 w 43922"/>
                      <a:gd name="connsiteY3" fmla="*/ 50800 h 237067"/>
                      <a:gd name="connsiteX4" fmla="*/ 35455 w 43922"/>
                      <a:gd name="connsiteY4" fmla="*/ 25400 h 237067"/>
                      <a:gd name="connsiteX5" fmla="*/ 43922 w 43922"/>
                      <a:gd name="connsiteY5" fmla="*/ 0 h 2370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3922" h="237067">
                        <a:moveTo>
                          <a:pt x="43922" y="237067"/>
                        </a:moveTo>
                        <a:cubicBezTo>
                          <a:pt x="34676" y="224739"/>
                          <a:pt x="3610" y="187525"/>
                          <a:pt x="1589" y="169333"/>
                        </a:cubicBezTo>
                        <a:cubicBezTo>
                          <a:pt x="0" y="155031"/>
                          <a:pt x="8020" y="141246"/>
                          <a:pt x="10055" y="127000"/>
                        </a:cubicBezTo>
                        <a:cubicBezTo>
                          <a:pt x="13669" y="101701"/>
                          <a:pt x="12324" y="75593"/>
                          <a:pt x="18522" y="50800"/>
                        </a:cubicBezTo>
                        <a:cubicBezTo>
                          <a:pt x="20990" y="40928"/>
                          <a:pt x="30904" y="34501"/>
                          <a:pt x="35455" y="25400"/>
                        </a:cubicBezTo>
                        <a:cubicBezTo>
                          <a:pt x="39446" y="17418"/>
                          <a:pt x="43922" y="0"/>
                          <a:pt x="43922" y="0"/>
                        </a:cubicBezTo>
                      </a:path>
                    </a:pathLst>
                  </a:custGeom>
                  <a:ln w="9525" cap="flat" cmpd="sng" algn="ctr">
                    <a:solidFill>
                      <a:srgbClr val="F3ABAE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b="0"/>
                  </a:p>
                </p:txBody>
              </p:sp>
              <p:sp>
                <p:nvSpPr>
                  <p:cNvPr id="142" name="Freeform 141"/>
                  <p:cNvSpPr/>
                  <p:nvPr/>
                </p:nvSpPr>
                <p:spPr>
                  <a:xfrm>
                    <a:off x="6206173" y="768572"/>
                    <a:ext cx="44434" cy="237803"/>
                  </a:xfrm>
                  <a:custGeom>
                    <a:avLst/>
                    <a:gdLst>
                      <a:gd name="connsiteX0" fmla="*/ 43922 w 43922"/>
                      <a:gd name="connsiteY0" fmla="*/ 237067 h 237067"/>
                      <a:gd name="connsiteX1" fmla="*/ 1589 w 43922"/>
                      <a:gd name="connsiteY1" fmla="*/ 169333 h 237067"/>
                      <a:gd name="connsiteX2" fmla="*/ 10055 w 43922"/>
                      <a:gd name="connsiteY2" fmla="*/ 127000 h 237067"/>
                      <a:gd name="connsiteX3" fmla="*/ 18522 w 43922"/>
                      <a:gd name="connsiteY3" fmla="*/ 50800 h 237067"/>
                      <a:gd name="connsiteX4" fmla="*/ 35455 w 43922"/>
                      <a:gd name="connsiteY4" fmla="*/ 25400 h 237067"/>
                      <a:gd name="connsiteX5" fmla="*/ 43922 w 43922"/>
                      <a:gd name="connsiteY5" fmla="*/ 0 h 2370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3922" h="237067">
                        <a:moveTo>
                          <a:pt x="43922" y="237067"/>
                        </a:moveTo>
                        <a:cubicBezTo>
                          <a:pt x="34676" y="224739"/>
                          <a:pt x="3610" y="187525"/>
                          <a:pt x="1589" y="169333"/>
                        </a:cubicBezTo>
                        <a:cubicBezTo>
                          <a:pt x="0" y="155031"/>
                          <a:pt x="8020" y="141246"/>
                          <a:pt x="10055" y="127000"/>
                        </a:cubicBezTo>
                        <a:cubicBezTo>
                          <a:pt x="13669" y="101701"/>
                          <a:pt x="12324" y="75593"/>
                          <a:pt x="18522" y="50800"/>
                        </a:cubicBezTo>
                        <a:cubicBezTo>
                          <a:pt x="20990" y="40928"/>
                          <a:pt x="30904" y="34501"/>
                          <a:pt x="35455" y="25400"/>
                        </a:cubicBezTo>
                        <a:cubicBezTo>
                          <a:pt x="39446" y="17418"/>
                          <a:pt x="43922" y="0"/>
                          <a:pt x="43922" y="0"/>
                        </a:cubicBezTo>
                      </a:path>
                    </a:pathLst>
                  </a:custGeom>
                  <a:ln w="9525" cap="flat" cmpd="sng" algn="ctr">
                    <a:solidFill>
                      <a:srgbClr val="F3ABAE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b="0"/>
                  </a:p>
                </p:txBody>
              </p:sp>
            </p:grpSp>
            <p:grpSp>
              <p:nvGrpSpPr>
                <p:cNvPr id="128" name="Group 460"/>
                <p:cNvGrpSpPr>
                  <a:grpSpLocks/>
                </p:cNvGrpSpPr>
                <p:nvPr/>
              </p:nvGrpSpPr>
              <p:grpSpPr bwMode="auto">
                <a:xfrm>
                  <a:off x="7327170" y="736915"/>
                  <a:ext cx="482600" cy="973673"/>
                  <a:chOff x="5852290" y="742942"/>
                  <a:chExt cx="482600" cy="973673"/>
                </a:xfrm>
              </p:grpSpPr>
              <p:sp>
                <p:nvSpPr>
                  <p:cNvPr id="129" name="Rounded Rectangle 128"/>
                  <p:cNvSpPr/>
                  <p:nvPr/>
                </p:nvSpPr>
                <p:spPr>
                  <a:xfrm>
                    <a:off x="5852466" y="1006111"/>
                    <a:ext cx="482424" cy="710239"/>
                  </a:xfrm>
                  <a:prstGeom prst="roundRect">
                    <a:avLst/>
                  </a:prstGeom>
                  <a:solidFill>
                    <a:srgbClr val="F3ABAE"/>
                  </a:solidFill>
                  <a:ln>
                    <a:solidFill>
                      <a:srgbClr val="FF93A2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b="0"/>
                  </a:p>
                </p:txBody>
              </p:sp>
              <p:sp>
                <p:nvSpPr>
                  <p:cNvPr id="130" name="Oval 129"/>
                  <p:cNvSpPr/>
                  <p:nvPr/>
                </p:nvSpPr>
                <p:spPr>
                  <a:xfrm>
                    <a:off x="5958789" y="1210621"/>
                    <a:ext cx="306276" cy="440729"/>
                  </a:xfrm>
                  <a:prstGeom prst="ellipse">
                    <a:avLst/>
                  </a:prstGeom>
                  <a:solidFill>
                    <a:srgbClr val="FFC8DE"/>
                  </a:solidFill>
                  <a:ln>
                    <a:solidFill>
                      <a:srgbClr val="F3ABAE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b="0"/>
                  </a:p>
                </p:txBody>
              </p:sp>
              <p:sp>
                <p:nvSpPr>
                  <p:cNvPr id="131" name="Freeform 130"/>
                  <p:cNvSpPr/>
                  <p:nvPr/>
                </p:nvSpPr>
                <p:spPr>
                  <a:xfrm>
                    <a:off x="5934986" y="760380"/>
                    <a:ext cx="44434" cy="236218"/>
                  </a:xfrm>
                  <a:custGeom>
                    <a:avLst/>
                    <a:gdLst>
                      <a:gd name="connsiteX0" fmla="*/ 43922 w 43922"/>
                      <a:gd name="connsiteY0" fmla="*/ 237067 h 237067"/>
                      <a:gd name="connsiteX1" fmla="*/ 1589 w 43922"/>
                      <a:gd name="connsiteY1" fmla="*/ 169333 h 237067"/>
                      <a:gd name="connsiteX2" fmla="*/ 10055 w 43922"/>
                      <a:gd name="connsiteY2" fmla="*/ 127000 h 237067"/>
                      <a:gd name="connsiteX3" fmla="*/ 18522 w 43922"/>
                      <a:gd name="connsiteY3" fmla="*/ 50800 h 237067"/>
                      <a:gd name="connsiteX4" fmla="*/ 35455 w 43922"/>
                      <a:gd name="connsiteY4" fmla="*/ 25400 h 237067"/>
                      <a:gd name="connsiteX5" fmla="*/ 43922 w 43922"/>
                      <a:gd name="connsiteY5" fmla="*/ 0 h 2370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3922" h="237067">
                        <a:moveTo>
                          <a:pt x="43922" y="237067"/>
                        </a:moveTo>
                        <a:cubicBezTo>
                          <a:pt x="34676" y="224739"/>
                          <a:pt x="3610" y="187525"/>
                          <a:pt x="1589" y="169333"/>
                        </a:cubicBezTo>
                        <a:cubicBezTo>
                          <a:pt x="0" y="155031"/>
                          <a:pt x="8020" y="141246"/>
                          <a:pt x="10055" y="127000"/>
                        </a:cubicBezTo>
                        <a:cubicBezTo>
                          <a:pt x="13669" y="101701"/>
                          <a:pt x="12324" y="75593"/>
                          <a:pt x="18522" y="50800"/>
                        </a:cubicBezTo>
                        <a:cubicBezTo>
                          <a:pt x="20990" y="40928"/>
                          <a:pt x="30904" y="34501"/>
                          <a:pt x="35455" y="25400"/>
                        </a:cubicBezTo>
                        <a:cubicBezTo>
                          <a:pt x="39446" y="17418"/>
                          <a:pt x="43922" y="0"/>
                          <a:pt x="43922" y="0"/>
                        </a:cubicBezTo>
                      </a:path>
                    </a:pathLst>
                  </a:custGeom>
                  <a:ln w="9525" cap="flat" cmpd="sng" algn="ctr">
                    <a:solidFill>
                      <a:srgbClr val="F3ABAE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b="0"/>
                  </a:p>
                </p:txBody>
              </p:sp>
              <p:sp>
                <p:nvSpPr>
                  <p:cNvPr id="132" name="Freeform 131"/>
                  <p:cNvSpPr/>
                  <p:nvPr/>
                </p:nvSpPr>
                <p:spPr>
                  <a:xfrm>
                    <a:off x="6063526" y="750868"/>
                    <a:ext cx="49195" cy="245731"/>
                  </a:xfrm>
                  <a:custGeom>
                    <a:avLst/>
                    <a:gdLst>
                      <a:gd name="connsiteX0" fmla="*/ 0 w 47892"/>
                      <a:gd name="connsiteY0" fmla="*/ 245534 h 245534"/>
                      <a:gd name="connsiteX1" fmla="*/ 8466 w 47892"/>
                      <a:gd name="connsiteY1" fmla="*/ 203200 h 245534"/>
                      <a:gd name="connsiteX2" fmla="*/ 25400 w 47892"/>
                      <a:gd name="connsiteY2" fmla="*/ 186267 h 245534"/>
                      <a:gd name="connsiteX3" fmla="*/ 33866 w 47892"/>
                      <a:gd name="connsiteY3" fmla="*/ 152400 h 245534"/>
                      <a:gd name="connsiteX4" fmla="*/ 16933 w 47892"/>
                      <a:gd name="connsiteY4" fmla="*/ 110067 h 245534"/>
                      <a:gd name="connsiteX5" fmla="*/ 0 w 47892"/>
                      <a:gd name="connsiteY5" fmla="*/ 84667 h 245534"/>
                      <a:gd name="connsiteX6" fmla="*/ 42333 w 47892"/>
                      <a:gd name="connsiteY6" fmla="*/ 42334 h 245534"/>
                      <a:gd name="connsiteX7" fmla="*/ 42333 w 47892"/>
                      <a:gd name="connsiteY7" fmla="*/ 0 h 2455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7892" h="245534">
                        <a:moveTo>
                          <a:pt x="0" y="245534"/>
                        </a:moveTo>
                        <a:cubicBezTo>
                          <a:pt x="2822" y="231423"/>
                          <a:pt x="2797" y="216427"/>
                          <a:pt x="8466" y="203200"/>
                        </a:cubicBezTo>
                        <a:cubicBezTo>
                          <a:pt x="11610" y="195863"/>
                          <a:pt x="21830" y="193407"/>
                          <a:pt x="25400" y="186267"/>
                        </a:cubicBezTo>
                        <a:cubicBezTo>
                          <a:pt x="30604" y="175859"/>
                          <a:pt x="31044" y="163689"/>
                          <a:pt x="33866" y="152400"/>
                        </a:cubicBezTo>
                        <a:cubicBezTo>
                          <a:pt x="28222" y="138289"/>
                          <a:pt x="23730" y="123661"/>
                          <a:pt x="16933" y="110067"/>
                        </a:cubicBezTo>
                        <a:cubicBezTo>
                          <a:pt x="12382" y="100966"/>
                          <a:pt x="0" y="94843"/>
                          <a:pt x="0" y="84667"/>
                        </a:cubicBezTo>
                        <a:cubicBezTo>
                          <a:pt x="0" y="47036"/>
                          <a:pt x="31044" y="68676"/>
                          <a:pt x="42333" y="42334"/>
                        </a:cubicBezTo>
                        <a:cubicBezTo>
                          <a:pt x="47892" y="29364"/>
                          <a:pt x="42333" y="14111"/>
                          <a:pt x="42333" y="0"/>
                        </a:cubicBezTo>
                      </a:path>
                    </a:pathLst>
                  </a:custGeom>
                  <a:ln w="9525" cap="flat" cmpd="sng" algn="ctr">
                    <a:solidFill>
                      <a:srgbClr val="FF93A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b="0"/>
                  </a:p>
                </p:txBody>
              </p:sp>
              <p:sp>
                <p:nvSpPr>
                  <p:cNvPr id="133" name="Freeform 132"/>
                  <p:cNvSpPr/>
                  <p:nvPr/>
                </p:nvSpPr>
                <p:spPr>
                  <a:xfrm>
                    <a:off x="6147633" y="750868"/>
                    <a:ext cx="42846" cy="237803"/>
                  </a:xfrm>
                  <a:custGeom>
                    <a:avLst/>
                    <a:gdLst>
                      <a:gd name="connsiteX0" fmla="*/ 43922 w 43922"/>
                      <a:gd name="connsiteY0" fmla="*/ 237067 h 237067"/>
                      <a:gd name="connsiteX1" fmla="*/ 1589 w 43922"/>
                      <a:gd name="connsiteY1" fmla="*/ 169333 h 237067"/>
                      <a:gd name="connsiteX2" fmla="*/ 10055 w 43922"/>
                      <a:gd name="connsiteY2" fmla="*/ 127000 h 237067"/>
                      <a:gd name="connsiteX3" fmla="*/ 18522 w 43922"/>
                      <a:gd name="connsiteY3" fmla="*/ 50800 h 237067"/>
                      <a:gd name="connsiteX4" fmla="*/ 35455 w 43922"/>
                      <a:gd name="connsiteY4" fmla="*/ 25400 h 237067"/>
                      <a:gd name="connsiteX5" fmla="*/ 43922 w 43922"/>
                      <a:gd name="connsiteY5" fmla="*/ 0 h 2370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3922" h="237067">
                        <a:moveTo>
                          <a:pt x="43922" y="237067"/>
                        </a:moveTo>
                        <a:cubicBezTo>
                          <a:pt x="34676" y="224739"/>
                          <a:pt x="3610" y="187525"/>
                          <a:pt x="1589" y="169333"/>
                        </a:cubicBezTo>
                        <a:cubicBezTo>
                          <a:pt x="0" y="155031"/>
                          <a:pt x="8020" y="141246"/>
                          <a:pt x="10055" y="127000"/>
                        </a:cubicBezTo>
                        <a:cubicBezTo>
                          <a:pt x="13669" y="101701"/>
                          <a:pt x="12324" y="75593"/>
                          <a:pt x="18522" y="50800"/>
                        </a:cubicBezTo>
                        <a:cubicBezTo>
                          <a:pt x="20990" y="40928"/>
                          <a:pt x="30904" y="34501"/>
                          <a:pt x="35455" y="25400"/>
                        </a:cubicBezTo>
                        <a:cubicBezTo>
                          <a:pt x="39446" y="17418"/>
                          <a:pt x="43922" y="0"/>
                          <a:pt x="43922" y="0"/>
                        </a:cubicBezTo>
                      </a:path>
                    </a:pathLst>
                  </a:custGeom>
                  <a:ln w="9525" cap="flat" cmpd="sng" algn="ctr">
                    <a:solidFill>
                      <a:srgbClr val="F3ABAE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b="0"/>
                  </a:p>
                </p:txBody>
              </p:sp>
              <p:sp>
                <p:nvSpPr>
                  <p:cNvPr id="134" name="Freeform 133"/>
                  <p:cNvSpPr/>
                  <p:nvPr/>
                </p:nvSpPr>
                <p:spPr>
                  <a:xfrm>
                    <a:off x="6003223" y="742942"/>
                    <a:ext cx="44434" cy="236217"/>
                  </a:xfrm>
                  <a:custGeom>
                    <a:avLst/>
                    <a:gdLst>
                      <a:gd name="connsiteX0" fmla="*/ 43922 w 43922"/>
                      <a:gd name="connsiteY0" fmla="*/ 237067 h 237067"/>
                      <a:gd name="connsiteX1" fmla="*/ 1589 w 43922"/>
                      <a:gd name="connsiteY1" fmla="*/ 169333 h 237067"/>
                      <a:gd name="connsiteX2" fmla="*/ 10055 w 43922"/>
                      <a:gd name="connsiteY2" fmla="*/ 127000 h 237067"/>
                      <a:gd name="connsiteX3" fmla="*/ 18522 w 43922"/>
                      <a:gd name="connsiteY3" fmla="*/ 50800 h 237067"/>
                      <a:gd name="connsiteX4" fmla="*/ 35455 w 43922"/>
                      <a:gd name="connsiteY4" fmla="*/ 25400 h 237067"/>
                      <a:gd name="connsiteX5" fmla="*/ 43922 w 43922"/>
                      <a:gd name="connsiteY5" fmla="*/ 0 h 2370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3922" h="237067">
                        <a:moveTo>
                          <a:pt x="43922" y="237067"/>
                        </a:moveTo>
                        <a:cubicBezTo>
                          <a:pt x="34676" y="224739"/>
                          <a:pt x="3610" y="187525"/>
                          <a:pt x="1589" y="169333"/>
                        </a:cubicBezTo>
                        <a:cubicBezTo>
                          <a:pt x="0" y="155031"/>
                          <a:pt x="8020" y="141246"/>
                          <a:pt x="10055" y="127000"/>
                        </a:cubicBezTo>
                        <a:cubicBezTo>
                          <a:pt x="13669" y="101701"/>
                          <a:pt x="12324" y="75593"/>
                          <a:pt x="18522" y="50800"/>
                        </a:cubicBezTo>
                        <a:cubicBezTo>
                          <a:pt x="20990" y="40928"/>
                          <a:pt x="30904" y="34501"/>
                          <a:pt x="35455" y="25400"/>
                        </a:cubicBezTo>
                        <a:cubicBezTo>
                          <a:pt x="39446" y="17418"/>
                          <a:pt x="43922" y="0"/>
                          <a:pt x="43922" y="0"/>
                        </a:cubicBezTo>
                      </a:path>
                    </a:pathLst>
                  </a:custGeom>
                  <a:ln w="9525" cap="flat" cmpd="sng" algn="ctr">
                    <a:solidFill>
                      <a:srgbClr val="F3ABAE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b="0"/>
                  </a:p>
                </p:txBody>
              </p:sp>
              <p:sp>
                <p:nvSpPr>
                  <p:cNvPr id="135" name="Freeform 134"/>
                  <p:cNvSpPr/>
                  <p:nvPr/>
                </p:nvSpPr>
                <p:spPr>
                  <a:xfrm>
                    <a:off x="6206349" y="768308"/>
                    <a:ext cx="44434" cy="237803"/>
                  </a:xfrm>
                  <a:custGeom>
                    <a:avLst/>
                    <a:gdLst>
                      <a:gd name="connsiteX0" fmla="*/ 43922 w 43922"/>
                      <a:gd name="connsiteY0" fmla="*/ 237067 h 237067"/>
                      <a:gd name="connsiteX1" fmla="*/ 1589 w 43922"/>
                      <a:gd name="connsiteY1" fmla="*/ 169333 h 237067"/>
                      <a:gd name="connsiteX2" fmla="*/ 10055 w 43922"/>
                      <a:gd name="connsiteY2" fmla="*/ 127000 h 237067"/>
                      <a:gd name="connsiteX3" fmla="*/ 18522 w 43922"/>
                      <a:gd name="connsiteY3" fmla="*/ 50800 h 237067"/>
                      <a:gd name="connsiteX4" fmla="*/ 35455 w 43922"/>
                      <a:gd name="connsiteY4" fmla="*/ 25400 h 237067"/>
                      <a:gd name="connsiteX5" fmla="*/ 43922 w 43922"/>
                      <a:gd name="connsiteY5" fmla="*/ 0 h 2370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3922" h="237067">
                        <a:moveTo>
                          <a:pt x="43922" y="237067"/>
                        </a:moveTo>
                        <a:cubicBezTo>
                          <a:pt x="34676" y="224739"/>
                          <a:pt x="3610" y="187525"/>
                          <a:pt x="1589" y="169333"/>
                        </a:cubicBezTo>
                        <a:cubicBezTo>
                          <a:pt x="0" y="155031"/>
                          <a:pt x="8020" y="141246"/>
                          <a:pt x="10055" y="127000"/>
                        </a:cubicBezTo>
                        <a:cubicBezTo>
                          <a:pt x="13669" y="101701"/>
                          <a:pt x="12324" y="75593"/>
                          <a:pt x="18522" y="50800"/>
                        </a:cubicBezTo>
                        <a:cubicBezTo>
                          <a:pt x="20990" y="40928"/>
                          <a:pt x="30904" y="34501"/>
                          <a:pt x="35455" y="25400"/>
                        </a:cubicBezTo>
                        <a:cubicBezTo>
                          <a:pt x="39446" y="17418"/>
                          <a:pt x="43922" y="0"/>
                          <a:pt x="43922" y="0"/>
                        </a:cubicBezTo>
                      </a:path>
                    </a:pathLst>
                  </a:custGeom>
                  <a:ln w="9525" cap="flat" cmpd="sng" algn="ctr">
                    <a:solidFill>
                      <a:srgbClr val="F3ABAE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b="0"/>
                  </a:p>
                </p:txBody>
              </p:sp>
            </p:grpSp>
          </p:grpSp>
          <p:sp>
            <p:nvSpPr>
              <p:cNvPr id="165" name="TextBox 136"/>
              <p:cNvSpPr txBox="1">
                <a:spLocks noChangeArrowheads="1"/>
              </p:cNvSpPr>
              <p:nvPr/>
            </p:nvSpPr>
            <p:spPr bwMode="auto">
              <a:xfrm>
                <a:off x="1738313" y="1522413"/>
                <a:ext cx="503164" cy="396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 b="1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 sz="3200" b="1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 sz="3200" b="1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 sz="3200" b="1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 sz="3200" b="1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/>
                <a:r>
                  <a:rPr lang="en-US" sz="1000">
                    <a:latin typeface="Calibri" pitchFamily="34" charset="0"/>
                  </a:rPr>
                  <a:t>AP-1</a:t>
                </a:r>
              </a:p>
              <a:p>
                <a:pPr algn="ctr"/>
                <a:r>
                  <a:rPr lang="en-US" sz="1000">
                    <a:latin typeface="Calibri" pitchFamily="34" charset="0"/>
                  </a:rPr>
                  <a:t>NF-</a:t>
                </a:r>
                <a:r>
                  <a:rPr lang="en-US" sz="1000">
                    <a:latin typeface="Symbol" pitchFamily="18" charset="2"/>
                  </a:rPr>
                  <a:t>k</a:t>
                </a:r>
                <a:r>
                  <a:rPr lang="en-US" sz="1000">
                    <a:latin typeface="Calibri" pitchFamily="34" charset="0"/>
                  </a:rPr>
                  <a:t>B</a:t>
                </a:r>
              </a:p>
            </p:txBody>
          </p:sp>
          <p:sp>
            <p:nvSpPr>
              <p:cNvPr id="152" name="TextBox 191"/>
              <p:cNvSpPr txBox="1">
                <a:spLocks noChangeArrowheads="1"/>
              </p:cNvSpPr>
              <p:nvPr/>
            </p:nvSpPr>
            <p:spPr bwMode="auto">
              <a:xfrm>
                <a:off x="6198062" y="1524000"/>
                <a:ext cx="298443" cy="3667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 b="1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 sz="3200" b="1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 sz="3200" b="1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 sz="3200" b="1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 sz="3200" b="1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r>
                  <a:rPr lang="en-US" dirty="0">
                    <a:latin typeface="Calibri" pitchFamily="34" charset="0"/>
                  </a:rPr>
                  <a:t>+</a:t>
                </a:r>
              </a:p>
            </p:txBody>
          </p:sp>
          <p:grpSp>
            <p:nvGrpSpPr>
              <p:cNvPr id="179" name="Group 69"/>
              <p:cNvGrpSpPr>
                <a:grpSpLocks/>
              </p:cNvGrpSpPr>
              <p:nvPr/>
            </p:nvGrpSpPr>
            <p:grpSpPr bwMode="auto">
              <a:xfrm>
                <a:off x="7596188" y="906463"/>
                <a:ext cx="471487" cy="300037"/>
                <a:chOff x="7321175" y="583167"/>
                <a:chExt cx="471086" cy="299681"/>
              </a:xfrm>
            </p:grpSpPr>
            <p:sp>
              <p:nvSpPr>
                <p:cNvPr id="180" name="Oval 179"/>
                <p:cNvSpPr>
                  <a:spLocks noChangeArrowheads="1"/>
                </p:cNvSpPr>
                <p:nvPr/>
              </p:nvSpPr>
              <p:spPr bwMode="auto">
                <a:xfrm flipV="1">
                  <a:off x="7321175" y="583167"/>
                  <a:ext cx="217302" cy="191859"/>
                </a:xfrm>
                <a:prstGeom prst="ellipse">
                  <a:avLst/>
                </a:prstGeom>
                <a:solidFill>
                  <a:srgbClr val="DDC0B6"/>
                </a:solidFill>
                <a:ln w="9525" algn="ctr">
                  <a:solidFill>
                    <a:srgbClr val="D40000"/>
                  </a:solidFill>
                  <a:round/>
                  <a:headEnd/>
                  <a:tailEnd/>
                </a:ln>
                <a:effectLst>
                  <a:outerShdw dist="23000" dir="5400000" rotWithShape="0">
                    <a:srgbClr val="000000">
                      <a:alpha val="34999"/>
                    </a:srgbClr>
                  </a:outerShdw>
                </a:effectLst>
              </p:spPr>
              <p:txBody>
                <a:bodyPr rot="1080000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0">
                    <a:solidFill>
                      <a:schemeClr val="lt1"/>
                    </a:solidFill>
                    <a:latin typeface="+mn-lt"/>
                  </a:endParaRPr>
                </a:p>
              </p:txBody>
            </p:sp>
            <p:sp>
              <p:nvSpPr>
                <p:cNvPr id="181" name="Oval 180"/>
                <p:cNvSpPr>
                  <a:spLocks noChangeArrowheads="1"/>
                </p:cNvSpPr>
                <p:nvPr/>
              </p:nvSpPr>
              <p:spPr bwMode="auto">
                <a:xfrm flipV="1">
                  <a:off x="7574959" y="690989"/>
                  <a:ext cx="217302" cy="191859"/>
                </a:xfrm>
                <a:prstGeom prst="ellipse">
                  <a:avLst/>
                </a:prstGeom>
                <a:solidFill>
                  <a:srgbClr val="DDC0B6"/>
                </a:solidFill>
                <a:ln w="9525" algn="ctr">
                  <a:solidFill>
                    <a:srgbClr val="D40000"/>
                  </a:solidFill>
                  <a:round/>
                  <a:headEnd/>
                  <a:tailEnd/>
                </a:ln>
                <a:effectLst>
                  <a:outerShdw dist="23000" dir="5400000" rotWithShape="0">
                    <a:srgbClr val="000000">
                      <a:alpha val="34999"/>
                    </a:srgbClr>
                  </a:outerShdw>
                </a:effectLst>
              </p:spPr>
              <p:txBody>
                <a:bodyPr rot="1080000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0">
                    <a:solidFill>
                      <a:schemeClr val="lt1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265" name="Group 78"/>
              <p:cNvGrpSpPr>
                <a:grpSpLocks/>
              </p:cNvGrpSpPr>
              <p:nvPr/>
            </p:nvGrpSpPr>
            <p:grpSpPr bwMode="auto">
              <a:xfrm>
                <a:off x="3671888" y="1022350"/>
                <a:ext cx="1484312" cy="1143000"/>
                <a:chOff x="2930799" y="699545"/>
                <a:chExt cx="1485115" cy="1141567"/>
              </a:xfrm>
            </p:grpSpPr>
            <p:sp>
              <p:nvSpPr>
                <p:cNvPr id="266" name="Oval 265"/>
                <p:cNvSpPr>
                  <a:spLocks noChangeArrowheads="1"/>
                </p:cNvSpPr>
                <p:nvPr/>
              </p:nvSpPr>
              <p:spPr bwMode="auto">
                <a:xfrm flipV="1">
                  <a:off x="3340596" y="699545"/>
                  <a:ext cx="216017" cy="193432"/>
                </a:xfrm>
                <a:prstGeom prst="ellipse">
                  <a:avLst/>
                </a:prstGeom>
                <a:solidFill>
                  <a:srgbClr val="DDC0B6"/>
                </a:solidFill>
                <a:ln w="9525" algn="ctr">
                  <a:solidFill>
                    <a:srgbClr val="D40000"/>
                  </a:solidFill>
                  <a:round/>
                  <a:headEnd/>
                  <a:tailEnd/>
                </a:ln>
                <a:effectLst>
                  <a:outerShdw dist="23000" dir="5400000" rotWithShape="0">
                    <a:srgbClr val="000000">
                      <a:alpha val="34999"/>
                    </a:srgbClr>
                  </a:outerShdw>
                </a:effectLst>
              </p:spPr>
              <p:txBody>
                <a:bodyPr rot="1080000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0">
                    <a:solidFill>
                      <a:schemeClr val="lt1"/>
                    </a:solidFill>
                    <a:latin typeface="+mn-lt"/>
                  </a:endParaRPr>
                </a:p>
              </p:txBody>
            </p:sp>
            <p:sp>
              <p:nvSpPr>
                <p:cNvPr id="267" name="Rounded Rectangle 266"/>
                <p:cNvSpPr/>
                <p:nvPr/>
              </p:nvSpPr>
              <p:spPr>
                <a:xfrm>
                  <a:off x="2930799" y="999207"/>
                  <a:ext cx="482861" cy="710308"/>
                </a:xfrm>
                <a:prstGeom prst="roundRect">
                  <a:avLst/>
                </a:prstGeom>
                <a:solidFill>
                  <a:srgbClr val="F3ABAE"/>
                </a:solidFill>
                <a:ln>
                  <a:solidFill>
                    <a:srgbClr val="FF93A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0"/>
                </a:p>
              </p:txBody>
            </p:sp>
            <p:sp>
              <p:nvSpPr>
                <p:cNvPr id="268" name="Oval 267"/>
                <p:cNvSpPr/>
                <p:nvPr/>
              </p:nvSpPr>
              <p:spPr>
                <a:xfrm>
                  <a:off x="3035631" y="1203737"/>
                  <a:ext cx="308142" cy="442358"/>
                </a:xfrm>
                <a:prstGeom prst="ellipse">
                  <a:avLst/>
                </a:prstGeom>
                <a:solidFill>
                  <a:srgbClr val="FFC8DE"/>
                </a:solidFill>
                <a:ln>
                  <a:solidFill>
                    <a:srgbClr val="F3ABA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0"/>
                </a:p>
              </p:txBody>
            </p:sp>
            <p:sp>
              <p:nvSpPr>
                <p:cNvPr id="269" name="Freeform 268"/>
                <p:cNvSpPr/>
                <p:nvPr/>
              </p:nvSpPr>
              <p:spPr>
                <a:xfrm>
                  <a:off x="3153169" y="745525"/>
                  <a:ext cx="49239" cy="245754"/>
                </a:xfrm>
                <a:custGeom>
                  <a:avLst/>
                  <a:gdLst>
                    <a:gd name="connsiteX0" fmla="*/ 0 w 47892"/>
                    <a:gd name="connsiteY0" fmla="*/ 245534 h 245534"/>
                    <a:gd name="connsiteX1" fmla="*/ 8466 w 47892"/>
                    <a:gd name="connsiteY1" fmla="*/ 203200 h 245534"/>
                    <a:gd name="connsiteX2" fmla="*/ 25400 w 47892"/>
                    <a:gd name="connsiteY2" fmla="*/ 186267 h 245534"/>
                    <a:gd name="connsiteX3" fmla="*/ 33866 w 47892"/>
                    <a:gd name="connsiteY3" fmla="*/ 152400 h 245534"/>
                    <a:gd name="connsiteX4" fmla="*/ 16933 w 47892"/>
                    <a:gd name="connsiteY4" fmla="*/ 110067 h 245534"/>
                    <a:gd name="connsiteX5" fmla="*/ 0 w 47892"/>
                    <a:gd name="connsiteY5" fmla="*/ 84667 h 245534"/>
                    <a:gd name="connsiteX6" fmla="*/ 42333 w 47892"/>
                    <a:gd name="connsiteY6" fmla="*/ 42334 h 245534"/>
                    <a:gd name="connsiteX7" fmla="*/ 42333 w 47892"/>
                    <a:gd name="connsiteY7" fmla="*/ 0 h 2455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7892" h="245534">
                      <a:moveTo>
                        <a:pt x="0" y="245534"/>
                      </a:moveTo>
                      <a:cubicBezTo>
                        <a:pt x="2822" y="231423"/>
                        <a:pt x="2797" y="216427"/>
                        <a:pt x="8466" y="203200"/>
                      </a:cubicBezTo>
                      <a:cubicBezTo>
                        <a:pt x="11610" y="195863"/>
                        <a:pt x="21830" y="193407"/>
                        <a:pt x="25400" y="186267"/>
                      </a:cubicBezTo>
                      <a:cubicBezTo>
                        <a:pt x="30604" y="175859"/>
                        <a:pt x="31044" y="163689"/>
                        <a:pt x="33866" y="152400"/>
                      </a:cubicBezTo>
                      <a:cubicBezTo>
                        <a:pt x="28222" y="138289"/>
                        <a:pt x="23730" y="123661"/>
                        <a:pt x="16933" y="110067"/>
                      </a:cubicBezTo>
                      <a:cubicBezTo>
                        <a:pt x="12382" y="100966"/>
                        <a:pt x="0" y="94843"/>
                        <a:pt x="0" y="84667"/>
                      </a:cubicBezTo>
                      <a:cubicBezTo>
                        <a:pt x="0" y="47036"/>
                        <a:pt x="31044" y="68676"/>
                        <a:pt x="42333" y="42334"/>
                      </a:cubicBezTo>
                      <a:cubicBezTo>
                        <a:pt x="47892" y="29364"/>
                        <a:pt x="42333" y="14111"/>
                        <a:pt x="42333" y="0"/>
                      </a:cubicBezTo>
                    </a:path>
                  </a:pathLst>
                </a:custGeom>
                <a:ln w="9525" cap="flat" cmpd="sng" algn="ctr">
                  <a:solidFill>
                    <a:srgbClr val="FF93A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0"/>
                </a:p>
              </p:txBody>
            </p:sp>
            <p:sp>
              <p:nvSpPr>
                <p:cNvPr id="270" name="Freeform 269"/>
                <p:cNvSpPr/>
                <p:nvPr/>
              </p:nvSpPr>
              <p:spPr>
                <a:xfrm>
                  <a:off x="3237352" y="745525"/>
                  <a:ext cx="42886" cy="236240"/>
                </a:xfrm>
                <a:custGeom>
                  <a:avLst/>
                  <a:gdLst>
                    <a:gd name="connsiteX0" fmla="*/ 43922 w 43922"/>
                    <a:gd name="connsiteY0" fmla="*/ 237067 h 237067"/>
                    <a:gd name="connsiteX1" fmla="*/ 1589 w 43922"/>
                    <a:gd name="connsiteY1" fmla="*/ 169333 h 237067"/>
                    <a:gd name="connsiteX2" fmla="*/ 10055 w 43922"/>
                    <a:gd name="connsiteY2" fmla="*/ 127000 h 237067"/>
                    <a:gd name="connsiteX3" fmla="*/ 18522 w 43922"/>
                    <a:gd name="connsiteY3" fmla="*/ 50800 h 237067"/>
                    <a:gd name="connsiteX4" fmla="*/ 35455 w 43922"/>
                    <a:gd name="connsiteY4" fmla="*/ 25400 h 237067"/>
                    <a:gd name="connsiteX5" fmla="*/ 43922 w 43922"/>
                    <a:gd name="connsiteY5" fmla="*/ 0 h 2370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3922" h="237067">
                      <a:moveTo>
                        <a:pt x="43922" y="237067"/>
                      </a:moveTo>
                      <a:cubicBezTo>
                        <a:pt x="34676" y="224739"/>
                        <a:pt x="3610" y="187525"/>
                        <a:pt x="1589" y="169333"/>
                      </a:cubicBezTo>
                      <a:cubicBezTo>
                        <a:pt x="0" y="155031"/>
                        <a:pt x="8020" y="141246"/>
                        <a:pt x="10055" y="127000"/>
                      </a:cubicBezTo>
                      <a:cubicBezTo>
                        <a:pt x="13669" y="101701"/>
                        <a:pt x="12324" y="75593"/>
                        <a:pt x="18522" y="50800"/>
                      </a:cubicBezTo>
                      <a:cubicBezTo>
                        <a:pt x="20990" y="40928"/>
                        <a:pt x="30904" y="34501"/>
                        <a:pt x="35455" y="25400"/>
                      </a:cubicBezTo>
                      <a:cubicBezTo>
                        <a:pt x="39446" y="17418"/>
                        <a:pt x="43922" y="0"/>
                        <a:pt x="43922" y="0"/>
                      </a:cubicBezTo>
                    </a:path>
                  </a:pathLst>
                </a:custGeom>
                <a:ln w="9525" cap="flat" cmpd="sng" algn="ctr">
                  <a:solidFill>
                    <a:srgbClr val="F3ABAE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0"/>
                </a:p>
              </p:txBody>
            </p:sp>
            <p:sp>
              <p:nvSpPr>
                <p:cNvPr id="271" name="Freeform 270"/>
                <p:cNvSpPr/>
                <p:nvPr/>
              </p:nvSpPr>
              <p:spPr>
                <a:xfrm>
                  <a:off x="3092812" y="736012"/>
                  <a:ext cx="44474" cy="237826"/>
                </a:xfrm>
                <a:custGeom>
                  <a:avLst/>
                  <a:gdLst>
                    <a:gd name="connsiteX0" fmla="*/ 43922 w 43922"/>
                    <a:gd name="connsiteY0" fmla="*/ 237067 h 237067"/>
                    <a:gd name="connsiteX1" fmla="*/ 1589 w 43922"/>
                    <a:gd name="connsiteY1" fmla="*/ 169333 h 237067"/>
                    <a:gd name="connsiteX2" fmla="*/ 10055 w 43922"/>
                    <a:gd name="connsiteY2" fmla="*/ 127000 h 237067"/>
                    <a:gd name="connsiteX3" fmla="*/ 18522 w 43922"/>
                    <a:gd name="connsiteY3" fmla="*/ 50800 h 237067"/>
                    <a:gd name="connsiteX4" fmla="*/ 35455 w 43922"/>
                    <a:gd name="connsiteY4" fmla="*/ 25400 h 237067"/>
                    <a:gd name="connsiteX5" fmla="*/ 43922 w 43922"/>
                    <a:gd name="connsiteY5" fmla="*/ 0 h 2370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3922" h="237067">
                      <a:moveTo>
                        <a:pt x="43922" y="237067"/>
                      </a:moveTo>
                      <a:cubicBezTo>
                        <a:pt x="34676" y="224739"/>
                        <a:pt x="3610" y="187525"/>
                        <a:pt x="1589" y="169333"/>
                      </a:cubicBezTo>
                      <a:cubicBezTo>
                        <a:pt x="0" y="155031"/>
                        <a:pt x="8020" y="141246"/>
                        <a:pt x="10055" y="127000"/>
                      </a:cubicBezTo>
                      <a:cubicBezTo>
                        <a:pt x="13669" y="101701"/>
                        <a:pt x="12324" y="75593"/>
                        <a:pt x="18522" y="50800"/>
                      </a:cubicBezTo>
                      <a:cubicBezTo>
                        <a:pt x="20990" y="40928"/>
                        <a:pt x="30904" y="34501"/>
                        <a:pt x="35455" y="25400"/>
                      </a:cubicBezTo>
                      <a:cubicBezTo>
                        <a:pt x="39446" y="17418"/>
                        <a:pt x="43922" y="0"/>
                        <a:pt x="43922" y="0"/>
                      </a:cubicBezTo>
                    </a:path>
                  </a:pathLst>
                </a:custGeom>
                <a:ln w="9525" cap="flat" cmpd="sng" algn="ctr">
                  <a:solidFill>
                    <a:srgbClr val="F3ABAE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0"/>
                </a:p>
              </p:txBody>
            </p:sp>
            <p:sp>
              <p:nvSpPr>
                <p:cNvPr id="272" name="Freeform 271"/>
                <p:cNvSpPr/>
                <p:nvPr/>
              </p:nvSpPr>
              <p:spPr>
                <a:xfrm>
                  <a:off x="3285003" y="761380"/>
                  <a:ext cx="44474" cy="237826"/>
                </a:xfrm>
                <a:custGeom>
                  <a:avLst/>
                  <a:gdLst>
                    <a:gd name="connsiteX0" fmla="*/ 43922 w 43922"/>
                    <a:gd name="connsiteY0" fmla="*/ 237067 h 237067"/>
                    <a:gd name="connsiteX1" fmla="*/ 1589 w 43922"/>
                    <a:gd name="connsiteY1" fmla="*/ 169333 h 237067"/>
                    <a:gd name="connsiteX2" fmla="*/ 10055 w 43922"/>
                    <a:gd name="connsiteY2" fmla="*/ 127000 h 237067"/>
                    <a:gd name="connsiteX3" fmla="*/ 18522 w 43922"/>
                    <a:gd name="connsiteY3" fmla="*/ 50800 h 237067"/>
                    <a:gd name="connsiteX4" fmla="*/ 35455 w 43922"/>
                    <a:gd name="connsiteY4" fmla="*/ 25400 h 237067"/>
                    <a:gd name="connsiteX5" fmla="*/ 43922 w 43922"/>
                    <a:gd name="connsiteY5" fmla="*/ 0 h 2370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3922" h="237067">
                      <a:moveTo>
                        <a:pt x="43922" y="237067"/>
                      </a:moveTo>
                      <a:cubicBezTo>
                        <a:pt x="34676" y="224739"/>
                        <a:pt x="3610" y="187525"/>
                        <a:pt x="1589" y="169333"/>
                      </a:cubicBezTo>
                      <a:cubicBezTo>
                        <a:pt x="0" y="155031"/>
                        <a:pt x="8020" y="141246"/>
                        <a:pt x="10055" y="127000"/>
                      </a:cubicBezTo>
                      <a:cubicBezTo>
                        <a:pt x="13669" y="101701"/>
                        <a:pt x="12324" y="75593"/>
                        <a:pt x="18522" y="50800"/>
                      </a:cubicBezTo>
                      <a:cubicBezTo>
                        <a:pt x="20990" y="40928"/>
                        <a:pt x="30904" y="34501"/>
                        <a:pt x="35455" y="25400"/>
                      </a:cubicBezTo>
                      <a:cubicBezTo>
                        <a:pt x="39446" y="17418"/>
                        <a:pt x="43922" y="0"/>
                        <a:pt x="43922" y="0"/>
                      </a:cubicBezTo>
                    </a:path>
                  </a:pathLst>
                </a:custGeom>
                <a:ln w="9525" cap="flat" cmpd="sng" algn="ctr">
                  <a:solidFill>
                    <a:srgbClr val="F3ABAE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0"/>
                </a:p>
              </p:txBody>
            </p:sp>
            <p:sp>
              <p:nvSpPr>
                <p:cNvPr id="273" name="Rounded Rectangle 272"/>
                <p:cNvSpPr/>
                <p:nvPr/>
              </p:nvSpPr>
              <p:spPr>
                <a:xfrm>
                  <a:off x="3454957" y="1007134"/>
                  <a:ext cx="482861" cy="711894"/>
                </a:xfrm>
                <a:prstGeom prst="roundRect">
                  <a:avLst/>
                </a:prstGeom>
                <a:solidFill>
                  <a:srgbClr val="F3ABAE"/>
                </a:solidFill>
                <a:ln>
                  <a:solidFill>
                    <a:srgbClr val="FF93A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0"/>
                </a:p>
              </p:txBody>
            </p:sp>
            <p:sp>
              <p:nvSpPr>
                <p:cNvPr id="274" name="Oval 273"/>
                <p:cNvSpPr/>
                <p:nvPr/>
              </p:nvSpPr>
              <p:spPr>
                <a:xfrm>
                  <a:off x="3561377" y="1211665"/>
                  <a:ext cx="308142" cy="442357"/>
                </a:xfrm>
                <a:prstGeom prst="ellipse">
                  <a:avLst/>
                </a:prstGeom>
                <a:solidFill>
                  <a:srgbClr val="FFC8DE"/>
                </a:solidFill>
                <a:ln>
                  <a:solidFill>
                    <a:srgbClr val="F3ABA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0"/>
                </a:p>
              </p:txBody>
            </p:sp>
            <p:sp>
              <p:nvSpPr>
                <p:cNvPr id="275" name="Freeform 274"/>
                <p:cNvSpPr/>
                <p:nvPr/>
              </p:nvSpPr>
              <p:spPr>
                <a:xfrm>
                  <a:off x="3539140" y="761380"/>
                  <a:ext cx="42886" cy="237826"/>
                </a:xfrm>
                <a:custGeom>
                  <a:avLst/>
                  <a:gdLst>
                    <a:gd name="connsiteX0" fmla="*/ 43922 w 43922"/>
                    <a:gd name="connsiteY0" fmla="*/ 237067 h 237067"/>
                    <a:gd name="connsiteX1" fmla="*/ 1589 w 43922"/>
                    <a:gd name="connsiteY1" fmla="*/ 169333 h 237067"/>
                    <a:gd name="connsiteX2" fmla="*/ 10055 w 43922"/>
                    <a:gd name="connsiteY2" fmla="*/ 127000 h 237067"/>
                    <a:gd name="connsiteX3" fmla="*/ 18522 w 43922"/>
                    <a:gd name="connsiteY3" fmla="*/ 50800 h 237067"/>
                    <a:gd name="connsiteX4" fmla="*/ 35455 w 43922"/>
                    <a:gd name="connsiteY4" fmla="*/ 25400 h 237067"/>
                    <a:gd name="connsiteX5" fmla="*/ 43922 w 43922"/>
                    <a:gd name="connsiteY5" fmla="*/ 0 h 2370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3922" h="237067">
                      <a:moveTo>
                        <a:pt x="43922" y="237067"/>
                      </a:moveTo>
                      <a:cubicBezTo>
                        <a:pt x="34676" y="224739"/>
                        <a:pt x="3610" y="187525"/>
                        <a:pt x="1589" y="169333"/>
                      </a:cubicBezTo>
                      <a:cubicBezTo>
                        <a:pt x="0" y="155031"/>
                        <a:pt x="8020" y="141246"/>
                        <a:pt x="10055" y="127000"/>
                      </a:cubicBezTo>
                      <a:cubicBezTo>
                        <a:pt x="13669" y="101701"/>
                        <a:pt x="12324" y="75593"/>
                        <a:pt x="18522" y="50800"/>
                      </a:cubicBezTo>
                      <a:cubicBezTo>
                        <a:pt x="20990" y="40928"/>
                        <a:pt x="30904" y="34501"/>
                        <a:pt x="35455" y="25400"/>
                      </a:cubicBezTo>
                      <a:cubicBezTo>
                        <a:pt x="39446" y="17418"/>
                        <a:pt x="43922" y="0"/>
                        <a:pt x="43922" y="0"/>
                      </a:cubicBezTo>
                    </a:path>
                  </a:pathLst>
                </a:custGeom>
                <a:ln w="9525" cap="flat" cmpd="sng" algn="ctr">
                  <a:solidFill>
                    <a:srgbClr val="F3ABAE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0"/>
                </a:p>
              </p:txBody>
            </p:sp>
            <p:sp>
              <p:nvSpPr>
                <p:cNvPr id="276" name="Freeform 275"/>
                <p:cNvSpPr/>
                <p:nvPr/>
              </p:nvSpPr>
              <p:spPr>
                <a:xfrm>
                  <a:off x="3667797" y="753452"/>
                  <a:ext cx="47651" cy="245755"/>
                </a:xfrm>
                <a:custGeom>
                  <a:avLst/>
                  <a:gdLst>
                    <a:gd name="connsiteX0" fmla="*/ 0 w 47892"/>
                    <a:gd name="connsiteY0" fmla="*/ 245534 h 245534"/>
                    <a:gd name="connsiteX1" fmla="*/ 8466 w 47892"/>
                    <a:gd name="connsiteY1" fmla="*/ 203200 h 245534"/>
                    <a:gd name="connsiteX2" fmla="*/ 25400 w 47892"/>
                    <a:gd name="connsiteY2" fmla="*/ 186267 h 245534"/>
                    <a:gd name="connsiteX3" fmla="*/ 33866 w 47892"/>
                    <a:gd name="connsiteY3" fmla="*/ 152400 h 245534"/>
                    <a:gd name="connsiteX4" fmla="*/ 16933 w 47892"/>
                    <a:gd name="connsiteY4" fmla="*/ 110067 h 245534"/>
                    <a:gd name="connsiteX5" fmla="*/ 0 w 47892"/>
                    <a:gd name="connsiteY5" fmla="*/ 84667 h 245534"/>
                    <a:gd name="connsiteX6" fmla="*/ 42333 w 47892"/>
                    <a:gd name="connsiteY6" fmla="*/ 42334 h 245534"/>
                    <a:gd name="connsiteX7" fmla="*/ 42333 w 47892"/>
                    <a:gd name="connsiteY7" fmla="*/ 0 h 2455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7892" h="245534">
                      <a:moveTo>
                        <a:pt x="0" y="245534"/>
                      </a:moveTo>
                      <a:cubicBezTo>
                        <a:pt x="2822" y="231423"/>
                        <a:pt x="2797" y="216427"/>
                        <a:pt x="8466" y="203200"/>
                      </a:cubicBezTo>
                      <a:cubicBezTo>
                        <a:pt x="11610" y="195863"/>
                        <a:pt x="21830" y="193407"/>
                        <a:pt x="25400" y="186267"/>
                      </a:cubicBezTo>
                      <a:cubicBezTo>
                        <a:pt x="30604" y="175859"/>
                        <a:pt x="31044" y="163689"/>
                        <a:pt x="33866" y="152400"/>
                      </a:cubicBezTo>
                      <a:cubicBezTo>
                        <a:pt x="28222" y="138289"/>
                        <a:pt x="23730" y="123661"/>
                        <a:pt x="16933" y="110067"/>
                      </a:cubicBezTo>
                      <a:cubicBezTo>
                        <a:pt x="12382" y="100966"/>
                        <a:pt x="0" y="94843"/>
                        <a:pt x="0" y="84667"/>
                      </a:cubicBezTo>
                      <a:cubicBezTo>
                        <a:pt x="0" y="47036"/>
                        <a:pt x="31044" y="68676"/>
                        <a:pt x="42333" y="42334"/>
                      </a:cubicBezTo>
                      <a:cubicBezTo>
                        <a:pt x="47892" y="29364"/>
                        <a:pt x="42333" y="14111"/>
                        <a:pt x="42333" y="0"/>
                      </a:cubicBezTo>
                    </a:path>
                  </a:pathLst>
                </a:custGeom>
                <a:ln w="9525" cap="flat" cmpd="sng" algn="ctr">
                  <a:solidFill>
                    <a:srgbClr val="FF93A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0"/>
                </a:p>
              </p:txBody>
            </p:sp>
            <p:sp>
              <p:nvSpPr>
                <p:cNvPr id="277" name="Freeform 276"/>
                <p:cNvSpPr/>
                <p:nvPr/>
              </p:nvSpPr>
              <p:spPr>
                <a:xfrm>
                  <a:off x="3750392" y="753452"/>
                  <a:ext cx="44474" cy="237826"/>
                </a:xfrm>
                <a:custGeom>
                  <a:avLst/>
                  <a:gdLst>
                    <a:gd name="connsiteX0" fmla="*/ 43922 w 43922"/>
                    <a:gd name="connsiteY0" fmla="*/ 237067 h 237067"/>
                    <a:gd name="connsiteX1" fmla="*/ 1589 w 43922"/>
                    <a:gd name="connsiteY1" fmla="*/ 169333 h 237067"/>
                    <a:gd name="connsiteX2" fmla="*/ 10055 w 43922"/>
                    <a:gd name="connsiteY2" fmla="*/ 127000 h 237067"/>
                    <a:gd name="connsiteX3" fmla="*/ 18522 w 43922"/>
                    <a:gd name="connsiteY3" fmla="*/ 50800 h 237067"/>
                    <a:gd name="connsiteX4" fmla="*/ 35455 w 43922"/>
                    <a:gd name="connsiteY4" fmla="*/ 25400 h 237067"/>
                    <a:gd name="connsiteX5" fmla="*/ 43922 w 43922"/>
                    <a:gd name="connsiteY5" fmla="*/ 0 h 2370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3922" h="237067">
                      <a:moveTo>
                        <a:pt x="43922" y="237067"/>
                      </a:moveTo>
                      <a:cubicBezTo>
                        <a:pt x="34676" y="224739"/>
                        <a:pt x="3610" y="187525"/>
                        <a:pt x="1589" y="169333"/>
                      </a:cubicBezTo>
                      <a:cubicBezTo>
                        <a:pt x="0" y="155031"/>
                        <a:pt x="8020" y="141246"/>
                        <a:pt x="10055" y="127000"/>
                      </a:cubicBezTo>
                      <a:cubicBezTo>
                        <a:pt x="13669" y="101701"/>
                        <a:pt x="12324" y="75593"/>
                        <a:pt x="18522" y="50800"/>
                      </a:cubicBezTo>
                      <a:cubicBezTo>
                        <a:pt x="20990" y="40928"/>
                        <a:pt x="30904" y="34501"/>
                        <a:pt x="35455" y="25400"/>
                      </a:cubicBezTo>
                      <a:cubicBezTo>
                        <a:pt x="39446" y="17418"/>
                        <a:pt x="43922" y="0"/>
                        <a:pt x="43922" y="0"/>
                      </a:cubicBezTo>
                    </a:path>
                  </a:pathLst>
                </a:custGeom>
                <a:ln w="9525" cap="flat" cmpd="sng" algn="ctr">
                  <a:solidFill>
                    <a:srgbClr val="F3ABAE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0"/>
                </a:p>
              </p:txBody>
            </p:sp>
            <p:sp>
              <p:nvSpPr>
                <p:cNvPr id="278" name="Freeform 277"/>
                <p:cNvSpPr/>
                <p:nvPr/>
              </p:nvSpPr>
              <p:spPr>
                <a:xfrm>
                  <a:off x="3618558" y="745525"/>
                  <a:ext cx="42886" cy="236240"/>
                </a:xfrm>
                <a:custGeom>
                  <a:avLst/>
                  <a:gdLst>
                    <a:gd name="connsiteX0" fmla="*/ 43922 w 43922"/>
                    <a:gd name="connsiteY0" fmla="*/ 237067 h 237067"/>
                    <a:gd name="connsiteX1" fmla="*/ 1589 w 43922"/>
                    <a:gd name="connsiteY1" fmla="*/ 169333 h 237067"/>
                    <a:gd name="connsiteX2" fmla="*/ 10055 w 43922"/>
                    <a:gd name="connsiteY2" fmla="*/ 127000 h 237067"/>
                    <a:gd name="connsiteX3" fmla="*/ 18522 w 43922"/>
                    <a:gd name="connsiteY3" fmla="*/ 50800 h 237067"/>
                    <a:gd name="connsiteX4" fmla="*/ 35455 w 43922"/>
                    <a:gd name="connsiteY4" fmla="*/ 25400 h 237067"/>
                    <a:gd name="connsiteX5" fmla="*/ 43922 w 43922"/>
                    <a:gd name="connsiteY5" fmla="*/ 0 h 2370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3922" h="237067">
                      <a:moveTo>
                        <a:pt x="43922" y="237067"/>
                      </a:moveTo>
                      <a:cubicBezTo>
                        <a:pt x="34676" y="224739"/>
                        <a:pt x="3610" y="187525"/>
                        <a:pt x="1589" y="169333"/>
                      </a:cubicBezTo>
                      <a:cubicBezTo>
                        <a:pt x="0" y="155031"/>
                        <a:pt x="8020" y="141246"/>
                        <a:pt x="10055" y="127000"/>
                      </a:cubicBezTo>
                      <a:cubicBezTo>
                        <a:pt x="13669" y="101701"/>
                        <a:pt x="12324" y="75593"/>
                        <a:pt x="18522" y="50800"/>
                      </a:cubicBezTo>
                      <a:cubicBezTo>
                        <a:pt x="20990" y="40928"/>
                        <a:pt x="30904" y="34501"/>
                        <a:pt x="35455" y="25400"/>
                      </a:cubicBezTo>
                      <a:cubicBezTo>
                        <a:pt x="39446" y="17418"/>
                        <a:pt x="43922" y="0"/>
                        <a:pt x="43922" y="0"/>
                      </a:cubicBezTo>
                    </a:path>
                  </a:pathLst>
                </a:custGeom>
                <a:ln w="9525" cap="flat" cmpd="sng" algn="ctr">
                  <a:solidFill>
                    <a:srgbClr val="F3ABAE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0"/>
                </a:p>
              </p:txBody>
            </p:sp>
            <p:sp>
              <p:nvSpPr>
                <p:cNvPr id="279" name="Freeform 278"/>
                <p:cNvSpPr/>
                <p:nvPr/>
              </p:nvSpPr>
              <p:spPr>
                <a:xfrm>
                  <a:off x="3809161" y="770893"/>
                  <a:ext cx="44474" cy="236240"/>
                </a:xfrm>
                <a:custGeom>
                  <a:avLst/>
                  <a:gdLst>
                    <a:gd name="connsiteX0" fmla="*/ 43922 w 43922"/>
                    <a:gd name="connsiteY0" fmla="*/ 237067 h 237067"/>
                    <a:gd name="connsiteX1" fmla="*/ 1589 w 43922"/>
                    <a:gd name="connsiteY1" fmla="*/ 169333 h 237067"/>
                    <a:gd name="connsiteX2" fmla="*/ 10055 w 43922"/>
                    <a:gd name="connsiteY2" fmla="*/ 127000 h 237067"/>
                    <a:gd name="connsiteX3" fmla="*/ 18522 w 43922"/>
                    <a:gd name="connsiteY3" fmla="*/ 50800 h 237067"/>
                    <a:gd name="connsiteX4" fmla="*/ 35455 w 43922"/>
                    <a:gd name="connsiteY4" fmla="*/ 25400 h 237067"/>
                    <a:gd name="connsiteX5" fmla="*/ 43922 w 43922"/>
                    <a:gd name="connsiteY5" fmla="*/ 0 h 2370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3922" h="237067">
                      <a:moveTo>
                        <a:pt x="43922" y="237067"/>
                      </a:moveTo>
                      <a:cubicBezTo>
                        <a:pt x="34676" y="224739"/>
                        <a:pt x="3610" y="187525"/>
                        <a:pt x="1589" y="169333"/>
                      </a:cubicBezTo>
                      <a:cubicBezTo>
                        <a:pt x="0" y="155031"/>
                        <a:pt x="8020" y="141246"/>
                        <a:pt x="10055" y="127000"/>
                      </a:cubicBezTo>
                      <a:cubicBezTo>
                        <a:pt x="13669" y="101701"/>
                        <a:pt x="12324" y="75593"/>
                        <a:pt x="18522" y="50800"/>
                      </a:cubicBezTo>
                      <a:cubicBezTo>
                        <a:pt x="20990" y="40928"/>
                        <a:pt x="30904" y="34501"/>
                        <a:pt x="35455" y="25400"/>
                      </a:cubicBezTo>
                      <a:cubicBezTo>
                        <a:pt x="39446" y="17418"/>
                        <a:pt x="43922" y="0"/>
                        <a:pt x="43922" y="0"/>
                      </a:cubicBezTo>
                    </a:path>
                  </a:pathLst>
                </a:custGeom>
                <a:ln w="9525" cap="flat" cmpd="sng" algn="ctr">
                  <a:solidFill>
                    <a:srgbClr val="F3ABAE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0"/>
                </a:p>
              </p:txBody>
            </p:sp>
            <p:sp>
              <p:nvSpPr>
                <p:cNvPr id="280" name="Rounded Rectangle 279"/>
                <p:cNvSpPr/>
                <p:nvPr/>
              </p:nvSpPr>
              <p:spPr>
                <a:xfrm>
                  <a:off x="3933053" y="997621"/>
                  <a:ext cx="482861" cy="710308"/>
                </a:xfrm>
                <a:prstGeom prst="roundRect">
                  <a:avLst/>
                </a:prstGeom>
                <a:solidFill>
                  <a:srgbClr val="F3ABAE"/>
                </a:solidFill>
                <a:ln>
                  <a:solidFill>
                    <a:srgbClr val="FF93A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0"/>
                </a:p>
              </p:txBody>
            </p:sp>
            <p:sp>
              <p:nvSpPr>
                <p:cNvPr id="281" name="Oval 280"/>
                <p:cNvSpPr/>
                <p:nvPr/>
              </p:nvSpPr>
              <p:spPr>
                <a:xfrm>
                  <a:off x="4039473" y="1202152"/>
                  <a:ext cx="306553" cy="440772"/>
                </a:xfrm>
                <a:prstGeom prst="ellipse">
                  <a:avLst/>
                </a:prstGeom>
                <a:solidFill>
                  <a:srgbClr val="FFC8DE"/>
                </a:solidFill>
                <a:ln>
                  <a:solidFill>
                    <a:srgbClr val="F3ABA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0"/>
                </a:p>
              </p:txBody>
            </p:sp>
            <p:sp>
              <p:nvSpPr>
                <p:cNvPr id="282" name="Freeform 281"/>
                <p:cNvSpPr/>
                <p:nvPr/>
              </p:nvSpPr>
              <p:spPr>
                <a:xfrm>
                  <a:off x="4015648" y="751867"/>
                  <a:ext cx="44474" cy="236240"/>
                </a:xfrm>
                <a:custGeom>
                  <a:avLst/>
                  <a:gdLst>
                    <a:gd name="connsiteX0" fmla="*/ 43922 w 43922"/>
                    <a:gd name="connsiteY0" fmla="*/ 237067 h 237067"/>
                    <a:gd name="connsiteX1" fmla="*/ 1589 w 43922"/>
                    <a:gd name="connsiteY1" fmla="*/ 169333 h 237067"/>
                    <a:gd name="connsiteX2" fmla="*/ 10055 w 43922"/>
                    <a:gd name="connsiteY2" fmla="*/ 127000 h 237067"/>
                    <a:gd name="connsiteX3" fmla="*/ 18522 w 43922"/>
                    <a:gd name="connsiteY3" fmla="*/ 50800 h 237067"/>
                    <a:gd name="connsiteX4" fmla="*/ 35455 w 43922"/>
                    <a:gd name="connsiteY4" fmla="*/ 25400 h 237067"/>
                    <a:gd name="connsiteX5" fmla="*/ 43922 w 43922"/>
                    <a:gd name="connsiteY5" fmla="*/ 0 h 2370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3922" h="237067">
                      <a:moveTo>
                        <a:pt x="43922" y="237067"/>
                      </a:moveTo>
                      <a:cubicBezTo>
                        <a:pt x="34676" y="224739"/>
                        <a:pt x="3610" y="187525"/>
                        <a:pt x="1589" y="169333"/>
                      </a:cubicBezTo>
                      <a:cubicBezTo>
                        <a:pt x="0" y="155031"/>
                        <a:pt x="8020" y="141246"/>
                        <a:pt x="10055" y="127000"/>
                      </a:cubicBezTo>
                      <a:cubicBezTo>
                        <a:pt x="13669" y="101701"/>
                        <a:pt x="12324" y="75593"/>
                        <a:pt x="18522" y="50800"/>
                      </a:cubicBezTo>
                      <a:cubicBezTo>
                        <a:pt x="20990" y="40928"/>
                        <a:pt x="30904" y="34501"/>
                        <a:pt x="35455" y="25400"/>
                      </a:cubicBezTo>
                      <a:cubicBezTo>
                        <a:pt x="39446" y="17418"/>
                        <a:pt x="43922" y="0"/>
                        <a:pt x="43922" y="0"/>
                      </a:cubicBezTo>
                    </a:path>
                  </a:pathLst>
                </a:custGeom>
                <a:ln w="9525" cap="flat" cmpd="sng" algn="ctr">
                  <a:solidFill>
                    <a:srgbClr val="F3ABAE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0"/>
                </a:p>
              </p:txBody>
            </p:sp>
            <p:sp>
              <p:nvSpPr>
                <p:cNvPr id="283" name="Freeform 282"/>
                <p:cNvSpPr/>
                <p:nvPr/>
              </p:nvSpPr>
              <p:spPr>
                <a:xfrm>
                  <a:off x="4157012" y="742354"/>
                  <a:ext cx="47651" cy="245754"/>
                </a:xfrm>
                <a:custGeom>
                  <a:avLst/>
                  <a:gdLst>
                    <a:gd name="connsiteX0" fmla="*/ 0 w 47892"/>
                    <a:gd name="connsiteY0" fmla="*/ 245534 h 245534"/>
                    <a:gd name="connsiteX1" fmla="*/ 8466 w 47892"/>
                    <a:gd name="connsiteY1" fmla="*/ 203200 h 245534"/>
                    <a:gd name="connsiteX2" fmla="*/ 25400 w 47892"/>
                    <a:gd name="connsiteY2" fmla="*/ 186267 h 245534"/>
                    <a:gd name="connsiteX3" fmla="*/ 33866 w 47892"/>
                    <a:gd name="connsiteY3" fmla="*/ 152400 h 245534"/>
                    <a:gd name="connsiteX4" fmla="*/ 16933 w 47892"/>
                    <a:gd name="connsiteY4" fmla="*/ 110067 h 245534"/>
                    <a:gd name="connsiteX5" fmla="*/ 0 w 47892"/>
                    <a:gd name="connsiteY5" fmla="*/ 84667 h 245534"/>
                    <a:gd name="connsiteX6" fmla="*/ 42333 w 47892"/>
                    <a:gd name="connsiteY6" fmla="*/ 42334 h 245534"/>
                    <a:gd name="connsiteX7" fmla="*/ 42333 w 47892"/>
                    <a:gd name="connsiteY7" fmla="*/ 0 h 2455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7892" h="245534">
                      <a:moveTo>
                        <a:pt x="0" y="245534"/>
                      </a:moveTo>
                      <a:cubicBezTo>
                        <a:pt x="2822" y="231423"/>
                        <a:pt x="2797" y="216427"/>
                        <a:pt x="8466" y="203200"/>
                      </a:cubicBezTo>
                      <a:cubicBezTo>
                        <a:pt x="11610" y="195863"/>
                        <a:pt x="21830" y="193407"/>
                        <a:pt x="25400" y="186267"/>
                      </a:cubicBezTo>
                      <a:cubicBezTo>
                        <a:pt x="30604" y="175859"/>
                        <a:pt x="31044" y="163689"/>
                        <a:pt x="33866" y="152400"/>
                      </a:cubicBezTo>
                      <a:cubicBezTo>
                        <a:pt x="28222" y="138289"/>
                        <a:pt x="23730" y="123661"/>
                        <a:pt x="16933" y="110067"/>
                      </a:cubicBezTo>
                      <a:cubicBezTo>
                        <a:pt x="12382" y="100966"/>
                        <a:pt x="0" y="94843"/>
                        <a:pt x="0" y="84667"/>
                      </a:cubicBezTo>
                      <a:cubicBezTo>
                        <a:pt x="0" y="47036"/>
                        <a:pt x="31044" y="68676"/>
                        <a:pt x="42333" y="42334"/>
                      </a:cubicBezTo>
                      <a:cubicBezTo>
                        <a:pt x="47892" y="29364"/>
                        <a:pt x="42333" y="14111"/>
                        <a:pt x="42333" y="0"/>
                      </a:cubicBezTo>
                    </a:path>
                  </a:pathLst>
                </a:custGeom>
                <a:ln w="9525" cap="flat" cmpd="sng" algn="ctr">
                  <a:solidFill>
                    <a:srgbClr val="FF93A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0"/>
                </a:p>
              </p:txBody>
            </p:sp>
            <p:sp>
              <p:nvSpPr>
                <p:cNvPr id="284" name="Freeform 283"/>
                <p:cNvSpPr/>
                <p:nvPr/>
              </p:nvSpPr>
              <p:spPr>
                <a:xfrm>
                  <a:off x="4239607" y="742354"/>
                  <a:ext cx="44474" cy="237826"/>
                </a:xfrm>
                <a:custGeom>
                  <a:avLst/>
                  <a:gdLst>
                    <a:gd name="connsiteX0" fmla="*/ 43922 w 43922"/>
                    <a:gd name="connsiteY0" fmla="*/ 237067 h 237067"/>
                    <a:gd name="connsiteX1" fmla="*/ 1589 w 43922"/>
                    <a:gd name="connsiteY1" fmla="*/ 169333 h 237067"/>
                    <a:gd name="connsiteX2" fmla="*/ 10055 w 43922"/>
                    <a:gd name="connsiteY2" fmla="*/ 127000 h 237067"/>
                    <a:gd name="connsiteX3" fmla="*/ 18522 w 43922"/>
                    <a:gd name="connsiteY3" fmla="*/ 50800 h 237067"/>
                    <a:gd name="connsiteX4" fmla="*/ 35455 w 43922"/>
                    <a:gd name="connsiteY4" fmla="*/ 25400 h 237067"/>
                    <a:gd name="connsiteX5" fmla="*/ 43922 w 43922"/>
                    <a:gd name="connsiteY5" fmla="*/ 0 h 2370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3922" h="237067">
                      <a:moveTo>
                        <a:pt x="43922" y="237067"/>
                      </a:moveTo>
                      <a:cubicBezTo>
                        <a:pt x="34676" y="224739"/>
                        <a:pt x="3610" y="187525"/>
                        <a:pt x="1589" y="169333"/>
                      </a:cubicBezTo>
                      <a:cubicBezTo>
                        <a:pt x="0" y="155031"/>
                        <a:pt x="8020" y="141246"/>
                        <a:pt x="10055" y="127000"/>
                      </a:cubicBezTo>
                      <a:cubicBezTo>
                        <a:pt x="13669" y="101701"/>
                        <a:pt x="12324" y="75593"/>
                        <a:pt x="18522" y="50800"/>
                      </a:cubicBezTo>
                      <a:cubicBezTo>
                        <a:pt x="20990" y="40928"/>
                        <a:pt x="30904" y="34501"/>
                        <a:pt x="35455" y="25400"/>
                      </a:cubicBezTo>
                      <a:cubicBezTo>
                        <a:pt x="39446" y="17418"/>
                        <a:pt x="43922" y="0"/>
                        <a:pt x="43922" y="0"/>
                      </a:cubicBezTo>
                    </a:path>
                  </a:pathLst>
                </a:custGeom>
                <a:ln w="9525" cap="flat" cmpd="sng" algn="ctr">
                  <a:solidFill>
                    <a:srgbClr val="F3ABAE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0"/>
                </a:p>
              </p:txBody>
            </p:sp>
            <p:sp>
              <p:nvSpPr>
                <p:cNvPr id="285" name="Freeform 284"/>
                <p:cNvSpPr/>
                <p:nvPr/>
              </p:nvSpPr>
              <p:spPr>
                <a:xfrm>
                  <a:off x="4095066" y="734426"/>
                  <a:ext cx="44474" cy="237826"/>
                </a:xfrm>
                <a:custGeom>
                  <a:avLst/>
                  <a:gdLst>
                    <a:gd name="connsiteX0" fmla="*/ 43922 w 43922"/>
                    <a:gd name="connsiteY0" fmla="*/ 237067 h 237067"/>
                    <a:gd name="connsiteX1" fmla="*/ 1589 w 43922"/>
                    <a:gd name="connsiteY1" fmla="*/ 169333 h 237067"/>
                    <a:gd name="connsiteX2" fmla="*/ 10055 w 43922"/>
                    <a:gd name="connsiteY2" fmla="*/ 127000 h 237067"/>
                    <a:gd name="connsiteX3" fmla="*/ 18522 w 43922"/>
                    <a:gd name="connsiteY3" fmla="*/ 50800 h 237067"/>
                    <a:gd name="connsiteX4" fmla="*/ 35455 w 43922"/>
                    <a:gd name="connsiteY4" fmla="*/ 25400 h 237067"/>
                    <a:gd name="connsiteX5" fmla="*/ 43922 w 43922"/>
                    <a:gd name="connsiteY5" fmla="*/ 0 h 2370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3922" h="237067">
                      <a:moveTo>
                        <a:pt x="43922" y="237067"/>
                      </a:moveTo>
                      <a:cubicBezTo>
                        <a:pt x="34676" y="224739"/>
                        <a:pt x="3610" y="187525"/>
                        <a:pt x="1589" y="169333"/>
                      </a:cubicBezTo>
                      <a:cubicBezTo>
                        <a:pt x="0" y="155031"/>
                        <a:pt x="8020" y="141246"/>
                        <a:pt x="10055" y="127000"/>
                      </a:cubicBezTo>
                      <a:cubicBezTo>
                        <a:pt x="13669" y="101701"/>
                        <a:pt x="12324" y="75593"/>
                        <a:pt x="18522" y="50800"/>
                      </a:cubicBezTo>
                      <a:cubicBezTo>
                        <a:pt x="20990" y="40928"/>
                        <a:pt x="30904" y="34501"/>
                        <a:pt x="35455" y="25400"/>
                      </a:cubicBezTo>
                      <a:cubicBezTo>
                        <a:pt x="39446" y="17418"/>
                        <a:pt x="43922" y="0"/>
                        <a:pt x="43922" y="0"/>
                      </a:cubicBezTo>
                    </a:path>
                  </a:pathLst>
                </a:custGeom>
                <a:ln w="9525" cap="flat" cmpd="sng" algn="ctr">
                  <a:solidFill>
                    <a:srgbClr val="F3ABAE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0"/>
                </a:p>
              </p:txBody>
            </p:sp>
            <p:sp>
              <p:nvSpPr>
                <p:cNvPr id="286" name="Freeform 285"/>
                <p:cNvSpPr/>
                <p:nvPr/>
              </p:nvSpPr>
              <p:spPr>
                <a:xfrm>
                  <a:off x="4287257" y="759794"/>
                  <a:ext cx="44474" cy="237826"/>
                </a:xfrm>
                <a:custGeom>
                  <a:avLst/>
                  <a:gdLst>
                    <a:gd name="connsiteX0" fmla="*/ 43922 w 43922"/>
                    <a:gd name="connsiteY0" fmla="*/ 237067 h 237067"/>
                    <a:gd name="connsiteX1" fmla="*/ 1589 w 43922"/>
                    <a:gd name="connsiteY1" fmla="*/ 169333 h 237067"/>
                    <a:gd name="connsiteX2" fmla="*/ 10055 w 43922"/>
                    <a:gd name="connsiteY2" fmla="*/ 127000 h 237067"/>
                    <a:gd name="connsiteX3" fmla="*/ 18522 w 43922"/>
                    <a:gd name="connsiteY3" fmla="*/ 50800 h 237067"/>
                    <a:gd name="connsiteX4" fmla="*/ 35455 w 43922"/>
                    <a:gd name="connsiteY4" fmla="*/ 25400 h 237067"/>
                    <a:gd name="connsiteX5" fmla="*/ 43922 w 43922"/>
                    <a:gd name="connsiteY5" fmla="*/ 0 h 2370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3922" h="237067">
                      <a:moveTo>
                        <a:pt x="43922" y="237067"/>
                      </a:moveTo>
                      <a:cubicBezTo>
                        <a:pt x="34676" y="224739"/>
                        <a:pt x="3610" y="187525"/>
                        <a:pt x="1589" y="169333"/>
                      </a:cubicBezTo>
                      <a:cubicBezTo>
                        <a:pt x="0" y="155031"/>
                        <a:pt x="8020" y="141246"/>
                        <a:pt x="10055" y="127000"/>
                      </a:cubicBezTo>
                      <a:cubicBezTo>
                        <a:pt x="13669" y="101701"/>
                        <a:pt x="12324" y="75593"/>
                        <a:pt x="18522" y="50800"/>
                      </a:cubicBezTo>
                      <a:cubicBezTo>
                        <a:pt x="20990" y="40928"/>
                        <a:pt x="30904" y="34501"/>
                        <a:pt x="35455" y="25400"/>
                      </a:cubicBezTo>
                      <a:cubicBezTo>
                        <a:pt x="39446" y="17418"/>
                        <a:pt x="43922" y="0"/>
                        <a:pt x="43922" y="0"/>
                      </a:cubicBezTo>
                    </a:path>
                  </a:pathLst>
                </a:custGeom>
                <a:ln w="9525" cap="flat" cmpd="sng" algn="ctr">
                  <a:solidFill>
                    <a:srgbClr val="F3ABAE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0"/>
                </a:p>
              </p:txBody>
            </p:sp>
            <p:sp>
              <p:nvSpPr>
                <p:cNvPr id="287" name="Oval 286"/>
                <p:cNvSpPr>
                  <a:spLocks noChangeArrowheads="1"/>
                </p:cNvSpPr>
                <p:nvPr/>
              </p:nvSpPr>
              <p:spPr bwMode="auto">
                <a:xfrm flipV="1">
                  <a:off x="3378716" y="1761837"/>
                  <a:ext cx="104832" cy="79275"/>
                </a:xfrm>
                <a:prstGeom prst="ellipse">
                  <a:avLst/>
                </a:prstGeom>
                <a:solidFill>
                  <a:srgbClr val="DDC0B6"/>
                </a:solidFill>
                <a:ln w="9525" algn="ctr">
                  <a:solidFill>
                    <a:srgbClr val="D40000"/>
                  </a:solidFill>
                  <a:round/>
                  <a:headEnd/>
                  <a:tailEnd/>
                </a:ln>
                <a:effectLst>
                  <a:outerShdw dist="23000" dir="5400000" rotWithShape="0">
                    <a:srgbClr val="000000">
                      <a:alpha val="34999"/>
                    </a:srgbClr>
                  </a:outerShdw>
                </a:effectLst>
              </p:spPr>
              <p:txBody>
                <a:bodyPr rot="1080000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0">
                    <a:solidFill>
                      <a:schemeClr val="lt1"/>
                    </a:solidFill>
                    <a:latin typeface="+mn-lt"/>
                  </a:endParaRPr>
                </a:p>
              </p:txBody>
            </p:sp>
            <p:sp>
              <p:nvSpPr>
                <p:cNvPr id="288" name="Freeform 287"/>
                <p:cNvSpPr/>
                <p:nvPr/>
              </p:nvSpPr>
              <p:spPr>
                <a:xfrm>
                  <a:off x="3002275" y="753452"/>
                  <a:ext cx="44474" cy="237826"/>
                </a:xfrm>
                <a:custGeom>
                  <a:avLst/>
                  <a:gdLst>
                    <a:gd name="connsiteX0" fmla="*/ 43922 w 43922"/>
                    <a:gd name="connsiteY0" fmla="*/ 237067 h 237067"/>
                    <a:gd name="connsiteX1" fmla="*/ 1589 w 43922"/>
                    <a:gd name="connsiteY1" fmla="*/ 169333 h 237067"/>
                    <a:gd name="connsiteX2" fmla="*/ 10055 w 43922"/>
                    <a:gd name="connsiteY2" fmla="*/ 127000 h 237067"/>
                    <a:gd name="connsiteX3" fmla="*/ 18522 w 43922"/>
                    <a:gd name="connsiteY3" fmla="*/ 50800 h 237067"/>
                    <a:gd name="connsiteX4" fmla="*/ 35455 w 43922"/>
                    <a:gd name="connsiteY4" fmla="*/ 25400 h 237067"/>
                    <a:gd name="connsiteX5" fmla="*/ 43922 w 43922"/>
                    <a:gd name="connsiteY5" fmla="*/ 0 h 2370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3922" h="237067">
                      <a:moveTo>
                        <a:pt x="43922" y="237067"/>
                      </a:moveTo>
                      <a:cubicBezTo>
                        <a:pt x="34676" y="224739"/>
                        <a:pt x="3610" y="187525"/>
                        <a:pt x="1589" y="169333"/>
                      </a:cubicBezTo>
                      <a:cubicBezTo>
                        <a:pt x="0" y="155031"/>
                        <a:pt x="8020" y="141246"/>
                        <a:pt x="10055" y="127000"/>
                      </a:cubicBezTo>
                      <a:cubicBezTo>
                        <a:pt x="13669" y="101701"/>
                        <a:pt x="12324" y="75593"/>
                        <a:pt x="18522" y="50800"/>
                      </a:cubicBezTo>
                      <a:cubicBezTo>
                        <a:pt x="20990" y="40928"/>
                        <a:pt x="30904" y="34501"/>
                        <a:pt x="35455" y="25400"/>
                      </a:cubicBezTo>
                      <a:cubicBezTo>
                        <a:pt x="39446" y="17418"/>
                        <a:pt x="43922" y="0"/>
                        <a:pt x="43922" y="0"/>
                      </a:cubicBezTo>
                    </a:path>
                  </a:pathLst>
                </a:custGeom>
                <a:ln w="9525" cap="flat" cmpd="sng" algn="ctr">
                  <a:solidFill>
                    <a:srgbClr val="F3ABAE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0"/>
                </a:p>
              </p:txBody>
            </p:sp>
          </p:grpSp>
        </p:grpSp>
        <p:sp>
          <p:nvSpPr>
            <p:cNvPr id="493" name="Oval 492"/>
            <p:cNvSpPr>
              <a:spLocks noChangeArrowheads="1"/>
            </p:cNvSpPr>
            <p:nvPr/>
          </p:nvSpPr>
          <p:spPr bwMode="auto">
            <a:xfrm flipV="1">
              <a:off x="6239955" y="965994"/>
              <a:ext cx="217487" cy="192087"/>
            </a:xfrm>
            <a:prstGeom prst="ellipse">
              <a:avLst/>
            </a:prstGeom>
            <a:solidFill>
              <a:srgbClr val="DDC0B6"/>
            </a:solidFill>
            <a:ln w="9525" algn="ctr">
              <a:solidFill>
                <a:srgbClr val="D40000"/>
              </a:solidFill>
              <a:round/>
              <a:headEnd/>
              <a:tailEnd/>
            </a:ln>
            <a:effectLst>
              <a:outerShdw dist="23000" dir="5400000" rotWithShape="0">
                <a:srgbClr val="000000">
                  <a:alpha val="34999"/>
                </a:srgbClr>
              </a:outerShdw>
            </a:effectLst>
          </p:spPr>
          <p:txBody>
            <a:bodyPr rot="10800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>
                <a:solidFill>
                  <a:schemeClr val="lt1"/>
                </a:solidFill>
                <a:latin typeface="+mn-l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665267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382000" cy="838200"/>
          </a:xfrm>
        </p:spPr>
        <p:txBody>
          <a:bodyPr/>
          <a:lstStyle/>
          <a:p>
            <a:r>
              <a:rPr lang="en-US" b="1" dirty="0">
                <a:latin typeface="Comic Sans MS" panose="030F0702030302020204" pitchFamily="66" charset="0"/>
              </a:rPr>
              <a:t>Fungal </a:t>
            </a:r>
            <a:r>
              <a:rPr lang="en-US" b="1" dirty="0">
                <a:latin typeface="Symbol" panose="05050102010706020507" pitchFamily="18" charset="2"/>
              </a:rPr>
              <a:t>b</a:t>
            </a:r>
            <a:r>
              <a:rPr lang="en-US" b="1" dirty="0"/>
              <a:t>-glucans and immune activation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997450"/>
            <a:ext cx="3076106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592667" y="1066800"/>
            <a:ext cx="7162800" cy="3879850"/>
            <a:chOff x="592667" y="1066800"/>
            <a:chExt cx="7162800" cy="3879850"/>
          </a:xfrm>
        </p:grpSpPr>
        <p:pic>
          <p:nvPicPr>
            <p:cNvPr id="4" name="Picture 2" descr="nrmicro.2015.21-f3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667" y="1066800"/>
              <a:ext cx="7162800" cy="3879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5300134" y="4731206"/>
              <a:ext cx="2455333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US" sz="800" dirty="0"/>
                <a:t>Nature Reviews Microbiology  14, 163–176 (2016)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52864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01"/>
          <p:cNvGrpSpPr>
            <a:grpSpLocks/>
          </p:cNvGrpSpPr>
          <p:nvPr/>
        </p:nvGrpSpPr>
        <p:grpSpPr bwMode="auto">
          <a:xfrm>
            <a:off x="7556500" y="2220913"/>
            <a:ext cx="400050" cy="150812"/>
            <a:chOff x="3070447" y="2967344"/>
            <a:chExt cx="401031" cy="151008"/>
          </a:xfrm>
        </p:grpSpPr>
        <p:sp>
          <p:nvSpPr>
            <p:cNvPr id="5" name="Connector 302"/>
            <p:cNvSpPr>
              <a:spLocks noChangeArrowheads="1"/>
            </p:cNvSpPr>
            <p:nvPr/>
          </p:nvSpPr>
          <p:spPr bwMode="auto">
            <a:xfrm flipV="1">
              <a:off x="3353715" y="2967344"/>
              <a:ext cx="70021" cy="27022"/>
            </a:xfrm>
            <a:prstGeom prst="flowChartConnector">
              <a:avLst/>
            </a:prstGeom>
            <a:solidFill>
              <a:srgbClr val="CCFFCC"/>
            </a:solidFill>
            <a:ln w="9525" algn="ctr">
              <a:solidFill>
                <a:srgbClr val="688C9F"/>
              </a:solidFill>
              <a:round/>
              <a:headEnd/>
              <a:tailEnd/>
            </a:ln>
            <a:effectLst>
              <a:outerShdw dist="23000" dir="5400000" rotWithShape="0">
                <a:srgbClr val="000000">
                  <a:alpha val="34999"/>
                </a:srgbClr>
              </a:outerShdw>
            </a:effectLst>
          </p:spPr>
          <p:txBody>
            <a:bodyPr rot="10800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6" name="Connector 303"/>
            <p:cNvSpPr>
              <a:spLocks noChangeArrowheads="1"/>
            </p:cNvSpPr>
            <p:nvPr/>
          </p:nvSpPr>
          <p:spPr bwMode="auto">
            <a:xfrm flipV="1">
              <a:off x="3250275" y="3032516"/>
              <a:ext cx="70021" cy="27023"/>
            </a:xfrm>
            <a:prstGeom prst="flowChartConnector">
              <a:avLst/>
            </a:prstGeom>
            <a:solidFill>
              <a:srgbClr val="CCFFCC"/>
            </a:solidFill>
            <a:ln w="9525" algn="ctr">
              <a:solidFill>
                <a:srgbClr val="688C9F"/>
              </a:solidFill>
              <a:round/>
              <a:headEnd/>
              <a:tailEnd/>
            </a:ln>
            <a:effectLst>
              <a:outerShdw dist="23000" dir="5400000" rotWithShape="0">
                <a:srgbClr val="000000">
                  <a:alpha val="34999"/>
                </a:srgbClr>
              </a:outerShdw>
            </a:effectLst>
          </p:spPr>
          <p:txBody>
            <a:bodyPr rot="10800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7" name="Connector 304"/>
            <p:cNvSpPr>
              <a:spLocks noChangeArrowheads="1"/>
            </p:cNvSpPr>
            <p:nvPr/>
          </p:nvSpPr>
          <p:spPr bwMode="auto">
            <a:xfrm flipV="1">
              <a:off x="3156382" y="2995956"/>
              <a:ext cx="70021" cy="28612"/>
            </a:xfrm>
            <a:prstGeom prst="flowChartConnector">
              <a:avLst/>
            </a:prstGeom>
            <a:solidFill>
              <a:srgbClr val="CCFFCC"/>
            </a:solidFill>
            <a:ln w="9525" algn="ctr">
              <a:solidFill>
                <a:srgbClr val="688C9F"/>
              </a:solidFill>
              <a:round/>
              <a:headEnd/>
              <a:tailEnd/>
            </a:ln>
            <a:effectLst>
              <a:outerShdw dist="23000" dir="5400000" rotWithShape="0">
                <a:srgbClr val="000000">
                  <a:alpha val="34999"/>
                </a:srgbClr>
              </a:outerShdw>
            </a:effectLst>
          </p:spPr>
          <p:txBody>
            <a:bodyPr rot="10800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8" name="Connector 305"/>
            <p:cNvSpPr>
              <a:spLocks noChangeArrowheads="1"/>
            </p:cNvSpPr>
            <p:nvPr/>
          </p:nvSpPr>
          <p:spPr bwMode="auto">
            <a:xfrm flipV="1">
              <a:off x="3070447" y="3091330"/>
              <a:ext cx="70021" cy="27022"/>
            </a:xfrm>
            <a:prstGeom prst="flowChartConnector">
              <a:avLst/>
            </a:prstGeom>
            <a:solidFill>
              <a:srgbClr val="CCFFCC"/>
            </a:solidFill>
            <a:ln w="9525" algn="ctr">
              <a:solidFill>
                <a:srgbClr val="688C9F"/>
              </a:solidFill>
              <a:round/>
              <a:headEnd/>
              <a:tailEnd/>
            </a:ln>
            <a:effectLst>
              <a:outerShdw dist="23000" dir="5400000" rotWithShape="0">
                <a:srgbClr val="000000">
                  <a:alpha val="34999"/>
                </a:srgbClr>
              </a:outerShdw>
            </a:effectLst>
          </p:spPr>
          <p:txBody>
            <a:bodyPr rot="10800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9" name="Connector 306"/>
            <p:cNvSpPr>
              <a:spLocks noChangeArrowheads="1"/>
            </p:cNvSpPr>
            <p:nvPr/>
          </p:nvSpPr>
          <p:spPr bwMode="auto">
            <a:xfrm flipV="1">
              <a:off x="3401457" y="3062718"/>
              <a:ext cx="70021" cy="28612"/>
            </a:xfrm>
            <a:prstGeom prst="flowChartConnector">
              <a:avLst/>
            </a:prstGeom>
            <a:solidFill>
              <a:srgbClr val="CCFFCC"/>
            </a:solidFill>
            <a:ln w="9525" algn="ctr">
              <a:solidFill>
                <a:srgbClr val="688C9F"/>
              </a:solidFill>
              <a:round/>
              <a:headEnd/>
              <a:tailEnd/>
            </a:ln>
            <a:effectLst>
              <a:outerShdw dist="23000" dir="5400000" rotWithShape="0">
                <a:srgbClr val="000000">
                  <a:alpha val="34999"/>
                </a:srgbClr>
              </a:outerShdw>
            </a:effectLst>
          </p:spPr>
          <p:txBody>
            <a:bodyPr rot="10800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>
                <a:solidFill>
                  <a:schemeClr val="lt1"/>
                </a:solidFill>
                <a:latin typeface="+mn-lt"/>
              </a:endParaRPr>
            </a:p>
          </p:txBody>
        </p:sp>
      </p:grpSp>
      <p:sp>
        <p:nvSpPr>
          <p:cNvPr id="147" name="TextBox 317"/>
          <p:cNvSpPr txBox="1">
            <a:spLocks noChangeArrowheads="1"/>
          </p:cNvSpPr>
          <p:nvPr/>
        </p:nvSpPr>
        <p:spPr bwMode="auto">
          <a:xfrm>
            <a:off x="6656400" y="2344730"/>
            <a:ext cx="492113" cy="274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200">
                <a:latin typeface="Calibri" pitchFamily="34" charset="0"/>
              </a:rPr>
              <a:t>IL-17</a:t>
            </a:r>
          </a:p>
        </p:txBody>
      </p:sp>
      <p:grpSp>
        <p:nvGrpSpPr>
          <p:cNvPr id="148" name="Group 147"/>
          <p:cNvGrpSpPr/>
          <p:nvPr/>
        </p:nvGrpSpPr>
        <p:grpSpPr bwMode="auto">
          <a:xfrm>
            <a:off x="6656400" y="2198676"/>
            <a:ext cx="398453" cy="180980"/>
            <a:chOff x="4171089" y="2814943"/>
            <a:chExt cx="401031" cy="151009"/>
          </a:xfrm>
          <a:solidFill>
            <a:srgbClr val="CCFFCC"/>
          </a:solidFill>
        </p:grpSpPr>
        <p:sp>
          <p:nvSpPr>
            <p:cNvPr id="153" name="Connector 319"/>
            <p:cNvSpPr/>
            <p:nvPr/>
          </p:nvSpPr>
          <p:spPr>
            <a:xfrm flipV="1">
              <a:off x="4454500" y="2814943"/>
              <a:ext cx="70376" cy="27432"/>
            </a:xfrm>
            <a:prstGeom prst="flowChartConnector">
              <a:avLst/>
            </a:prstGeom>
            <a:grpFill/>
            <a:ln>
              <a:solidFill>
                <a:srgbClr val="F1E68D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/>
            </a:p>
          </p:txBody>
        </p:sp>
        <p:sp>
          <p:nvSpPr>
            <p:cNvPr id="154" name="Connector 320"/>
            <p:cNvSpPr/>
            <p:nvPr/>
          </p:nvSpPr>
          <p:spPr>
            <a:xfrm flipV="1">
              <a:off x="4350743" y="2879730"/>
              <a:ext cx="70376" cy="27432"/>
            </a:xfrm>
            <a:prstGeom prst="flowChartConnector">
              <a:avLst/>
            </a:prstGeom>
            <a:grpFill/>
            <a:ln>
              <a:solidFill>
                <a:srgbClr val="F1E68D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/>
            </a:p>
          </p:txBody>
        </p:sp>
        <p:sp>
          <p:nvSpPr>
            <p:cNvPr id="155" name="Connector 321"/>
            <p:cNvSpPr/>
            <p:nvPr/>
          </p:nvSpPr>
          <p:spPr>
            <a:xfrm flipV="1">
              <a:off x="4257125" y="2843980"/>
              <a:ext cx="70376" cy="27432"/>
            </a:xfrm>
            <a:prstGeom prst="flowChartConnector">
              <a:avLst/>
            </a:prstGeom>
            <a:grpFill/>
            <a:ln>
              <a:solidFill>
                <a:srgbClr val="F1E68D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/>
            </a:p>
          </p:txBody>
        </p:sp>
        <p:sp>
          <p:nvSpPr>
            <p:cNvPr id="156" name="Connector 322"/>
            <p:cNvSpPr/>
            <p:nvPr/>
          </p:nvSpPr>
          <p:spPr>
            <a:xfrm flipV="1">
              <a:off x="4171089" y="2938520"/>
              <a:ext cx="70376" cy="27432"/>
            </a:xfrm>
            <a:prstGeom prst="flowChartConnector">
              <a:avLst/>
            </a:prstGeom>
            <a:grpFill/>
            <a:ln>
              <a:solidFill>
                <a:srgbClr val="F1E68D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/>
            </a:p>
          </p:txBody>
        </p:sp>
        <p:sp>
          <p:nvSpPr>
            <p:cNvPr id="157" name="Connector 323"/>
            <p:cNvSpPr/>
            <p:nvPr/>
          </p:nvSpPr>
          <p:spPr>
            <a:xfrm flipV="1">
              <a:off x="4501744" y="2911088"/>
              <a:ext cx="70376" cy="27432"/>
            </a:xfrm>
            <a:prstGeom prst="flowChartConnector">
              <a:avLst/>
            </a:prstGeom>
            <a:grpFill/>
            <a:ln>
              <a:solidFill>
                <a:srgbClr val="F1E68D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/>
            </a:p>
          </p:txBody>
        </p:sp>
      </p:grpSp>
      <p:sp>
        <p:nvSpPr>
          <p:cNvPr id="149" name="Down Arrow 148"/>
          <p:cNvSpPr>
            <a:spLocks noChangeArrowheads="1"/>
          </p:cNvSpPr>
          <p:nvPr/>
        </p:nvSpPr>
        <p:spPr bwMode="auto">
          <a:xfrm rot="7800000" flipH="1">
            <a:off x="6559563" y="2062153"/>
            <a:ext cx="65089" cy="212720"/>
          </a:xfrm>
          <a:prstGeom prst="downArrow">
            <a:avLst>
              <a:gd name="adj1" fmla="val 50000"/>
              <a:gd name="adj2" fmla="val 49947"/>
            </a:avLst>
          </a:prstGeom>
          <a:solidFill>
            <a:srgbClr val="595959"/>
          </a:solidFill>
          <a:ln w="9525" algn="ctr">
            <a:solidFill>
              <a:srgbClr val="7F7F7F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solidFill>
                <a:schemeClr val="lt1"/>
              </a:solidFill>
              <a:latin typeface="+mn-lt"/>
            </a:endParaRPr>
          </a:p>
        </p:txBody>
      </p:sp>
      <p:grpSp>
        <p:nvGrpSpPr>
          <p:cNvPr id="492" name="Group 491"/>
          <p:cNvGrpSpPr/>
          <p:nvPr/>
        </p:nvGrpSpPr>
        <p:grpSpPr>
          <a:xfrm>
            <a:off x="206375" y="2014538"/>
            <a:ext cx="3265488" cy="912812"/>
            <a:chOff x="206375" y="2014538"/>
            <a:chExt cx="3265488" cy="912812"/>
          </a:xfrm>
        </p:grpSpPr>
        <p:grpSp>
          <p:nvGrpSpPr>
            <p:cNvPr id="13" name="Group 437"/>
            <p:cNvGrpSpPr>
              <a:grpSpLocks/>
            </p:cNvGrpSpPr>
            <p:nvPr/>
          </p:nvGrpSpPr>
          <p:grpSpPr bwMode="auto">
            <a:xfrm>
              <a:off x="2971800" y="2165350"/>
              <a:ext cx="500063" cy="431800"/>
              <a:chOff x="4186162" y="2492749"/>
              <a:chExt cx="670256" cy="564396"/>
            </a:xfrm>
          </p:grpSpPr>
          <p:sp>
            <p:nvSpPr>
              <p:cNvPr id="21" name="Freeform 20"/>
              <p:cNvSpPr/>
              <p:nvPr/>
            </p:nvSpPr>
            <p:spPr>
              <a:xfrm>
                <a:off x="4186162" y="2492749"/>
                <a:ext cx="670256" cy="564396"/>
              </a:xfrm>
              <a:custGeom>
                <a:avLst/>
                <a:gdLst>
                  <a:gd name="connsiteX0" fmla="*/ 576185 w 670256"/>
                  <a:gd name="connsiteY0" fmla="*/ 82308 h 564396"/>
                  <a:gd name="connsiteX1" fmla="*/ 517390 w 670256"/>
                  <a:gd name="connsiteY1" fmla="*/ 47033 h 564396"/>
                  <a:gd name="connsiteX2" fmla="*/ 482114 w 670256"/>
                  <a:gd name="connsiteY2" fmla="*/ 23517 h 564396"/>
                  <a:gd name="connsiteX3" fmla="*/ 411561 w 670256"/>
                  <a:gd name="connsiteY3" fmla="*/ 0 h 564396"/>
                  <a:gd name="connsiteX4" fmla="*/ 176383 w 670256"/>
                  <a:gd name="connsiteY4" fmla="*/ 11759 h 564396"/>
                  <a:gd name="connsiteX5" fmla="*/ 129347 w 670256"/>
                  <a:gd name="connsiteY5" fmla="*/ 23517 h 564396"/>
                  <a:gd name="connsiteX6" fmla="*/ 58794 w 670256"/>
                  <a:gd name="connsiteY6" fmla="*/ 82308 h 564396"/>
                  <a:gd name="connsiteX7" fmla="*/ 47035 w 670256"/>
                  <a:gd name="connsiteY7" fmla="*/ 129341 h 564396"/>
                  <a:gd name="connsiteX8" fmla="*/ 23517 w 670256"/>
                  <a:gd name="connsiteY8" fmla="*/ 176374 h 564396"/>
                  <a:gd name="connsiteX9" fmla="*/ 0 w 670256"/>
                  <a:gd name="connsiteY9" fmla="*/ 293957 h 564396"/>
                  <a:gd name="connsiteX10" fmla="*/ 11759 w 670256"/>
                  <a:gd name="connsiteY10" fmla="*/ 423297 h 564396"/>
                  <a:gd name="connsiteX11" fmla="*/ 47035 w 670256"/>
                  <a:gd name="connsiteY11" fmla="*/ 446814 h 564396"/>
                  <a:gd name="connsiteX12" fmla="*/ 129347 w 670256"/>
                  <a:gd name="connsiteY12" fmla="*/ 505605 h 564396"/>
                  <a:gd name="connsiteX13" fmla="*/ 141106 w 670256"/>
                  <a:gd name="connsiteY13" fmla="*/ 540880 h 564396"/>
                  <a:gd name="connsiteX14" fmla="*/ 176383 w 670256"/>
                  <a:gd name="connsiteY14" fmla="*/ 552638 h 564396"/>
                  <a:gd name="connsiteX15" fmla="*/ 235177 w 670256"/>
                  <a:gd name="connsiteY15" fmla="*/ 564396 h 564396"/>
                  <a:gd name="connsiteX16" fmla="*/ 517390 w 670256"/>
                  <a:gd name="connsiteY16" fmla="*/ 552638 h 564396"/>
                  <a:gd name="connsiteX17" fmla="*/ 552667 w 670256"/>
                  <a:gd name="connsiteY17" fmla="*/ 529122 h 564396"/>
                  <a:gd name="connsiteX18" fmla="*/ 623220 w 670256"/>
                  <a:gd name="connsiteY18" fmla="*/ 458572 h 564396"/>
                  <a:gd name="connsiteX19" fmla="*/ 646738 w 670256"/>
                  <a:gd name="connsiteY19" fmla="*/ 388023 h 564396"/>
                  <a:gd name="connsiteX20" fmla="*/ 670256 w 670256"/>
                  <a:gd name="connsiteY20" fmla="*/ 293957 h 564396"/>
                  <a:gd name="connsiteX21" fmla="*/ 646738 w 670256"/>
                  <a:gd name="connsiteY21" fmla="*/ 188132 h 564396"/>
                  <a:gd name="connsiteX22" fmla="*/ 599703 w 670256"/>
                  <a:gd name="connsiteY22" fmla="*/ 117583 h 564396"/>
                  <a:gd name="connsiteX23" fmla="*/ 576185 w 670256"/>
                  <a:gd name="connsiteY23" fmla="*/ 82308 h 564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70256" h="564396">
                    <a:moveTo>
                      <a:pt x="576185" y="82308"/>
                    </a:moveTo>
                    <a:cubicBezTo>
                      <a:pt x="562466" y="70550"/>
                      <a:pt x="536771" y="59146"/>
                      <a:pt x="517390" y="47033"/>
                    </a:cubicBezTo>
                    <a:cubicBezTo>
                      <a:pt x="505406" y="39543"/>
                      <a:pt x="495028" y="29256"/>
                      <a:pt x="482114" y="23517"/>
                    </a:cubicBezTo>
                    <a:cubicBezTo>
                      <a:pt x="459461" y="13449"/>
                      <a:pt x="411561" y="0"/>
                      <a:pt x="411561" y="0"/>
                    </a:cubicBezTo>
                    <a:cubicBezTo>
                      <a:pt x="333168" y="3920"/>
                      <a:pt x="254602" y="5241"/>
                      <a:pt x="176383" y="11759"/>
                    </a:cubicBezTo>
                    <a:cubicBezTo>
                      <a:pt x="160278" y="13101"/>
                      <a:pt x="144202" y="17151"/>
                      <a:pt x="129347" y="23517"/>
                    </a:cubicBezTo>
                    <a:cubicBezTo>
                      <a:pt x="100698" y="35794"/>
                      <a:pt x="79984" y="61119"/>
                      <a:pt x="58794" y="82308"/>
                    </a:cubicBezTo>
                    <a:cubicBezTo>
                      <a:pt x="54874" y="97986"/>
                      <a:pt x="52710" y="114210"/>
                      <a:pt x="47035" y="129341"/>
                    </a:cubicBezTo>
                    <a:cubicBezTo>
                      <a:pt x="40880" y="145753"/>
                      <a:pt x="28333" y="159520"/>
                      <a:pt x="23517" y="176374"/>
                    </a:cubicBezTo>
                    <a:cubicBezTo>
                      <a:pt x="12536" y="214807"/>
                      <a:pt x="0" y="293957"/>
                      <a:pt x="0" y="293957"/>
                    </a:cubicBezTo>
                    <a:cubicBezTo>
                      <a:pt x="3920" y="337070"/>
                      <a:pt x="-973" y="381920"/>
                      <a:pt x="11759" y="423297"/>
                    </a:cubicBezTo>
                    <a:cubicBezTo>
                      <a:pt x="15915" y="436804"/>
                      <a:pt x="36178" y="437767"/>
                      <a:pt x="47035" y="446814"/>
                    </a:cubicBezTo>
                    <a:cubicBezTo>
                      <a:pt x="118539" y="506399"/>
                      <a:pt x="42317" y="462093"/>
                      <a:pt x="129347" y="505605"/>
                    </a:cubicBezTo>
                    <a:cubicBezTo>
                      <a:pt x="133267" y="517363"/>
                      <a:pt x="132342" y="532116"/>
                      <a:pt x="141106" y="540880"/>
                    </a:cubicBezTo>
                    <a:cubicBezTo>
                      <a:pt x="149871" y="549644"/>
                      <a:pt x="164358" y="549632"/>
                      <a:pt x="176383" y="552638"/>
                    </a:cubicBezTo>
                    <a:cubicBezTo>
                      <a:pt x="195772" y="557485"/>
                      <a:pt x="215579" y="560477"/>
                      <a:pt x="235177" y="564396"/>
                    </a:cubicBezTo>
                    <a:cubicBezTo>
                      <a:pt x="329248" y="560477"/>
                      <a:pt x="423813" y="563035"/>
                      <a:pt x="517390" y="552638"/>
                    </a:cubicBezTo>
                    <a:cubicBezTo>
                      <a:pt x="531436" y="551077"/>
                      <a:pt x="542104" y="538511"/>
                      <a:pt x="552667" y="529122"/>
                    </a:cubicBezTo>
                    <a:cubicBezTo>
                      <a:pt x="577525" y="507027"/>
                      <a:pt x="623220" y="458572"/>
                      <a:pt x="623220" y="458572"/>
                    </a:cubicBezTo>
                    <a:cubicBezTo>
                      <a:pt x="631059" y="435056"/>
                      <a:pt x="640726" y="412071"/>
                      <a:pt x="646738" y="388023"/>
                    </a:cubicBezTo>
                    <a:lnTo>
                      <a:pt x="670256" y="293957"/>
                    </a:lnTo>
                    <a:cubicBezTo>
                      <a:pt x="669019" y="287771"/>
                      <a:pt x="652274" y="199203"/>
                      <a:pt x="646738" y="188132"/>
                    </a:cubicBezTo>
                    <a:cubicBezTo>
                      <a:pt x="634098" y="162853"/>
                      <a:pt x="615381" y="141099"/>
                      <a:pt x="599703" y="117583"/>
                    </a:cubicBezTo>
                    <a:cubicBezTo>
                      <a:pt x="571323" y="75016"/>
                      <a:pt x="589904" y="94066"/>
                      <a:pt x="576185" y="82308"/>
                    </a:cubicBezTo>
                    <a:close/>
                  </a:path>
                </a:pathLst>
              </a:custGeom>
              <a:solidFill>
                <a:srgbClr val="FFDDE0"/>
              </a:solidFill>
              <a:ln>
                <a:solidFill>
                  <a:srgbClr val="EF66BB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/>
              </a:p>
            </p:txBody>
          </p:sp>
          <p:sp>
            <p:nvSpPr>
              <p:cNvPr id="22" name="Freeform 21"/>
              <p:cNvSpPr/>
              <p:nvPr/>
            </p:nvSpPr>
            <p:spPr>
              <a:xfrm rot="1306046">
                <a:off x="4356386" y="2588198"/>
                <a:ext cx="106390" cy="139025"/>
              </a:xfrm>
              <a:custGeom>
                <a:avLst/>
                <a:gdLst>
                  <a:gd name="connsiteX0" fmla="*/ 85754 w 106103"/>
                  <a:gd name="connsiteY0" fmla="*/ 4319 h 139080"/>
                  <a:gd name="connsiteX1" fmla="*/ 53086 w 106103"/>
                  <a:gd name="connsiteY1" fmla="*/ 12487 h 139080"/>
                  <a:gd name="connsiteX2" fmla="*/ 40835 w 106103"/>
                  <a:gd name="connsiteY2" fmla="*/ 16570 h 139080"/>
                  <a:gd name="connsiteX3" fmla="*/ 12251 w 106103"/>
                  <a:gd name="connsiteY3" fmla="*/ 45156 h 139080"/>
                  <a:gd name="connsiteX4" fmla="*/ 4084 w 106103"/>
                  <a:gd name="connsiteY4" fmla="*/ 57407 h 139080"/>
                  <a:gd name="connsiteX5" fmla="*/ 0 w 106103"/>
                  <a:gd name="connsiteY5" fmla="*/ 69658 h 139080"/>
                  <a:gd name="connsiteX6" fmla="*/ 8167 w 106103"/>
                  <a:gd name="connsiteY6" fmla="*/ 118662 h 139080"/>
                  <a:gd name="connsiteX7" fmla="*/ 16334 w 106103"/>
                  <a:gd name="connsiteY7" fmla="*/ 130913 h 139080"/>
                  <a:gd name="connsiteX8" fmla="*/ 40835 w 106103"/>
                  <a:gd name="connsiteY8" fmla="*/ 139080 h 139080"/>
                  <a:gd name="connsiteX9" fmla="*/ 89838 w 106103"/>
                  <a:gd name="connsiteY9" fmla="*/ 122746 h 139080"/>
                  <a:gd name="connsiteX10" fmla="*/ 98005 w 106103"/>
                  <a:gd name="connsiteY10" fmla="*/ 110495 h 139080"/>
                  <a:gd name="connsiteX11" fmla="*/ 98005 w 106103"/>
                  <a:gd name="connsiteY11" fmla="*/ 4319 h 139080"/>
                  <a:gd name="connsiteX12" fmla="*/ 85754 w 106103"/>
                  <a:gd name="connsiteY12" fmla="*/ 236 h 139080"/>
                  <a:gd name="connsiteX13" fmla="*/ 85754 w 106103"/>
                  <a:gd name="connsiteY13" fmla="*/ 4319 h 139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6103" h="139080">
                    <a:moveTo>
                      <a:pt x="85754" y="4319"/>
                    </a:moveTo>
                    <a:cubicBezTo>
                      <a:pt x="80309" y="6361"/>
                      <a:pt x="63915" y="9534"/>
                      <a:pt x="53086" y="12487"/>
                    </a:cubicBezTo>
                    <a:cubicBezTo>
                      <a:pt x="48933" y="13620"/>
                      <a:pt x="44685" y="14645"/>
                      <a:pt x="40835" y="16570"/>
                    </a:cubicBezTo>
                    <a:cubicBezTo>
                      <a:pt x="26328" y="23824"/>
                      <a:pt x="22780" y="31116"/>
                      <a:pt x="12251" y="45156"/>
                    </a:cubicBezTo>
                    <a:cubicBezTo>
                      <a:pt x="9306" y="49082"/>
                      <a:pt x="6279" y="53017"/>
                      <a:pt x="4084" y="57407"/>
                    </a:cubicBezTo>
                    <a:cubicBezTo>
                      <a:pt x="2159" y="61257"/>
                      <a:pt x="1361" y="65574"/>
                      <a:pt x="0" y="69658"/>
                    </a:cubicBezTo>
                    <a:cubicBezTo>
                      <a:pt x="1293" y="81296"/>
                      <a:pt x="1327" y="104981"/>
                      <a:pt x="8167" y="118662"/>
                    </a:cubicBezTo>
                    <a:cubicBezTo>
                      <a:pt x="10362" y="123052"/>
                      <a:pt x="12172" y="128312"/>
                      <a:pt x="16334" y="130913"/>
                    </a:cubicBezTo>
                    <a:cubicBezTo>
                      <a:pt x="23634" y="135476"/>
                      <a:pt x="40835" y="139080"/>
                      <a:pt x="40835" y="139080"/>
                    </a:cubicBezTo>
                    <a:cubicBezTo>
                      <a:pt x="106207" y="133138"/>
                      <a:pt x="76371" y="149681"/>
                      <a:pt x="89838" y="122746"/>
                    </a:cubicBezTo>
                    <a:cubicBezTo>
                      <a:pt x="92033" y="118356"/>
                      <a:pt x="95283" y="114579"/>
                      <a:pt x="98005" y="110495"/>
                    </a:cubicBezTo>
                    <a:cubicBezTo>
                      <a:pt x="108004" y="70493"/>
                      <a:pt x="109573" y="70839"/>
                      <a:pt x="98005" y="4319"/>
                    </a:cubicBezTo>
                    <a:cubicBezTo>
                      <a:pt x="97267" y="78"/>
                      <a:pt x="89751" y="1835"/>
                      <a:pt x="85754" y="236"/>
                    </a:cubicBezTo>
                    <a:cubicBezTo>
                      <a:pt x="82928" y="-894"/>
                      <a:pt x="91199" y="2277"/>
                      <a:pt x="85754" y="4319"/>
                    </a:cubicBezTo>
                    <a:close/>
                  </a:path>
                </a:pathLst>
              </a:custGeom>
              <a:solidFill>
                <a:srgbClr val="FF85DF"/>
              </a:solidFill>
              <a:ln>
                <a:solidFill>
                  <a:srgbClr val="9627F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/>
              </a:p>
            </p:txBody>
          </p:sp>
          <p:sp>
            <p:nvSpPr>
              <p:cNvPr id="23" name="Freeform 22"/>
              <p:cNvSpPr/>
              <p:nvPr/>
            </p:nvSpPr>
            <p:spPr>
              <a:xfrm>
                <a:off x="4462775" y="2608948"/>
                <a:ext cx="176608" cy="62250"/>
              </a:xfrm>
              <a:custGeom>
                <a:avLst/>
                <a:gdLst>
                  <a:gd name="connsiteX0" fmla="*/ 0 w 175590"/>
                  <a:gd name="connsiteY0" fmla="*/ 0 h 61255"/>
                  <a:gd name="connsiteX1" fmla="*/ 53085 w 175590"/>
                  <a:gd name="connsiteY1" fmla="*/ 4084 h 61255"/>
                  <a:gd name="connsiteX2" fmla="*/ 81670 w 175590"/>
                  <a:gd name="connsiteY2" fmla="*/ 12251 h 61255"/>
                  <a:gd name="connsiteX3" fmla="*/ 102087 w 175590"/>
                  <a:gd name="connsiteY3" fmla="*/ 16335 h 61255"/>
                  <a:gd name="connsiteX4" fmla="*/ 126588 w 175590"/>
                  <a:gd name="connsiteY4" fmla="*/ 24502 h 61255"/>
                  <a:gd name="connsiteX5" fmla="*/ 142922 w 175590"/>
                  <a:gd name="connsiteY5" fmla="*/ 28586 h 61255"/>
                  <a:gd name="connsiteX6" fmla="*/ 155173 w 175590"/>
                  <a:gd name="connsiteY6" fmla="*/ 40837 h 61255"/>
                  <a:gd name="connsiteX7" fmla="*/ 163340 w 175590"/>
                  <a:gd name="connsiteY7" fmla="*/ 53088 h 61255"/>
                  <a:gd name="connsiteX8" fmla="*/ 175590 w 175590"/>
                  <a:gd name="connsiteY8" fmla="*/ 61255 h 61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5590" h="61255">
                    <a:moveTo>
                      <a:pt x="0" y="0"/>
                    </a:moveTo>
                    <a:cubicBezTo>
                      <a:pt x="17695" y="1361"/>
                      <a:pt x="35459" y="2010"/>
                      <a:pt x="53085" y="4084"/>
                    </a:cubicBezTo>
                    <a:cubicBezTo>
                      <a:pt x="67518" y="5782"/>
                      <a:pt x="68756" y="9022"/>
                      <a:pt x="81670" y="12251"/>
                    </a:cubicBezTo>
                    <a:cubicBezTo>
                      <a:pt x="88403" y="13935"/>
                      <a:pt x="95391" y="14509"/>
                      <a:pt x="102087" y="16335"/>
                    </a:cubicBezTo>
                    <a:cubicBezTo>
                      <a:pt x="110392" y="18600"/>
                      <a:pt x="118236" y="22414"/>
                      <a:pt x="126588" y="24502"/>
                    </a:cubicBezTo>
                    <a:lnTo>
                      <a:pt x="142922" y="28586"/>
                    </a:lnTo>
                    <a:cubicBezTo>
                      <a:pt x="147006" y="32670"/>
                      <a:pt x="151476" y="36400"/>
                      <a:pt x="155173" y="40837"/>
                    </a:cubicBezTo>
                    <a:cubicBezTo>
                      <a:pt x="158315" y="44607"/>
                      <a:pt x="159870" y="49618"/>
                      <a:pt x="163340" y="53088"/>
                    </a:cubicBezTo>
                    <a:cubicBezTo>
                      <a:pt x="166810" y="56558"/>
                      <a:pt x="175590" y="61255"/>
                      <a:pt x="175590" y="61255"/>
                    </a:cubicBezTo>
                  </a:path>
                </a:pathLst>
              </a:custGeom>
              <a:solidFill>
                <a:srgbClr val="FF85DF"/>
              </a:solidFill>
              <a:ln>
                <a:solidFill>
                  <a:srgbClr val="9627F5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/>
              </a:p>
            </p:txBody>
          </p:sp>
          <p:sp>
            <p:nvSpPr>
              <p:cNvPr id="24" name="Freeform 23"/>
              <p:cNvSpPr/>
              <p:nvPr/>
            </p:nvSpPr>
            <p:spPr>
              <a:xfrm>
                <a:off x="4624488" y="2646298"/>
                <a:ext cx="102134" cy="155625"/>
              </a:xfrm>
              <a:custGeom>
                <a:avLst/>
                <a:gdLst>
                  <a:gd name="connsiteX0" fmla="*/ 6329 w 101613"/>
                  <a:gd name="connsiteY0" fmla="*/ 20418 h 155181"/>
                  <a:gd name="connsiteX1" fmla="*/ 6329 w 101613"/>
                  <a:gd name="connsiteY1" fmla="*/ 138845 h 155181"/>
                  <a:gd name="connsiteX2" fmla="*/ 14496 w 101613"/>
                  <a:gd name="connsiteY2" fmla="*/ 151096 h 155181"/>
                  <a:gd name="connsiteX3" fmla="*/ 26747 w 101613"/>
                  <a:gd name="connsiteY3" fmla="*/ 155179 h 155181"/>
                  <a:gd name="connsiteX4" fmla="*/ 88000 w 101613"/>
                  <a:gd name="connsiteY4" fmla="*/ 138845 h 155181"/>
                  <a:gd name="connsiteX5" fmla="*/ 96167 w 101613"/>
                  <a:gd name="connsiteY5" fmla="*/ 130677 h 155181"/>
                  <a:gd name="connsiteX6" fmla="*/ 96167 w 101613"/>
                  <a:gd name="connsiteY6" fmla="*/ 61255 h 155181"/>
                  <a:gd name="connsiteX7" fmla="*/ 83916 w 101613"/>
                  <a:gd name="connsiteY7" fmla="*/ 44920 h 155181"/>
                  <a:gd name="connsiteX8" fmla="*/ 75749 w 101613"/>
                  <a:gd name="connsiteY8" fmla="*/ 32669 h 155181"/>
                  <a:gd name="connsiteX9" fmla="*/ 51248 w 101613"/>
                  <a:gd name="connsiteY9" fmla="*/ 16335 h 155181"/>
                  <a:gd name="connsiteX10" fmla="*/ 14496 w 101613"/>
                  <a:gd name="connsiteY10" fmla="*/ 0 h 155181"/>
                  <a:gd name="connsiteX11" fmla="*/ 6329 w 101613"/>
                  <a:gd name="connsiteY11" fmla="*/ 20418 h 155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1613" h="155181">
                    <a:moveTo>
                      <a:pt x="6329" y="20418"/>
                    </a:moveTo>
                    <a:cubicBezTo>
                      <a:pt x="-1758" y="68947"/>
                      <a:pt x="-2456" y="62705"/>
                      <a:pt x="6329" y="138845"/>
                    </a:cubicBezTo>
                    <a:cubicBezTo>
                      <a:pt x="6892" y="143721"/>
                      <a:pt x="10664" y="148030"/>
                      <a:pt x="14496" y="151096"/>
                    </a:cubicBezTo>
                    <a:cubicBezTo>
                      <a:pt x="17857" y="153785"/>
                      <a:pt x="22663" y="153818"/>
                      <a:pt x="26747" y="155179"/>
                    </a:cubicBezTo>
                    <a:cubicBezTo>
                      <a:pt x="98604" y="149652"/>
                      <a:pt x="66151" y="166158"/>
                      <a:pt x="88000" y="138845"/>
                    </a:cubicBezTo>
                    <a:cubicBezTo>
                      <a:pt x="90405" y="135838"/>
                      <a:pt x="93445" y="133400"/>
                      <a:pt x="96167" y="130677"/>
                    </a:cubicBezTo>
                    <a:cubicBezTo>
                      <a:pt x="101710" y="102957"/>
                      <a:pt x="104968" y="96462"/>
                      <a:pt x="96167" y="61255"/>
                    </a:cubicBezTo>
                    <a:cubicBezTo>
                      <a:pt x="94516" y="54652"/>
                      <a:pt x="87872" y="50458"/>
                      <a:pt x="83916" y="44920"/>
                    </a:cubicBezTo>
                    <a:cubicBezTo>
                      <a:pt x="81063" y="40926"/>
                      <a:pt x="79443" y="35901"/>
                      <a:pt x="75749" y="32669"/>
                    </a:cubicBezTo>
                    <a:cubicBezTo>
                      <a:pt x="68362" y="26205"/>
                      <a:pt x="59415" y="21780"/>
                      <a:pt x="51248" y="16335"/>
                    </a:cubicBezTo>
                    <a:cubicBezTo>
                      <a:pt x="40143" y="8931"/>
                      <a:pt x="29080" y="0"/>
                      <a:pt x="14496" y="0"/>
                    </a:cubicBezTo>
                    <a:lnTo>
                      <a:pt x="6329" y="20418"/>
                    </a:lnTo>
                    <a:close/>
                  </a:path>
                </a:pathLst>
              </a:custGeom>
              <a:solidFill>
                <a:srgbClr val="FF85DF"/>
              </a:solidFill>
              <a:ln>
                <a:solidFill>
                  <a:srgbClr val="9627F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/>
              </a:p>
            </p:txBody>
          </p:sp>
          <p:sp>
            <p:nvSpPr>
              <p:cNvPr id="25" name="Freeform 24"/>
              <p:cNvSpPr/>
              <p:nvPr/>
            </p:nvSpPr>
            <p:spPr>
              <a:xfrm>
                <a:off x="4605338" y="2801922"/>
                <a:ext cx="70217" cy="126573"/>
              </a:xfrm>
              <a:custGeom>
                <a:avLst/>
                <a:gdLst>
                  <a:gd name="connsiteX0" fmla="*/ 65360 w 69443"/>
                  <a:gd name="connsiteY0" fmla="*/ 0 h 126594"/>
                  <a:gd name="connsiteX1" fmla="*/ 69443 w 69443"/>
                  <a:gd name="connsiteY1" fmla="*/ 24502 h 126594"/>
                  <a:gd name="connsiteX2" fmla="*/ 57193 w 69443"/>
                  <a:gd name="connsiteY2" fmla="*/ 49004 h 126594"/>
                  <a:gd name="connsiteX3" fmla="*/ 53109 w 69443"/>
                  <a:gd name="connsiteY3" fmla="*/ 61255 h 126594"/>
                  <a:gd name="connsiteX4" fmla="*/ 44942 w 69443"/>
                  <a:gd name="connsiteY4" fmla="*/ 73506 h 126594"/>
                  <a:gd name="connsiteX5" fmla="*/ 40858 w 69443"/>
                  <a:gd name="connsiteY5" fmla="*/ 85757 h 126594"/>
                  <a:gd name="connsiteX6" fmla="*/ 16357 w 69443"/>
                  <a:gd name="connsiteY6" fmla="*/ 102092 h 126594"/>
                  <a:gd name="connsiteX7" fmla="*/ 12274 w 69443"/>
                  <a:gd name="connsiteY7" fmla="*/ 114343 h 126594"/>
                  <a:gd name="connsiteX8" fmla="*/ 23 w 69443"/>
                  <a:gd name="connsiteY8" fmla="*/ 126594 h 126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9443" h="126594">
                    <a:moveTo>
                      <a:pt x="65360" y="0"/>
                    </a:moveTo>
                    <a:cubicBezTo>
                      <a:pt x="66721" y="8167"/>
                      <a:pt x="69443" y="16222"/>
                      <a:pt x="69443" y="24502"/>
                    </a:cubicBezTo>
                    <a:cubicBezTo>
                      <a:pt x="69443" y="34767"/>
                      <a:pt x="61323" y="40744"/>
                      <a:pt x="57193" y="49004"/>
                    </a:cubicBezTo>
                    <a:cubicBezTo>
                      <a:pt x="55268" y="52854"/>
                      <a:pt x="55034" y="57405"/>
                      <a:pt x="53109" y="61255"/>
                    </a:cubicBezTo>
                    <a:cubicBezTo>
                      <a:pt x="50914" y="65645"/>
                      <a:pt x="47137" y="69116"/>
                      <a:pt x="44942" y="73506"/>
                    </a:cubicBezTo>
                    <a:cubicBezTo>
                      <a:pt x="43017" y="77356"/>
                      <a:pt x="43902" y="82713"/>
                      <a:pt x="40858" y="85757"/>
                    </a:cubicBezTo>
                    <a:cubicBezTo>
                      <a:pt x="33917" y="92698"/>
                      <a:pt x="16357" y="102092"/>
                      <a:pt x="16357" y="102092"/>
                    </a:cubicBezTo>
                    <a:cubicBezTo>
                      <a:pt x="14996" y="106176"/>
                      <a:pt x="14963" y="110982"/>
                      <a:pt x="12274" y="114343"/>
                    </a:cubicBezTo>
                    <a:cubicBezTo>
                      <a:pt x="-1110" y="131073"/>
                      <a:pt x="23" y="115436"/>
                      <a:pt x="23" y="126594"/>
                    </a:cubicBezTo>
                  </a:path>
                </a:pathLst>
              </a:custGeom>
              <a:solidFill>
                <a:srgbClr val="FF85DF"/>
              </a:solidFill>
              <a:ln>
                <a:solidFill>
                  <a:srgbClr val="9627F5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/>
              </a:p>
            </p:txBody>
          </p:sp>
          <p:sp>
            <p:nvSpPr>
              <p:cNvPr id="26" name="Freeform 25"/>
              <p:cNvSpPr/>
              <p:nvPr/>
            </p:nvSpPr>
            <p:spPr>
              <a:xfrm>
                <a:off x="4420219" y="2857946"/>
                <a:ext cx="195757" cy="126575"/>
              </a:xfrm>
              <a:custGeom>
                <a:avLst/>
                <a:gdLst>
                  <a:gd name="connsiteX0" fmla="*/ 189365 w 194307"/>
                  <a:gd name="connsiteY0" fmla="*/ 53088 h 126594"/>
                  <a:gd name="connsiteX1" fmla="*/ 152613 w 194307"/>
                  <a:gd name="connsiteY1" fmla="*/ 49004 h 126594"/>
                  <a:gd name="connsiteX2" fmla="*/ 140363 w 194307"/>
                  <a:gd name="connsiteY2" fmla="*/ 40837 h 126594"/>
                  <a:gd name="connsiteX3" fmla="*/ 99528 w 194307"/>
                  <a:gd name="connsiteY3" fmla="*/ 28586 h 126594"/>
                  <a:gd name="connsiteX4" fmla="*/ 87277 w 194307"/>
                  <a:gd name="connsiteY4" fmla="*/ 20419 h 126594"/>
                  <a:gd name="connsiteX5" fmla="*/ 62776 w 194307"/>
                  <a:gd name="connsiteY5" fmla="*/ 12251 h 126594"/>
                  <a:gd name="connsiteX6" fmla="*/ 54609 w 194307"/>
                  <a:gd name="connsiteY6" fmla="*/ 0 h 126594"/>
                  <a:gd name="connsiteX7" fmla="*/ 13774 w 194307"/>
                  <a:gd name="connsiteY7" fmla="*/ 20419 h 126594"/>
                  <a:gd name="connsiteX8" fmla="*/ 5607 w 194307"/>
                  <a:gd name="connsiteY8" fmla="*/ 32670 h 126594"/>
                  <a:gd name="connsiteX9" fmla="*/ 5607 w 194307"/>
                  <a:gd name="connsiteY9" fmla="*/ 102092 h 126594"/>
                  <a:gd name="connsiteX10" fmla="*/ 17857 w 194307"/>
                  <a:gd name="connsiteY10" fmla="*/ 110259 h 126594"/>
                  <a:gd name="connsiteX11" fmla="*/ 26025 w 194307"/>
                  <a:gd name="connsiteY11" fmla="*/ 118427 h 126594"/>
                  <a:gd name="connsiteX12" fmla="*/ 42359 w 194307"/>
                  <a:gd name="connsiteY12" fmla="*/ 122510 h 126594"/>
                  <a:gd name="connsiteX13" fmla="*/ 54609 w 194307"/>
                  <a:gd name="connsiteY13" fmla="*/ 126594 h 126594"/>
                  <a:gd name="connsiteX14" fmla="*/ 156697 w 194307"/>
                  <a:gd name="connsiteY14" fmla="*/ 122510 h 126594"/>
                  <a:gd name="connsiteX15" fmla="*/ 168947 w 194307"/>
                  <a:gd name="connsiteY15" fmla="*/ 118427 h 126594"/>
                  <a:gd name="connsiteX16" fmla="*/ 185281 w 194307"/>
                  <a:gd name="connsiteY16" fmla="*/ 102092 h 126594"/>
                  <a:gd name="connsiteX17" fmla="*/ 189365 w 194307"/>
                  <a:gd name="connsiteY17" fmla="*/ 81674 h 126594"/>
                  <a:gd name="connsiteX18" fmla="*/ 193448 w 194307"/>
                  <a:gd name="connsiteY18" fmla="*/ 69423 h 126594"/>
                  <a:gd name="connsiteX19" fmla="*/ 189365 w 194307"/>
                  <a:gd name="connsiteY19" fmla="*/ 53088 h 126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94307" h="126594">
                    <a:moveTo>
                      <a:pt x="189365" y="53088"/>
                    </a:moveTo>
                    <a:cubicBezTo>
                      <a:pt x="182559" y="49685"/>
                      <a:pt x="164571" y="51994"/>
                      <a:pt x="152613" y="49004"/>
                    </a:cubicBezTo>
                    <a:cubicBezTo>
                      <a:pt x="147852" y="47814"/>
                      <a:pt x="144848" y="42830"/>
                      <a:pt x="140363" y="40837"/>
                    </a:cubicBezTo>
                    <a:cubicBezTo>
                      <a:pt x="127584" y="35157"/>
                      <a:pt x="113101" y="31980"/>
                      <a:pt x="99528" y="28586"/>
                    </a:cubicBezTo>
                    <a:cubicBezTo>
                      <a:pt x="95444" y="25864"/>
                      <a:pt x="91762" y="22412"/>
                      <a:pt x="87277" y="20419"/>
                    </a:cubicBezTo>
                    <a:cubicBezTo>
                      <a:pt x="79410" y="16922"/>
                      <a:pt x="62776" y="12251"/>
                      <a:pt x="62776" y="12251"/>
                    </a:cubicBezTo>
                    <a:cubicBezTo>
                      <a:pt x="60054" y="8167"/>
                      <a:pt x="59517" y="0"/>
                      <a:pt x="54609" y="0"/>
                    </a:cubicBezTo>
                    <a:cubicBezTo>
                      <a:pt x="42789" y="0"/>
                      <a:pt x="24577" y="13216"/>
                      <a:pt x="13774" y="20419"/>
                    </a:cubicBezTo>
                    <a:cubicBezTo>
                      <a:pt x="11052" y="24503"/>
                      <a:pt x="7802" y="28280"/>
                      <a:pt x="5607" y="32670"/>
                    </a:cubicBezTo>
                    <a:cubicBezTo>
                      <a:pt x="-4558" y="53000"/>
                      <a:pt x="1388" y="85216"/>
                      <a:pt x="5607" y="102092"/>
                    </a:cubicBezTo>
                    <a:cubicBezTo>
                      <a:pt x="6797" y="106853"/>
                      <a:pt x="14025" y="107193"/>
                      <a:pt x="17857" y="110259"/>
                    </a:cubicBezTo>
                    <a:cubicBezTo>
                      <a:pt x="20864" y="112664"/>
                      <a:pt x="22581" y="116705"/>
                      <a:pt x="26025" y="118427"/>
                    </a:cubicBezTo>
                    <a:cubicBezTo>
                      <a:pt x="31045" y="120937"/>
                      <a:pt x="36963" y="120968"/>
                      <a:pt x="42359" y="122510"/>
                    </a:cubicBezTo>
                    <a:cubicBezTo>
                      <a:pt x="46498" y="123692"/>
                      <a:pt x="50526" y="125233"/>
                      <a:pt x="54609" y="126594"/>
                    </a:cubicBezTo>
                    <a:cubicBezTo>
                      <a:pt x="88638" y="125233"/>
                      <a:pt x="122727" y="124936"/>
                      <a:pt x="156697" y="122510"/>
                    </a:cubicBezTo>
                    <a:cubicBezTo>
                      <a:pt x="160990" y="122203"/>
                      <a:pt x="165903" y="121471"/>
                      <a:pt x="168947" y="118427"/>
                    </a:cubicBezTo>
                    <a:cubicBezTo>
                      <a:pt x="190727" y="96647"/>
                      <a:pt x="152614" y="112983"/>
                      <a:pt x="185281" y="102092"/>
                    </a:cubicBezTo>
                    <a:cubicBezTo>
                      <a:pt x="186642" y="95286"/>
                      <a:pt x="187682" y="88408"/>
                      <a:pt x="189365" y="81674"/>
                    </a:cubicBezTo>
                    <a:cubicBezTo>
                      <a:pt x="190409" y="77498"/>
                      <a:pt x="192839" y="73684"/>
                      <a:pt x="193448" y="69423"/>
                    </a:cubicBezTo>
                    <a:cubicBezTo>
                      <a:pt x="194218" y="64033"/>
                      <a:pt x="196171" y="56491"/>
                      <a:pt x="189365" y="53088"/>
                    </a:cubicBezTo>
                    <a:close/>
                  </a:path>
                </a:pathLst>
              </a:custGeom>
              <a:solidFill>
                <a:srgbClr val="FF85DF"/>
              </a:solidFill>
              <a:ln>
                <a:solidFill>
                  <a:srgbClr val="9627F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/>
              </a:p>
            </p:txBody>
          </p:sp>
        </p:grpSp>
        <p:grpSp>
          <p:nvGrpSpPr>
            <p:cNvPr id="14" name="Group 451"/>
            <p:cNvGrpSpPr>
              <a:grpSpLocks/>
            </p:cNvGrpSpPr>
            <p:nvPr/>
          </p:nvGrpSpPr>
          <p:grpSpPr bwMode="auto">
            <a:xfrm>
              <a:off x="2524125" y="2495550"/>
              <a:ext cx="500063" cy="431800"/>
              <a:chOff x="4186162" y="2492749"/>
              <a:chExt cx="670256" cy="564396"/>
            </a:xfrm>
          </p:grpSpPr>
          <p:sp>
            <p:nvSpPr>
              <p:cNvPr id="15" name="Freeform 14"/>
              <p:cNvSpPr/>
              <p:nvPr/>
            </p:nvSpPr>
            <p:spPr>
              <a:xfrm>
                <a:off x="4186162" y="2492749"/>
                <a:ext cx="670256" cy="564396"/>
              </a:xfrm>
              <a:custGeom>
                <a:avLst/>
                <a:gdLst>
                  <a:gd name="connsiteX0" fmla="*/ 576185 w 670256"/>
                  <a:gd name="connsiteY0" fmla="*/ 82308 h 564396"/>
                  <a:gd name="connsiteX1" fmla="*/ 517390 w 670256"/>
                  <a:gd name="connsiteY1" fmla="*/ 47033 h 564396"/>
                  <a:gd name="connsiteX2" fmla="*/ 482114 w 670256"/>
                  <a:gd name="connsiteY2" fmla="*/ 23517 h 564396"/>
                  <a:gd name="connsiteX3" fmla="*/ 411561 w 670256"/>
                  <a:gd name="connsiteY3" fmla="*/ 0 h 564396"/>
                  <a:gd name="connsiteX4" fmla="*/ 176383 w 670256"/>
                  <a:gd name="connsiteY4" fmla="*/ 11759 h 564396"/>
                  <a:gd name="connsiteX5" fmla="*/ 129347 w 670256"/>
                  <a:gd name="connsiteY5" fmla="*/ 23517 h 564396"/>
                  <a:gd name="connsiteX6" fmla="*/ 58794 w 670256"/>
                  <a:gd name="connsiteY6" fmla="*/ 82308 h 564396"/>
                  <a:gd name="connsiteX7" fmla="*/ 47035 w 670256"/>
                  <a:gd name="connsiteY7" fmla="*/ 129341 h 564396"/>
                  <a:gd name="connsiteX8" fmla="*/ 23517 w 670256"/>
                  <a:gd name="connsiteY8" fmla="*/ 176374 h 564396"/>
                  <a:gd name="connsiteX9" fmla="*/ 0 w 670256"/>
                  <a:gd name="connsiteY9" fmla="*/ 293957 h 564396"/>
                  <a:gd name="connsiteX10" fmla="*/ 11759 w 670256"/>
                  <a:gd name="connsiteY10" fmla="*/ 423297 h 564396"/>
                  <a:gd name="connsiteX11" fmla="*/ 47035 w 670256"/>
                  <a:gd name="connsiteY11" fmla="*/ 446814 h 564396"/>
                  <a:gd name="connsiteX12" fmla="*/ 129347 w 670256"/>
                  <a:gd name="connsiteY12" fmla="*/ 505605 h 564396"/>
                  <a:gd name="connsiteX13" fmla="*/ 141106 w 670256"/>
                  <a:gd name="connsiteY13" fmla="*/ 540880 h 564396"/>
                  <a:gd name="connsiteX14" fmla="*/ 176383 w 670256"/>
                  <a:gd name="connsiteY14" fmla="*/ 552638 h 564396"/>
                  <a:gd name="connsiteX15" fmla="*/ 235177 w 670256"/>
                  <a:gd name="connsiteY15" fmla="*/ 564396 h 564396"/>
                  <a:gd name="connsiteX16" fmla="*/ 517390 w 670256"/>
                  <a:gd name="connsiteY16" fmla="*/ 552638 h 564396"/>
                  <a:gd name="connsiteX17" fmla="*/ 552667 w 670256"/>
                  <a:gd name="connsiteY17" fmla="*/ 529122 h 564396"/>
                  <a:gd name="connsiteX18" fmla="*/ 623220 w 670256"/>
                  <a:gd name="connsiteY18" fmla="*/ 458572 h 564396"/>
                  <a:gd name="connsiteX19" fmla="*/ 646738 w 670256"/>
                  <a:gd name="connsiteY19" fmla="*/ 388023 h 564396"/>
                  <a:gd name="connsiteX20" fmla="*/ 670256 w 670256"/>
                  <a:gd name="connsiteY20" fmla="*/ 293957 h 564396"/>
                  <a:gd name="connsiteX21" fmla="*/ 646738 w 670256"/>
                  <a:gd name="connsiteY21" fmla="*/ 188132 h 564396"/>
                  <a:gd name="connsiteX22" fmla="*/ 599703 w 670256"/>
                  <a:gd name="connsiteY22" fmla="*/ 117583 h 564396"/>
                  <a:gd name="connsiteX23" fmla="*/ 576185 w 670256"/>
                  <a:gd name="connsiteY23" fmla="*/ 82308 h 564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70256" h="564396">
                    <a:moveTo>
                      <a:pt x="576185" y="82308"/>
                    </a:moveTo>
                    <a:cubicBezTo>
                      <a:pt x="562466" y="70550"/>
                      <a:pt x="536771" y="59146"/>
                      <a:pt x="517390" y="47033"/>
                    </a:cubicBezTo>
                    <a:cubicBezTo>
                      <a:pt x="505406" y="39543"/>
                      <a:pt x="495028" y="29256"/>
                      <a:pt x="482114" y="23517"/>
                    </a:cubicBezTo>
                    <a:cubicBezTo>
                      <a:pt x="459461" y="13449"/>
                      <a:pt x="411561" y="0"/>
                      <a:pt x="411561" y="0"/>
                    </a:cubicBezTo>
                    <a:cubicBezTo>
                      <a:pt x="333168" y="3920"/>
                      <a:pt x="254602" y="5241"/>
                      <a:pt x="176383" y="11759"/>
                    </a:cubicBezTo>
                    <a:cubicBezTo>
                      <a:pt x="160278" y="13101"/>
                      <a:pt x="144202" y="17151"/>
                      <a:pt x="129347" y="23517"/>
                    </a:cubicBezTo>
                    <a:cubicBezTo>
                      <a:pt x="100698" y="35794"/>
                      <a:pt x="79984" y="61119"/>
                      <a:pt x="58794" y="82308"/>
                    </a:cubicBezTo>
                    <a:cubicBezTo>
                      <a:pt x="54874" y="97986"/>
                      <a:pt x="52710" y="114210"/>
                      <a:pt x="47035" y="129341"/>
                    </a:cubicBezTo>
                    <a:cubicBezTo>
                      <a:pt x="40880" y="145753"/>
                      <a:pt x="28333" y="159520"/>
                      <a:pt x="23517" y="176374"/>
                    </a:cubicBezTo>
                    <a:cubicBezTo>
                      <a:pt x="12536" y="214807"/>
                      <a:pt x="0" y="293957"/>
                      <a:pt x="0" y="293957"/>
                    </a:cubicBezTo>
                    <a:cubicBezTo>
                      <a:pt x="3920" y="337070"/>
                      <a:pt x="-973" y="381920"/>
                      <a:pt x="11759" y="423297"/>
                    </a:cubicBezTo>
                    <a:cubicBezTo>
                      <a:pt x="15915" y="436804"/>
                      <a:pt x="36178" y="437767"/>
                      <a:pt x="47035" y="446814"/>
                    </a:cubicBezTo>
                    <a:cubicBezTo>
                      <a:pt x="118539" y="506399"/>
                      <a:pt x="42317" y="462093"/>
                      <a:pt x="129347" y="505605"/>
                    </a:cubicBezTo>
                    <a:cubicBezTo>
                      <a:pt x="133267" y="517363"/>
                      <a:pt x="132342" y="532116"/>
                      <a:pt x="141106" y="540880"/>
                    </a:cubicBezTo>
                    <a:cubicBezTo>
                      <a:pt x="149871" y="549644"/>
                      <a:pt x="164358" y="549632"/>
                      <a:pt x="176383" y="552638"/>
                    </a:cubicBezTo>
                    <a:cubicBezTo>
                      <a:pt x="195772" y="557485"/>
                      <a:pt x="215579" y="560477"/>
                      <a:pt x="235177" y="564396"/>
                    </a:cubicBezTo>
                    <a:cubicBezTo>
                      <a:pt x="329248" y="560477"/>
                      <a:pt x="423813" y="563035"/>
                      <a:pt x="517390" y="552638"/>
                    </a:cubicBezTo>
                    <a:cubicBezTo>
                      <a:pt x="531436" y="551077"/>
                      <a:pt x="542104" y="538511"/>
                      <a:pt x="552667" y="529122"/>
                    </a:cubicBezTo>
                    <a:cubicBezTo>
                      <a:pt x="577525" y="507027"/>
                      <a:pt x="623220" y="458572"/>
                      <a:pt x="623220" y="458572"/>
                    </a:cubicBezTo>
                    <a:cubicBezTo>
                      <a:pt x="631059" y="435056"/>
                      <a:pt x="640726" y="412071"/>
                      <a:pt x="646738" y="388023"/>
                    </a:cubicBezTo>
                    <a:lnTo>
                      <a:pt x="670256" y="293957"/>
                    </a:lnTo>
                    <a:cubicBezTo>
                      <a:pt x="669019" y="287771"/>
                      <a:pt x="652274" y="199203"/>
                      <a:pt x="646738" y="188132"/>
                    </a:cubicBezTo>
                    <a:cubicBezTo>
                      <a:pt x="634098" y="162853"/>
                      <a:pt x="615381" y="141099"/>
                      <a:pt x="599703" y="117583"/>
                    </a:cubicBezTo>
                    <a:cubicBezTo>
                      <a:pt x="571323" y="75016"/>
                      <a:pt x="589904" y="94066"/>
                      <a:pt x="576185" y="82308"/>
                    </a:cubicBezTo>
                    <a:close/>
                  </a:path>
                </a:pathLst>
              </a:custGeom>
              <a:solidFill>
                <a:srgbClr val="FFDDE0"/>
              </a:solidFill>
              <a:ln>
                <a:solidFill>
                  <a:srgbClr val="EF66BB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/>
              </a:p>
            </p:txBody>
          </p:sp>
          <p:sp>
            <p:nvSpPr>
              <p:cNvPr id="16" name="Freeform 15"/>
              <p:cNvSpPr/>
              <p:nvPr/>
            </p:nvSpPr>
            <p:spPr>
              <a:xfrm rot="1306046">
                <a:off x="4356386" y="2588198"/>
                <a:ext cx="106390" cy="139025"/>
              </a:xfrm>
              <a:custGeom>
                <a:avLst/>
                <a:gdLst>
                  <a:gd name="connsiteX0" fmla="*/ 85754 w 106103"/>
                  <a:gd name="connsiteY0" fmla="*/ 4319 h 139080"/>
                  <a:gd name="connsiteX1" fmla="*/ 53086 w 106103"/>
                  <a:gd name="connsiteY1" fmla="*/ 12487 h 139080"/>
                  <a:gd name="connsiteX2" fmla="*/ 40835 w 106103"/>
                  <a:gd name="connsiteY2" fmla="*/ 16570 h 139080"/>
                  <a:gd name="connsiteX3" fmla="*/ 12251 w 106103"/>
                  <a:gd name="connsiteY3" fmla="*/ 45156 h 139080"/>
                  <a:gd name="connsiteX4" fmla="*/ 4084 w 106103"/>
                  <a:gd name="connsiteY4" fmla="*/ 57407 h 139080"/>
                  <a:gd name="connsiteX5" fmla="*/ 0 w 106103"/>
                  <a:gd name="connsiteY5" fmla="*/ 69658 h 139080"/>
                  <a:gd name="connsiteX6" fmla="*/ 8167 w 106103"/>
                  <a:gd name="connsiteY6" fmla="*/ 118662 h 139080"/>
                  <a:gd name="connsiteX7" fmla="*/ 16334 w 106103"/>
                  <a:gd name="connsiteY7" fmla="*/ 130913 h 139080"/>
                  <a:gd name="connsiteX8" fmla="*/ 40835 w 106103"/>
                  <a:gd name="connsiteY8" fmla="*/ 139080 h 139080"/>
                  <a:gd name="connsiteX9" fmla="*/ 89838 w 106103"/>
                  <a:gd name="connsiteY9" fmla="*/ 122746 h 139080"/>
                  <a:gd name="connsiteX10" fmla="*/ 98005 w 106103"/>
                  <a:gd name="connsiteY10" fmla="*/ 110495 h 139080"/>
                  <a:gd name="connsiteX11" fmla="*/ 98005 w 106103"/>
                  <a:gd name="connsiteY11" fmla="*/ 4319 h 139080"/>
                  <a:gd name="connsiteX12" fmla="*/ 85754 w 106103"/>
                  <a:gd name="connsiteY12" fmla="*/ 236 h 139080"/>
                  <a:gd name="connsiteX13" fmla="*/ 85754 w 106103"/>
                  <a:gd name="connsiteY13" fmla="*/ 4319 h 139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6103" h="139080">
                    <a:moveTo>
                      <a:pt x="85754" y="4319"/>
                    </a:moveTo>
                    <a:cubicBezTo>
                      <a:pt x="80309" y="6361"/>
                      <a:pt x="63915" y="9534"/>
                      <a:pt x="53086" y="12487"/>
                    </a:cubicBezTo>
                    <a:cubicBezTo>
                      <a:pt x="48933" y="13620"/>
                      <a:pt x="44685" y="14645"/>
                      <a:pt x="40835" y="16570"/>
                    </a:cubicBezTo>
                    <a:cubicBezTo>
                      <a:pt x="26328" y="23824"/>
                      <a:pt x="22780" y="31116"/>
                      <a:pt x="12251" y="45156"/>
                    </a:cubicBezTo>
                    <a:cubicBezTo>
                      <a:pt x="9306" y="49082"/>
                      <a:pt x="6279" y="53017"/>
                      <a:pt x="4084" y="57407"/>
                    </a:cubicBezTo>
                    <a:cubicBezTo>
                      <a:pt x="2159" y="61257"/>
                      <a:pt x="1361" y="65574"/>
                      <a:pt x="0" y="69658"/>
                    </a:cubicBezTo>
                    <a:cubicBezTo>
                      <a:pt x="1293" y="81296"/>
                      <a:pt x="1327" y="104981"/>
                      <a:pt x="8167" y="118662"/>
                    </a:cubicBezTo>
                    <a:cubicBezTo>
                      <a:pt x="10362" y="123052"/>
                      <a:pt x="12172" y="128312"/>
                      <a:pt x="16334" y="130913"/>
                    </a:cubicBezTo>
                    <a:cubicBezTo>
                      <a:pt x="23634" y="135476"/>
                      <a:pt x="40835" y="139080"/>
                      <a:pt x="40835" y="139080"/>
                    </a:cubicBezTo>
                    <a:cubicBezTo>
                      <a:pt x="106207" y="133138"/>
                      <a:pt x="76371" y="149681"/>
                      <a:pt x="89838" y="122746"/>
                    </a:cubicBezTo>
                    <a:cubicBezTo>
                      <a:pt x="92033" y="118356"/>
                      <a:pt x="95283" y="114579"/>
                      <a:pt x="98005" y="110495"/>
                    </a:cubicBezTo>
                    <a:cubicBezTo>
                      <a:pt x="108004" y="70493"/>
                      <a:pt x="109573" y="70839"/>
                      <a:pt x="98005" y="4319"/>
                    </a:cubicBezTo>
                    <a:cubicBezTo>
                      <a:pt x="97267" y="78"/>
                      <a:pt x="89751" y="1835"/>
                      <a:pt x="85754" y="236"/>
                    </a:cubicBezTo>
                    <a:cubicBezTo>
                      <a:pt x="82928" y="-894"/>
                      <a:pt x="91199" y="2277"/>
                      <a:pt x="85754" y="4319"/>
                    </a:cubicBezTo>
                    <a:close/>
                  </a:path>
                </a:pathLst>
              </a:custGeom>
              <a:solidFill>
                <a:srgbClr val="FF85DF"/>
              </a:solidFill>
              <a:ln>
                <a:solidFill>
                  <a:srgbClr val="9627F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/>
              </a:p>
            </p:txBody>
          </p:sp>
          <p:sp>
            <p:nvSpPr>
              <p:cNvPr id="17" name="Freeform 16"/>
              <p:cNvSpPr/>
              <p:nvPr/>
            </p:nvSpPr>
            <p:spPr>
              <a:xfrm>
                <a:off x="4462775" y="2608948"/>
                <a:ext cx="176608" cy="62250"/>
              </a:xfrm>
              <a:custGeom>
                <a:avLst/>
                <a:gdLst>
                  <a:gd name="connsiteX0" fmla="*/ 0 w 175590"/>
                  <a:gd name="connsiteY0" fmla="*/ 0 h 61255"/>
                  <a:gd name="connsiteX1" fmla="*/ 53085 w 175590"/>
                  <a:gd name="connsiteY1" fmla="*/ 4084 h 61255"/>
                  <a:gd name="connsiteX2" fmla="*/ 81670 w 175590"/>
                  <a:gd name="connsiteY2" fmla="*/ 12251 h 61255"/>
                  <a:gd name="connsiteX3" fmla="*/ 102087 w 175590"/>
                  <a:gd name="connsiteY3" fmla="*/ 16335 h 61255"/>
                  <a:gd name="connsiteX4" fmla="*/ 126588 w 175590"/>
                  <a:gd name="connsiteY4" fmla="*/ 24502 h 61255"/>
                  <a:gd name="connsiteX5" fmla="*/ 142922 w 175590"/>
                  <a:gd name="connsiteY5" fmla="*/ 28586 h 61255"/>
                  <a:gd name="connsiteX6" fmla="*/ 155173 w 175590"/>
                  <a:gd name="connsiteY6" fmla="*/ 40837 h 61255"/>
                  <a:gd name="connsiteX7" fmla="*/ 163340 w 175590"/>
                  <a:gd name="connsiteY7" fmla="*/ 53088 h 61255"/>
                  <a:gd name="connsiteX8" fmla="*/ 175590 w 175590"/>
                  <a:gd name="connsiteY8" fmla="*/ 61255 h 61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5590" h="61255">
                    <a:moveTo>
                      <a:pt x="0" y="0"/>
                    </a:moveTo>
                    <a:cubicBezTo>
                      <a:pt x="17695" y="1361"/>
                      <a:pt x="35459" y="2010"/>
                      <a:pt x="53085" y="4084"/>
                    </a:cubicBezTo>
                    <a:cubicBezTo>
                      <a:pt x="67518" y="5782"/>
                      <a:pt x="68756" y="9022"/>
                      <a:pt x="81670" y="12251"/>
                    </a:cubicBezTo>
                    <a:cubicBezTo>
                      <a:pt x="88403" y="13935"/>
                      <a:pt x="95391" y="14509"/>
                      <a:pt x="102087" y="16335"/>
                    </a:cubicBezTo>
                    <a:cubicBezTo>
                      <a:pt x="110392" y="18600"/>
                      <a:pt x="118236" y="22414"/>
                      <a:pt x="126588" y="24502"/>
                    </a:cubicBezTo>
                    <a:lnTo>
                      <a:pt x="142922" y="28586"/>
                    </a:lnTo>
                    <a:cubicBezTo>
                      <a:pt x="147006" y="32670"/>
                      <a:pt x="151476" y="36400"/>
                      <a:pt x="155173" y="40837"/>
                    </a:cubicBezTo>
                    <a:cubicBezTo>
                      <a:pt x="158315" y="44607"/>
                      <a:pt x="159870" y="49618"/>
                      <a:pt x="163340" y="53088"/>
                    </a:cubicBezTo>
                    <a:cubicBezTo>
                      <a:pt x="166810" y="56558"/>
                      <a:pt x="175590" y="61255"/>
                      <a:pt x="175590" y="61255"/>
                    </a:cubicBezTo>
                  </a:path>
                </a:pathLst>
              </a:custGeom>
              <a:solidFill>
                <a:srgbClr val="FF85DF"/>
              </a:solidFill>
              <a:ln>
                <a:solidFill>
                  <a:srgbClr val="9627F5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/>
              </a:p>
            </p:txBody>
          </p:sp>
          <p:sp>
            <p:nvSpPr>
              <p:cNvPr id="18" name="Freeform 17"/>
              <p:cNvSpPr/>
              <p:nvPr/>
            </p:nvSpPr>
            <p:spPr>
              <a:xfrm>
                <a:off x="4624488" y="2646298"/>
                <a:ext cx="102134" cy="155625"/>
              </a:xfrm>
              <a:custGeom>
                <a:avLst/>
                <a:gdLst>
                  <a:gd name="connsiteX0" fmla="*/ 6329 w 101613"/>
                  <a:gd name="connsiteY0" fmla="*/ 20418 h 155181"/>
                  <a:gd name="connsiteX1" fmla="*/ 6329 w 101613"/>
                  <a:gd name="connsiteY1" fmla="*/ 138845 h 155181"/>
                  <a:gd name="connsiteX2" fmla="*/ 14496 w 101613"/>
                  <a:gd name="connsiteY2" fmla="*/ 151096 h 155181"/>
                  <a:gd name="connsiteX3" fmla="*/ 26747 w 101613"/>
                  <a:gd name="connsiteY3" fmla="*/ 155179 h 155181"/>
                  <a:gd name="connsiteX4" fmla="*/ 88000 w 101613"/>
                  <a:gd name="connsiteY4" fmla="*/ 138845 h 155181"/>
                  <a:gd name="connsiteX5" fmla="*/ 96167 w 101613"/>
                  <a:gd name="connsiteY5" fmla="*/ 130677 h 155181"/>
                  <a:gd name="connsiteX6" fmla="*/ 96167 w 101613"/>
                  <a:gd name="connsiteY6" fmla="*/ 61255 h 155181"/>
                  <a:gd name="connsiteX7" fmla="*/ 83916 w 101613"/>
                  <a:gd name="connsiteY7" fmla="*/ 44920 h 155181"/>
                  <a:gd name="connsiteX8" fmla="*/ 75749 w 101613"/>
                  <a:gd name="connsiteY8" fmla="*/ 32669 h 155181"/>
                  <a:gd name="connsiteX9" fmla="*/ 51248 w 101613"/>
                  <a:gd name="connsiteY9" fmla="*/ 16335 h 155181"/>
                  <a:gd name="connsiteX10" fmla="*/ 14496 w 101613"/>
                  <a:gd name="connsiteY10" fmla="*/ 0 h 155181"/>
                  <a:gd name="connsiteX11" fmla="*/ 6329 w 101613"/>
                  <a:gd name="connsiteY11" fmla="*/ 20418 h 155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1613" h="155181">
                    <a:moveTo>
                      <a:pt x="6329" y="20418"/>
                    </a:moveTo>
                    <a:cubicBezTo>
                      <a:pt x="-1758" y="68947"/>
                      <a:pt x="-2456" y="62705"/>
                      <a:pt x="6329" y="138845"/>
                    </a:cubicBezTo>
                    <a:cubicBezTo>
                      <a:pt x="6892" y="143721"/>
                      <a:pt x="10664" y="148030"/>
                      <a:pt x="14496" y="151096"/>
                    </a:cubicBezTo>
                    <a:cubicBezTo>
                      <a:pt x="17857" y="153785"/>
                      <a:pt x="22663" y="153818"/>
                      <a:pt x="26747" y="155179"/>
                    </a:cubicBezTo>
                    <a:cubicBezTo>
                      <a:pt x="98604" y="149652"/>
                      <a:pt x="66151" y="166158"/>
                      <a:pt x="88000" y="138845"/>
                    </a:cubicBezTo>
                    <a:cubicBezTo>
                      <a:pt x="90405" y="135838"/>
                      <a:pt x="93445" y="133400"/>
                      <a:pt x="96167" y="130677"/>
                    </a:cubicBezTo>
                    <a:cubicBezTo>
                      <a:pt x="101710" y="102957"/>
                      <a:pt x="104968" y="96462"/>
                      <a:pt x="96167" y="61255"/>
                    </a:cubicBezTo>
                    <a:cubicBezTo>
                      <a:pt x="94516" y="54652"/>
                      <a:pt x="87872" y="50458"/>
                      <a:pt x="83916" y="44920"/>
                    </a:cubicBezTo>
                    <a:cubicBezTo>
                      <a:pt x="81063" y="40926"/>
                      <a:pt x="79443" y="35901"/>
                      <a:pt x="75749" y="32669"/>
                    </a:cubicBezTo>
                    <a:cubicBezTo>
                      <a:pt x="68362" y="26205"/>
                      <a:pt x="59415" y="21780"/>
                      <a:pt x="51248" y="16335"/>
                    </a:cubicBezTo>
                    <a:cubicBezTo>
                      <a:pt x="40143" y="8931"/>
                      <a:pt x="29080" y="0"/>
                      <a:pt x="14496" y="0"/>
                    </a:cubicBezTo>
                    <a:lnTo>
                      <a:pt x="6329" y="20418"/>
                    </a:lnTo>
                    <a:close/>
                  </a:path>
                </a:pathLst>
              </a:custGeom>
              <a:solidFill>
                <a:srgbClr val="FF85DF"/>
              </a:solidFill>
              <a:ln>
                <a:solidFill>
                  <a:srgbClr val="9627F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/>
              </a:p>
            </p:txBody>
          </p:sp>
          <p:sp>
            <p:nvSpPr>
              <p:cNvPr id="19" name="Freeform 18"/>
              <p:cNvSpPr/>
              <p:nvPr/>
            </p:nvSpPr>
            <p:spPr>
              <a:xfrm>
                <a:off x="4605338" y="2801922"/>
                <a:ext cx="70217" cy="126573"/>
              </a:xfrm>
              <a:custGeom>
                <a:avLst/>
                <a:gdLst>
                  <a:gd name="connsiteX0" fmla="*/ 65360 w 69443"/>
                  <a:gd name="connsiteY0" fmla="*/ 0 h 126594"/>
                  <a:gd name="connsiteX1" fmla="*/ 69443 w 69443"/>
                  <a:gd name="connsiteY1" fmla="*/ 24502 h 126594"/>
                  <a:gd name="connsiteX2" fmla="*/ 57193 w 69443"/>
                  <a:gd name="connsiteY2" fmla="*/ 49004 h 126594"/>
                  <a:gd name="connsiteX3" fmla="*/ 53109 w 69443"/>
                  <a:gd name="connsiteY3" fmla="*/ 61255 h 126594"/>
                  <a:gd name="connsiteX4" fmla="*/ 44942 w 69443"/>
                  <a:gd name="connsiteY4" fmla="*/ 73506 h 126594"/>
                  <a:gd name="connsiteX5" fmla="*/ 40858 w 69443"/>
                  <a:gd name="connsiteY5" fmla="*/ 85757 h 126594"/>
                  <a:gd name="connsiteX6" fmla="*/ 16357 w 69443"/>
                  <a:gd name="connsiteY6" fmla="*/ 102092 h 126594"/>
                  <a:gd name="connsiteX7" fmla="*/ 12274 w 69443"/>
                  <a:gd name="connsiteY7" fmla="*/ 114343 h 126594"/>
                  <a:gd name="connsiteX8" fmla="*/ 23 w 69443"/>
                  <a:gd name="connsiteY8" fmla="*/ 126594 h 126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9443" h="126594">
                    <a:moveTo>
                      <a:pt x="65360" y="0"/>
                    </a:moveTo>
                    <a:cubicBezTo>
                      <a:pt x="66721" y="8167"/>
                      <a:pt x="69443" y="16222"/>
                      <a:pt x="69443" y="24502"/>
                    </a:cubicBezTo>
                    <a:cubicBezTo>
                      <a:pt x="69443" y="34767"/>
                      <a:pt x="61323" y="40744"/>
                      <a:pt x="57193" y="49004"/>
                    </a:cubicBezTo>
                    <a:cubicBezTo>
                      <a:pt x="55268" y="52854"/>
                      <a:pt x="55034" y="57405"/>
                      <a:pt x="53109" y="61255"/>
                    </a:cubicBezTo>
                    <a:cubicBezTo>
                      <a:pt x="50914" y="65645"/>
                      <a:pt x="47137" y="69116"/>
                      <a:pt x="44942" y="73506"/>
                    </a:cubicBezTo>
                    <a:cubicBezTo>
                      <a:pt x="43017" y="77356"/>
                      <a:pt x="43902" y="82713"/>
                      <a:pt x="40858" y="85757"/>
                    </a:cubicBezTo>
                    <a:cubicBezTo>
                      <a:pt x="33917" y="92698"/>
                      <a:pt x="16357" y="102092"/>
                      <a:pt x="16357" y="102092"/>
                    </a:cubicBezTo>
                    <a:cubicBezTo>
                      <a:pt x="14996" y="106176"/>
                      <a:pt x="14963" y="110982"/>
                      <a:pt x="12274" y="114343"/>
                    </a:cubicBezTo>
                    <a:cubicBezTo>
                      <a:pt x="-1110" y="131073"/>
                      <a:pt x="23" y="115436"/>
                      <a:pt x="23" y="126594"/>
                    </a:cubicBezTo>
                  </a:path>
                </a:pathLst>
              </a:custGeom>
              <a:solidFill>
                <a:srgbClr val="FF85DF"/>
              </a:solidFill>
              <a:ln>
                <a:solidFill>
                  <a:srgbClr val="9627F5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/>
              </a:p>
            </p:txBody>
          </p:sp>
          <p:sp>
            <p:nvSpPr>
              <p:cNvPr id="20" name="Freeform 19"/>
              <p:cNvSpPr/>
              <p:nvPr/>
            </p:nvSpPr>
            <p:spPr>
              <a:xfrm>
                <a:off x="4420219" y="2857946"/>
                <a:ext cx="195757" cy="126575"/>
              </a:xfrm>
              <a:custGeom>
                <a:avLst/>
                <a:gdLst>
                  <a:gd name="connsiteX0" fmla="*/ 189365 w 194307"/>
                  <a:gd name="connsiteY0" fmla="*/ 53088 h 126594"/>
                  <a:gd name="connsiteX1" fmla="*/ 152613 w 194307"/>
                  <a:gd name="connsiteY1" fmla="*/ 49004 h 126594"/>
                  <a:gd name="connsiteX2" fmla="*/ 140363 w 194307"/>
                  <a:gd name="connsiteY2" fmla="*/ 40837 h 126594"/>
                  <a:gd name="connsiteX3" fmla="*/ 99528 w 194307"/>
                  <a:gd name="connsiteY3" fmla="*/ 28586 h 126594"/>
                  <a:gd name="connsiteX4" fmla="*/ 87277 w 194307"/>
                  <a:gd name="connsiteY4" fmla="*/ 20419 h 126594"/>
                  <a:gd name="connsiteX5" fmla="*/ 62776 w 194307"/>
                  <a:gd name="connsiteY5" fmla="*/ 12251 h 126594"/>
                  <a:gd name="connsiteX6" fmla="*/ 54609 w 194307"/>
                  <a:gd name="connsiteY6" fmla="*/ 0 h 126594"/>
                  <a:gd name="connsiteX7" fmla="*/ 13774 w 194307"/>
                  <a:gd name="connsiteY7" fmla="*/ 20419 h 126594"/>
                  <a:gd name="connsiteX8" fmla="*/ 5607 w 194307"/>
                  <a:gd name="connsiteY8" fmla="*/ 32670 h 126594"/>
                  <a:gd name="connsiteX9" fmla="*/ 5607 w 194307"/>
                  <a:gd name="connsiteY9" fmla="*/ 102092 h 126594"/>
                  <a:gd name="connsiteX10" fmla="*/ 17857 w 194307"/>
                  <a:gd name="connsiteY10" fmla="*/ 110259 h 126594"/>
                  <a:gd name="connsiteX11" fmla="*/ 26025 w 194307"/>
                  <a:gd name="connsiteY11" fmla="*/ 118427 h 126594"/>
                  <a:gd name="connsiteX12" fmla="*/ 42359 w 194307"/>
                  <a:gd name="connsiteY12" fmla="*/ 122510 h 126594"/>
                  <a:gd name="connsiteX13" fmla="*/ 54609 w 194307"/>
                  <a:gd name="connsiteY13" fmla="*/ 126594 h 126594"/>
                  <a:gd name="connsiteX14" fmla="*/ 156697 w 194307"/>
                  <a:gd name="connsiteY14" fmla="*/ 122510 h 126594"/>
                  <a:gd name="connsiteX15" fmla="*/ 168947 w 194307"/>
                  <a:gd name="connsiteY15" fmla="*/ 118427 h 126594"/>
                  <a:gd name="connsiteX16" fmla="*/ 185281 w 194307"/>
                  <a:gd name="connsiteY16" fmla="*/ 102092 h 126594"/>
                  <a:gd name="connsiteX17" fmla="*/ 189365 w 194307"/>
                  <a:gd name="connsiteY17" fmla="*/ 81674 h 126594"/>
                  <a:gd name="connsiteX18" fmla="*/ 193448 w 194307"/>
                  <a:gd name="connsiteY18" fmla="*/ 69423 h 126594"/>
                  <a:gd name="connsiteX19" fmla="*/ 189365 w 194307"/>
                  <a:gd name="connsiteY19" fmla="*/ 53088 h 126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94307" h="126594">
                    <a:moveTo>
                      <a:pt x="189365" y="53088"/>
                    </a:moveTo>
                    <a:cubicBezTo>
                      <a:pt x="182559" y="49685"/>
                      <a:pt x="164571" y="51994"/>
                      <a:pt x="152613" y="49004"/>
                    </a:cubicBezTo>
                    <a:cubicBezTo>
                      <a:pt x="147852" y="47814"/>
                      <a:pt x="144848" y="42830"/>
                      <a:pt x="140363" y="40837"/>
                    </a:cubicBezTo>
                    <a:cubicBezTo>
                      <a:pt x="127584" y="35157"/>
                      <a:pt x="113101" y="31980"/>
                      <a:pt x="99528" y="28586"/>
                    </a:cubicBezTo>
                    <a:cubicBezTo>
                      <a:pt x="95444" y="25864"/>
                      <a:pt x="91762" y="22412"/>
                      <a:pt x="87277" y="20419"/>
                    </a:cubicBezTo>
                    <a:cubicBezTo>
                      <a:pt x="79410" y="16922"/>
                      <a:pt x="62776" y="12251"/>
                      <a:pt x="62776" y="12251"/>
                    </a:cubicBezTo>
                    <a:cubicBezTo>
                      <a:pt x="60054" y="8167"/>
                      <a:pt x="59517" y="0"/>
                      <a:pt x="54609" y="0"/>
                    </a:cubicBezTo>
                    <a:cubicBezTo>
                      <a:pt x="42789" y="0"/>
                      <a:pt x="24577" y="13216"/>
                      <a:pt x="13774" y="20419"/>
                    </a:cubicBezTo>
                    <a:cubicBezTo>
                      <a:pt x="11052" y="24503"/>
                      <a:pt x="7802" y="28280"/>
                      <a:pt x="5607" y="32670"/>
                    </a:cubicBezTo>
                    <a:cubicBezTo>
                      <a:pt x="-4558" y="53000"/>
                      <a:pt x="1388" y="85216"/>
                      <a:pt x="5607" y="102092"/>
                    </a:cubicBezTo>
                    <a:cubicBezTo>
                      <a:pt x="6797" y="106853"/>
                      <a:pt x="14025" y="107193"/>
                      <a:pt x="17857" y="110259"/>
                    </a:cubicBezTo>
                    <a:cubicBezTo>
                      <a:pt x="20864" y="112664"/>
                      <a:pt x="22581" y="116705"/>
                      <a:pt x="26025" y="118427"/>
                    </a:cubicBezTo>
                    <a:cubicBezTo>
                      <a:pt x="31045" y="120937"/>
                      <a:pt x="36963" y="120968"/>
                      <a:pt x="42359" y="122510"/>
                    </a:cubicBezTo>
                    <a:cubicBezTo>
                      <a:pt x="46498" y="123692"/>
                      <a:pt x="50526" y="125233"/>
                      <a:pt x="54609" y="126594"/>
                    </a:cubicBezTo>
                    <a:cubicBezTo>
                      <a:pt x="88638" y="125233"/>
                      <a:pt x="122727" y="124936"/>
                      <a:pt x="156697" y="122510"/>
                    </a:cubicBezTo>
                    <a:cubicBezTo>
                      <a:pt x="160990" y="122203"/>
                      <a:pt x="165903" y="121471"/>
                      <a:pt x="168947" y="118427"/>
                    </a:cubicBezTo>
                    <a:cubicBezTo>
                      <a:pt x="190727" y="96647"/>
                      <a:pt x="152614" y="112983"/>
                      <a:pt x="185281" y="102092"/>
                    </a:cubicBezTo>
                    <a:cubicBezTo>
                      <a:pt x="186642" y="95286"/>
                      <a:pt x="187682" y="88408"/>
                      <a:pt x="189365" y="81674"/>
                    </a:cubicBezTo>
                    <a:cubicBezTo>
                      <a:pt x="190409" y="77498"/>
                      <a:pt x="192839" y="73684"/>
                      <a:pt x="193448" y="69423"/>
                    </a:cubicBezTo>
                    <a:cubicBezTo>
                      <a:pt x="194218" y="64033"/>
                      <a:pt x="196171" y="56491"/>
                      <a:pt x="189365" y="53088"/>
                    </a:cubicBezTo>
                    <a:close/>
                  </a:path>
                </a:pathLst>
              </a:custGeom>
              <a:solidFill>
                <a:srgbClr val="FF85DF"/>
              </a:solidFill>
              <a:ln>
                <a:solidFill>
                  <a:srgbClr val="9627F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/>
              </a:p>
            </p:txBody>
          </p:sp>
        </p:grpSp>
        <p:grpSp>
          <p:nvGrpSpPr>
            <p:cNvPr id="163" name="Group 467"/>
            <p:cNvGrpSpPr>
              <a:grpSpLocks/>
            </p:cNvGrpSpPr>
            <p:nvPr/>
          </p:nvGrpSpPr>
          <p:grpSpPr bwMode="auto">
            <a:xfrm>
              <a:off x="1741618" y="2276466"/>
              <a:ext cx="941365" cy="379422"/>
              <a:chOff x="923" y="1230"/>
              <a:chExt cx="593" cy="239"/>
            </a:xfrm>
          </p:grpSpPr>
          <p:grpSp>
            <p:nvGrpSpPr>
              <p:cNvPr id="166" name="Group 218"/>
              <p:cNvGrpSpPr>
                <a:grpSpLocks/>
              </p:cNvGrpSpPr>
              <p:nvPr/>
            </p:nvGrpSpPr>
            <p:grpSpPr bwMode="auto">
              <a:xfrm>
                <a:off x="923" y="1230"/>
                <a:ext cx="253" cy="95"/>
                <a:chOff x="3070447" y="2967344"/>
                <a:chExt cx="401031" cy="151008"/>
              </a:xfrm>
            </p:grpSpPr>
            <p:sp>
              <p:nvSpPr>
                <p:cNvPr id="174" name="Connector 219"/>
                <p:cNvSpPr>
                  <a:spLocks noChangeArrowheads="1"/>
                </p:cNvSpPr>
                <p:nvPr/>
              </p:nvSpPr>
              <p:spPr bwMode="auto">
                <a:xfrm flipV="1">
                  <a:off x="3354057" y="2967353"/>
                  <a:ext cx="69746" cy="27022"/>
                </a:xfrm>
                <a:prstGeom prst="flowChartConnector">
                  <a:avLst/>
                </a:prstGeom>
                <a:solidFill>
                  <a:srgbClr val="CCFFCC"/>
                </a:solidFill>
                <a:ln w="9525" algn="ctr">
                  <a:solidFill>
                    <a:srgbClr val="688C9F"/>
                  </a:solidFill>
                  <a:round/>
                  <a:headEnd/>
                  <a:tailEnd/>
                </a:ln>
                <a:effectLst>
                  <a:outerShdw dist="23000" dir="5400000" rotWithShape="0">
                    <a:srgbClr val="000000">
                      <a:alpha val="34999"/>
                    </a:srgbClr>
                  </a:outerShdw>
                </a:effectLst>
              </p:spPr>
              <p:txBody>
                <a:bodyPr rot="1080000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0">
                    <a:solidFill>
                      <a:schemeClr val="lt1"/>
                    </a:solidFill>
                    <a:latin typeface="+mn-lt"/>
                  </a:endParaRPr>
                </a:p>
              </p:txBody>
            </p:sp>
            <p:sp>
              <p:nvSpPr>
                <p:cNvPr id="175" name="Connector 220"/>
                <p:cNvSpPr>
                  <a:spLocks noChangeArrowheads="1"/>
                </p:cNvSpPr>
                <p:nvPr/>
              </p:nvSpPr>
              <p:spPr bwMode="auto">
                <a:xfrm flipV="1">
                  <a:off x="3249438" y="3032524"/>
                  <a:ext cx="71332" cy="27021"/>
                </a:xfrm>
                <a:prstGeom prst="flowChartConnector">
                  <a:avLst/>
                </a:prstGeom>
                <a:solidFill>
                  <a:srgbClr val="CCFFCC"/>
                </a:solidFill>
                <a:ln w="9525" algn="ctr">
                  <a:solidFill>
                    <a:srgbClr val="688C9F"/>
                  </a:solidFill>
                  <a:round/>
                  <a:headEnd/>
                  <a:tailEnd/>
                </a:ln>
                <a:effectLst>
                  <a:outerShdw dist="23000" dir="5400000" rotWithShape="0">
                    <a:srgbClr val="000000">
                      <a:alpha val="34999"/>
                    </a:srgbClr>
                  </a:outerShdw>
                </a:effectLst>
              </p:spPr>
              <p:txBody>
                <a:bodyPr rot="1080000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0">
                    <a:solidFill>
                      <a:schemeClr val="lt1"/>
                    </a:solidFill>
                    <a:latin typeface="+mn-lt"/>
                  </a:endParaRPr>
                </a:p>
              </p:txBody>
            </p:sp>
            <p:sp>
              <p:nvSpPr>
                <p:cNvPr id="176" name="Connector 221"/>
                <p:cNvSpPr>
                  <a:spLocks noChangeArrowheads="1"/>
                </p:cNvSpPr>
                <p:nvPr/>
              </p:nvSpPr>
              <p:spPr bwMode="auto">
                <a:xfrm flipV="1">
                  <a:off x="3155915" y="2995964"/>
                  <a:ext cx="71331" cy="28611"/>
                </a:xfrm>
                <a:prstGeom prst="flowChartConnector">
                  <a:avLst/>
                </a:prstGeom>
                <a:solidFill>
                  <a:srgbClr val="CCFFCC"/>
                </a:solidFill>
                <a:ln w="9525" algn="ctr">
                  <a:solidFill>
                    <a:srgbClr val="688C9F"/>
                  </a:solidFill>
                  <a:round/>
                  <a:headEnd/>
                  <a:tailEnd/>
                </a:ln>
                <a:effectLst>
                  <a:outerShdw dist="23000" dir="5400000" rotWithShape="0">
                    <a:srgbClr val="000000">
                      <a:alpha val="34999"/>
                    </a:srgbClr>
                  </a:outerShdw>
                </a:effectLst>
              </p:spPr>
              <p:txBody>
                <a:bodyPr rot="1080000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0">
                    <a:solidFill>
                      <a:schemeClr val="lt1"/>
                    </a:solidFill>
                    <a:latin typeface="+mn-lt"/>
                  </a:endParaRPr>
                </a:p>
              </p:txBody>
            </p:sp>
            <p:sp>
              <p:nvSpPr>
                <p:cNvPr id="177" name="Connector 222"/>
                <p:cNvSpPr>
                  <a:spLocks noChangeArrowheads="1"/>
                </p:cNvSpPr>
                <p:nvPr/>
              </p:nvSpPr>
              <p:spPr bwMode="auto">
                <a:xfrm flipV="1">
                  <a:off x="3070317" y="3091336"/>
                  <a:ext cx="69746" cy="27022"/>
                </a:xfrm>
                <a:prstGeom prst="flowChartConnector">
                  <a:avLst/>
                </a:prstGeom>
                <a:solidFill>
                  <a:srgbClr val="CCFFCC"/>
                </a:solidFill>
                <a:ln w="9525" algn="ctr">
                  <a:solidFill>
                    <a:srgbClr val="688C9F"/>
                  </a:solidFill>
                  <a:round/>
                  <a:headEnd/>
                  <a:tailEnd/>
                </a:ln>
                <a:effectLst>
                  <a:outerShdw dist="23000" dir="5400000" rotWithShape="0">
                    <a:srgbClr val="000000">
                      <a:alpha val="34999"/>
                    </a:srgbClr>
                  </a:outerShdw>
                </a:effectLst>
              </p:spPr>
              <p:txBody>
                <a:bodyPr rot="1080000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0">
                    <a:solidFill>
                      <a:schemeClr val="lt1"/>
                    </a:solidFill>
                    <a:latin typeface="+mn-lt"/>
                  </a:endParaRPr>
                </a:p>
              </p:txBody>
            </p:sp>
            <p:sp>
              <p:nvSpPr>
                <p:cNvPr id="178" name="Connector 223"/>
                <p:cNvSpPr>
                  <a:spLocks noChangeArrowheads="1"/>
                </p:cNvSpPr>
                <p:nvPr/>
              </p:nvSpPr>
              <p:spPr bwMode="auto">
                <a:xfrm flipV="1">
                  <a:off x="3401611" y="3062724"/>
                  <a:ext cx="69746" cy="28611"/>
                </a:xfrm>
                <a:prstGeom prst="flowChartConnector">
                  <a:avLst/>
                </a:prstGeom>
                <a:solidFill>
                  <a:srgbClr val="CCFFCC"/>
                </a:solidFill>
                <a:ln w="9525" algn="ctr">
                  <a:solidFill>
                    <a:srgbClr val="688C9F"/>
                  </a:solidFill>
                  <a:round/>
                  <a:headEnd/>
                  <a:tailEnd/>
                </a:ln>
                <a:effectLst>
                  <a:outerShdw dist="23000" dir="5400000" rotWithShape="0">
                    <a:srgbClr val="000000">
                      <a:alpha val="34999"/>
                    </a:srgbClr>
                  </a:outerShdw>
                </a:effectLst>
              </p:spPr>
              <p:txBody>
                <a:bodyPr rot="1080000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0">
                    <a:solidFill>
                      <a:schemeClr val="lt1"/>
                    </a:solidFill>
                    <a:latin typeface="+mn-lt"/>
                  </a:endParaRPr>
                </a:p>
              </p:txBody>
            </p:sp>
          </p:grpSp>
          <p:sp>
            <p:nvSpPr>
              <p:cNvPr id="167" name="TextBox 153"/>
              <p:cNvSpPr txBox="1">
                <a:spLocks noChangeArrowheads="1"/>
              </p:cNvSpPr>
              <p:nvPr/>
            </p:nvSpPr>
            <p:spPr bwMode="auto">
              <a:xfrm>
                <a:off x="974" y="1296"/>
                <a:ext cx="261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 b="1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 sz="3200" b="1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 sz="3200" b="1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 sz="3200" b="1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 sz="3200" b="1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r>
                  <a:rPr lang="en-US" sz="1200">
                    <a:latin typeface="Calibri" pitchFamily="34" charset="0"/>
                  </a:rPr>
                  <a:t>IL-8</a:t>
                </a:r>
              </a:p>
            </p:txBody>
          </p:sp>
          <p:grpSp>
            <p:nvGrpSpPr>
              <p:cNvPr id="168" name="Group 475"/>
              <p:cNvGrpSpPr>
                <a:grpSpLocks/>
              </p:cNvGrpSpPr>
              <p:nvPr/>
            </p:nvGrpSpPr>
            <p:grpSpPr bwMode="auto">
              <a:xfrm>
                <a:off x="1263" y="1233"/>
                <a:ext cx="253" cy="95"/>
                <a:chOff x="3070447" y="2967344"/>
                <a:chExt cx="401031" cy="151008"/>
              </a:xfrm>
            </p:grpSpPr>
            <p:sp>
              <p:nvSpPr>
                <p:cNvPr id="169" name="Connector 476"/>
                <p:cNvSpPr>
                  <a:spLocks noChangeArrowheads="1"/>
                </p:cNvSpPr>
                <p:nvPr/>
              </p:nvSpPr>
              <p:spPr bwMode="auto">
                <a:xfrm flipV="1">
                  <a:off x="3354070" y="2967353"/>
                  <a:ext cx="69746" cy="27021"/>
                </a:xfrm>
                <a:prstGeom prst="flowChartConnector">
                  <a:avLst/>
                </a:prstGeom>
                <a:solidFill>
                  <a:srgbClr val="CCFFCC"/>
                </a:solidFill>
                <a:ln w="9525" algn="ctr">
                  <a:solidFill>
                    <a:srgbClr val="688C9F"/>
                  </a:solidFill>
                  <a:round/>
                  <a:headEnd/>
                  <a:tailEnd/>
                </a:ln>
                <a:effectLst>
                  <a:outerShdw dist="23000" dir="5400000" rotWithShape="0">
                    <a:srgbClr val="000000">
                      <a:alpha val="34999"/>
                    </a:srgbClr>
                  </a:outerShdw>
                </a:effectLst>
              </p:spPr>
              <p:txBody>
                <a:bodyPr rot="1080000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0">
                    <a:solidFill>
                      <a:schemeClr val="lt1"/>
                    </a:solidFill>
                    <a:latin typeface="+mn-lt"/>
                  </a:endParaRPr>
                </a:p>
              </p:txBody>
            </p:sp>
            <p:sp>
              <p:nvSpPr>
                <p:cNvPr id="170" name="Connector 477"/>
                <p:cNvSpPr>
                  <a:spLocks noChangeArrowheads="1"/>
                </p:cNvSpPr>
                <p:nvPr/>
              </p:nvSpPr>
              <p:spPr bwMode="auto">
                <a:xfrm flipV="1">
                  <a:off x="3249451" y="3032523"/>
                  <a:ext cx="71332" cy="27022"/>
                </a:xfrm>
                <a:prstGeom prst="flowChartConnector">
                  <a:avLst/>
                </a:prstGeom>
                <a:solidFill>
                  <a:srgbClr val="CCFFCC"/>
                </a:solidFill>
                <a:ln w="9525" algn="ctr">
                  <a:solidFill>
                    <a:srgbClr val="688C9F"/>
                  </a:solidFill>
                  <a:round/>
                  <a:headEnd/>
                  <a:tailEnd/>
                </a:ln>
                <a:effectLst>
                  <a:outerShdw dist="23000" dir="5400000" rotWithShape="0">
                    <a:srgbClr val="000000">
                      <a:alpha val="34999"/>
                    </a:srgbClr>
                  </a:outerShdw>
                </a:effectLst>
              </p:spPr>
              <p:txBody>
                <a:bodyPr rot="1080000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0">
                    <a:solidFill>
                      <a:schemeClr val="lt1"/>
                    </a:solidFill>
                    <a:latin typeface="+mn-lt"/>
                  </a:endParaRPr>
                </a:p>
              </p:txBody>
            </p:sp>
            <p:sp>
              <p:nvSpPr>
                <p:cNvPr id="171" name="Connector 478"/>
                <p:cNvSpPr>
                  <a:spLocks noChangeArrowheads="1"/>
                </p:cNvSpPr>
                <p:nvPr/>
              </p:nvSpPr>
              <p:spPr bwMode="auto">
                <a:xfrm flipV="1">
                  <a:off x="3155928" y="2995964"/>
                  <a:ext cx="71331" cy="28611"/>
                </a:xfrm>
                <a:prstGeom prst="flowChartConnector">
                  <a:avLst/>
                </a:prstGeom>
                <a:solidFill>
                  <a:srgbClr val="CCFFCC"/>
                </a:solidFill>
                <a:ln w="9525" algn="ctr">
                  <a:solidFill>
                    <a:srgbClr val="688C9F"/>
                  </a:solidFill>
                  <a:round/>
                  <a:headEnd/>
                  <a:tailEnd/>
                </a:ln>
                <a:effectLst>
                  <a:outerShdw dist="23000" dir="5400000" rotWithShape="0">
                    <a:srgbClr val="000000">
                      <a:alpha val="34999"/>
                    </a:srgbClr>
                  </a:outerShdw>
                </a:effectLst>
              </p:spPr>
              <p:txBody>
                <a:bodyPr rot="1080000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0">
                    <a:solidFill>
                      <a:schemeClr val="lt1"/>
                    </a:solidFill>
                    <a:latin typeface="+mn-lt"/>
                  </a:endParaRPr>
                </a:p>
              </p:txBody>
            </p:sp>
            <p:sp>
              <p:nvSpPr>
                <p:cNvPr id="172" name="Connector 479"/>
                <p:cNvSpPr>
                  <a:spLocks noChangeArrowheads="1"/>
                </p:cNvSpPr>
                <p:nvPr/>
              </p:nvSpPr>
              <p:spPr bwMode="auto">
                <a:xfrm flipV="1">
                  <a:off x="3070330" y="3091336"/>
                  <a:ext cx="69746" cy="27021"/>
                </a:xfrm>
                <a:prstGeom prst="flowChartConnector">
                  <a:avLst/>
                </a:prstGeom>
                <a:solidFill>
                  <a:srgbClr val="CCFFCC"/>
                </a:solidFill>
                <a:ln w="9525" algn="ctr">
                  <a:solidFill>
                    <a:srgbClr val="688C9F"/>
                  </a:solidFill>
                  <a:round/>
                  <a:headEnd/>
                  <a:tailEnd/>
                </a:ln>
                <a:effectLst>
                  <a:outerShdw dist="23000" dir="5400000" rotWithShape="0">
                    <a:srgbClr val="000000">
                      <a:alpha val="34999"/>
                    </a:srgbClr>
                  </a:outerShdw>
                </a:effectLst>
              </p:spPr>
              <p:txBody>
                <a:bodyPr rot="1080000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0">
                    <a:solidFill>
                      <a:schemeClr val="lt1"/>
                    </a:solidFill>
                    <a:latin typeface="+mn-lt"/>
                  </a:endParaRPr>
                </a:p>
              </p:txBody>
            </p:sp>
            <p:sp>
              <p:nvSpPr>
                <p:cNvPr id="173" name="Connector 480"/>
                <p:cNvSpPr>
                  <a:spLocks noChangeArrowheads="1"/>
                </p:cNvSpPr>
                <p:nvPr/>
              </p:nvSpPr>
              <p:spPr bwMode="auto">
                <a:xfrm flipV="1">
                  <a:off x="3401624" y="3062724"/>
                  <a:ext cx="69746" cy="28611"/>
                </a:xfrm>
                <a:prstGeom prst="flowChartConnector">
                  <a:avLst/>
                </a:prstGeom>
                <a:solidFill>
                  <a:srgbClr val="CCFFCC"/>
                </a:solidFill>
                <a:ln w="9525" algn="ctr">
                  <a:solidFill>
                    <a:srgbClr val="688C9F"/>
                  </a:solidFill>
                  <a:round/>
                  <a:headEnd/>
                  <a:tailEnd/>
                </a:ln>
                <a:effectLst>
                  <a:outerShdw dist="23000" dir="5400000" rotWithShape="0">
                    <a:srgbClr val="000000">
                      <a:alpha val="34999"/>
                    </a:srgbClr>
                  </a:outerShdw>
                </a:effectLst>
              </p:spPr>
              <p:txBody>
                <a:bodyPr rot="1080000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0">
                    <a:solidFill>
                      <a:schemeClr val="lt1"/>
                    </a:solidFill>
                    <a:latin typeface="+mn-lt"/>
                  </a:endParaRPr>
                </a:p>
              </p:txBody>
            </p:sp>
          </p:grpSp>
        </p:grpSp>
        <p:sp>
          <p:nvSpPr>
            <p:cNvPr id="164" name="Down Arrow 163"/>
            <p:cNvSpPr/>
            <p:nvPr/>
          </p:nvSpPr>
          <p:spPr bwMode="auto">
            <a:xfrm>
              <a:off x="1968500" y="2014538"/>
              <a:ext cx="46038" cy="212725"/>
            </a:xfrm>
            <a:prstGeom prst="downArrow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/>
            </a:p>
          </p:txBody>
        </p:sp>
        <p:sp>
          <p:nvSpPr>
            <p:cNvPr id="182" name="Rectangle 181"/>
            <p:cNvSpPr>
              <a:spLocks noChangeArrowheads="1"/>
            </p:cNvSpPr>
            <p:nvPr/>
          </p:nvSpPr>
          <p:spPr bwMode="auto">
            <a:xfrm>
              <a:off x="206375" y="2133600"/>
              <a:ext cx="1608138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sz="800" b="0" dirty="0"/>
                <a:t>EM Carmona et al. </a:t>
              </a:r>
              <a:r>
                <a:rPr lang="en-US" sz="800" b="0" dirty="0" err="1"/>
                <a:t>Respir</a:t>
              </a:r>
              <a:r>
                <a:rPr lang="en-US" sz="800" b="0" dirty="0"/>
                <a:t> Res. 2010.</a:t>
              </a:r>
            </a:p>
          </p:txBody>
        </p:sp>
      </p:grpSp>
      <p:pic>
        <p:nvPicPr>
          <p:cNvPr id="259" name="Freeform 160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75" y="2200275"/>
            <a:ext cx="4795838" cy="465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84" name="Group 483"/>
          <p:cNvGrpSpPr/>
          <p:nvPr/>
        </p:nvGrpSpPr>
        <p:grpSpPr>
          <a:xfrm>
            <a:off x="1867135" y="1204913"/>
            <a:ext cx="4699106" cy="5571771"/>
            <a:chOff x="1867135" y="1204913"/>
            <a:chExt cx="4699106" cy="5571771"/>
          </a:xfrm>
        </p:grpSpPr>
        <p:sp>
          <p:nvSpPr>
            <p:cNvPr id="260" name="Text Box 3"/>
            <p:cNvSpPr txBox="1">
              <a:spLocks noChangeArrowheads="1"/>
            </p:cNvSpPr>
            <p:nvPr/>
          </p:nvSpPr>
          <p:spPr bwMode="auto">
            <a:xfrm rot="10800000">
              <a:off x="1867135" y="2226049"/>
              <a:ext cx="4699106" cy="4550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anchor="ctr"/>
            <a:lstStyle>
              <a:lvl1pPr>
                <a:defRPr sz="32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endParaRPr lang="en-US" b="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grpSp>
          <p:nvGrpSpPr>
            <p:cNvPr id="289" name="Group 86"/>
            <p:cNvGrpSpPr>
              <a:grpSpLocks/>
            </p:cNvGrpSpPr>
            <p:nvPr/>
          </p:nvGrpSpPr>
          <p:grpSpPr bwMode="auto">
            <a:xfrm>
              <a:off x="3652838" y="1204913"/>
              <a:ext cx="1187450" cy="1665287"/>
              <a:chOff x="3376812" y="882313"/>
              <a:chExt cx="1187167" cy="1664379"/>
            </a:xfrm>
          </p:grpSpPr>
          <p:grpSp>
            <p:nvGrpSpPr>
              <p:cNvPr id="290" name="Group 152"/>
              <p:cNvGrpSpPr>
                <a:grpSpLocks/>
              </p:cNvGrpSpPr>
              <p:nvPr/>
            </p:nvGrpSpPr>
            <p:grpSpPr bwMode="auto">
              <a:xfrm rot="242905">
                <a:off x="3376812" y="882313"/>
                <a:ext cx="1187167" cy="1664379"/>
                <a:chOff x="3458504" y="1583267"/>
                <a:chExt cx="1187167" cy="1664379"/>
              </a:xfrm>
            </p:grpSpPr>
            <p:sp>
              <p:nvSpPr>
                <p:cNvPr id="292" name="Freeform 291"/>
                <p:cNvSpPr/>
                <p:nvPr/>
              </p:nvSpPr>
              <p:spPr>
                <a:xfrm>
                  <a:off x="3458504" y="1583267"/>
                  <a:ext cx="1187167" cy="1664379"/>
                </a:xfrm>
                <a:custGeom>
                  <a:avLst/>
                  <a:gdLst>
                    <a:gd name="connsiteX0" fmla="*/ 0 w 914400"/>
                    <a:gd name="connsiteY0" fmla="*/ 457200 h 914400"/>
                    <a:gd name="connsiteX1" fmla="*/ 457200 w 914400"/>
                    <a:gd name="connsiteY1" fmla="*/ 0 h 914400"/>
                    <a:gd name="connsiteX2" fmla="*/ 914400 w 914400"/>
                    <a:gd name="connsiteY2" fmla="*/ 457200 h 914400"/>
                    <a:gd name="connsiteX3" fmla="*/ 457200 w 914400"/>
                    <a:gd name="connsiteY3" fmla="*/ 914400 h 914400"/>
                    <a:gd name="connsiteX4" fmla="*/ 0 w 914400"/>
                    <a:gd name="connsiteY4" fmla="*/ 457200 h 914400"/>
                    <a:gd name="connsiteX0" fmla="*/ 9171 w 932742"/>
                    <a:gd name="connsiteY0" fmla="*/ 755650 h 1212850"/>
                    <a:gd name="connsiteX1" fmla="*/ 411343 w 932742"/>
                    <a:gd name="connsiteY1" fmla="*/ 0 h 1212850"/>
                    <a:gd name="connsiteX2" fmla="*/ 923571 w 932742"/>
                    <a:gd name="connsiteY2" fmla="*/ 755650 h 1212850"/>
                    <a:gd name="connsiteX3" fmla="*/ 466371 w 932742"/>
                    <a:gd name="connsiteY3" fmla="*/ 1212850 h 1212850"/>
                    <a:gd name="connsiteX4" fmla="*/ 9171 w 932742"/>
                    <a:gd name="connsiteY4" fmla="*/ 755650 h 1212850"/>
                    <a:gd name="connsiteX0" fmla="*/ 28971 w 952542"/>
                    <a:gd name="connsiteY0" fmla="*/ 821267 h 1278467"/>
                    <a:gd name="connsiteX1" fmla="*/ 312342 w 952542"/>
                    <a:gd name="connsiteY1" fmla="*/ 427567 h 1278467"/>
                    <a:gd name="connsiteX2" fmla="*/ 431143 w 952542"/>
                    <a:gd name="connsiteY2" fmla="*/ 65617 h 1278467"/>
                    <a:gd name="connsiteX3" fmla="*/ 943371 w 952542"/>
                    <a:gd name="connsiteY3" fmla="*/ 821267 h 1278467"/>
                    <a:gd name="connsiteX4" fmla="*/ 486171 w 952542"/>
                    <a:gd name="connsiteY4" fmla="*/ 1278467 h 1278467"/>
                    <a:gd name="connsiteX5" fmla="*/ 28971 w 952542"/>
                    <a:gd name="connsiteY5" fmla="*/ 821267 h 1278467"/>
                    <a:gd name="connsiteX0" fmla="*/ 28971 w 944253"/>
                    <a:gd name="connsiteY0" fmla="*/ 761471 h 1218671"/>
                    <a:gd name="connsiteX1" fmla="*/ 312342 w 944253"/>
                    <a:gd name="connsiteY1" fmla="*/ 367771 h 1218671"/>
                    <a:gd name="connsiteX2" fmla="*/ 431143 w 944253"/>
                    <a:gd name="connsiteY2" fmla="*/ 5821 h 1218671"/>
                    <a:gd name="connsiteX3" fmla="*/ 491461 w 944253"/>
                    <a:gd name="connsiteY3" fmla="*/ 332847 h 1218671"/>
                    <a:gd name="connsiteX4" fmla="*/ 943371 w 944253"/>
                    <a:gd name="connsiteY4" fmla="*/ 761471 h 1218671"/>
                    <a:gd name="connsiteX5" fmla="*/ 486171 w 944253"/>
                    <a:gd name="connsiteY5" fmla="*/ 1218671 h 1218671"/>
                    <a:gd name="connsiteX6" fmla="*/ 28971 w 944253"/>
                    <a:gd name="connsiteY6" fmla="*/ 761471 h 1218671"/>
                    <a:gd name="connsiteX0" fmla="*/ 28971 w 963304"/>
                    <a:gd name="connsiteY0" fmla="*/ 761471 h 1218671"/>
                    <a:gd name="connsiteX1" fmla="*/ 312342 w 963304"/>
                    <a:gd name="connsiteY1" fmla="*/ 367771 h 1218671"/>
                    <a:gd name="connsiteX2" fmla="*/ 431143 w 963304"/>
                    <a:gd name="connsiteY2" fmla="*/ 5821 h 1218671"/>
                    <a:gd name="connsiteX3" fmla="*/ 491461 w 963304"/>
                    <a:gd name="connsiteY3" fmla="*/ 332847 h 1218671"/>
                    <a:gd name="connsiteX4" fmla="*/ 605770 w 963304"/>
                    <a:gd name="connsiteY4" fmla="*/ 339197 h 1218671"/>
                    <a:gd name="connsiteX5" fmla="*/ 943371 w 963304"/>
                    <a:gd name="connsiteY5" fmla="*/ 761471 h 1218671"/>
                    <a:gd name="connsiteX6" fmla="*/ 486171 w 963304"/>
                    <a:gd name="connsiteY6" fmla="*/ 1218671 h 1218671"/>
                    <a:gd name="connsiteX7" fmla="*/ 28971 w 963304"/>
                    <a:gd name="connsiteY7" fmla="*/ 761471 h 1218671"/>
                    <a:gd name="connsiteX0" fmla="*/ 28971 w 964538"/>
                    <a:gd name="connsiteY0" fmla="*/ 761471 h 1218671"/>
                    <a:gd name="connsiteX1" fmla="*/ 312342 w 964538"/>
                    <a:gd name="connsiteY1" fmla="*/ 367771 h 1218671"/>
                    <a:gd name="connsiteX2" fmla="*/ 431143 w 964538"/>
                    <a:gd name="connsiteY2" fmla="*/ 5821 h 1218671"/>
                    <a:gd name="connsiteX3" fmla="*/ 491461 w 964538"/>
                    <a:gd name="connsiteY3" fmla="*/ 332847 h 1218671"/>
                    <a:gd name="connsiteX4" fmla="*/ 605770 w 964538"/>
                    <a:gd name="connsiteY4" fmla="*/ 339197 h 1218671"/>
                    <a:gd name="connsiteX5" fmla="*/ 613172 w 964538"/>
                    <a:gd name="connsiteY5" fmla="*/ 342372 h 1218671"/>
                    <a:gd name="connsiteX6" fmla="*/ 943371 w 964538"/>
                    <a:gd name="connsiteY6" fmla="*/ 761471 h 1218671"/>
                    <a:gd name="connsiteX7" fmla="*/ 486171 w 964538"/>
                    <a:gd name="connsiteY7" fmla="*/ 1218671 h 1218671"/>
                    <a:gd name="connsiteX8" fmla="*/ 28971 w 964538"/>
                    <a:gd name="connsiteY8" fmla="*/ 761471 h 1218671"/>
                    <a:gd name="connsiteX0" fmla="*/ 28971 w 974592"/>
                    <a:gd name="connsiteY0" fmla="*/ 761471 h 1218671"/>
                    <a:gd name="connsiteX1" fmla="*/ 312342 w 974592"/>
                    <a:gd name="connsiteY1" fmla="*/ 367771 h 1218671"/>
                    <a:gd name="connsiteX2" fmla="*/ 431143 w 974592"/>
                    <a:gd name="connsiteY2" fmla="*/ 5821 h 1218671"/>
                    <a:gd name="connsiteX3" fmla="*/ 491461 w 974592"/>
                    <a:gd name="connsiteY3" fmla="*/ 332847 h 1218671"/>
                    <a:gd name="connsiteX4" fmla="*/ 605770 w 974592"/>
                    <a:gd name="connsiteY4" fmla="*/ 339197 h 1218671"/>
                    <a:gd name="connsiteX5" fmla="*/ 673500 w 974592"/>
                    <a:gd name="connsiteY5" fmla="*/ 342372 h 1218671"/>
                    <a:gd name="connsiteX6" fmla="*/ 943371 w 974592"/>
                    <a:gd name="connsiteY6" fmla="*/ 761471 h 1218671"/>
                    <a:gd name="connsiteX7" fmla="*/ 486171 w 974592"/>
                    <a:gd name="connsiteY7" fmla="*/ 1218671 h 1218671"/>
                    <a:gd name="connsiteX8" fmla="*/ 28971 w 974592"/>
                    <a:gd name="connsiteY8" fmla="*/ 761471 h 1218671"/>
                    <a:gd name="connsiteX0" fmla="*/ 28971 w 999198"/>
                    <a:gd name="connsiteY0" fmla="*/ 761471 h 1218671"/>
                    <a:gd name="connsiteX1" fmla="*/ 312342 w 999198"/>
                    <a:gd name="connsiteY1" fmla="*/ 367771 h 1218671"/>
                    <a:gd name="connsiteX2" fmla="*/ 431143 w 999198"/>
                    <a:gd name="connsiteY2" fmla="*/ 5821 h 1218671"/>
                    <a:gd name="connsiteX3" fmla="*/ 491461 w 999198"/>
                    <a:gd name="connsiteY3" fmla="*/ 332847 h 1218671"/>
                    <a:gd name="connsiteX4" fmla="*/ 605770 w 999198"/>
                    <a:gd name="connsiteY4" fmla="*/ 339197 h 1218671"/>
                    <a:gd name="connsiteX5" fmla="*/ 673500 w 999198"/>
                    <a:gd name="connsiteY5" fmla="*/ 342372 h 1218671"/>
                    <a:gd name="connsiteX6" fmla="*/ 821134 w 999198"/>
                    <a:gd name="connsiteY6" fmla="*/ 348722 h 1218671"/>
                    <a:gd name="connsiteX7" fmla="*/ 943371 w 999198"/>
                    <a:gd name="connsiteY7" fmla="*/ 761471 h 1218671"/>
                    <a:gd name="connsiteX8" fmla="*/ 486171 w 999198"/>
                    <a:gd name="connsiteY8" fmla="*/ 1218671 h 1218671"/>
                    <a:gd name="connsiteX9" fmla="*/ 28971 w 999198"/>
                    <a:gd name="connsiteY9" fmla="*/ 761471 h 1218671"/>
                    <a:gd name="connsiteX0" fmla="*/ 28971 w 1020320"/>
                    <a:gd name="connsiteY0" fmla="*/ 761471 h 1218671"/>
                    <a:gd name="connsiteX1" fmla="*/ 312342 w 1020320"/>
                    <a:gd name="connsiteY1" fmla="*/ 367771 h 1218671"/>
                    <a:gd name="connsiteX2" fmla="*/ 431143 w 1020320"/>
                    <a:gd name="connsiteY2" fmla="*/ 5821 h 1218671"/>
                    <a:gd name="connsiteX3" fmla="*/ 491461 w 1020320"/>
                    <a:gd name="connsiteY3" fmla="*/ 332847 h 1218671"/>
                    <a:gd name="connsiteX4" fmla="*/ 605770 w 1020320"/>
                    <a:gd name="connsiteY4" fmla="*/ 339197 h 1218671"/>
                    <a:gd name="connsiteX5" fmla="*/ 673500 w 1020320"/>
                    <a:gd name="connsiteY5" fmla="*/ 342372 h 1218671"/>
                    <a:gd name="connsiteX6" fmla="*/ 947865 w 1020320"/>
                    <a:gd name="connsiteY6" fmla="*/ 145522 h 1218671"/>
                    <a:gd name="connsiteX7" fmla="*/ 943371 w 1020320"/>
                    <a:gd name="connsiteY7" fmla="*/ 761471 h 1218671"/>
                    <a:gd name="connsiteX8" fmla="*/ 486171 w 1020320"/>
                    <a:gd name="connsiteY8" fmla="*/ 1218671 h 1218671"/>
                    <a:gd name="connsiteX9" fmla="*/ 28971 w 1020320"/>
                    <a:gd name="connsiteY9" fmla="*/ 761471 h 1218671"/>
                    <a:gd name="connsiteX0" fmla="*/ 28971 w 997606"/>
                    <a:gd name="connsiteY0" fmla="*/ 761471 h 1218671"/>
                    <a:gd name="connsiteX1" fmla="*/ 312342 w 997606"/>
                    <a:gd name="connsiteY1" fmla="*/ 367771 h 1218671"/>
                    <a:gd name="connsiteX2" fmla="*/ 431143 w 997606"/>
                    <a:gd name="connsiteY2" fmla="*/ 5821 h 1218671"/>
                    <a:gd name="connsiteX3" fmla="*/ 491461 w 997606"/>
                    <a:gd name="connsiteY3" fmla="*/ 332847 h 1218671"/>
                    <a:gd name="connsiteX4" fmla="*/ 605770 w 997606"/>
                    <a:gd name="connsiteY4" fmla="*/ 339197 h 1218671"/>
                    <a:gd name="connsiteX5" fmla="*/ 673500 w 997606"/>
                    <a:gd name="connsiteY5" fmla="*/ 342372 h 1218671"/>
                    <a:gd name="connsiteX6" fmla="*/ 947865 w 997606"/>
                    <a:gd name="connsiteY6" fmla="*/ 145522 h 1218671"/>
                    <a:gd name="connsiteX7" fmla="*/ 706305 w 997606"/>
                    <a:gd name="connsiteY7" fmla="*/ 507472 h 1218671"/>
                    <a:gd name="connsiteX8" fmla="*/ 943371 w 997606"/>
                    <a:gd name="connsiteY8" fmla="*/ 761471 h 1218671"/>
                    <a:gd name="connsiteX9" fmla="*/ 486171 w 997606"/>
                    <a:gd name="connsiteY9" fmla="*/ 1218671 h 1218671"/>
                    <a:gd name="connsiteX10" fmla="*/ 28971 w 997606"/>
                    <a:gd name="connsiteY10" fmla="*/ 761471 h 1218671"/>
                    <a:gd name="connsiteX0" fmla="*/ 28971 w 1198385"/>
                    <a:gd name="connsiteY0" fmla="*/ 761471 h 1218671"/>
                    <a:gd name="connsiteX1" fmla="*/ 312342 w 1198385"/>
                    <a:gd name="connsiteY1" fmla="*/ 367771 h 1218671"/>
                    <a:gd name="connsiteX2" fmla="*/ 431143 w 1198385"/>
                    <a:gd name="connsiteY2" fmla="*/ 5821 h 1218671"/>
                    <a:gd name="connsiteX3" fmla="*/ 491461 w 1198385"/>
                    <a:gd name="connsiteY3" fmla="*/ 332847 h 1218671"/>
                    <a:gd name="connsiteX4" fmla="*/ 605770 w 1198385"/>
                    <a:gd name="connsiteY4" fmla="*/ 339197 h 1218671"/>
                    <a:gd name="connsiteX5" fmla="*/ 673500 w 1198385"/>
                    <a:gd name="connsiteY5" fmla="*/ 342372 h 1218671"/>
                    <a:gd name="connsiteX6" fmla="*/ 947865 w 1198385"/>
                    <a:gd name="connsiteY6" fmla="*/ 145522 h 1218671"/>
                    <a:gd name="connsiteX7" fmla="*/ 706305 w 1198385"/>
                    <a:gd name="connsiteY7" fmla="*/ 507472 h 1218671"/>
                    <a:gd name="connsiteX8" fmla="*/ 1158874 w 1198385"/>
                    <a:gd name="connsiteY8" fmla="*/ 488422 h 1218671"/>
                    <a:gd name="connsiteX9" fmla="*/ 943371 w 1198385"/>
                    <a:gd name="connsiteY9" fmla="*/ 761471 h 1218671"/>
                    <a:gd name="connsiteX10" fmla="*/ 486171 w 1198385"/>
                    <a:gd name="connsiteY10" fmla="*/ 1218671 h 1218671"/>
                    <a:gd name="connsiteX11" fmla="*/ 28971 w 1198385"/>
                    <a:gd name="connsiteY11" fmla="*/ 761471 h 1218671"/>
                    <a:gd name="connsiteX0" fmla="*/ 28971 w 1225483"/>
                    <a:gd name="connsiteY0" fmla="*/ 761471 h 1218671"/>
                    <a:gd name="connsiteX1" fmla="*/ 312342 w 1225483"/>
                    <a:gd name="connsiteY1" fmla="*/ 367771 h 1218671"/>
                    <a:gd name="connsiteX2" fmla="*/ 431143 w 1225483"/>
                    <a:gd name="connsiteY2" fmla="*/ 5821 h 1218671"/>
                    <a:gd name="connsiteX3" fmla="*/ 491461 w 1225483"/>
                    <a:gd name="connsiteY3" fmla="*/ 332847 h 1218671"/>
                    <a:gd name="connsiteX4" fmla="*/ 605770 w 1225483"/>
                    <a:gd name="connsiteY4" fmla="*/ 339197 h 1218671"/>
                    <a:gd name="connsiteX5" fmla="*/ 673500 w 1225483"/>
                    <a:gd name="connsiteY5" fmla="*/ 342372 h 1218671"/>
                    <a:gd name="connsiteX6" fmla="*/ 947865 w 1225483"/>
                    <a:gd name="connsiteY6" fmla="*/ 145522 h 1218671"/>
                    <a:gd name="connsiteX7" fmla="*/ 706305 w 1225483"/>
                    <a:gd name="connsiteY7" fmla="*/ 507472 h 1218671"/>
                    <a:gd name="connsiteX8" fmla="*/ 1158874 w 1225483"/>
                    <a:gd name="connsiteY8" fmla="*/ 488422 h 1218671"/>
                    <a:gd name="connsiteX9" fmla="*/ 720721 w 1225483"/>
                    <a:gd name="connsiteY9" fmla="*/ 640822 h 1218671"/>
                    <a:gd name="connsiteX10" fmla="*/ 943371 w 1225483"/>
                    <a:gd name="connsiteY10" fmla="*/ 761471 h 1218671"/>
                    <a:gd name="connsiteX11" fmla="*/ 486171 w 1225483"/>
                    <a:gd name="connsiteY11" fmla="*/ 1218671 h 1218671"/>
                    <a:gd name="connsiteX12" fmla="*/ 28971 w 1225483"/>
                    <a:gd name="connsiteY12" fmla="*/ 761471 h 1218671"/>
                    <a:gd name="connsiteX0" fmla="*/ 28971 w 1225483"/>
                    <a:gd name="connsiteY0" fmla="*/ 761471 h 1232430"/>
                    <a:gd name="connsiteX1" fmla="*/ 312342 w 1225483"/>
                    <a:gd name="connsiteY1" fmla="*/ 367771 h 1232430"/>
                    <a:gd name="connsiteX2" fmla="*/ 431143 w 1225483"/>
                    <a:gd name="connsiteY2" fmla="*/ 5821 h 1232430"/>
                    <a:gd name="connsiteX3" fmla="*/ 491461 w 1225483"/>
                    <a:gd name="connsiteY3" fmla="*/ 332847 h 1232430"/>
                    <a:gd name="connsiteX4" fmla="*/ 605770 w 1225483"/>
                    <a:gd name="connsiteY4" fmla="*/ 339197 h 1232430"/>
                    <a:gd name="connsiteX5" fmla="*/ 673500 w 1225483"/>
                    <a:gd name="connsiteY5" fmla="*/ 342372 h 1232430"/>
                    <a:gd name="connsiteX6" fmla="*/ 947865 w 1225483"/>
                    <a:gd name="connsiteY6" fmla="*/ 145522 h 1232430"/>
                    <a:gd name="connsiteX7" fmla="*/ 706305 w 1225483"/>
                    <a:gd name="connsiteY7" fmla="*/ 507472 h 1232430"/>
                    <a:gd name="connsiteX8" fmla="*/ 1158874 w 1225483"/>
                    <a:gd name="connsiteY8" fmla="*/ 488422 h 1232430"/>
                    <a:gd name="connsiteX9" fmla="*/ 720721 w 1225483"/>
                    <a:gd name="connsiteY9" fmla="*/ 640822 h 1232430"/>
                    <a:gd name="connsiteX10" fmla="*/ 943371 w 1225483"/>
                    <a:gd name="connsiteY10" fmla="*/ 761471 h 1232430"/>
                    <a:gd name="connsiteX11" fmla="*/ 781838 w 1225483"/>
                    <a:gd name="connsiteY11" fmla="*/ 844022 h 1232430"/>
                    <a:gd name="connsiteX12" fmla="*/ 486171 w 1225483"/>
                    <a:gd name="connsiteY12" fmla="*/ 1218671 h 1232430"/>
                    <a:gd name="connsiteX13" fmla="*/ 28971 w 1225483"/>
                    <a:gd name="connsiteY13" fmla="*/ 761471 h 1232430"/>
                    <a:gd name="connsiteX0" fmla="*/ 125938 w 1322450"/>
                    <a:gd name="connsiteY0" fmla="*/ 761471 h 1232430"/>
                    <a:gd name="connsiteX1" fmla="*/ 47228 w 1322450"/>
                    <a:gd name="connsiteY1" fmla="*/ 170921 h 1232430"/>
                    <a:gd name="connsiteX2" fmla="*/ 409309 w 1322450"/>
                    <a:gd name="connsiteY2" fmla="*/ 367771 h 1232430"/>
                    <a:gd name="connsiteX3" fmla="*/ 528110 w 1322450"/>
                    <a:gd name="connsiteY3" fmla="*/ 5821 h 1232430"/>
                    <a:gd name="connsiteX4" fmla="*/ 588428 w 1322450"/>
                    <a:gd name="connsiteY4" fmla="*/ 332847 h 1232430"/>
                    <a:gd name="connsiteX5" fmla="*/ 702737 w 1322450"/>
                    <a:gd name="connsiteY5" fmla="*/ 339197 h 1232430"/>
                    <a:gd name="connsiteX6" fmla="*/ 770467 w 1322450"/>
                    <a:gd name="connsiteY6" fmla="*/ 342372 h 1232430"/>
                    <a:gd name="connsiteX7" fmla="*/ 1044832 w 1322450"/>
                    <a:gd name="connsiteY7" fmla="*/ 145522 h 1232430"/>
                    <a:gd name="connsiteX8" fmla="*/ 803272 w 1322450"/>
                    <a:gd name="connsiteY8" fmla="*/ 507472 h 1232430"/>
                    <a:gd name="connsiteX9" fmla="*/ 1255841 w 1322450"/>
                    <a:gd name="connsiteY9" fmla="*/ 488422 h 1232430"/>
                    <a:gd name="connsiteX10" fmla="*/ 817688 w 1322450"/>
                    <a:gd name="connsiteY10" fmla="*/ 640822 h 1232430"/>
                    <a:gd name="connsiteX11" fmla="*/ 1040338 w 1322450"/>
                    <a:gd name="connsiteY11" fmla="*/ 761471 h 1232430"/>
                    <a:gd name="connsiteX12" fmla="*/ 878805 w 1322450"/>
                    <a:gd name="connsiteY12" fmla="*/ 844022 h 1232430"/>
                    <a:gd name="connsiteX13" fmla="*/ 583138 w 1322450"/>
                    <a:gd name="connsiteY13" fmla="*/ 1218671 h 1232430"/>
                    <a:gd name="connsiteX14" fmla="*/ 125938 w 1322450"/>
                    <a:gd name="connsiteY14" fmla="*/ 761471 h 1232430"/>
                    <a:gd name="connsiteX0" fmla="*/ 108587 w 1305099"/>
                    <a:gd name="connsiteY0" fmla="*/ 761471 h 1232430"/>
                    <a:gd name="connsiteX1" fmla="*/ 212697 w 1305099"/>
                    <a:gd name="connsiteY1" fmla="*/ 491596 h 1232430"/>
                    <a:gd name="connsiteX2" fmla="*/ 29877 w 1305099"/>
                    <a:gd name="connsiteY2" fmla="*/ 170921 h 1232430"/>
                    <a:gd name="connsiteX3" fmla="*/ 391958 w 1305099"/>
                    <a:gd name="connsiteY3" fmla="*/ 367771 h 1232430"/>
                    <a:gd name="connsiteX4" fmla="*/ 510759 w 1305099"/>
                    <a:gd name="connsiteY4" fmla="*/ 5821 h 1232430"/>
                    <a:gd name="connsiteX5" fmla="*/ 571077 w 1305099"/>
                    <a:gd name="connsiteY5" fmla="*/ 332847 h 1232430"/>
                    <a:gd name="connsiteX6" fmla="*/ 685386 w 1305099"/>
                    <a:gd name="connsiteY6" fmla="*/ 339197 h 1232430"/>
                    <a:gd name="connsiteX7" fmla="*/ 753116 w 1305099"/>
                    <a:gd name="connsiteY7" fmla="*/ 342372 h 1232430"/>
                    <a:gd name="connsiteX8" fmla="*/ 1027481 w 1305099"/>
                    <a:gd name="connsiteY8" fmla="*/ 145522 h 1232430"/>
                    <a:gd name="connsiteX9" fmla="*/ 785921 w 1305099"/>
                    <a:gd name="connsiteY9" fmla="*/ 507472 h 1232430"/>
                    <a:gd name="connsiteX10" fmla="*/ 1238490 w 1305099"/>
                    <a:gd name="connsiteY10" fmla="*/ 488422 h 1232430"/>
                    <a:gd name="connsiteX11" fmla="*/ 800337 w 1305099"/>
                    <a:gd name="connsiteY11" fmla="*/ 640822 h 1232430"/>
                    <a:gd name="connsiteX12" fmla="*/ 1022987 w 1305099"/>
                    <a:gd name="connsiteY12" fmla="*/ 761471 h 1232430"/>
                    <a:gd name="connsiteX13" fmla="*/ 861454 w 1305099"/>
                    <a:gd name="connsiteY13" fmla="*/ 844022 h 1232430"/>
                    <a:gd name="connsiteX14" fmla="*/ 565787 w 1305099"/>
                    <a:gd name="connsiteY14" fmla="*/ 1218671 h 1232430"/>
                    <a:gd name="connsiteX15" fmla="*/ 108587 w 1305099"/>
                    <a:gd name="connsiteY15" fmla="*/ 761471 h 1232430"/>
                    <a:gd name="connsiteX0" fmla="*/ 117843 w 1314355"/>
                    <a:gd name="connsiteY0" fmla="*/ 761471 h 1232430"/>
                    <a:gd name="connsiteX1" fmla="*/ 221953 w 1314355"/>
                    <a:gd name="connsiteY1" fmla="*/ 491596 h 1232430"/>
                    <a:gd name="connsiteX2" fmla="*/ 166418 w 1314355"/>
                    <a:gd name="connsiteY2" fmla="*/ 342371 h 1232430"/>
                    <a:gd name="connsiteX3" fmla="*/ 39133 w 1314355"/>
                    <a:gd name="connsiteY3" fmla="*/ 170921 h 1232430"/>
                    <a:gd name="connsiteX4" fmla="*/ 401214 w 1314355"/>
                    <a:gd name="connsiteY4" fmla="*/ 367771 h 1232430"/>
                    <a:gd name="connsiteX5" fmla="*/ 520015 w 1314355"/>
                    <a:gd name="connsiteY5" fmla="*/ 5821 h 1232430"/>
                    <a:gd name="connsiteX6" fmla="*/ 580333 w 1314355"/>
                    <a:gd name="connsiteY6" fmla="*/ 332847 h 1232430"/>
                    <a:gd name="connsiteX7" fmla="*/ 694642 w 1314355"/>
                    <a:gd name="connsiteY7" fmla="*/ 339197 h 1232430"/>
                    <a:gd name="connsiteX8" fmla="*/ 762372 w 1314355"/>
                    <a:gd name="connsiteY8" fmla="*/ 342372 h 1232430"/>
                    <a:gd name="connsiteX9" fmla="*/ 1036737 w 1314355"/>
                    <a:gd name="connsiteY9" fmla="*/ 145522 h 1232430"/>
                    <a:gd name="connsiteX10" fmla="*/ 795177 w 1314355"/>
                    <a:gd name="connsiteY10" fmla="*/ 507472 h 1232430"/>
                    <a:gd name="connsiteX11" fmla="*/ 1247746 w 1314355"/>
                    <a:gd name="connsiteY11" fmla="*/ 488422 h 1232430"/>
                    <a:gd name="connsiteX12" fmla="*/ 809593 w 1314355"/>
                    <a:gd name="connsiteY12" fmla="*/ 640822 h 1232430"/>
                    <a:gd name="connsiteX13" fmla="*/ 1032243 w 1314355"/>
                    <a:gd name="connsiteY13" fmla="*/ 761471 h 1232430"/>
                    <a:gd name="connsiteX14" fmla="*/ 870710 w 1314355"/>
                    <a:gd name="connsiteY14" fmla="*/ 844022 h 1232430"/>
                    <a:gd name="connsiteX15" fmla="*/ 575043 w 1314355"/>
                    <a:gd name="connsiteY15" fmla="*/ 1218671 h 1232430"/>
                    <a:gd name="connsiteX16" fmla="*/ 117843 w 1314355"/>
                    <a:gd name="connsiteY16" fmla="*/ 761471 h 1232430"/>
                    <a:gd name="connsiteX0" fmla="*/ 117843 w 1314355"/>
                    <a:gd name="connsiteY0" fmla="*/ 761471 h 1232430"/>
                    <a:gd name="connsiteX1" fmla="*/ 221953 w 1314355"/>
                    <a:gd name="connsiteY1" fmla="*/ 491596 h 1232430"/>
                    <a:gd name="connsiteX2" fmla="*/ 166418 w 1314355"/>
                    <a:gd name="connsiteY2" fmla="*/ 342371 h 1232430"/>
                    <a:gd name="connsiteX3" fmla="*/ 39133 w 1314355"/>
                    <a:gd name="connsiteY3" fmla="*/ 170921 h 1232430"/>
                    <a:gd name="connsiteX4" fmla="*/ 401214 w 1314355"/>
                    <a:gd name="connsiteY4" fmla="*/ 367771 h 1232430"/>
                    <a:gd name="connsiteX5" fmla="*/ 520015 w 1314355"/>
                    <a:gd name="connsiteY5" fmla="*/ 5821 h 1232430"/>
                    <a:gd name="connsiteX6" fmla="*/ 580333 w 1314355"/>
                    <a:gd name="connsiteY6" fmla="*/ 332847 h 1232430"/>
                    <a:gd name="connsiteX7" fmla="*/ 694642 w 1314355"/>
                    <a:gd name="connsiteY7" fmla="*/ 339197 h 1232430"/>
                    <a:gd name="connsiteX8" fmla="*/ 762372 w 1314355"/>
                    <a:gd name="connsiteY8" fmla="*/ 342372 h 1232430"/>
                    <a:gd name="connsiteX9" fmla="*/ 1036737 w 1314355"/>
                    <a:gd name="connsiteY9" fmla="*/ 145522 h 1232430"/>
                    <a:gd name="connsiteX10" fmla="*/ 795177 w 1314355"/>
                    <a:gd name="connsiteY10" fmla="*/ 507472 h 1232430"/>
                    <a:gd name="connsiteX11" fmla="*/ 1247746 w 1314355"/>
                    <a:gd name="connsiteY11" fmla="*/ 488422 h 1232430"/>
                    <a:gd name="connsiteX12" fmla="*/ 809593 w 1314355"/>
                    <a:gd name="connsiteY12" fmla="*/ 640822 h 1232430"/>
                    <a:gd name="connsiteX13" fmla="*/ 1080928 w 1314355"/>
                    <a:gd name="connsiteY13" fmla="*/ 875771 h 1232430"/>
                    <a:gd name="connsiteX14" fmla="*/ 870710 w 1314355"/>
                    <a:gd name="connsiteY14" fmla="*/ 844022 h 1232430"/>
                    <a:gd name="connsiteX15" fmla="*/ 575043 w 1314355"/>
                    <a:gd name="connsiteY15" fmla="*/ 1218671 h 1232430"/>
                    <a:gd name="connsiteX16" fmla="*/ 117843 w 1314355"/>
                    <a:gd name="connsiteY16" fmla="*/ 761471 h 1232430"/>
                    <a:gd name="connsiteX0" fmla="*/ 117843 w 1314355"/>
                    <a:gd name="connsiteY0" fmla="*/ 761471 h 1232430"/>
                    <a:gd name="connsiteX1" fmla="*/ 221953 w 1314355"/>
                    <a:gd name="connsiteY1" fmla="*/ 491596 h 1232430"/>
                    <a:gd name="connsiteX2" fmla="*/ 166418 w 1314355"/>
                    <a:gd name="connsiteY2" fmla="*/ 342371 h 1232430"/>
                    <a:gd name="connsiteX3" fmla="*/ 39133 w 1314355"/>
                    <a:gd name="connsiteY3" fmla="*/ 170921 h 1232430"/>
                    <a:gd name="connsiteX4" fmla="*/ 401214 w 1314355"/>
                    <a:gd name="connsiteY4" fmla="*/ 367771 h 1232430"/>
                    <a:gd name="connsiteX5" fmla="*/ 520015 w 1314355"/>
                    <a:gd name="connsiteY5" fmla="*/ 5821 h 1232430"/>
                    <a:gd name="connsiteX6" fmla="*/ 580333 w 1314355"/>
                    <a:gd name="connsiteY6" fmla="*/ 332847 h 1232430"/>
                    <a:gd name="connsiteX7" fmla="*/ 694642 w 1314355"/>
                    <a:gd name="connsiteY7" fmla="*/ 339197 h 1232430"/>
                    <a:gd name="connsiteX8" fmla="*/ 762372 w 1314355"/>
                    <a:gd name="connsiteY8" fmla="*/ 342372 h 1232430"/>
                    <a:gd name="connsiteX9" fmla="*/ 1036737 w 1314355"/>
                    <a:gd name="connsiteY9" fmla="*/ 145522 h 1232430"/>
                    <a:gd name="connsiteX10" fmla="*/ 795177 w 1314355"/>
                    <a:gd name="connsiteY10" fmla="*/ 507472 h 1232430"/>
                    <a:gd name="connsiteX11" fmla="*/ 1247746 w 1314355"/>
                    <a:gd name="connsiteY11" fmla="*/ 542397 h 1232430"/>
                    <a:gd name="connsiteX12" fmla="*/ 809593 w 1314355"/>
                    <a:gd name="connsiteY12" fmla="*/ 640822 h 1232430"/>
                    <a:gd name="connsiteX13" fmla="*/ 1080928 w 1314355"/>
                    <a:gd name="connsiteY13" fmla="*/ 875771 h 1232430"/>
                    <a:gd name="connsiteX14" fmla="*/ 870710 w 1314355"/>
                    <a:gd name="connsiteY14" fmla="*/ 844022 h 1232430"/>
                    <a:gd name="connsiteX15" fmla="*/ 575043 w 1314355"/>
                    <a:gd name="connsiteY15" fmla="*/ 1218671 h 1232430"/>
                    <a:gd name="connsiteX16" fmla="*/ 117843 w 1314355"/>
                    <a:gd name="connsiteY16" fmla="*/ 761471 h 1232430"/>
                    <a:gd name="connsiteX0" fmla="*/ 58848 w 1513594"/>
                    <a:gd name="connsiteY0" fmla="*/ 869421 h 1222904"/>
                    <a:gd name="connsiteX1" fmla="*/ 421192 w 1513594"/>
                    <a:gd name="connsiteY1" fmla="*/ 491596 h 1222904"/>
                    <a:gd name="connsiteX2" fmla="*/ 365657 w 1513594"/>
                    <a:gd name="connsiteY2" fmla="*/ 342371 h 1222904"/>
                    <a:gd name="connsiteX3" fmla="*/ 238372 w 1513594"/>
                    <a:gd name="connsiteY3" fmla="*/ 170921 h 1222904"/>
                    <a:gd name="connsiteX4" fmla="*/ 600453 w 1513594"/>
                    <a:gd name="connsiteY4" fmla="*/ 367771 h 1222904"/>
                    <a:gd name="connsiteX5" fmla="*/ 719254 w 1513594"/>
                    <a:gd name="connsiteY5" fmla="*/ 5821 h 1222904"/>
                    <a:gd name="connsiteX6" fmla="*/ 779572 w 1513594"/>
                    <a:gd name="connsiteY6" fmla="*/ 332847 h 1222904"/>
                    <a:gd name="connsiteX7" fmla="*/ 893881 w 1513594"/>
                    <a:gd name="connsiteY7" fmla="*/ 339197 h 1222904"/>
                    <a:gd name="connsiteX8" fmla="*/ 961611 w 1513594"/>
                    <a:gd name="connsiteY8" fmla="*/ 342372 h 1222904"/>
                    <a:gd name="connsiteX9" fmla="*/ 1235976 w 1513594"/>
                    <a:gd name="connsiteY9" fmla="*/ 145522 h 1222904"/>
                    <a:gd name="connsiteX10" fmla="*/ 994416 w 1513594"/>
                    <a:gd name="connsiteY10" fmla="*/ 507472 h 1222904"/>
                    <a:gd name="connsiteX11" fmla="*/ 1446985 w 1513594"/>
                    <a:gd name="connsiteY11" fmla="*/ 542397 h 1222904"/>
                    <a:gd name="connsiteX12" fmla="*/ 1008832 w 1513594"/>
                    <a:gd name="connsiteY12" fmla="*/ 640822 h 1222904"/>
                    <a:gd name="connsiteX13" fmla="*/ 1280167 w 1513594"/>
                    <a:gd name="connsiteY13" fmla="*/ 875771 h 1222904"/>
                    <a:gd name="connsiteX14" fmla="*/ 1069949 w 1513594"/>
                    <a:gd name="connsiteY14" fmla="*/ 844022 h 1222904"/>
                    <a:gd name="connsiteX15" fmla="*/ 774282 w 1513594"/>
                    <a:gd name="connsiteY15" fmla="*/ 1218671 h 1222904"/>
                    <a:gd name="connsiteX16" fmla="*/ 58848 w 1513594"/>
                    <a:gd name="connsiteY16" fmla="*/ 869421 h 1222904"/>
                    <a:gd name="connsiteX0" fmla="*/ 58848 w 1513594"/>
                    <a:gd name="connsiteY0" fmla="*/ 869421 h 1249892"/>
                    <a:gd name="connsiteX1" fmla="*/ 421192 w 1513594"/>
                    <a:gd name="connsiteY1" fmla="*/ 491596 h 1249892"/>
                    <a:gd name="connsiteX2" fmla="*/ 365657 w 1513594"/>
                    <a:gd name="connsiteY2" fmla="*/ 342371 h 1249892"/>
                    <a:gd name="connsiteX3" fmla="*/ 238372 w 1513594"/>
                    <a:gd name="connsiteY3" fmla="*/ 170921 h 1249892"/>
                    <a:gd name="connsiteX4" fmla="*/ 600453 w 1513594"/>
                    <a:gd name="connsiteY4" fmla="*/ 367771 h 1249892"/>
                    <a:gd name="connsiteX5" fmla="*/ 719254 w 1513594"/>
                    <a:gd name="connsiteY5" fmla="*/ 5821 h 1249892"/>
                    <a:gd name="connsiteX6" fmla="*/ 779572 w 1513594"/>
                    <a:gd name="connsiteY6" fmla="*/ 332847 h 1249892"/>
                    <a:gd name="connsiteX7" fmla="*/ 893881 w 1513594"/>
                    <a:gd name="connsiteY7" fmla="*/ 339197 h 1249892"/>
                    <a:gd name="connsiteX8" fmla="*/ 961611 w 1513594"/>
                    <a:gd name="connsiteY8" fmla="*/ 342372 h 1249892"/>
                    <a:gd name="connsiteX9" fmla="*/ 1235976 w 1513594"/>
                    <a:gd name="connsiteY9" fmla="*/ 145522 h 1249892"/>
                    <a:gd name="connsiteX10" fmla="*/ 994416 w 1513594"/>
                    <a:gd name="connsiteY10" fmla="*/ 507472 h 1249892"/>
                    <a:gd name="connsiteX11" fmla="*/ 1446985 w 1513594"/>
                    <a:gd name="connsiteY11" fmla="*/ 542397 h 1249892"/>
                    <a:gd name="connsiteX12" fmla="*/ 1008832 w 1513594"/>
                    <a:gd name="connsiteY12" fmla="*/ 640822 h 1249892"/>
                    <a:gd name="connsiteX13" fmla="*/ 1280167 w 1513594"/>
                    <a:gd name="connsiteY13" fmla="*/ 875771 h 1249892"/>
                    <a:gd name="connsiteX14" fmla="*/ 1069949 w 1513594"/>
                    <a:gd name="connsiteY14" fmla="*/ 844022 h 1249892"/>
                    <a:gd name="connsiteX15" fmla="*/ 774282 w 1513594"/>
                    <a:gd name="connsiteY15" fmla="*/ 1218671 h 1249892"/>
                    <a:gd name="connsiteX16" fmla="*/ 495394 w 1513594"/>
                    <a:gd name="connsiteY16" fmla="*/ 656696 h 1249892"/>
                    <a:gd name="connsiteX17" fmla="*/ 58848 w 1513594"/>
                    <a:gd name="connsiteY17" fmla="*/ 869421 h 1249892"/>
                    <a:gd name="connsiteX0" fmla="*/ 58848 w 1513594"/>
                    <a:gd name="connsiteY0" fmla="*/ 869421 h 1251479"/>
                    <a:gd name="connsiteX1" fmla="*/ 421192 w 1513594"/>
                    <a:gd name="connsiteY1" fmla="*/ 491596 h 1251479"/>
                    <a:gd name="connsiteX2" fmla="*/ 365657 w 1513594"/>
                    <a:gd name="connsiteY2" fmla="*/ 342371 h 1251479"/>
                    <a:gd name="connsiteX3" fmla="*/ 238372 w 1513594"/>
                    <a:gd name="connsiteY3" fmla="*/ 170921 h 1251479"/>
                    <a:gd name="connsiteX4" fmla="*/ 600453 w 1513594"/>
                    <a:gd name="connsiteY4" fmla="*/ 367771 h 1251479"/>
                    <a:gd name="connsiteX5" fmla="*/ 719254 w 1513594"/>
                    <a:gd name="connsiteY5" fmla="*/ 5821 h 1251479"/>
                    <a:gd name="connsiteX6" fmla="*/ 779572 w 1513594"/>
                    <a:gd name="connsiteY6" fmla="*/ 332847 h 1251479"/>
                    <a:gd name="connsiteX7" fmla="*/ 893881 w 1513594"/>
                    <a:gd name="connsiteY7" fmla="*/ 339197 h 1251479"/>
                    <a:gd name="connsiteX8" fmla="*/ 961611 w 1513594"/>
                    <a:gd name="connsiteY8" fmla="*/ 342372 h 1251479"/>
                    <a:gd name="connsiteX9" fmla="*/ 1235976 w 1513594"/>
                    <a:gd name="connsiteY9" fmla="*/ 145522 h 1251479"/>
                    <a:gd name="connsiteX10" fmla="*/ 994416 w 1513594"/>
                    <a:gd name="connsiteY10" fmla="*/ 507472 h 1251479"/>
                    <a:gd name="connsiteX11" fmla="*/ 1446985 w 1513594"/>
                    <a:gd name="connsiteY11" fmla="*/ 542397 h 1251479"/>
                    <a:gd name="connsiteX12" fmla="*/ 1008832 w 1513594"/>
                    <a:gd name="connsiteY12" fmla="*/ 640822 h 1251479"/>
                    <a:gd name="connsiteX13" fmla="*/ 1280167 w 1513594"/>
                    <a:gd name="connsiteY13" fmla="*/ 875771 h 1251479"/>
                    <a:gd name="connsiteX14" fmla="*/ 1069949 w 1513594"/>
                    <a:gd name="connsiteY14" fmla="*/ 844022 h 1251479"/>
                    <a:gd name="connsiteX15" fmla="*/ 774282 w 1513594"/>
                    <a:gd name="connsiteY15" fmla="*/ 1218671 h 1251479"/>
                    <a:gd name="connsiteX16" fmla="*/ 319185 w 1513594"/>
                    <a:gd name="connsiteY16" fmla="*/ 1040871 h 1251479"/>
                    <a:gd name="connsiteX17" fmla="*/ 495394 w 1513594"/>
                    <a:gd name="connsiteY17" fmla="*/ 656696 h 1251479"/>
                    <a:gd name="connsiteX18" fmla="*/ 58848 w 1513594"/>
                    <a:gd name="connsiteY18" fmla="*/ 869421 h 1251479"/>
                    <a:gd name="connsiteX0" fmla="*/ 58848 w 1513594"/>
                    <a:gd name="connsiteY0" fmla="*/ 869421 h 1233488"/>
                    <a:gd name="connsiteX1" fmla="*/ 421192 w 1513594"/>
                    <a:gd name="connsiteY1" fmla="*/ 491596 h 1233488"/>
                    <a:gd name="connsiteX2" fmla="*/ 365657 w 1513594"/>
                    <a:gd name="connsiteY2" fmla="*/ 342371 h 1233488"/>
                    <a:gd name="connsiteX3" fmla="*/ 238372 w 1513594"/>
                    <a:gd name="connsiteY3" fmla="*/ 170921 h 1233488"/>
                    <a:gd name="connsiteX4" fmla="*/ 600453 w 1513594"/>
                    <a:gd name="connsiteY4" fmla="*/ 367771 h 1233488"/>
                    <a:gd name="connsiteX5" fmla="*/ 719254 w 1513594"/>
                    <a:gd name="connsiteY5" fmla="*/ 5821 h 1233488"/>
                    <a:gd name="connsiteX6" fmla="*/ 779572 w 1513594"/>
                    <a:gd name="connsiteY6" fmla="*/ 332847 h 1233488"/>
                    <a:gd name="connsiteX7" fmla="*/ 893881 w 1513594"/>
                    <a:gd name="connsiteY7" fmla="*/ 339197 h 1233488"/>
                    <a:gd name="connsiteX8" fmla="*/ 961611 w 1513594"/>
                    <a:gd name="connsiteY8" fmla="*/ 342372 h 1233488"/>
                    <a:gd name="connsiteX9" fmla="*/ 1235976 w 1513594"/>
                    <a:gd name="connsiteY9" fmla="*/ 145522 h 1233488"/>
                    <a:gd name="connsiteX10" fmla="*/ 994416 w 1513594"/>
                    <a:gd name="connsiteY10" fmla="*/ 507472 h 1233488"/>
                    <a:gd name="connsiteX11" fmla="*/ 1446985 w 1513594"/>
                    <a:gd name="connsiteY11" fmla="*/ 542397 h 1233488"/>
                    <a:gd name="connsiteX12" fmla="*/ 1008832 w 1513594"/>
                    <a:gd name="connsiteY12" fmla="*/ 640822 h 1233488"/>
                    <a:gd name="connsiteX13" fmla="*/ 1280167 w 1513594"/>
                    <a:gd name="connsiteY13" fmla="*/ 875771 h 1233488"/>
                    <a:gd name="connsiteX14" fmla="*/ 1069949 w 1513594"/>
                    <a:gd name="connsiteY14" fmla="*/ 844022 h 1233488"/>
                    <a:gd name="connsiteX15" fmla="*/ 774282 w 1513594"/>
                    <a:gd name="connsiteY15" fmla="*/ 1218671 h 1233488"/>
                    <a:gd name="connsiteX16" fmla="*/ 725579 w 1513594"/>
                    <a:gd name="connsiteY16" fmla="*/ 755121 h 1233488"/>
                    <a:gd name="connsiteX17" fmla="*/ 319185 w 1513594"/>
                    <a:gd name="connsiteY17" fmla="*/ 1040871 h 1233488"/>
                    <a:gd name="connsiteX18" fmla="*/ 495394 w 1513594"/>
                    <a:gd name="connsiteY18" fmla="*/ 656696 h 1233488"/>
                    <a:gd name="connsiteX19" fmla="*/ 58848 w 1513594"/>
                    <a:gd name="connsiteY19" fmla="*/ 869421 h 1233488"/>
                    <a:gd name="connsiteX0" fmla="*/ 58848 w 1513594"/>
                    <a:gd name="connsiteY0" fmla="*/ 869421 h 1235604"/>
                    <a:gd name="connsiteX1" fmla="*/ 421192 w 1513594"/>
                    <a:gd name="connsiteY1" fmla="*/ 491596 h 1235604"/>
                    <a:gd name="connsiteX2" fmla="*/ 365657 w 1513594"/>
                    <a:gd name="connsiteY2" fmla="*/ 342371 h 1235604"/>
                    <a:gd name="connsiteX3" fmla="*/ 238372 w 1513594"/>
                    <a:gd name="connsiteY3" fmla="*/ 170921 h 1235604"/>
                    <a:gd name="connsiteX4" fmla="*/ 600453 w 1513594"/>
                    <a:gd name="connsiteY4" fmla="*/ 367771 h 1235604"/>
                    <a:gd name="connsiteX5" fmla="*/ 719254 w 1513594"/>
                    <a:gd name="connsiteY5" fmla="*/ 5821 h 1235604"/>
                    <a:gd name="connsiteX6" fmla="*/ 779572 w 1513594"/>
                    <a:gd name="connsiteY6" fmla="*/ 332847 h 1235604"/>
                    <a:gd name="connsiteX7" fmla="*/ 893881 w 1513594"/>
                    <a:gd name="connsiteY7" fmla="*/ 339197 h 1235604"/>
                    <a:gd name="connsiteX8" fmla="*/ 961611 w 1513594"/>
                    <a:gd name="connsiteY8" fmla="*/ 342372 h 1235604"/>
                    <a:gd name="connsiteX9" fmla="*/ 1235976 w 1513594"/>
                    <a:gd name="connsiteY9" fmla="*/ 145522 h 1235604"/>
                    <a:gd name="connsiteX10" fmla="*/ 994416 w 1513594"/>
                    <a:gd name="connsiteY10" fmla="*/ 507472 h 1235604"/>
                    <a:gd name="connsiteX11" fmla="*/ 1446985 w 1513594"/>
                    <a:gd name="connsiteY11" fmla="*/ 542397 h 1235604"/>
                    <a:gd name="connsiteX12" fmla="*/ 1008832 w 1513594"/>
                    <a:gd name="connsiteY12" fmla="*/ 640822 h 1235604"/>
                    <a:gd name="connsiteX13" fmla="*/ 1280167 w 1513594"/>
                    <a:gd name="connsiteY13" fmla="*/ 875771 h 1235604"/>
                    <a:gd name="connsiteX14" fmla="*/ 1069949 w 1513594"/>
                    <a:gd name="connsiteY14" fmla="*/ 844022 h 1235604"/>
                    <a:gd name="connsiteX15" fmla="*/ 874281 w 1513594"/>
                    <a:gd name="connsiteY15" fmla="*/ 653521 h 1235604"/>
                    <a:gd name="connsiteX16" fmla="*/ 774282 w 1513594"/>
                    <a:gd name="connsiteY16" fmla="*/ 1218671 h 1235604"/>
                    <a:gd name="connsiteX17" fmla="*/ 725579 w 1513594"/>
                    <a:gd name="connsiteY17" fmla="*/ 755121 h 1235604"/>
                    <a:gd name="connsiteX18" fmla="*/ 319185 w 1513594"/>
                    <a:gd name="connsiteY18" fmla="*/ 1040871 h 1235604"/>
                    <a:gd name="connsiteX19" fmla="*/ 495394 w 1513594"/>
                    <a:gd name="connsiteY19" fmla="*/ 656696 h 1235604"/>
                    <a:gd name="connsiteX20" fmla="*/ 58848 w 1513594"/>
                    <a:gd name="connsiteY20" fmla="*/ 869421 h 1235604"/>
                    <a:gd name="connsiteX0" fmla="*/ 58848 w 1513594"/>
                    <a:gd name="connsiteY0" fmla="*/ 869421 h 1225550"/>
                    <a:gd name="connsiteX1" fmla="*/ 421192 w 1513594"/>
                    <a:gd name="connsiteY1" fmla="*/ 491596 h 1225550"/>
                    <a:gd name="connsiteX2" fmla="*/ 365657 w 1513594"/>
                    <a:gd name="connsiteY2" fmla="*/ 342371 h 1225550"/>
                    <a:gd name="connsiteX3" fmla="*/ 238372 w 1513594"/>
                    <a:gd name="connsiteY3" fmla="*/ 170921 h 1225550"/>
                    <a:gd name="connsiteX4" fmla="*/ 600453 w 1513594"/>
                    <a:gd name="connsiteY4" fmla="*/ 367771 h 1225550"/>
                    <a:gd name="connsiteX5" fmla="*/ 719254 w 1513594"/>
                    <a:gd name="connsiteY5" fmla="*/ 5821 h 1225550"/>
                    <a:gd name="connsiteX6" fmla="*/ 779572 w 1513594"/>
                    <a:gd name="connsiteY6" fmla="*/ 332847 h 1225550"/>
                    <a:gd name="connsiteX7" fmla="*/ 893881 w 1513594"/>
                    <a:gd name="connsiteY7" fmla="*/ 339197 h 1225550"/>
                    <a:gd name="connsiteX8" fmla="*/ 961611 w 1513594"/>
                    <a:gd name="connsiteY8" fmla="*/ 342372 h 1225550"/>
                    <a:gd name="connsiteX9" fmla="*/ 1235976 w 1513594"/>
                    <a:gd name="connsiteY9" fmla="*/ 145522 h 1225550"/>
                    <a:gd name="connsiteX10" fmla="*/ 994416 w 1513594"/>
                    <a:gd name="connsiteY10" fmla="*/ 507472 h 1225550"/>
                    <a:gd name="connsiteX11" fmla="*/ 1446985 w 1513594"/>
                    <a:gd name="connsiteY11" fmla="*/ 542397 h 1225550"/>
                    <a:gd name="connsiteX12" fmla="*/ 1008832 w 1513594"/>
                    <a:gd name="connsiteY12" fmla="*/ 640822 h 1225550"/>
                    <a:gd name="connsiteX13" fmla="*/ 1280167 w 1513594"/>
                    <a:gd name="connsiteY13" fmla="*/ 875771 h 1225550"/>
                    <a:gd name="connsiteX14" fmla="*/ 1069949 w 1513594"/>
                    <a:gd name="connsiteY14" fmla="*/ 844022 h 1225550"/>
                    <a:gd name="connsiteX15" fmla="*/ 874281 w 1513594"/>
                    <a:gd name="connsiteY15" fmla="*/ 713846 h 1225550"/>
                    <a:gd name="connsiteX16" fmla="*/ 774282 w 1513594"/>
                    <a:gd name="connsiteY16" fmla="*/ 1218671 h 1225550"/>
                    <a:gd name="connsiteX17" fmla="*/ 725579 w 1513594"/>
                    <a:gd name="connsiteY17" fmla="*/ 755121 h 1225550"/>
                    <a:gd name="connsiteX18" fmla="*/ 319185 w 1513594"/>
                    <a:gd name="connsiteY18" fmla="*/ 1040871 h 1225550"/>
                    <a:gd name="connsiteX19" fmla="*/ 495394 w 1513594"/>
                    <a:gd name="connsiteY19" fmla="*/ 656696 h 1225550"/>
                    <a:gd name="connsiteX20" fmla="*/ 58848 w 1513594"/>
                    <a:gd name="connsiteY20" fmla="*/ 869421 h 1225550"/>
                    <a:gd name="connsiteX0" fmla="*/ 58848 w 1513594"/>
                    <a:gd name="connsiteY0" fmla="*/ 869421 h 1225550"/>
                    <a:gd name="connsiteX1" fmla="*/ 421192 w 1513594"/>
                    <a:gd name="connsiteY1" fmla="*/ 491596 h 1225550"/>
                    <a:gd name="connsiteX2" fmla="*/ 365657 w 1513594"/>
                    <a:gd name="connsiteY2" fmla="*/ 342371 h 1225550"/>
                    <a:gd name="connsiteX3" fmla="*/ 238372 w 1513594"/>
                    <a:gd name="connsiteY3" fmla="*/ 170921 h 1225550"/>
                    <a:gd name="connsiteX4" fmla="*/ 600453 w 1513594"/>
                    <a:gd name="connsiteY4" fmla="*/ 367771 h 1225550"/>
                    <a:gd name="connsiteX5" fmla="*/ 719254 w 1513594"/>
                    <a:gd name="connsiteY5" fmla="*/ 5821 h 1225550"/>
                    <a:gd name="connsiteX6" fmla="*/ 779572 w 1513594"/>
                    <a:gd name="connsiteY6" fmla="*/ 332847 h 1225550"/>
                    <a:gd name="connsiteX7" fmla="*/ 893881 w 1513594"/>
                    <a:gd name="connsiteY7" fmla="*/ 339197 h 1225550"/>
                    <a:gd name="connsiteX8" fmla="*/ 961611 w 1513594"/>
                    <a:gd name="connsiteY8" fmla="*/ 342372 h 1225550"/>
                    <a:gd name="connsiteX9" fmla="*/ 1235976 w 1513594"/>
                    <a:gd name="connsiteY9" fmla="*/ 145522 h 1225550"/>
                    <a:gd name="connsiteX10" fmla="*/ 994416 w 1513594"/>
                    <a:gd name="connsiteY10" fmla="*/ 507472 h 1225550"/>
                    <a:gd name="connsiteX11" fmla="*/ 1446985 w 1513594"/>
                    <a:gd name="connsiteY11" fmla="*/ 542397 h 1225550"/>
                    <a:gd name="connsiteX12" fmla="*/ 1008832 w 1513594"/>
                    <a:gd name="connsiteY12" fmla="*/ 640822 h 1225550"/>
                    <a:gd name="connsiteX13" fmla="*/ 1280167 w 1513594"/>
                    <a:gd name="connsiteY13" fmla="*/ 875771 h 1225550"/>
                    <a:gd name="connsiteX14" fmla="*/ 1069949 w 1513594"/>
                    <a:gd name="connsiteY14" fmla="*/ 844022 h 1225550"/>
                    <a:gd name="connsiteX15" fmla="*/ 874281 w 1513594"/>
                    <a:gd name="connsiteY15" fmla="*/ 713846 h 1225550"/>
                    <a:gd name="connsiteX16" fmla="*/ 774282 w 1513594"/>
                    <a:gd name="connsiteY16" fmla="*/ 1218671 h 1225550"/>
                    <a:gd name="connsiteX17" fmla="*/ 725579 w 1513594"/>
                    <a:gd name="connsiteY17" fmla="*/ 755121 h 1225550"/>
                    <a:gd name="connsiteX18" fmla="*/ 319185 w 1513594"/>
                    <a:gd name="connsiteY18" fmla="*/ 1040871 h 1225550"/>
                    <a:gd name="connsiteX19" fmla="*/ 497509 w 1513594"/>
                    <a:gd name="connsiteY19" fmla="*/ 764646 h 1225550"/>
                    <a:gd name="connsiteX20" fmla="*/ 495394 w 1513594"/>
                    <a:gd name="connsiteY20" fmla="*/ 656696 h 1225550"/>
                    <a:gd name="connsiteX21" fmla="*/ 58848 w 1513594"/>
                    <a:gd name="connsiteY21" fmla="*/ 869421 h 1225550"/>
                    <a:gd name="connsiteX0" fmla="*/ 27164 w 1481910"/>
                    <a:gd name="connsiteY0" fmla="*/ 869421 h 1225550"/>
                    <a:gd name="connsiteX1" fmla="*/ 300725 w 1481910"/>
                    <a:gd name="connsiteY1" fmla="*/ 634471 h 1225550"/>
                    <a:gd name="connsiteX2" fmla="*/ 389508 w 1481910"/>
                    <a:gd name="connsiteY2" fmla="*/ 491596 h 1225550"/>
                    <a:gd name="connsiteX3" fmla="*/ 333973 w 1481910"/>
                    <a:gd name="connsiteY3" fmla="*/ 342371 h 1225550"/>
                    <a:gd name="connsiteX4" fmla="*/ 206688 w 1481910"/>
                    <a:gd name="connsiteY4" fmla="*/ 170921 h 1225550"/>
                    <a:gd name="connsiteX5" fmla="*/ 568769 w 1481910"/>
                    <a:gd name="connsiteY5" fmla="*/ 367771 h 1225550"/>
                    <a:gd name="connsiteX6" fmla="*/ 687570 w 1481910"/>
                    <a:gd name="connsiteY6" fmla="*/ 5821 h 1225550"/>
                    <a:gd name="connsiteX7" fmla="*/ 747888 w 1481910"/>
                    <a:gd name="connsiteY7" fmla="*/ 332847 h 1225550"/>
                    <a:gd name="connsiteX8" fmla="*/ 862197 w 1481910"/>
                    <a:gd name="connsiteY8" fmla="*/ 339197 h 1225550"/>
                    <a:gd name="connsiteX9" fmla="*/ 929927 w 1481910"/>
                    <a:gd name="connsiteY9" fmla="*/ 342372 h 1225550"/>
                    <a:gd name="connsiteX10" fmla="*/ 1204292 w 1481910"/>
                    <a:gd name="connsiteY10" fmla="*/ 145522 h 1225550"/>
                    <a:gd name="connsiteX11" fmla="*/ 962732 w 1481910"/>
                    <a:gd name="connsiteY11" fmla="*/ 507472 h 1225550"/>
                    <a:gd name="connsiteX12" fmla="*/ 1415301 w 1481910"/>
                    <a:gd name="connsiteY12" fmla="*/ 542397 h 1225550"/>
                    <a:gd name="connsiteX13" fmla="*/ 977148 w 1481910"/>
                    <a:gd name="connsiteY13" fmla="*/ 640822 h 1225550"/>
                    <a:gd name="connsiteX14" fmla="*/ 1248483 w 1481910"/>
                    <a:gd name="connsiteY14" fmla="*/ 875771 h 1225550"/>
                    <a:gd name="connsiteX15" fmla="*/ 1038265 w 1481910"/>
                    <a:gd name="connsiteY15" fmla="*/ 844022 h 1225550"/>
                    <a:gd name="connsiteX16" fmla="*/ 842597 w 1481910"/>
                    <a:gd name="connsiteY16" fmla="*/ 713846 h 1225550"/>
                    <a:gd name="connsiteX17" fmla="*/ 742598 w 1481910"/>
                    <a:gd name="connsiteY17" fmla="*/ 1218671 h 1225550"/>
                    <a:gd name="connsiteX18" fmla="*/ 693895 w 1481910"/>
                    <a:gd name="connsiteY18" fmla="*/ 755121 h 1225550"/>
                    <a:gd name="connsiteX19" fmla="*/ 287501 w 1481910"/>
                    <a:gd name="connsiteY19" fmla="*/ 1040871 h 1225550"/>
                    <a:gd name="connsiteX20" fmla="*/ 465825 w 1481910"/>
                    <a:gd name="connsiteY20" fmla="*/ 764646 h 1225550"/>
                    <a:gd name="connsiteX21" fmla="*/ 463710 w 1481910"/>
                    <a:gd name="connsiteY21" fmla="*/ 656696 h 1225550"/>
                    <a:gd name="connsiteX22" fmla="*/ 27164 w 1481910"/>
                    <a:gd name="connsiteY22" fmla="*/ 869421 h 1225550"/>
                    <a:gd name="connsiteX0" fmla="*/ 27164 w 1481910"/>
                    <a:gd name="connsiteY0" fmla="*/ 869421 h 1225550"/>
                    <a:gd name="connsiteX1" fmla="*/ 300725 w 1481910"/>
                    <a:gd name="connsiteY1" fmla="*/ 634471 h 1225550"/>
                    <a:gd name="connsiteX2" fmla="*/ 389508 w 1481910"/>
                    <a:gd name="connsiteY2" fmla="*/ 491596 h 1225550"/>
                    <a:gd name="connsiteX3" fmla="*/ 333973 w 1481910"/>
                    <a:gd name="connsiteY3" fmla="*/ 342371 h 1225550"/>
                    <a:gd name="connsiteX4" fmla="*/ 206688 w 1481910"/>
                    <a:gd name="connsiteY4" fmla="*/ 170921 h 1225550"/>
                    <a:gd name="connsiteX5" fmla="*/ 568769 w 1481910"/>
                    <a:gd name="connsiteY5" fmla="*/ 367771 h 1225550"/>
                    <a:gd name="connsiteX6" fmla="*/ 687570 w 1481910"/>
                    <a:gd name="connsiteY6" fmla="*/ 5821 h 1225550"/>
                    <a:gd name="connsiteX7" fmla="*/ 747888 w 1481910"/>
                    <a:gd name="connsiteY7" fmla="*/ 332847 h 1225550"/>
                    <a:gd name="connsiteX8" fmla="*/ 862197 w 1481910"/>
                    <a:gd name="connsiteY8" fmla="*/ 339197 h 1225550"/>
                    <a:gd name="connsiteX9" fmla="*/ 929927 w 1481910"/>
                    <a:gd name="connsiteY9" fmla="*/ 342372 h 1225550"/>
                    <a:gd name="connsiteX10" fmla="*/ 1204292 w 1481910"/>
                    <a:gd name="connsiteY10" fmla="*/ 145522 h 1225550"/>
                    <a:gd name="connsiteX11" fmla="*/ 962732 w 1481910"/>
                    <a:gd name="connsiteY11" fmla="*/ 507472 h 1225550"/>
                    <a:gd name="connsiteX12" fmla="*/ 1415301 w 1481910"/>
                    <a:gd name="connsiteY12" fmla="*/ 542397 h 1225550"/>
                    <a:gd name="connsiteX13" fmla="*/ 977148 w 1481910"/>
                    <a:gd name="connsiteY13" fmla="*/ 640822 h 1225550"/>
                    <a:gd name="connsiteX14" fmla="*/ 1248483 w 1481910"/>
                    <a:gd name="connsiteY14" fmla="*/ 875771 h 1225550"/>
                    <a:gd name="connsiteX15" fmla="*/ 1038265 w 1481910"/>
                    <a:gd name="connsiteY15" fmla="*/ 844022 h 1225550"/>
                    <a:gd name="connsiteX16" fmla="*/ 842597 w 1481910"/>
                    <a:gd name="connsiteY16" fmla="*/ 713846 h 1225550"/>
                    <a:gd name="connsiteX17" fmla="*/ 742598 w 1481910"/>
                    <a:gd name="connsiteY17" fmla="*/ 1218671 h 1225550"/>
                    <a:gd name="connsiteX18" fmla="*/ 693895 w 1481910"/>
                    <a:gd name="connsiteY18" fmla="*/ 755121 h 1225550"/>
                    <a:gd name="connsiteX19" fmla="*/ 287501 w 1481910"/>
                    <a:gd name="connsiteY19" fmla="*/ 1040871 h 1225550"/>
                    <a:gd name="connsiteX20" fmla="*/ 465825 w 1481910"/>
                    <a:gd name="connsiteY20" fmla="*/ 764646 h 1225550"/>
                    <a:gd name="connsiteX21" fmla="*/ 463710 w 1481910"/>
                    <a:gd name="connsiteY21" fmla="*/ 656696 h 1225550"/>
                    <a:gd name="connsiteX22" fmla="*/ 27164 w 1481910"/>
                    <a:gd name="connsiteY22" fmla="*/ 869421 h 1225550"/>
                    <a:gd name="connsiteX0" fmla="*/ 27164 w 1481910"/>
                    <a:gd name="connsiteY0" fmla="*/ 786871 h 1225550"/>
                    <a:gd name="connsiteX1" fmla="*/ 300725 w 1481910"/>
                    <a:gd name="connsiteY1" fmla="*/ 634471 h 1225550"/>
                    <a:gd name="connsiteX2" fmla="*/ 389508 w 1481910"/>
                    <a:gd name="connsiteY2" fmla="*/ 491596 h 1225550"/>
                    <a:gd name="connsiteX3" fmla="*/ 333973 w 1481910"/>
                    <a:gd name="connsiteY3" fmla="*/ 342371 h 1225550"/>
                    <a:gd name="connsiteX4" fmla="*/ 206688 w 1481910"/>
                    <a:gd name="connsiteY4" fmla="*/ 170921 h 1225550"/>
                    <a:gd name="connsiteX5" fmla="*/ 568769 w 1481910"/>
                    <a:gd name="connsiteY5" fmla="*/ 367771 h 1225550"/>
                    <a:gd name="connsiteX6" fmla="*/ 687570 w 1481910"/>
                    <a:gd name="connsiteY6" fmla="*/ 5821 h 1225550"/>
                    <a:gd name="connsiteX7" fmla="*/ 747888 w 1481910"/>
                    <a:gd name="connsiteY7" fmla="*/ 332847 h 1225550"/>
                    <a:gd name="connsiteX8" fmla="*/ 862197 w 1481910"/>
                    <a:gd name="connsiteY8" fmla="*/ 339197 h 1225550"/>
                    <a:gd name="connsiteX9" fmla="*/ 929927 w 1481910"/>
                    <a:gd name="connsiteY9" fmla="*/ 342372 h 1225550"/>
                    <a:gd name="connsiteX10" fmla="*/ 1204292 w 1481910"/>
                    <a:gd name="connsiteY10" fmla="*/ 145522 h 1225550"/>
                    <a:gd name="connsiteX11" fmla="*/ 962732 w 1481910"/>
                    <a:gd name="connsiteY11" fmla="*/ 507472 h 1225550"/>
                    <a:gd name="connsiteX12" fmla="*/ 1415301 w 1481910"/>
                    <a:gd name="connsiteY12" fmla="*/ 542397 h 1225550"/>
                    <a:gd name="connsiteX13" fmla="*/ 977148 w 1481910"/>
                    <a:gd name="connsiteY13" fmla="*/ 640822 h 1225550"/>
                    <a:gd name="connsiteX14" fmla="*/ 1248483 w 1481910"/>
                    <a:gd name="connsiteY14" fmla="*/ 875771 h 1225550"/>
                    <a:gd name="connsiteX15" fmla="*/ 1038265 w 1481910"/>
                    <a:gd name="connsiteY15" fmla="*/ 844022 h 1225550"/>
                    <a:gd name="connsiteX16" fmla="*/ 842597 w 1481910"/>
                    <a:gd name="connsiteY16" fmla="*/ 713846 h 1225550"/>
                    <a:gd name="connsiteX17" fmla="*/ 742598 w 1481910"/>
                    <a:gd name="connsiteY17" fmla="*/ 1218671 h 1225550"/>
                    <a:gd name="connsiteX18" fmla="*/ 693895 w 1481910"/>
                    <a:gd name="connsiteY18" fmla="*/ 755121 h 1225550"/>
                    <a:gd name="connsiteX19" fmla="*/ 287501 w 1481910"/>
                    <a:gd name="connsiteY19" fmla="*/ 1040871 h 1225550"/>
                    <a:gd name="connsiteX20" fmla="*/ 465825 w 1481910"/>
                    <a:gd name="connsiteY20" fmla="*/ 764646 h 1225550"/>
                    <a:gd name="connsiteX21" fmla="*/ 463710 w 1481910"/>
                    <a:gd name="connsiteY21" fmla="*/ 656696 h 1225550"/>
                    <a:gd name="connsiteX22" fmla="*/ 27164 w 1481910"/>
                    <a:gd name="connsiteY22" fmla="*/ 786871 h 1225550"/>
                    <a:gd name="connsiteX0" fmla="*/ 27164 w 1481910"/>
                    <a:gd name="connsiteY0" fmla="*/ 1309338 h 1748017"/>
                    <a:gd name="connsiteX1" fmla="*/ 300725 w 1481910"/>
                    <a:gd name="connsiteY1" fmla="*/ 1156938 h 1748017"/>
                    <a:gd name="connsiteX2" fmla="*/ 389508 w 1481910"/>
                    <a:gd name="connsiteY2" fmla="*/ 1014063 h 1748017"/>
                    <a:gd name="connsiteX3" fmla="*/ 333973 w 1481910"/>
                    <a:gd name="connsiteY3" fmla="*/ 864838 h 1748017"/>
                    <a:gd name="connsiteX4" fmla="*/ 206688 w 1481910"/>
                    <a:gd name="connsiteY4" fmla="*/ 693388 h 1748017"/>
                    <a:gd name="connsiteX5" fmla="*/ 568769 w 1481910"/>
                    <a:gd name="connsiteY5" fmla="*/ 890238 h 1748017"/>
                    <a:gd name="connsiteX6" fmla="*/ 548441 w 1481910"/>
                    <a:gd name="connsiteY6" fmla="*/ 5821 h 1748017"/>
                    <a:gd name="connsiteX7" fmla="*/ 747888 w 1481910"/>
                    <a:gd name="connsiteY7" fmla="*/ 855314 h 1748017"/>
                    <a:gd name="connsiteX8" fmla="*/ 862197 w 1481910"/>
                    <a:gd name="connsiteY8" fmla="*/ 861664 h 1748017"/>
                    <a:gd name="connsiteX9" fmla="*/ 929927 w 1481910"/>
                    <a:gd name="connsiteY9" fmla="*/ 864839 h 1748017"/>
                    <a:gd name="connsiteX10" fmla="*/ 1204292 w 1481910"/>
                    <a:gd name="connsiteY10" fmla="*/ 667989 h 1748017"/>
                    <a:gd name="connsiteX11" fmla="*/ 962732 w 1481910"/>
                    <a:gd name="connsiteY11" fmla="*/ 1029939 h 1748017"/>
                    <a:gd name="connsiteX12" fmla="*/ 1415301 w 1481910"/>
                    <a:gd name="connsiteY12" fmla="*/ 1064864 h 1748017"/>
                    <a:gd name="connsiteX13" fmla="*/ 977148 w 1481910"/>
                    <a:gd name="connsiteY13" fmla="*/ 1163289 h 1748017"/>
                    <a:gd name="connsiteX14" fmla="*/ 1248483 w 1481910"/>
                    <a:gd name="connsiteY14" fmla="*/ 1398238 h 1748017"/>
                    <a:gd name="connsiteX15" fmla="*/ 1038265 w 1481910"/>
                    <a:gd name="connsiteY15" fmla="*/ 1366489 h 1748017"/>
                    <a:gd name="connsiteX16" fmla="*/ 842597 w 1481910"/>
                    <a:gd name="connsiteY16" fmla="*/ 1236313 h 1748017"/>
                    <a:gd name="connsiteX17" fmla="*/ 742598 w 1481910"/>
                    <a:gd name="connsiteY17" fmla="*/ 1741138 h 1748017"/>
                    <a:gd name="connsiteX18" fmla="*/ 693895 w 1481910"/>
                    <a:gd name="connsiteY18" fmla="*/ 1277588 h 1748017"/>
                    <a:gd name="connsiteX19" fmla="*/ 287501 w 1481910"/>
                    <a:gd name="connsiteY19" fmla="*/ 1563338 h 1748017"/>
                    <a:gd name="connsiteX20" fmla="*/ 465825 w 1481910"/>
                    <a:gd name="connsiteY20" fmla="*/ 1287113 h 1748017"/>
                    <a:gd name="connsiteX21" fmla="*/ 463710 w 1481910"/>
                    <a:gd name="connsiteY21" fmla="*/ 1179163 h 1748017"/>
                    <a:gd name="connsiteX22" fmla="*/ 27164 w 1481910"/>
                    <a:gd name="connsiteY22" fmla="*/ 1309338 h 1748017"/>
                    <a:gd name="connsiteX0" fmla="*/ 27164 w 1481910"/>
                    <a:gd name="connsiteY0" fmla="*/ 1661976 h 2100655"/>
                    <a:gd name="connsiteX1" fmla="*/ 300725 w 1481910"/>
                    <a:gd name="connsiteY1" fmla="*/ 1509576 h 2100655"/>
                    <a:gd name="connsiteX2" fmla="*/ 389508 w 1481910"/>
                    <a:gd name="connsiteY2" fmla="*/ 1366701 h 2100655"/>
                    <a:gd name="connsiteX3" fmla="*/ 333973 w 1481910"/>
                    <a:gd name="connsiteY3" fmla="*/ 1217476 h 2100655"/>
                    <a:gd name="connsiteX4" fmla="*/ 206688 w 1481910"/>
                    <a:gd name="connsiteY4" fmla="*/ 1046026 h 2100655"/>
                    <a:gd name="connsiteX5" fmla="*/ 568769 w 1481910"/>
                    <a:gd name="connsiteY5" fmla="*/ 1242876 h 2100655"/>
                    <a:gd name="connsiteX6" fmla="*/ 548442 w 1481910"/>
                    <a:gd name="connsiteY6" fmla="*/ 5821 h 2100655"/>
                    <a:gd name="connsiteX7" fmla="*/ 747888 w 1481910"/>
                    <a:gd name="connsiteY7" fmla="*/ 1207952 h 2100655"/>
                    <a:gd name="connsiteX8" fmla="*/ 862197 w 1481910"/>
                    <a:gd name="connsiteY8" fmla="*/ 1214302 h 2100655"/>
                    <a:gd name="connsiteX9" fmla="*/ 929927 w 1481910"/>
                    <a:gd name="connsiteY9" fmla="*/ 1217477 h 2100655"/>
                    <a:gd name="connsiteX10" fmla="*/ 1204292 w 1481910"/>
                    <a:gd name="connsiteY10" fmla="*/ 1020627 h 2100655"/>
                    <a:gd name="connsiteX11" fmla="*/ 962732 w 1481910"/>
                    <a:gd name="connsiteY11" fmla="*/ 1382577 h 2100655"/>
                    <a:gd name="connsiteX12" fmla="*/ 1415301 w 1481910"/>
                    <a:gd name="connsiteY12" fmla="*/ 1417502 h 2100655"/>
                    <a:gd name="connsiteX13" fmla="*/ 977148 w 1481910"/>
                    <a:gd name="connsiteY13" fmla="*/ 1515927 h 2100655"/>
                    <a:gd name="connsiteX14" fmla="*/ 1248483 w 1481910"/>
                    <a:gd name="connsiteY14" fmla="*/ 1750876 h 2100655"/>
                    <a:gd name="connsiteX15" fmla="*/ 1038265 w 1481910"/>
                    <a:gd name="connsiteY15" fmla="*/ 1719127 h 2100655"/>
                    <a:gd name="connsiteX16" fmla="*/ 842597 w 1481910"/>
                    <a:gd name="connsiteY16" fmla="*/ 1588951 h 2100655"/>
                    <a:gd name="connsiteX17" fmla="*/ 742598 w 1481910"/>
                    <a:gd name="connsiteY17" fmla="*/ 2093776 h 2100655"/>
                    <a:gd name="connsiteX18" fmla="*/ 693895 w 1481910"/>
                    <a:gd name="connsiteY18" fmla="*/ 1630226 h 2100655"/>
                    <a:gd name="connsiteX19" fmla="*/ 287501 w 1481910"/>
                    <a:gd name="connsiteY19" fmla="*/ 1915976 h 2100655"/>
                    <a:gd name="connsiteX20" fmla="*/ 465825 w 1481910"/>
                    <a:gd name="connsiteY20" fmla="*/ 1639751 h 2100655"/>
                    <a:gd name="connsiteX21" fmla="*/ 463710 w 1481910"/>
                    <a:gd name="connsiteY21" fmla="*/ 1531801 h 2100655"/>
                    <a:gd name="connsiteX22" fmla="*/ 27164 w 1481910"/>
                    <a:gd name="connsiteY22" fmla="*/ 1661976 h 21006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1481910" h="2100655">
                      <a:moveTo>
                        <a:pt x="27164" y="1661976"/>
                      </a:moveTo>
                      <a:cubicBezTo>
                        <a:pt x="0" y="1658272"/>
                        <a:pt x="145087" y="1601122"/>
                        <a:pt x="300725" y="1509576"/>
                      </a:cubicBezTo>
                      <a:cubicBezTo>
                        <a:pt x="361116" y="1446605"/>
                        <a:pt x="383967" y="1407976"/>
                        <a:pt x="389508" y="1366701"/>
                      </a:cubicBezTo>
                      <a:cubicBezTo>
                        <a:pt x="387020" y="1288384"/>
                        <a:pt x="364443" y="1270922"/>
                        <a:pt x="333973" y="1217476"/>
                      </a:cubicBezTo>
                      <a:cubicBezTo>
                        <a:pt x="303503" y="1164030"/>
                        <a:pt x="167555" y="1041793"/>
                        <a:pt x="206688" y="1046026"/>
                      </a:cubicBezTo>
                      <a:cubicBezTo>
                        <a:pt x="245821" y="1050259"/>
                        <a:pt x="511810" y="1416244"/>
                        <a:pt x="568769" y="1242876"/>
                      </a:cubicBezTo>
                      <a:cubicBezTo>
                        <a:pt x="625728" y="1069509"/>
                        <a:pt x="518589" y="11642"/>
                        <a:pt x="548442" y="5821"/>
                      </a:cubicBezTo>
                      <a:cubicBezTo>
                        <a:pt x="578295" y="0"/>
                        <a:pt x="695596" y="1006539"/>
                        <a:pt x="747888" y="1207952"/>
                      </a:cubicBezTo>
                      <a:cubicBezTo>
                        <a:pt x="800181" y="1409366"/>
                        <a:pt x="831857" y="1212715"/>
                        <a:pt x="862197" y="1214302"/>
                      </a:cubicBezTo>
                      <a:lnTo>
                        <a:pt x="929927" y="1217477"/>
                      </a:lnTo>
                      <a:cubicBezTo>
                        <a:pt x="965821" y="1219065"/>
                        <a:pt x="1159314" y="950777"/>
                        <a:pt x="1204292" y="1020627"/>
                      </a:cubicBezTo>
                      <a:cubicBezTo>
                        <a:pt x="1254033" y="1000519"/>
                        <a:pt x="963481" y="1279919"/>
                        <a:pt x="962732" y="1382577"/>
                      </a:cubicBezTo>
                      <a:cubicBezTo>
                        <a:pt x="935106" y="1457189"/>
                        <a:pt x="1375790" y="1375169"/>
                        <a:pt x="1415301" y="1417502"/>
                      </a:cubicBezTo>
                      <a:cubicBezTo>
                        <a:pt x="1481910" y="1430731"/>
                        <a:pt x="1004951" y="1460365"/>
                        <a:pt x="977148" y="1515927"/>
                      </a:cubicBezTo>
                      <a:cubicBezTo>
                        <a:pt x="949345" y="1571489"/>
                        <a:pt x="1238297" y="1717009"/>
                        <a:pt x="1248483" y="1750876"/>
                      </a:cubicBezTo>
                      <a:cubicBezTo>
                        <a:pt x="1258669" y="1784743"/>
                        <a:pt x="1105913" y="1746114"/>
                        <a:pt x="1038265" y="1719127"/>
                      </a:cubicBezTo>
                      <a:cubicBezTo>
                        <a:pt x="970617" y="1692140"/>
                        <a:pt x="891875" y="1526509"/>
                        <a:pt x="842597" y="1588951"/>
                      </a:cubicBezTo>
                      <a:cubicBezTo>
                        <a:pt x="793319" y="1651393"/>
                        <a:pt x="767382" y="2086897"/>
                        <a:pt x="742598" y="2093776"/>
                      </a:cubicBezTo>
                      <a:cubicBezTo>
                        <a:pt x="717814" y="2100655"/>
                        <a:pt x="769745" y="1659859"/>
                        <a:pt x="693895" y="1630226"/>
                      </a:cubicBezTo>
                      <a:cubicBezTo>
                        <a:pt x="618046" y="1600593"/>
                        <a:pt x="325512" y="1914389"/>
                        <a:pt x="287501" y="1915976"/>
                      </a:cubicBezTo>
                      <a:cubicBezTo>
                        <a:pt x="249490" y="1917563"/>
                        <a:pt x="436457" y="1703780"/>
                        <a:pt x="465825" y="1639751"/>
                      </a:cubicBezTo>
                      <a:cubicBezTo>
                        <a:pt x="495193" y="1575722"/>
                        <a:pt x="536820" y="1528097"/>
                        <a:pt x="463710" y="1531801"/>
                      </a:cubicBezTo>
                      <a:cubicBezTo>
                        <a:pt x="390600" y="1535505"/>
                        <a:pt x="54328" y="1665680"/>
                        <a:pt x="27164" y="1661976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0"/>
                </a:p>
              </p:txBody>
            </p:sp>
            <p:sp>
              <p:nvSpPr>
                <p:cNvPr id="293" name="Freeform 292"/>
                <p:cNvSpPr/>
                <p:nvPr/>
              </p:nvSpPr>
              <p:spPr>
                <a:xfrm>
                  <a:off x="3878604" y="2605251"/>
                  <a:ext cx="226958" cy="195157"/>
                </a:xfrm>
                <a:custGeom>
                  <a:avLst/>
                  <a:gdLst>
                    <a:gd name="connsiteX0" fmla="*/ 262885 w 283619"/>
                    <a:gd name="connsiteY0" fmla="*/ 41275 h 247650"/>
                    <a:gd name="connsiteX1" fmla="*/ 250185 w 283619"/>
                    <a:gd name="connsiteY1" fmla="*/ 28575 h 247650"/>
                    <a:gd name="connsiteX2" fmla="*/ 221610 w 283619"/>
                    <a:gd name="connsiteY2" fmla="*/ 12700 h 247650"/>
                    <a:gd name="connsiteX3" fmla="*/ 196210 w 283619"/>
                    <a:gd name="connsiteY3" fmla="*/ 6350 h 247650"/>
                    <a:gd name="connsiteX4" fmla="*/ 177160 w 283619"/>
                    <a:gd name="connsiteY4" fmla="*/ 0 h 247650"/>
                    <a:gd name="connsiteX5" fmla="*/ 94610 w 283619"/>
                    <a:gd name="connsiteY5" fmla="*/ 3175 h 247650"/>
                    <a:gd name="connsiteX6" fmla="*/ 81910 w 283619"/>
                    <a:gd name="connsiteY6" fmla="*/ 6350 h 247650"/>
                    <a:gd name="connsiteX7" fmla="*/ 62860 w 283619"/>
                    <a:gd name="connsiteY7" fmla="*/ 9525 h 247650"/>
                    <a:gd name="connsiteX8" fmla="*/ 53335 w 283619"/>
                    <a:gd name="connsiteY8" fmla="*/ 15875 h 247650"/>
                    <a:gd name="connsiteX9" fmla="*/ 34285 w 283619"/>
                    <a:gd name="connsiteY9" fmla="*/ 44450 h 247650"/>
                    <a:gd name="connsiteX10" fmla="*/ 27935 w 283619"/>
                    <a:gd name="connsiteY10" fmla="*/ 53975 h 247650"/>
                    <a:gd name="connsiteX11" fmla="*/ 24760 w 283619"/>
                    <a:gd name="connsiteY11" fmla="*/ 63500 h 247650"/>
                    <a:gd name="connsiteX12" fmla="*/ 12060 w 283619"/>
                    <a:gd name="connsiteY12" fmla="*/ 82550 h 247650"/>
                    <a:gd name="connsiteX13" fmla="*/ 5710 w 283619"/>
                    <a:gd name="connsiteY13" fmla="*/ 155575 h 247650"/>
                    <a:gd name="connsiteX14" fmla="*/ 2535 w 283619"/>
                    <a:gd name="connsiteY14" fmla="*/ 177800 h 247650"/>
                    <a:gd name="connsiteX15" fmla="*/ 5710 w 283619"/>
                    <a:gd name="connsiteY15" fmla="*/ 209550 h 247650"/>
                    <a:gd name="connsiteX16" fmla="*/ 24760 w 283619"/>
                    <a:gd name="connsiteY16" fmla="*/ 212725 h 247650"/>
                    <a:gd name="connsiteX17" fmla="*/ 50160 w 283619"/>
                    <a:gd name="connsiteY17" fmla="*/ 219075 h 247650"/>
                    <a:gd name="connsiteX18" fmla="*/ 59685 w 283619"/>
                    <a:gd name="connsiteY18" fmla="*/ 228600 h 247650"/>
                    <a:gd name="connsiteX19" fmla="*/ 94610 w 283619"/>
                    <a:gd name="connsiteY19" fmla="*/ 238125 h 247650"/>
                    <a:gd name="connsiteX20" fmla="*/ 129535 w 283619"/>
                    <a:gd name="connsiteY20" fmla="*/ 247650 h 247650"/>
                    <a:gd name="connsiteX21" fmla="*/ 161285 w 283619"/>
                    <a:gd name="connsiteY21" fmla="*/ 244475 h 247650"/>
                    <a:gd name="connsiteX22" fmla="*/ 180335 w 283619"/>
                    <a:gd name="connsiteY22" fmla="*/ 231775 h 247650"/>
                    <a:gd name="connsiteX23" fmla="*/ 189860 w 283619"/>
                    <a:gd name="connsiteY23" fmla="*/ 228600 h 247650"/>
                    <a:gd name="connsiteX24" fmla="*/ 196210 w 283619"/>
                    <a:gd name="connsiteY24" fmla="*/ 219075 h 247650"/>
                    <a:gd name="connsiteX25" fmla="*/ 205735 w 283619"/>
                    <a:gd name="connsiteY25" fmla="*/ 196850 h 247650"/>
                    <a:gd name="connsiteX26" fmla="*/ 218435 w 283619"/>
                    <a:gd name="connsiteY26" fmla="*/ 177800 h 247650"/>
                    <a:gd name="connsiteX27" fmla="*/ 227960 w 283619"/>
                    <a:gd name="connsiteY27" fmla="*/ 165100 h 247650"/>
                    <a:gd name="connsiteX28" fmla="*/ 234310 w 283619"/>
                    <a:gd name="connsiteY28" fmla="*/ 152400 h 247650"/>
                    <a:gd name="connsiteX29" fmla="*/ 256535 w 283619"/>
                    <a:gd name="connsiteY29" fmla="*/ 123825 h 247650"/>
                    <a:gd name="connsiteX30" fmla="*/ 266060 w 283619"/>
                    <a:gd name="connsiteY30" fmla="*/ 117475 h 247650"/>
                    <a:gd name="connsiteX31" fmla="*/ 272410 w 283619"/>
                    <a:gd name="connsiteY31" fmla="*/ 107950 h 247650"/>
                    <a:gd name="connsiteX32" fmla="*/ 281935 w 283619"/>
                    <a:gd name="connsiteY32" fmla="*/ 98425 h 247650"/>
                    <a:gd name="connsiteX33" fmla="*/ 278760 w 283619"/>
                    <a:gd name="connsiteY33" fmla="*/ 60325 h 247650"/>
                    <a:gd name="connsiteX34" fmla="*/ 275585 w 283619"/>
                    <a:gd name="connsiteY34" fmla="*/ 50800 h 247650"/>
                    <a:gd name="connsiteX35" fmla="*/ 266060 w 283619"/>
                    <a:gd name="connsiteY35" fmla="*/ 47625 h 247650"/>
                    <a:gd name="connsiteX36" fmla="*/ 259710 w 283619"/>
                    <a:gd name="connsiteY36" fmla="*/ 38100 h 247650"/>
                    <a:gd name="connsiteX37" fmla="*/ 262885 w 283619"/>
                    <a:gd name="connsiteY37" fmla="*/ 41275 h 247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283619" h="247650">
                      <a:moveTo>
                        <a:pt x="262885" y="41275"/>
                      </a:moveTo>
                      <a:cubicBezTo>
                        <a:pt x="261298" y="39688"/>
                        <a:pt x="254911" y="32251"/>
                        <a:pt x="250185" y="28575"/>
                      </a:cubicBezTo>
                      <a:cubicBezTo>
                        <a:pt x="247133" y="26201"/>
                        <a:pt x="226882" y="14457"/>
                        <a:pt x="221610" y="12700"/>
                      </a:cubicBezTo>
                      <a:cubicBezTo>
                        <a:pt x="213331" y="9940"/>
                        <a:pt x="204489" y="9110"/>
                        <a:pt x="196210" y="6350"/>
                      </a:cubicBezTo>
                      <a:lnTo>
                        <a:pt x="177160" y="0"/>
                      </a:lnTo>
                      <a:cubicBezTo>
                        <a:pt x="149643" y="1058"/>
                        <a:pt x="122086" y="1343"/>
                        <a:pt x="94610" y="3175"/>
                      </a:cubicBezTo>
                      <a:cubicBezTo>
                        <a:pt x="90256" y="3465"/>
                        <a:pt x="86189" y="5494"/>
                        <a:pt x="81910" y="6350"/>
                      </a:cubicBezTo>
                      <a:cubicBezTo>
                        <a:pt x="75597" y="7613"/>
                        <a:pt x="69210" y="8467"/>
                        <a:pt x="62860" y="9525"/>
                      </a:cubicBezTo>
                      <a:cubicBezTo>
                        <a:pt x="59685" y="11642"/>
                        <a:pt x="56033" y="13177"/>
                        <a:pt x="53335" y="15875"/>
                      </a:cubicBezTo>
                      <a:cubicBezTo>
                        <a:pt x="46289" y="22921"/>
                        <a:pt x="39323" y="36389"/>
                        <a:pt x="34285" y="44450"/>
                      </a:cubicBezTo>
                      <a:cubicBezTo>
                        <a:pt x="32263" y="47686"/>
                        <a:pt x="29642" y="50562"/>
                        <a:pt x="27935" y="53975"/>
                      </a:cubicBezTo>
                      <a:cubicBezTo>
                        <a:pt x="26438" y="56968"/>
                        <a:pt x="26385" y="60574"/>
                        <a:pt x="24760" y="63500"/>
                      </a:cubicBezTo>
                      <a:cubicBezTo>
                        <a:pt x="21054" y="70171"/>
                        <a:pt x="12060" y="82550"/>
                        <a:pt x="12060" y="82550"/>
                      </a:cubicBezTo>
                      <a:cubicBezTo>
                        <a:pt x="10036" y="108861"/>
                        <a:pt x="8742" y="129803"/>
                        <a:pt x="5710" y="155575"/>
                      </a:cubicBezTo>
                      <a:cubicBezTo>
                        <a:pt x="4836" y="163007"/>
                        <a:pt x="3593" y="170392"/>
                        <a:pt x="2535" y="177800"/>
                      </a:cubicBezTo>
                      <a:cubicBezTo>
                        <a:pt x="3593" y="188383"/>
                        <a:pt x="0" y="200577"/>
                        <a:pt x="5710" y="209550"/>
                      </a:cubicBezTo>
                      <a:cubicBezTo>
                        <a:pt x="9166" y="214981"/>
                        <a:pt x="18426" y="211573"/>
                        <a:pt x="24760" y="212725"/>
                      </a:cubicBezTo>
                      <a:cubicBezTo>
                        <a:pt x="41618" y="215790"/>
                        <a:pt x="36941" y="214669"/>
                        <a:pt x="50160" y="219075"/>
                      </a:cubicBezTo>
                      <a:cubicBezTo>
                        <a:pt x="53335" y="222250"/>
                        <a:pt x="55760" y="226419"/>
                        <a:pt x="59685" y="228600"/>
                      </a:cubicBezTo>
                      <a:cubicBezTo>
                        <a:pt x="69954" y="234305"/>
                        <a:pt x="83378" y="235533"/>
                        <a:pt x="94610" y="238125"/>
                      </a:cubicBezTo>
                      <a:cubicBezTo>
                        <a:pt x="117886" y="243496"/>
                        <a:pt x="113790" y="242402"/>
                        <a:pt x="129535" y="247650"/>
                      </a:cubicBezTo>
                      <a:cubicBezTo>
                        <a:pt x="140118" y="246592"/>
                        <a:pt x="151133" y="247647"/>
                        <a:pt x="161285" y="244475"/>
                      </a:cubicBezTo>
                      <a:cubicBezTo>
                        <a:pt x="168569" y="242199"/>
                        <a:pt x="173095" y="234188"/>
                        <a:pt x="180335" y="231775"/>
                      </a:cubicBezTo>
                      <a:lnTo>
                        <a:pt x="189860" y="228600"/>
                      </a:lnTo>
                      <a:cubicBezTo>
                        <a:pt x="191977" y="225425"/>
                        <a:pt x="194503" y="222488"/>
                        <a:pt x="196210" y="219075"/>
                      </a:cubicBezTo>
                      <a:cubicBezTo>
                        <a:pt x="209348" y="192798"/>
                        <a:pt x="185915" y="229884"/>
                        <a:pt x="205735" y="196850"/>
                      </a:cubicBezTo>
                      <a:cubicBezTo>
                        <a:pt x="209662" y="190306"/>
                        <a:pt x="213856" y="183905"/>
                        <a:pt x="218435" y="177800"/>
                      </a:cubicBezTo>
                      <a:cubicBezTo>
                        <a:pt x="221610" y="173567"/>
                        <a:pt x="225155" y="169587"/>
                        <a:pt x="227960" y="165100"/>
                      </a:cubicBezTo>
                      <a:cubicBezTo>
                        <a:pt x="230468" y="161086"/>
                        <a:pt x="231875" y="156459"/>
                        <a:pt x="234310" y="152400"/>
                      </a:cubicBezTo>
                      <a:cubicBezTo>
                        <a:pt x="241390" y="140600"/>
                        <a:pt x="246385" y="132283"/>
                        <a:pt x="256535" y="123825"/>
                      </a:cubicBezTo>
                      <a:cubicBezTo>
                        <a:pt x="259466" y="121382"/>
                        <a:pt x="262885" y="119592"/>
                        <a:pt x="266060" y="117475"/>
                      </a:cubicBezTo>
                      <a:cubicBezTo>
                        <a:pt x="268177" y="114300"/>
                        <a:pt x="269967" y="110881"/>
                        <a:pt x="272410" y="107950"/>
                      </a:cubicBezTo>
                      <a:cubicBezTo>
                        <a:pt x="275285" y="104501"/>
                        <a:pt x="281342" y="102876"/>
                        <a:pt x="281935" y="98425"/>
                      </a:cubicBezTo>
                      <a:cubicBezTo>
                        <a:pt x="283619" y="85793"/>
                        <a:pt x="280444" y="72957"/>
                        <a:pt x="278760" y="60325"/>
                      </a:cubicBezTo>
                      <a:cubicBezTo>
                        <a:pt x="278318" y="57008"/>
                        <a:pt x="277952" y="53167"/>
                        <a:pt x="275585" y="50800"/>
                      </a:cubicBezTo>
                      <a:cubicBezTo>
                        <a:pt x="273218" y="48433"/>
                        <a:pt x="269235" y="48683"/>
                        <a:pt x="266060" y="47625"/>
                      </a:cubicBezTo>
                      <a:cubicBezTo>
                        <a:pt x="263943" y="44450"/>
                        <a:pt x="262153" y="41031"/>
                        <a:pt x="259710" y="38100"/>
                      </a:cubicBezTo>
                      <a:cubicBezTo>
                        <a:pt x="256835" y="34651"/>
                        <a:pt x="264472" y="42862"/>
                        <a:pt x="262885" y="41275"/>
                      </a:cubicBezTo>
                      <a:close/>
                    </a:path>
                  </a:pathLst>
                </a:custGeom>
                <a:solidFill>
                  <a:srgbClr val="DFAE12"/>
                </a:solidFill>
                <a:ln w="9525" cap="flat" cmpd="sng" algn="ctr">
                  <a:solidFill>
                    <a:srgbClr val="FF99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0"/>
                </a:p>
              </p:txBody>
            </p:sp>
          </p:grpSp>
          <p:sp>
            <p:nvSpPr>
              <p:cNvPr id="291" name="Oval 290"/>
              <p:cNvSpPr>
                <a:spLocks noChangeArrowheads="1"/>
              </p:cNvSpPr>
              <p:nvPr/>
            </p:nvSpPr>
            <p:spPr bwMode="auto">
              <a:xfrm flipV="1">
                <a:off x="3691062" y="1962811"/>
                <a:ext cx="106337" cy="79332"/>
              </a:xfrm>
              <a:prstGeom prst="ellipse">
                <a:avLst/>
              </a:prstGeom>
              <a:solidFill>
                <a:srgbClr val="DDC0B6"/>
              </a:solidFill>
              <a:ln w="9525" algn="ctr">
                <a:solidFill>
                  <a:srgbClr val="D40000"/>
                </a:solidFill>
                <a:round/>
                <a:headEnd/>
                <a:tailEnd/>
              </a:ln>
              <a:effectLst>
                <a:outerShdw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rot="1080000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>
                  <a:solidFill>
                    <a:schemeClr val="lt1"/>
                  </a:solidFill>
                  <a:latin typeface="+mn-lt"/>
                </a:endParaRPr>
              </a:p>
            </p:txBody>
          </p:sp>
        </p:grpSp>
      </p:grpSp>
      <p:grpSp>
        <p:nvGrpSpPr>
          <p:cNvPr id="357" name="Group 356"/>
          <p:cNvGrpSpPr/>
          <p:nvPr/>
        </p:nvGrpSpPr>
        <p:grpSpPr bwMode="auto">
          <a:xfrm>
            <a:off x="6340475" y="2565400"/>
            <a:ext cx="400050" cy="179388"/>
            <a:chOff x="4171089" y="2814943"/>
            <a:chExt cx="401031" cy="151009"/>
          </a:xfrm>
          <a:solidFill>
            <a:srgbClr val="CCFFCC"/>
          </a:solidFill>
        </p:grpSpPr>
        <p:sp>
          <p:nvSpPr>
            <p:cNvPr id="358" name="Connector 483"/>
            <p:cNvSpPr/>
            <p:nvPr/>
          </p:nvSpPr>
          <p:spPr>
            <a:xfrm flipV="1">
              <a:off x="4454500" y="2814943"/>
              <a:ext cx="70376" cy="27432"/>
            </a:xfrm>
            <a:prstGeom prst="flowChartConnector">
              <a:avLst/>
            </a:prstGeom>
            <a:grpFill/>
            <a:ln>
              <a:solidFill>
                <a:srgbClr val="F1E68D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/>
            </a:p>
          </p:txBody>
        </p:sp>
        <p:sp>
          <p:nvSpPr>
            <p:cNvPr id="359" name="Connector 484"/>
            <p:cNvSpPr/>
            <p:nvPr/>
          </p:nvSpPr>
          <p:spPr>
            <a:xfrm flipV="1">
              <a:off x="4350743" y="2879730"/>
              <a:ext cx="70376" cy="27432"/>
            </a:xfrm>
            <a:prstGeom prst="flowChartConnector">
              <a:avLst/>
            </a:prstGeom>
            <a:grpFill/>
            <a:ln>
              <a:solidFill>
                <a:srgbClr val="F1E68D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/>
            </a:p>
          </p:txBody>
        </p:sp>
        <p:sp>
          <p:nvSpPr>
            <p:cNvPr id="360" name="Connector 485"/>
            <p:cNvSpPr/>
            <p:nvPr/>
          </p:nvSpPr>
          <p:spPr>
            <a:xfrm flipV="1">
              <a:off x="4257125" y="2843980"/>
              <a:ext cx="70376" cy="27432"/>
            </a:xfrm>
            <a:prstGeom prst="flowChartConnector">
              <a:avLst/>
            </a:prstGeom>
            <a:grpFill/>
            <a:ln>
              <a:solidFill>
                <a:srgbClr val="F1E68D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/>
            </a:p>
          </p:txBody>
        </p:sp>
        <p:sp>
          <p:nvSpPr>
            <p:cNvPr id="361" name="Connector 486"/>
            <p:cNvSpPr/>
            <p:nvPr/>
          </p:nvSpPr>
          <p:spPr>
            <a:xfrm flipV="1">
              <a:off x="4171089" y="2938520"/>
              <a:ext cx="70376" cy="27432"/>
            </a:xfrm>
            <a:prstGeom prst="flowChartConnector">
              <a:avLst/>
            </a:prstGeom>
            <a:grpFill/>
            <a:ln>
              <a:solidFill>
                <a:srgbClr val="F1E68D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/>
            </a:p>
          </p:txBody>
        </p:sp>
        <p:sp>
          <p:nvSpPr>
            <p:cNvPr id="362" name="Connector 487"/>
            <p:cNvSpPr/>
            <p:nvPr/>
          </p:nvSpPr>
          <p:spPr>
            <a:xfrm flipV="1">
              <a:off x="4501744" y="2911088"/>
              <a:ext cx="70376" cy="27432"/>
            </a:xfrm>
            <a:prstGeom prst="flowChartConnector">
              <a:avLst/>
            </a:prstGeom>
            <a:grpFill/>
            <a:ln>
              <a:solidFill>
                <a:srgbClr val="F1E68D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/>
            </a:p>
          </p:txBody>
        </p:sp>
      </p:grpSp>
      <p:grpSp>
        <p:nvGrpSpPr>
          <p:cNvPr id="363" name="Group 362"/>
          <p:cNvGrpSpPr>
            <a:grpSpLocks/>
          </p:cNvGrpSpPr>
          <p:nvPr/>
        </p:nvGrpSpPr>
        <p:grpSpPr bwMode="auto">
          <a:xfrm>
            <a:off x="3835400" y="3067050"/>
            <a:ext cx="2860675" cy="2295525"/>
            <a:chOff x="3835400" y="3067050"/>
            <a:chExt cx="2860675" cy="2295525"/>
          </a:xfrm>
        </p:grpSpPr>
        <p:grpSp>
          <p:nvGrpSpPr>
            <p:cNvPr id="364" name="Group 374"/>
            <p:cNvGrpSpPr>
              <a:grpSpLocks/>
            </p:cNvGrpSpPr>
            <p:nvPr/>
          </p:nvGrpSpPr>
          <p:grpSpPr bwMode="auto">
            <a:xfrm>
              <a:off x="6146800" y="3067050"/>
              <a:ext cx="549275" cy="549275"/>
              <a:chOff x="5081776" y="4876717"/>
              <a:chExt cx="549594" cy="546426"/>
            </a:xfrm>
          </p:grpSpPr>
          <p:grpSp>
            <p:nvGrpSpPr>
              <p:cNvPr id="388" name="Group 387"/>
              <p:cNvGrpSpPr>
                <a:grpSpLocks noChangeAspect="1"/>
              </p:cNvGrpSpPr>
              <p:nvPr/>
            </p:nvGrpSpPr>
            <p:grpSpPr>
              <a:xfrm rot="825998">
                <a:off x="5136329" y="4904706"/>
                <a:ext cx="440423" cy="440423"/>
                <a:chOff x="3725333" y="2586523"/>
                <a:chExt cx="914400" cy="914400"/>
              </a:xfrm>
              <a:solidFill>
                <a:srgbClr val="A7E1FF"/>
              </a:solidFill>
            </p:grpSpPr>
            <p:sp>
              <p:nvSpPr>
                <p:cNvPr id="390" name="Oval 389"/>
                <p:cNvSpPr/>
                <p:nvPr/>
              </p:nvSpPr>
              <p:spPr>
                <a:xfrm>
                  <a:off x="3725333" y="2586523"/>
                  <a:ext cx="914400" cy="914400"/>
                </a:xfrm>
                <a:prstGeom prst="ellipse">
                  <a:avLst/>
                </a:prstGeom>
                <a:grpFill/>
                <a:ln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0"/>
                </a:p>
              </p:txBody>
            </p:sp>
            <p:sp>
              <p:nvSpPr>
                <p:cNvPr id="391" name="Oval 390"/>
                <p:cNvSpPr/>
                <p:nvPr/>
              </p:nvSpPr>
              <p:spPr>
                <a:xfrm>
                  <a:off x="3805769" y="2700482"/>
                  <a:ext cx="753533" cy="683181"/>
                </a:xfrm>
                <a:prstGeom prst="ellipse">
                  <a:avLst/>
                </a:prstGeom>
                <a:grpFill/>
                <a:ln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0"/>
                </a:p>
              </p:txBody>
            </p:sp>
          </p:grpSp>
          <p:sp>
            <p:nvSpPr>
              <p:cNvPr id="389" name="TextBox 381"/>
              <p:cNvSpPr txBox="1">
                <a:spLocks noChangeArrowheads="1"/>
              </p:cNvSpPr>
              <p:nvPr/>
            </p:nvSpPr>
            <p:spPr bwMode="auto">
              <a:xfrm>
                <a:off x="5118479" y="4992137"/>
                <a:ext cx="472307" cy="259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 b="1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 sz="3200" b="1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 sz="3200" b="1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 sz="3200" b="1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 sz="3200" b="1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r>
                  <a:rPr lang="en-US" sz="1100" dirty="0">
                    <a:latin typeface="Calibri" pitchFamily="34" charset="0"/>
                  </a:rPr>
                  <a:t>Th17</a:t>
                </a:r>
              </a:p>
            </p:txBody>
          </p:sp>
        </p:grpSp>
        <p:grpSp>
          <p:nvGrpSpPr>
            <p:cNvPr id="365" name="Group 792578"/>
            <p:cNvGrpSpPr>
              <a:grpSpLocks/>
            </p:cNvGrpSpPr>
            <p:nvPr/>
          </p:nvGrpSpPr>
          <p:grpSpPr bwMode="auto">
            <a:xfrm>
              <a:off x="3835400" y="3792538"/>
              <a:ext cx="2274888" cy="1570037"/>
              <a:chOff x="3835400" y="3792538"/>
              <a:chExt cx="2274888" cy="1570037"/>
            </a:xfrm>
          </p:grpSpPr>
          <p:grpSp>
            <p:nvGrpSpPr>
              <p:cNvPr id="366" name="Group 429"/>
              <p:cNvGrpSpPr>
                <a:grpSpLocks/>
              </p:cNvGrpSpPr>
              <p:nvPr/>
            </p:nvGrpSpPr>
            <p:grpSpPr bwMode="auto">
              <a:xfrm>
                <a:off x="3835400" y="4041775"/>
                <a:ext cx="1700213" cy="1320800"/>
                <a:chOff x="2242" y="2342"/>
                <a:chExt cx="1071" cy="832"/>
              </a:xfrm>
            </p:grpSpPr>
            <p:grpSp>
              <p:nvGrpSpPr>
                <p:cNvPr id="373" name="Group 362"/>
                <p:cNvGrpSpPr>
                  <a:grpSpLocks/>
                </p:cNvGrpSpPr>
                <p:nvPr/>
              </p:nvGrpSpPr>
              <p:grpSpPr bwMode="auto">
                <a:xfrm>
                  <a:off x="2968" y="2657"/>
                  <a:ext cx="345" cy="400"/>
                  <a:chOff x="6101222" y="3494471"/>
                  <a:chExt cx="454221" cy="533060"/>
                </a:xfrm>
              </p:grpSpPr>
              <p:sp>
                <p:nvSpPr>
                  <p:cNvPr id="381" name="TextBox 36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147302" y="3643728"/>
                    <a:ext cx="408141" cy="38380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3200" b="1"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>
                      <a:defRPr sz="3200" b="1"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>
                      <a:defRPr sz="3200" b="1"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>
                      <a:defRPr sz="3200" b="1"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>
                      <a:defRPr sz="3200" b="1"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 b="1"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 b="1"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 b="1"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 b="1"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r>
                      <a:rPr lang="en-US" sz="1200" dirty="0">
                        <a:latin typeface="Calibri" pitchFamily="34" charset="0"/>
                      </a:rPr>
                      <a:t>IL-17</a:t>
                    </a:r>
                  </a:p>
                  <a:p>
                    <a:r>
                      <a:rPr lang="en-US" sz="1200" dirty="0">
                        <a:latin typeface="Calibri" pitchFamily="34" charset="0"/>
                      </a:rPr>
                      <a:t>IL-22</a:t>
                    </a:r>
                  </a:p>
                </p:txBody>
              </p:sp>
              <p:grpSp>
                <p:nvGrpSpPr>
                  <p:cNvPr id="382" name="Group 381"/>
                  <p:cNvGrpSpPr/>
                  <p:nvPr/>
                </p:nvGrpSpPr>
                <p:grpSpPr>
                  <a:xfrm>
                    <a:off x="6147036" y="3521421"/>
                    <a:ext cx="330655" cy="151008"/>
                    <a:chOff x="4171089" y="2814944"/>
                    <a:chExt cx="401031" cy="151008"/>
                  </a:xfrm>
                  <a:solidFill>
                    <a:srgbClr val="CCFFCC"/>
                  </a:solidFill>
                </p:grpSpPr>
                <p:sp>
                  <p:nvSpPr>
                    <p:cNvPr id="383" name="Connector 365"/>
                    <p:cNvSpPr/>
                    <p:nvPr/>
                  </p:nvSpPr>
                  <p:spPr>
                    <a:xfrm flipV="1">
                      <a:off x="4454500" y="2814944"/>
                      <a:ext cx="70376" cy="27432"/>
                    </a:xfrm>
                    <a:prstGeom prst="flowChartConnector">
                      <a:avLst/>
                    </a:prstGeom>
                    <a:grpFill/>
                    <a:ln>
                      <a:solidFill>
                        <a:srgbClr val="F1E68D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b="0"/>
                    </a:p>
                  </p:txBody>
                </p:sp>
                <p:sp>
                  <p:nvSpPr>
                    <p:cNvPr id="384" name="Connector 366"/>
                    <p:cNvSpPr/>
                    <p:nvPr/>
                  </p:nvSpPr>
                  <p:spPr>
                    <a:xfrm flipV="1">
                      <a:off x="4350743" y="2879730"/>
                      <a:ext cx="70376" cy="27432"/>
                    </a:xfrm>
                    <a:prstGeom prst="flowChartConnector">
                      <a:avLst/>
                    </a:prstGeom>
                    <a:grpFill/>
                    <a:ln>
                      <a:solidFill>
                        <a:srgbClr val="F1E68D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b="0"/>
                    </a:p>
                  </p:txBody>
                </p:sp>
                <p:sp>
                  <p:nvSpPr>
                    <p:cNvPr id="385" name="Connector 367"/>
                    <p:cNvSpPr/>
                    <p:nvPr/>
                  </p:nvSpPr>
                  <p:spPr>
                    <a:xfrm flipV="1">
                      <a:off x="4257125" y="2843980"/>
                      <a:ext cx="70376" cy="27432"/>
                    </a:xfrm>
                    <a:prstGeom prst="flowChartConnector">
                      <a:avLst/>
                    </a:prstGeom>
                    <a:grpFill/>
                    <a:ln>
                      <a:solidFill>
                        <a:srgbClr val="F1E68D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b="0"/>
                    </a:p>
                  </p:txBody>
                </p:sp>
                <p:sp>
                  <p:nvSpPr>
                    <p:cNvPr id="386" name="Connector 368"/>
                    <p:cNvSpPr/>
                    <p:nvPr/>
                  </p:nvSpPr>
                  <p:spPr>
                    <a:xfrm flipV="1">
                      <a:off x="4171089" y="2938520"/>
                      <a:ext cx="70376" cy="27432"/>
                    </a:xfrm>
                    <a:prstGeom prst="flowChartConnector">
                      <a:avLst/>
                    </a:prstGeom>
                    <a:grpFill/>
                    <a:ln>
                      <a:solidFill>
                        <a:srgbClr val="F1E68D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b="0"/>
                    </a:p>
                  </p:txBody>
                </p:sp>
                <p:sp>
                  <p:nvSpPr>
                    <p:cNvPr id="387" name="Connector 369"/>
                    <p:cNvSpPr/>
                    <p:nvPr/>
                  </p:nvSpPr>
                  <p:spPr>
                    <a:xfrm flipV="1">
                      <a:off x="4501744" y="2911088"/>
                      <a:ext cx="70376" cy="27432"/>
                    </a:xfrm>
                    <a:prstGeom prst="flowChartConnector">
                      <a:avLst/>
                    </a:prstGeom>
                    <a:grpFill/>
                    <a:ln>
                      <a:solidFill>
                        <a:srgbClr val="F1E68D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b="0"/>
                    </a:p>
                  </p:txBody>
                </p:sp>
              </p:grpSp>
            </p:grpSp>
            <p:grpSp>
              <p:nvGrpSpPr>
                <p:cNvPr id="374" name="Group 375"/>
                <p:cNvGrpSpPr>
                  <a:grpSpLocks/>
                </p:cNvGrpSpPr>
                <p:nvPr/>
              </p:nvGrpSpPr>
              <p:grpSpPr bwMode="auto">
                <a:xfrm>
                  <a:off x="2769" y="2342"/>
                  <a:ext cx="345" cy="346"/>
                  <a:chOff x="5083649" y="4873630"/>
                  <a:chExt cx="549594" cy="548006"/>
                </a:xfrm>
              </p:grpSpPr>
              <p:grpSp>
                <p:nvGrpSpPr>
                  <p:cNvPr id="377" name="Group 376"/>
                  <p:cNvGrpSpPr>
                    <a:grpSpLocks noChangeAspect="1"/>
                  </p:cNvGrpSpPr>
                  <p:nvPr/>
                </p:nvGrpSpPr>
                <p:grpSpPr>
                  <a:xfrm rot="825998">
                    <a:off x="5136329" y="4904706"/>
                    <a:ext cx="440423" cy="440423"/>
                    <a:chOff x="3725333" y="2586523"/>
                    <a:chExt cx="914400" cy="914400"/>
                  </a:xfrm>
                  <a:solidFill>
                    <a:srgbClr val="A7E1FF"/>
                  </a:solidFill>
                </p:grpSpPr>
                <p:sp>
                  <p:nvSpPr>
                    <p:cNvPr id="379" name="Oval 378"/>
                    <p:cNvSpPr/>
                    <p:nvPr/>
                  </p:nvSpPr>
                  <p:spPr>
                    <a:xfrm>
                      <a:off x="3725333" y="2586523"/>
                      <a:ext cx="914400" cy="914400"/>
                    </a:xfrm>
                    <a:prstGeom prst="ellipse">
                      <a:avLst/>
                    </a:prstGeom>
                    <a:grpFill/>
                    <a:ln>
                      <a:solidFill>
                        <a:srgbClr val="0000F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b="0"/>
                    </a:p>
                  </p:txBody>
                </p:sp>
                <p:sp>
                  <p:nvSpPr>
                    <p:cNvPr id="380" name="Oval 379"/>
                    <p:cNvSpPr/>
                    <p:nvPr/>
                  </p:nvSpPr>
                  <p:spPr>
                    <a:xfrm>
                      <a:off x="3751273" y="2713834"/>
                      <a:ext cx="753533" cy="683181"/>
                    </a:xfrm>
                    <a:prstGeom prst="ellipse">
                      <a:avLst/>
                    </a:prstGeom>
                    <a:grpFill/>
                    <a:ln>
                      <a:solidFill>
                        <a:srgbClr val="0000F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b="0"/>
                    </a:p>
                  </p:txBody>
                </p:sp>
              </p:grpSp>
              <p:sp>
                <p:nvSpPr>
                  <p:cNvPr id="378" name="TextBox 37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119207" y="4991921"/>
                    <a:ext cx="472307" cy="26004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3200" b="1"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>
                      <a:defRPr sz="3200" b="1"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>
                      <a:defRPr sz="3200" b="1"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>
                      <a:defRPr sz="3200" b="1"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>
                      <a:defRPr sz="3200" b="1"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 b="1"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 b="1"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 b="1"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 b="1"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r>
                      <a:rPr lang="en-US" sz="1100">
                        <a:latin typeface="Calibri" pitchFamily="34" charset="0"/>
                      </a:rPr>
                      <a:t>Th17</a:t>
                    </a:r>
                  </a:p>
                </p:txBody>
              </p:sp>
            </p:grpSp>
            <p:sp>
              <p:nvSpPr>
                <p:cNvPr id="375" name="Freeform 374"/>
                <p:cNvSpPr/>
                <p:nvPr/>
              </p:nvSpPr>
              <p:spPr>
                <a:xfrm rot="20442516">
                  <a:off x="2242" y="2440"/>
                  <a:ext cx="851" cy="734"/>
                </a:xfrm>
                <a:custGeom>
                  <a:avLst/>
                  <a:gdLst>
                    <a:gd name="connsiteX0" fmla="*/ 0 w 914400"/>
                    <a:gd name="connsiteY0" fmla="*/ 457200 h 914400"/>
                    <a:gd name="connsiteX1" fmla="*/ 457200 w 914400"/>
                    <a:gd name="connsiteY1" fmla="*/ 0 h 914400"/>
                    <a:gd name="connsiteX2" fmla="*/ 914400 w 914400"/>
                    <a:gd name="connsiteY2" fmla="*/ 457200 h 914400"/>
                    <a:gd name="connsiteX3" fmla="*/ 457200 w 914400"/>
                    <a:gd name="connsiteY3" fmla="*/ 914400 h 914400"/>
                    <a:gd name="connsiteX4" fmla="*/ 0 w 914400"/>
                    <a:gd name="connsiteY4" fmla="*/ 457200 h 914400"/>
                    <a:gd name="connsiteX0" fmla="*/ 9171 w 932742"/>
                    <a:gd name="connsiteY0" fmla="*/ 755650 h 1212850"/>
                    <a:gd name="connsiteX1" fmla="*/ 411343 w 932742"/>
                    <a:gd name="connsiteY1" fmla="*/ 0 h 1212850"/>
                    <a:gd name="connsiteX2" fmla="*/ 923571 w 932742"/>
                    <a:gd name="connsiteY2" fmla="*/ 755650 h 1212850"/>
                    <a:gd name="connsiteX3" fmla="*/ 466371 w 932742"/>
                    <a:gd name="connsiteY3" fmla="*/ 1212850 h 1212850"/>
                    <a:gd name="connsiteX4" fmla="*/ 9171 w 932742"/>
                    <a:gd name="connsiteY4" fmla="*/ 755650 h 1212850"/>
                    <a:gd name="connsiteX0" fmla="*/ 28971 w 952542"/>
                    <a:gd name="connsiteY0" fmla="*/ 821267 h 1278467"/>
                    <a:gd name="connsiteX1" fmla="*/ 312342 w 952542"/>
                    <a:gd name="connsiteY1" fmla="*/ 427567 h 1278467"/>
                    <a:gd name="connsiteX2" fmla="*/ 431143 w 952542"/>
                    <a:gd name="connsiteY2" fmla="*/ 65617 h 1278467"/>
                    <a:gd name="connsiteX3" fmla="*/ 943371 w 952542"/>
                    <a:gd name="connsiteY3" fmla="*/ 821267 h 1278467"/>
                    <a:gd name="connsiteX4" fmla="*/ 486171 w 952542"/>
                    <a:gd name="connsiteY4" fmla="*/ 1278467 h 1278467"/>
                    <a:gd name="connsiteX5" fmla="*/ 28971 w 952542"/>
                    <a:gd name="connsiteY5" fmla="*/ 821267 h 1278467"/>
                    <a:gd name="connsiteX0" fmla="*/ 28971 w 944253"/>
                    <a:gd name="connsiteY0" fmla="*/ 761471 h 1218671"/>
                    <a:gd name="connsiteX1" fmla="*/ 312342 w 944253"/>
                    <a:gd name="connsiteY1" fmla="*/ 367771 h 1218671"/>
                    <a:gd name="connsiteX2" fmla="*/ 431143 w 944253"/>
                    <a:gd name="connsiteY2" fmla="*/ 5821 h 1218671"/>
                    <a:gd name="connsiteX3" fmla="*/ 491461 w 944253"/>
                    <a:gd name="connsiteY3" fmla="*/ 332847 h 1218671"/>
                    <a:gd name="connsiteX4" fmla="*/ 943371 w 944253"/>
                    <a:gd name="connsiteY4" fmla="*/ 761471 h 1218671"/>
                    <a:gd name="connsiteX5" fmla="*/ 486171 w 944253"/>
                    <a:gd name="connsiteY5" fmla="*/ 1218671 h 1218671"/>
                    <a:gd name="connsiteX6" fmla="*/ 28971 w 944253"/>
                    <a:gd name="connsiteY6" fmla="*/ 761471 h 1218671"/>
                    <a:gd name="connsiteX0" fmla="*/ 28971 w 963304"/>
                    <a:gd name="connsiteY0" fmla="*/ 761471 h 1218671"/>
                    <a:gd name="connsiteX1" fmla="*/ 312342 w 963304"/>
                    <a:gd name="connsiteY1" fmla="*/ 367771 h 1218671"/>
                    <a:gd name="connsiteX2" fmla="*/ 431143 w 963304"/>
                    <a:gd name="connsiteY2" fmla="*/ 5821 h 1218671"/>
                    <a:gd name="connsiteX3" fmla="*/ 491461 w 963304"/>
                    <a:gd name="connsiteY3" fmla="*/ 332847 h 1218671"/>
                    <a:gd name="connsiteX4" fmla="*/ 605770 w 963304"/>
                    <a:gd name="connsiteY4" fmla="*/ 339197 h 1218671"/>
                    <a:gd name="connsiteX5" fmla="*/ 943371 w 963304"/>
                    <a:gd name="connsiteY5" fmla="*/ 761471 h 1218671"/>
                    <a:gd name="connsiteX6" fmla="*/ 486171 w 963304"/>
                    <a:gd name="connsiteY6" fmla="*/ 1218671 h 1218671"/>
                    <a:gd name="connsiteX7" fmla="*/ 28971 w 963304"/>
                    <a:gd name="connsiteY7" fmla="*/ 761471 h 1218671"/>
                    <a:gd name="connsiteX0" fmla="*/ 28971 w 964538"/>
                    <a:gd name="connsiteY0" fmla="*/ 761471 h 1218671"/>
                    <a:gd name="connsiteX1" fmla="*/ 312342 w 964538"/>
                    <a:gd name="connsiteY1" fmla="*/ 367771 h 1218671"/>
                    <a:gd name="connsiteX2" fmla="*/ 431143 w 964538"/>
                    <a:gd name="connsiteY2" fmla="*/ 5821 h 1218671"/>
                    <a:gd name="connsiteX3" fmla="*/ 491461 w 964538"/>
                    <a:gd name="connsiteY3" fmla="*/ 332847 h 1218671"/>
                    <a:gd name="connsiteX4" fmla="*/ 605770 w 964538"/>
                    <a:gd name="connsiteY4" fmla="*/ 339197 h 1218671"/>
                    <a:gd name="connsiteX5" fmla="*/ 613172 w 964538"/>
                    <a:gd name="connsiteY5" fmla="*/ 342372 h 1218671"/>
                    <a:gd name="connsiteX6" fmla="*/ 943371 w 964538"/>
                    <a:gd name="connsiteY6" fmla="*/ 761471 h 1218671"/>
                    <a:gd name="connsiteX7" fmla="*/ 486171 w 964538"/>
                    <a:gd name="connsiteY7" fmla="*/ 1218671 h 1218671"/>
                    <a:gd name="connsiteX8" fmla="*/ 28971 w 964538"/>
                    <a:gd name="connsiteY8" fmla="*/ 761471 h 1218671"/>
                    <a:gd name="connsiteX0" fmla="*/ 28971 w 974592"/>
                    <a:gd name="connsiteY0" fmla="*/ 761471 h 1218671"/>
                    <a:gd name="connsiteX1" fmla="*/ 312342 w 974592"/>
                    <a:gd name="connsiteY1" fmla="*/ 367771 h 1218671"/>
                    <a:gd name="connsiteX2" fmla="*/ 431143 w 974592"/>
                    <a:gd name="connsiteY2" fmla="*/ 5821 h 1218671"/>
                    <a:gd name="connsiteX3" fmla="*/ 491461 w 974592"/>
                    <a:gd name="connsiteY3" fmla="*/ 332847 h 1218671"/>
                    <a:gd name="connsiteX4" fmla="*/ 605770 w 974592"/>
                    <a:gd name="connsiteY4" fmla="*/ 339197 h 1218671"/>
                    <a:gd name="connsiteX5" fmla="*/ 673500 w 974592"/>
                    <a:gd name="connsiteY5" fmla="*/ 342372 h 1218671"/>
                    <a:gd name="connsiteX6" fmla="*/ 943371 w 974592"/>
                    <a:gd name="connsiteY6" fmla="*/ 761471 h 1218671"/>
                    <a:gd name="connsiteX7" fmla="*/ 486171 w 974592"/>
                    <a:gd name="connsiteY7" fmla="*/ 1218671 h 1218671"/>
                    <a:gd name="connsiteX8" fmla="*/ 28971 w 974592"/>
                    <a:gd name="connsiteY8" fmla="*/ 761471 h 1218671"/>
                    <a:gd name="connsiteX0" fmla="*/ 28971 w 999198"/>
                    <a:gd name="connsiteY0" fmla="*/ 761471 h 1218671"/>
                    <a:gd name="connsiteX1" fmla="*/ 312342 w 999198"/>
                    <a:gd name="connsiteY1" fmla="*/ 367771 h 1218671"/>
                    <a:gd name="connsiteX2" fmla="*/ 431143 w 999198"/>
                    <a:gd name="connsiteY2" fmla="*/ 5821 h 1218671"/>
                    <a:gd name="connsiteX3" fmla="*/ 491461 w 999198"/>
                    <a:gd name="connsiteY3" fmla="*/ 332847 h 1218671"/>
                    <a:gd name="connsiteX4" fmla="*/ 605770 w 999198"/>
                    <a:gd name="connsiteY4" fmla="*/ 339197 h 1218671"/>
                    <a:gd name="connsiteX5" fmla="*/ 673500 w 999198"/>
                    <a:gd name="connsiteY5" fmla="*/ 342372 h 1218671"/>
                    <a:gd name="connsiteX6" fmla="*/ 821134 w 999198"/>
                    <a:gd name="connsiteY6" fmla="*/ 348722 h 1218671"/>
                    <a:gd name="connsiteX7" fmla="*/ 943371 w 999198"/>
                    <a:gd name="connsiteY7" fmla="*/ 761471 h 1218671"/>
                    <a:gd name="connsiteX8" fmla="*/ 486171 w 999198"/>
                    <a:gd name="connsiteY8" fmla="*/ 1218671 h 1218671"/>
                    <a:gd name="connsiteX9" fmla="*/ 28971 w 999198"/>
                    <a:gd name="connsiteY9" fmla="*/ 761471 h 1218671"/>
                    <a:gd name="connsiteX0" fmla="*/ 28971 w 1020320"/>
                    <a:gd name="connsiteY0" fmla="*/ 761471 h 1218671"/>
                    <a:gd name="connsiteX1" fmla="*/ 312342 w 1020320"/>
                    <a:gd name="connsiteY1" fmla="*/ 367771 h 1218671"/>
                    <a:gd name="connsiteX2" fmla="*/ 431143 w 1020320"/>
                    <a:gd name="connsiteY2" fmla="*/ 5821 h 1218671"/>
                    <a:gd name="connsiteX3" fmla="*/ 491461 w 1020320"/>
                    <a:gd name="connsiteY3" fmla="*/ 332847 h 1218671"/>
                    <a:gd name="connsiteX4" fmla="*/ 605770 w 1020320"/>
                    <a:gd name="connsiteY4" fmla="*/ 339197 h 1218671"/>
                    <a:gd name="connsiteX5" fmla="*/ 673500 w 1020320"/>
                    <a:gd name="connsiteY5" fmla="*/ 342372 h 1218671"/>
                    <a:gd name="connsiteX6" fmla="*/ 947865 w 1020320"/>
                    <a:gd name="connsiteY6" fmla="*/ 145522 h 1218671"/>
                    <a:gd name="connsiteX7" fmla="*/ 943371 w 1020320"/>
                    <a:gd name="connsiteY7" fmla="*/ 761471 h 1218671"/>
                    <a:gd name="connsiteX8" fmla="*/ 486171 w 1020320"/>
                    <a:gd name="connsiteY8" fmla="*/ 1218671 h 1218671"/>
                    <a:gd name="connsiteX9" fmla="*/ 28971 w 1020320"/>
                    <a:gd name="connsiteY9" fmla="*/ 761471 h 1218671"/>
                    <a:gd name="connsiteX0" fmla="*/ 28971 w 997606"/>
                    <a:gd name="connsiteY0" fmla="*/ 761471 h 1218671"/>
                    <a:gd name="connsiteX1" fmla="*/ 312342 w 997606"/>
                    <a:gd name="connsiteY1" fmla="*/ 367771 h 1218671"/>
                    <a:gd name="connsiteX2" fmla="*/ 431143 w 997606"/>
                    <a:gd name="connsiteY2" fmla="*/ 5821 h 1218671"/>
                    <a:gd name="connsiteX3" fmla="*/ 491461 w 997606"/>
                    <a:gd name="connsiteY3" fmla="*/ 332847 h 1218671"/>
                    <a:gd name="connsiteX4" fmla="*/ 605770 w 997606"/>
                    <a:gd name="connsiteY4" fmla="*/ 339197 h 1218671"/>
                    <a:gd name="connsiteX5" fmla="*/ 673500 w 997606"/>
                    <a:gd name="connsiteY5" fmla="*/ 342372 h 1218671"/>
                    <a:gd name="connsiteX6" fmla="*/ 947865 w 997606"/>
                    <a:gd name="connsiteY6" fmla="*/ 145522 h 1218671"/>
                    <a:gd name="connsiteX7" fmla="*/ 706305 w 997606"/>
                    <a:gd name="connsiteY7" fmla="*/ 507472 h 1218671"/>
                    <a:gd name="connsiteX8" fmla="*/ 943371 w 997606"/>
                    <a:gd name="connsiteY8" fmla="*/ 761471 h 1218671"/>
                    <a:gd name="connsiteX9" fmla="*/ 486171 w 997606"/>
                    <a:gd name="connsiteY9" fmla="*/ 1218671 h 1218671"/>
                    <a:gd name="connsiteX10" fmla="*/ 28971 w 997606"/>
                    <a:gd name="connsiteY10" fmla="*/ 761471 h 1218671"/>
                    <a:gd name="connsiteX0" fmla="*/ 28971 w 1198385"/>
                    <a:gd name="connsiteY0" fmla="*/ 761471 h 1218671"/>
                    <a:gd name="connsiteX1" fmla="*/ 312342 w 1198385"/>
                    <a:gd name="connsiteY1" fmla="*/ 367771 h 1218671"/>
                    <a:gd name="connsiteX2" fmla="*/ 431143 w 1198385"/>
                    <a:gd name="connsiteY2" fmla="*/ 5821 h 1218671"/>
                    <a:gd name="connsiteX3" fmla="*/ 491461 w 1198385"/>
                    <a:gd name="connsiteY3" fmla="*/ 332847 h 1218671"/>
                    <a:gd name="connsiteX4" fmla="*/ 605770 w 1198385"/>
                    <a:gd name="connsiteY4" fmla="*/ 339197 h 1218671"/>
                    <a:gd name="connsiteX5" fmla="*/ 673500 w 1198385"/>
                    <a:gd name="connsiteY5" fmla="*/ 342372 h 1218671"/>
                    <a:gd name="connsiteX6" fmla="*/ 947865 w 1198385"/>
                    <a:gd name="connsiteY6" fmla="*/ 145522 h 1218671"/>
                    <a:gd name="connsiteX7" fmla="*/ 706305 w 1198385"/>
                    <a:gd name="connsiteY7" fmla="*/ 507472 h 1218671"/>
                    <a:gd name="connsiteX8" fmla="*/ 1158874 w 1198385"/>
                    <a:gd name="connsiteY8" fmla="*/ 488422 h 1218671"/>
                    <a:gd name="connsiteX9" fmla="*/ 943371 w 1198385"/>
                    <a:gd name="connsiteY9" fmla="*/ 761471 h 1218671"/>
                    <a:gd name="connsiteX10" fmla="*/ 486171 w 1198385"/>
                    <a:gd name="connsiteY10" fmla="*/ 1218671 h 1218671"/>
                    <a:gd name="connsiteX11" fmla="*/ 28971 w 1198385"/>
                    <a:gd name="connsiteY11" fmla="*/ 761471 h 1218671"/>
                    <a:gd name="connsiteX0" fmla="*/ 28971 w 1225483"/>
                    <a:gd name="connsiteY0" fmla="*/ 761471 h 1218671"/>
                    <a:gd name="connsiteX1" fmla="*/ 312342 w 1225483"/>
                    <a:gd name="connsiteY1" fmla="*/ 367771 h 1218671"/>
                    <a:gd name="connsiteX2" fmla="*/ 431143 w 1225483"/>
                    <a:gd name="connsiteY2" fmla="*/ 5821 h 1218671"/>
                    <a:gd name="connsiteX3" fmla="*/ 491461 w 1225483"/>
                    <a:gd name="connsiteY3" fmla="*/ 332847 h 1218671"/>
                    <a:gd name="connsiteX4" fmla="*/ 605770 w 1225483"/>
                    <a:gd name="connsiteY4" fmla="*/ 339197 h 1218671"/>
                    <a:gd name="connsiteX5" fmla="*/ 673500 w 1225483"/>
                    <a:gd name="connsiteY5" fmla="*/ 342372 h 1218671"/>
                    <a:gd name="connsiteX6" fmla="*/ 947865 w 1225483"/>
                    <a:gd name="connsiteY6" fmla="*/ 145522 h 1218671"/>
                    <a:gd name="connsiteX7" fmla="*/ 706305 w 1225483"/>
                    <a:gd name="connsiteY7" fmla="*/ 507472 h 1218671"/>
                    <a:gd name="connsiteX8" fmla="*/ 1158874 w 1225483"/>
                    <a:gd name="connsiteY8" fmla="*/ 488422 h 1218671"/>
                    <a:gd name="connsiteX9" fmla="*/ 720721 w 1225483"/>
                    <a:gd name="connsiteY9" fmla="*/ 640822 h 1218671"/>
                    <a:gd name="connsiteX10" fmla="*/ 943371 w 1225483"/>
                    <a:gd name="connsiteY10" fmla="*/ 761471 h 1218671"/>
                    <a:gd name="connsiteX11" fmla="*/ 486171 w 1225483"/>
                    <a:gd name="connsiteY11" fmla="*/ 1218671 h 1218671"/>
                    <a:gd name="connsiteX12" fmla="*/ 28971 w 1225483"/>
                    <a:gd name="connsiteY12" fmla="*/ 761471 h 1218671"/>
                    <a:gd name="connsiteX0" fmla="*/ 28971 w 1225483"/>
                    <a:gd name="connsiteY0" fmla="*/ 761471 h 1232430"/>
                    <a:gd name="connsiteX1" fmla="*/ 312342 w 1225483"/>
                    <a:gd name="connsiteY1" fmla="*/ 367771 h 1232430"/>
                    <a:gd name="connsiteX2" fmla="*/ 431143 w 1225483"/>
                    <a:gd name="connsiteY2" fmla="*/ 5821 h 1232430"/>
                    <a:gd name="connsiteX3" fmla="*/ 491461 w 1225483"/>
                    <a:gd name="connsiteY3" fmla="*/ 332847 h 1232430"/>
                    <a:gd name="connsiteX4" fmla="*/ 605770 w 1225483"/>
                    <a:gd name="connsiteY4" fmla="*/ 339197 h 1232430"/>
                    <a:gd name="connsiteX5" fmla="*/ 673500 w 1225483"/>
                    <a:gd name="connsiteY5" fmla="*/ 342372 h 1232430"/>
                    <a:gd name="connsiteX6" fmla="*/ 947865 w 1225483"/>
                    <a:gd name="connsiteY6" fmla="*/ 145522 h 1232430"/>
                    <a:gd name="connsiteX7" fmla="*/ 706305 w 1225483"/>
                    <a:gd name="connsiteY7" fmla="*/ 507472 h 1232430"/>
                    <a:gd name="connsiteX8" fmla="*/ 1158874 w 1225483"/>
                    <a:gd name="connsiteY8" fmla="*/ 488422 h 1232430"/>
                    <a:gd name="connsiteX9" fmla="*/ 720721 w 1225483"/>
                    <a:gd name="connsiteY9" fmla="*/ 640822 h 1232430"/>
                    <a:gd name="connsiteX10" fmla="*/ 943371 w 1225483"/>
                    <a:gd name="connsiteY10" fmla="*/ 761471 h 1232430"/>
                    <a:gd name="connsiteX11" fmla="*/ 781838 w 1225483"/>
                    <a:gd name="connsiteY11" fmla="*/ 844022 h 1232430"/>
                    <a:gd name="connsiteX12" fmla="*/ 486171 w 1225483"/>
                    <a:gd name="connsiteY12" fmla="*/ 1218671 h 1232430"/>
                    <a:gd name="connsiteX13" fmla="*/ 28971 w 1225483"/>
                    <a:gd name="connsiteY13" fmla="*/ 761471 h 1232430"/>
                    <a:gd name="connsiteX0" fmla="*/ 125938 w 1322450"/>
                    <a:gd name="connsiteY0" fmla="*/ 761471 h 1232430"/>
                    <a:gd name="connsiteX1" fmla="*/ 47228 w 1322450"/>
                    <a:gd name="connsiteY1" fmla="*/ 170921 h 1232430"/>
                    <a:gd name="connsiteX2" fmla="*/ 409309 w 1322450"/>
                    <a:gd name="connsiteY2" fmla="*/ 367771 h 1232430"/>
                    <a:gd name="connsiteX3" fmla="*/ 528110 w 1322450"/>
                    <a:gd name="connsiteY3" fmla="*/ 5821 h 1232430"/>
                    <a:gd name="connsiteX4" fmla="*/ 588428 w 1322450"/>
                    <a:gd name="connsiteY4" fmla="*/ 332847 h 1232430"/>
                    <a:gd name="connsiteX5" fmla="*/ 702737 w 1322450"/>
                    <a:gd name="connsiteY5" fmla="*/ 339197 h 1232430"/>
                    <a:gd name="connsiteX6" fmla="*/ 770467 w 1322450"/>
                    <a:gd name="connsiteY6" fmla="*/ 342372 h 1232430"/>
                    <a:gd name="connsiteX7" fmla="*/ 1044832 w 1322450"/>
                    <a:gd name="connsiteY7" fmla="*/ 145522 h 1232430"/>
                    <a:gd name="connsiteX8" fmla="*/ 803272 w 1322450"/>
                    <a:gd name="connsiteY8" fmla="*/ 507472 h 1232430"/>
                    <a:gd name="connsiteX9" fmla="*/ 1255841 w 1322450"/>
                    <a:gd name="connsiteY9" fmla="*/ 488422 h 1232430"/>
                    <a:gd name="connsiteX10" fmla="*/ 817688 w 1322450"/>
                    <a:gd name="connsiteY10" fmla="*/ 640822 h 1232430"/>
                    <a:gd name="connsiteX11" fmla="*/ 1040338 w 1322450"/>
                    <a:gd name="connsiteY11" fmla="*/ 761471 h 1232430"/>
                    <a:gd name="connsiteX12" fmla="*/ 878805 w 1322450"/>
                    <a:gd name="connsiteY12" fmla="*/ 844022 h 1232430"/>
                    <a:gd name="connsiteX13" fmla="*/ 583138 w 1322450"/>
                    <a:gd name="connsiteY13" fmla="*/ 1218671 h 1232430"/>
                    <a:gd name="connsiteX14" fmla="*/ 125938 w 1322450"/>
                    <a:gd name="connsiteY14" fmla="*/ 761471 h 1232430"/>
                    <a:gd name="connsiteX0" fmla="*/ 108587 w 1305099"/>
                    <a:gd name="connsiteY0" fmla="*/ 761471 h 1232430"/>
                    <a:gd name="connsiteX1" fmla="*/ 212697 w 1305099"/>
                    <a:gd name="connsiteY1" fmla="*/ 491596 h 1232430"/>
                    <a:gd name="connsiteX2" fmla="*/ 29877 w 1305099"/>
                    <a:gd name="connsiteY2" fmla="*/ 170921 h 1232430"/>
                    <a:gd name="connsiteX3" fmla="*/ 391958 w 1305099"/>
                    <a:gd name="connsiteY3" fmla="*/ 367771 h 1232430"/>
                    <a:gd name="connsiteX4" fmla="*/ 510759 w 1305099"/>
                    <a:gd name="connsiteY4" fmla="*/ 5821 h 1232430"/>
                    <a:gd name="connsiteX5" fmla="*/ 571077 w 1305099"/>
                    <a:gd name="connsiteY5" fmla="*/ 332847 h 1232430"/>
                    <a:gd name="connsiteX6" fmla="*/ 685386 w 1305099"/>
                    <a:gd name="connsiteY6" fmla="*/ 339197 h 1232430"/>
                    <a:gd name="connsiteX7" fmla="*/ 753116 w 1305099"/>
                    <a:gd name="connsiteY7" fmla="*/ 342372 h 1232430"/>
                    <a:gd name="connsiteX8" fmla="*/ 1027481 w 1305099"/>
                    <a:gd name="connsiteY8" fmla="*/ 145522 h 1232430"/>
                    <a:gd name="connsiteX9" fmla="*/ 785921 w 1305099"/>
                    <a:gd name="connsiteY9" fmla="*/ 507472 h 1232430"/>
                    <a:gd name="connsiteX10" fmla="*/ 1238490 w 1305099"/>
                    <a:gd name="connsiteY10" fmla="*/ 488422 h 1232430"/>
                    <a:gd name="connsiteX11" fmla="*/ 800337 w 1305099"/>
                    <a:gd name="connsiteY11" fmla="*/ 640822 h 1232430"/>
                    <a:gd name="connsiteX12" fmla="*/ 1022987 w 1305099"/>
                    <a:gd name="connsiteY12" fmla="*/ 761471 h 1232430"/>
                    <a:gd name="connsiteX13" fmla="*/ 861454 w 1305099"/>
                    <a:gd name="connsiteY13" fmla="*/ 844022 h 1232430"/>
                    <a:gd name="connsiteX14" fmla="*/ 565787 w 1305099"/>
                    <a:gd name="connsiteY14" fmla="*/ 1218671 h 1232430"/>
                    <a:gd name="connsiteX15" fmla="*/ 108587 w 1305099"/>
                    <a:gd name="connsiteY15" fmla="*/ 761471 h 1232430"/>
                    <a:gd name="connsiteX0" fmla="*/ 117843 w 1314355"/>
                    <a:gd name="connsiteY0" fmla="*/ 761471 h 1232430"/>
                    <a:gd name="connsiteX1" fmla="*/ 221953 w 1314355"/>
                    <a:gd name="connsiteY1" fmla="*/ 491596 h 1232430"/>
                    <a:gd name="connsiteX2" fmla="*/ 166418 w 1314355"/>
                    <a:gd name="connsiteY2" fmla="*/ 342371 h 1232430"/>
                    <a:gd name="connsiteX3" fmla="*/ 39133 w 1314355"/>
                    <a:gd name="connsiteY3" fmla="*/ 170921 h 1232430"/>
                    <a:gd name="connsiteX4" fmla="*/ 401214 w 1314355"/>
                    <a:gd name="connsiteY4" fmla="*/ 367771 h 1232430"/>
                    <a:gd name="connsiteX5" fmla="*/ 520015 w 1314355"/>
                    <a:gd name="connsiteY5" fmla="*/ 5821 h 1232430"/>
                    <a:gd name="connsiteX6" fmla="*/ 580333 w 1314355"/>
                    <a:gd name="connsiteY6" fmla="*/ 332847 h 1232430"/>
                    <a:gd name="connsiteX7" fmla="*/ 694642 w 1314355"/>
                    <a:gd name="connsiteY7" fmla="*/ 339197 h 1232430"/>
                    <a:gd name="connsiteX8" fmla="*/ 762372 w 1314355"/>
                    <a:gd name="connsiteY8" fmla="*/ 342372 h 1232430"/>
                    <a:gd name="connsiteX9" fmla="*/ 1036737 w 1314355"/>
                    <a:gd name="connsiteY9" fmla="*/ 145522 h 1232430"/>
                    <a:gd name="connsiteX10" fmla="*/ 795177 w 1314355"/>
                    <a:gd name="connsiteY10" fmla="*/ 507472 h 1232430"/>
                    <a:gd name="connsiteX11" fmla="*/ 1247746 w 1314355"/>
                    <a:gd name="connsiteY11" fmla="*/ 488422 h 1232430"/>
                    <a:gd name="connsiteX12" fmla="*/ 809593 w 1314355"/>
                    <a:gd name="connsiteY12" fmla="*/ 640822 h 1232430"/>
                    <a:gd name="connsiteX13" fmla="*/ 1032243 w 1314355"/>
                    <a:gd name="connsiteY13" fmla="*/ 761471 h 1232430"/>
                    <a:gd name="connsiteX14" fmla="*/ 870710 w 1314355"/>
                    <a:gd name="connsiteY14" fmla="*/ 844022 h 1232430"/>
                    <a:gd name="connsiteX15" fmla="*/ 575043 w 1314355"/>
                    <a:gd name="connsiteY15" fmla="*/ 1218671 h 1232430"/>
                    <a:gd name="connsiteX16" fmla="*/ 117843 w 1314355"/>
                    <a:gd name="connsiteY16" fmla="*/ 761471 h 1232430"/>
                    <a:gd name="connsiteX0" fmla="*/ 117843 w 1314355"/>
                    <a:gd name="connsiteY0" fmla="*/ 761471 h 1232430"/>
                    <a:gd name="connsiteX1" fmla="*/ 221953 w 1314355"/>
                    <a:gd name="connsiteY1" fmla="*/ 491596 h 1232430"/>
                    <a:gd name="connsiteX2" fmla="*/ 166418 w 1314355"/>
                    <a:gd name="connsiteY2" fmla="*/ 342371 h 1232430"/>
                    <a:gd name="connsiteX3" fmla="*/ 39133 w 1314355"/>
                    <a:gd name="connsiteY3" fmla="*/ 170921 h 1232430"/>
                    <a:gd name="connsiteX4" fmla="*/ 401214 w 1314355"/>
                    <a:gd name="connsiteY4" fmla="*/ 367771 h 1232430"/>
                    <a:gd name="connsiteX5" fmla="*/ 520015 w 1314355"/>
                    <a:gd name="connsiteY5" fmla="*/ 5821 h 1232430"/>
                    <a:gd name="connsiteX6" fmla="*/ 580333 w 1314355"/>
                    <a:gd name="connsiteY6" fmla="*/ 332847 h 1232430"/>
                    <a:gd name="connsiteX7" fmla="*/ 694642 w 1314355"/>
                    <a:gd name="connsiteY7" fmla="*/ 339197 h 1232430"/>
                    <a:gd name="connsiteX8" fmla="*/ 762372 w 1314355"/>
                    <a:gd name="connsiteY8" fmla="*/ 342372 h 1232430"/>
                    <a:gd name="connsiteX9" fmla="*/ 1036737 w 1314355"/>
                    <a:gd name="connsiteY9" fmla="*/ 145522 h 1232430"/>
                    <a:gd name="connsiteX10" fmla="*/ 795177 w 1314355"/>
                    <a:gd name="connsiteY10" fmla="*/ 507472 h 1232430"/>
                    <a:gd name="connsiteX11" fmla="*/ 1247746 w 1314355"/>
                    <a:gd name="connsiteY11" fmla="*/ 488422 h 1232430"/>
                    <a:gd name="connsiteX12" fmla="*/ 809593 w 1314355"/>
                    <a:gd name="connsiteY12" fmla="*/ 640822 h 1232430"/>
                    <a:gd name="connsiteX13" fmla="*/ 1080928 w 1314355"/>
                    <a:gd name="connsiteY13" fmla="*/ 875771 h 1232430"/>
                    <a:gd name="connsiteX14" fmla="*/ 870710 w 1314355"/>
                    <a:gd name="connsiteY14" fmla="*/ 844022 h 1232430"/>
                    <a:gd name="connsiteX15" fmla="*/ 575043 w 1314355"/>
                    <a:gd name="connsiteY15" fmla="*/ 1218671 h 1232430"/>
                    <a:gd name="connsiteX16" fmla="*/ 117843 w 1314355"/>
                    <a:gd name="connsiteY16" fmla="*/ 761471 h 1232430"/>
                    <a:gd name="connsiteX0" fmla="*/ 117843 w 1314355"/>
                    <a:gd name="connsiteY0" fmla="*/ 761471 h 1232430"/>
                    <a:gd name="connsiteX1" fmla="*/ 221953 w 1314355"/>
                    <a:gd name="connsiteY1" fmla="*/ 491596 h 1232430"/>
                    <a:gd name="connsiteX2" fmla="*/ 166418 w 1314355"/>
                    <a:gd name="connsiteY2" fmla="*/ 342371 h 1232430"/>
                    <a:gd name="connsiteX3" fmla="*/ 39133 w 1314355"/>
                    <a:gd name="connsiteY3" fmla="*/ 170921 h 1232430"/>
                    <a:gd name="connsiteX4" fmla="*/ 401214 w 1314355"/>
                    <a:gd name="connsiteY4" fmla="*/ 367771 h 1232430"/>
                    <a:gd name="connsiteX5" fmla="*/ 520015 w 1314355"/>
                    <a:gd name="connsiteY5" fmla="*/ 5821 h 1232430"/>
                    <a:gd name="connsiteX6" fmla="*/ 580333 w 1314355"/>
                    <a:gd name="connsiteY6" fmla="*/ 332847 h 1232430"/>
                    <a:gd name="connsiteX7" fmla="*/ 694642 w 1314355"/>
                    <a:gd name="connsiteY7" fmla="*/ 339197 h 1232430"/>
                    <a:gd name="connsiteX8" fmla="*/ 762372 w 1314355"/>
                    <a:gd name="connsiteY8" fmla="*/ 342372 h 1232430"/>
                    <a:gd name="connsiteX9" fmla="*/ 1036737 w 1314355"/>
                    <a:gd name="connsiteY9" fmla="*/ 145522 h 1232430"/>
                    <a:gd name="connsiteX10" fmla="*/ 795177 w 1314355"/>
                    <a:gd name="connsiteY10" fmla="*/ 507472 h 1232430"/>
                    <a:gd name="connsiteX11" fmla="*/ 1247746 w 1314355"/>
                    <a:gd name="connsiteY11" fmla="*/ 542397 h 1232430"/>
                    <a:gd name="connsiteX12" fmla="*/ 809593 w 1314355"/>
                    <a:gd name="connsiteY12" fmla="*/ 640822 h 1232430"/>
                    <a:gd name="connsiteX13" fmla="*/ 1080928 w 1314355"/>
                    <a:gd name="connsiteY13" fmla="*/ 875771 h 1232430"/>
                    <a:gd name="connsiteX14" fmla="*/ 870710 w 1314355"/>
                    <a:gd name="connsiteY14" fmla="*/ 844022 h 1232430"/>
                    <a:gd name="connsiteX15" fmla="*/ 575043 w 1314355"/>
                    <a:gd name="connsiteY15" fmla="*/ 1218671 h 1232430"/>
                    <a:gd name="connsiteX16" fmla="*/ 117843 w 1314355"/>
                    <a:gd name="connsiteY16" fmla="*/ 761471 h 1232430"/>
                    <a:gd name="connsiteX0" fmla="*/ 58848 w 1513594"/>
                    <a:gd name="connsiteY0" fmla="*/ 869421 h 1222904"/>
                    <a:gd name="connsiteX1" fmla="*/ 421192 w 1513594"/>
                    <a:gd name="connsiteY1" fmla="*/ 491596 h 1222904"/>
                    <a:gd name="connsiteX2" fmla="*/ 365657 w 1513594"/>
                    <a:gd name="connsiteY2" fmla="*/ 342371 h 1222904"/>
                    <a:gd name="connsiteX3" fmla="*/ 238372 w 1513594"/>
                    <a:gd name="connsiteY3" fmla="*/ 170921 h 1222904"/>
                    <a:gd name="connsiteX4" fmla="*/ 600453 w 1513594"/>
                    <a:gd name="connsiteY4" fmla="*/ 367771 h 1222904"/>
                    <a:gd name="connsiteX5" fmla="*/ 719254 w 1513594"/>
                    <a:gd name="connsiteY5" fmla="*/ 5821 h 1222904"/>
                    <a:gd name="connsiteX6" fmla="*/ 779572 w 1513594"/>
                    <a:gd name="connsiteY6" fmla="*/ 332847 h 1222904"/>
                    <a:gd name="connsiteX7" fmla="*/ 893881 w 1513594"/>
                    <a:gd name="connsiteY7" fmla="*/ 339197 h 1222904"/>
                    <a:gd name="connsiteX8" fmla="*/ 961611 w 1513594"/>
                    <a:gd name="connsiteY8" fmla="*/ 342372 h 1222904"/>
                    <a:gd name="connsiteX9" fmla="*/ 1235976 w 1513594"/>
                    <a:gd name="connsiteY9" fmla="*/ 145522 h 1222904"/>
                    <a:gd name="connsiteX10" fmla="*/ 994416 w 1513594"/>
                    <a:gd name="connsiteY10" fmla="*/ 507472 h 1222904"/>
                    <a:gd name="connsiteX11" fmla="*/ 1446985 w 1513594"/>
                    <a:gd name="connsiteY11" fmla="*/ 542397 h 1222904"/>
                    <a:gd name="connsiteX12" fmla="*/ 1008832 w 1513594"/>
                    <a:gd name="connsiteY12" fmla="*/ 640822 h 1222904"/>
                    <a:gd name="connsiteX13" fmla="*/ 1280167 w 1513594"/>
                    <a:gd name="connsiteY13" fmla="*/ 875771 h 1222904"/>
                    <a:gd name="connsiteX14" fmla="*/ 1069949 w 1513594"/>
                    <a:gd name="connsiteY14" fmla="*/ 844022 h 1222904"/>
                    <a:gd name="connsiteX15" fmla="*/ 774282 w 1513594"/>
                    <a:gd name="connsiteY15" fmla="*/ 1218671 h 1222904"/>
                    <a:gd name="connsiteX16" fmla="*/ 58848 w 1513594"/>
                    <a:gd name="connsiteY16" fmla="*/ 869421 h 1222904"/>
                    <a:gd name="connsiteX0" fmla="*/ 58848 w 1513594"/>
                    <a:gd name="connsiteY0" fmla="*/ 869421 h 1249892"/>
                    <a:gd name="connsiteX1" fmla="*/ 421192 w 1513594"/>
                    <a:gd name="connsiteY1" fmla="*/ 491596 h 1249892"/>
                    <a:gd name="connsiteX2" fmla="*/ 365657 w 1513594"/>
                    <a:gd name="connsiteY2" fmla="*/ 342371 h 1249892"/>
                    <a:gd name="connsiteX3" fmla="*/ 238372 w 1513594"/>
                    <a:gd name="connsiteY3" fmla="*/ 170921 h 1249892"/>
                    <a:gd name="connsiteX4" fmla="*/ 600453 w 1513594"/>
                    <a:gd name="connsiteY4" fmla="*/ 367771 h 1249892"/>
                    <a:gd name="connsiteX5" fmla="*/ 719254 w 1513594"/>
                    <a:gd name="connsiteY5" fmla="*/ 5821 h 1249892"/>
                    <a:gd name="connsiteX6" fmla="*/ 779572 w 1513594"/>
                    <a:gd name="connsiteY6" fmla="*/ 332847 h 1249892"/>
                    <a:gd name="connsiteX7" fmla="*/ 893881 w 1513594"/>
                    <a:gd name="connsiteY7" fmla="*/ 339197 h 1249892"/>
                    <a:gd name="connsiteX8" fmla="*/ 961611 w 1513594"/>
                    <a:gd name="connsiteY8" fmla="*/ 342372 h 1249892"/>
                    <a:gd name="connsiteX9" fmla="*/ 1235976 w 1513594"/>
                    <a:gd name="connsiteY9" fmla="*/ 145522 h 1249892"/>
                    <a:gd name="connsiteX10" fmla="*/ 994416 w 1513594"/>
                    <a:gd name="connsiteY10" fmla="*/ 507472 h 1249892"/>
                    <a:gd name="connsiteX11" fmla="*/ 1446985 w 1513594"/>
                    <a:gd name="connsiteY11" fmla="*/ 542397 h 1249892"/>
                    <a:gd name="connsiteX12" fmla="*/ 1008832 w 1513594"/>
                    <a:gd name="connsiteY12" fmla="*/ 640822 h 1249892"/>
                    <a:gd name="connsiteX13" fmla="*/ 1280167 w 1513594"/>
                    <a:gd name="connsiteY13" fmla="*/ 875771 h 1249892"/>
                    <a:gd name="connsiteX14" fmla="*/ 1069949 w 1513594"/>
                    <a:gd name="connsiteY14" fmla="*/ 844022 h 1249892"/>
                    <a:gd name="connsiteX15" fmla="*/ 774282 w 1513594"/>
                    <a:gd name="connsiteY15" fmla="*/ 1218671 h 1249892"/>
                    <a:gd name="connsiteX16" fmla="*/ 495394 w 1513594"/>
                    <a:gd name="connsiteY16" fmla="*/ 656696 h 1249892"/>
                    <a:gd name="connsiteX17" fmla="*/ 58848 w 1513594"/>
                    <a:gd name="connsiteY17" fmla="*/ 869421 h 1249892"/>
                    <a:gd name="connsiteX0" fmla="*/ 58848 w 1513594"/>
                    <a:gd name="connsiteY0" fmla="*/ 869421 h 1251479"/>
                    <a:gd name="connsiteX1" fmla="*/ 421192 w 1513594"/>
                    <a:gd name="connsiteY1" fmla="*/ 491596 h 1251479"/>
                    <a:gd name="connsiteX2" fmla="*/ 365657 w 1513594"/>
                    <a:gd name="connsiteY2" fmla="*/ 342371 h 1251479"/>
                    <a:gd name="connsiteX3" fmla="*/ 238372 w 1513594"/>
                    <a:gd name="connsiteY3" fmla="*/ 170921 h 1251479"/>
                    <a:gd name="connsiteX4" fmla="*/ 600453 w 1513594"/>
                    <a:gd name="connsiteY4" fmla="*/ 367771 h 1251479"/>
                    <a:gd name="connsiteX5" fmla="*/ 719254 w 1513594"/>
                    <a:gd name="connsiteY5" fmla="*/ 5821 h 1251479"/>
                    <a:gd name="connsiteX6" fmla="*/ 779572 w 1513594"/>
                    <a:gd name="connsiteY6" fmla="*/ 332847 h 1251479"/>
                    <a:gd name="connsiteX7" fmla="*/ 893881 w 1513594"/>
                    <a:gd name="connsiteY7" fmla="*/ 339197 h 1251479"/>
                    <a:gd name="connsiteX8" fmla="*/ 961611 w 1513594"/>
                    <a:gd name="connsiteY8" fmla="*/ 342372 h 1251479"/>
                    <a:gd name="connsiteX9" fmla="*/ 1235976 w 1513594"/>
                    <a:gd name="connsiteY9" fmla="*/ 145522 h 1251479"/>
                    <a:gd name="connsiteX10" fmla="*/ 994416 w 1513594"/>
                    <a:gd name="connsiteY10" fmla="*/ 507472 h 1251479"/>
                    <a:gd name="connsiteX11" fmla="*/ 1446985 w 1513594"/>
                    <a:gd name="connsiteY11" fmla="*/ 542397 h 1251479"/>
                    <a:gd name="connsiteX12" fmla="*/ 1008832 w 1513594"/>
                    <a:gd name="connsiteY12" fmla="*/ 640822 h 1251479"/>
                    <a:gd name="connsiteX13" fmla="*/ 1280167 w 1513594"/>
                    <a:gd name="connsiteY13" fmla="*/ 875771 h 1251479"/>
                    <a:gd name="connsiteX14" fmla="*/ 1069949 w 1513594"/>
                    <a:gd name="connsiteY14" fmla="*/ 844022 h 1251479"/>
                    <a:gd name="connsiteX15" fmla="*/ 774282 w 1513594"/>
                    <a:gd name="connsiteY15" fmla="*/ 1218671 h 1251479"/>
                    <a:gd name="connsiteX16" fmla="*/ 319185 w 1513594"/>
                    <a:gd name="connsiteY16" fmla="*/ 1040871 h 1251479"/>
                    <a:gd name="connsiteX17" fmla="*/ 495394 w 1513594"/>
                    <a:gd name="connsiteY17" fmla="*/ 656696 h 1251479"/>
                    <a:gd name="connsiteX18" fmla="*/ 58848 w 1513594"/>
                    <a:gd name="connsiteY18" fmla="*/ 869421 h 1251479"/>
                    <a:gd name="connsiteX0" fmla="*/ 58848 w 1513594"/>
                    <a:gd name="connsiteY0" fmla="*/ 869421 h 1233488"/>
                    <a:gd name="connsiteX1" fmla="*/ 421192 w 1513594"/>
                    <a:gd name="connsiteY1" fmla="*/ 491596 h 1233488"/>
                    <a:gd name="connsiteX2" fmla="*/ 365657 w 1513594"/>
                    <a:gd name="connsiteY2" fmla="*/ 342371 h 1233488"/>
                    <a:gd name="connsiteX3" fmla="*/ 238372 w 1513594"/>
                    <a:gd name="connsiteY3" fmla="*/ 170921 h 1233488"/>
                    <a:gd name="connsiteX4" fmla="*/ 600453 w 1513594"/>
                    <a:gd name="connsiteY4" fmla="*/ 367771 h 1233488"/>
                    <a:gd name="connsiteX5" fmla="*/ 719254 w 1513594"/>
                    <a:gd name="connsiteY5" fmla="*/ 5821 h 1233488"/>
                    <a:gd name="connsiteX6" fmla="*/ 779572 w 1513594"/>
                    <a:gd name="connsiteY6" fmla="*/ 332847 h 1233488"/>
                    <a:gd name="connsiteX7" fmla="*/ 893881 w 1513594"/>
                    <a:gd name="connsiteY7" fmla="*/ 339197 h 1233488"/>
                    <a:gd name="connsiteX8" fmla="*/ 961611 w 1513594"/>
                    <a:gd name="connsiteY8" fmla="*/ 342372 h 1233488"/>
                    <a:gd name="connsiteX9" fmla="*/ 1235976 w 1513594"/>
                    <a:gd name="connsiteY9" fmla="*/ 145522 h 1233488"/>
                    <a:gd name="connsiteX10" fmla="*/ 994416 w 1513594"/>
                    <a:gd name="connsiteY10" fmla="*/ 507472 h 1233488"/>
                    <a:gd name="connsiteX11" fmla="*/ 1446985 w 1513594"/>
                    <a:gd name="connsiteY11" fmla="*/ 542397 h 1233488"/>
                    <a:gd name="connsiteX12" fmla="*/ 1008832 w 1513594"/>
                    <a:gd name="connsiteY12" fmla="*/ 640822 h 1233488"/>
                    <a:gd name="connsiteX13" fmla="*/ 1280167 w 1513594"/>
                    <a:gd name="connsiteY13" fmla="*/ 875771 h 1233488"/>
                    <a:gd name="connsiteX14" fmla="*/ 1069949 w 1513594"/>
                    <a:gd name="connsiteY14" fmla="*/ 844022 h 1233488"/>
                    <a:gd name="connsiteX15" fmla="*/ 774282 w 1513594"/>
                    <a:gd name="connsiteY15" fmla="*/ 1218671 h 1233488"/>
                    <a:gd name="connsiteX16" fmla="*/ 725579 w 1513594"/>
                    <a:gd name="connsiteY16" fmla="*/ 755121 h 1233488"/>
                    <a:gd name="connsiteX17" fmla="*/ 319185 w 1513594"/>
                    <a:gd name="connsiteY17" fmla="*/ 1040871 h 1233488"/>
                    <a:gd name="connsiteX18" fmla="*/ 495394 w 1513594"/>
                    <a:gd name="connsiteY18" fmla="*/ 656696 h 1233488"/>
                    <a:gd name="connsiteX19" fmla="*/ 58848 w 1513594"/>
                    <a:gd name="connsiteY19" fmla="*/ 869421 h 1233488"/>
                    <a:gd name="connsiteX0" fmla="*/ 58848 w 1513594"/>
                    <a:gd name="connsiteY0" fmla="*/ 869421 h 1235604"/>
                    <a:gd name="connsiteX1" fmla="*/ 421192 w 1513594"/>
                    <a:gd name="connsiteY1" fmla="*/ 491596 h 1235604"/>
                    <a:gd name="connsiteX2" fmla="*/ 365657 w 1513594"/>
                    <a:gd name="connsiteY2" fmla="*/ 342371 h 1235604"/>
                    <a:gd name="connsiteX3" fmla="*/ 238372 w 1513594"/>
                    <a:gd name="connsiteY3" fmla="*/ 170921 h 1235604"/>
                    <a:gd name="connsiteX4" fmla="*/ 600453 w 1513594"/>
                    <a:gd name="connsiteY4" fmla="*/ 367771 h 1235604"/>
                    <a:gd name="connsiteX5" fmla="*/ 719254 w 1513594"/>
                    <a:gd name="connsiteY5" fmla="*/ 5821 h 1235604"/>
                    <a:gd name="connsiteX6" fmla="*/ 779572 w 1513594"/>
                    <a:gd name="connsiteY6" fmla="*/ 332847 h 1235604"/>
                    <a:gd name="connsiteX7" fmla="*/ 893881 w 1513594"/>
                    <a:gd name="connsiteY7" fmla="*/ 339197 h 1235604"/>
                    <a:gd name="connsiteX8" fmla="*/ 961611 w 1513594"/>
                    <a:gd name="connsiteY8" fmla="*/ 342372 h 1235604"/>
                    <a:gd name="connsiteX9" fmla="*/ 1235976 w 1513594"/>
                    <a:gd name="connsiteY9" fmla="*/ 145522 h 1235604"/>
                    <a:gd name="connsiteX10" fmla="*/ 994416 w 1513594"/>
                    <a:gd name="connsiteY10" fmla="*/ 507472 h 1235604"/>
                    <a:gd name="connsiteX11" fmla="*/ 1446985 w 1513594"/>
                    <a:gd name="connsiteY11" fmla="*/ 542397 h 1235604"/>
                    <a:gd name="connsiteX12" fmla="*/ 1008832 w 1513594"/>
                    <a:gd name="connsiteY12" fmla="*/ 640822 h 1235604"/>
                    <a:gd name="connsiteX13" fmla="*/ 1280167 w 1513594"/>
                    <a:gd name="connsiteY13" fmla="*/ 875771 h 1235604"/>
                    <a:gd name="connsiteX14" fmla="*/ 1069949 w 1513594"/>
                    <a:gd name="connsiteY14" fmla="*/ 844022 h 1235604"/>
                    <a:gd name="connsiteX15" fmla="*/ 874281 w 1513594"/>
                    <a:gd name="connsiteY15" fmla="*/ 653521 h 1235604"/>
                    <a:gd name="connsiteX16" fmla="*/ 774282 w 1513594"/>
                    <a:gd name="connsiteY16" fmla="*/ 1218671 h 1235604"/>
                    <a:gd name="connsiteX17" fmla="*/ 725579 w 1513594"/>
                    <a:gd name="connsiteY17" fmla="*/ 755121 h 1235604"/>
                    <a:gd name="connsiteX18" fmla="*/ 319185 w 1513594"/>
                    <a:gd name="connsiteY18" fmla="*/ 1040871 h 1235604"/>
                    <a:gd name="connsiteX19" fmla="*/ 495394 w 1513594"/>
                    <a:gd name="connsiteY19" fmla="*/ 656696 h 1235604"/>
                    <a:gd name="connsiteX20" fmla="*/ 58848 w 1513594"/>
                    <a:gd name="connsiteY20" fmla="*/ 869421 h 1235604"/>
                    <a:gd name="connsiteX0" fmla="*/ 58848 w 1513594"/>
                    <a:gd name="connsiteY0" fmla="*/ 869421 h 1225550"/>
                    <a:gd name="connsiteX1" fmla="*/ 421192 w 1513594"/>
                    <a:gd name="connsiteY1" fmla="*/ 491596 h 1225550"/>
                    <a:gd name="connsiteX2" fmla="*/ 365657 w 1513594"/>
                    <a:gd name="connsiteY2" fmla="*/ 342371 h 1225550"/>
                    <a:gd name="connsiteX3" fmla="*/ 238372 w 1513594"/>
                    <a:gd name="connsiteY3" fmla="*/ 170921 h 1225550"/>
                    <a:gd name="connsiteX4" fmla="*/ 600453 w 1513594"/>
                    <a:gd name="connsiteY4" fmla="*/ 367771 h 1225550"/>
                    <a:gd name="connsiteX5" fmla="*/ 719254 w 1513594"/>
                    <a:gd name="connsiteY5" fmla="*/ 5821 h 1225550"/>
                    <a:gd name="connsiteX6" fmla="*/ 779572 w 1513594"/>
                    <a:gd name="connsiteY6" fmla="*/ 332847 h 1225550"/>
                    <a:gd name="connsiteX7" fmla="*/ 893881 w 1513594"/>
                    <a:gd name="connsiteY7" fmla="*/ 339197 h 1225550"/>
                    <a:gd name="connsiteX8" fmla="*/ 961611 w 1513594"/>
                    <a:gd name="connsiteY8" fmla="*/ 342372 h 1225550"/>
                    <a:gd name="connsiteX9" fmla="*/ 1235976 w 1513594"/>
                    <a:gd name="connsiteY9" fmla="*/ 145522 h 1225550"/>
                    <a:gd name="connsiteX10" fmla="*/ 994416 w 1513594"/>
                    <a:gd name="connsiteY10" fmla="*/ 507472 h 1225550"/>
                    <a:gd name="connsiteX11" fmla="*/ 1446985 w 1513594"/>
                    <a:gd name="connsiteY11" fmla="*/ 542397 h 1225550"/>
                    <a:gd name="connsiteX12" fmla="*/ 1008832 w 1513594"/>
                    <a:gd name="connsiteY12" fmla="*/ 640822 h 1225550"/>
                    <a:gd name="connsiteX13" fmla="*/ 1280167 w 1513594"/>
                    <a:gd name="connsiteY13" fmla="*/ 875771 h 1225550"/>
                    <a:gd name="connsiteX14" fmla="*/ 1069949 w 1513594"/>
                    <a:gd name="connsiteY14" fmla="*/ 844022 h 1225550"/>
                    <a:gd name="connsiteX15" fmla="*/ 874281 w 1513594"/>
                    <a:gd name="connsiteY15" fmla="*/ 713846 h 1225550"/>
                    <a:gd name="connsiteX16" fmla="*/ 774282 w 1513594"/>
                    <a:gd name="connsiteY16" fmla="*/ 1218671 h 1225550"/>
                    <a:gd name="connsiteX17" fmla="*/ 725579 w 1513594"/>
                    <a:gd name="connsiteY17" fmla="*/ 755121 h 1225550"/>
                    <a:gd name="connsiteX18" fmla="*/ 319185 w 1513594"/>
                    <a:gd name="connsiteY18" fmla="*/ 1040871 h 1225550"/>
                    <a:gd name="connsiteX19" fmla="*/ 495394 w 1513594"/>
                    <a:gd name="connsiteY19" fmla="*/ 656696 h 1225550"/>
                    <a:gd name="connsiteX20" fmla="*/ 58848 w 1513594"/>
                    <a:gd name="connsiteY20" fmla="*/ 869421 h 1225550"/>
                    <a:gd name="connsiteX0" fmla="*/ 58848 w 1513594"/>
                    <a:gd name="connsiteY0" fmla="*/ 869421 h 1225550"/>
                    <a:gd name="connsiteX1" fmla="*/ 421192 w 1513594"/>
                    <a:gd name="connsiteY1" fmla="*/ 491596 h 1225550"/>
                    <a:gd name="connsiteX2" fmla="*/ 365657 w 1513594"/>
                    <a:gd name="connsiteY2" fmla="*/ 342371 h 1225550"/>
                    <a:gd name="connsiteX3" fmla="*/ 238372 w 1513594"/>
                    <a:gd name="connsiteY3" fmla="*/ 170921 h 1225550"/>
                    <a:gd name="connsiteX4" fmla="*/ 600453 w 1513594"/>
                    <a:gd name="connsiteY4" fmla="*/ 367771 h 1225550"/>
                    <a:gd name="connsiteX5" fmla="*/ 719254 w 1513594"/>
                    <a:gd name="connsiteY5" fmla="*/ 5821 h 1225550"/>
                    <a:gd name="connsiteX6" fmla="*/ 779572 w 1513594"/>
                    <a:gd name="connsiteY6" fmla="*/ 332847 h 1225550"/>
                    <a:gd name="connsiteX7" fmla="*/ 893881 w 1513594"/>
                    <a:gd name="connsiteY7" fmla="*/ 339197 h 1225550"/>
                    <a:gd name="connsiteX8" fmla="*/ 961611 w 1513594"/>
                    <a:gd name="connsiteY8" fmla="*/ 342372 h 1225550"/>
                    <a:gd name="connsiteX9" fmla="*/ 1235976 w 1513594"/>
                    <a:gd name="connsiteY9" fmla="*/ 145522 h 1225550"/>
                    <a:gd name="connsiteX10" fmla="*/ 994416 w 1513594"/>
                    <a:gd name="connsiteY10" fmla="*/ 507472 h 1225550"/>
                    <a:gd name="connsiteX11" fmla="*/ 1446985 w 1513594"/>
                    <a:gd name="connsiteY11" fmla="*/ 542397 h 1225550"/>
                    <a:gd name="connsiteX12" fmla="*/ 1008832 w 1513594"/>
                    <a:gd name="connsiteY12" fmla="*/ 640822 h 1225550"/>
                    <a:gd name="connsiteX13" fmla="*/ 1280167 w 1513594"/>
                    <a:gd name="connsiteY13" fmla="*/ 875771 h 1225550"/>
                    <a:gd name="connsiteX14" fmla="*/ 1069949 w 1513594"/>
                    <a:gd name="connsiteY14" fmla="*/ 844022 h 1225550"/>
                    <a:gd name="connsiteX15" fmla="*/ 874281 w 1513594"/>
                    <a:gd name="connsiteY15" fmla="*/ 713846 h 1225550"/>
                    <a:gd name="connsiteX16" fmla="*/ 774282 w 1513594"/>
                    <a:gd name="connsiteY16" fmla="*/ 1218671 h 1225550"/>
                    <a:gd name="connsiteX17" fmla="*/ 725579 w 1513594"/>
                    <a:gd name="connsiteY17" fmla="*/ 755121 h 1225550"/>
                    <a:gd name="connsiteX18" fmla="*/ 319185 w 1513594"/>
                    <a:gd name="connsiteY18" fmla="*/ 1040871 h 1225550"/>
                    <a:gd name="connsiteX19" fmla="*/ 497509 w 1513594"/>
                    <a:gd name="connsiteY19" fmla="*/ 764646 h 1225550"/>
                    <a:gd name="connsiteX20" fmla="*/ 495394 w 1513594"/>
                    <a:gd name="connsiteY20" fmla="*/ 656696 h 1225550"/>
                    <a:gd name="connsiteX21" fmla="*/ 58848 w 1513594"/>
                    <a:gd name="connsiteY21" fmla="*/ 869421 h 1225550"/>
                    <a:gd name="connsiteX0" fmla="*/ 27164 w 1481910"/>
                    <a:gd name="connsiteY0" fmla="*/ 869421 h 1225550"/>
                    <a:gd name="connsiteX1" fmla="*/ 300725 w 1481910"/>
                    <a:gd name="connsiteY1" fmla="*/ 634471 h 1225550"/>
                    <a:gd name="connsiteX2" fmla="*/ 389508 w 1481910"/>
                    <a:gd name="connsiteY2" fmla="*/ 491596 h 1225550"/>
                    <a:gd name="connsiteX3" fmla="*/ 333973 w 1481910"/>
                    <a:gd name="connsiteY3" fmla="*/ 342371 h 1225550"/>
                    <a:gd name="connsiteX4" fmla="*/ 206688 w 1481910"/>
                    <a:gd name="connsiteY4" fmla="*/ 170921 h 1225550"/>
                    <a:gd name="connsiteX5" fmla="*/ 568769 w 1481910"/>
                    <a:gd name="connsiteY5" fmla="*/ 367771 h 1225550"/>
                    <a:gd name="connsiteX6" fmla="*/ 687570 w 1481910"/>
                    <a:gd name="connsiteY6" fmla="*/ 5821 h 1225550"/>
                    <a:gd name="connsiteX7" fmla="*/ 747888 w 1481910"/>
                    <a:gd name="connsiteY7" fmla="*/ 332847 h 1225550"/>
                    <a:gd name="connsiteX8" fmla="*/ 862197 w 1481910"/>
                    <a:gd name="connsiteY8" fmla="*/ 339197 h 1225550"/>
                    <a:gd name="connsiteX9" fmla="*/ 929927 w 1481910"/>
                    <a:gd name="connsiteY9" fmla="*/ 342372 h 1225550"/>
                    <a:gd name="connsiteX10" fmla="*/ 1204292 w 1481910"/>
                    <a:gd name="connsiteY10" fmla="*/ 145522 h 1225550"/>
                    <a:gd name="connsiteX11" fmla="*/ 962732 w 1481910"/>
                    <a:gd name="connsiteY11" fmla="*/ 507472 h 1225550"/>
                    <a:gd name="connsiteX12" fmla="*/ 1415301 w 1481910"/>
                    <a:gd name="connsiteY12" fmla="*/ 542397 h 1225550"/>
                    <a:gd name="connsiteX13" fmla="*/ 977148 w 1481910"/>
                    <a:gd name="connsiteY13" fmla="*/ 640822 h 1225550"/>
                    <a:gd name="connsiteX14" fmla="*/ 1248483 w 1481910"/>
                    <a:gd name="connsiteY14" fmla="*/ 875771 h 1225550"/>
                    <a:gd name="connsiteX15" fmla="*/ 1038265 w 1481910"/>
                    <a:gd name="connsiteY15" fmla="*/ 844022 h 1225550"/>
                    <a:gd name="connsiteX16" fmla="*/ 842597 w 1481910"/>
                    <a:gd name="connsiteY16" fmla="*/ 713846 h 1225550"/>
                    <a:gd name="connsiteX17" fmla="*/ 742598 w 1481910"/>
                    <a:gd name="connsiteY17" fmla="*/ 1218671 h 1225550"/>
                    <a:gd name="connsiteX18" fmla="*/ 693895 w 1481910"/>
                    <a:gd name="connsiteY18" fmla="*/ 755121 h 1225550"/>
                    <a:gd name="connsiteX19" fmla="*/ 287501 w 1481910"/>
                    <a:gd name="connsiteY19" fmla="*/ 1040871 h 1225550"/>
                    <a:gd name="connsiteX20" fmla="*/ 465825 w 1481910"/>
                    <a:gd name="connsiteY20" fmla="*/ 764646 h 1225550"/>
                    <a:gd name="connsiteX21" fmla="*/ 463710 w 1481910"/>
                    <a:gd name="connsiteY21" fmla="*/ 656696 h 1225550"/>
                    <a:gd name="connsiteX22" fmla="*/ 27164 w 1481910"/>
                    <a:gd name="connsiteY22" fmla="*/ 869421 h 1225550"/>
                    <a:gd name="connsiteX0" fmla="*/ 27164 w 1481910"/>
                    <a:gd name="connsiteY0" fmla="*/ 869421 h 1225550"/>
                    <a:gd name="connsiteX1" fmla="*/ 300725 w 1481910"/>
                    <a:gd name="connsiteY1" fmla="*/ 634471 h 1225550"/>
                    <a:gd name="connsiteX2" fmla="*/ 389508 w 1481910"/>
                    <a:gd name="connsiteY2" fmla="*/ 491596 h 1225550"/>
                    <a:gd name="connsiteX3" fmla="*/ 333973 w 1481910"/>
                    <a:gd name="connsiteY3" fmla="*/ 342371 h 1225550"/>
                    <a:gd name="connsiteX4" fmla="*/ 206688 w 1481910"/>
                    <a:gd name="connsiteY4" fmla="*/ 170921 h 1225550"/>
                    <a:gd name="connsiteX5" fmla="*/ 568769 w 1481910"/>
                    <a:gd name="connsiteY5" fmla="*/ 367771 h 1225550"/>
                    <a:gd name="connsiteX6" fmla="*/ 687570 w 1481910"/>
                    <a:gd name="connsiteY6" fmla="*/ 5821 h 1225550"/>
                    <a:gd name="connsiteX7" fmla="*/ 747888 w 1481910"/>
                    <a:gd name="connsiteY7" fmla="*/ 332847 h 1225550"/>
                    <a:gd name="connsiteX8" fmla="*/ 862197 w 1481910"/>
                    <a:gd name="connsiteY8" fmla="*/ 339197 h 1225550"/>
                    <a:gd name="connsiteX9" fmla="*/ 929927 w 1481910"/>
                    <a:gd name="connsiteY9" fmla="*/ 342372 h 1225550"/>
                    <a:gd name="connsiteX10" fmla="*/ 1204292 w 1481910"/>
                    <a:gd name="connsiteY10" fmla="*/ 145522 h 1225550"/>
                    <a:gd name="connsiteX11" fmla="*/ 962732 w 1481910"/>
                    <a:gd name="connsiteY11" fmla="*/ 507472 h 1225550"/>
                    <a:gd name="connsiteX12" fmla="*/ 1415301 w 1481910"/>
                    <a:gd name="connsiteY12" fmla="*/ 542397 h 1225550"/>
                    <a:gd name="connsiteX13" fmla="*/ 977148 w 1481910"/>
                    <a:gd name="connsiteY13" fmla="*/ 640822 h 1225550"/>
                    <a:gd name="connsiteX14" fmla="*/ 1248483 w 1481910"/>
                    <a:gd name="connsiteY14" fmla="*/ 875771 h 1225550"/>
                    <a:gd name="connsiteX15" fmla="*/ 1038265 w 1481910"/>
                    <a:gd name="connsiteY15" fmla="*/ 844022 h 1225550"/>
                    <a:gd name="connsiteX16" fmla="*/ 842597 w 1481910"/>
                    <a:gd name="connsiteY16" fmla="*/ 713846 h 1225550"/>
                    <a:gd name="connsiteX17" fmla="*/ 742598 w 1481910"/>
                    <a:gd name="connsiteY17" fmla="*/ 1218671 h 1225550"/>
                    <a:gd name="connsiteX18" fmla="*/ 693895 w 1481910"/>
                    <a:gd name="connsiteY18" fmla="*/ 755121 h 1225550"/>
                    <a:gd name="connsiteX19" fmla="*/ 287501 w 1481910"/>
                    <a:gd name="connsiteY19" fmla="*/ 1040871 h 1225550"/>
                    <a:gd name="connsiteX20" fmla="*/ 465825 w 1481910"/>
                    <a:gd name="connsiteY20" fmla="*/ 764646 h 1225550"/>
                    <a:gd name="connsiteX21" fmla="*/ 463710 w 1481910"/>
                    <a:gd name="connsiteY21" fmla="*/ 656696 h 1225550"/>
                    <a:gd name="connsiteX22" fmla="*/ 27164 w 1481910"/>
                    <a:gd name="connsiteY22" fmla="*/ 869421 h 1225550"/>
                    <a:gd name="connsiteX0" fmla="*/ 27164 w 1481910"/>
                    <a:gd name="connsiteY0" fmla="*/ 786871 h 1225550"/>
                    <a:gd name="connsiteX1" fmla="*/ 300725 w 1481910"/>
                    <a:gd name="connsiteY1" fmla="*/ 634471 h 1225550"/>
                    <a:gd name="connsiteX2" fmla="*/ 389508 w 1481910"/>
                    <a:gd name="connsiteY2" fmla="*/ 491596 h 1225550"/>
                    <a:gd name="connsiteX3" fmla="*/ 333973 w 1481910"/>
                    <a:gd name="connsiteY3" fmla="*/ 342371 h 1225550"/>
                    <a:gd name="connsiteX4" fmla="*/ 206688 w 1481910"/>
                    <a:gd name="connsiteY4" fmla="*/ 170921 h 1225550"/>
                    <a:gd name="connsiteX5" fmla="*/ 568769 w 1481910"/>
                    <a:gd name="connsiteY5" fmla="*/ 367771 h 1225550"/>
                    <a:gd name="connsiteX6" fmla="*/ 687570 w 1481910"/>
                    <a:gd name="connsiteY6" fmla="*/ 5821 h 1225550"/>
                    <a:gd name="connsiteX7" fmla="*/ 747888 w 1481910"/>
                    <a:gd name="connsiteY7" fmla="*/ 332847 h 1225550"/>
                    <a:gd name="connsiteX8" fmla="*/ 862197 w 1481910"/>
                    <a:gd name="connsiteY8" fmla="*/ 339197 h 1225550"/>
                    <a:gd name="connsiteX9" fmla="*/ 929927 w 1481910"/>
                    <a:gd name="connsiteY9" fmla="*/ 342372 h 1225550"/>
                    <a:gd name="connsiteX10" fmla="*/ 1204292 w 1481910"/>
                    <a:gd name="connsiteY10" fmla="*/ 145522 h 1225550"/>
                    <a:gd name="connsiteX11" fmla="*/ 962732 w 1481910"/>
                    <a:gd name="connsiteY11" fmla="*/ 507472 h 1225550"/>
                    <a:gd name="connsiteX12" fmla="*/ 1415301 w 1481910"/>
                    <a:gd name="connsiteY12" fmla="*/ 542397 h 1225550"/>
                    <a:gd name="connsiteX13" fmla="*/ 977148 w 1481910"/>
                    <a:gd name="connsiteY13" fmla="*/ 640822 h 1225550"/>
                    <a:gd name="connsiteX14" fmla="*/ 1248483 w 1481910"/>
                    <a:gd name="connsiteY14" fmla="*/ 875771 h 1225550"/>
                    <a:gd name="connsiteX15" fmla="*/ 1038265 w 1481910"/>
                    <a:gd name="connsiteY15" fmla="*/ 844022 h 1225550"/>
                    <a:gd name="connsiteX16" fmla="*/ 842597 w 1481910"/>
                    <a:gd name="connsiteY16" fmla="*/ 713846 h 1225550"/>
                    <a:gd name="connsiteX17" fmla="*/ 742598 w 1481910"/>
                    <a:gd name="connsiteY17" fmla="*/ 1218671 h 1225550"/>
                    <a:gd name="connsiteX18" fmla="*/ 693895 w 1481910"/>
                    <a:gd name="connsiteY18" fmla="*/ 755121 h 1225550"/>
                    <a:gd name="connsiteX19" fmla="*/ 287501 w 1481910"/>
                    <a:gd name="connsiteY19" fmla="*/ 1040871 h 1225550"/>
                    <a:gd name="connsiteX20" fmla="*/ 465825 w 1481910"/>
                    <a:gd name="connsiteY20" fmla="*/ 764646 h 1225550"/>
                    <a:gd name="connsiteX21" fmla="*/ 463710 w 1481910"/>
                    <a:gd name="connsiteY21" fmla="*/ 656696 h 1225550"/>
                    <a:gd name="connsiteX22" fmla="*/ 27164 w 1481910"/>
                    <a:gd name="connsiteY22" fmla="*/ 786871 h 12255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1481910" h="1225550">
                      <a:moveTo>
                        <a:pt x="27164" y="786871"/>
                      </a:moveTo>
                      <a:cubicBezTo>
                        <a:pt x="0" y="783167"/>
                        <a:pt x="145087" y="726017"/>
                        <a:pt x="300725" y="634471"/>
                      </a:cubicBezTo>
                      <a:cubicBezTo>
                        <a:pt x="361116" y="571500"/>
                        <a:pt x="383967" y="532871"/>
                        <a:pt x="389508" y="491596"/>
                      </a:cubicBezTo>
                      <a:cubicBezTo>
                        <a:pt x="387020" y="413279"/>
                        <a:pt x="364443" y="395817"/>
                        <a:pt x="333973" y="342371"/>
                      </a:cubicBezTo>
                      <a:cubicBezTo>
                        <a:pt x="303503" y="288925"/>
                        <a:pt x="167555" y="166688"/>
                        <a:pt x="206688" y="170921"/>
                      </a:cubicBezTo>
                      <a:cubicBezTo>
                        <a:pt x="245821" y="175154"/>
                        <a:pt x="488622" y="395288"/>
                        <a:pt x="568769" y="367771"/>
                      </a:cubicBezTo>
                      <a:cubicBezTo>
                        <a:pt x="648916" y="340254"/>
                        <a:pt x="657717" y="11642"/>
                        <a:pt x="687570" y="5821"/>
                      </a:cubicBezTo>
                      <a:cubicBezTo>
                        <a:pt x="717423" y="0"/>
                        <a:pt x="718784" y="277284"/>
                        <a:pt x="747888" y="332847"/>
                      </a:cubicBezTo>
                      <a:cubicBezTo>
                        <a:pt x="776993" y="388410"/>
                        <a:pt x="831857" y="337610"/>
                        <a:pt x="862197" y="339197"/>
                      </a:cubicBezTo>
                      <a:lnTo>
                        <a:pt x="929927" y="342372"/>
                      </a:lnTo>
                      <a:cubicBezTo>
                        <a:pt x="965821" y="343960"/>
                        <a:pt x="1159314" y="75672"/>
                        <a:pt x="1204292" y="145522"/>
                      </a:cubicBezTo>
                      <a:cubicBezTo>
                        <a:pt x="1254033" y="125414"/>
                        <a:pt x="963481" y="404814"/>
                        <a:pt x="962732" y="507472"/>
                      </a:cubicBezTo>
                      <a:cubicBezTo>
                        <a:pt x="935106" y="582084"/>
                        <a:pt x="1375790" y="500064"/>
                        <a:pt x="1415301" y="542397"/>
                      </a:cubicBezTo>
                      <a:cubicBezTo>
                        <a:pt x="1481910" y="555626"/>
                        <a:pt x="1004951" y="585260"/>
                        <a:pt x="977148" y="640822"/>
                      </a:cubicBezTo>
                      <a:cubicBezTo>
                        <a:pt x="949345" y="696384"/>
                        <a:pt x="1238297" y="841904"/>
                        <a:pt x="1248483" y="875771"/>
                      </a:cubicBezTo>
                      <a:cubicBezTo>
                        <a:pt x="1258669" y="909638"/>
                        <a:pt x="1105913" y="871009"/>
                        <a:pt x="1038265" y="844022"/>
                      </a:cubicBezTo>
                      <a:cubicBezTo>
                        <a:pt x="970617" y="817035"/>
                        <a:pt x="891875" y="651404"/>
                        <a:pt x="842597" y="713846"/>
                      </a:cubicBezTo>
                      <a:cubicBezTo>
                        <a:pt x="793319" y="776288"/>
                        <a:pt x="767382" y="1211792"/>
                        <a:pt x="742598" y="1218671"/>
                      </a:cubicBezTo>
                      <a:cubicBezTo>
                        <a:pt x="717814" y="1225550"/>
                        <a:pt x="769745" y="784754"/>
                        <a:pt x="693895" y="755121"/>
                      </a:cubicBezTo>
                      <a:cubicBezTo>
                        <a:pt x="618046" y="725488"/>
                        <a:pt x="325512" y="1039284"/>
                        <a:pt x="287501" y="1040871"/>
                      </a:cubicBezTo>
                      <a:cubicBezTo>
                        <a:pt x="249490" y="1042458"/>
                        <a:pt x="436457" y="828675"/>
                        <a:pt x="465825" y="764646"/>
                      </a:cubicBezTo>
                      <a:cubicBezTo>
                        <a:pt x="495193" y="700617"/>
                        <a:pt x="536820" y="652992"/>
                        <a:pt x="463710" y="656696"/>
                      </a:cubicBezTo>
                      <a:cubicBezTo>
                        <a:pt x="390600" y="660400"/>
                        <a:pt x="54328" y="790575"/>
                        <a:pt x="27164" y="786871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0"/>
                </a:p>
              </p:txBody>
            </p:sp>
            <p:sp>
              <p:nvSpPr>
                <p:cNvPr id="376" name="TextBox 133"/>
                <p:cNvSpPr txBox="1">
                  <a:spLocks noChangeArrowheads="1"/>
                </p:cNvSpPr>
                <p:nvPr/>
              </p:nvSpPr>
              <p:spPr bwMode="auto">
                <a:xfrm>
                  <a:off x="2496" y="2592"/>
                  <a:ext cx="312" cy="3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3200" b="1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 sz="3200" b="1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 sz="3200" b="1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 sz="3200" b="1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 sz="3200" b="1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r>
                    <a:rPr lang="en-US" sz="1000" dirty="0">
                      <a:latin typeface="Calibri" pitchFamily="34" charset="0"/>
                    </a:rPr>
                    <a:t>IL-6</a:t>
                  </a:r>
                </a:p>
                <a:p>
                  <a:r>
                    <a:rPr lang="en-US" sz="1000" dirty="0">
                      <a:latin typeface="Calibri" pitchFamily="34" charset="0"/>
                    </a:rPr>
                    <a:t>TGF-</a:t>
                  </a:r>
                  <a:r>
                    <a:rPr lang="en-US" sz="1000" dirty="0">
                      <a:latin typeface="Symbol" pitchFamily="18" charset="2"/>
                    </a:rPr>
                    <a:t>b</a:t>
                  </a:r>
                </a:p>
                <a:p>
                  <a:r>
                    <a:rPr lang="en-US" sz="1000" dirty="0">
                      <a:latin typeface="Calibri" pitchFamily="34" charset="0"/>
                    </a:rPr>
                    <a:t>IL-23</a:t>
                  </a:r>
                </a:p>
              </p:txBody>
            </p:sp>
          </p:grpSp>
          <p:grpSp>
            <p:nvGrpSpPr>
              <p:cNvPr id="367" name="Group 536"/>
              <p:cNvGrpSpPr>
                <a:grpSpLocks/>
              </p:cNvGrpSpPr>
              <p:nvPr/>
            </p:nvGrpSpPr>
            <p:grpSpPr bwMode="auto">
              <a:xfrm>
                <a:off x="5561013" y="3792538"/>
                <a:ext cx="549275" cy="549275"/>
                <a:chOff x="5080236" y="4875006"/>
                <a:chExt cx="549594" cy="546426"/>
              </a:xfrm>
            </p:grpSpPr>
            <p:grpSp>
              <p:nvGrpSpPr>
                <p:cNvPr id="369" name="Group 368"/>
                <p:cNvGrpSpPr>
                  <a:grpSpLocks noChangeAspect="1"/>
                </p:cNvGrpSpPr>
                <p:nvPr/>
              </p:nvGrpSpPr>
              <p:grpSpPr>
                <a:xfrm rot="825998">
                  <a:off x="5136329" y="4904706"/>
                  <a:ext cx="440423" cy="440423"/>
                  <a:chOff x="3725333" y="2586523"/>
                  <a:chExt cx="914400" cy="914400"/>
                </a:xfrm>
                <a:solidFill>
                  <a:srgbClr val="A7E1FF"/>
                </a:solidFill>
              </p:grpSpPr>
              <p:sp>
                <p:nvSpPr>
                  <p:cNvPr id="371" name="Oval 370"/>
                  <p:cNvSpPr/>
                  <p:nvPr/>
                </p:nvSpPr>
                <p:spPr>
                  <a:xfrm>
                    <a:off x="3725333" y="2586523"/>
                    <a:ext cx="914400" cy="914400"/>
                  </a:xfrm>
                  <a:prstGeom prst="ellipse">
                    <a:avLst/>
                  </a:prstGeom>
                  <a:grpFill/>
                  <a:ln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b="0"/>
                  </a:p>
                </p:txBody>
              </p:sp>
              <p:sp>
                <p:nvSpPr>
                  <p:cNvPr id="372" name="Oval 371"/>
                  <p:cNvSpPr/>
                  <p:nvPr/>
                </p:nvSpPr>
                <p:spPr>
                  <a:xfrm>
                    <a:off x="3805769" y="2700482"/>
                    <a:ext cx="753533" cy="683181"/>
                  </a:xfrm>
                  <a:prstGeom prst="ellipse">
                    <a:avLst/>
                  </a:prstGeom>
                  <a:grpFill/>
                  <a:ln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b="0"/>
                  </a:p>
                </p:txBody>
              </p:sp>
            </p:grpSp>
            <p:sp>
              <p:nvSpPr>
                <p:cNvPr id="370" name="TextBox 538"/>
                <p:cNvSpPr txBox="1">
                  <a:spLocks noChangeArrowheads="1"/>
                </p:cNvSpPr>
                <p:nvPr/>
              </p:nvSpPr>
              <p:spPr bwMode="auto">
                <a:xfrm>
                  <a:off x="5117957" y="4992070"/>
                  <a:ext cx="472307" cy="2593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3200" b="1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 sz="3200" b="1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 sz="3200" b="1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 sz="3200" b="1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 sz="3200" b="1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r>
                    <a:rPr lang="en-US" sz="1100">
                      <a:latin typeface="Calibri" pitchFamily="34" charset="0"/>
                    </a:rPr>
                    <a:t>Th17</a:t>
                  </a:r>
                </a:p>
              </p:txBody>
            </p:sp>
          </p:grpSp>
          <p:sp>
            <p:nvSpPr>
              <p:cNvPr id="368" name="Down Arrow 367"/>
              <p:cNvSpPr>
                <a:spLocks noChangeArrowheads="1"/>
              </p:cNvSpPr>
              <p:nvPr/>
            </p:nvSpPr>
            <p:spPr bwMode="auto">
              <a:xfrm rot="14400000">
                <a:off x="5382419" y="4202906"/>
                <a:ext cx="46038" cy="212725"/>
              </a:xfrm>
              <a:prstGeom prst="downArrow">
                <a:avLst>
                  <a:gd name="adj1" fmla="val 50000"/>
                  <a:gd name="adj2" fmla="val 49608"/>
                </a:avLst>
              </a:prstGeom>
              <a:solidFill>
                <a:srgbClr val="595959"/>
              </a:solidFill>
              <a:ln w="9525" algn="ctr">
                <a:solidFill>
                  <a:srgbClr val="7F7F7F"/>
                </a:solidFill>
                <a:miter lim="800000"/>
                <a:headEnd/>
                <a:tailEnd/>
              </a:ln>
              <a:effectLst>
                <a:outerShdw dist="23000" dir="5400000" rotWithShape="0">
                  <a:srgbClr val="000000">
                    <a:alpha val="34998"/>
                  </a:srgbClr>
                </a:outerShdw>
              </a:effectLst>
            </p:spPr>
            <p:txBody>
              <a:bodyPr rot="1080000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>
                  <a:solidFill>
                    <a:schemeClr val="lt1"/>
                  </a:solidFill>
                  <a:latin typeface="+mn-lt"/>
                </a:endParaRPr>
              </a:p>
            </p:txBody>
          </p:sp>
        </p:grpSp>
      </p:grpSp>
      <p:grpSp>
        <p:nvGrpSpPr>
          <p:cNvPr id="491" name="Group 490"/>
          <p:cNvGrpSpPr/>
          <p:nvPr/>
        </p:nvGrpSpPr>
        <p:grpSpPr>
          <a:xfrm>
            <a:off x="3917950" y="2151844"/>
            <a:ext cx="2459851" cy="973944"/>
            <a:chOff x="3917950" y="2151844"/>
            <a:chExt cx="2459851" cy="973944"/>
          </a:xfrm>
        </p:grpSpPr>
        <p:grpSp>
          <p:nvGrpSpPr>
            <p:cNvPr id="27" name="Group 438"/>
            <p:cNvGrpSpPr>
              <a:grpSpLocks/>
            </p:cNvGrpSpPr>
            <p:nvPr/>
          </p:nvGrpSpPr>
          <p:grpSpPr bwMode="auto">
            <a:xfrm>
              <a:off x="5172074" y="2170113"/>
              <a:ext cx="500063" cy="431800"/>
              <a:chOff x="4186162" y="2492749"/>
              <a:chExt cx="670256" cy="564396"/>
            </a:xfrm>
          </p:grpSpPr>
          <p:sp>
            <p:nvSpPr>
              <p:cNvPr id="35" name="Freeform 34"/>
              <p:cNvSpPr/>
              <p:nvPr/>
            </p:nvSpPr>
            <p:spPr>
              <a:xfrm>
                <a:off x="4186163" y="2492749"/>
                <a:ext cx="670256" cy="564396"/>
              </a:xfrm>
              <a:custGeom>
                <a:avLst/>
                <a:gdLst>
                  <a:gd name="connsiteX0" fmla="*/ 576185 w 670256"/>
                  <a:gd name="connsiteY0" fmla="*/ 82308 h 564396"/>
                  <a:gd name="connsiteX1" fmla="*/ 517390 w 670256"/>
                  <a:gd name="connsiteY1" fmla="*/ 47033 h 564396"/>
                  <a:gd name="connsiteX2" fmla="*/ 482114 w 670256"/>
                  <a:gd name="connsiteY2" fmla="*/ 23517 h 564396"/>
                  <a:gd name="connsiteX3" fmla="*/ 411561 w 670256"/>
                  <a:gd name="connsiteY3" fmla="*/ 0 h 564396"/>
                  <a:gd name="connsiteX4" fmla="*/ 176383 w 670256"/>
                  <a:gd name="connsiteY4" fmla="*/ 11759 h 564396"/>
                  <a:gd name="connsiteX5" fmla="*/ 129347 w 670256"/>
                  <a:gd name="connsiteY5" fmla="*/ 23517 h 564396"/>
                  <a:gd name="connsiteX6" fmla="*/ 58794 w 670256"/>
                  <a:gd name="connsiteY6" fmla="*/ 82308 h 564396"/>
                  <a:gd name="connsiteX7" fmla="*/ 47035 w 670256"/>
                  <a:gd name="connsiteY7" fmla="*/ 129341 h 564396"/>
                  <a:gd name="connsiteX8" fmla="*/ 23517 w 670256"/>
                  <a:gd name="connsiteY8" fmla="*/ 176374 h 564396"/>
                  <a:gd name="connsiteX9" fmla="*/ 0 w 670256"/>
                  <a:gd name="connsiteY9" fmla="*/ 293957 h 564396"/>
                  <a:gd name="connsiteX10" fmla="*/ 11759 w 670256"/>
                  <a:gd name="connsiteY10" fmla="*/ 423297 h 564396"/>
                  <a:gd name="connsiteX11" fmla="*/ 47035 w 670256"/>
                  <a:gd name="connsiteY11" fmla="*/ 446814 h 564396"/>
                  <a:gd name="connsiteX12" fmla="*/ 129347 w 670256"/>
                  <a:gd name="connsiteY12" fmla="*/ 505605 h 564396"/>
                  <a:gd name="connsiteX13" fmla="*/ 141106 w 670256"/>
                  <a:gd name="connsiteY13" fmla="*/ 540880 h 564396"/>
                  <a:gd name="connsiteX14" fmla="*/ 176383 w 670256"/>
                  <a:gd name="connsiteY14" fmla="*/ 552638 h 564396"/>
                  <a:gd name="connsiteX15" fmla="*/ 235177 w 670256"/>
                  <a:gd name="connsiteY15" fmla="*/ 564396 h 564396"/>
                  <a:gd name="connsiteX16" fmla="*/ 517390 w 670256"/>
                  <a:gd name="connsiteY16" fmla="*/ 552638 h 564396"/>
                  <a:gd name="connsiteX17" fmla="*/ 552667 w 670256"/>
                  <a:gd name="connsiteY17" fmla="*/ 529122 h 564396"/>
                  <a:gd name="connsiteX18" fmla="*/ 623220 w 670256"/>
                  <a:gd name="connsiteY18" fmla="*/ 458572 h 564396"/>
                  <a:gd name="connsiteX19" fmla="*/ 646738 w 670256"/>
                  <a:gd name="connsiteY19" fmla="*/ 388023 h 564396"/>
                  <a:gd name="connsiteX20" fmla="*/ 670256 w 670256"/>
                  <a:gd name="connsiteY20" fmla="*/ 293957 h 564396"/>
                  <a:gd name="connsiteX21" fmla="*/ 646738 w 670256"/>
                  <a:gd name="connsiteY21" fmla="*/ 188132 h 564396"/>
                  <a:gd name="connsiteX22" fmla="*/ 599703 w 670256"/>
                  <a:gd name="connsiteY22" fmla="*/ 117583 h 564396"/>
                  <a:gd name="connsiteX23" fmla="*/ 576185 w 670256"/>
                  <a:gd name="connsiteY23" fmla="*/ 82308 h 564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70256" h="564396">
                    <a:moveTo>
                      <a:pt x="576185" y="82308"/>
                    </a:moveTo>
                    <a:cubicBezTo>
                      <a:pt x="562466" y="70550"/>
                      <a:pt x="536771" y="59146"/>
                      <a:pt x="517390" y="47033"/>
                    </a:cubicBezTo>
                    <a:cubicBezTo>
                      <a:pt x="505406" y="39543"/>
                      <a:pt x="495028" y="29256"/>
                      <a:pt x="482114" y="23517"/>
                    </a:cubicBezTo>
                    <a:cubicBezTo>
                      <a:pt x="459461" y="13449"/>
                      <a:pt x="411561" y="0"/>
                      <a:pt x="411561" y="0"/>
                    </a:cubicBezTo>
                    <a:cubicBezTo>
                      <a:pt x="333168" y="3920"/>
                      <a:pt x="254602" y="5241"/>
                      <a:pt x="176383" y="11759"/>
                    </a:cubicBezTo>
                    <a:cubicBezTo>
                      <a:pt x="160278" y="13101"/>
                      <a:pt x="144202" y="17151"/>
                      <a:pt x="129347" y="23517"/>
                    </a:cubicBezTo>
                    <a:cubicBezTo>
                      <a:pt x="100698" y="35794"/>
                      <a:pt x="79984" y="61119"/>
                      <a:pt x="58794" y="82308"/>
                    </a:cubicBezTo>
                    <a:cubicBezTo>
                      <a:pt x="54874" y="97986"/>
                      <a:pt x="52710" y="114210"/>
                      <a:pt x="47035" y="129341"/>
                    </a:cubicBezTo>
                    <a:cubicBezTo>
                      <a:pt x="40880" y="145753"/>
                      <a:pt x="28333" y="159520"/>
                      <a:pt x="23517" y="176374"/>
                    </a:cubicBezTo>
                    <a:cubicBezTo>
                      <a:pt x="12536" y="214807"/>
                      <a:pt x="0" y="293957"/>
                      <a:pt x="0" y="293957"/>
                    </a:cubicBezTo>
                    <a:cubicBezTo>
                      <a:pt x="3920" y="337070"/>
                      <a:pt x="-973" y="381920"/>
                      <a:pt x="11759" y="423297"/>
                    </a:cubicBezTo>
                    <a:cubicBezTo>
                      <a:pt x="15915" y="436804"/>
                      <a:pt x="36178" y="437767"/>
                      <a:pt x="47035" y="446814"/>
                    </a:cubicBezTo>
                    <a:cubicBezTo>
                      <a:pt x="118539" y="506399"/>
                      <a:pt x="42317" y="462093"/>
                      <a:pt x="129347" y="505605"/>
                    </a:cubicBezTo>
                    <a:cubicBezTo>
                      <a:pt x="133267" y="517363"/>
                      <a:pt x="132342" y="532116"/>
                      <a:pt x="141106" y="540880"/>
                    </a:cubicBezTo>
                    <a:cubicBezTo>
                      <a:pt x="149871" y="549644"/>
                      <a:pt x="164358" y="549632"/>
                      <a:pt x="176383" y="552638"/>
                    </a:cubicBezTo>
                    <a:cubicBezTo>
                      <a:pt x="195772" y="557485"/>
                      <a:pt x="215579" y="560477"/>
                      <a:pt x="235177" y="564396"/>
                    </a:cubicBezTo>
                    <a:cubicBezTo>
                      <a:pt x="329248" y="560477"/>
                      <a:pt x="423813" y="563035"/>
                      <a:pt x="517390" y="552638"/>
                    </a:cubicBezTo>
                    <a:cubicBezTo>
                      <a:pt x="531436" y="551077"/>
                      <a:pt x="542104" y="538511"/>
                      <a:pt x="552667" y="529122"/>
                    </a:cubicBezTo>
                    <a:cubicBezTo>
                      <a:pt x="577525" y="507027"/>
                      <a:pt x="623220" y="458572"/>
                      <a:pt x="623220" y="458572"/>
                    </a:cubicBezTo>
                    <a:cubicBezTo>
                      <a:pt x="631059" y="435056"/>
                      <a:pt x="640726" y="412071"/>
                      <a:pt x="646738" y="388023"/>
                    </a:cubicBezTo>
                    <a:lnTo>
                      <a:pt x="670256" y="293957"/>
                    </a:lnTo>
                    <a:cubicBezTo>
                      <a:pt x="669019" y="287771"/>
                      <a:pt x="652274" y="199203"/>
                      <a:pt x="646738" y="188132"/>
                    </a:cubicBezTo>
                    <a:cubicBezTo>
                      <a:pt x="634098" y="162853"/>
                      <a:pt x="615381" y="141099"/>
                      <a:pt x="599703" y="117583"/>
                    </a:cubicBezTo>
                    <a:cubicBezTo>
                      <a:pt x="571323" y="75016"/>
                      <a:pt x="589904" y="94066"/>
                      <a:pt x="576185" y="82308"/>
                    </a:cubicBezTo>
                    <a:close/>
                  </a:path>
                </a:pathLst>
              </a:custGeom>
              <a:solidFill>
                <a:srgbClr val="FFDDE0"/>
              </a:solidFill>
              <a:ln>
                <a:solidFill>
                  <a:srgbClr val="EF66BB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/>
              </a:p>
            </p:txBody>
          </p:sp>
          <p:sp>
            <p:nvSpPr>
              <p:cNvPr id="36" name="Freeform 35"/>
              <p:cNvSpPr/>
              <p:nvPr/>
            </p:nvSpPr>
            <p:spPr>
              <a:xfrm rot="1306046">
                <a:off x="4356387" y="2588198"/>
                <a:ext cx="106390" cy="139023"/>
              </a:xfrm>
              <a:custGeom>
                <a:avLst/>
                <a:gdLst>
                  <a:gd name="connsiteX0" fmla="*/ 85754 w 106103"/>
                  <a:gd name="connsiteY0" fmla="*/ 4319 h 139080"/>
                  <a:gd name="connsiteX1" fmla="*/ 53086 w 106103"/>
                  <a:gd name="connsiteY1" fmla="*/ 12487 h 139080"/>
                  <a:gd name="connsiteX2" fmla="*/ 40835 w 106103"/>
                  <a:gd name="connsiteY2" fmla="*/ 16570 h 139080"/>
                  <a:gd name="connsiteX3" fmla="*/ 12251 w 106103"/>
                  <a:gd name="connsiteY3" fmla="*/ 45156 h 139080"/>
                  <a:gd name="connsiteX4" fmla="*/ 4084 w 106103"/>
                  <a:gd name="connsiteY4" fmla="*/ 57407 h 139080"/>
                  <a:gd name="connsiteX5" fmla="*/ 0 w 106103"/>
                  <a:gd name="connsiteY5" fmla="*/ 69658 h 139080"/>
                  <a:gd name="connsiteX6" fmla="*/ 8167 w 106103"/>
                  <a:gd name="connsiteY6" fmla="*/ 118662 h 139080"/>
                  <a:gd name="connsiteX7" fmla="*/ 16334 w 106103"/>
                  <a:gd name="connsiteY7" fmla="*/ 130913 h 139080"/>
                  <a:gd name="connsiteX8" fmla="*/ 40835 w 106103"/>
                  <a:gd name="connsiteY8" fmla="*/ 139080 h 139080"/>
                  <a:gd name="connsiteX9" fmla="*/ 89838 w 106103"/>
                  <a:gd name="connsiteY9" fmla="*/ 122746 h 139080"/>
                  <a:gd name="connsiteX10" fmla="*/ 98005 w 106103"/>
                  <a:gd name="connsiteY10" fmla="*/ 110495 h 139080"/>
                  <a:gd name="connsiteX11" fmla="*/ 98005 w 106103"/>
                  <a:gd name="connsiteY11" fmla="*/ 4319 h 139080"/>
                  <a:gd name="connsiteX12" fmla="*/ 85754 w 106103"/>
                  <a:gd name="connsiteY12" fmla="*/ 236 h 139080"/>
                  <a:gd name="connsiteX13" fmla="*/ 85754 w 106103"/>
                  <a:gd name="connsiteY13" fmla="*/ 4319 h 139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6103" h="139080">
                    <a:moveTo>
                      <a:pt x="85754" y="4319"/>
                    </a:moveTo>
                    <a:cubicBezTo>
                      <a:pt x="80309" y="6361"/>
                      <a:pt x="63915" y="9534"/>
                      <a:pt x="53086" y="12487"/>
                    </a:cubicBezTo>
                    <a:cubicBezTo>
                      <a:pt x="48933" y="13620"/>
                      <a:pt x="44685" y="14645"/>
                      <a:pt x="40835" y="16570"/>
                    </a:cubicBezTo>
                    <a:cubicBezTo>
                      <a:pt x="26328" y="23824"/>
                      <a:pt x="22780" y="31116"/>
                      <a:pt x="12251" y="45156"/>
                    </a:cubicBezTo>
                    <a:cubicBezTo>
                      <a:pt x="9306" y="49082"/>
                      <a:pt x="6279" y="53017"/>
                      <a:pt x="4084" y="57407"/>
                    </a:cubicBezTo>
                    <a:cubicBezTo>
                      <a:pt x="2159" y="61257"/>
                      <a:pt x="1361" y="65574"/>
                      <a:pt x="0" y="69658"/>
                    </a:cubicBezTo>
                    <a:cubicBezTo>
                      <a:pt x="1293" y="81296"/>
                      <a:pt x="1327" y="104981"/>
                      <a:pt x="8167" y="118662"/>
                    </a:cubicBezTo>
                    <a:cubicBezTo>
                      <a:pt x="10362" y="123052"/>
                      <a:pt x="12172" y="128312"/>
                      <a:pt x="16334" y="130913"/>
                    </a:cubicBezTo>
                    <a:cubicBezTo>
                      <a:pt x="23634" y="135476"/>
                      <a:pt x="40835" y="139080"/>
                      <a:pt x="40835" y="139080"/>
                    </a:cubicBezTo>
                    <a:cubicBezTo>
                      <a:pt x="106207" y="133138"/>
                      <a:pt x="76371" y="149681"/>
                      <a:pt x="89838" y="122746"/>
                    </a:cubicBezTo>
                    <a:cubicBezTo>
                      <a:pt x="92033" y="118356"/>
                      <a:pt x="95283" y="114579"/>
                      <a:pt x="98005" y="110495"/>
                    </a:cubicBezTo>
                    <a:cubicBezTo>
                      <a:pt x="108004" y="70493"/>
                      <a:pt x="109573" y="70839"/>
                      <a:pt x="98005" y="4319"/>
                    </a:cubicBezTo>
                    <a:cubicBezTo>
                      <a:pt x="97267" y="78"/>
                      <a:pt x="89751" y="1835"/>
                      <a:pt x="85754" y="236"/>
                    </a:cubicBezTo>
                    <a:cubicBezTo>
                      <a:pt x="82928" y="-894"/>
                      <a:pt x="91199" y="2277"/>
                      <a:pt x="85754" y="4319"/>
                    </a:cubicBezTo>
                    <a:close/>
                  </a:path>
                </a:pathLst>
              </a:custGeom>
              <a:solidFill>
                <a:srgbClr val="FF85DF"/>
              </a:solidFill>
              <a:ln>
                <a:solidFill>
                  <a:srgbClr val="9627F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/>
              </a:p>
            </p:txBody>
          </p:sp>
          <p:sp>
            <p:nvSpPr>
              <p:cNvPr id="37" name="Freeform 36"/>
              <p:cNvSpPr/>
              <p:nvPr/>
            </p:nvSpPr>
            <p:spPr>
              <a:xfrm>
                <a:off x="4462777" y="2608948"/>
                <a:ext cx="176608" cy="62250"/>
              </a:xfrm>
              <a:custGeom>
                <a:avLst/>
                <a:gdLst>
                  <a:gd name="connsiteX0" fmla="*/ 0 w 175590"/>
                  <a:gd name="connsiteY0" fmla="*/ 0 h 61255"/>
                  <a:gd name="connsiteX1" fmla="*/ 53085 w 175590"/>
                  <a:gd name="connsiteY1" fmla="*/ 4084 h 61255"/>
                  <a:gd name="connsiteX2" fmla="*/ 81670 w 175590"/>
                  <a:gd name="connsiteY2" fmla="*/ 12251 h 61255"/>
                  <a:gd name="connsiteX3" fmla="*/ 102087 w 175590"/>
                  <a:gd name="connsiteY3" fmla="*/ 16335 h 61255"/>
                  <a:gd name="connsiteX4" fmla="*/ 126588 w 175590"/>
                  <a:gd name="connsiteY4" fmla="*/ 24502 h 61255"/>
                  <a:gd name="connsiteX5" fmla="*/ 142922 w 175590"/>
                  <a:gd name="connsiteY5" fmla="*/ 28586 h 61255"/>
                  <a:gd name="connsiteX6" fmla="*/ 155173 w 175590"/>
                  <a:gd name="connsiteY6" fmla="*/ 40837 h 61255"/>
                  <a:gd name="connsiteX7" fmla="*/ 163340 w 175590"/>
                  <a:gd name="connsiteY7" fmla="*/ 53088 h 61255"/>
                  <a:gd name="connsiteX8" fmla="*/ 175590 w 175590"/>
                  <a:gd name="connsiteY8" fmla="*/ 61255 h 61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5590" h="61255">
                    <a:moveTo>
                      <a:pt x="0" y="0"/>
                    </a:moveTo>
                    <a:cubicBezTo>
                      <a:pt x="17695" y="1361"/>
                      <a:pt x="35459" y="2010"/>
                      <a:pt x="53085" y="4084"/>
                    </a:cubicBezTo>
                    <a:cubicBezTo>
                      <a:pt x="67518" y="5782"/>
                      <a:pt x="68756" y="9022"/>
                      <a:pt x="81670" y="12251"/>
                    </a:cubicBezTo>
                    <a:cubicBezTo>
                      <a:pt x="88403" y="13935"/>
                      <a:pt x="95391" y="14509"/>
                      <a:pt x="102087" y="16335"/>
                    </a:cubicBezTo>
                    <a:cubicBezTo>
                      <a:pt x="110392" y="18600"/>
                      <a:pt x="118236" y="22414"/>
                      <a:pt x="126588" y="24502"/>
                    </a:cubicBezTo>
                    <a:lnTo>
                      <a:pt x="142922" y="28586"/>
                    </a:lnTo>
                    <a:cubicBezTo>
                      <a:pt x="147006" y="32670"/>
                      <a:pt x="151476" y="36400"/>
                      <a:pt x="155173" y="40837"/>
                    </a:cubicBezTo>
                    <a:cubicBezTo>
                      <a:pt x="158315" y="44607"/>
                      <a:pt x="159870" y="49618"/>
                      <a:pt x="163340" y="53088"/>
                    </a:cubicBezTo>
                    <a:cubicBezTo>
                      <a:pt x="166810" y="56558"/>
                      <a:pt x="175590" y="61255"/>
                      <a:pt x="175590" y="61255"/>
                    </a:cubicBezTo>
                  </a:path>
                </a:pathLst>
              </a:custGeom>
              <a:solidFill>
                <a:srgbClr val="FF85DF"/>
              </a:solidFill>
              <a:ln>
                <a:solidFill>
                  <a:srgbClr val="9627F5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/>
              </a:p>
            </p:txBody>
          </p:sp>
          <p:sp>
            <p:nvSpPr>
              <p:cNvPr id="38" name="Freeform 37"/>
              <p:cNvSpPr/>
              <p:nvPr/>
            </p:nvSpPr>
            <p:spPr>
              <a:xfrm>
                <a:off x="4624489" y="2646298"/>
                <a:ext cx="102134" cy="155623"/>
              </a:xfrm>
              <a:custGeom>
                <a:avLst/>
                <a:gdLst>
                  <a:gd name="connsiteX0" fmla="*/ 6329 w 101613"/>
                  <a:gd name="connsiteY0" fmla="*/ 20418 h 155181"/>
                  <a:gd name="connsiteX1" fmla="*/ 6329 w 101613"/>
                  <a:gd name="connsiteY1" fmla="*/ 138845 h 155181"/>
                  <a:gd name="connsiteX2" fmla="*/ 14496 w 101613"/>
                  <a:gd name="connsiteY2" fmla="*/ 151096 h 155181"/>
                  <a:gd name="connsiteX3" fmla="*/ 26747 w 101613"/>
                  <a:gd name="connsiteY3" fmla="*/ 155179 h 155181"/>
                  <a:gd name="connsiteX4" fmla="*/ 88000 w 101613"/>
                  <a:gd name="connsiteY4" fmla="*/ 138845 h 155181"/>
                  <a:gd name="connsiteX5" fmla="*/ 96167 w 101613"/>
                  <a:gd name="connsiteY5" fmla="*/ 130677 h 155181"/>
                  <a:gd name="connsiteX6" fmla="*/ 96167 w 101613"/>
                  <a:gd name="connsiteY6" fmla="*/ 61255 h 155181"/>
                  <a:gd name="connsiteX7" fmla="*/ 83916 w 101613"/>
                  <a:gd name="connsiteY7" fmla="*/ 44920 h 155181"/>
                  <a:gd name="connsiteX8" fmla="*/ 75749 w 101613"/>
                  <a:gd name="connsiteY8" fmla="*/ 32669 h 155181"/>
                  <a:gd name="connsiteX9" fmla="*/ 51248 w 101613"/>
                  <a:gd name="connsiteY9" fmla="*/ 16335 h 155181"/>
                  <a:gd name="connsiteX10" fmla="*/ 14496 w 101613"/>
                  <a:gd name="connsiteY10" fmla="*/ 0 h 155181"/>
                  <a:gd name="connsiteX11" fmla="*/ 6329 w 101613"/>
                  <a:gd name="connsiteY11" fmla="*/ 20418 h 155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1613" h="155181">
                    <a:moveTo>
                      <a:pt x="6329" y="20418"/>
                    </a:moveTo>
                    <a:cubicBezTo>
                      <a:pt x="-1758" y="68947"/>
                      <a:pt x="-2456" y="62705"/>
                      <a:pt x="6329" y="138845"/>
                    </a:cubicBezTo>
                    <a:cubicBezTo>
                      <a:pt x="6892" y="143721"/>
                      <a:pt x="10664" y="148030"/>
                      <a:pt x="14496" y="151096"/>
                    </a:cubicBezTo>
                    <a:cubicBezTo>
                      <a:pt x="17857" y="153785"/>
                      <a:pt x="22663" y="153818"/>
                      <a:pt x="26747" y="155179"/>
                    </a:cubicBezTo>
                    <a:cubicBezTo>
                      <a:pt x="98604" y="149652"/>
                      <a:pt x="66151" y="166158"/>
                      <a:pt x="88000" y="138845"/>
                    </a:cubicBezTo>
                    <a:cubicBezTo>
                      <a:pt x="90405" y="135838"/>
                      <a:pt x="93445" y="133400"/>
                      <a:pt x="96167" y="130677"/>
                    </a:cubicBezTo>
                    <a:cubicBezTo>
                      <a:pt x="101710" y="102957"/>
                      <a:pt x="104968" y="96462"/>
                      <a:pt x="96167" y="61255"/>
                    </a:cubicBezTo>
                    <a:cubicBezTo>
                      <a:pt x="94516" y="54652"/>
                      <a:pt x="87872" y="50458"/>
                      <a:pt x="83916" y="44920"/>
                    </a:cubicBezTo>
                    <a:cubicBezTo>
                      <a:pt x="81063" y="40926"/>
                      <a:pt x="79443" y="35901"/>
                      <a:pt x="75749" y="32669"/>
                    </a:cubicBezTo>
                    <a:cubicBezTo>
                      <a:pt x="68362" y="26205"/>
                      <a:pt x="59415" y="21780"/>
                      <a:pt x="51248" y="16335"/>
                    </a:cubicBezTo>
                    <a:cubicBezTo>
                      <a:pt x="40143" y="8931"/>
                      <a:pt x="29080" y="0"/>
                      <a:pt x="14496" y="0"/>
                    </a:cubicBezTo>
                    <a:lnTo>
                      <a:pt x="6329" y="20418"/>
                    </a:lnTo>
                    <a:close/>
                  </a:path>
                </a:pathLst>
              </a:custGeom>
              <a:solidFill>
                <a:srgbClr val="FF85DF"/>
              </a:solidFill>
              <a:ln>
                <a:solidFill>
                  <a:srgbClr val="9627F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/>
              </a:p>
            </p:txBody>
          </p:sp>
          <p:sp>
            <p:nvSpPr>
              <p:cNvPr id="39" name="Freeform 38"/>
              <p:cNvSpPr/>
              <p:nvPr/>
            </p:nvSpPr>
            <p:spPr>
              <a:xfrm>
                <a:off x="4605340" y="2801921"/>
                <a:ext cx="70217" cy="126575"/>
              </a:xfrm>
              <a:custGeom>
                <a:avLst/>
                <a:gdLst>
                  <a:gd name="connsiteX0" fmla="*/ 65360 w 69443"/>
                  <a:gd name="connsiteY0" fmla="*/ 0 h 126594"/>
                  <a:gd name="connsiteX1" fmla="*/ 69443 w 69443"/>
                  <a:gd name="connsiteY1" fmla="*/ 24502 h 126594"/>
                  <a:gd name="connsiteX2" fmla="*/ 57193 w 69443"/>
                  <a:gd name="connsiteY2" fmla="*/ 49004 h 126594"/>
                  <a:gd name="connsiteX3" fmla="*/ 53109 w 69443"/>
                  <a:gd name="connsiteY3" fmla="*/ 61255 h 126594"/>
                  <a:gd name="connsiteX4" fmla="*/ 44942 w 69443"/>
                  <a:gd name="connsiteY4" fmla="*/ 73506 h 126594"/>
                  <a:gd name="connsiteX5" fmla="*/ 40858 w 69443"/>
                  <a:gd name="connsiteY5" fmla="*/ 85757 h 126594"/>
                  <a:gd name="connsiteX6" fmla="*/ 16357 w 69443"/>
                  <a:gd name="connsiteY6" fmla="*/ 102092 h 126594"/>
                  <a:gd name="connsiteX7" fmla="*/ 12274 w 69443"/>
                  <a:gd name="connsiteY7" fmla="*/ 114343 h 126594"/>
                  <a:gd name="connsiteX8" fmla="*/ 23 w 69443"/>
                  <a:gd name="connsiteY8" fmla="*/ 126594 h 126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9443" h="126594">
                    <a:moveTo>
                      <a:pt x="65360" y="0"/>
                    </a:moveTo>
                    <a:cubicBezTo>
                      <a:pt x="66721" y="8167"/>
                      <a:pt x="69443" y="16222"/>
                      <a:pt x="69443" y="24502"/>
                    </a:cubicBezTo>
                    <a:cubicBezTo>
                      <a:pt x="69443" y="34767"/>
                      <a:pt x="61323" y="40744"/>
                      <a:pt x="57193" y="49004"/>
                    </a:cubicBezTo>
                    <a:cubicBezTo>
                      <a:pt x="55268" y="52854"/>
                      <a:pt x="55034" y="57405"/>
                      <a:pt x="53109" y="61255"/>
                    </a:cubicBezTo>
                    <a:cubicBezTo>
                      <a:pt x="50914" y="65645"/>
                      <a:pt x="47137" y="69116"/>
                      <a:pt x="44942" y="73506"/>
                    </a:cubicBezTo>
                    <a:cubicBezTo>
                      <a:pt x="43017" y="77356"/>
                      <a:pt x="43902" y="82713"/>
                      <a:pt x="40858" y="85757"/>
                    </a:cubicBezTo>
                    <a:cubicBezTo>
                      <a:pt x="33917" y="92698"/>
                      <a:pt x="16357" y="102092"/>
                      <a:pt x="16357" y="102092"/>
                    </a:cubicBezTo>
                    <a:cubicBezTo>
                      <a:pt x="14996" y="106176"/>
                      <a:pt x="14963" y="110982"/>
                      <a:pt x="12274" y="114343"/>
                    </a:cubicBezTo>
                    <a:cubicBezTo>
                      <a:pt x="-1110" y="131073"/>
                      <a:pt x="23" y="115436"/>
                      <a:pt x="23" y="126594"/>
                    </a:cubicBezTo>
                  </a:path>
                </a:pathLst>
              </a:custGeom>
              <a:solidFill>
                <a:srgbClr val="FF85DF"/>
              </a:solidFill>
              <a:ln>
                <a:solidFill>
                  <a:srgbClr val="9627F5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/>
              </a:p>
            </p:txBody>
          </p:sp>
          <p:sp>
            <p:nvSpPr>
              <p:cNvPr id="40" name="Freeform 39"/>
              <p:cNvSpPr/>
              <p:nvPr/>
            </p:nvSpPr>
            <p:spPr>
              <a:xfrm>
                <a:off x="4420221" y="2857946"/>
                <a:ext cx="195757" cy="126573"/>
              </a:xfrm>
              <a:custGeom>
                <a:avLst/>
                <a:gdLst>
                  <a:gd name="connsiteX0" fmla="*/ 189365 w 194307"/>
                  <a:gd name="connsiteY0" fmla="*/ 53088 h 126594"/>
                  <a:gd name="connsiteX1" fmla="*/ 152613 w 194307"/>
                  <a:gd name="connsiteY1" fmla="*/ 49004 h 126594"/>
                  <a:gd name="connsiteX2" fmla="*/ 140363 w 194307"/>
                  <a:gd name="connsiteY2" fmla="*/ 40837 h 126594"/>
                  <a:gd name="connsiteX3" fmla="*/ 99528 w 194307"/>
                  <a:gd name="connsiteY3" fmla="*/ 28586 h 126594"/>
                  <a:gd name="connsiteX4" fmla="*/ 87277 w 194307"/>
                  <a:gd name="connsiteY4" fmla="*/ 20419 h 126594"/>
                  <a:gd name="connsiteX5" fmla="*/ 62776 w 194307"/>
                  <a:gd name="connsiteY5" fmla="*/ 12251 h 126594"/>
                  <a:gd name="connsiteX6" fmla="*/ 54609 w 194307"/>
                  <a:gd name="connsiteY6" fmla="*/ 0 h 126594"/>
                  <a:gd name="connsiteX7" fmla="*/ 13774 w 194307"/>
                  <a:gd name="connsiteY7" fmla="*/ 20419 h 126594"/>
                  <a:gd name="connsiteX8" fmla="*/ 5607 w 194307"/>
                  <a:gd name="connsiteY8" fmla="*/ 32670 h 126594"/>
                  <a:gd name="connsiteX9" fmla="*/ 5607 w 194307"/>
                  <a:gd name="connsiteY9" fmla="*/ 102092 h 126594"/>
                  <a:gd name="connsiteX10" fmla="*/ 17857 w 194307"/>
                  <a:gd name="connsiteY10" fmla="*/ 110259 h 126594"/>
                  <a:gd name="connsiteX11" fmla="*/ 26025 w 194307"/>
                  <a:gd name="connsiteY11" fmla="*/ 118427 h 126594"/>
                  <a:gd name="connsiteX12" fmla="*/ 42359 w 194307"/>
                  <a:gd name="connsiteY12" fmla="*/ 122510 h 126594"/>
                  <a:gd name="connsiteX13" fmla="*/ 54609 w 194307"/>
                  <a:gd name="connsiteY13" fmla="*/ 126594 h 126594"/>
                  <a:gd name="connsiteX14" fmla="*/ 156697 w 194307"/>
                  <a:gd name="connsiteY14" fmla="*/ 122510 h 126594"/>
                  <a:gd name="connsiteX15" fmla="*/ 168947 w 194307"/>
                  <a:gd name="connsiteY15" fmla="*/ 118427 h 126594"/>
                  <a:gd name="connsiteX16" fmla="*/ 185281 w 194307"/>
                  <a:gd name="connsiteY16" fmla="*/ 102092 h 126594"/>
                  <a:gd name="connsiteX17" fmla="*/ 189365 w 194307"/>
                  <a:gd name="connsiteY17" fmla="*/ 81674 h 126594"/>
                  <a:gd name="connsiteX18" fmla="*/ 193448 w 194307"/>
                  <a:gd name="connsiteY18" fmla="*/ 69423 h 126594"/>
                  <a:gd name="connsiteX19" fmla="*/ 189365 w 194307"/>
                  <a:gd name="connsiteY19" fmla="*/ 53088 h 126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94307" h="126594">
                    <a:moveTo>
                      <a:pt x="189365" y="53088"/>
                    </a:moveTo>
                    <a:cubicBezTo>
                      <a:pt x="182559" y="49685"/>
                      <a:pt x="164571" y="51994"/>
                      <a:pt x="152613" y="49004"/>
                    </a:cubicBezTo>
                    <a:cubicBezTo>
                      <a:pt x="147852" y="47814"/>
                      <a:pt x="144848" y="42830"/>
                      <a:pt x="140363" y="40837"/>
                    </a:cubicBezTo>
                    <a:cubicBezTo>
                      <a:pt x="127584" y="35157"/>
                      <a:pt x="113101" y="31980"/>
                      <a:pt x="99528" y="28586"/>
                    </a:cubicBezTo>
                    <a:cubicBezTo>
                      <a:pt x="95444" y="25864"/>
                      <a:pt x="91762" y="22412"/>
                      <a:pt x="87277" y="20419"/>
                    </a:cubicBezTo>
                    <a:cubicBezTo>
                      <a:pt x="79410" y="16922"/>
                      <a:pt x="62776" y="12251"/>
                      <a:pt x="62776" y="12251"/>
                    </a:cubicBezTo>
                    <a:cubicBezTo>
                      <a:pt x="60054" y="8167"/>
                      <a:pt x="59517" y="0"/>
                      <a:pt x="54609" y="0"/>
                    </a:cubicBezTo>
                    <a:cubicBezTo>
                      <a:pt x="42789" y="0"/>
                      <a:pt x="24577" y="13216"/>
                      <a:pt x="13774" y="20419"/>
                    </a:cubicBezTo>
                    <a:cubicBezTo>
                      <a:pt x="11052" y="24503"/>
                      <a:pt x="7802" y="28280"/>
                      <a:pt x="5607" y="32670"/>
                    </a:cubicBezTo>
                    <a:cubicBezTo>
                      <a:pt x="-4558" y="53000"/>
                      <a:pt x="1388" y="85216"/>
                      <a:pt x="5607" y="102092"/>
                    </a:cubicBezTo>
                    <a:cubicBezTo>
                      <a:pt x="6797" y="106853"/>
                      <a:pt x="14025" y="107193"/>
                      <a:pt x="17857" y="110259"/>
                    </a:cubicBezTo>
                    <a:cubicBezTo>
                      <a:pt x="20864" y="112664"/>
                      <a:pt x="22581" y="116705"/>
                      <a:pt x="26025" y="118427"/>
                    </a:cubicBezTo>
                    <a:cubicBezTo>
                      <a:pt x="31045" y="120937"/>
                      <a:pt x="36963" y="120968"/>
                      <a:pt x="42359" y="122510"/>
                    </a:cubicBezTo>
                    <a:cubicBezTo>
                      <a:pt x="46498" y="123692"/>
                      <a:pt x="50526" y="125233"/>
                      <a:pt x="54609" y="126594"/>
                    </a:cubicBezTo>
                    <a:cubicBezTo>
                      <a:pt x="88638" y="125233"/>
                      <a:pt x="122727" y="124936"/>
                      <a:pt x="156697" y="122510"/>
                    </a:cubicBezTo>
                    <a:cubicBezTo>
                      <a:pt x="160990" y="122203"/>
                      <a:pt x="165903" y="121471"/>
                      <a:pt x="168947" y="118427"/>
                    </a:cubicBezTo>
                    <a:cubicBezTo>
                      <a:pt x="190727" y="96647"/>
                      <a:pt x="152614" y="112983"/>
                      <a:pt x="185281" y="102092"/>
                    </a:cubicBezTo>
                    <a:cubicBezTo>
                      <a:pt x="186642" y="95286"/>
                      <a:pt x="187682" y="88408"/>
                      <a:pt x="189365" y="81674"/>
                    </a:cubicBezTo>
                    <a:cubicBezTo>
                      <a:pt x="190409" y="77498"/>
                      <a:pt x="192839" y="73684"/>
                      <a:pt x="193448" y="69423"/>
                    </a:cubicBezTo>
                    <a:cubicBezTo>
                      <a:pt x="194218" y="64033"/>
                      <a:pt x="196171" y="56491"/>
                      <a:pt x="189365" y="53088"/>
                    </a:cubicBezTo>
                    <a:close/>
                  </a:path>
                </a:pathLst>
              </a:custGeom>
              <a:solidFill>
                <a:srgbClr val="FF85DF"/>
              </a:solidFill>
              <a:ln>
                <a:solidFill>
                  <a:srgbClr val="9627F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/>
              </a:p>
            </p:txBody>
          </p:sp>
        </p:grpSp>
        <p:grpSp>
          <p:nvGrpSpPr>
            <p:cNvPr id="28" name="Group 390"/>
            <p:cNvGrpSpPr>
              <a:grpSpLocks/>
            </p:cNvGrpSpPr>
            <p:nvPr/>
          </p:nvGrpSpPr>
          <p:grpSpPr bwMode="auto">
            <a:xfrm>
              <a:off x="5564187" y="2693988"/>
              <a:ext cx="500063" cy="431800"/>
              <a:chOff x="4186162" y="2492749"/>
              <a:chExt cx="670256" cy="564396"/>
            </a:xfrm>
          </p:grpSpPr>
          <p:sp>
            <p:nvSpPr>
              <p:cNvPr id="29" name="Freeform 28"/>
              <p:cNvSpPr/>
              <p:nvPr/>
            </p:nvSpPr>
            <p:spPr>
              <a:xfrm>
                <a:off x="4186163" y="2492749"/>
                <a:ext cx="670255" cy="564396"/>
              </a:xfrm>
              <a:custGeom>
                <a:avLst/>
                <a:gdLst>
                  <a:gd name="connsiteX0" fmla="*/ 576185 w 670256"/>
                  <a:gd name="connsiteY0" fmla="*/ 82308 h 564396"/>
                  <a:gd name="connsiteX1" fmla="*/ 517390 w 670256"/>
                  <a:gd name="connsiteY1" fmla="*/ 47033 h 564396"/>
                  <a:gd name="connsiteX2" fmla="*/ 482114 w 670256"/>
                  <a:gd name="connsiteY2" fmla="*/ 23517 h 564396"/>
                  <a:gd name="connsiteX3" fmla="*/ 411561 w 670256"/>
                  <a:gd name="connsiteY3" fmla="*/ 0 h 564396"/>
                  <a:gd name="connsiteX4" fmla="*/ 176383 w 670256"/>
                  <a:gd name="connsiteY4" fmla="*/ 11759 h 564396"/>
                  <a:gd name="connsiteX5" fmla="*/ 129347 w 670256"/>
                  <a:gd name="connsiteY5" fmla="*/ 23517 h 564396"/>
                  <a:gd name="connsiteX6" fmla="*/ 58794 w 670256"/>
                  <a:gd name="connsiteY6" fmla="*/ 82308 h 564396"/>
                  <a:gd name="connsiteX7" fmla="*/ 47035 w 670256"/>
                  <a:gd name="connsiteY7" fmla="*/ 129341 h 564396"/>
                  <a:gd name="connsiteX8" fmla="*/ 23517 w 670256"/>
                  <a:gd name="connsiteY8" fmla="*/ 176374 h 564396"/>
                  <a:gd name="connsiteX9" fmla="*/ 0 w 670256"/>
                  <a:gd name="connsiteY9" fmla="*/ 293957 h 564396"/>
                  <a:gd name="connsiteX10" fmla="*/ 11759 w 670256"/>
                  <a:gd name="connsiteY10" fmla="*/ 423297 h 564396"/>
                  <a:gd name="connsiteX11" fmla="*/ 47035 w 670256"/>
                  <a:gd name="connsiteY11" fmla="*/ 446814 h 564396"/>
                  <a:gd name="connsiteX12" fmla="*/ 129347 w 670256"/>
                  <a:gd name="connsiteY12" fmla="*/ 505605 h 564396"/>
                  <a:gd name="connsiteX13" fmla="*/ 141106 w 670256"/>
                  <a:gd name="connsiteY13" fmla="*/ 540880 h 564396"/>
                  <a:gd name="connsiteX14" fmla="*/ 176383 w 670256"/>
                  <a:gd name="connsiteY14" fmla="*/ 552638 h 564396"/>
                  <a:gd name="connsiteX15" fmla="*/ 235177 w 670256"/>
                  <a:gd name="connsiteY15" fmla="*/ 564396 h 564396"/>
                  <a:gd name="connsiteX16" fmla="*/ 517390 w 670256"/>
                  <a:gd name="connsiteY16" fmla="*/ 552638 h 564396"/>
                  <a:gd name="connsiteX17" fmla="*/ 552667 w 670256"/>
                  <a:gd name="connsiteY17" fmla="*/ 529122 h 564396"/>
                  <a:gd name="connsiteX18" fmla="*/ 623220 w 670256"/>
                  <a:gd name="connsiteY18" fmla="*/ 458572 h 564396"/>
                  <a:gd name="connsiteX19" fmla="*/ 646738 w 670256"/>
                  <a:gd name="connsiteY19" fmla="*/ 388023 h 564396"/>
                  <a:gd name="connsiteX20" fmla="*/ 670256 w 670256"/>
                  <a:gd name="connsiteY20" fmla="*/ 293957 h 564396"/>
                  <a:gd name="connsiteX21" fmla="*/ 646738 w 670256"/>
                  <a:gd name="connsiteY21" fmla="*/ 188132 h 564396"/>
                  <a:gd name="connsiteX22" fmla="*/ 599703 w 670256"/>
                  <a:gd name="connsiteY22" fmla="*/ 117583 h 564396"/>
                  <a:gd name="connsiteX23" fmla="*/ 576185 w 670256"/>
                  <a:gd name="connsiteY23" fmla="*/ 82308 h 564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70256" h="564396">
                    <a:moveTo>
                      <a:pt x="576185" y="82308"/>
                    </a:moveTo>
                    <a:cubicBezTo>
                      <a:pt x="562466" y="70550"/>
                      <a:pt x="536771" y="59146"/>
                      <a:pt x="517390" y="47033"/>
                    </a:cubicBezTo>
                    <a:cubicBezTo>
                      <a:pt x="505406" y="39543"/>
                      <a:pt x="495028" y="29256"/>
                      <a:pt x="482114" y="23517"/>
                    </a:cubicBezTo>
                    <a:cubicBezTo>
                      <a:pt x="459461" y="13449"/>
                      <a:pt x="411561" y="0"/>
                      <a:pt x="411561" y="0"/>
                    </a:cubicBezTo>
                    <a:cubicBezTo>
                      <a:pt x="333168" y="3920"/>
                      <a:pt x="254602" y="5241"/>
                      <a:pt x="176383" y="11759"/>
                    </a:cubicBezTo>
                    <a:cubicBezTo>
                      <a:pt x="160278" y="13101"/>
                      <a:pt x="144202" y="17151"/>
                      <a:pt x="129347" y="23517"/>
                    </a:cubicBezTo>
                    <a:cubicBezTo>
                      <a:pt x="100698" y="35794"/>
                      <a:pt x="79984" y="61119"/>
                      <a:pt x="58794" y="82308"/>
                    </a:cubicBezTo>
                    <a:cubicBezTo>
                      <a:pt x="54874" y="97986"/>
                      <a:pt x="52710" y="114210"/>
                      <a:pt x="47035" y="129341"/>
                    </a:cubicBezTo>
                    <a:cubicBezTo>
                      <a:pt x="40880" y="145753"/>
                      <a:pt x="28333" y="159520"/>
                      <a:pt x="23517" y="176374"/>
                    </a:cubicBezTo>
                    <a:cubicBezTo>
                      <a:pt x="12536" y="214807"/>
                      <a:pt x="0" y="293957"/>
                      <a:pt x="0" y="293957"/>
                    </a:cubicBezTo>
                    <a:cubicBezTo>
                      <a:pt x="3920" y="337070"/>
                      <a:pt x="-973" y="381920"/>
                      <a:pt x="11759" y="423297"/>
                    </a:cubicBezTo>
                    <a:cubicBezTo>
                      <a:pt x="15915" y="436804"/>
                      <a:pt x="36178" y="437767"/>
                      <a:pt x="47035" y="446814"/>
                    </a:cubicBezTo>
                    <a:cubicBezTo>
                      <a:pt x="118539" y="506399"/>
                      <a:pt x="42317" y="462093"/>
                      <a:pt x="129347" y="505605"/>
                    </a:cubicBezTo>
                    <a:cubicBezTo>
                      <a:pt x="133267" y="517363"/>
                      <a:pt x="132342" y="532116"/>
                      <a:pt x="141106" y="540880"/>
                    </a:cubicBezTo>
                    <a:cubicBezTo>
                      <a:pt x="149871" y="549644"/>
                      <a:pt x="164358" y="549632"/>
                      <a:pt x="176383" y="552638"/>
                    </a:cubicBezTo>
                    <a:cubicBezTo>
                      <a:pt x="195772" y="557485"/>
                      <a:pt x="215579" y="560477"/>
                      <a:pt x="235177" y="564396"/>
                    </a:cubicBezTo>
                    <a:cubicBezTo>
                      <a:pt x="329248" y="560477"/>
                      <a:pt x="423813" y="563035"/>
                      <a:pt x="517390" y="552638"/>
                    </a:cubicBezTo>
                    <a:cubicBezTo>
                      <a:pt x="531436" y="551077"/>
                      <a:pt x="542104" y="538511"/>
                      <a:pt x="552667" y="529122"/>
                    </a:cubicBezTo>
                    <a:cubicBezTo>
                      <a:pt x="577525" y="507027"/>
                      <a:pt x="623220" y="458572"/>
                      <a:pt x="623220" y="458572"/>
                    </a:cubicBezTo>
                    <a:cubicBezTo>
                      <a:pt x="631059" y="435056"/>
                      <a:pt x="640726" y="412071"/>
                      <a:pt x="646738" y="388023"/>
                    </a:cubicBezTo>
                    <a:lnTo>
                      <a:pt x="670256" y="293957"/>
                    </a:lnTo>
                    <a:cubicBezTo>
                      <a:pt x="669019" y="287771"/>
                      <a:pt x="652274" y="199203"/>
                      <a:pt x="646738" y="188132"/>
                    </a:cubicBezTo>
                    <a:cubicBezTo>
                      <a:pt x="634098" y="162853"/>
                      <a:pt x="615381" y="141099"/>
                      <a:pt x="599703" y="117583"/>
                    </a:cubicBezTo>
                    <a:cubicBezTo>
                      <a:pt x="571323" y="75016"/>
                      <a:pt x="589904" y="94066"/>
                      <a:pt x="576185" y="82308"/>
                    </a:cubicBezTo>
                    <a:close/>
                  </a:path>
                </a:pathLst>
              </a:custGeom>
              <a:solidFill>
                <a:srgbClr val="FFDDE0"/>
              </a:solidFill>
              <a:ln>
                <a:solidFill>
                  <a:srgbClr val="EF66BB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/>
              </a:p>
            </p:txBody>
          </p:sp>
          <p:sp>
            <p:nvSpPr>
              <p:cNvPr id="30" name="Freeform 29"/>
              <p:cNvSpPr/>
              <p:nvPr/>
            </p:nvSpPr>
            <p:spPr>
              <a:xfrm rot="1306046">
                <a:off x="4356387" y="2588198"/>
                <a:ext cx="106390" cy="139023"/>
              </a:xfrm>
              <a:custGeom>
                <a:avLst/>
                <a:gdLst>
                  <a:gd name="connsiteX0" fmla="*/ 85754 w 106103"/>
                  <a:gd name="connsiteY0" fmla="*/ 4319 h 139080"/>
                  <a:gd name="connsiteX1" fmla="*/ 53086 w 106103"/>
                  <a:gd name="connsiteY1" fmla="*/ 12487 h 139080"/>
                  <a:gd name="connsiteX2" fmla="*/ 40835 w 106103"/>
                  <a:gd name="connsiteY2" fmla="*/ 16570 h 139080"/>
                  <a:gd name="connsiteX3" fmla="*/ 12251 w 106103"/>
                  <a:gd name="connsiteY3" fmla="*/ 45156 h 139080"/>
                  <a:gd name="connsiteX4" fmla="*/ 4084 w 106103"/>
                  <a:gd name="connsiteY4" fmla="*/ 57407 h 139080"/>
                  <a:gd name="connsiteX5" fmla="*/ 0 w 106103"/>
                  <a:gd name="connsiteY5" fmla="*/ 69658 h 139080"/>
                  <a:gd name="connsiteX6" fmla="*/ 8167 w 106103"/>
                  <a:gd name="connsiteY6" fmla="*/ 118662 h 139080"/>
                  <a:gd name="connsiteX7" fmla="*/ 16334 w 106103"/>
                  <a:gd name="connsiteY7" fmla="*/ 130913 h 139080"/>
                  <a:gd name="connsiteX8" fmla="*/ 40835 w 106103"/>
                  <a:gd name="connsiteY8" fmla="*/ 139080 h 139080"/>
                  <a:gd name="connsiteX9" fmla="*/ 89838 w 106103"/>
                  <a:gd name="connsiteY9" fmla="*/ 122746 h 139080"/>
                  <a:gd name="connsiteX10" fmla="*/ 98005 w 106103"/>
                  <a:gd name="connsiteY10" fmla="*/ 110495 h 139080"/>
                  <a:gd name="connsiteX11" fmla="*/ 98005 w 106103"/>
                  <a:gd name="connsiteY11" fmla="*/ 4319 h 139080"/>
                  <a:gd name="connsiteX12" fmla="*/ 85754 w 106103"/>
                  <a:gd name="connsiteY12" fmla="*/ 236 h 139080"/>
                  <a:gd name="connsiteX13" fmla="*/ 85754 w 106103"/>
                  <a:gd name="connsiteY13" fmla="*/ 4319 h 139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6103" h="139080">
                    <a:moveTo>
                      <a:pt x="85754" y="4319"/>
                    </a:moveTo>
                    <a:cubicBezTo>
                      <a:pt x="80309" y="6361"/>
                      <a:pt x="63915" y="9534"/>
                      <a:pt x="53086" y="12487"/>
                    </a:cubicBezTo>
                    <a:cubicBezTo>
                      <a:pt x="48933" y="13620"/>
                      <a:pt x="44685" y="14645"/>
                      <a:pt x="40835" y="16570"/>
                    </a:cubicBezTo>
                    <a:cubicBezTo>
                      <a:pt x="26328" y="23824"/>
                      <a:pt x="22780" y="31116"/>
                      <a:pt x="12251" y="45156"/>
                    </a:cubicBezTo>
                    <a:cubicBezTo>
                      <a:pt x="9306" y="49082"/>
                      <a:pt x="6279" y="53017"/>
                      <a:pt x="4084" y="57407"/>
                    </a:cubicBezTo>
                    <a:cubicBezTo>
                      <a:pt x="2159" y="61257"/>
                      <a:pt x="1361" y="65574"/>
                      <a:pt x="0" y="69658"/>
                    </a:cubicBezTo>
                    <a:cubicBezTo>
                      <a:pt x="1293" y="81296"/>
                      <a:pt x="1327" y="104981"/>
                      <a:pt x="8167" y="118662"/>
                    </a:cubicBezTo>
                    <a:cubicBezTo>
                      <a:pt x="10362" y="123052"/>
                      <a:pt x="12172" y="128312"/>
                      <a:pt x="16334" y="130913"/>
                    </a:cubicBezTo>
                    <a:cubicBezTo>
                      <a:pt x="23634" y="135476"/>
                      <a:pt x="40835" y="139080"/>
                      <a:pt x="40835" y="139080"/>
                    </a:cubicBezTo>
                    <a:cubicBezTo>
                      <a:pt x="106207" y="133138"/>
                      <a:pt x="76371" y="149681"/>
                      <a:pt x="89838" y="122746"/>
                    </a:cubicBezTo>
                    <a:cubicBezTo>
                      <a:pt x="92033" y="118356"/>
                      <a:pt x="95283" y="114579"/>
                      <a:pt x="98005" y="110495"/>
                    </a:cubicBezTo>
                    <a:cubicBezTo>
                      <a:pt x="108004" y="70493"/>
                      <a:pt x="109573" y="70839"/>
                      <a:pt x="98005" y="4319"/>
                    </a:cubicBezTo>
                    <a:cubicBezTo>
                      <a:pt x="97267" y="78"/>
                      <a:pt x="89751" y="1835"/>
                      <a:pt x="85754" y="236"/>
                    </a:cubicBezTo>
                    <a:cubicBezTo>
                      <a:pt x="82928" y="-894"/>
                      <a:pt x="91199" y="2277"/>
                      <a:pt x="85754" y="4319"/>
                    </a:cubicBezTo>
                    <a:close/>
                  </a:path>
                </a:pathLst>
              </a:custGeom>
              <a:solidFill>
                <a:srgbClr val="FF85DF"/>
              </a:solidFill>
              <a:ln>
                <a:solidFill>
                  <a:srgbClr val="9627F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/>
              </a:p>
            </p:txBody>
          </p:sp>
          <p:sp>
            <p:nvSpPr>
              <p:cNvPr id="31" name="Freeform 30"/>
              <p:cNvSpPr/>
              <p:nvPr/>
            </p:nvSpPr>
            <p:spPr>
              <a:xfrm>
                <a:off x="4462777" y="2608948"/>
                <a:ext cx="176606" cy="62250"/>
              </a:xfrm>
              <a:custGeom>
                <a:avLst/>
                <a:gdLst>
                  <a:gd name="connsiteX0" fmla="*/ 0 w 175590"/>
                  <a:gd name="connsiteY0" fmla="*/ 0 h 61255"/>
                  <a:gd name="connsiteX1" fmla="*/ 53085 w 175590"/>
                  <a:gd name="connsiteY1" fmla="*/ 4084 h 61255"/>
                  <a:gd name="connsiteX2" fmla="*/ 81670 w 175590"/>
                  <a:gd name="connsiteY2" fmla="*/ 12251 h 61255"/>
                  <a:gd name="connsiteX3" fmla="*/ 102087 w 175590"/>
                  <a:gd name="connsiteY3" fmla="*/ 16335 h 61255"/>
                  <a:gd name="connsiteX4" fmla="*/ 126588 w 175590"/>
                  <a:gd name="connsiteY4" fmla="*/ 24502 h 61255"/>
                  <a:gd name="connsiteX5" fmla="*/ 142922 w 175590"/>
                  <a:gd name="connsiteY5" fmla="*/ 28586 h 61255"/>
                  <a:gd name="connsiteX6" fmla="*/ 155173 w 175590"/>
                  <a:gd name="connsiteY6" fmla="*/ 40837 h 61255"/>
                  <a:gd name="connsiteX7" fmla="*/ 163340 w 175590"/>
                  <a:gd name="connsiteY7" fmla="*/ 53088 h 61255"/>
                  <a:gd name="connsiteX8" fmla="*/ 175590 w 175590"/>
                  <a:gd name="connsiteY8" fmla="*/ 61255 h 61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5590" h="61255">
                    <a:moveTo>
                      <a:pt x="0" y="0"/>
                    </a:moveTo>
                    <a:cubicBezTo>
                      <a:pt x="17695" y="1361"/>
                      <a:pt x="35459" y="2010"/>
                      <a:pt x="53085" y="4084"/>
                    </a:cubicBezTo>
                    <a:cubicBezTo>
                      <a:pt x="67518" y="5782"/>
                      <a:pt x="68756" y="9022"/>
                      <a:pt x="81670" y="12251"/>
                    </a:cubicBezTo>
                    <a:cubicBezTo>
                      <a:pt x="88403" y="13935"/>
                      <a:pt x="95391" y="14509"/>
                      <a:pt x="102087" y="16335"/>
                    </a:cubicBezTo>
                    <a:cubicBezTo>
                      <a:pt x="110392" y="18600"/>
                      <a:pt x="118236" y="22414"/>
                      <a:pt x="126588" y="24502"/>
                    </a:cubicBezTo>
                    <a:lnTo>
                      <a:pt x="142922" y="28586"/>
                    </a:lnTo>
                    <a:cubicBezTo>
                      <a:pt x="147006" y="32670"/>
                      <a:pt x="151476" y="36400"/>
                      <a:pt x="155173" y="40837"/>
                    </a:cubicBezTo>
                    <a:cubicBezTo>
                      <a:pt x="158315" y="44607"/>
                      <a:pt x="159870" y="49618"/>
                      <a:pt x="163340" y="53088"/>
                    </a:cubicBezTo>
                    <a:cubicBezTo>
                      <a:pt x="166810" y="56558"/>
                      <a:pt x="175590" y="61255"/>
                      <a:pt x="175590" y="61255"/>
                    </a:cubicBezTo>
                  </a:path>
                </a:pathLst>
              </a:custGeom>
              <a:solidFill>
                <a:srgbClr val="FF85DF"/>
              </a:solidFill>
              <a:ln>
                <a:solidFill>
                  <a:srgbClr val="9627F5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/>
              </a:p>
            </p:txBody>
          </p:sp>
          <p:sp>
            <p:nvSpPr>
              <p:cNvPr id="32" name="Freeform 31"/>
              <p:cNvSpPr/>
              <p:nvPr/>
            </p:nvSpPr>
            <p:spPr>
              <a:xfrm>
                <a:off x="4624489" y="2646298"/>
                <a:ext cx="102134" cy="155623"/>
              </a:xfrm>
              <a:custGeom>
                <a:avLst/>
                <a:gdLst>
                  <a:gd name="connsiteX0" fmla="*/ 6329 w 101613"/>
                  <a:gd name="connsiteY0" fmla="*/ 20418 h 155181"/>
                  <a:gd name="connsiteX1" fmla="*/ 6329 w 101613"/>
                  <a:gd name="connsiteY1" fmla="*/ 138845 h 155181"/>
                  <a:gd name="connsiteX2" fmla="*/ 14496 w 101613"/>
                  <a:gd name="connsiteY2" fmla="*/ 151096 h 155181"/>
                  <a:gd name="connsiteX3" fmla="*/ 26747 w 101613"/>
                  <a:gd name="connsiteY3" fmla="*/ 155179 h 155181"/>
                  <a:gd name="connsiteX4" fmla="*/ 88000 w 101613"/>
                  <a:gd name="connsiteY4" fmla="*/ 138845 h 155181"/>
                  <a:gd name="connsiteX5" fmla="*/ 96167 w 101613"/>
                  <a:gd name="connsiteY5" fmla="*/ 130677 h 155181"/>
                  <a:gd name="connsiteX6" fmla="*/ 96167 w 101613"/>
                  <a:gd name="connsiteY6" fmla="*/ 61255 h 155181"/>
                  <a:gd name="connsiteX7" fmla="*/ 83916 w 101613"/>
                  <a:gd name="connsiteY7" fmla="*/ 44920 h 155181"/>
                  <a:gd name="connsiteX8" fmla="*/ 75749 w 101613"/>
                  <a:gd name="connsiteY8" fmla="*/ 32669 h 155181"/>
                  <a:gd name="connsiteX9" fmla="*/ 51248 w 101613"/>
                  <a:gd name="connsiteY9" fmla="*/ 16335 h 155181"/>
                  <a:gd name="connsiteX10" fmla="*/ 14496 w 101613"/>
                  <a:gd name="connsiteY10" fmla="*/ 0 h 155181"/>
                  <a:gd name="connsiteX11" fmla="*/ 6329 w 101613"/>
                  <a:gd name="connsiteY11" fmla="*/ 20418 h 155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1613" h="155181">
                    <a:moveTo>
                      <a:pt x="6329" y="20418"/>
                    </a:moveTo>
                    <a:cubicBezTo>
                      <a:pt x="-1758" y="68947"/>
                      <a:pt x="-2456" y="62705"/>
                      <a:pt x="6329" y="138845"/>
                    </a:cubicBezTo>
                    <a:cubicBezTo>
                      <a:pt x="6892" y="143721"/>
                      <a:pt x="10664" y="148030"/>
                      <a:pt x="14496" y="151096"/>
                    </a:cubicBezTo>
                    <a:cubicBezTo>
                      <a:pt x="17857" y="153785"/>
                      <a:pt x="22663" y="153818"/>
                      <a:pt x="26747" y="155179"/>
                    </a:cubicBezTo>
                    <a:cubicBezTo>
                      <a:pt x="98604" y="149652"/>
                      <a:pt x="66151" y="166158"/>
                      <a:pt x="88000" y="138845"/>
                    </a:cubicBezTo>
                    <a:cubicBezTo>
                      <a:pt x="90405" y="135838"/>
                      <a:pt x="93445" y="133400"/>
                      <a:pt x="96167" y="130677"/>
                    </a:cubicBezTo>
                    <a:cubicBezTo>
                      <a:pt x="101710" y="102957"/>
                      <a:pt x="104968" y="96462"/>
                      <a:pt x="96167" y="61255"/>
                    </a:cubicBezTo>
                    <a:cubicBezTo>
                      <a:pt x="94516" y="54652"/>
                      <a:pt x="87872" y="50458"/>
                      <a:pt x="83916" y="44920"/>
                    </a:cubicBezTo>
                    <a:cubicBezTo>
                      <a:pt x="81063" y="40926"/>
                      <a:pt x="79443" y="35901"/>
                      <a:pt x="75749" y="32669"/>
                    </a:cubicBezTo>
                    <a:cubicBezTo>
                      <a:pt x="68362" y="26205"/>
                      <a:pt x="59415" y="21780"/>
                      <a:pt x="51248" y="16335"/>
                    </a:cubicBezTo>
                    <a:cubicBezTo>
                      <a:pt x="40143" y="8931"/>
                      <a:pt x="29080" y="0"/>
                      <a:pt x="14496" y="0"/>
                    </a:cubicBezTo>
                    <a:lnTo>
                      <a:pt x="6329" y="20418"/>
                    </a:lnTo>
                    <a:close/>
                  </a:path>
                </a:pathLst>
              </a:custGeom>
              <a:solidFill>
                <a:srgbClr val="FF85DF"/>
              </a:solidFill>
              <a:ln>
                <a:solidFill>
                  <a:srgbClr val="9627F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/>
              </a:p>
            </p:txBody>
          </p:sp>
          <p:sp>
            <p:nvSpPr>
              <p:cNvPr id="33" name="Freeform 32"/>
              <p:cNvSpPr/>
              <p:nvPr/>
            </p:nvSpPr>
            <p:spPr>
              <a:xfrm>
                <a:off x="4605338" y="2801921"/>
                <a:ext cx="70218" cy="126575"/>
              </a:xfrm>
              <a:custGeom>
                <a:avLst/>
                <a:gdLst>
                  <a:gd name="connsiteX0" fmla="*/ 65360 w 69443"/>
                  <a:gd name="connsiteY0" fmla="*/ 0 h 126594"/>
                  <a:gd name="connsiteX1" fmla="*/ 69443 w 69443"/>
                  <a:gd name="connsiteY1" fmla="*/ 24502 h 126594"/>
                  <a:gd name="connsiteX2" fmla="*/ 57193 w 69443"/>
                  <a:gd name="connsiteY2" fmla="*/ 49004 h 126594"/>
                  <a:gd name="connsiteX3" fmla="*/ 53109 w 69443"/>
                  <a:gd name="connsiteY3" fmla="*/ 61255 h 126594"/>
                  <a:gd name="connsiteX4" fmla="*/ 44942 w 69443"/>
                  <a:gd name="connsiteY4" fmla="*/ 73506 h 126594"/>
                  <a:gd name="connsiteX5" fmla="*/ 40858 w 69443"/>
                  <a:gd name="connsiteY5" fmla="*/ 85757 h 126594"/>
                  <a:gd name="connsiteX6" fmla="*/ 16357 w 69443"/>
                  <a:gd name="connsiteY6" fmla="*/ 102092 h 126594"/>
                  <a:gd name="connsiteX7" fmla="*/ 12274 w 69443"/>
                  <a:gd name="connsiteY7" fmla="*/ 114343 h 126594"/>
                  <a:gd name="connsiteX8" fmla="*/ 23 w 69443"/>
                  <a:gd name="connsiteY8" fmla="*/ 126594 h 126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9443" h="126594">
                    <a:moveTo>
                      <a:pt x="65360" y="0"/>
                    </a:moveTo>
                    <a:cubicBezTo>
                      <a:pt x="66721" y="8167"/>
                      <a:pt x="69443" y="16222"/>
                      <a:pt x="69443" y="24502"/>
                    </a:cubicBezTo>
                    <a:cubicBezTo>
                      <a:pt x="69443" y="34767"/>
                      <a:pt x="61323" y="40744"/>
                      <a:pt x="57193" y="49004"/>
                    </a:cubicBezTo>
                    <a:cubicBezTo>
                      <a:pt x="55268" y="52854"/>
                      <a:pt x="55034" y="57405"/>
                      <a:pt x="53109" y="61255"/>
                    </a:cubicBezTo>
                    <a:cubicBezTo>
                      <a:pt x="50914" y="65645"/>
                      <a:pt x="47137" y="69116"/>
                      <a:pt x="44942" y="73506"/>
                    </a:cubicBezTo>
                    <a:cubicBezTo>
                      <a:pt x="43017" y="77356"/>
                      <a:pt x="43902" y="82713"/>
                      <a:pt x="40858" y="85757"/>
                    </a:cubicBezTo>
                    <a:cubicBezTo>
                      <a:pt x="33917" y="92698"/>
                      <a:pt x="16357" y="102092"/>
                      <a:pt x="16357" y="102092"/>
                    </a:cubicBezTo>
                    <a:cubicBezTo>
                      <a:pt x="14996" y="106176"/>
                      <a:pt x="14963" y="110982"/>
                      <a:pt x="12274" y="114343"/>
                    </a:cubicBezTo>
                    <a:cubicBezTo>
                      <a:pt x="-1110" y="131073"/>
                      <a:pt x="23" y="115436"/>
                      <a:pt x="23" y="126594"/>
                    </a:cubicBezTo>
                  </a:path>
                </a:pathLst>
              </a:custGeom>
              <a:solidFill>
                <a:srgbClr val="FF85DF"/>
              </a:solidFill>
              <a:ln>
                <a:solidFill>
                  <a:srgbClr val="9627F5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/>
              </a:p>
            </p:txBody>
          </p:sp>
          <p:sp>
            <p:nvSpPr>
              <p:cNvPr id="34" name="Freeform 33"/>
              <p:cNvSpPr/>
              <p:nvPr/>
            </p:nvSpPr>
            <p:spPr>
              <a:xfrm>
                <a:off x="4420221" y="2857946"/>
                <a:ext cx="195757" cy="126573"/>
              </a:xfrm>
              <a:custGeom>
                <a:avLst/>
                <a:gdLst>
                  <a:gd name="connsiteX0" fmla="*/ 189365 w 194307"/>
                  <a:gd name="connsiteY0" fmla="*/ 53088 h 126594"/>
                  <a:gd name="connsiteX1" fmla="*/ 152613 w 194307"/>
                  <a:gd name="connsiteY1" fmla="*/ 49004 h 126594"/>
                  <a:gd name="connsiteX2" fmla="*/ 140363 w 194307"/>
                  <a:gd name="connsiteY2" fmla="*/ 40837 h 126594"/>
                  <a:gd name="connsiteX3" fmla="*/ 99528 w 194307"/>
                  <a:gd name="connsiteY3" fmla="*/ 28586 h 126594"/>
                  <a:gd name="connsiteX4" fmla="*/ 87277 w 194307"/>
                  <a:gd name="connsiteY4" fmla="*/ 20419 h 126594"/>
                  <a:gd name="connsiteX5" fmla="*/ 62776 w 194307"/>
                  <a:gd name="connsiteY5" fmla="*/ 12251 h 126594"/>
                  <a:gd name="connsiteX6" fmla="*/ 54609 w 194307"/>
                  <a:gd name="connsiteY6" fmla="*/ 0 h 126594"/>
                  <a:gd name="connsiteX7" fmla="*/ 13774 w 194307"/>
                  <a:gd name="connsiteY7" fmla="*/ 20419 h 126594"/>
                  <a:gd name="connsiteX8" fmla="*/ 5607 w 194307"/>
                  <a:gd name="connsiteY8" fmla="*/ 32670 h 126594"/>
                  <a:gd name="connsiteX9" fmla="*/ 5607 w 194307"/>
                  <a:gd name="connsiteY9" fmla="*/ 102092 h 126594"/>
                  <a:gd name="connsiteX10" fmla="*/ 17857 w 194307"/>
                  <a:gd name="connsiteY10" fmla="*/ 110259 h 126594"/>
                  <a:gd name="connsiteX11" fmla="*/ 26025 w 194307"/>
                  <a:gd name="connsiteY11" fmla="*/ 118427 h 126594"/>
                  <a:gd name="connsiteX12" fmla="*/ 42359 w 194307"/>
                  <a:gd name="connsiteY12" fmla="*/ 122510 h 126594"/>
                  <a:gd name="connsiteX13" fmla="*/ 54609 w 194307"/>
                  <a:gd name="connsiteY13" fmla="*/ 126594 h 126594"/>
                  <a:gd name="connsiteX14" fmla="*/ 156697 w 194307"/>
                  <a:gd name="connsiteY14" fmla="*/ 122510 h 126594"/>
                  <a:gd name="connsiteX15" fmla="*/ 168947 w 194307"/>
                  <a:gd name="connsiteY15" fmla="*/ 118427 h 126594"/>
                  <a:gd name="connsiteX16" fmla="*/ 185281 w 194307"/>
                  <a:gd name="connsiteY16" fmla="*/ 102092 h 126594"/>
                  <a:gd name="connsiteX17" fmla="*/ 189365 w 194307"/>
                  <a:gd name="connsiteY17" fmla="*/ 81674 h 126594"/>
                  <a:gd name="connsiteX18" fmla="*/ 193448 w 194307"/>
                  <a:gd name="connsiteY18" fmla="*/ 69423 h 126594"/>
                  <a:gd name="connsiteX19" fmla="*/ 189365 w 194307"/>
                  <a:gd name="connsiteY19" fmla="*/ 53088 h 126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94307" h="126594">
                    <a:moveTo>
                      <a:pt x="189365" y="53088"/>
                    </a:moveTo>
                    <a:cubicBezTo>
                      <a:pt x="182559" y="49685"/>
                      <a:pt x="164571" y="51994"/>
                      <a:pt x="152613" y="49004"/>
                    </a:cubicBezTo>
                    <a:cubicBezTo>
                      <a:pt x="147852" y="47814"/>
                      <a:pt x="144848" y="42830"/>
                      <a:pt x="140363" y="40837"/>
                    </a:cubicBezTo>
                    <a:cubicBezTo>
                      <a:pt x="127584" y="35157"/>
                      <a:pt x="113101" y="31980"/>
                      <a:pt x="99528" y="28586"/>
                    </a:cubicBezTo>
                    <a:cubicBezTo>
                      <a:pt x="95444" y="25864"/>
                      <a:pt x="91762" y="22412"/>
                      <a:pt x="87277" y="20419"/>
                    </a:cubicBezTo>
                    <a:cubicBezTo>
                      <a:pt x="79410" y="16922"/>
                      <a:pt x="62776" y="12251"/>
                      <a:pt x="62776" y="12251"/>
                    </a:cubicBezTo>
                    <a:cubicBezTo>
                      <a:pt x="60054" y="8167"/>
                      <a:pt x="59517" y="0"/>
                      <a:pt x="54609" y="0"/>
                    </a:cubicBezTo>
                    <a:cubicBezTo>
                      <a:pt x="42789" y="0"/>
                      <a:pt x="24577" y="13216"/>
                      <a:pt x="13774" y="20419"/>
                    </a:cubicBezTo>
                    <a:cubicBezTo>
                      <a:pt x="11052" y="24503"/>
                      <a:pt x="7802" y="28280"/>
                      <a:pt x="5607" y="32670"/>
                    </a:cubicBezTo>
                    <a:cubicBezTo>
                      <a:pt x="-4558" y="53000"/>
                      <a:pt x="1388" y="85216"/>
                      <a:pt x="5607" y="102092"/>
                    </a:cubicBezTo>
                    <a:cubicBezTo>
                      <a:pt x="6797" y="106853"/>
                      <a:pt x="14025" y="107193"/>
                      <a:pt x="17857" y="110259"/>
                    </a:cubicBezTo>
                    <a:cubicBezTo>
                      <a:pt x="20864" y="112664"/>
                      <a:pt x="22581" y="116705"/>
                      <a:pt x="26025" y="118427"/>
                    </a:cubicBezTo>
                    <a:cubicBezTo>
                      <a:pt x="31045" y="120937"/>
                      <a:pt x="36963" y="120968"/>
                      <a:pt x="42359" y="122510"/>
                    </a:cubicBezTo>
                    <a:cubicBezTo>
                      <a:pt x="46498" y="123692"/>
                      <a:pt x="50526" y="125233"/>
                      <a:pt x="54609" y="126594"/>
                    </a:cubicBezTo>
                    <a:cubicBezTo>
                      <a:pt x="88638" y="125233"/>
                      <a:pt x="122727" y="124936"/>
                      <a:pt x="156697" y="122510"/>
                    </a:cubicBezTo>
                    <a:cubicBezTo>
                      <a:pt x="160990" y="122203"/>
                      <a:pt x="165903" y="121471"/>
                      <a:pt x="168947" y="118427"/>
                    </a:cubicBezTo>
                    <a:cubicBezTo>
                      <a:pt x="190727" y="96647"/>
                      <a:pt x="152614" y="112983"/>
                      <a:pt x="185281" y="102092"/>
                    </a:cubicBezTo>
                    <a:cubicBezTo>
                      <a:pt x="186642" y="95286"/>
                      <a:pt x="187682" y="88408"/>
                      <a:pt x="189365" y="81674"/>
                    </a:cubicBezTo>
                    <a:cubicBezTo>
                      <a:pt x="190409" y="77498"/>
                      <a:pt x="192839" y="73684"/>
                      <a:pt x="193448" y="69423"/>
                    </a:cubicBezTo>
                    <a:cubicBezTo>
                      <a:pt x="194218" y="64033"/>
                      <a:pt x="196171" y="56491"/>
                      <a:pt x="189365" y="53088"/>
                    </a:cubicBezTo>
                    <a:close/>
                  </a:path>
                </a:pathLst>
              </a:custGeom>
              <a:solidFill>
                <a:srgbClr val="FF85DF"/>
              </a:solidFill>
              <a:ln>
                <a:solidFill>
                  <a:srgbClr val="9627F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/>
              </a:p>
            </p:txBody>
          </p:sp>
        </p:grpSp>
        <p:grpSp>
          <p:nvGrpSpPr>
            <p:cNvPr id="146" name="Group 214"/>
            <p:cNvGrpSpPr>
              <a:grpSpLocks/>
            </p:cNvGrpSpPr>
            <p:nvPr/>
          </p:nvGrpSpPr>
          <p:grpSpPr bwMode="auto">
            <a:xfrm>
              <a:off x="5792821" y="2270116"/>
              <a:ext cx="400040" cy="150816"/>
              <a:chOff x="3070447" y="2967344"/>
              <a:chExt cx="401031" cy="151008"/>
            </a:xfrm>
          </p:grpSpPr>
          <p:sp>
            <p:nvSpPr>
              <p:cNvPr id="158" name="Connector 209"/>
              <p:cNvSpPr>
                <a:spLocks noChangeArrowheads="1"/>
              </p:cNvSpPr>
              <p:nvPr/>
            </p:nvSpPr>
            <p:spPr bwMode="auto">
              <a:xfrm flipV="1">
                <a:off x="3353689" y="2967353"/>
                <a:ext cx="70023" cy="27022"/>
              </a:xfrm>
              <a:prstGeom prst="flowChartConnector">
                <a:avLst/>
              </a:prstGeom>
              <a:solidFill>
                <a:srgbClr val="CCFFCC"/>
              </a:solidFill>
              <a:ln w="9525" algn="ctr">
                <a:solidFill>
                  <a:srgbClr val="688C9F"/>
                </a:solidFill>
                <a:round/>
                <a:headEnd/>
                <a:tailEnd/>
              </a:ln>
              <a:effectLst>
                <a:outerShdw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rot="1080000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>
                  <a:solidFill>
                    <a:schemeClr val="lt1"/>
                  </a:solidFill>
                  <a:latin typeface="+mn-lt"/>
                </a:endParaRPr>
              </a:p>
            </p:txBody>
          </p:sp>
          <p:sp>
            <p:nvSpPr>
              <p:cNvPr id="159" name="Connector 210"/>
              <p:cNvSpPr>
                <a:spLocks noChangeArrowheads="1"/>
              </p:cNvSpPr>
              <p:nvPr/>
            </p:nvSpPr>
            <p:spPr bwMode="auto">
              <a:xfrm flipV="1">
                <a:off x="3250245" y="3032524"/>
                <a:ext cx="70023" cy="25432"/>
              </a:xfrm>
              <a:prstGeom prst="flowChartConnector">
                <a:avLst/>
              </a:prstGeom>
              <a:solidFill>
                <a:srgbClr val="CCFFCC"/>
              </a:solidFill>
              <a:ln w="9525" algn="ctr">
                <a:solidFill>
                  <a:srgbClr val="688C9F"/>
                </a:solidFill>
                <a:round/>
                <a:headEnd/>
                <a:tailEnd/>
              </a:ln>
              <a:effectLst>
                <a:outerShdw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rot="1080000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>
                  <a:solidFill>
                    <a:schemeClr val="lt1"/>
                  </a:solidFill>
                  <a:latin typeface="+mn-lt"/>
                </a:endParaRPr>
              </a:p>
            </p:txBody>
          </p:sp>
          <p:sp>
            <p:nvSpPr>
              <p:cNvPr id="160" name="Connector 211"/>
              <p:cNvSpPr>
                <a:spLocks noChangeArrowheads="1"/>
              </p:cNvSpPr>
              <p:nvPr/>
            </p:nvSpPr>
            <p:spPr bwMode="auto">
              <a:xfrm flipV="1">
                <a:off x="3156351" y="2995964"/>
                <a:ext cx="70023" cy="28611"/>
              </a:xfrm>
              <a:prstGeom prst="flowChartConnector">
                <a:avLst/>
              </a:prstGeom>
              <a:solidFill>
                <a:srgbClr val="CCFFCC"/>
              </a:solidFill>
              <a:ln w="9525" algn="ctr">
                <a:solidFill>
                  <a:srgbClr val="688C9F"/>
                </a:solidFill>
                <a:round/>
                <a:headEnd/>
                <a:tailEnd/>
              </a:ln>
              <a:effectLst>
                <a:outerShdw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rot="1080000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>
                  <a:solidFill>
                    <a:schemeClr val="lt1"/>
                  </a:solidFill>
                  <a:latin typeface="+mn-lt"/>
                </a:endParaRPr>
              </a:p>
            </p:txBody>
          </p:sp>
          <p:sp>
            <p:nvSpPr>
              <p:cNvPr id="161" name="Connector 212"/>
              <p:cNvSpPr>
                <a:spLocks noChangeArrowheads="1"/>
              </p:cNvSpPr>
              <p:nvPr/>
            </p:nvSpPr>
            <p:spPr bwMode="auto">
              <a:xfrm flipV="1">
                <a:off x="3070414" y="3088157"/>
                <a:ext cx="70023" cy="27022"/>
              </a:xfrm>
              <a:prstGeom prst="flowChartConnector">
                <a:avLst/>
              </a:prstGeom>
              <a:solidFill>
                <a:srgbClr val="CCFFCC"/>
              </a:solidFill>
              <a:ln w="9525" algn="ctr">
                <a:solidFill>
                  <a:srgbClr val="688C9F"/>
                </a:solidFill>
                <a:round/>
                <a:headEnd/>
                <a:tailEnd/>
              </a:ln>
              <a:effectLst>
                <a:outerShdw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rot="1080000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>
                  <a:solidFill>
                    <a:schemeClr val="lt1"/>
                  </a:solidFill>
                  <a:latin typeface="+mn-lt"/>
                </a:endParaRPr>
              </a:p>
            </p:txBody>
          </p:sp>
          <p:sp>
            <p:nvSpPr>
              <p:cNvPr id="162" name="Connector 213"/>
              <p:cNvSpPr>
                <a:spLocks noChangeArrowheads="1"/>
              </p:cNvSpPr>
              <p:nvPr/>
            </p:nvSpPr>
            <p:spPr bwMode="auto">
              <a:xfrm flipV="1">
                <a:off x="3401432" y="3059545"/>
                <a:ext cx="70023" cy="28611"/>
              </a:xfrm>
              <a:prstGeom prst="flowChartConnector">
                <a:avLst/>
              </a:prstGeom>
              <a:solidFill>
                <a:srgbClr val="CCFFCC"/>
              </a:solidFill>
              <a:ln w="9525" algn="ctr">
                <a:solidFill>
                  <a:srgbClr val="688C9F"/>
                </a:solidFill>
                <a:round/>
                <a:headEnd/>
                <a:tailEnd/>
              </a:ln>
              <a:effectLst>
                <a:outerShdw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rot="1080000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>
                  <a:solidFill>
                    <a:schemeClr val="lt1"/>
                  </a:solidFill>
                  <a:latin typeface="+mn-lt"/>
                </a:endParaRPr>
              </a:p>
            </p:txBody>
          </p:sp>
        </p:grpSp>
        <p:sp>
          <p:nvSpPr>
            <p:cNvPr id="150" name="TextBox 204"/>
            <p:cNvSpPr txBox="1">
              <a:spLocks noChangeArrowheads="1"/>
            </p:cNvSpPr>
            <p:nvPr/>
          </p:nvSpPr>
          <p:spPr bwMode="auto">
            <a:xfrm>
              <a:off x="5822983" y="2370131"/>
              <a:ext cx="414327" cy="274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sz="1200">
                  <a:latin typeface="Calibri" pitchFamily="34" charset="0"/>
                </a:rPr>
                <a:t>IL-8</a:t>
              </a:r>
            </a:p>
          </p:txBody>
        </p:sp>
        <p:sp>
          <p:nvSpPr>
            <p:cNvPr id="151" name="Down Arrow 150"/>
            <p:cNvSpPr>
              <a:spLocks noChangeArrowheads="1"/>
            </p:cNvSpPr>
            <p:nvPr/>
          </p:nvSpPr>
          <p:spPr bwMode="auto">
            <a:xfrm rot="2940000" flipH="1">
              <a:off x="6238896" y="2078029"/>
              <a:ext cx="65089" cy="212720"/>
            </a:xfrm>
            <a:prstGeom prst="downArrow">
              <a:avLst>
                <a:gd name="adj1" fmla="val 50000"/>
                <a:gd name="adj2" fmla="val 49947"/>
              </a:avLst>
            </a:prstGeom>
            <a:solidFill>
              <a:srgbClr val="595959"/>
            </a:solidFill>
            <a:ln w="9525" algn="ctr">
              <a:solidFill>
                <a:srgbClr val="7F7F7F"/>
              </a:solidFill>
              <a:miter lim="800000"/>
              <a:headEnd/>
              <a:tailEnd/>
            </a:ln>
            <a:effectLst>
              <a:outerShdw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223" name="Down Arrow 222"/>
            <p:cNvSpPr/>
            <p:nvPr/>
          </p:nvSpPr>
          <p:spPr bwMode="auto">
            <a:xfrm rot="1980000">
              <a:off x="3917950" y="2863850"/>
              <a:ext cx="46038" cy="212725"/>
            </a:xfrm>
            <a:prstGeom prst="downArrow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/>
            </a:p>
          </p:txBody>
        </p:sp>
        <p:sp>
          <p:nvSpPr>
            <p:cNvPr id="399" name="Oval 398"/>
            <p:cNvSpPr>
              <a:spLocks noChangeArrowheads="1"/>
            </p:cNvSpPr>
            <p:nvPr/>
          </p:nvSpPr>
          <p:spPr bwMode="auto">
            <a:xfrm flipV="1">
              <a:off x="4275138" y="2309813"/>
              <a:ext cx="104775" cy="77787"/>
            </a:xfrm>
            <a:prstGeom prst="ellipse">
              <a:avLst/>
            </a:prstGeom>
            <a:solidFill>
              <a:srgbClr val="DDC0B6"/>
            </a:solidFill>
            <a:ln w="9525" algn="ctr">
              <a:solidFill>
                <a:srgbClr val="D40000"/>
              </a:solidFill>
              <a:round/>
              <a:headEnd/>
              <a:tailEnd/>
            </a:ln>
            <a:effectLst>
              <a:outerShdw dist="23000" dir="5400000" rotWithShape="0">
                <a:srgbClr val="000000">
                  <a:alpha val="34999"/>
                </a:srgbClr>
              </a:outerShdw>
            </a:effectLst>
          </p:spPr>
          <p:txBody>
            <a:bodyPr rot="10800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>
                <a:solidFill>
                  <a:schemeClr val="lt1"/>
                </a:solidFill>
                <a:latin typeface="+mn-lt"/>
              </a:endParaRPr>
            </a:p>
          </p:txBody>
        </p:sp>
      </p:grpSp>
      <p:sp>
        <p:nvSpPr>
          <p:cNvPr id="400" name="Rectangle 399"/>
          <p:cNvSpPr>
            <a:spLocks noChangeArrowheads="1"/>
          </p:cNvSpPr>
          <p:nvPr/>
        </p:nvSpPr>
        <p:spPr bwMode="auto">
          <a:xfrm>
            <a:off x="6075363" y="3776663"/>
            <a:ext cx="17240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800" b="0" dirty="0"/>
              <a:t>EM Carmona et al. Am J </a:t>
            </a:r>
            <a:r>
              <a:rPr lang="en-US" sz="800" b="0" dirty="0" err="1"/>
              <a:t>Respir</a:t>
            </a:r>
            <a:r>
              <a:rPr lang="en-US" sz="800" b="0" dirty="0"/>
              <a:t> Cell </a:t>
            </a:r>
            <a:r>
              <a:rPr lang="en-US" sz="800" b="0" dirty="0" err="1"/>
              <a:t>Mol</a:t>
            </a:r>
            <a:r>
              <a:rPr lang="en-US" sz="800" b="0" dirty="0"/>
              <a:t> Biol. 2012.  Feb 16. </a:t>
            </a:r>
          </a:p>
        </p:txBody>
      </p:sp>
      <p:grpSp>
        <p:nvGrpSpPr>
          <p:cNvPr id="488" name="Group 487"/>
          <p:cNvGrpSpPr/>
          <p:nvPr/>
        </p:nvGrpSpPr>
        <p:grpSpPr>
          <a:xfrm>
            <a:off x="6802438" y="5627688"/>
            <a:ext cx="1100137" cy="625475"/>
            <a:chOff x="6802438" y="5627688"/>
            <a:chExt cx="1100137" cy="625475"/>
          </a:xfrm>
        </p:grpSpPr>
        <p:sp>
          <p:nvSpPr>
            <p:cNvPr id="263" name="Oval 262"/>
            <p:cNvSpPr/>
            <p:nvPr/>
          </p:nvSpPr>
          <p:spPr bwMode="auto">
            <a:xfrm>
              <a:off x="7454900" y="5627688"/>
              <a:ext cx="447675" cy="449262"/>
            </a:xfrm>
            <a:prstGeom prst="ellipse">
              <a:avLst/>
            </a:prstGeom>
            <a:solidFill>
              <a:srgbClr val="A7E1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/>
            </a:p>
          </p:txBody>
        </p:sp>
        <p:sp>
          <p:nvSpPr>
            <p:cNvPr id="264" name="Oval 263"/>
            <p:cNvSpPr/>
            <p:nvPr/>
          </p:nvSpPr>
          <p:spPr bwMode="auto">
            <a:xfrm>
              <a:off x="7494588" y="5683250"/>
              <a:ext cx="368300" cy="336550"/>
            </a:xfrm>
            <a:prstGeom prst="ellipse">
              <a:avLst/>
            </a:prstGeom>
            <a:solidFill>
              <a:srgbClr val="4FA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b="0" dirty="0"/>
            </a:p>
          </p:txBody>
        </p:sp>
        <p:sp>
          <p:nvSpPr>
            <p:cNvPr id="262" name="TextBox 490"/>
            <p:cNvSpPr txBox="1">
              <a:spLocks noChangeArrowheads="1"/>
            </p:cNvSpPr>
            <p:nvPr/>
          </p:nvSpPr>
          <p:spPr bwMode="auto">
            <a:xfrm>
              <a:off x="7478122" y="5706299"/>
              <a:ext cx="398435" cy="262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sz="1100">
                  <a:latin typeface="Calibri" pitchFamily="34" charset="0"/>
                </a:rPr>
                <a:t>Th1</a:t>
              </a:r>
            </a:p>
          </p:txBody>
        </p:sp>
        <p:sp>
          <p:nvSpPr>
            <p:cNvPr id="189" name="Connector 12"/>
            <p:cNvSpPr>
              <a:spLocks noChangeArrowheads="1"/>
            </p:cNvSpPr>
            <p:nvPr/>
          </p:nvSpPr>
          <p:spPr bwMode="auto">
            <a:xfrm flipV="1">
              <a:off x="7156450" y="5840413"/>
              <a:ext cx="88900" cy="38100"/>
            </a:xfrm>
            <a:prstGeom prst="flowChartConnector">
              <a:avLst/>
            </a:prstGeom>
            <a:solidFill>
              <a:srgbClr val="F3CD60"/>
            </a:solidFill>
            <a:ln w="9525" algn="ctr">
              <a:solidFill>
                <a:srgbClr val="F1E68D"/>
              </a:solidFill>
              <a:round/>
              <a:headEnd/>
              <a:tailEnd/>
            </a:ln>
            <a:effectLst>
              <a:outerShdw dist="23000" dir="5400000" rotWithShape="0">
                <a:srgbClr val="000000">
                  <a:alpha val="34999"/>
                </a:srgbClr>
              </a:outerShdw>
            </a:effectLst>
          </p:spPr>
          <p:txBody>
            <a:bodyPr rot="10800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90" name="Connector 138"/>
            <p:cNvSpPr>
              <a:spLocks noChangeArrowheads="1"/>
            </p:cNvSpPr>
            <p:nvPr/>
          </p:nvSpPr>
          <p:spPr bwMode="auto">
            <a:xfrm flipV="1">
              <a:off x="7027863" y="5929313"/>
              <a:ext cx="87312" cy="36512"/>
            </a:xfrm>
            <a:prstGeom prst="flowChartConnector">
              <a:avLst/>
            </a:prstGeom>
            <a:solidFill>
              <a:srgbClr val="F3CD60"/>
            </a:solidFill>
            <a:ln w="9525" algn="ctr">
              <a:solidFill>
                <a:srgbClr val="F1E68D"/>
              </a:solidFill>
              <a:round/>
              <a:headEnd/>
              <a:tailEnd/>
            </a:ln>
            <a:effectLst>
              <a:outerShdw dist="23000" dir="5400000" rotWithShape="0">
                <a:srgbClr val="000000">
                  <a:alpha val="34999"/>
                </a:srgbClr>
              </a:outerShdw>
            </a:effectLst>
          </p:spPr>
          <p:txBody>
            <a:bodyPr rot="10800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91" name="Connector 139"/>
            <p:cNvSpPr>
              <a:spLocks noChangeArrowheads="1"/>
            </p:cNvSpPr>
            <p:nvPr/>
          </p:nvSpPr>
          <p:spPr bwMode="auto">
            <a:xfrm flipV="1">
              <a:off x="6910389" y="5880101"/>
              <a:ext cx="87312" cy="38100"/>
            </a:xfrm>
            <a:prstGeom prst="flowChartConnector">
              <a:avLst/>
            </a:prstGeom>
            <a:solidFill>
              <a:srgbClr val="F3CD60"/>
            </a:solidFill>
            <a:ln w="9525" algn="ctr">
              <a:solidFill>
                <a:srgbClr val="F1E68D"/>
              </a:solidFill>
              <a:round/>
              <a:headEnd/>
              <a:tailEnd/>
            </a:ln>
            <a:effectLst>
              <a:outerShdw dist="23000" dir="5400000" rotWithShape="0">
                <a:srgbClr val="000000">
                  <a:alpha val="34999"/>
                </a:srgbClr>
              </a:outerShdw>
            </a:effectLst>
          </p:spPr>
          <p:txBody>
            <a:bodyPr rot="10800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92" name="Connector 140"/>
            <p:cNvSpPr>
              <a:spLocks noChangeArrowheads="1"/>
            </p:cNvSpPr>
            <p:nvPr/>
          </p:nvSpPr>
          <p:spPr bwMode="auto">
            <a:xfrm flipV="1">
              <a:off x="6802438" y="6008688"/>
              <a:ext cx="87312" cy="38100"/>
            </a:xfrm>
            <a:prstGeom prst="flowChartConnector">
              <a:avLst/>
            </a:prstGeom>
            <a:solidFill>
              <a:srgbClr val="F3CD60"/>
            </a:solidFill>
            <a:ln w="9525" algn="ctr">
              <a:solidFill>
                <a:srgbClr val="F1E68D"/>
              </a:solidFill>
              <a:round/>
              <a:headEnd/>
              <a:tailEnd/>
            </a:ln>
            <a:effectLst>
              <a:outerShdw dist="23000" dir="5400000" rotWithShape="0">
                <a:srgbClr val="000000">
                  <a:alpha val="34999"/>
                </a:srgbClr>
              </a:outerShdw>
            </a:effectLst>
          </p:spPr>
          <p:txBody>
            <a:bodyPr rot="10800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93" name="Connector 141"/>
            <p:cNvSpPr>
              <a:spLocks noChangeArrowheads="1"/>
            </p:cNvSpPr>
            <p:nvPr/>
          </p:nvSpPr>
          <p:spPr bwMode="auto">
            <a:xfrm flipV="1">
              <a:off x="7216776" y="5972175"/>
              <a:ext cx="87312" cy="36513"/>
            </a:xfrm>
            <a:prstGeom prst="flowChartConnector">
              <a:avLst/>
            </a:prstGeom>
            <a:solidFill>
              <a:srgbClr val="F3CD60"/>
            </a:solidFill>
            <a:ln w="9525" algn="ctr">
              <a:solidFill>
                <a:srgbClr val="F1E68D"/>
              </a:solidFill>
              <a:round/>
              <a:headEnd/>
              <a:tailEnd/>
            </a:ln>
            <a:effectLst>
              <a:outerShdw dist="23000" dir="5400000" rotWithShape="0">
                <a:srgbClr val="000000">
                  <a:alpha val="34999"/>
                </a:srgbClr>
              </a:outerShdw>
            </a:effectLst>
          </p:spPr>
          <p:txBody>
            <a:bodyPr rot="10800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88" name="TextBox 282"/>
            <p:cNvSpPr txBox="1">
              <a:spLocks noChangeArrowheads="1"/>
            </p:cNvSpPr>
            <p:nvPr/>
          </p:nvSpPr>
          <p:spPr bwMode="auto">
            <a:xfrm>
              <a:off x="6858000" y="5978525"/>
              <a:ext cx="504826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sz="1200">
                  <a:latin typeface="Calibri" pitchFamily="34" charset="0"/>
                </a:rPr>
                <a:t>IFN-</a:t>
              </a:r>
              <a:r>
                <a:rPr lang="en-US" sz="1200">
                  <a:latin typeface="Symbol" pitchFamily="18" charset="2"/>
                </a:rPr>
                <a:t>g</a:t>
              </a:r>
            </a:p>
          </p:txBody>
        </p:sp>
      </p:grpSp>
      <p:grpSp>
        <p:nvGrpSpPr>
          <p:cNvPr id="294" name="Group 293"/>
          <p:cNvGrpSpPr>
            <a:grpSpLocks/>
          </p:cNvGrpSpPr>
          <p:nvPr/>
        </p:nvGrpSpPr>
        <p:grpSpPr bwMode="auto">
          <a:xfrm>
            <a:off x="6786563" y="2901950"/>
            <a:ext cx="1998662" cy="2514600"/>
            <a:chOff x="6786563" y="2901950"/>
            <a:chExt cx="1999290" cy="2514600"/>
          </a:xfrm>
        </p:grpSpPr>
        <p:grpSp>
          <p:nvGrpSpPr>
            <p:cNvPr id="295" name="Group 792584"/>
            <p:cNvGrpSpPr>
              <a:grpSpLocks/>
            </p:cNvGrpSpPr>
            <p:nvPr/>
          </p:nvGrpSpPr>
          <p:grpSpPr bwMode="auto">
            <a:xfrm>
              <a:off x="6786563" y="2901950"/>
              <a:ext cx="1443037" cy="2514600"/>
              <a:chOff x="6786563" y="2901950"/>
              <a:chExt cx="1443037" cy="2514600"/>
            </a:xfrm>
          </p:grpSpPr>
          <p:grpSp>
            <p:nvGrpSpPr>
              <p:cNvPr id="320" name="Group 128"/>
              <p:cNvGrpSpPr>
                <a:grpSpLocks/>
              </p:cNvGrpSpPr>
              <p:nvPr/>
            </p:nvGrpSpPr>
            <p:grpSpPr bwMode="auto">
              <a:xfrm rot="-326846">
                <a:off x="7048500" y="2901950"/>
                <a:ext cx="1181100" cy="490538"/>
                <a:chOff x="5056767" y="3088881"/>
                <a:chExt cx="1180574" cy="490345"/>
              </a:xfrm>
            </p:grpSpPr>
            <p:grpSp>
              <p:nvGrpSpPr>
                <p:cNvPr id="340" name="Group 8"/>
                <p:cNvGrpSpPr>
                  <a:grpSpLocks/>
                </p:cNvGrpSpPr>
                <p:nvPr/>
              </p:nvGrpSpPr>
              <p:grpSpPr bwMode="auto">
                <a:xfrm>
                  <a:off x="5493867" y="3090822"/>
                  <a:ext cx="743474" cy="440423"/>
                  <a:chOff x="5493867" y="3090822"/>
                  <a:chExt cx="743474" cy="440423"/>
                </a:xfrm>
              </p:grpSpPr>
              <p:grpSp>
                <p:nvGrpSpPr>
                  <p:cNvPr id="351" name="Group 350"/>
                  <p:cNvGrpSpPr>
                    <a:grpSpLocks noChangeAspect="1"/>
                  </p:cNvGrpSpPr>
                  <p:nvPr/>
                </p:nvGrpSpPr>
                <p:grpSpPr>
                  <a:xfrm rot="825998">
                    <a:off x="5796918" y="3090822"/>
                    <a:ext cx="440423" cy="440423"/>
                    <a:chOff x="3725333" y="2586523"/>
                    <a:chExt cx="914400" cy="914400"/>
                  </a:xfrm>
                  <a:solidFill>
                    <a:srgbClr val="A7E1FF"/>
                  </a:solidFill>
                </p:grpSpPr>
                <p:sp>
                  <p:nvSpPr>
                    <p:cNvPr id="355" name="Oval 354"/>
                    <p:cNvSpPr/>
                    <p:nvPr/>
                  </p:nvSpPr>
                  <p:spPr>
                    <a:xfrm>
                      <a:off x="3725333" y="2586523"/>
                      <a:ext cx="914400" cy="914400"/>
                    </a:xfrm>
                    <a:prstGeom prst="ellipse">
                      <a:avLst/>
                    </a:prstGeom>
                    <a:grpFill/>
                    <a:ln>
                      <a:solidFill>
                        <a:srgbClr val="0000F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b="0"/>
                    </a:p>
                  </p:txBody>
                </p:sp>
                <p:sp>
                  <p:nvSpPr>
                    <p:cNvPr id="356" name="Oval 355"/>
                    <p:cNvSpPr/>
                    <p:nvPr/>
                  </p:nvSpPr>
                  <p:spPr>
                    <a:xfrm>
                      <a:off x="3805769" y="2700482"/>
                      <a:ext cx="753533" cy="683181"/>
                    </a:xfrm>
                    <a:prstGeom prst="ellipse">
                      <a:avLst/>
                    </a:prstGeom>
                    <a:grpFill/>
                    <a:ln>
                      <a:solidFill>
                        <a:srgbClr val="0000F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b="0"/>
                    </a:p>
                  </p:txBody>
                </p:sp>
              </p:grpSp>
              <p:grpSp>
                <p:nvGrpSpPr>
                  <p:cNvPr id="352" name="Group 248"/>
                  <p:cNvGrpSpPr>
                    <a:grpSpLocks/>
                  </p:cNvGrpSpPr>
                  <p:nvPr/>
                </p:nvGrpSpPr>
                <p:grpSpPr bwMode="auto">
                  <a:xfrm rot="10297114">
                    <a:off x="5493867" y="3205497"/>
                    <a:ext cx="295096" cy="204659"/>
                    <a:chOff x="3294851" y="2533650"/>
                    <a:chExt cx="295096" cy="204659"/>
                  </a:xfrm>
                </p:grpSpPr>
                <p:sp>
                  <p:nvSpPr>
                    <p:cNvPr id="353" name="Block Arc 352"/>
                    <p:cNvSpPr/>
                    <p:nvPr/>
                  </p:nvSpPr>
                  <p:spPr>
                    <a:xfrm rot="16200000">
                      <a:off x="3407642" y="2598666"/>
                      <a:ext cx="233272" cy="215871"/>
                    </a:xfrm>
                    <a:prstGeom prst="blockArc">
                      <a:avLst/>
                    </a:prstGeom>
                    <a:solidFill>
                      <a:srgbClr val="FFC000"/>
                    </a:solidFill>
                    <a:ln>
                      <a:solidFill>
                        <a:srgbClr val="FFC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b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54" name="Rounded Rectangle 353"/>
                    <p:cNvSpPr>
                      <a:spLocks noChangeArrowheads="1"/>
                    </p:cNvSpPr>
                    <p:nvPr/>
                  </p:nvSpPr>
                  <p:spPr bwMode="auto">
                    <a:xfrm rot="412857">
                      <a:off x="3354156" y="2647045"/>
                      <a:ext cx="80952" cy="63475"/>
                    </a:xfrm>
                    <a:prstGeom prst="roundRect">
                      <a:avLst>
                        <a:gd name="adj" fmla="val 16667"/>
                      </a:avLst>
                    </a:prstGeom>
                    <a:gradFill rotWithShape="1">
                      <a:gsLst>
                        <a:gs pos="0">
                          <a:srgbClr val="FFA811"/>
                        </a:gs>
                        <a:gs pos="100000">
                          <a:srgbClr val="FFCE75"/>
                        </a:gs>
                      </a:gsLst>
                      <a:lin ang="16200000"/>
                    </a:gradFill>
                    <a:ln w="9525" algn="ctr">
                      <a:solidFill>
                        <a:srgbClr val="EF9F28"/>
                      </a:solidFill>
                      <a:round/>
                      <a:headEnd/>
                      <a:tailEnd/>
                    </a:ln>
                    <a:effectLst>
                      <a:outerShdw dist="23000" dir="5400000" rotWithShape="0">
                        <a:srgbClr val="000000">
                          <a:alpha val="34999"/>
                        </a:srgbClr>
                      </a:outerShdw>
                    </a:effectLst>
                  </p:spPr>
                  <p:txBody>
                    <a:bodyPr rot="10800000"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b="0">
                        <a:solidFill>
                          <a:schemeClr val="lt1"/>
                        </a:solidFill>
                        <a:latin typeface="+mn-lt"/>
                      </a:endParaRPr>
                    </a:p>
                  </p:txBody>
                </p:sp>
              </p:grpSp>
            </p:grpSp>
            <p:grpSp>
              <p:nvGrpSpPr>
                <p:cNvPr id="341" name="Group 299"/>
                <p:cNvGrpSpPr>
                  <a:grpSpLocks/>
                </p:cNvGrpSpPr>
                <p:nvPr/>
              </p:nvGrpSpPr>
              <p:grpSpPr bwMode="auto">
                <a:xfrm>
                  <a:off x="5056767" y="3088881"/>
                  <a:ext cx="594650" cy="490345"/>
                  <a:chOff x="5056767" y="3088881"/>
                  <a:chExt cx="594650" cy="490345"/>
                </a:xfrm>
              </p:grpSpPr>
              <p:grpSp>
                <p:nvGrpSpPr>
                  <p:cNvPr id="342" name="Group 251"/>
                  <p:cNvGrpSpPr>
                    <a:grpSpLocks/>
                  </p:cNvGrpSpPr>
                  <p:nvPr/>
                </p:nvGrpSpPr>
                <p:grpSpPr bwMode="auto">
                  <a:xfrm rot="10251335">
                    <a:off x="5056767" y="3088881"/>
                    <a:ext cx="594650" cy="490345"/>
                    <a:chOff x="3439451" y="2416817"/>
                    <a:chExt cx="594650" cy="490345"/>
                  </a:xfrm>
                </p:grpSpPr>
                <p:grpSp>
                  <p:nvGrpSpPr>
                    <p:cNvPr id="347" name="Group 26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525947" y="2416817"/>
                      <a:ext cx="508154" cy="490345"/>
                      <a:chOff x="3525947" y="2416817"/>
                      <a:chExt cx="508154" cy="490345"/>
                    </a:xfrm>
                  </p:grpSpPr>
                  <p:sp>
                    <p:nvSpPr>
                      <p:cNvPr id="349" name="Oval 34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558179" y="2467823"/>
                        <a:ext cx="503171" cy="490345"/>
                      </a:xfrm>
                      <a:prstGeom prst="ellipse">
                        <a:avLst/>
                      </a:prstGeom>
                      <a:solidFill>
                        <a:srgbClr val="81B670"/>
                      </a:solidFill>
                      <a:ln w="9525" algn="ctr">
                        <a:solidFill>
                          <a:srgbClr val="0000FF"/>
                        </a:solidFill>
                        <a:round/>
                        <a:headEnd/>
                        <a:tailEnd/>
                      </a:ln>
                      <a:effectLst>
                        <a:outerShdw dist="23000" dir="5400000" rotWithShape="0">
                          <a:srgbClr val="000000">
                            <a:alpha val="34999"/>
                          </a:srgbClr>
                        </a:outerShdw>
                      </a:effectLst>
                    </p:spPr>
                    <p:txBody>
                      <a:bodyPr rot="1080000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US" b="0">
                          <a:solidFill>
                            <a:schemeClr val="lt1"/>
                          </a:solidFill>
                          <a:latin typeface="+mn-lt"/>
                        </a:endParaRPr>
                      </a:p>
                    </p:txBody>
                  </p:sp>
                  <p:sp>
                    <p:nvSpPr>
                      <p:cNvPr id="350" name="Oval 34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632678" y="2518426"/>
                        <a:ext cx="368251" cy="366568"/>
                      </a:xfrm>
                      <a:prstGeom prst="ellipse">
                        <a:avLst/>
                      </a:prstGeom>
                      <a:solidFill>
                        <a:srgbClr val="CCFFCC"/>
                      </a:solidFill>
                      <a:ln w="9525" algn="ctr">
                        <a:solidFill>
                          <a:srgbClr val="0000FF"/>
                        </a:solidFill>
                        <a:round/>
                        <a:headEnd/>
                        <a:tailEnd/>
                      </a:ln>
                      <a:effectLst>
                        <a:outerShdw dist="23000" dir="5400000" rotWithShape="0">
                          <a:srgbClr val="000000">
                            <a:alpha val="34999"/>
                          </a:srgbClr>
                        </a:outerShdw>
                      </a:effectLst>
                    </p:spPr>
                    <p:txBody>
                      <a:bodyPr rot="1080000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US" b="0">
                          <a:solidFill>
                            <a:schemeClr val="lt1"/>
                          </a:solidFill>
                          <a:latin typeface="+mn-lt"/>
                        </a:endParaRPr>
                      </a:p>
                    </p:txBody>
                  </p:sp>
                </p:grpSp>
                <p:sp>
                  <p:nvSpPr>
                    <p:cNvPr id="348" name="Delay 262"/>
                    <p:cNvSpPr/>
                    <p:nvPr/>
                  </p:nvSpPr>
                  <p:spPr>
                    <a:xfrm rot="10800000">
                      <a:off x="3432262" y="2594293"/>
                      <a:ext cx="103174" cy="82518"/>
                    </a:xfrm>
                    <a:prstGeom prst="flowChartDelay">
                      <a:avLst/>
                    </a:prstGeom>
                    <a:solidFill>
                      <a:srgbClr val="FFC000"/>
                    </a:solidFill>
                    <a:ln>
                      <a:solidFill>
                        <a:srgbClr val="FFC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b="0"/>
                    </a:p>
                  </p:txBody>
                </p:sp>
              </p:grpSp>
              <p:sp>
                <p:nvSpPr>
                  <p:cNvPr id="343" name="Oval 342"/>
                  <p:cNvSpPr/>
                  <p:nvPr/>
                </p:nvSpPr>
                <p:spPr>
                  <a:xfrm>
                    <a:off x="5135257" y="3264444"/>
                    <a:ext cx="46032" cy="46020"/>
                  </a:xfrm>
                  <a:prstGeom prst="ellipse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b="0"/>
                  </a:p>
                </p:txBody>
              </p:sp>
              <p:sp>
                <p:nvSpPr>
                  <p:cNvPr id="344" name="Oval 343"/>
                  <p:cNvSpPr/>
                  <p:nvPr/>
                </p:nvSpPr>
                <p:spPr>
                  <a:xfrm>
                    <a:off x="5198165" y="3206755"/>
                    <a:ext cx="47619" cy="46020"/>
                  </a:xfrm>
                  <a:prstGeom prst="ellipse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b="0"/>
                  </a:p>
                </p:txBody>
              </p:sp>
              <p:sp>
                <p:nvSpPr>
                  <p:cNvPr id="345" name="Oval 344"/>
                  <p:cNvSpPr/>
                  <p:nvPr/>
                </p:nvSpPr>
                <p:spPr>
                  <a:xfrm>
                    <a:off x="5274451" y="3309672"/>
                    <a:ext cx="47619" cy="46020"/>
                  </a:xfrm>
                  <a:prstGeom prst="ellipse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b="0"/>
                  </a:p>
                </p:txBody>
              </p:sp>
              <p:sp>
                <p:nvSpPr>
                  <p:cNvPr id="346" name="TextBox 29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102585" y="3244182"/>
                    <a:ext cx="255474" cy="24437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3200" b="1"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>
                      <a:defRPr sz="3200" b="1"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>
                      <a:defRPr sz="3200" b="1"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>
                      <a:defRPr sz="3200" b="1"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>
                      <a:defRPr sz="3200" b="1"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 b="1"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 b="1"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 b="1"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 b="1"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r>
                      <a:rPr lang="en-US" sz="1000">
                        <a:latin typeface="Calibri" pitchFamily="34" charset="0"/>
                      </a:rPr>
                      <a:t>B</a:t>
                    </a:r>
                  </a:p>
                </p:txBody>
              </p:sp>
            </p:grpSp>
          </p:grpSp>
          <p:grpSp>
            <p:nvGrpSpPr>
              <p:cNvPr id="321" name="Group 135"/>
              <p:cNvGrpSpPr>
                <a:grpSpLocks/>
              </p:cNvGrpSpPr>
              <p:nvPr/>
            </p:nvGrpSpPr>
            <p:grpSpPr bwMode="auto">
              <a:xfrm>
                <a:off x="6786563" y="4835525"/>
                <a:ext cx="1184275" cy="581025"/>
                <a:chOff x="4103517" y="2326302"/>
                <a:chExt cx="1183626" cy="580860"/>
              </a:xfrm>
            </p:grpSpPr>
            <p:grpSp>
              <p:nvGrpSpPr>
                <p:cNvPr id="322" name="Group 9"/>
                <p:cNvGrpSpPr>
                  <a:grpSpLocks/>
                </p:cNvGrpSpPr>
                <p:nvPr/>
              </p:nvGrpSpPr>
              <p:grpSpPr bwMode="auto">
                <a:xfrm>
                  <a:off x="4547893" y="2533650"/>
                  <a:ext cx="295096" cy="204659"/>
                  <a:chOff x="3294851" y="2533650"/>
                  <a:chExt cx="295096" cy="204659"/>
                </a:xfrm>
              </p:grpSpPr>
              <p:sp>
                <p:nvSpPr>
                  <p:cNvPr id="338" name="Block Arc 337"/>
                  <p:cNvSpPr/>
                  <p:nvPr/>
                </p:nvSpPr>
                <p:spPr>
                  <a:xfrm rot="16200000">
                    <a:off x="3380581" y="2529439"/>
                    <a:ext cx="204729" cy="214263"/>
                  </a:xfrm>
                  <a:prstGeom prst="blockArc">
                    <a:avLst/>
                  </a:prstGeom>
                  <a:solidFill>
                    <a:srgbClr val="FFC000"/>
                  </a:solidFill>
                  <a:ln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b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39" name="Rounded Rectangle 338"/>
                  <p:cNvSpPr/>
                  <p:nvPr/>
                </p:nvSpPr>
                <p:spPr>
                  <a:xfrm rot="412857">
                    <a:off x="3294871" y="2584991"/>
                    <a:ext cx="80943" cy="53960"/>
                  </a:xfrm>
                  <a:prstGeom prst="roundRect">
                    <a:avLst/>
                  </a:prstGeom>
                  <a:solidFill>
                    <a:srgbClr val="FFC000"/>
                  </a:solidFill>
                  <a:ln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b="0"/>
                  </a:p>
                </p:txBody>
              </p:sp>
            </p:grpSp>
            <p:grpSp>
              <p:nvGrpSpPr>
                <p:cNvPr id="323" name="Group 325"/>
                <p:cNvGrpSpPr>
                  <a:grpSpLocks/>
                </p:cNvGrpSpPr>
                <p:nvPr/>
              </p:nvGrpSpPr>
              <p:grpSpPr bwMode="auto">
                <a:xfrm>
                  <a:off x="4103517" y="2326302"/>
                  <a:ext cx="448329" cy="448329"/>
                  <a:chOff x="4103517" y="2326302"/>
                  <a:chExt cx="448329" cy="448329"/>
                </a:xfrm>
              </p:grpSpPr>
              <p:grpSp>
                <p:nvGrpSpPr>
                  <p:cNvPr id="334" name="Group 15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4103517" y="2326302"/>
                    <a:ext cx="448329" cy="448329"/>
                    <a:chOff x="3725335" y="2586525"/>
                    <a:chExt cx="914400" cy="914400"/>
                  </a:xfrm>
                </p:grpSpPr>
                <p:sp>
                  <p:nvSpPr>
                    <p:cNvPr id="336" name="Oval 335"/>
                    <p:cNvSpPr/>
                    <p:nvPr/>
                  </p:nvSpPr>
                  <p:spPr>
                    <a:xfrm>
                      <a:off x="3725335" y="2586525"/>
                      <a:ext cx="945223" cy="912808"/>
                    </a:xfrm>
                    <a:prstGeom prst="ellipse">
                      <a:avLst/>
                    </a:prstGeom>
                    <a:solidFill>
                      <a:srgbClr val="A7E1FF"/>
                    </a:solidFill>
                    <a:ln>
                      <a:solidFill>
                        <a:srgbClr val="0000F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b="0"/>
                    </a:p>
                  </p:txBody>
                </p:sp>
                <p:sp>
                  <p:nvSpPr>
                    <p:cNvPr id="337" name="Oval 336"/>
                    <p:cNvSpPr/>
                    <p:nvPr/>
                  </p:nvSpPr>
                  <p:spPr>
                    <a:xfrm>
                      <a:off x="3806261" y="2699818"/>
                      <a:ext cx="754237" cy="682986"/>
                    </a:xfrm>
                    <a:prstGeom prst="ellipse">
                      <a:avLst/>
                    </a:prstGeom>
                    <a:solidFill>
                      <a:srgbClr val="4FA0FF"/>
                    </a:solidFill>
                    <a:ln>
                      <a:solidFill>
                        <a:srgbClr val="0000F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sz="900" b="0" dirty="0"/>
                    </a:p>
                  </p:txBody>
                </p:sp>
              </p:grpSp>
              <p:sp>
                <p:nvSpPr>
                  <p:cNvPr id="335" name="TextBox 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126773" y="2404750"/>
                    <a:ext cx="184666" cy="26161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3200" b="1"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>
                      <a:defRPr sz="3200" b="1"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>
                      <a:defRPr sz="3200" b="1"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>
                      <a:defRPr sz="3200" b="1"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>
                      <a:defRPr sz="3200" b="1"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 b="1"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 b="1"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 b="1"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 b="1"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endParaRPr lang="en-US" sz="1100" b="0"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324" name="Group 298"/>
                <p:cNvGrpSpPr>
                  <a:grpSpLocks/>
                </p:cNvGrpSpPr>
                <p:nvPr/>
              </p:nvGrpSpPr>
              <p:grpSpPr bwMode="auto">
                <a:xfrm>
                  <a:off x="4692493" y="2416817"/>
                  <a:ext cx="594650" cy="490345"/>
                  <a:chOff x="4692493" y="2416817"/>
                  <a:chExt cx="594650" cy="490345"/>
                </a:xfrm>
              </p:grpSpPr>
              <p:grpSp>
                <p:nvGrpSpPr>
                  <p:cNvPr id="325" name="Group 10"/>
                  <p:cNvGrpSpPr>
                    <a:grpSpLocks/>
                  </p:cNvGrpSpPr>
                  <p:nvPr/>
                </p:nvGrpSpPr>
                <p:grpSpPr bwMode="auto">
                  <a:xfrm>
                    <a:off x="4692493" y="2416817"/>
                    <a:ext cx="594650" cy="490345"/>
                    <a:chOff x="3439451" y="2416817"/>
                    <a:chExt cx="594650" cy="490345"/>
                  </a:xfrm>
                </p:grpSpPr>
                <p:grpSp>
                  <p:nvGrpSpPr>
                    <p:cNvPr id="330" name="Group 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525947" y="2416817"/>
                      <a:ext cx="508154" cy="490345"/>
                      <a:chOff x="3525947" y="2416817"/>
                      <a:chExt cx="508154" cy="490345"/>
                    </a:xfrm>
                  </p:grpSpPr>
                  <p:sp>
                    <p:nvSpPr>
                      <p:cNvPr id="332" name="Oval 331"/>
                      <p:cNvSpPr/>
                      <p:nvPr/>
                    </p:nvSpPr>
                    <p:spPr>
                      <a:xfrm>
                        <a:off x="3526592" y="2416764"/>
                        <a:ext cx="507881" cy="490398"/>
                      </a:xfrm>
                      <a:prstGeom prst="ellipse">
                        <a:avLst/>
                      </a:prstGeom>
                      <a:solidFill>
                        <a:srgbClr val="81B670"/>
                      </a:solidFill>
                      <a:ln>
                        <a:solidFill>
                          <a:srgbClr val="0000FF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US" b="0"/>
                      </a:p>
                    </p:txBody>
                  </p:sp>
                  <p:sp>
                    <p:nvSpPr>
                      <p:cNvPr id="333" name="Oval 332"/>
                      <p:cNvSpPr/>
                      <p:nvPr/>
                    </p:nvSpPr>
                    <p:spPr>
                      <a:xfrm>
                        <a:off x="3618645" y="2472310"/>
                        <a:ext cx="368214" cy="366609"/>
                      </a:xfrm>
                      <a:prstGeom prst="ellipse">
                        <a:avLst/>
                      </a:prstGeom>
                      <a:solidFill>
                        <a:srgbClr val="CCFFCC"/>
                      </a:solidFill>
                      <a:ln>
                        <a:solidFill>
                          <a:srgbClr val="0000FF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US" b="0"/>
                      </a:p>
                    </p:txBody>
                  </p:sp>
                </p:grpSp>
                <p:sp>
                  <p:nvSpPr>
                    <p:cNvPr id="331" name="Delay 6"/>
                    <p:cNvSpPr>
                      <a:spLocks noChangeArrowheads="1"/>
                    </p:cNvSpPr>
                    <p:nvPr/>
                  </p:nvSpPr>
                  <p:spPr bwMode="auto">
                    <a:xfrm rot="10800000">
                      <a:off x="3439299" y="2594514"/>
                      <a:ext cx="88879" cy="82527"/>
                    </a:xfrm>
                    <a:prstGeom prst="flowChartDelay">
                      <a:avLst/>
                    </a:prstGeom>
                    <a:solidFill>
                      <a:srgbClr val="FFC000"/>
                    </a:solidFill>
                    <a:ln w="9525" algn="ctr">
                      <a:solidFill>
                        <a:srgbClr val="FFC000"/>
                      </a:solidFill>
                      <a:miter lim="800000"/>
                      <a:headEnd/>
                      <a:tailEnd/>
                    </a:ln>
                    <a:effectLst>
                      <a:outerShdw dist="23000" dir="5400000" rotWithShape="0">
                        <a:srgbClr val="000000">
                          <a:alpha val="34999"/>
                        </a:srgbClr>
                      </a:outerShdw>
                    </a:effectLst>
                  </p:spPr>
                  <p:txBody>
                    <a:bodyPr rot="10800000"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b="0">
                        <a:solidFill>
                          <a:schemeClr val="lt1"/>
                        </a:solidFill>
                        <a:latin typeface="+mn-lt"/>
                      </a:endParaRPr>
                    </a:p>
                  </p:txBody>
                </p:sp>
              </p:grpSp>
              <p:sp>
                <p:nvSpPr>
                  <p:cNvPr id="326" name="Oval 325"/>
                  <p:cNvSpPr/>
                  <p:nvPr/>
                </p:nvSpPr>
                <p:spPr>
                  <a:xfrm>
                    <a:off x="4927236" y="2608797"/>
                    <a:ext cx="44440" cy="46025"/>
                  </a:xfrm>
                  <a:prstGeom prst="ellipse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b="0"/>
                  </a:p>
                </p:txBody>
              </p:sp>
              <p:sp>
                <p:nvSpPr>
                  <p:cNvPr id="327" name="Oval 326"/>
                  <p:cNvSpPr/>
                  <p:nvPr/>
                </p:nvSpPr>
                <p:spPr>
                  <a:xfrm>
                    <a:off x="4985960" y="2553250"/>
                    <a:ext cx="46026" cy="46024"/>
                  </a:xfrm>
                  <a:prstGeom prst="ellipse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b="0"/>
                  </a:p>
                </p:txBody>
              </p:sp>
              <p:sp>
                <p:nvSpPr>
                  <p:cNvPr id="328" name="Oval 327"/>
                  <p:cNvSpPr/>
                  <p:nvPr/>
                </p:nvSpPr>
                <p:spPr>
                  <a:xfrm>
                    <a:off x="5138325" y="2619906"/>
                    <a:ext cx="46026" cy="46024"/>
                  </a:xfrm>
                  <a:prstGeom prst="ellipse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b="0"/>
                  </a:p>
                </p:txBody>
              </p:sp>
              <p:sp>
                <p:nvSpPr>
                  <p:cNvPr id="329" name="TextBox 2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15872" y="2596100"/>
                    <a:ext cx="253861" cy="24440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3200" b="1"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>
                      <a:defRPr sz="3200" b="1"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>
                      <a:defRPr sz="3200" b="1"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>
                      <a:defRPr sz="3200" b="1"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>
                      <a:defRPr sz="3200" b="1"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 b="1"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 b="1"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 b="1"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 b="1"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r>
                      <a:rPr lang="en-US" sz="1000">
                        <a:latin typeface="Calibri" pitchFamily="34" charset="0"/>
                      </a:rPr>
                      <a:t>B</a:t>
                    </a:r>
                  </a:p>
                </p:txBody>
              </p:sp>
            </p:grpSp>
          </p:grpSp>
        </p:grpSp>
        <p:grpSp>
          <p:nvGrpSpPr>
            <p:cNvPr id="296" name="Group 167"/>
            <p:cNvGrpSpPr>
              <a:grpSpLocks/>
            </p:cNvGrpSpPr>
            <p:nvPr/>
          </p:nvGrpSpPr>
          <p:grpSpPr bwMode="auto">
            <a:xfrm>
              <a:off x="7755565" y="4033837"/>
              <a:ext cx="1030288" cy="955675"/>
              <a:chOff x="5685159" y="2044719"/>
              <a:chExt cx="1029563" cy="954509"/>
            </a:xfrm>
          </p:grpSpPr>
          <p:grpSp>
            <p:nvGrpSpPr>
              <p:cNvPr id="297" name="Group 324"/>
              <p:cNvGrpSpPr>
                <a:grpSpLocks/>
              </p:cNvGrpSpPr>
              <p:nvPr/>
            </p:nvGrpSpPr>
            <p:grpSpPr bwMode="auto">
              <a:xfrm>
                <a:off x="5685159" y="2044719"/>
                <a:ext cx="994662" cy="809957"/>
                <a:chOff x="5369506" y="2133686"/>
                <a:chExt cx="994662" cy="809957"/>
              </a:xfrm>
            </p:grpSpPr>
            <p:grpSp>
              <p:nvGrpSpPr>
                <p:cNvPr id="299" name="Group 14"/>
                <p:cNvGrpSpPr>
                  <a:grpSpLocks/>
                </p:cNvGrpSpPr>
                <p:nvPr/>
              </p:nvGrpSpPr>
              <p:grpSpPr bwMode="auto">
                <a:xfrm>
                  <a:off x="5454888" y="2233147"/>
                  <a:ext cx="788983" cy="490345"/>
                  <a:chOff x="4201846" y="2233147"/>
                  <a:chExt cx="788983" cy="490345"/>
                </a:xfrm>
              </p:grpSpPr>
              <p:sp>
                <p:nvSpPr>
                  <p:cNvPr id="316" name="Oval 315"/>
                  <p:cNvSpPr/>
                  <p:nvPr/>
                </p:nvSpPr>
                <p:spPr>
                  <a:xfrm>
                    <a:off x="4201833" y="2233577"/>
                    <a:ext cx="788680" cy="489939"/>
                  </a:xfrm>
                  <a:prstGeom prst="ellipse">
                    <a:avLst/>
                  </a:prstGeom>
                  <a:solidFill>
                    <a:srgbClr val="81B670"/>
                  </a:solidFill>
                  <a:ln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b="0"/>
                  </a:p>
                </p:txBody>
              </p:sp>
              <p:sp>
                <p:nvSpPr>
                  <p:cNvPr id="317" name="Oval 316"/>
                  <p:cNvSpPr/>
                  <p:nvPr/>
                </p:nvSpPr>
                <p:spPr>
                  <a:xfrm>
                    <a:off x="4554121" y="2289073"/>
                    <a:ext cx="368157" cy="366265"/>
                  </a:xfrm>
                  <a:prstGeom prst="ellipse">
                    <a:avLst/>
                  </a:prstGeom>
                  <a:solidFill>
                    <a:srgbClr val="CCFFCC"/>
                  </a:solidFill>
                  <a:ln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b="0"/>
                  </a:p>
                </p:txBody>
              </p:sp>
              <p:sp>
                <p:nvSpPr>
                  <p:cNvPr id="318" name="Block Arc 317"/>
                  <p:cNvSpPr/>
                  <p:nvPr/>
                </p:nvSpPr>
                <p:spPr>
                  <a:xfrm rot="16200000">
                    <a:off x="4374922" y="2342868"/>
                    <a:ext cx="283815" cy="271357"/>
                  </a:xfrm>
                  <a:prstGeom prst="blockArc">
                    <a:avLst/>
                  </a:prstGeom>
                  <a:solidFill>
                    <a:srgbClr val="6A955B"/>
                  </a:solidFill>
                  <a:ln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b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19" name="Block Arc 318"/>
                  <p:cNvSpPr/>
                  <p:nvPr/>
                </p:nvSpPr>
                <p:spPr>
                  <a:xfrm rot="16200000">
                    <a:off x="4247971" y="2342868"/>
                    <a:ext cx="283815" cy="271357"/>
                  </a:xfrm>
                  <a:prstGeom prst="blockArc">
                    <a:avLst/>
                  </a:prstGeom>
                  <a:solidFill>
                    <a:srgbClr val="6A955B"/>
                  </a:solidFill>
                  <a:ln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b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300" name="Group 16"/>
                <p:cNvGrpSpPr>
                  <a:grpSpLocks noChangeAspect="1"/>
                </p:cNvGrpSpPr>
                <p:nvPr/>
              </p:nvGrpSpPr>
              <p:grpSpPr bwMode="auto">
                <a:xfrm rot="14023468" flipH="1">
                  <a:off x="5406178" y="2657971"/>
                  <a:ext cx="97418" cy="170761"/>
                  <a:chOff x="6375000" y="1227140"/>
                  <a:chExt cx="494766" cy="867263"/>
                </a:xfrm>
              </p:grpSpPr>
              <p:sp>
                <p:nvSpPr>
                  <p:cNvPr id="313" name="Rounded Rectangle 312"/>
                  <p:cNvSpPr>
                    <a:spLocks noChangeArrowheads="1"/>
                  </p:cNvSpPr>
                  <p:nvPr/>
                </p:nvSpPr>
                <p:spPr bwMode="auto">
                  <a:xfrm rot="-2670246">
                    <a:off x="6356339" y="1188441"/>
                    <a:ext cx="217427" cy="515808"/>
                  </a:xfrm>
                  <a:prstGeom prst="roundRect">
                    <a:avLst>
                      <a:gd name="adj" fmla="val 16667"/>
                    </a:avLst>
                  </a:prstGeom>
                  <a:gradFill rotWithShape="1">
                    <a:gsLst>
                      <a:gs pos="0">
                        <a:srgbClr val="FFA811"/>
                      </a:gs>
                      <a:gs pos="100000">
                        <a:srgbClr val="FFCE75"/>
                      </a:gs>
                    </a:gsLst>
                    <a:lin ang="16200000"/>
                  </a:gradFill>
                  <a:ln w="9525" algn="ctr">
                    <a:noFill/>
                    <a:round/>
                    <a:headEnd/>
                    <a:tailEnd/>
                  </a:ln>
                  <a:effectLst>
                    <a:outerShdw dist="23000" dir="5400000" rotWithShape="0">
                      <a:srgbClr val="000000">
                        <a:alpha val="34998"/>
                      </a:srgbClr>
                    </a:outerShdw>
                  </a:effectLst>
                </p:spPr>
                <p:txBody>
                  <a:bodyPr rot="10800000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b="0">
                      <a:solidFill>
                        <a:schemeClr val="lt1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314" name="Rounded Rectangle 313"/>
                  <p:cNvSpPr>
                    <a:spLocks noChangeArrowheads="1"/>
                  </p:cNvSpPr>
                  <p:nvPr/>
                </p:nvSpPr>
                <p:spPr bwMode="auto">
                  <a:xfrm rot="2424681">
                    <a:off x="6625257" y="1219576"/>
                    <a:ext cx="241582" cy="620579"/>
                  </a:xfrm>
                  <a:prstGeom prst="roundRect">
                    <a:avLst>
                      <a:gd name="adj" fmla="val 16667"/>
                    </a:avLst>
                  </a:prstGeom>
                  <a:gradFill rotWithShape="1">
                    <a:gsLst>
                      <a:gs pos="0">
                        <a:srgbClr val="FFA811"/>
                      </a:gs>
                      <a:gs pos="100000">
                        <a:srgbClr val="FFCE75"/>
                      </a:gs>
                    </a:gsLst>
                    <a:lin ang="16200000"/>
                  </a:gradFill>
                  <a:ln w="9525" algn="ctr">
                    <a:noFill/>
                    <a:round/>
                    <a:headEnd/>
                    <a:tailEnd/>
                  </a:ln>
                  <a:effectLst>
                    <a:outerShdw dist="23000" dir="5400000" rotWithShape="0">
                      <a:srgbClr val="000000">
                        <a:alpha val="34999"/>
                      </a:srgbClr>
                    </a:outerShdw>
                  </a:effectLst>
                </p:spPr>
                <p:txBody>
                  <a:bodyPr rot="10800000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b="0">
                      <a:solidFill>
                        <a:schemeClr val="lt1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315" name="Rounded Rectangle 314"/>
                  <p:cNvSpPr>
                    <a:spLocks noChangeArrowheads="1"/>
                  </p:cNvSpPr>
                  <p:nvPr/>
                </p:nvSpPr>
                <p:spPr bwMode="auto">
                  <a:xfrm rot="10800000">
                    <a:off x="6494849" y="1577687"/>
                    <a:ext cx="241582" cy="515808"/>
                  </a:xfrm>
                  <a:prstGeom prst="roundRect">
                    <a:avLst>
                      <a:gd name="adj" fmla="val 16667"/>
                    </a:avLst>
                  </a:prstGeom>
                  <a:gradFill rotWithShape="1">
                    <a:gsLst>
                      <a:gs pos="0">
                        <a:srgbClr val="FFA811"/>
                      </a:gs>
                      <a:gs pos="100000">
                        <a:srgbClr val="FFCE75"/>
                      </a:gs>
                    </a:gsLst>
                    <a:lin ang="16200000"/>
                  </a:gradFill>
                  <a:ln w="9525" algn="ctr">
                    <a:noFill/>
                    <a:round/>
                    <a:headEnd/>
                    <a:tailEnd/>
                  </a:ln>
                  <a:effectLst>
                    <a:outerShdw dist="23000" dir="5400000" rotWithShape="0">
                      <a:srgbClr val="000000">
                        <a:alpha val="34998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b="0">
                      <a:solidFill>
                        <a:schemeClr val="lt1"/>
                      </a:solidFill>
                      <a:latin typeface="+mn-lt"/>
                    </a:endParaRPr>
                  </a:p>
                </p:txBody>
              </p:sp>
            </p:grpSp>
            <p:grpSp>
              <p:nvGrpSpPr>
                <p:cNvPr id="301" name="Group 169"/>
                <p:cNvGrpSpPr>
                  <a:grpSpLocks noChangeAspect="1"/>
                </p:cNvGrpSpPr>
                <p:nvPr/>
              </p:nvGrpSpPr>
              <p:grpSpPr bwMode="auto">
                <a:xfrm rot="19184166" flipH="1">
                  <a:off x="5404051" y="2133686"/>
                  <a:ext cx="97418" cy="170761"/>
                  <a:chOff x="6375000" y="1227140"/>
                  <a:chExt cx="494766" cy="867263"/>
                </a:xfrm>
              </p:grpSpPr>
              <p:sp>
                <p:nvSpPr>
                  <p:cNvPr id="310" name="Rounded Rectangle 309"/>
                  <p:cNvSpPr/>
                  <p:nvPr/>
                </p:nvSpPr>
                <p:spPr>
                  <a:xfrm rot="18929754">
                    <a:off x="6380650" y="1231321"/>
                    <a:ext cx="241783" cy="507321"/>
                  </a:xfrm>
                  <a:prstGeom prst="roundRect">
                    <a:avLst/>
                  </a:prstGeom>
                  <a:solidFill>
                    <a:srgbClr val="FFC000"/>
                  </a:soli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b="0"/>
                  </a:p>
                </p:txBody>
              </p:sp>
              <p:sp>
                <p:nvSpPr>
                  <p:cNvPr id="311" name="Rounded Rectangle 310"/>
                  <p:cNvSpPr>
                    <a:spLocks noChangeArrowheads="1"/>
                  </p:cNvSpPr>
                  <p:nvPr/>
                </p:nvSpPr>
                <p:spPr bwMode="auto">
                  <a:xfrm rot="2424681">
                    <a:off x="6635765" y="1215733"/>
                    <a:ext cx="233726" cy="620065"/>
                  </a:xfrm>
                  <a:prstGeom prst="roundRect">
                    <a:avLst>
                      <a:gd name="adj" fmla="val 16667"/>
                    </a:avLst>
                  </a:prstGeom>
                  <a:gradFill rotWithShape="1">
                    <a:gsLst>
                      <a:gs pos="0">
                        <a:srgbClr val="FFA811"/>
                      </a:gs>
                      <a:gs pos="100000">
                        <a:srgbClr val="FFCE75"/>
                      </a:gs>
                    </a:gsLst>
                    <a:lin ang="16200000"/>
                  </a:gradFill>
                  <a:ln w="9525" algn="ctr">
                    <a:noFill/>
                    <a:round/>
                    <a:headEnd/>
                    <a:tailEnd/>
                  </a:ln>
                  <a:effectLst>
                    <a:outerShdw dist="23000" dir="5400000" rotWithShape="0">
                      <a:srgbClr val="000000">
                        <a:alpha val="34998"/>
                      </a:srgbClr>
                    </a:outerShdw>
                  </a:effectLst>
                </p:spPr>
                <p:txBody>
                  <a:bodyPr rot="10800000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b="0">
                      <a:solidFill>
                        <a:schemeClr val="lt1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312" name="Rounded Rectangle 311"/>
                  <p:cNvSpPr>
                    <a:spLocks noChangeArrowheads="1"/>
                  </p:cNvSpPr>
                  <p:nvPr/>
                </p:nvSpPr>
                <p:spPr bwMode="auto">
                  <a:xfrm rot="10800000">
                    <a:off x="6497477" y="1576931"/>
                    <a:ext cx="241783" cy="515377"/>
                  </a:xfrm>
                  <a:prstGeom prst="roundRect">
                    <a:avLst>
                      <a:gd name="adj" fmla="val 16667"/>
                    </a:avLst>
                  </a:prstGeom>
                  <a:gradFill rotWithShape="1">
                    <a:gsLst>
                      <a:gs pos="0">
                        <a:srgbClr val="FFA811"/>
                      </a:gs>
                      <a:gs pos="100000">
                        <a:srgbClr val="FFCE75"/>
                      </a:gs>
                    </a:gsLst>
                    <a:lin ang="16200000"/>
                  </a:gradFill>
                  <a:ln w="9525" algn="ctr">
                    <a:noFill/>
                    <a:round/>
                    <a:headEnd/>
                    <a:tailEnd/>
                  </a:ln>
                  <a:effectLst>
                    <a:outerShdw dist="23000" dir="5400000" rotWithShape="0">
                      <a:srgbClr val="000000">
                        <a:alpha val="34999"/>
                      </a:srgbClr>
                    </a:outerShdw>
                  </a:effectLst>
                </p:spPr>
                <p:txBody>
                  <a:bodyPr rot="10800000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b="0">
                      <a:solidFill>
                        <a:schemeClr val="lt1"/>
                      </a:solidFill>
                      <a:latin typeface="+mn-lt"/>
                    </a:endParaRPr>
                  </a:p>
                </p:txBody>
              </p:sp>
            </p:grpSp>
            <p:grpSp>
              <p:nvGrpSpPr>
                <p:cNvPr id="302" name="Group 173"/>
                <p:cNvGrpSpPr>
                  <a:grpSpLocks noChangeAspect="1"/>
                </p:cNvGrpSpPr>
                <p:nvPr/>
              </p:nvGrpSpPr>
              <p:grpSpPr bwMode="auto">
                <a:xfrm rot="10452672" flipH="1">
                  <a:off x="5790882" y="2772882"/>
                  <a:ext cx="97418" cy="170761"/>
                  <a:chOff x="6375000" y="1227140"/>
                  <a:chExt cx="494766" cy="867263"/>
                </a:xfrm>
              </p:grpSpPr>
              <p:sp>
                <p:nvSpPr>
                  <p:cNvPr id="307" name="Rounded Rectangle 306"/>
                  <p:cNvSpPr>
                    <a:spLocks noChangeArrowheads="1"/>
                  </p:cNvSpPr>
                  <p:nvPr/>
                </p:nvSpPr>
                <p:spPr bwMode="auto">
                  <a:xfrm rot="-2670246">
                    <a:off x="6463812" y="1310430"/>
                    <a:ext cx="225664" cy="507321"/>
                  </a:xfrm>
                  <a:prstGeom prst="roundRect">
                    <a:avLst>
                      <a:gd name="adj" fmla="val 16667"/>
                    </a:avLst>
                  </a:prstGeom>
                  <a:gradFill rotWithShape="1">
                    <a:gsLst>
                      <a:gs pos="0">
                        <a:srgbClr val="FFA811"/>
                      </a:gs>
                      <a:gs pos="100000">
                        <a:srgbClr val="FFCE75"/>
                      </a:gs>
                    </a:gsLst>
                    <a:lin ang="16200000"/>
                  </a:gradFill>
                  <a:ln w="9525" algn="ctr">
                    <a:noFill/>
                    <a:round/>
                    <a:headEnd/>
                    <a:tailEnd/>
                  </a:ln>
                  <a:effectLst>
                    <a:outerShdw dist="23000" dir="5400000" rotWithShape="0">
                      <a:srgbClr val="000000">
                        <a:alpha val="34999"/>
                      </a:srgbClr>
                    </a:outerShdw>
                  </a:effectLst>
                </p:spPr>
                <p:txBody>
                  <a:bodyPr rot="10800000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b="0">
                      <a:solidFill>
                        <a:schemeClr val="lt1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308" name="Rounded Rectangle 307"/>
                  <p:cNvSpPr>
                    <a:spLocks noChangeArrowheads="1"/>
                  </p:cNvSpPr>
                  <p:nvPr/>
                </p:nvSpPr>
                <p:spPr bwMode="auto">
                  <a:xfrm rot="2424681">
                    <a:off x="6678386" y="1297054"/>
                    <a:ext cx="225664" cy="612010"/>
                  </a:xfrm>
                  <a:prstGeom prst="roundRect">
                    <a:avLst>
                      <a:gd name="adj" fmla="val 16667"/>
                    </a:avLst>
                  </a:prstGeom>
                  <a:gradFill rotWithShape="1">
                    <a:gsLst>
                      <a:gs pos="0">
                        <a:srgbClr val="FFA811"/>
                      </a:gs>
                      <a:gs pos="100000">
                        <a:srgbClr val="FFCE75"/>
                      </a:gs>
                    </a:gsLst>
                    <a:lin ang="16200000"/>
                  </a:gradFill>
                  <a:ln w="9525" algn="ctr">
                    <a:noFill/>
                    <a:round/>
                    <a:headEnd/>
                    <a:tailEnd/>
                  </a:ln>
                  <a:effectLst>
                    <a:outerShdw dist="23000" dir="5400000" rotWithShape="0">
                      <a:srgbClr val="000000">
                        <a:alpha val="34998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b="0">
                      <a:solidFill>
                        <a:schemeClr val="lt1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309" name="Rounded Rectangle 308"/>
                  <p:cNvSpPr/>
                  <p:nvPr/>
                </p:nvSpPr>
                <p:spPr>
                  <a:xfrm rot="10800000">
                    <a:off x="6499682" y="1640814"/>
                    <a:ext cx="185365" cy="555643"/>
                  </a:xfrm>
                  <a:prstGeom prst="roundRect">
                    <a:avLst/>
                  </a:prstGeom>
                  <a:solidFill>
                    <a:srgbClr val="FFC000"/>
                  </a:soli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b="0"/>
                  </a:p>
                </p:txBody>
              </p:sp>
            </p:grpSp>
            <p:grpSp>
              <p:nvGrpSpPr>
                <p:cNvPr id="303" name="Group 177"/>
                <p:cNvGrpSpPr>
                  <a:grpSpLocks noChangeAspect="1"/>
                </p:cNvGrpSpPr>
                <p:nvPr/>
              </p:nvGrpSpPr>
              <p:grpSpPr bwMode="auto">
                <a:xfrm rot="6099229" flipH="1">
                  <a:off x="6230079" y="2590075"/>
                  <a:ext cx="97418" cy="170761"/>
                  <a:chOff x="6375000" y="1227140"/>
                  <a:chExt cx="494766" cy="867263"/>
                </a:xfrm>
              </p:grpSpPr>
              <p:sp>
                <p:nvSpPr>
                  <p:cNvPr id="304" name="Rounded Rectangle 303"/>
                  <p:cNvSpPr>
                    <a:spLocks noChangeArrowheads="1"/>
                  </p:cNvSpPr>
                  <p:nvPr/>
                </p:nvSpPr>
                <p:spPr bwMode="auto">
                  <a:xfrm rot="-2670246">
                    <a:off x="6349558" y="1347757"/>
                    <a:ext cx="273793" cy="523870"/>
                  </a:xfrm>
                  <a:prstGeom prst="roundRect">
                    <a:avLst>
                      <a:gd name="adj" fmla="val 16667"/>
                    </a:avLst>
                  </a:prstGeom>
                  <a:gradFill rotWithShape="1">
                    <a:gsLst>
                      <a:gs pos="0">
                        <a:srgbClr val="FFA811"/>
                      </a:gs>
                      <a:gs pos="100000">
                        <a:srgbClr val="FFCE75"/>
                      </a:gs>
                    </a:gsLst>
                    <a:lin ang="16200000"/>
                  </a:gradFill>
                  <a:ln w="9525" algn="ctr">
                    <a:noFill/>
                    <a:round/>
                    <a:headEnd/>
                    <a:tailEnd/>
                  </a:ln>
                  <a:effectLst>
                    <a:outerShdw dist="23000" dir="5400000" rotWithShape="0">
                      <a:srgbClr val="000000">
                        <a:alpha val="34999"/>
                      </a:srgbClr>
                    </a:outerShdw>
                  </a:effectLst>
                </p:spPr>
                <p:txBody>
                  <a:bodyPr rot="10800000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b="0">
                      <a:solidFill>
                        <a:schemeClr val="lt1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305" name="Rounded Rectangle 304"/>
                  <p:cNvSpPr>
                    <a:spLocks noChangeArrowheads="1"/>
                  </p:cNvSpPr>
                  <p:nvPr/>
                </p:nvSpPr>
                <p:spPr bwMode="auto">
                  <a:xfrm rot="2424681">
                    <a:off x="6631908" y="1268700"/>
                    <a:ext cx="249633" cy="612522"/>
                  </a:xfrm>
                  <a:prstGeom prst="roundRect">
                    <a:avLst>
                      <a:gd name="adj" fmla="val 16667"/>
                    </a:avLst>
                  </a:prstGeom>
                  <a:gradFill rotWithShape="1">
                    <a:gsLst>
                      <a:gs pos="0">
                        <a:srgbClr val="FFA811"/>
                      </a:gs>
                      <a:gs pos="100000">
                        <a:srgbClr val="FFCE75"/>
                      </a:gs>
                    </a:gsLst>
                    <a:lin ang="16200000"/>
                  </a:gradFill>
                  <a:ln w="9525" algn="ctr">
                    <a:noFill/>
                    <a:round/>
                    <a:headEnd/>
                    <a:tailEnd/>
                  </a:ln>
                  <a:effectLst>
                    <a:outerShdw dist="23000" dir="5400000" rotWithShape="0">
                      <a:srgbClr val="000000">
                        <a:alpha val="34998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b="0">
                      <a:solidFill>
                        <a:schemeClr val="lt1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306" name="Rounded Rectangle 305"/>
                  <p:cNvSpPr>
                    <a:spLocks noChangeArrowheads="1"/>
                  </p:cNvSpPr>
                  <p:nvPr/>
                </p:nvSpPr>
                <p:spPr bwMode="auto">
                  <a:xfrm rot="10800000">
                    <a:off x="6473406" y="1764207"/>
                    <a:ext cx="273793" cy="523865"/>
                  </a:xfrm>
                  <a:prstGeom prst="roundRect">
                    <a:avLst>
                      <a:gd name="adj" fmla="val 16667"/>
                    </a:avLst>
                  </a:prstGeom>
                  <a:gradFill rotWithShape="1">
                    <a:gsLst>
                      <a:gs pos="0">
                        <a:srgbClr val="FFA811"/>
                      </a:gs>
                      <a:gs pos="100000">
                        <a:srgbClr val="FFCE75"/>
                      </a:gs>
                    </a:gsLst>
                    <a:lin ang="16200000"/>
                  </a:gradFill>
                  <a:ln w="9525" algn="ctr">
                    <a:noFill/>
                    <a:round/>
                    <a:headEnd/>
                    <a:tailEnd/>
                  </a:ln>
                  <a:effectLst>
                    <a:outerShdw dist="23000" dir="5400000" rotWithShape="0">
                      <a:srgbClr val="000000">
                        <a:alpha val="34998"/>
                      </a:srgbClr>
                    </a:outerShdw>
                  </a:effectLst>
                </p:spPr>
                <p:txBody>
                  <a:bodyPr rot="10800000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b="0">
                      <a:solidFill>
                        <a:schemeClr val="lt1"/>
                      </a:solidFill>
                      <a:latin typeface="+mn-lt"/>
                    </a:endParaRPr>
                  </a:p>
                </p:txBody>
              </p:sp>
            </p:grpSp>
          </p:grpSp>
          <p:sp>
            <p:nvSpPr>
              <p:cNvPr id="298" name="TextBox 161"/>
              <p:cNvSpPr txBox="1">
                <a:spLocks noChangeArrowheads="1"/>
              </p:cNvSpPr>
              <p:nvPr/>
            </p:nvSpPr>
            <p:spPr bwMode="auto">
              <a:xfrm>
                <a:off x="6283226" y="2724926"/>
                <a:ext cx="431496" cy="2743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 b="1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 sz="3200" b="1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 sz="3200" b="1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 sz="3200" b="1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 sz="3200" b="1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r>
                  <a:rPr lang="en-US" sz="1200">
                    <a:latin typeface="Calibri" pitchFamily="34" charset="0"/>
                  </a:rPr>
                  <a:t>IgM</a:t>
                </a:r>
              </a:p>
            </p:txBody>
          </p:sp>
        </p:grpSp>
      </p:grpSp>
      <p:grpSp>
        <p:nvGrpSpPr>
          <p:cNvPr id="487" name="Group 486"/>
          <p:cNvGrpSpPr/>
          <p:nvPr/>
        </p:nvGrpSpPr>
        <p:grpSpPr>
          <a:xfrm>
            <a:off x="2132013" y="3070225"/>
            <a:ext cx="4457700" cy="3427414"/>
            <a:chOff x="2132013" y="3070225"/>
            <a:chExt cx="4457700" cy="3427414"/>
          </a:xfrm>
        </p:grpSpPr>
        <p:grpSp>
          <p:nvGrpSpPr>
            <p:cNvPr id="225" name="Group 82"/>
            <p:cNvGrpSpPr>
              <a:grpSpLocks/>
            </p:cNvGrpSpPr>
            <p:nvPr/>
          </p:nvGrpSpPr>
          <p:grpSpPr bwMode="auto">
            <a:xfrm>
              <a:off x="3141663" y="3186113"/>
              <a:ext cx="1352550" cy="1108075"/>
              <a:chOff x="2865405" y="2863465"/>
              <a:chExt cx="1353356" cy="1106952"/>
            </a:xfrm>
          </p:grpSpPr>
          <p:grpSp>
            <p:nvGrpSpPr>
              <p:cNvPr id="226" name="Group 137"/>
              <p:cNvGrpSpPr>
                <a:grpSpLocks/>
              </p:cNvGrpSpPr>
              <p:nvPr/>
            </p:nvGrpSpPr>
            <p:grpSpPr bwMode="auto">
              <a:xfrm>
                <a:off x="2865405" y="2863465"/>
                <a:ext cx="1353356" cy="1106952"/>
                <a:chOff x="716744" y="2609231"/>
                <a:chExt cx="1353356" cy="1106952"/>
              </a:xfrm>
            </p:grpSpPr>
            <p:grpSp>
              <p:nvGrpSpPr>
                <p:cNvPr id="228" name="Group 148"/>
                <p:cNvGrpSpPr>
                  <a:grpSpLocks/>
                </p:cNvGrpSpPr>
                <p:nvPr/>
              </p:nvGrpSpPr>
              <p:grpSpPr bwMode="auto">
                <a:xfrm rot="-1157484">
                  <a:off x="716744" y="2609231"/>
                  <a:ext cx="1353356" cy="1106952"/>
                  <a:chOff x="1235627" y="1972204"/>
                  <a:chExt cx="1481910" cy="1225550"/>
                </a:xfrm>
              </p:grpSpPr>
              <p:sp>
                <p:nvSpPr>
                  <p:cNvPr id="238" name="Freeform 237"/>
                  <p:cNvSpPr/>
                  <p:nvPr/>
                </p:nvSpPr>
                <p:spPr>
                  <a:xfrm>
                    <a:off x="1235627" y="1972204"/>
                    <a:ext cx="1481910" cy="1225550"/>
                  </a:xfrm>
                  <a:custGeom>
                    <a:avLst/>
                    <a:gdLst>
                      <a:gd name="connsiteX0" fmla="*/ 0 w 914400"/>
                      <a:gd name="connsiteY0" fmla="*/ 457200 h 914400"/>
                      <a:gd name="connsiteX1" fmla="*/ 457200 w 914400"/>
                      <a:gd name="connsiteY1" fmla="*/ 0 h 914400"/>
                      <a:gd name="connsiteX2" fmla="*/ 914400 w 914400"/>
                      <a:gd name="connsiteY2" fmla="*/ 457200 h 914400"/>
                      <a:gd name="connsiteX3" fmla="*/ 457200 w 914400"/>
                      <a:gd name="connsiteY3" fmla="*/ 914400 h 914400"/>
                      <a:gd name="connsiteX4" fmla="*/ 0 w 914400"/>
                      <a:gd name="connsiteY4" fmla="*/ 457200 h 914400"/>
                      <a:gd name="connsiteX0" fmla="*/ 9171 w 932742"/>
                      <a:gd name="connsiteY0" fmla="*/ 755650 h 1212850"/>
                      <a:gd name="connsiteX1" fmla="*/ 411343 w 932742"/>
                      <a:gd name="connsiteY1" fmla="*/ 0 h 1212850"/>
                      <a:gd name="connsiteX2" fmla="*/ 923571 w 932742"/>
                      <a:gd name="connsiteY2" fmla="*/ 755650 h 1212850"/>
                      <a:gd name="connsiteX3" fmla="*/ 466371 w 932742"/>
                      <a:gd name="connsiteY3" fmla="*/ 1212850 h 1212850"/>
                      <a:gd name="connsiteX4" fmla="*/ 9171 w 932742"/>
                      <a:gd name="connsiteY4" fmla="*/ 755650 h 1212850"/>
                      <a:gd name="connsiteX0" fmla="*/ 28971 w 952542"/>
                      <a:gd name="connsiteY0" fmla="*/ 821267 h 1278467"/>
                      <a:gd name="connsiteX1" fmla="*/ 312342 w 952542"/>
                      <a:gd name="connsiteY1" fmla="*/ 427567 h 1278467"/>
                      <a:gd name="connsiteX2" fmla="*/ 431143 w 952542"/>
                      <a:gd name="connsiteY2" fmla="*/ 65617 h 1278467"/>
                      <a:gd name="connsiteX3" fmla="*/ 943371 w 952542"/>
                      <a:gd name="connsiteY3" fmla="*/ 821267 h 1278467"/>
                      <a:gd name="connsiteX4" fmla="*/ 486171 w 952542"/>
                      <a:gd name="connsiteY4" fmla="*/ 1278467 h 1278467"/>
                      <a:gd name="connsiteX5" fmla="*/ 28971 w 952542"/>
                      <a:gd name="connsiteY5" fmla="*/ 821267 h 1278467"/>
                      <a:gd name="connsiteX0" fmla="*/ 28971 w 944253"/>
                      <a:gd name="connsiteY0" fmla="*/ 761471 h 1218671"/>
                      <a:gd name="connsiteX1" fmla="*/ 312342 w 944253"/>
                      <a:gd name="connsiteY1" fmla="*/ 367771 h 1218671"/>
                      <a:gd name="connsiteX2" fmla="*/ 431143 w 944253"/>
                      <a:gd name="connsiteY2" fmla="*/ 5821 h 1218671"/>
                      <a:gd name="connsiteX3" fmla="*/ 491461 w 944253"/>
                      <a:gd name="connsiteY3" fmla="*/ 332847 h 1218671"/>
                      <a:gd name="connsiteX4" fmla="*/ 943371 w 944253"/>
                      <a:gd name="connsiteY4" fmla="*/ 761471 h 1218671"/>
                      <a:gd name="connsiteX5" fmla="*/ 486171 w 944253"/>
                      <a:gd name="connsiteY5" fmla="*/ 1218671 h 1218671"/>
                      <a:gd name="connsiteX6" fmla="*/ 28971 w 944253"/>
                      <a:gd name="connsiteY6" fmla="*/ 761471 h 1218671"/>
                      <a:gd name="connsiteX0" fmla="*/ 28971 w 963304"/>
                      <a:gd name="connsiteY0" fmla="*/ 761471 h 1218671"/>
                      <a:gd name="connsiteX1" fmla="*/ 312342 w 963304"/>
                      <a:gd name="connsiteY1" fmla="*/ 367771 h 1218671"/>
                      <a:gd name="connsiteX2" fmla="*/ 431143 w 963304"/>
                      <a:gd name="connsiteY2" fmla="*/ 5821 h 1218671"/>
                      <a:gd name="connsiteX3" fmla="*/ 491461 w 963304"/>
                      <a:gd name="connsiteY3" fmla="*/ 332847 h 1218671"/>
                      <a:gd name="connsiteX4" fmla="*/ 605770 w 963304"/>
                      <a:gd name="connsiteY4" fmla="*/ 339197 h 1218671"/>
                      <a:gd name="connsiteX5" fmla="*/ 943371 w 963304"/>
                      <a:gd name="connsiteY5" fmla="*/ 761471 h 1218671"/>
                      <a:gd name="connsiteX6" fmla="*/ 486171 w 963304"/>
                      <a:gd name="connsiteY6" fmla="*/ 1218671 h 1218671"/>
                      <a:gd name="connsiteX7" fmla="*/ 28971 w 963304"/>
                      <a:gd name="connsiteY7" fmla="*/ 761471 h 1218671"/>
                      <a:gd name="connsiteX0" fmla="*/ 28971 w 964538"/>
                      <a:gd name="connsiteY0" fmla="*/ 761471 h 1218671"/>
                      <a:gd name="connsiteX1" fmla="*/ 312342 w 964538"/>
                      <a:gd name="connsiteY1" fmla="*/ 367771 h 1218671"/>
                      <a:gd name="connsiteX2" fmla="*/ 431143 w 964538"/>
                      <a:gd name="connsiteY2" fmla="*/ 5821 h 1218671"/>
                      <a:gd name="connsiteX3" fmla="*/ 491461 w 964538"/>
                      <a:gd name="connsiteY3" fmla="*/ 332847 h 1218671"/>
                      <a:gd name="connsiteX4" fmla="*/ 605770 w 964538"/>
                      <a:gd name="connsiteY4" fmla="*/ 339197 h 1218671"/>
                      <a:gd name="connsiteX5" fmla="*/ 613172 w 964538"/>
                      <a:gd name="connsiteY5" fmla="*/ 342372 h 1218671"/>
                      <a:gd name="connsiteX6" fmla="*/ 943371 w 964538"/>
                      <a:gd name="connsiteY6" fmla="*/ 761471 h 1218671"/>
                      <a:gd name="connsiteX7" fmla="*/ 486171 w 964538"/>
                      <a:gd name="connsiteY7" fmla="*/ 1218671 h 1218671"/>
                      <a:gd name="connsiteX8" fmla="*/ 28971 w 964538"/>
                      <a:gd name="connsiteY8" fmla="*/ 761471 h 1218671"/>
                      <a:gd name="connsiteX0" fmla="*/ 28971 w 974592"/>
                      <a:gd name="connsiteY0" fmla="*/ 761471 h 1218671"/>
                      <a:gd name="connsiteX1" fmla="*/ 312342 w 974592"/>
                      <a:gd name="connsiteY1" fmla="*/ 367771 h 1218671"/>
                      <a:gd name="connsiteX2" fmla="*/ 431143 w 974592"/>
                      <a:gd name="connsiteY2" fmla="*/ 5821 h 1218671"/>
                      <a:gd name="connsiteX3" fmla="*/ 491461 w 974592"/>
                      <a:gd name="connsiteY3" fmla="*/ 332847 h 1218671"/>
                      <a:gd name="connsiteX4" fmla="*/ 605770 w 974592"/>
                      <a:gd name="connsiteY4" fmla="*/ 339197 h 1218671"/>
                      <a:gd name="connsiteX5" fmla="*/ 673500 w 974592"/>
                      <a:gd name="connsiteY5" fmla="*/ 342372 h 1218671"/>
                      <a:gd name="connsiteX6" fmla="*/ 943371 w 974592"/>
                      <a:gd name="connsiteY6" fmla="*/ 761471 h 1218671"/>
                      <a:gd name="connsiteX7" fmla="*/ 486171 w 974592"/>
                      <a:gd name="connsiteY7" fmla="*/ 1218671 h 1218671"/>
                      <a:gd name="connsiteX8" fmla="*/ 28971 w 974592"/>
                      <a:gd name="connsiteY8" fmla="*/ 761471 h 1218671"/>
                      <a:gd name="connsiteX0" fmla="*/ 28971 w 999198"/>
                      <a:gd name="connsiteY0" fmla="*/ 761471 h 1218671"/>
                      <a:gd name="connsiteX1" fmla="*/ 312342 w 999198"/>
                      <a:gd name="connsiteY1" fmla="*/ 367771 h 1218671"/>
                      <a:gd name="connsiteX2" fmla="*/ 431143 w 999198"/>
                      <a:gd name="connsiteY2" fmla="*/ 5821 h 1218671"/>
                      <a:gd name="connsiteX3" fmla="*/ 491461 w 999198"/>
                      <a:gd name="connsiteY3" fmla="*/ 332847 h 1218671"/>
                      <a:gd name="connsiteX4" fmla="*/ 605770 w 999198"/>
                      <a:gd name="connsiteY4" fmla="*/ 339197 h 1218671"/>
                      <a:gd name="connsiteX5" fmla="*/ 673500 w 999198"/>
                      <a:gd name="connsiteY5" fmla="*/ 342372 h 1218671"/>
                      <a:gd name="connsiteX6" fmla="*/ 821134 w 999198"/>
                      <a:gd name="connsiteY6" fmla="*/ 348722 h 1218671"/>
                      <a:gd name="connsiteX7" fmla="*/ 943371 w 999198"/>
                      <a:gd name="connsiteY7" fmla="*/ 761471 h 1218671"/>
                      <a:gd name="connsiteX8" fmla="*/ 486171 w 999198"/>
                      <a:gd name="connsiteY8" fmla="*/ 1218671 h 1218671"/>
                      <a:gd name="connsiteX9" fmla="*/ 28971 w 999198"/>
                      <a:gd name="connsiteY9" fmla="*/ 761471 h 1218671"/>
                      <a:gd name="connsiteX0" fmla="*/ 28971 w 1020320"/>
                      <a:gd name="connsiteY0" fmla="*/ 761471 h 1218671"/>
                      <a:gd name="connsiteX1" fmla="*/ 312342 w 1020320"/>
                      <a:gd name="connsiteY1" fmla="*/ 367771 h 1218671"/>
                      <a:gd name="connsiteX2" fmla="*/ 431143 w 1020320"/>
                      <a:gd name="connsiteY2" fmla="*/ 5821 h 1218671"/>
                      <a:gd name="connsiteX3" fmla="*/ 491461 w 1020320"/>
                      <a:gd name="connsiteY3" fmla="*/ 332847 h 1218671"/>
                      <a:gd name="connsiteX4" fmla="*/ 605770 w 1020320"/>
                      <a:gd name="connsiteY4" fmla="*/ 339197 h 1218671"/>
                      <a:gd name="connsiteX5" fmla="*/ 673500 w 1020320"/>
                      <a:gd name="connsiteY5" fmla="*/ 342372 h 1218671"/>
                      <a:gd name="connsiteX6" fmla="*/ 947865 w 1020320"/>
                      <a:gd name="connsiteY6" fmla="*/ 145522 h 1218671"/>
                      <a:gd name="connsiteX7" fmla="*/ 943371 w 1020320"/>
                      <a:gd name="connsiteY7" fmla="*/ 761471 h 1218671"/>
                      <a:gd name="connsiteX8" fmla="*/ 486171 w 1020320"/>
                      <a:gd name="connsiteY8" fmla="*/ 1218671 h 1218671"/>
                      <a:gd name="connsiteX9" fmla="*/ 28971 w 1020320"/>
                      <a:gd name="connsiteY9" fmla="*/ 761471 h 1218671"/>
                      <a:gd name="connsiteX0" fmla="*/ 28971 w 997606"/>
                      <a:gd name="connsiteY0" fmla="*/ 761471 h 1218671"/>
                      <a:gd name="connsiteX1" fmla="*/ 312342 w 997606"/>
                      <a:gd name="connsiteY1" fmla="*/ 367771 h 1218671"/>
                      <a:gd name="connsiteX2" fmla="*/ 431143 w 997606"/>
                      <a:gd name="connsiteY2" fmla="*/ 5821 h 1218671"/>
                      <a:gd name="connsiteX3" fmla="*/ 491461 w 997606"/>
                      <a:gd name="connsiteY3" fmla="*/ 332847 h 1218671"/>
                      <a:gd name="connsiteX4" fmla="*/ 605770 w 997606"/>
                      <a:gd name="connsiteY4" fmla="*/ 339197 h 1218671"/>
                      <a:gd name="connsiteX5" fmla="*/ 673500 w 997606"/>
                      <a:gd name="connsiteY5" fmla="*/ 342372 h 1218671"/>
                      <a:gd name="connsiteX6" fmla="*/ 947865 w 997606"/>
                      <a:gd name="connsiteY6" fmla="*/ 145522 h 1218671"/>
                      <a:gd name="connsiteX7" fmla="*/ 706305 w 997606"/>
                      <a:gd name="connsiteY7" fmla="*/ 507472 h 1218671"/>
                      <a:gd name="connsiteX8" fmla="*/ 943371 w 997606"/>
                      <a:gd name="connsiteY8" fmla="*/ 761471 h 1218671"/>
                      <a:gd name="connsiteX9" fmla="*/ 486171 w 997606"/>
                      <a:gd name="connsiteY9" fmla="*/ 1218671 h 1218671"/>
                      <a:gd name="connsiteX10" fmla="*/ 28971 w 997606"/>
                      <a:gd name="connsiteY10" fmla="*/ 761471 h 1218671"/>
                      <a:gd name="connsiteX0" fmla="*/ 28971 w 1198385"/>
                      <a:gd name="connsiteY0" fmla="*/ 761471 h 1218671"/>
                      <a:gd name="connsiteX1" fmla="*/ 312342 w 1198385"/>
                      <a:gd name="connsiteY1" fmla="*/ 367771 h 1218671"/>
                      <a:gd name="connsiteX2" fmla="*/ 431143 w 1198385"/>
                      <a:gd name="connsiteY2" fmla="*/ 5821 h 1218671"/>
                      <a:gd name="connsiteX3" fmla="*/ 491461 w 1198385"/>
                      <a:gd name="connsiteY3" fmla="*/ 332847 h 1218671"/>
                      <a:gd name="connsiteX4" fmla="*/ 605770 w 1198385"/>
                      <a:gd name="connsiteY4" fmla="*/ 339197 h 1218671"/>
                      <a:gd name="connsiteX5" fmla="*/ 673500 w 1198385"/>
                      <a:gd name="connsiteY5" fmla="*/ 342372 h 1218671"/>
                      <a:gd name="connsiteX6" fmla="*/ 947865 w 1198385"/>
                      <a:gd name="connsiteY6" fmla="*/ 145522 h 1218671"/>
                      <a:gd name="connsiteX7" fmla="*/ 706305 w 1198385"/>
                      <a:gd name="connsiteY7" fmla="*/ 507472 h 1218671"/>
                      <a:gd name="connsiteX8" fmla="*/ 1158874 w 1198385"/>
                      <a:gd name="connsiteY8" fmla="*/ 488422 h 1218671"/>
                      <a:gd name="connsiteX9" fmla="*/ 943371 w 1198385"/>
                      <a:gd name="connsiteY9" fmla="*/ 761471 h 1218671"/>
                      <a:gd name="connsiteX10" fmla="*/ 486171 w 1198385"/>
                      <a:gd name="connsiteY10" fmla="*/ 1218671 h 1218671"/>
                      <a:gd name="connsiteX11" fmla="*/ 28971 w 1198385"/>
                      <a:gd name="connsiteY11" fmla="*/ 761471 h 1218671"/>
                      <a:gd name="connsiteX0" fmla="*/ 28971 w 1225483"/>
                      <a:gd name="connsiteY0" fmla="*/ 761471 h 1218671"/>
                      <a:gd name="connsiteX1" fmla="*/ 312342 w 1225483"/>
                      <a:gd name="connsiteY1" fmla="*/ 367771 h 1218671"/>
                      <a:gd name="connsiteX2" fmla="*/ 431143 w 1225483"/>
                      <a:gd name="connsiteY2" fmla="*/ 5821 h 1218671"/>
                      <a:gd name="connsiteX3" fmla="*/ 491461 w 1225483"/>
                      <a:gd name="connsiteY3" fmla="*/ 332847 h 1218671"/>
                      <a:gd name="connsiteX4" fmla="*/ 605770 w 1225483"/>
                      <a:gd name="connsiteY4" fmla="*/ 339197 h 1218671"/>
                      <a:gd name="connsiteX5" fmla="*/ 673500 w 1225483"/>
                      <a:gd name="connsiteY5" fmla="*/ 342372 h 1218671"/>
                      <a:gd name="connsiteX6" fmla="*/ 947865 w 1225483"/>
                      <a:gd name="connsiteY6" fmla="*/ 145522 h 1218671"/>
                      <a:gd name="connsiteX7" fmla="*/ 706305 w 1225483"/>
                      <a:gd name="connsiteY7" fmla="*/ 507472 h 1218671"/>
                      <a:gd name="connsiteX8" fmla="*/ 1158874 w 1225483"/>
                      <a:gd name="connsiteY8" fmla="*/ 488422 h 1218671"/>
                      <a:gd name="connsiteX9" fmla="*/ 720721 w 1225483"/>
                      <a:gd name="connsiteY9" fmla="*/ 640822 h 1218671"/>
                      <a:gd name="connsiteX10" fmla="*/ 943371 w 1225483"/>
                      <a:gd name="connsiteY10" fmla="*/ 761471 h 1218671"/>
                      <a:gd name="connsiteX11" fmla="*/ 486171 w 1225483"/>
                      <a:gd name="connsiteY11" fmla="*/ 1218671 h 1218671"/>
                      <a:gd name="connsiteX12" fmla="*/ 28971 w 1225483"/>
                      <a:gd name="connsiteY12" fmla="*/ 761471 h 1218671"/>
                      <a:gd name="connsiteX0" fmla="*/ 28971 w 1225483"/>
                      <a:gd name="connsiteY0" fmla="*/ 761471 h 1232430"/>
                      <a:gd name="connsiteX1" fmla="*/ 312342 w 1225483"/>
                      <a:gd name="connsiteY1" fmla="*/ 367771 h 1232430"/>
                      <a:gd name="connsiteX2" fmla="*/ 431143 w 1225483"/>
                      <a:gd name="connsiteY2" fmla="*/ 5821 h 1232430"/>
                      <a:gd name="connsiteX3" fmla="*/ 491461 w 1225483"/>
                      <a:gd name="connsiteY3" fmla="*/ 332847 h 1232430"/>
                      <a:gd name="connsiteX4" fmla="*/ 605770 w 1225483"/>
                      <a:gd name="connsiteY4" fmla="*/ 339197 h 1232430"/>
                      <a:gd name="connsiteX5" fmla="*/ 673500 w 1225483"/>
                      <a:gd name="connsiteY5" fmla="*/ 342372 h 1232430"/>
                      <a:gd name="connsiteX6" fmla="*/ 947865 w 1225483"/>
                      <a:gd name="connsiteY6" fmla="*/ 145522 h 1232430"/>
                      <a:gd name="connsiteX7" fmla="*/ 706305 w 1225483"/>
                      <a:gd name="connsiteY7" fmla="*/ 507472 h 1232430"/>
                      <a:gd name="connsiteX8" fmla="*/ 1158874 w 1225483"/>
                      <a:gd name="connsiteY8" fmla="*/ 488422 h 1232430"/>
                      <a:gd name="connsiteX9" fmla="*/ 720721 w 1225483"/>
                      <a:gd name="connsiteY9" fmla="*/ 640822 h 1232430"/>
                      <a:gd name="connsiteX10" fmla="*/ 943371 w 1225483"/>
                      <a:gd name="connsiteY10" fmla="*/ 761471 h 1232430"/>
                      <a:gd name="connsiteX11" fmla="*/ 781838 w 1225483"/>
                      <a:gd name="connsiteY11" fmla="*/ 844022 h 1232430"/>
                      <a:gd name="connsiteX12" fmla="*/ 486171 w 1225483"/>
                      <a:gd name="connsiteY12" fmla="*/ 1218671 h 1232430"/>
                      <a:gd name="connsiteX13" fmla="*/ 28971 w 1225483"/>
                      <a:gd name="connsiteY13" fmla="*/ 761471 h 1232430"/>
                      <a:gd name="connsiteX0" fmla="*/ 125938 w 1322450"/>
                      <a:gd name="connsiteY0" fmla="*/ 761471 h 1232430"/>
                      <a:gd name="connsiteX1" fmla="*/ 47228 w 1322450"/>
                      <a:gd name="connsiteY1" fmla="*/ 170921 h 1232430"/>
                      <a:gd name="connsiteX2" fmla="*/ 409309 w 1322450"/>
                      <a:gd name="connsiteY2" fmla="*/ 367771 h 1232430"/>
                      <a:gd name="connsiteX3" fmla="*/ 528110 w 1322450"/>
                      <a:gd name="connsiteY3" fmla="*/ 5821 h 1232430"/>
                      <a:gd name="connsiteX4" fmla="*/ 588428 w 1322450"/>
                      <a:gd name="connsiteY4" fmla="*/ 332847 h 1232430"/>
                      <a:gd name="connsiteX5" fmla="*/ 702737 w 1322450"/>
                      <a:gd name="connsiteY5" fmla="*/ 339197 h 1232430"/>
                      <a:gd name="connsiteX6" fmla="*/ 770467 w 1322450"/>
                      <a:gd name="connsiteY6" fmla="*/ 342372 h 1232430"/>
                      <a:gd name="connsiteX7" fmla="*/ 1044832 w 1322450"/>
                      <a:gd name="connsiteY7" fmla="*/ 145522 h 1232430"/>
                      <a:gd name="connsiteX8" fmla="*/ 803272 w 1322450"/>
                      <a:gd name="connsiteY8" fmla="*/ 507472 h 1232430"/>
                      <a:gd name="connsiteX9" fmla="*/ 1255841 w 1322450"/>
                      <a:gd name="connsiteY9" fmla="*/ 488422 h 1232430"/>
                      <a:gd name="connsiteX10" fmla="*/ 817688 w 1322450"/>
                      <a:gd name="connsiteY10" fmla="*/ 640822 h 1232430"/>
                      <a:gd name="connsiteX11" fmla="*/ 1040338 w 1322450"/>
                      <a:gd name="connsiteY11" fmla="*/ 761471 h 1232430"/>
                      <a:gd name="connsiteX12" fmla="*/ 878805 w 1322450"/>
                      <a:gd name="connsiteY12" fmla="*/ 844022 h 1232430"/>
                      <a:gd name="connsiteX13" fmla="*/ 583138 w 1322450"/>
                      <a:gd name="connsiteY13" fmla="*/ 1218671 h 1232430"/>
                      <a:gd name="connsiteX14" fmla="*/ 125938 w 1322450"/>
                      <a:gd name="connsiteY14" fmla="*/ 761471 h 1232430"/>
                      <a:gd name="connsiteX0" fmla="*/ 108587 w 1305099"/>
                      <a:gd name="connsiteY0" fmla="*/ 761471 h 1232430"/>
                      <a:gd name="connsiteX1" fmla="*/ 212697 w 1305099"/>
                      <a:gd name="connsiteY1" fmla="*/ 491596 h 1232430"/>
                      <a:gd name="connsiteX2" fmla="*/ 29877 w 1305099"/>
                      <a:gd name="connsiteY2" fmla="*/ 170921 h 1232430"/>
                      <a:gd name="connsiteX3" fmla="*/ 391958 w 1305099"/>
                      <a:gd name="connsiteY3" fmla="*/ 367771 h 1232430"/>
                      <a:gd name="connsiteX4" fmla="*/ 510759 w 1305099"/>
                      <a:gd name="connsiteY4" fmla="*/ 5821 h 1232430"/>
                      <a:gd name="connsiteX5" fmla="*/ 571077 w 1305099"/>
                      <a:gd name="connsiteY5" fmla="*/ 332847 h 1232430"/>
                      <a:gd name="connsiteX6" fmla="*/ 685386 w 1305099"/>
                      <a:gd name="connsiteY6" fmla="*/ 339197 h 1232430"/>
                      <a:gd name="connsiteX7" fmla="*/ 753116 w 1305099"/>
                      <a:gd name="connsiteY7" fmla="*/ 342372 h 1232430"/>
                      <a:gd name="connsiteX8" fmla="*/ 1027481 w 1305099"/>
                      <a:gd name="connsiteY8" fmla="*/ 145522 h 1232430"/>
                      <a:gd name="connsiteX9" fmla="*/ 785921 w 1305099"/>
                      <a:gd name="connsiteY9" fmla="*/ 507472 h 1232430"/>
                      <a:gd name="connsiteX10" fmla="*/ 1238490 w 1305099"/>
                      <a:gd name="connsiteY10" fmla="*/ 488422 h 1232430"/>
                      <a:gd name="connsiteX11" fmla="*/ 800337 w 1305099"/>
                      <a:gd name="connsiteY11" fmla="*/ 640822 h 1232430"/>
                      <a:gd name="connsiteX12" fmla="*/ 1022987 w 1305099"/>
                      <a:gd name="connsiteY12" fmla="*/ 761471 h 1232430"/>
                      <a:gd name="connsiteX13" fmla="*/ 861454 w 1305099"/>
                      <a:gd name="connsiteY13" fmla="*/ 844022 h 1232430"/>
                      <a:gd name="connsiteX14" fmla="*/ 565787 w 1305099"/>
                      <a:gd name="connsiteY14" fmla="*/ 1218671 h 1232430"/>
                      <a:gd name="connsiteX15" fmla="*/ 108587 w 1305099"/>
                      <a:gd name="connsiteY15" fmla="*/ 761471 h 1232430"/>
                      <a:gd name="connsiteX0" fmla="*/ 117843 w 1314355"/>
                      <a:gd name="connsiteY0" fmla="*/ 761471 h 1232430"/>
                      <a:gd name="connsiteX1" fmla="*/ 221953 w 1314355"/>
                      <a:gd name="connsiteY1" fmla="*/ 491596 h 1232430"/>
                      <a:gd name="connsiteX2" fmla="*/ 166418 w 1314355"/>
                      <a:gd name="connsiteY2" fmla="*/ 342371 h 1232430"/>
                      <a:gd name="connsiteX3" fmla="*/ 39133 w 1314355"/>
                      <a:gd name="connsiteY3" fmla="*/ 170921 h 1232430"/>
                      <a:gd name="connsiteX4" fmla="*/ 401214 w 1314355"/>
                      <a:gd name="connsiteY4" fmla="*/ 367771 h 1232430"/>
                      <a:gd name="connsiteX5" fmla="*/ 520015 w 1314355"/>
                      <a:gd name="connsiteY5" fmla="*/ 5821 h 1232430"/>
                      <a:gd name="connsiteX6" fmla="*/ 580333 w 1314355"/>
                      <a:gd name="connsiteY6" fmla="*/ 332847 h 1232430"/>
                      <a:gd name="connsiteX7" fmla="*/ 694642 w 1314355"/>
                      <a:gd name="connsiteY7" fmla="*/ 339197 h 1232430"/>
                      <a:gd name="connsiteX8" fmla="*/ 762372 w 1314355"/>
                      <a:gd name="connsiteY8" fmla="*/ 342372 h 1232430"/>
                      <a:gd name="connsiteX9" fmla="*/ 1036737 w 1314355"/>
                      <a:gd name="connsiteY9" fmla="*/ 145522 h 1232430"/>
                      <a:gd name="connsiteX10" fmla="*/ 795177 w 1314355"/>
                      <a:gd name="connsiteY10" fmla="*/ 507472 h 1232430"/>
                      <a:gd name="connsiteX11" fmla="*/ 1247746 w 1314355"/>
                      <a:gd name="connsiteY11" fmla="*/ 488422 h 1232430"/>
                      <a:gd name="connsiteX12" fmla="*/ 809593 w 1314355"/>
                      <a:gd name="connsiteY12" fmla="*/ 640822 h 1232430"/>
                      <a:gd name="connsiteX13" fmla="*/ 1032243 w 1314355"/>
                      <a:gd name="connsiteY13" fmla="*/ 761471 h 1232430"/>
                      <a:gd name="connsiteX14" fmla="*/ 870710 w 1314355"/>
                      <a:gd name="connsiteY14" fmla="*/ 844022 h 1232430"/>
                      <a:gd name="connsiteX15" fmla="*/ 575043 w 1314355"/>
                      <a:gd name="connsiteY15" fmla="*/ 1218671 h 1232430"/>
                      <a:gd name="connsiteX16" fmla="*/ 117843 w 1314355"/>
                      <a:gd name="connsiteY16" fmla="*/ 761471 h 1232430"/>
                      <a:gd name="connsiteX0" fmla="*/ 117843 w 1314355"/>
                      <a:gd name="connsiteY0" fmla="*/ 761471 h 1232430"/>
                      <a:gd name="connsiteX1" fmla="*/ 221953 w 1314355"/>
                      <a:gd name="connsiteY1" fmla="*/ 491596 h 1232430"/>
                      <a:gd name="connsiteX2" fmla="*/ 166418 w 1314355"/>
                      <a:gd name="connsiteY2" fmla="*/ 342371 h 1232430"/>
                      <a:gd name="connsiteX3" fmla="*/ 39133 w 1314355"/>
                      <a:gd name="connsiteY3" fmla="*/ 170921 h 1232430"/>
                      <a:gd name="connsiteX4" fmla="*/ 401214 w 1314355"/>
                      <a:gd name="connsiteY4" fmla="*/ 367771 h 1232430"/>
                      <a:gd name="connsiteX5" fmla="*/ 520015 w 1314355"/>
                      <a:gd name="connsiteY5" fmla="*/ 5821 h 1232430"/>
                      <a:gd name="connsiteX6" fmla="*/ 580333 w 1314355"/>
                      <a:gd name="connsiteY6" fmla="*/ 332847 h 1232430"/>
                      <a:gd name="connsiteX7" fmla="*/ 694642 w 1314355"/>
                      <a:gd name="connsiteY7" fmla="*/ 339197 h 1232430"/>
                      <a:gd name="connsiteX8" fmla="*/ 762372 w 1314355"/>
                      <a:gd name="connsiteY8" fmla="*/ 342372 h 1232430"/>
                      <a:gd name="connsiteX9" fmla="*/ 1036737 w 1314355"/>
                      <a:gd name="connsiteY9" fmla="*/ 145522 h 1232430"/>
                      <a:gd name="connsiteX10" fmla="*/ 795177 w 1314355"/>
                      <a:gd name="connsiteY10" fmla="*/ 507472 h 1232430"/>
                      <a:gd name="connsiteX11" fmla="*/ 1247746 w 1314355"/>
                      <a:gd name="connsiteY11" fmla="*/ 488422 h 1232430"/>
                      <a:gd name="connsiteX12" fmla="*/ 809593 w 1314355"/>
                      <a:gd name="connsiteY12" fmla="*/ 640822 h 1232430"/>
                      <a:gd name="connsiteX13" fmla="*/ 1080928 w 1314355"/>
                      <a:gd name="connsiteY13" fmla="*/ 875771 h 1232430"/>
                      <a:gd name="connsiteX14" fmla="*/ 870710 w 1314355"/>
                      <a:gd name="connsiteY14" fmla="*/ 844022 h 1232430"/>
                      <a:gd name="connsiteX15" fmla="*/ 575043 w 1314355"/>
                      <a:gd name="connsiteY15" fmla="*/ 1218671 h 1232430"/>
                      <a:gd name="connsiteX16" fmla="*/ 117843 w 1314355"/>
                      <a:gd name="connsiteY16" fmla="*/ 761471 h 1232430"/>
                      <a:gd name="connsiteX0" fmla="*/ 117843 w 1314355"/>
                      <a:gd name="connsiteY0" fmla="*/ 761471 h 1232430"/>
                      <a:gd name="connsiteX1" fmla="*/ 221953 w 1314355"/>
                      <a:gd name="connsiteY1" fmla="*/ 491596 h 1232430"/>
                      <a:gd name="connsiteX2" fmla="*/ 166418 w 1314355"/>
                      <a:gd name="connsiteY2" fmla="*/ 342371 h 1232430"/>
                      <a:gd name="connsiteX3" fmla="*/ 39133 w 1314355"/>
                      <a:gd name="connsiteY3" fmla="*/ 170921 h 1232430"/>
                      <a:gd name="connsiteX4" fmla="*/ 401214 w 1314355"/>
                      <a:gd name="connsiteY4" fmla="*/ 367771 h 1232430"/>
                      <a:gd name="connsiteX5" fmla="*/ 520015 w 1314355"/>
                      <a:gd name="connsiteY5" fmla="*/ 5821 h 1232430"/>
                      <a:gd name="connsiteX6" fmla="*/ 580333 w 1314355"/>
                      <a:gd name="connsiteY6" fmla="*/ 332847 h 1232430"/>
                      <a:gd name="connsiteX7" fmla="*/ 694642 w 1314355"/>
                      <a:gd name="connsiteY7" fmla="*/ 339197 h 1232430"/>
                      <a:gd name="connsiteX8" fmla="*/ 762372 w 1314355"/>
                      <a:gd name="connsiteY8" fmla="*/ 342372 h 1232430"/>
                      <a:gd name="connsiteX9" fmla="*/ 1036737 w 1314355"/>
                      <a:gd name="connsiteY9" fmla="*/ 145522 h 1232430"/>
                      <a:gd name="connsiteX10" fmla="*/ 795177 w 1314355"/>
                      <a:gd name="connsiteY10" fmla="*/ 507472 h 1232430"/>
                      <a:gd name="connsiteX11" fmla="*/ 1247746 w 1314355"/>
                      <a:gd name="connsiteY11" fmla="*/ 542397 h 1232430"/>
                      <a:gd name="connsiteX12" fmla="*/ 809593 w 1314355"/>
                      <a:gd name="connsiteY12" fmla="*/ 640822 h 1232430"/>
                      <a:gd name="connsiteX13" fmla="*/ 1080928 w 1314355"/>
                      <a:gd name="connsiteY13" fmla="*/ 875771 h 1232430"/>
                      <a:gd name="connsiteX14" fmla="*/ 870710 w 1314355"/>
                      <a:gd name="connsiteY14" fmla="*/ 844022 h 1232430"/>
                      <a:gd name="connsiteX15" fmla="*/ 575043 w 1314355"/>
                      <a:gd name="connsiteY15" fmla="*/ 1218671 h 1232430"/>
                      <a:gd name="connsiteX16" fmla="*/ 117843 w 1314355"/>
                      <a:gd name="connsiteY16" fmla="*/ 761471 h 1232430"/>
                      <a:gd name="connsiteX0" fmla="*/ 58848 w 1513594"/>
                      <a:gd name="connsiteY0" fmla="*/ 869421 h 1222904"/>
                      <a:gd name="connsiteX1" fmla="*/ 421192 w 1513594"/>
                      <a:gd name="connsiteY1" fmla="*/ 491596 h 1222904"/>
                      <a:gd name="connsiteX2" fmla="*/ 365657 w 1513594"/>
                      <a:gd name="connsiteY2" fmla="*/ 342371 h 1222904"/>
                      <a:gd name="connsiteX3" fmla="*/ 238372 w 1513594"/>
                      <a:gd name="connsiteY3" fmla="*/ 170921 h 1222904"/>
                      <a:gd name="connsiteX4" fmla="*/ 600453 w 1513594"/>
                      <a:gd name="connsiteY4" fmla="*/ 367771 h 1222904"/>
                      <a:gd name="connsiteX5" fmla="*/ 719254 w 1513594"/>
                      <a:gd name="connsiteY5" fmla="*/ 5821 h 1222904"/>
                      <a:gd name="connsiteX6" fmla="*/ 779572 w 1513594"/>
                      <a:gd name="connsiteY6" fmla="*/ 332847 h 1222904"/>
                      <a:gd name="connsiteX7" fmla="*/ 893881 w 1513594"/>
                      <a:gd name="connsiteY7" fmla="*/ 339197 h 1222904"/>
                      <a:gd name="connsiteX8" fmla="*/ 961611 w 1513594"/>
                      <a:gd name="connsiteY8" fmla="*/ 342372 h 1222904"/>
                      <a:gd name="connsiteX9" fmla="*/ 1235976 w 1513594"/>
                      <a:gd name="connsiteY9" fmla="*/ 145522 h 1222904"/>
                      <a:gd name="connsiteX10" fmla="*/ 994416 w 1513594"/>
                      <a:gd name="connsiteY10" fmla="*/ 507472 h 1222904"/>
                      <a:gd name="connsiteX11" fmla="*/ 1446985 w 1513594"/>
                      <a:gd name="connsiteY11" fmla="*/ 542397 h 1222904"/>
                      <a:gd name="connsiteX12" fmla="*/ 1008832 w 1513594"/>
                      <a:gd name="connsiteY12" fmla="*/ 640822 h 1222904"/>
                      <a:gd name="connsiteX13" fmla="*/ 1280167 w 1513594"/>
                      <a:gd name="connsiteY13" fmla="*/ 875771 h 1222904"/>
                      <a:gd name="connsiteX14" fmla="*/ 1069949 w 1513594"/>
                      <a:gd name="connsiteY14" fmla="*/ 844022 h 1222904"/>
                      <a:gd name="connsiteX15" fmla="*/ 774282 w 1513594"/>
                      <a:gd name="connsiteY15" fmla="*/ 1218671 h 1222904"/>
                      <a:gd name="connsiteX16" fmla="*/ 58848 w 1513594"/>
                      <a:gd name="connsiteY16" fmla="*/ 869421 h 1222904"/>
                      <a:gd name="connsiteX0" fmla="*/ 58848 w 1513594"/>
                      <a:gd name="connsiteY0" fmla="*/ 869421 h 1249892"/>
                      <a:gd name="connsiteX1" fmla="*/ 421192 w 1513594"/>
                      <a:gd name="connsiteY1" fmla="*/ 491596 h 1249892"/>
                      <a:gd name="connsiteX2" fmla="*/ 365657 w 1513594"/>
                      <a:gd name="connsiteY2" fmla="*/ 342371 h 1249892"/>
                      <a:gd name="connsiteX3" fmla="*/ 238372 w 1513594"/>
                      <a:gd name="connsiteY3" fmla="*/ 170921 h 1249892"/>
                      <a:gd name="connsiteX4" fmla="*/ 600453 w 1513594"/>
                      <a:gd name="connsiteY4" fmla="*/ 367771 h 1249892"/>
                      <a:gd name="connsiteX5" fmla="*/ 719254 w 1513594"/>
                      <a:gd name="connsiteY5" fmla="*/ 5821 h 1249892"/>
                      <a:gd name="connsiteX6" fmla="*/ 779572 w 1513594"/>
                      <a:gd name="connsiteY6" fmla="*/ 332847 h 1249892"/>
                      <a:gd name="connsiteX7" fmla="*/ 893881 w 1513594"/>
                      <a:gd name="connsiteY7" fmla="*/ 339197 h 1249892"/>
                      <a:gd name="connsiteX8" fmla="*/ 961611 w 1513594"/>
                      <a:gd name="connsiteY8" fmla="*/ 342372 h 1249892"/>
                      <a:gd name="connsiteX9" fmla="*/ 1235976 w 1513594"/>
                      <a:gd name="connsiteY9" fmla="*/ 145522 h 1249892"/>
                      <a:gd name="connsiteX10" fmla="*/ 994416 w 1513594"/>
                      <a:gd name="connsiteY10" fmla="*/ 507472 h 1249892"/>
                      <a:gd name="connsiteX11" fmla="*/ 1446985 w 1513594"/>
                      <a:gd name="connsiteY11" fmla="*/ 542397 h 1249892"/>
                      <a:gd name="connsiteX12" fmla="*/ 1008832 w 1513594"/>
                      <a:gd name="connsiteY12" fmla="*/ 640822 h 1249892"/>
                      <a:gd name="connsiteX13" fmla="*/ 1280167 w 1513594"/>
                      <a:gd name="connsiteY13" fmla="*/ 875771 h 1249892"/>
                      <a:gd name="connsiteX14" fmla="*/ 1069949 w 1513594"/>
                      <a:gd name="connsiteY14" fmla="*/ 844022 h 1249892"/>
                      <a:gd name="connsiteX15" fmla="*/ 774282 w 1513594"/>
                      <a:gd name="connsiteY15" fmla="*/ 1218671 h 1249892"/>
                      <a:gd name="connsiteX16" fmla="*/ 495394 w 1513594"/>
                      <a:gd name="connsiteY16" fmla="*/ 656696 h 1249892"/>
                      <a:gd name="connsiteX17" fmla="*/ 58848 w 1513594"/>
                      <a:gd name="connsiteY17" fmla="*/ 869421 h 1249892"/>
                      <a:gd name="connsiteX0" fmla="*/ 58848 w 1513594"/>
                      <a:gd name="connsiteY0" fmla="*/ 869421 h 1251479"/>
                      <a:gd name="connsiteX1" fmla="*/ 421192 w 1513594"/>
                      <a:gd name="connsiteY1" fmla="*/ 491596 h 1251479"/>
                      <a:gd name="connsiteX2" fmla="*/ 365657 w 1513594"/>
                      <a:gd name="connsiteY2" fmla="*/ 342371 h 1251479"/>
                      <a:gd name="connsiteX3" fmla="*/ 238372 w 1513594"/>
                      <a:gd name="connsiteY3" fmla="*/ 170921 h 1251479"/>
                      <a:gd name="connsiteX4" fmla="*/ 600453 w 1513594"/>
                      <a:gd name="connsiteY4" fmla="*/ 367771 h 1251479"/>
                      <a:gd name="connsiteX5" fmla="*/ 719254 w 1513594"/>
                      <a:gd name="connsiteY5" fmla="*/ 5821 h 1251479"/>
                      <a:gd name="connsiteX6" fmla="*/ 779572 w 1513594"/>
                      <a:gd name="connsiteY6" fmla="*/ 332847 h 1251479"/>
                      <a:gd name="connsiteX7" fmla="*/ 893881 w 1513594"/>
                      <a:gd name="connsiteY7" fmla="*/ 339197 h 1251479"/>
                      <a:gd name="connsiteX8" fmla="*/ 961611 w 1513594"/>
                      <a:gd name="connsiteY8" fmla="*/ 342372 h 1251479"/>
                      <a:gd name="connsiteX9" fmla="*/ 1235976 w 1513594"/>
                      <a:gd name="connsiteY9" fmla="*/ 145522 h 1251479"/>
                      <a:gd name="connsiteX10" fmla="*/ 994416 w 1513594"/>
                      <a:gd name="connsiteY10" fmla="*/ 507472 h 1251479"/>
                      <a:gd name="connsiteX11" fmla="*/ 1446985 w 1513594"/>
                      <a:gd name="connsiteY11" fmla="*/ 542397 h 1251479"/>
                      <a:gd name="connsiteX12" fmla="*/ 1008832 w 1513594"/>
                      <a:gd name="connsiteY12" fmla="*/ 640822 h 1251479"/>
                      <a:gd name="connsiteX13" fmla="*/ 1280167 w 1513594"/>
                      <a:gd name="connsiteY13" fmla="*/ 875771 h 1251479"/>
                      <a:gd name="connsiteX14" fmla="*/ 1069949 w 1513594"/>
                      <a:gd name="connsiteY14" fmla="*/ 844022 h 1251479"/>
                      <a:gd name="connsiteX15" fmla="*/ 774282 w 1513594"/>
                      <a:gd name="connsiteY15" fmla="*/ 1218671 h 1251479"/>
                      <a:gd name="connsiteX16" fmla="*/ 319185 w 1513594"/>
                      <a:gd name="connsiteY16" fmla="*/ 1040871 h 1251479"/>
                      <a:gd name="connsiteX17" fmla="*/ 495394 w 1513594"/>
                      <a:gd name="connsiteY17" fmla="*/ 656696 h 1251479"/>
                      <a:gd name="connsiteX18" fmla="*/ 58848 w 1513594"/>
                      <a:gd name="connsiteY18" fmla="*/ 869421 h 1251479"/>
                      <a:gd name="connsiteX0" fmla="*/ 58848 w 1513594"/>
                      <a:gd name="connsiteY0" fmla="*/ 869421 h 1233488"/>
                      <a:gd name="connsiteX1" fmla="*/ 421192 w 1513594"/>
                      <a:gd name="connsiteY1" fmla="*/ 491596 h 1233488"/>
                      <a:gd name="connsiteX2" fmla="*/ 365657 w 1513594"/>
                      <a:gd name="connsiteY2" fmla="*/ 342371 h 1233488"/>
                      <a:gd name="connsiteX3" fmla="*/ 238372 w 1513594"/>
                      <a:gd name="connsiteY3" fmla="*/ 170921 h 1233488"/>
                      <a:gd name="connsiteX4" fmla="*/ 600453 w 1513594"/>
                      <a:gd name="connsiteY4" fmla="*/ 367771 h 1233488"/>
                      <a:gd name="connsiteX5" fmla="*/ 719254 w 1513594"/>
                      <a:gd name="connsiteY5" fmla="*/ 5821 h 1233488"/>
                      <a:gd name="connsiteX6" fmla="*/ 779572 w 1513594"/>
                      <a:gd name="connsiteY6" fmla="*/ 332847 h 1233488"/>
                      <a:gd name="connsiteX7" fmla="*/ 893881 w 1513594"/>
                      <a:gd name="connsiteY7" fmla="*/ 339197 h 1233488"/>
                      <a:gd name="connsiteX8" fmla="*/ 961611 w 1513594"/>
                      <a:gd name="connsiteY8" fmla="*/ 342372 h 1233488"/>
                      <a:gd name="connsiteX9" fmla="*/ 1235976 w 1513594"/>
                      <a:gd name="connsiteY9" fmla="*/ 145522 h 1233488"/>
                      <a:gd name="connsiteX10" fmla="*/ 994416 w 1513594"/>
                      <a:gd name="connsiteY10" fmla="*/ 507472 h 1233488"/>
                      <a:gd name="connsiteX11" fmla="*/ 1446985 w 1513594"/>
                      <a:gd name="connsiteY11" fmla="*/ 542397 h 1233488"/>
                      <a:gd name="connsiteX12" fmla="*/ 1008832 w 1513594"/>
                      <a:gd name="connsiteY12" fmla="*/ 640822 h 1233488"/>
                      <a:gd name="connsiteX13" fmla="*/ 1280167 w 1513594"/>
                      <a:gd name="connsiteY13" fmla="*/ 875771 h 1233488"/>
                      <a:gd name="connsiteX14" fmla="*/ 1069949 w 1513594"/>
                      <a:gd name="connsiteY14" fmla="*/ 844022 h 1233488"/>
                      <a:gd name="connsiteX15" fmla="*/ 774282 w 1513594"/>
                      <a:gd name="connsiteY15" fmla="*/ 1218671 h 1233488"/>
                      <a:gd name="connsiteX16" fmla="*/ 725579 w 1513594"/>
                      <a:gd name="connsiteY16" fmla="*/ 755121 h 1233488"/>
                      <a:gd name="connsiteX17" fmla="*/ 319185 w 1513594"/>
                      <a:gd name="connsiteY17" fmla="*/ 1040871 h 1233488"/>
                      <a:gd name="connsiteX18" fmla="*/ 495394 w 1513594"/>
                      <a:gd name="connsiteY18" fmla="*/ 656696 h 1233488"/>
                      <a:gd name="connsiteX19" fmla="*/ 58848 w 1513594"/>
                      <a:gd name="connsiteY19" fmla="*/ 869421 h 1233488"/>
                      <a:gd name="connsiteX0" fmla="*/ 58848 w 1513594"/>
                      <a:gd name="connsiteY0" fmla="*/ 869421 h 1235604"/>
                      <a:gd name="connsiteX1" fmla="*/ 421192 w 1513594"/>
                      <a:gd name="connsiteY1" fmla="*/ 491596 h 1235604"/>
                      <a:gd name="connsiteX2" fmla="*/ 365657 w 1513594"/>
                      <a:gd name="connsiteY2" fmla="*/ 342371 h 1235604"/>
                      <a:gd name="connsiteX3" fmla="*/ 238372 w 1513594"/>
                      <a:gd name="connsiteY3" fmla="*/ 170921 h 1235604"/>
                      <a:gd name="connsiteX4" fmla="*/ 600453 w 1513594"/>
                      <a:gd name="connsiteY4" fmla="*/ 367771 h 1235604"/>
                      <a:gd name="connsiteX5" fmla="*/ 719254 w 1513594"/>
                      <a:gd name="connsiteY5" fmla="*/ 5821 h 1235604"/>
                      <a:gd name="connsiteX6" fmla="*/ 779572 w 1513594"/>
                      <a:gd name="connsiteY6" fmla="*/ 332847 h 1235604"/>
                      <a:gd name="connsiteX7" fmla="*/ 893881 w 1513594"/>
                      <a:gd name="connsiteY7" fmla="*/ 339197 h 1235604"/>
                      <a:gd name="connsiteX8" fmla="*/ 961611 w 1513594"/>
                      <a:gd name="connsiteY8" fmla="*/ 342372 h 1235604"/>
                      <a:gd name="connsiteX9" fmla="*/ 1235976 w 1513594"/>
                      <a:gd name="connsiteY9" fmla="*/ 145522 h 1235604"/>
                      <a:gd name="connsiteX10" fmla="*/ 994416 w 1513594"/>
                      <a:gd name="connsiteY10" fmla="*/ 507472 h 1235604"/>
                      <a:gd name="connsiteX11" fmla="*/ 1446985 w 1513594"/>
                      <a:gd name="connsiteY11" fmla="*/ 542397 h 1235604"/>
                      <a:gd name="connsiteX12" fmla="*/ 1008832 w 1513594"/>
                      <a:gd name="connsiteY12" fmla="*/ 640822 h 1235604"/>
                      <a:gd name="connsiteX13" fmla="*/ 1280167 w 1513594"/>
                      <a:gd name="connsiteY13" fmla="*/ 875771 h 1235604"/>
                      <a:gd name="connsiteX14" fmla="*/ 1069949 w 1513594"/>
                      <a:gd name="connsiteY14" fmla="*/ 844022 h 1235604"/>
                      <a:gd name="connsiteX15" fmla="*/ 874281 w 1513594"/>
                      <a:gd name="connsiteY15" fmla="*/ 653521 h 1235604"/>
                      <a:gd name="connsiteX16" fmla="*/ 774282 w 1513594"/>
                      <a:gd name="connsiteY16" fmla="*/ 1218671 h 1235604"/>
                      <a:gd name="connsiteX17" fmla="*/ 725579 w 1513594"/>
                      <a:gd name="connsiteY17" fmla="*/ 755121 h 1235604"/>
                      <a:gd name="connsiteX18" fmla="*/ 319185 w 1513594"/>
                      <a:gd name="connsiteY18" fmla="*/ 1040871 h 1235604"/>
                      <a:gd name="connsiteX19" fmla="*/ 495394 w 1513594"/>
                      <a:gd name="connsiteY19" fmla="*/ 656696 h 1235604"/>
                      <a:gd name="connsiteX20" fmla="*/ 58848 w 1513594"/>
                      <a:gd name="connsiteY20" fmla="*/ 869421 h 1235604"/>
                      <a:gd name="connsiteX0" fmla="*/ 58848 w 1513594"/>
                      <a:gd name="connsiteY0" fmla="*/ 869421 h 1225550"/>
                      <a:gd name="connsiteX1" fmla="*/ 421192 w 1513594"/>
                      <a:gd name="connsiteY1" fmla="*/ 491596 h 1225550"/>
                      <a:gd name="connsiteX2" fmla="*/ 365657 w 1513594"/>
                      <a:gd name="connsiteY2" fmla="*/ 342371 h 1225550"/>
                      <a:gd name="connsiteX3" fmla="*/ 238372 w 1513594"/>
                      <a:gd name="connsiteY3" fmla="*/ 170921 h 1225550"/>
                      <a:gd name="connsiteX4" fmla="*/ 600453 w 1513594"/>
                      <a:gd name="connsiteY4" fmla="*/ 367771 h 1225550"/>
                      <a:gd name="connsiteX5" fmla="*/ 719254 w 1513594"/>
                      <a:gd name="connsiteY5" fmla="*/ 5821 h 1225550"/>
                      <a:gd name="connsiteX6" fmla="*/ 779572 w 1513594"/>
                      <a:gd name="connsiteY6" fmla="*/ 332847 h 1225550"/>
                      <a:gd name="connsiteX7" fmla="*/ 893881 w 1513594"/>
                      <a:gd name="connsiteY7" fmla="*/ 339197 h 1225550"/>
                      <a:gd name="connsiteX8" fmla="*/ 961611 w 1513594"/>
                      <a:gd name="connsiteY8" fmla="*/ 342372 h 1225550"/>
                      <a:gd name="connsiteX9" fmla="*/ 1235976 w 1513594"/>
                      <a:gd name="connsiteY9" fmla="*/ 145522 h 1225550"/>
                      <a:gd name="connsiteX10" fmla="*/ 994416 w 1513594"/>
                      <a:gd name="connsiteY10" fmla="*/ 507472 h 1225550"/>
                      <a:gd name="connsiteX11" fmla="*/ 1446985 w 1513594"/>
                      <a:gd name="connsiteY11" fmla="*/ 542397 h 1225550"/>
                      <a:gd name="connsiteX12" fmla="*/ 1008832 w 1513594"/>
                      <a:gd name="connsiteY12" fmla="*/ 640822 h 1225550"/>
                      <a:gd name="connsiteX13" fmla="*/ 1280167 w 1513594"/>
                      <a:gd name="connsiteY13" fmla="*/ 875771 h 1225550"/>
                      <a:gd name="connsiteX14" fmla="*/ 1069949 w 1513594"/>
                      <a:gd name="connsiteY14" fmla="*/ 844022 h 1225550"/>
                      <a:gd name="connsiteX15" fmla="*/ 874281 w 1513594"/>
                      <a:gd name="connsiteY15" fmla="*/ 713846 h 1225550"/>
                      <a:gd name="connsiteX16" fmla="*/ 774282 w 1513594"/>
                      <a:gd name="connsiteY16" fmla="*/ 1218671 h 1225550"/>
                      <a:gd name="connsiteX17" fmla="*/ 725579 w 1513594"/>
                      <a:gd name="connsiteY17" fmla="*/ 755121 h 1225550"/>
                      <a:gd name="connsiteX18" fmla="*/ 319185 w 1513594"/>
                      <a:gd name="connsiteY18" fmla="*/ 1040871 h 1225550"/>
                      <a:gd name="connsiteX19" fmla="*/ 495394 w 1513594"/>
                      <a:gd name="connsiteY19" fmla="*/ 656696 h 1225550"/>
                      <a:gd name="connsiteX20" fmla="*/ 58848 w 1513594"/>
                      <a:gd name="connsiteY20" fmla="*/ 869421 h 1225550"/>
                      <a:gd name="connsiteX0" fmla="*/ 58848 w 1513594"/>
                      <a:gd name="connsiteY0" fmla="*/ 869421 h 1225550"/>
                      <a:gd name="connsiteX1" fmla="*/ 421192 w 1513594"/>
                      <a:gd name="connsiteY1" fmla="*/ 491596 h 1225550"/>
                      <a:gd name="connsiteX2" fmla="*/ 365657 w 1513594"/>
                      <a:gd name="connsiteY2" fmla="*/ 342371 h 1225550"/>
                      <a:gd name="connsiteX3" fmla="*/ 238372 w 1513594"/>
                      <a:gd name="connsiteY3" fmla="*/ 170921 h 1225550"/>
                      <a:gd name="connsiteX4" fmla="*/ 600453 w 1513594"/>
                      <a:gd name="connsiteY4" fmla="*/ 367771 h 1225550"/>
                      <a:gd name="connsiteX5" fmla="*/ 719254 w 1513594"/>
                      <a:gd name="connsiteY5" fmla="*/ 5821 h 1225550"/>
                      <a:gd name="connsiteX6" fmla="*/ 779572 w 1513594"/>
                      <a:gd name="connsiteY6" fmla="*/ 332847 h 1225550"/>
                      <a:gd name="connsiteX7" fmla="*/ 893881 w 1513594"/>
                      <a:gd name="connsiteY7" fmla="*/ 339197 h 1225550"/>
                      <a:gd name="connsiteX8" fmla="*/ 961611 w 1513594"/>
                      <a:gd name="connsiteY8" fmla="*/ 342372 h 1225550"/>
                      <a:gd name="connsiteX9" fmla="*/ 1235976 w 1513594"/>
                      <a:gd name="connsiteY9" fmla="*/ 145522 h 1225550"/>
                      <a:gd name="connsiteX10" fmla="*/ 994416 w 1513594"/>
                      <a:gd name="connsiteY10" fmla="*/ 507472 h 1225550"/>
                      <a:gd name="connsiteX11" fmla="*/ 1446985 w 1513594"/>
                      <a:gd name="connsiteY11" fmla="*/ 542397 h 1225550"/>
                      <a:gd name="connsiteX12" fmla="*/ 1008832 w 1513594"/>
                      <a:gd name="connsiteY12" fmla="*/ 640822 h 1225550"/>
                      <a:gd name="connsiteX13" fmla="*/ 1280167 w 1513594"/>
                      <a:gd name="connsiteY13" fmla="*/ 875771 h 1225550"/>
                      <a:gd name="connsiteX14" fmla="*/ 1069949 w 1513594"/>
                      <a:gd name="connsiteY14" fmla="*/ 844022 h 1225550"/>
                      <a:gd name="connsiteX15" fmla="*/ 874281 w 1513594"/>
                      <a:gd name="connsiteY15" fmla="*/ 713846 h 1225550"/>
                      <a:gd name="connsiteX16" fmla="*/ 774282 w 1513594"/>
                      <a:gd name="connsiteY16" fmla="*/ 1218671 h 1225550"/>
                      <a:gd name="connsiteX17" fmla="*/ 725579 w 1513594"/>
                      <a:gd name="connsiteY17" fmla="*/ 755121 h 1225550"/>
                      <a:gd name="connsiteX18" fmla="*/ 319185 w 1513594"/>
                      <a:gd name="connsiteY18" fmla="*/ 1040871 h 1225550"/>
                      <a:gd name="connsiteX19" fmla="*/ 497509 w 1513594"/>
                      <a:gd name="connsiteY19" fmla="*/ 764646 h 1225550"/>
                      <a:gd name="connsiteX20" fmla="*/ 495394 w 1513594"/>
                      <a:gd name="connsiteY20" fmla="*/ 656696 h 1225550"/>
                      <a:gd name="connsiteX21" fmla="*/ 58848 w 1513594"/>
                      <a:gd name="connsiteY21" fmla="*/ 869421 h 1225550"/>
                      <a:gd name="connsiteX0" fmla="*/ 27164 w 1481910"/>
                      <a:gd name="connsiteY0" fmla="*/ 869421 h 1225550"/>
                      <a:gd name="connsiteX1" fmla="*/ 300725 w 1481910"/>
                      <a:gd name="connsiteY1" fmla="*/ 634471 h 1225550"/>
                      <a:gd name="connsiteX2" fmla="*/ 389508 w 1481910"/>
                      <a:gd name="connsiteY2" fmla="*/ 491596 h 1225550"/>
                      <a:gd name="connsiteX3" fmla="*/ 333973 w 1481910"/>
                      <a:gd name="connsiteY3" fmla="*/ 342371 h 1225550"/>
                      <a:gd name="connsiteX4" fmla="*/ 206688 w 1481910"/>
                      <a:gd name="connsiteY4" fmla="*/ 170921 h 1225550"/>
                      <a:gd name="connsiteX5" fmla="*/ 568769 w 1481910"/>
                      <a:gd name="connsiteY5" fmla="*/ 367771 h 1225550"/>
                      <a:gd name="connsiteX6" fmla="*/ 687570 w 1481910"/>
                      <a:gd name="connsiteY6" fmla="*/ 5821 h 1225550"/>
                      <a:gd name="connsiteX7" fmla="*/ 747888 w 1481910"/>
                      <a:gd name="connsiteY7" fmla="*/ 332847 h 1225550"/>
                      <a:gd name="connsiteX8" fmla="*/ 862197 w 1481910"/>
                      <a:gd name="connsiteY8" fmla="*/ 339197 h 1225550"/>
                      <a:gd name="connsiteX9" fmla="*/ 929927 w 1481910"/>
                      <a:gd name="connsiteY9" fmla="*/ 342372 h 1225550"/>
                      <a:gd name="connsiteX10" fmla="*/ 1204292 w 1481910"/>
                      <a:gd name="connsiteY10" fmla="*/ 145522 h 1225550"/>
                      <a:gd name="connsiteX11" fmla="*/ 962732 w 1481910"/>
                      <a:gd name="connsiteY11" fmla="*/ 507472 h 1225550"/>
                      <a:gd name="connsiteX12" fmla="*/ 1415301 w 1481910"/>
                      <a:gd name="connsiteY12" fmla="*/ 542397 h 1225550"/>
                      <a:gd name="connsiteX13" fmla="*/ 977148 w 1481910"/>
                      <a:gd name="connsiteY13" fmla="*/ 640822 h 1225550"/>
                      <a:gd name="connsiteX14" fmla="*/ 1248483 w 1481910"/>
                      <a:gd name="connsiteY14" fmla="*/ 875771 h 1225550"/>
                      <a:gd name="connsiteX15" fmla="*/ 1038265 w 1481910"/>
                      <a:gd name="connsiteY15" fmla="*/ 844022 h 1225550"/>
                      <a:gd name="connsiteX16" fmla="*/ 842597 w 1481910"/>
                      <a:gd name="connsiteY16" fmla="*/ 713846 h 1225550"/>
                      <a:gd name="connsiteX17" fmla="*/ 742598 w 1481910"/>
                      <a:gd name="connsiteY17" fmla="*/ 1218671 h 1225550"/>
                      <a:gd name="connsiteX18" fmla="*/ 693895 w 1481910"/>
                      <a:gd name="connsiteY18" fmla="*/ 755121 h 1225550"/>
                      <a:gd name="connsiteX19" fmla="*/ 287501 w 1481910"/>
                      <a:gd name="connsiteY19" fmla="*/ 1040871 h 1225550"/>
                      <a:gd name="connsiteX20" fmla="*/ 465825 w 1481910"/>
                      <a:gd name="connsiteY20" fmla="*/ 764646 h 1225550"/>
                      <a:gd name="connsiteX21" fmla="*/ 463710 w 1481910"/>
                      <a:gd name="connsiteY21" fmla="*/ 656696 h 1225550"/>
                      <a:gd name="connsiteX22" fmla="*/ 27164 w 1481910"/>
                      <a:gd name="connsiteY22" fmla="*/ 869421 h 1225550"/>
                      <a:gd name="connsiteX0" fmla="*/ 27164 w 1481910"/>
                      <a:gd name="connsiteY0" fmla="*/ 869421 h 1225550"/>
                      <a:gd name="connsiteX1" fmla="*/ 300725 w 1481910"/>
                      <a:gd name="connsiteY1" fmla="*/ 634471 h 1225550"/>
                      <a:gd name="connsiteX2" fmla="*/ 389508 w 1481910"/>
                      <a:gd name="connsiteY2" fmla="*/ 491596 h 1225550"/>
                      <a:gd name="connsiteX3" fmla="*/ 333973 w 1481910"/>
                      <a:gd name="connsiteY3" fmla="*/ 342371 h 1225550"/>
                      <a:gd name="connsiteX4" fmla="*/ 206688 w 1481910"/>
                      <a:gd name="connsiteY4" fmla="*/ 170921 h 1225550"/>
                      <a:gd name="connsiteX5" fmla="*/ 568769 w 1481910"/>
                      <a:gd name="connsiteY5" fmla="*/ 367771 h 1225550"/>
                      <a:gd name="connsiteX6" fmla="*/ 687570 w 1481910"/>
                      <a:gd name="connsiteY6" fmla="*/ 5821 h 1225550"/>
                      <a:gd name="connsiteX7" fmla="*/ 747888 w 1481910"/>
                      <a:gd name="connsiteY7" fmla="*/ 332847 h 1225550"/>
                      <a:gd name="connsiteX8" fmla="*/ 862197 w 1481910"/>
                      <a:gd name="connsiteY8" fmla="*/ 339197 h 1225550"/>
                      <a:gd name="connsiteX9" fmla="*/ 929927 w 1481910"/>
                      <a:gd name="connsiteY9" fmla="*/ 342372 h 1225550"/>
                      <a:gd name="connsiteX10" fmla="*/ 1204292 w 1481910"/>
                      <a:gd name="connsiteY10" fmla="*/ 145522 h 1225550"/>
                      <a:gd name="connsiteX11" fmla="*/ 962732 w 1481910"/>
                      <a:gd name="connsiteY11" fmla="*/ 507472 h 1225550"/>
                      <a:gd name="connsiteX12" fmla="*/ 1415301 w 1481910"/>
                      <a:gd name="connsiteY12" fmla="*/ 542397 h 1225550"/>
                      <a:gd name="connsiteX13" fmla="*/ 977148 w 1481910"/>
                      <a:gd name="connsiteY13" fmla="*/ 640822 h 1225550"/>
                      <a:gd name="connsiteX14" fmla="*/ 1248483 w 1481910"/>
                      <a:gd name="connsiteY14" fmla="*/ 875771 h 1225550"/>
                      <a:gd name="connsiteX15" fmla="*/ 1038265 w 1481910"/>
                      <a:gd name="connsiteY15" fmla="*/ 844022 h 1225550"/>
                      <a:gd name="connsiteX16" fmla="*/ 842597 w 1481910"/>
                      <a:gd name="connsiteY16" fmla="*/ 713846 h 1225550"/>
                      <a:gd name="connsiteX17" fmla="*/ 742598 w 1481910"/>
                      <a:gd name="connsiteY17" fmla="*/ 1218671 h 1225550"/>
                      <a:gd name="connsiteX18" fmla="*/ 693895 w 1481910"/>
                      <a:gd name="connsiteY18" fmla="*/ 755121 h 1225550"/>
                      <a:gd name="connsiteX19" fmla="*/ 287501 w 1481910"/>
                      <a:gd name="connsiteY19" fmla="*/ 1040871 h 1225550"/>
                      <a:gd name="connsiteX20" fmla="*/ 465825 w 1481910"/>
                      <a:gd name="connsiteY20" fmla="*/ 764646 h 1225550"/>
                      <a:gd name="connsiteX21" fmla="*/ 463710 w 1481910"/>
                      <a:gd name="connsiteY21" fmla="*/ 656696 h 1225550"/>
                      <a:gd name="connsiteX22" fmla="*/ 27164 w 1481910"/>
                      <a:gd name="connsiteY22" fmla="*/ 869421 h 1225550"/>
                      <a:gd name="connsiteX0" fmla="*/ 27164 w 1481910"/>
                      <a:gd name="connsiteY0" fmla="*/ 786871 h 1225550"/>
                      <a:gd name="connsiteX1" fmla="*/ 300725 w 1481910"/>
                      <a:gd name="connsiteY1" fmla="*/ 634471 h 1225550"/>
                      <a:gd name="connsiteX2" fmla="*/ 389508 w 1481910"/>
                      <a:gd name="connsiteY2" fmla="*/ 491596 h 1225550"/>
                      <a:gd name="connsiteX3" fmla="*/ 333973 w 1481910"/>
                      <a:gd name="connsiteY3" fmla="*/ 342371 h 1225550"/>
                      <a:gd name="connsiteX4" fmla="*/ 206688 w 1481910"/>
                      <a:gd name="connsiteY4" fmla="*/ 170921 h 1225550"/>
                      <a:gd name="connsiteX5" fmla="*/ 568769 w 1481910"/>
                      <a:gd name="connsiteY5" fmla="*/ 367771 h 1225550"/>
                      <a:gd name="connsiteX6" fmla="*/ 687570 w 1481910"/>
                      <a:gd name="connsiteY6" fmla="*/ 5821 h 1225550"/>
                      <a:gd name="connsiteX7" fmla="*/ 747888 w 1481910"/>
                      <a:gd name="connsiteY7" fmla="*/ 332847 h 1225550"/>
                      <a:gd name="connsiteX8" fmla="*/ 862197 w 1481910"/>
                      <a:gd name="connsiteY8" fmla="*/ 339197 h 1225550"/>
                      <a:gd name="connsiteX9" fmla="*/ 929927 w 1481910"/>
                      <a:gd name="connsiteY9" fmla="*/ 342372 h 1225550"/>
                      <a:gd name="connsiteX10" fmla="*/ 1204292 w 1481910"/>
                      <a:gd name="connsiteY10" fmla="*/ 145522 h 1225550"/>
                      <a:gd name="connsiteX11" fmla="*/ 962732 w 1481910"/>
                      <a:gd name="connsiteY11" fmla="*/ 507472 h 1225550"/>
                      <a:gd name="connsiteX12" fmla="*/ 1415301 w 1481910"/>
                      <a:gd name="connsiteY12" fmla="*/ 542397 h 1225550"/>
                      <a:gd name="connsiteX13" fmla="*/ 977148 w 1481910"/>
                      <a:gd name="connsiteY13" fmla="*/ 640822 h 1225550"/>
                      <a:gd name="connsiteX14" fmla="*/ 1248483 w 1481910"/>
                      <a:gd name="connsiteY14" fmla="*/ 875771 h 1225550"/>
                      <a:gd name="connsiteX15" fmla="*/ 1038265 w 1481910"/>
                      <a:gd name="connsiteY15" fmla="*/ 844022 h 1225550"/>
                      <a:gd name="connsiteX16" fmla="*/ 842597 w 1481910"/>
                      <a:gd name="connsiteY16" fmla="*/ 713846 h 1225550"/>
                      <a:gd name="connsiteX17" fmla="*/ 742598 w 1481910"/>
                      <a:gd name="connsiteY17" fmla="*/ 1218671 h 1225550"/>
                      <a:gd name="connsiteX18" fmla="*/ 693895 w 1481910"/>
                      <a:gd name="connsiteY18" fmla="*/ 755121 h 1225550"/>
                      <a:gd name="connsiteX19" fmla="*/ 287501 w 1481910"/>
                      <a:gd name="connsiteY19" fmla="*/ 1040871 h 1225550"/>
                      <a:gd name="connsiteX20" fmla="*/ 465825 w 1481910"/>
                      <a:gd name="connsiteY20" fmla="*/ 764646 h 1225550"/>
                      <a:gd name="connsiteX21" fmla="*/ 463710 w 1481910"/>
                      <a:gd name="connsiteY21" fmla="*/ 656696 h 1225550"/>
                      <a:gd name="connsiteX22" fmla="*/ 27164 w 1481910"/>
                      <a:gd name="connsiteY22" fmla="*/ 786871 h 12255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1481910" h="1225550">
                        <a:moveTo>
                          <a:pt x="27164" y="786871"/>
                        </a:moveTo>
                        <a:cubicBezTo>
                          <a:pt x="0" y="783167"/>
                          <a:pt x="145087" y="726017"/>
                          <a:pt x="300725" y="634471"/>
                        </a:cubicBezTo>
                        <a:cubicBezTo>
                          <a:pt x="361116" y="571500"/>
                          <a:pt x="383967" y="532871"/>
                          <a:pt x="389508" y="491596"/>
                        </a:cubicBezTo>
                        <a:cubicBezTo>
                          <a:pt x="387020" y="413279"/>
                          <a:pt x="364443" y="395817"/>
                          <a:pt x="333973" y="342371"/>
                        </a:cubicBezTo>
                        <a:cubicBezTo>
                          <a:pt x="303503" y="288925"/>
                          <a:pt x="167555" y="166688"/>
                          <a:pt x="206688" y="170921"/>
                        </a:cubicBezTo>
                        <a:cubicBezTo>
                          <a:pt x="245821" y="175154"/>
                          <a:pt x="488622" y="395288"/>
                          <a:pt x="568769" y="367771"/>
                        </a:cubicBezTo>
                        <a:cubicBezTo>
                          <a:pt x="648916" y="340254"/>
                          <a:pt x="657717" y="11642"/>
                          <a:pt x="687570" y="5821"/>
                        </a:cubicBezTo>
                        <a:cubicBezTo>
                          <a:pt x="717423" y="0"/>
                          <a:pt x="718784" y="277284"/>
                          <a:pt x="747888" y="332847"/>
                        </a:cubicBezTo>
                        <a:cubicBezTo>
                          <a:pt x="776993" y="388410"/>
                          <a:pt x="831857" y="337610"/>
                          <a:pt x="862197" y="339197"/>
                        </a:cubicBezTo>
                        <a:lnTo>
                          <a:pt x="929927" y="342372"/>
                        </a:lnTo>
                        <a:cubicBezTo>
                          <a:pt x="965821" y="343960"/>
                          <a:pt x="1159314" y="75672"/>
                          <a:pt x="1204292" y="145522"/>
                        </a:cubicBezTo>
                        <a:cubicBezTo>
                          <a:pt x="1254033" y="125414"/>
                          <a:pt x="963481" y="404814"/>
                          <a:pt x="962732" y="507472"/>
                        </a:cubicBezTo>
                        <a:cubicBezTo>
                          <a:pt x="935106" y="582084"/>
                          <a:pt x="1375790" y="500064"/>
                          <a:pt x="1415301" y="542397"/>
                        </a:cubicBezTo>
                        <a:cubicBezTo>
                          <a:pt x="1481910" y="555626"/>
                          <a:pt x="1004951" y="585260"/>
                          <a:pt x="977148" y="640822"/>
                        </a:cubicBezTo>
                        <a:cubicBezTo>
                          <a:pt x="949345" y="696384"/>
                          <a:pt x="1238297" y="841904"/>
                          <a:pt x="1248483" y="875771"/>
                        </a:cubicBezTo>
                        <a:cubicBezTo>
                          <a:pt x="1258669" y="909638"/>
                          <a:pt x="1105913" y="871009"/>
                          <a:pt x="1038265" y="844022"/>
                        </a:cubicBezTo>
                        <a:cubicBezTo>
                          <a:pt x="970617" y="817035"/>
                          <a:pt x="891875" y="651404"/>
                          <a:pt x="842597" y="713846"/>
                        </a:cubicBezTo>
                        <a:cubicBezTo>
                          <a:pt x="793319" y="776288"/>
                          <a:pt x="767382" y="1211792"/>
                          <a:pt x="742598" y="1218671"/>
                        </a:cubicBezTo>
                        <a:cubicBezTo>
                          <a:pt x="717814" y="1225550"/>
                          <a:pt x="769745" y="784754"/>
                          <a:pt x="693895" y="755121"/>
                        </a:cubicBezTo>
                        <a:cubicBezTo>
                          <a:pt x="618046" y="725488"/>
                          <a:pt x="325512" y="1039284"/>
                          <a:pt x="287501" y="1040871"/>
                        </a:cubicBezTo>
                        <a:cubicBezTo>
                          <a:pt x="249490" y="1042458"/>
                          <a:pt x="436457" y="828675"/>
                          <a:pt x="465825" y="764646"/>
                        </a:cubicBezTo>
                        <a:cubicBezTo>
                          <a:pt x="495193" y="700617"/>
                          <a:pt x="536820" y="652992"/>
                          <a:pt x="463710" y="656696"/>
                        </a:cubicBezTo>
                        <a:cubicBezTo>
                          <a:pt x="390600" y="660400"/>
                          <a:pt x="54328" y="790575"/>
                          <a:pt x="27164" y="786871"/>
                        </a:cubicBezTo>
                        <a:close/>
                      </a:path>
                    </a:pathLst>
                  </a:custGeom>
                  <a:solidFill>
                    <a:srgbClr val="FFC000"/>
                  </a:solidFill>
                  <a:ln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b="0"/>
                  </a:p>
                </p:txBody>
              </p:sp>
              <p:sp>
                <p:nvSpPr>
                  <p:cNvPr id="239" name="Freeform 147"/>
                  <p:cNvSpPr/>
                  <p:nvPr/>
                </p:nvSpPr>
                <p:spPr>
                  <a:xfrm>
                    <a:off x="1781924" y="2393206"/>
                    <a:ext cx="283511" cy="247568"/>
                  </a:xfrm>
                  <a:custGeom>
                    <a:avLst/>
                    <a:gdLst>
                      <a:gd name="connsiteX0" fmla="*/ 262885 w 283619"/>
                      <a:gd name="connsiteY0" fmla="*/ 41275 h 247650"/>
                      <a:gd name="connsiteX1" fmla="*/ 250185 w 283619"/>
                      <a:gd name="connsiteY1" fmla="*/ 28575 h 247650"/>
                      <a:gd name="connsiteX2" fmla="*/ 221610 w 283619"/>
                      <a:gd name="connsiteY2" fmla="*/ 12700 h 247650"/>
                      <a:gd name="connsiteX3" fmla="*/ 196210 w 283619"/>
                      <a:gd name="connsiteY3" fmla="*/ 6350 h 247650"/>
                      <a:gd name="connsiteX4" fmla="*/ 177160 w 283619"/>
                      <a:gd name="connsiteY4" fmla="*/ 0 h 247650"/>
                      <a:gd name="connsiteX5" fmla="*/ 94610 w 283619"/>
                      <a:gd name="connsiteY5" fmla="*/ 3175 h 247650"/>
                      <a:gd name="connsiteX6" fmla="*/ 81910 w 283619"/>
                      <a:gd name="connsiteY6" fmla="*/ 6350 h 247650"/>
                      <a:gd name="connsiteX7" fmla="*/ 62860 w 283619"/>
                      <a:gd name="connsiteY7" fmla="*/ 9525 h 247650"/>
                      <a:gd name="connsiteX8" fmla="*/ 53335 w 283619"/>
                      <a:gd name="connsiteY8" fmla="*/ 15875 h 247650"/>
                      <a:gd name="connsiteX9" fmla="*/ 34285 w 283619"/>
                      <a:gd name="connsiteY9" fmla="*/ 44450 h 247650"/>
                      <a:gd name="connsiteX10" fmla="*/ 27935 w 283619"/>
                      <a:gd name="connsiteY10" fmla="*/ 53975 h 247650"/>
                      <a:gd name="connsiteX11" fmla="*/ 24760 w 283619"/>
                      <a:gd name="connsiteY11" fmla="*/ 63500 h 247650"/>
                      <a:gd name="connsiteX12" fmla="*/ 12060 w 283619"/>
                      <a:gd name="connsiteY12" fmla="*/ 82550 h 247650"/>
                      <a:gd name="connsiteX13" fmla="*/ 5710 w 283619"/>
                      <a:gd name="connsiteY13" fmla="*/ 155575 h 247650"/>
                      <a:gd name="connsiteX14" fmla="*/ 2535 w 283619"/>
                      <a:gd name="connsiteY14" fmla="*/ 177800 h 247650"/>
                      <a:gd name="connsiteX15" fmla="*/ 5710 w 283619"/>
                      <a:gd name="connsiteY15" fmla="*/ 209550 h 247650"/>
                      <a:gd name="connsiteX16" fmla="*/ 24760 w 283619"/>
                      <a:gd name="connsiteY16" fmla="*/ 212725 h 247650"/>
                      <a:gd name="connsiteX17" fmla="*/ 50160 w 283619"/>
                      <a:gd name="connsiteY17" fmla="*/ 219075 h 247650"/>
                      <a:gd name="connsiteX18" fmla="*/ 59685 w 283619"/>
                      <a:gd name="connsiteY18" fmla="*/ 228600 h 247650"/>
                      <a:gd name="connsiteX19" fmla="*/ 94610 w 283619"/>
                      <a:gd name="connsiteY19" fmla="*/ 238125 h 247650"/>
                      <a:gd name="connsiteX20" fmla="*/ 129535 w 283619"/>
                      <a:gd name="connsiteY20" fmla="*/ 247650 h 247650"/>
                      <a:gd name="connsiteX21" fmla="*/ 161285 w 283619"/>
                      <a:gd name="connsiteY21" fmla="*/ 244475 h 247650"/>
                      <a:gd name="connsiteX22" fmla="*/ 180335 w 283619"/>
                      <a:gd name="connsiteY22" fmla="*/ 231775 h 247650"/>
                      <a:gd name="connsiteX23" fmla="*/ 189860 w 283619"/>
                      <a:gd name="connsiteY23" fmla="*/ 228600 h 247650"/>
                      <a:gd name="connsiteX24" fmla="*/ 196210 w 283619"/>
                      <a:gd name="connsiteY24" fmla="*/ 219075 h 247650"/>
                      <a:gd name="connsiteX25" fmla="*/ 205735 w 283619"/>
                      <a:gd name="connsiteY25" fmla="*/ 196850 h 247650"/>
                      <a:gd name="connsiteX26" fmla="*/ 218435 w 283619"/>
                      <a:gd name="connsiteY26" fmla="*/ 177800 h 247650"/>
                      <a:gd name="connsiteX27" fmla="*/ 227960 w 283619"/>
                      <a:gd name="connsiteY27" fmla="*/ 165100 h 247650"/>
                      <a:gd name="connsiteX28" fmla="*/ 234310 w 283619"/>
                      <a:gd name="connsiteY28" fmla="*/ 152400 h 247650"/>
                      <a:gd name="connsiteX29" fmla="*/ 256535 w 283619"/>
                      <a:gd name="connsiteY29" fmla="*/ 123825 h 247650"/>
                      <a:gd name="connsiteX30" fmla="*/ 266060 w 283619"/>
                      <a:gd name="connsiteY30" fmla="*/ 117475 h 247650"/>
                      <a:gd name="connsiteX31" fmla="*/ 272410 w 283619"/>
                      <a:gd name="connsiteY31" fmla="*/ 107950 h 247650"/>
                      <a:gd name="connsiteX32" fmla="*/ 281935 w 283619"/>
                      <a:gd name="connsiteY32" fmla="*/ 98425 h 247650"/>
                      <a:gd name="connsiteX33" fmla="*/ 278760 w 283619"/>
                      <a:gd name="connsiteY33" fmla="*/ 60325 h 247650"/>
                      <a:gd name="connsiteX34" fmla="*/ 275585 w 283619"/>
                      <a:gd name="connsiteY34" fmla="*/ 50800 h 247650"/>
                      <a:gd name="connsiteX35" fmla="*/ 266060 w 283619"/>
                      <a:gd name="connsiteY35" fmla="*/ 47625 h 247650"/>
                      <a:gd name="connsiteX36" fmla="*/ 259710 w 283619"/>
                      <a:gd name="connsiteY36" fmla="*/ 38100 h 247650"/>
                      <a:gd name="connsiteX37" fmla="*/ 262885 w 283619"/>
                      <a:gd name="connsiteY37" fmla="*/ 41275 h 2476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</a:cxnLst>
                    <a:rect l="l" t="t" r="r" b="b"/>
                    <a:pathLst>
                      <a:path w="283619" h="247650">
                        <a:moveTo>
                          <a:pt x="262885" y="41275"/>
                        </a:moveTo>
                        <a:cubicBezTo>
                          <a:pt x="261298" y="39688"/>
                          <a:pt x="254911" y="32251"/>
                          <a:pt x="250185" y="28575"/>
                        </a:cubicBezTo>
                        <a:cubicBezTo>
                          <a:pt x="247133" y="26201"/>
                          <a:pt x="226882" y="14457"/>
                          <a:pt x="221610" y="12700"/>
                        </a:cubicBezTo>
                        <a:cubicBezTo>
                          <a:pt x="213331" y="9940"/>
                          <a:pt x="204489" y="9110"/>
                          <a:pt x="196210" y="6350"/>
                        </a:cubicBezTo>
                        <a:lnTo>
                          <a:pt x="177160" y="0"/>
                        </a:lnTo>
                        <a:cubicBezTo>
                          <a:pt x="149643" y="1058"/>
                          <a:pt x="122086" y="1343"/>
                          <a:pt x="94610" y="3175"/>
                        </a:cubicBezTo>
                        <a:cubicBezTo>
                          <a:pt x="90256" y="3465"/>
                          <a:pt x="86189" y="5494"/>
                          <a:pt x="81910" y="6350"/>
                        </a:cubicBezTo>
                        <a:cubicBezTo>
                          <a:pt x="75597" y="7613"/>
                          <a:pt x="69210" y="8467"/>
                          <a:pt x="62860" y="9525"/>
                        </a:cubicBezTo>
                        <a:cubicBezTo>
                          <a:pt x="59685" y="11642"/>
                          <a:pt x="56033" y="13177"/>
                          <a:pt x="53335" y="15875"/>
                        </a:cubicBezTo>
                        <a:cubicBezTo>
                          <a:pt x="46289" y="22921"/>
                          <a:pt x="39323" y="36389"/>
                          <a:pt x="34285" y="44450"/>
                        </a:cubicBezTo>
                        <a:cubicBezTo>
                          <a:pt x="32263" y="47686"/>
                          <a:pt x="29642" y="50562"/>
                          <a:pt x="27935" y="53975"/>
                        </a:cubicBezTo>
                        <a:cubicBezTo>
                          <a:pt x="26438" y="56968"/>
                          <a:pt x="26385" y="60574"/>
                          <a:pt x="24760" y="63500"/>
                        </a:cubicBezTo>
                        <a:cubicBezTo>
                          <a:pt x="21054" y="70171"/>
                          <a:pt x="12060" y="82550"/>
                          <a:pt x="12060" y="82550"/>
                        </a:cubicBezTo>
                        <a:cubicBezTo>
                          <a:pt x="10036" y="108861"/>
                          <a:pt x="8742" y="129803"/>
                          <a:pt x="5710" y="155575"/>
                        </a:cubicBezTo>
                        <a:cubicBezTo>
                          <a:pt x="4836" y="163007"/>
                          <a:pt x="3593" y="170392"/>
                          <a:pt x="2535" y="177800"/>
                        </a:cubicBezTo>
                        <a:cubicBezTo>
                          <a:pt x="3593" y="188383"/>
                          <a:pt x="0" y="200577"/>
                          <a:pt x="5710" y="209550"/>
                        </a:cubicBezTo>
                        <a:cubicBezTo>
                          <a:pt x="9166" y="214981"/>
                          <a:pt x="18426" y="211573"/>
                          <a:pt x="24760" y="212725"/>
                        </a:cubicBezTo>
                        <a:cubicBezTo>
                          <a:pt x="41618" y="215790"/>
                          <a:pt x="36941" y="214669"/>
                          <a:pt x="50160" y="219075"/>
                        </a:cubicBezTo>
                        <a:cubicBezTo>
                          <a:pt x="53335" y="222250"/>
                          <a:pt x="55760" y="226419"/>
                          <a:pt x="59685" y="228600"/>
                        </a:cubicBezTo>
                        <a:cubicBezTo>
                          <a:pt x="69954" y="234305"/>
                          <a:pt x="83378" y="235533"/>
                          <a:pt x="94610" y="238125"/>
                        </a:cubicBezTo>
                        <a:cubicBezTo>
                          <a:pt x="117886" y="243496"/>
                          <a:pt x="113790" y="242402"/>
                          <a:pt x="129535" y="247650"/>
                        </a:cubicBezTo>
                        <a:cubicBezTo>
                          <a:pt x="140118" y="246592"/>
                          <a:pt x="151133" y="247647"/>
                          <a:pt x="161285" y="244475"/>
                        </a:cubicBezTo>
                        <a:cubicBezTo>
                          <a:pt x="168569" y="242199"/>
                          <a:pt x="173095" y="234188"/>
                          <a:pt x="180335" y="231775"/>
                        </a:cubicBezTo>
                        <a:lnTo>
                          <a:pt x="189860" y="228600"/>
                        </a:lnTo>
                        <a:cubicBezTo>
                          <a:pt x="191977" y="225425"/>
                          <a:pt x="194503" y="222488"/>
                          <a:pt x="196210" y="219075"/>
                        </a:cubicBezTo>
                        <a:cubicBezTo>
                          <a:pt x="209348" y="192798"/>
                          <a:pt x="185915" y="229884"/>
                          <a:pt x="205735" y="196850"/>
                        </a:cubicBezTo>
                        <a:cubicBezTo>
                          <a:pt x="209662" y="190306"/>
                          <a:pt x="213856" y="183905"/>
                          <a:pt x="218435" y="177800"/>
                        </a:cubicBezTo>
                        <a:cubicBezTo>
                          <a:pt x="221610" y="173567"/>
                          <a:pt x="225155" y="169587"/>
                          <a:pt x="227960" y="165100"/>
                        </a:cubicBezTo>
                        <a:cubicBezTo>
                          <a:pt x="230468" y="161086"/>
                          <a:pt x="231875" y="156459"/>
                          <a:pt x="234310" y="152400"/>
                        </a:cubicBezTo>
                        <a:cubicBezTo>
                          <a:pt x="241390" y="140600"/>
                          <a:pt x="246385" y="132283"/>
                          <a:pt x="256535" y="123825"/>
                        </a:cubicBezTo>
                        <a:cubicBezTo>
                          <a:pt x="259466" y="121382"/>
                          <a:pt x="262885" y="119592"/>
                          <a:pt x="266060" y="117475"/>
                        </a:cubicBezTo>
                        <a:cubicBezTo>
                          <a:pt x="268177" y="114300"/>
                          <a:pt x="269967" y="110881"/>
                          <a:pt x="272410" y="107950"/>
                        </a:cubicBezTo>
                        <a:cubicBezTo>
                          <a:pt x="275285" y="104501"/>
                          <a:pt x="281342" y="102876"/>
                          <a:pt x="281935" y="98425"/>
                        </a:cubicBezTo>
                        <a:cubicBezTo>
                          <a:pt x="283619" y="85793"/>
                          <a:pt x="280444" y="72957"/>
                          <a:pt x="278760" y="60325"/>
                        </a:cubicBezTo>
                        <a:cubicBezTo>
                          <a:pt x="278318" y="57008"/>
                          <a:pt x="277952" y="53167"/>
                          <a:pt x="275585" y="50800"/>
                        </a:cubicBezTo>
                        <a:cubicBezTo>
                          <a:pt x="273218" y="48433"/>
                          <a:pt x="269235" y="48683"/>
                          <a:pt x="266060" y="47625"/>
                        </a:cubicBezTo>
                        <a:cubicBezTo>
                          <a:pt x="263943" y="44450"/>
                          <a:pt x="262153" y="41031"/>
                          <a:pt x="259710" y="38100"/>
                        </a:cubicBezTo>
                        <a:cubicBezTo>
                          <a:pt x="256835" y="34651"/>
                          <a:pt x="264472" y="42862"/>
                          <a:pt x="262885" y="41275"/>
                        </a:cubicBezTo>
                        <a:close/>
                      </a:path>
                    </a:pathLst>
                  </a:custGeom>
                  <a:solidFill>
                    <a:srgbClr val="DFAE12"/>
                  </a:solidFill>
                  <a:ln w="9525" cap="flat" cmpd="sng" algn="ctr">
                    <a:solidFill>
                      <a:srgbClr val="FF99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b="0"/>
                  </a:p>
                </p:txBody>
              </p:sp>
            </p:grpSp>
            <p:grpSp>
              <p:nvGrpSpPr>
                <p:cNvPr id="229" name="Group 21"/>
                <p:cNvGrpSpPr>
                  <a:grpSpLocks/>
                </p:cNvGrpSpPr>
                <p:nvPr/>
              </p:nvGrpSpPr>
              <p:grpSpPr bwMode="auto">
                <a:xfrm rot="-4199082">
                  <a:off x="933165" y="3386172"/>
                  <a:ext cx="372254" cy="198467"/>
                  <a:chOff x="5573038" y="622072"/>
                  <a:chExt cx="326542" cy="174095"/>
                </a:xfrm>
              </p:grpSpPr>
              <p:sp>
                <p:nvSpPr>
                  <p:cNvPr id="236" name="Alternate Process 20"/>
                  <p:cNvSpPr>
                    <a:spLocks noChangeArrowheads="1"/>
                  </p:cNvSpPr>
                  <p:nvPr/>
                </p:nvSpPr>
                <p:spPr bwMode="auto">
                  <a:xfrm>
                    <a:off x="5638885" y="662931"/>
                    <a:ext cx="190587" cy="80816"/>
                  </a:xfrm>
                  <a:prstGeom prst="flowChartAlternateProcess">
                    <a:avLst/>
                  </a:prstGeom>
                  <a:solidFill>
                    <a:srgbClr val="E4B6FF"/>
                  </a:solidFill>
                  <a:ln w="9525" algn="ctr">
                    <a:solidFill>
                      <a:srgbClr val="CF2FEF"/>
                    </a:solidFill>
                    <a:miter lim="800000"/>
                    <a:headEnd/>
                    <a:tailEnd/>
                  </a:ln>
                  <a:effectLst>
                    <a:outerShdw dist="23000" dir="5400000" rotWithShape="0">
                      <a:srgbClr val="000000">
                        <a:alpha val="34998"/>
                      </a:srgbClr>
                    </a:outerShdw>
                  </a:effectLst>
                </p:spPr>
                <p:txBody>
                  <a:bodyPr rot="10800000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b="0">
                      <a:solidFill>
                        <a:schemeClr val="lt1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237" name="TextBox 1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573038" y="622072"/>
                    <a:ext cx="326542" cy="17409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3200" b="1"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>
                      <a:defRPr sz="3200" b="1"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>
                      <a:defRPr sz="3200" b="1"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>
                      <a:defRPr sz="3200" b="1"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>
                      <a:defRPr sz="3200" b="1"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 b="1"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 b="1"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 b="1"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 b="1"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r>
                      <a:rPr lang="en-US" sz="700" b="0">
                        <a:latin typeface="Calibri" pitchFamily="34" charset="0"/>
                      </a:rPr>
                      <a:t>CCR7</a:t>
                    </a:r>
                  </a:p>
                </p:txBody>
              </p:sp>
            </p:grpSp>
            <p:grpSp>
              <p:nvGrpSpPr>
                <p:cNvPr id="230" name="Group 123"/>
                <p:cNvGrpSpPr>
                  <a:grpSpLocks/>
                </p:cNvGrpSpPr>
                <p:nvPr/>
              </p:nvGrpSpPr>
              <p:grpSpPr bwMode="auto">
                <a:xfrm rot="-1324541">
                  <a:off x="1489206" y="2829889"/>
                  <a:ext cx="406330" cy="200055"/>
                  <a:chOff x="1971564" y="2870145"/>
                  <a:chExt cx="356433" cy="175489"/>
                </a:xfrm>
              </p:grpSpPr>
              <p:sp>
                <p:nvSpPr>
                  <p:cNvPr id="234" name="Trapezoid 233"/>
                  <p:cNvSpPr/>
                  <p:nvPr/>
                </p:nvSpPr>
                <p:spPr>
                  <a:xfrm>
                    <a:off x="2018617" y="2911428"/>
                    <a:ext cx="242449" cy="73730"/>
                  </a:xfrm>
                  <a:prstGeom prst="trapezoid">
                    <a:avLst/>
                  </a:prstGeom>
                  <a:solidFill>
                    <a:srgbClr val="8ABAD3"/>
                  </a:solidFill>
                  <a:ln>
                    <a:solidFill>
                      <a:srgbClr val="688C9F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b="0"/>
                  </a:p>
                </p:txBody>
              </p:sp>
              <p:sp>
                <p:nvSpPr>
                  <p:cNvPr id="235" name="TextBox 2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71564" y="2870145"/>
                    <a:ext cx="356433" cy="17548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3200" b="1"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>
                      <a:defRPr sz="3200" b="1"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>
                      <a:defRPr sz="3200" b="1"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>
                      <a:defRPr sz="3200" b="1"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>
                      <a:defRPr sz="3200" b="1"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 b="1"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 b="1"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 b="1"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 b="1"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r>
                      <a:rPr lang="en-US" sz="700" b="0">
                        <a:latin typeface="Calibri" pitchFamily="34" charset="0"/>
                      </a:rPr>
                      <a:t>CD80</a:t>
                    </a:r>
                  </a:p>
                </p:txBody>
              </p:sp>
            </p:grpSp>
            <p:grpSp>
              <p:nvGrpSpPr>
                <p:cNvPr id="231" name="Group 124"/>
                <p:cNvGrpSpPr>
                  <a:grpSpLocks/>
                </p:cNvGrpSpPr>
                <p:nvPr/>
              </p:nvGrpSpPr>
              <p:grpSpPr bwMode="auto">
                <a:xfrm>
                  <a:off x="1183280" y="2778764"/>
                  <a:ext cx="375529" cy="198467"/>
                  <a:chOff x="1116529" y="2510085"/>
                  <a:chExt cx="329415" cy="174096"/>
                </a:xfrm>
              </p:grpSpPr>
              <p:sp>
                <p:nvSpPr>
                  <p:cNvPr id="232" name="Trapezoid 231"/>
                  <p:cNvSpPr/>
                  <p:nvPr/>
                </p:nvSpPr>
                <p:spPr>
                  <a:xfrm rot="20275459">
                    <a:off x="1167101" y="2564478"/>
                    <a:ext cx="239663" cy="75122"/>
                  </a:xfrm>
                  <a:prstGeom prst="trapezoid">
                    <a:avLst/>
                  </a:prstGeom>
                  <a:solidFill>
                    <a:srgbClr val="E3F37B"/>
                  </a:solidFill>
                  <a:ln>
                    <a:solidFill>
                      <a:srgbClr val="688C9F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700" b="0"/>
                  </a:p>
                </p:txBody>
              </p:sp>
              <p:sp>
                <p:nvSpPr>
                  <p:cNvPr id="233" name="TextBox 193"/>
                  <p:cNvSpPr txBox="1">
                    <a:spLocks noChangeArrowheads="1"/>
                  </p:cNvSpPr>
                  <p:nvPr/>
                </p:nvSpPr>
                <p:spPr bwMode="auto">
                  <a:xfrm rot="-1324541">
                    <a:off x="1116529" y="2510085"/>
                    <a:ext cx="329415" cy="17409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3200" b="1"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>
                      <a:defRPr sz="3200" b="1"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>
                      <a:defRPr sz="3200" b="1"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>
                      <a:defRPr sz="3200" b="1"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>
                      <a:defRPr sz="3200" b="1"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 b="1"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 b="1"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 b="1"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 b="1"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r>
                      <a:rPr lang="en-US" sz="700" b="0">
                        <a:latin typeface="Calibri" pitchFamily="34" charset="0"/>
                      </a:rPr>
                      <a:t>CD86</a:t>
                    </a:r>
                  </a:p>
                </p:txBody>
              </p:sp>
            </p:grpSp>
          </p:grpSp>
          <p:sp>
            <p:nvSpPr>
              <p:cNvPr id="227" name="Oval 226"/>
              <p:cNvSpPr>
                <a:spLocks noChangeArrowheads="1"/>
              </p:cNvSpPr>
              <p:nvPr/>
            </p:nvSpPr>
            <p:spPr bwMode="auto">
              <a:xfrm flipV="1">
                <a:off x="3275224" y="3420112"/>
                <a:ext cx="104837" cy="79295"/>
              </a:xfrm>
              <a:prstGeom prst="ellipse">
                <a:avLst/>
              </a:prstGeom>
              <a:solidFill>
                <a:srgbClr val="DDC0B6"/>
              </a:solidFill>
              <a:ln w="9525" algn="ctr">
                <a:solidFill>
                  <a:srgbClr val="FFC000"/>
                </a:solidFill>
                <a:round/>
                <a:headEnd/>
                <a:tailEnd/>
              </a:ln>
              <a:effectLst>
                <a:outerShdw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rot="1080000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>
                  <a:solidFill>
                    <a:schemeClr val="lt1"/>
                  </a:solidFill>
                  <a:latin typeface="+mn-lt"/>
                </a:endParaRPr>
              </a:p>
            </p:txBody>
          </p:sp>
        </p:grpSp>
        <p:sp>
          <p:nvSpPr>
            <p:cNvPr id="204" name="Freeform 352"/>
            <p:cNvSpPr/>
            <p:nvPr/>
          </p:nvSpPr>
          <p:spPr bwMode="auto">
            <a:xfrm rot="20442516">
              <a:off x="3908425" y="5335588"/>
              <a:ext cx="1354138" cy="1108075"/>
            </a:xfrm>
            <a:custGeom>
              <a:avLst/>
              <a:gdLst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9171 w 932742"/>
                <a:gd name="connsiteY0" fmla="*/ 755650 h 1212850"/>
                <a:gd name="connsiteX1" fmla="*/ 411343 w 932742"/>
                <a:gd name="connsiteY1" fmla="*/ 0 h 1212850"/>
                <a:gd name="connsiteX2" fmla="*/ 923571 w 932742"/>
                <a:gd name="connsiteY2" fmla="*/ 755650 h 1212850"/>
                <a:gd name="connsiteX3" fmla="*/ 466371 w 932742"/>
                <a:gd name="connsiteY3" fmla="*/ 1212850 h 1212850"/>
                <a:gd name="connsiteX4" fmla="*/ 9171 w 932742"/>
                <a:gd name="connsiteY4" fmla="*/ 755650 h 1212850"/>
                <a:gd name="connsiteX0" fmla="*/ 28971 w 952542"/>
                <a:gd name="connsiteY0" fmla="*/ 821267 h 1278467"/>
                <a:gd name="connsiteX1" fmla="*/ 312342 w 952542"/>
                <a:gd name="connsiteY1" fmla="*/ 427567 h 1278467"/>
                <a:gd name="connsiteX2" fmla="*/ 431143 w 952542"/>
                <a:gd name="connsiteY2" fmla="*/ 65617 h 1278467"/>
                <a:gd name="connsiteX3" fmla="*/ 943371 w 952542"/>
                <a:gd name="connsiteY3" fmla="*/ 821267 h 1278467"/>
                <a:gd name="connsiteX4" fmla="*/ 486171 w 952542"/>
                <a:gd name="connsiteY4" fmla="*/ 1278467 h 1278467"/>
                <a:gd name="connsiteX5" fmla="*/ 28971 w 952542"/>
                <a:gd name="connsiteY5" fmla="*/ 821267 h 1278467"/>
                <a:gd name="connsiteX0" fmla="*/ 28971 w 944253"/>
                <a:gd name="connsiteY0" fmla="*/ 761471 h 1218671"/>
                <a:gd name="connsiteX1" fmla="*/ 312342 w 944253"/>
                <a:gd name="connsiteY1" fmla="*/ 367771 h 1218671"/>
                <a:gd name="connsiteX2" fmla="*/ 431143 w 944253"/>
                <a:gd name="connsiteY2" fmla="*/ 5821 h 1218671"/>
                <a:gd name="connsiteX3" fmla="*/ 491461 w 944253"/>
                <a:gd name="connsiteY3" fmla="*/ 332847 h 1218671"/>
                <a:gd name="connsiteX4" fmla="*/ 943371 w 944253"/>
                <a:gd name="connsiteY4" fmla="*/ 761471 h 1218671"/>
                <a:gd name="connsiteX5" fmla="*/ 486171 w 944253"/>
                <a:gd name="connsiteY5" fmla="*/ 1218671 h 1218671"/>
                <a:gd name="connsiteX6" fmla="*/ 28971 w 944253"/>
                <a:gd name="connsiteY6" fmla="*/ 761471 h 1218671"/>
                <a:gd name="connsiteX0" fmla="*/ 28971 w 963304"/>
                <a:gd name="connsiteY0" fmla="*/ 761471 h 1218671"/>
                <a:gd name="connsiteX1" fmla="*/ 312342 w 963304"/>
                <a:gd name="connsiteY1" fmla="*/ 367771 h 1218671"/>
                <a:gd name="connsiteX2" fmla="*/ 431143 w 963304"/>
                <a:gd name="connsiteY2" fmla="*/ 5821 h 1218671"/>
                <a:gd name="connsiteX3" fmla="*/ 491461 w 963304"/>
                <a:gd name="connsiteY3" fmla="*/ 332847 h 1218671"/>
                <a:gd name="connsiteX4" fmla="*/ 605770 w 963304"/>
                <a:gd name="connsiteY4" fmla="*/ 339197 h 1218671"/>
                <a:gd name="connsiteX5" fmla="*/ 943371 w 963304"/>
                <a:gd name="connsiteY5" fmla="*/ 761471 h 1218671"/>
                <a:gd name="connsiteX6" fmla="*/ 486171 w 963304"/>
                <a:gd name="connsiteY6" fmla="*/ 1218671 h 1218671"/>
                <a:gd name="connsiteX7" fmla="*/ 28971 w 963304"/>
                <a:gd name="connsiteY7" fmla="*/ 761471 h 1218671"/>
                <a:gd name="connsiteX0" fmla="*/ 28971 w 964538"/>
                <a:gd name="connsiteY0" fmla="*/ 761471 h 1218671"/>
                <a:gd name="connsiteX1" fmla="*/ 312342 w 964538"/>
                <a:gd name="connsiteY1" fmla="*/ 367771 h 1218671"/>
                <a:gd name="connsiteX2" fmla="*/ 431143 w 964538"/>
                <a:gd name="connsiteY2" fmla="*/ 5821 h 1218671"/>
                <a:gd name="connsiteX3" fmla="*/ 491461 w 964538"/>
                <a:gd name="connsiteY3" fmla="*/ 332847 h 1218671"/>
                <a:gd name="connsiteX4" fmla="*/ 605770 w 964538"/>
                <a:gd name="connsiteY4" fmla="*/ 339197 h 1218671"/>
                <a:gd name="connsiteX5" fmla="*/ 613172 w 964538"/>
                <a:gd name="connsiteY5" fmla="*/ 342372 h 1218671"/>
                <a:gd name="connsiteX6" fmla="*/ 943371 w 964538"/>
                <a:gd name="connsiteY6" fmla="*/ 761471 h 1218671"/>
                <a:gd name="connsiteX7" fmla="*/ 486171 w 964538"/>
                <a:gd name="connsiteY7" fmla="*/ 1218671 h 1218671"/>
                <a:gd name="connsiteX8" fmla="*/ 28971 w 964538"/>
                <a:gd name="connsiteY8" fmla="*/ 761471 h 1218671"/>
                <a:gd name="connsiteX0" fmla="*/ 28971 w 974592"/>
                <a:gd name="connsiteY0" fmla="*/ 761471 h 1218671"/>
                <a:gd name="connsiteX1" fmla="*/ 312342 w 974592"/>
                <a:gd name="connsiteY1" fmla="*/ 367771 h 1218671"/>
                <a:gd name="connsiteX2" fmla="*/ 431143 w 974592"/>
                <a:gd name="connsiteY2" fmla="*/ 5821 h 1218671"/>
                <a:gd name="connsiteX3" fmla="*/ 491461 w 974592"/>
                <a:gd name="connsiteY3" fmla="*/ 332847 h 1218671"/>
                <a:gd name="connsiteX4" fmla="*/ 605770 w 974592"/>
                <a:gd name="connsiteY4" fmla="*/ 339197 h 1218671"/>
                <a:gd name="connsiteX5" fmla="*/ 673500 w 974592"/>
                <a:gd name="connsiteY5" fmla="*/ 342372 h 1218671"/>
                <a:gd name="connsiteX6" fmla="*/ 943371 w 974592"/>
                <a:gd name="connsiteY6" fmla="*/ 761471 h 1218671"/>
                <a:gd name="connsiteX7" fmla="*/ 486171 w 974592"/>
                <a:gd name="connsiteY7" fmla="*/ 1218671 h 1218671"/>
                <a:gd name="connsiteX8" fmla="*/ 28971 w 974592"/>
                <a:gd name="connsiteY8" fmla="*/ 761471 h 1218671"/>
                <a:gd name="connsiteX0" fmla="*/ 28971 w 999198"/>
                <a:gd name="connsiteY0" fmla="*/ 761471 h 1218671"/>
                <a:gd name="connsiteX1" fmla="*/ 312342 w 999198"/>
                <a:gd name="connsiteY1" fmla="*/ 367771 h 1218671"/>
                <a:gd name="connsiteX2" fmla="*/ 431143 w 999198"/>
                <a:gd name="connsiteY2" fmla="*/ 5821 h 1218671"/>
                <a:gd name="connsiteX3" fmla="*/ 491461 w 999198"/>
                <a:gd name="connsiteY3" fmla="*/ 332847 h 1218671"/>
                <a:gd name="connsiteX4" fmla="*/ 605770 w 999198"/>
                <a:gd name="connsiteY4" fmla="*/ 339197 h 1218671"/>
                <a:gd name="connsiteX5" fmla="*/ 673500 w 999198"/>
                <a:gd name="connsiteY5" fmla="*/ 342372 h 1218671"/>
                <a:gd name="connsiteX6" fmla="*/ 821134 w 999198"/>
                <a:gd name="connsiteY6" fmla="*/ 348722 h 1218671"/>
                <a:gd name="connsiteX7" fmla="*/ 943371 w 999198"/>
                <a:gd name="connsiteY7" fmla="*/ 761471 h 1218671"/>
                <a:gd name="connsiteX8" fmla="*/ 486171 w 999198"/>
                <a:gd name="connsiteY8" fmla="*/ 1218671 h 1218671"/>
                <a:gd name="connsiteX9" fmla="*/ 28971 w 999198"/>
                <a:gd name="connsiteY9" fmla="*/ 761471 h 1218671"/>
                <a:gd name="connsiteX0" fmla="*/ 28971 w 1020320"/>
                <a:gd name="connsiteY0" fmla="*/ 761471 h 1218671"/>
                <a:gd name="connsiteX1" fmla="*/ 312342 w 1020320"/>
                <a:gd name="connsiteY1" fmla="*/ 367771 h 1218671"/>
                <a:gd name="connsiteX2" fmla="*/ 431143 w 1020320"/>
                <a:gd name="connsiteY2" fmla="*/ 5821 h 1218671"/>
                <a:gd name="connsiteX3" fmla="*/ 491461 w 1020320"/>
                <a:gd name="connsiteY3" fmla="*/ 332847 h 1218671"/>
                <a:gd name="connsiteX4" fmla="*/ 605770 w 1020320"/>
                <a:gd name="connsiteY4" fmla="*/ 339197 h 1218671"/>
                <a:gd name="connsiteX5" fmla="*/ 673500 w 1020320"/>
                <a:gd name="connsiteY5" fmla="*/ 342372 h 1218671"/>
                <a:gd name="connsiteX6" fmla="*/ 947865 w 1020320"/>
                <a:gd name="connsiteY6" fmla="*/ 145522 h 1218671"/>
                <a:gd name="connsiteX7" fmla="*/ 943371 w 1020320"/>
                <a:gd name="connsiteY7" fmla="*/ 761471 h 1218671"/>
                <a:gd name="connsiteX8" fmla="*/ 486171 w 1020320"/>
                <a:gd name="connsiteY8" fmla="*/ 1218671 h 1218671"/>
                <a:gd name="connsiteX9" fmla="*/ 28971 w 1020320"/>
                <a:gd name="connsiteY9" fmla="*/ 761471 h 1218671"/>
                <a:gd name="connsiteX0" fmla="*/ 28971 w 997606"/>
                <a:gd name="connsiteY0" fmla="*/ 761471 h 1218671"/>
                <a:gd name="connsiteX1" fmla="*/ 312342 w 997606"/>
                <a:gd name="connsiteY1" fmla="*/ 367771 h 1218671"/>
                <a:gd name="connsiteX2" fmla="*/ 431143 w 997606"/>
                <a:gd name="connsiteY2" fmla="*/ 5821 h 1218671"/>
                <a:gd name="connsiteX3" fmla="*/ 491461 w 997606"/>
                <a:gd name="connsiteY3" fmla="*/ 332847 h 1218671"/>
                <a:gd name="connsiteX4" fmla="*/ 605770 w 997606"/>
                <a:gd name="connsiteY4" fmla="*/ 339197 h 1218671"/>
                <a:gd name="connsiteX5" fmla="*/ 673500 w 997606"/>
                <a:gd name="connsiteY5" fmla="*/ 342372 h 1218671"/>
                <a:gd name="connsiteX6" fmla="*/ 947865 w 997606"/>
                <a:gd name="connsiteY6" fmla="*/ 145522 h 1218671"/>
                <a:gd name="connsiteX7" fmla="*/ 706305 w 997606"/>
                <a:gd name="connsiteY7" fmla="*/ 507472 h 1218671"/>
                <a:gd name="connsiteX8" fmla="*/ 943371 w 997606"/>
                <a:gd name="connsiteY8" fmla="*/ 761471 h 1218671"/>
                <a:gd name="connsiteX9" fmla="*/ 486171 w 997606"/>
                <a:gd name="connsiteY9" fmla="*/ 1218671 h 1218671"/>
                <a:gd name="connsiteX10" fmla="*/ 28971 w 997606"/>
                <a:gd name="connsiteY10" fmla="*/ 761471 h 1218671"/>
                <a:gd name="connsiteX0" fmla="*/ 28971 w 1198385"/>
                <a:gd name="connsiteY0" fmla="*/ 761471 h 1218671"/>
                <a:gd name="connsiteX1" fmla="*/ 312342 w 1198385"/>
                <a:gd name="connsiteY1" fmla="*/ 367771 h 1218671"/>
                <a:gd name="connsiteX2" fmla="*/ 431143 w 1198385"/>
                <a:gd name="connsiteY2" fmla="*/ 5821 h 1218671"/>
                <a:gd name="connsiteX3" fmla="*/ 491461 w 1198385"/>
                <a:gd name="connsiteY3" fmla="*/ 332847 h 1218671"/>
                <a:gd name="connsiteX4" fmla="*/ 605770 w 1198385"/>
                <a:gd name="connsiteY4" fmla="*/ 339197 h 1218671"/>
                <a:gd name="connsiteX5" fmla="*/ 673500 w 1198385"/>
                <a:gd name="connsiteY5" fmla="*/ 342372 h 1218671"/>
                <a:gd name="connsiteX6" fmla="*/ 947865 w 1198385"/>
                <a:gd name="connsiteY6" fmla="*/ 145522 h 1218671"/>
                <a:gd name="connsiteX7" fmla="*/ 706305 w 1198385"/>
                <a:gd name="connsiteY7" fmla="*/ 507472 h 1218671"/>
                <a:gd name="connsiteX8" fmla="*/ 1158874 w 1198385"/>
                <a:gd name="connsiteY8" fmla="*/ 488422 h 1218671"/>
                <a:gd name="connsiteX9" fmla="*/ 943371 w 1198385"/>
                <a:gd name="connsiteY9" fmla="*/ 761471 h 1218671"/>
                <a:gd name="connsiteX10" fmla="*/ 486171 w 1198385"/>
                <a:gd name="connsiteY10" fmla="*/ 1218671 h 1218671"/>
                <a:gd name="connsiteX11" fmla="*/ 28971 w 1198385"/>
                <a:gd name="connsiteY11" fmla="*/ 761471 h 1218671"/>
                <a:gd name="connsiteX0" fmla="*/ 28971 w 1225483"/>
                <a:gd name="connsiteY0" fmla="*/ 761471 h 1218671"/>
                <a:gd name="connsiteX1" fmla="*/ 312342 w 1225483"/>
                <a:gd name="connsiteY1" fmla="*/ 367771 h 1218671"/>
                <a:gd name="connsiteX2" fmla="*/ 431143 w 1225483"/>
                <a:gd name="connsiteY2" fmla="*/ 5821 h 1218671"/>
                <a:gd name="connsiteX3" fmla="*/ 491461 w 1225483"/>
                <a:gd name="connsiteY3" fmla="*/ 332847 h 1218671"/>
                <a:gd name="connsiteX4" fmla="*/ 605770 w 1225483"/>
                <a:gd name="connsiteY4" fmla="*/ 339197 h 1218671"/>
                <a:gd name="connsiteX5" fmla="*/ 673500 w 1225483"/>
                <a:gd name="connsiteY5" fmla="*/ 342372 h 1218671"/>
                <a:gd name="connsiteX6" fmla="*/ 947865 w 1225483"/>
                <a:gd name="connsiteY6" fmla="*/ 145522 h 1218671"/>
                <a:gd name="connsiteX7" fmla="*/ 706305 w 1225483"/>
                <a:gd name="connsiteY7" fmla="*/ 507472 h 1218671"/>
                <a:gd name="connsiteX8" fmla="*/ 1158874 w 1225483"/>
                <a:gd name="connsiteY8" fmla="*/ 488422 h 1218671"/>
                <a:gd name="connsiteX9" fmla="*/ 720721 w 1225483"/>
                <a:gd name="connsiteY9" fmla="*/ 640822 h 1218671"/>
                <a:gd name="connsiteX10" fmla="*/ 943371 w 1225483"/>
                <a:gd name="connsiteY10" fmla="*/ 761471 h 1218671"/>
                <a:gd name="connsiteX11" fmla="*/ 486171 w 1225483"/>
                <a:gd name="connsiteY11" fmla="*/ 1218671 h 1218671"/>
                <a:gd name="connsiteX12" fmla="*/ 28971 w 1225483"/>
                <a:gd name="connsiteY12" fmla="*/ 761471 h 1218671"/>
                <a:gd name="connsiteX0" fmla="*/ 28971 w 1225483"/>
                <a:gd name="connsiteY0" fmla="*/ 761471 h 1232430"/>
                <a:gd name="connsiteX1" fmla="*/ 312342 w 1225483"/>
                <a:gd name="connsiteY1" fmla="*/ 367771 h 1232430"/>
                <a:gd name="connsiteX2" fmla="*/ 431143 w 1225483"/>
                <a:gd name="connsiteY2" fmla="*/ 5821 h 1232430"/>
                <a:gd name="connsiteX3" fmla="*/ 491461 w 1225483"/>
                <a:gd name="connsiteY3" fmla="*/ 332847 h 1232430"/>
                <a:gd name="connsiteX4" fmla="*/ 605770 w 1225483"/>
                <a:gd name="connsiteY4" fmla="*/ 339197 h 1232430"/>
                <a:gd name="connsiteX5" fmla="*/ 673500 w 1225483"/>
                <a:gd name="connsiteY5" fmla="*/ 342372 h 1232430"/>
                <a:gd name="connsiteX6" fmla="*/ 947865 w 1225483"/>
                <a:gd name="connsiteY6" fmla="*/ 145522 h 1232430"/>
                <a:gd name="connsiteX7" fmla="*/ 706305 w 1225483"/>
                <a:gd name="connsiteY7" fmla="*/ 507472 h 1232430"/>
                <a:gd name="connsiteX8" fmla="*/ 1158874 w 1225483"/>
                <a:gd name="connsiteY8" fmla="*/ 488422 h 1232430"/>
                <a:gd name="connsiteX9" fmla="*/ 720721 w 1225483"/>
                <a:gd name="connsiteY9" fmla="*/ 640822 h 1232430"/>
                <a:gd name="connsiteX10" fmla="*/ 943371 w 1225483"/>
                <a:gd name="connsiteY10" fmla="*/ 761471 h 1232430"/>
                <a:gd name="connsiteX11" fmla="*/ 781838 w 1225483"/>
                <a:gd name="connsiteY11" fmla="*/ 844022 h 1232430"/>
                <a:gd name="connsiteX12" fmla="*/ 486171 w 1225483"/>
                <a:gd name="connsiteY12" fmla="*/ 1218671 h 1232430"/>
                <a:gd name="connsiteX13" fmla="*/ 28971 w 1225483"/>
                <a:gd name="connsiteY13" fmla="*/ 761471 h 1232430"/>
                <a:gd name="connsiteX0" fmla="*/ 125938 w 1322450"/>
                <a:gd name="connsiteY0" fmla="*/ 761471 h 1232430"/>
                <a:gd name="connsiteX1" fmla="*/ 47228 w 1322450"/>
                <a:gd name="connsiteY1" fmla="*/ 170921 h 1232430"/>
                <a:gd name="connsiteX2" fmla="*/ 409309 w 1322450"/>
                <a:gd name="connsiteY2" fmla="*/ 367771 h 1232430"/>
                <a:gd name="connsiteX3" fmla="*/ 528110 w 1322450"/>
                <a:gd name="connsiteY3" fmla="*/ 5821 h 1232430"/>
                <a:gd name="connsiteX4" fmla="*/ 588428 w 1322450"/>
                <a:gd name="connsiteY4" fmla="*/ 332847 h 1232430"/>
                <a:gd name="connsiteX5" fmla="*/ 702737 w 1322450"/>
                <a:gd name="connsiteY5" fmla="*/ 339197 h 1232430"/>
                <a:gd name="connsiteX6" fmla="*/ 770467 w 1322450"/>
                <a:gd name="connsiteY6" fmla="*/ 342372 h 1232430"/>
                <a:gd name="connsiteX7" fmla="*/ 1044832 w 1322450"/>
                <a:gd name="connsiteY7" fmla="*/ 145522 h 1232430"/>
                <a:gd name="connsiteX8" fmla="*/ 803272 w 1322450"/>
                <a:gd name="connsiteY8" fmla="*/ 507472 h 1232430"/>
                <a:gd name="connsiteX9" fmla="*/ 1255841 w 1322450"/>
                <a:gd name="connsiteY9" fmla="*/ 488422 h 1232430"/>
                <a:gd name="connsiteX10" fmla="*/ 817688 w 1322450"/>
                <a:gd name="connsiteY10" fmla="*/ 640822 h 1232430"/>
                <a:gd name="connsiteX11" fmla="*/ 1040338 w 1322450"/>
                <a:gd name="connsiteY11" fmla="*/ 761471 h 1232430"/>
                <a:gd name="connsiteX12" fmla="*/ 878805 w 1322450"/>
                <a:gd name="connsiteY12" fmla="*/ 844022 h 1232430"/>
                <a:gd name="connsiteX13" fmla="*/ 583138 w 1322450"/>
                <a:gd name="connsiteY13" fmla="*/ 1218671 h 1232430"/>
                <a:gd name="connsiteX14" fmla="*/ 125938 w 1322450"/>
                <a:gd name="connsiteY14" fmla="*/ 761471 h 1232430"/>
                <a:gd name="connsiteX0" fmla="*/ 108587 w 1305099"/>
                <a:gd name="connsiteY0" fmla="*/ 761471 h 1232430"/>
                <a:gd name="connsiteX1" fmla="*/ 212697 w 1305099"/>
                <a:gd name="connsiteY1" fmla="*/ 491596 h 1232430"/>
                <a:gd name="connsiteX2" fmla="*/ 29877 w 1305099"/>
                <a:gd name="connsiteY2" fmla="*/ 170921 h 1232430"/>
                <a:gd name="connsiteX3" fmla="*/ 391958 w 1305099"/>
                <a:gd name="connsiteY3" fmla="*/ 367771 h 1232430"/>
                <a:gd name="connsiteX4" fmla="*/ 510759 w 1305099"/>
                <a:gd name="connsiteY4" fmla="*/ 5821 h 1232430"/>
                <a:gd name="connsiteX5" fmla="*/ 571077 w 1305099"/>
                <a:gd name="connsiteY5" fmla="*/ 332847 h 1232430"/>
                <a:gd name="connsiteX6" fmla="*/ 685386 w 1305099"/>
                <a:gd name="connsiteY6" fmla="*/ 339197 h 1232430"/>
                <a:gd name="connsiteX7" fmla="*/ 753116 w 1305099"/>
                <a:gd name="connsiteY7" fmla="*/ 342372 h 1232430"/>
                <a:gd name="connsiteX8" fmla="*/ 1027481 w 1305099"/>
                <a:gd name="connsiteY8" fmla="*/ 145522 h 1232430"/>
                <a:gd name="connsiteX9" fmla="*/ 785921 w 1305099"/>
                <a:gd name="connsiteY9" fmla="*/ 507472 h 1232430"/>
                <a:gd name="connsiteX10" fmla="*/ 1238490 w 1305099"/>
                <a:gd name="connsiteY10" fmla="*/ 488422 h 1232430"/>
                <a:gd name="connsiteX11" fmla="*/ 800337 w 1305099"/>
                <a:gd name="connsiteY11" fmla="*/ 640822 h 1232430"/>
                <a:gd name="connsiteX12" fmla="*/ 1022987 w 1305099"/>
                <a:gd name="connsiteY12" fmla="*/ 761471 h 1232430"/>
                <a:gd name="connsiteX13" fmla="*/ 861454 w 1305099"/>
                <a:gd name="connsiteY13" fmla="*/ 844022 h 1232430"/>
                <a:gd name="connsiteX14" fmla="*/ 565787 w 1305099"/>
                <a:gd name="connsiteY14" fmla="*/ 1218671 h 1232430"/>
                <a:gd name="connsiteX15" fmla="*/ 108587 w 1305099"/>
                <a:gd name="connsiteY15" fmla="*/ 761471 h 1232430"/>
                <a:gd name="connsiteX0" fmla="*/ 117843 w 1314355"/>
                <a:gd name="connsiteY0" fmla="*/ 761471 h 1232430"/>
                <a:gd name="connsiteX1" fmla="*/ 221953 w 1314355"/>
                <a:gd name="connsiteY1" fmla="*/ 491596 h 1232430"/>
                <a:gd name="connsiteX2" fmla="*/ 166418 w 1314355"/>
                <a:gd name="connsiteY2" fmla="*/ 342371 h 1232430"/>
                <a:gd name="connsiteX3" fmla="*/ 39133 w 1314355"/>
                <a:gd name="connsiteY3" fmla="*/ 170921 h 1232430"/>
                <a:gd name="connsiteX4" fmla="*/ 401214 w 1314355"/>
                <a:gd name="connsiteY4" fmla="*/ 367771 h 1232430"/>
                <a:gd name="connsiteX5" fmla="*/ 520015 w 1314355"/>
                <a:gd name="connsiteY5" fmla="*/ 5821 h 1232430"/>
                <a:gd name="connsiteX6" fmla="*/ 580333 w 1314355"/>
                <a:gd name="connsiteY6" fmla="*/ 332847 h 1232430"/>
                <a:gd name="connsiteX7" fmla="*/ 694642 w 1314355"/>
                <a:gd name="connsiteY7" fmla="*/ 339197 h 1232430"/>
                <a:gd name="connsiteX8" fmla="*/ 762372 w 1314355"/>
                <a:gd name="connsiteY8" fmla="*/ 342372 h 1232430"/>
                <a:gd name="connsiteX9" fmla="*/ 1036737 w 1314355"/>
                <a:gd name="connsiteY9" fmla="*/ 145522 h 1232430"/>
                <a:gd name="connsiteX10" fmla="*/ 795177 w 1314355"/>
                <a:gd name="connsiteY10" fmla="*/ 507472 h 1232430"/>
                <a:gd name="connsiteX11" fmla="*/ 1247746 w 1314355"/>
                <a:gd name="connsiteY11" fmla="*/ 488422 h 1232430"/>
                <a:gd name="connsiteX12" fmla="*/ 809593 w 1314355"/>
                <a:gd name="connsiteY12" fmla="*/ 640822 h 1232430"/>
                <a:gd name="connsiteX13" fmla="*/ 1032243 w 1314355"/>
                <a:gd name="connsiteY13" fmla="*/ 761471 h 1232430"/>
                <a:gd name="connsiteX14" fmla="*/ 870710 w 1314355"/>
                <a:gd name="connsiteY14" fmla="*/ 844022 h 1232430"/>
                <a:gd name="connsiteX15" fmla="*/ 575043 w 1314355"/>
                <a:gd name="connsiteY15" fmla="*/ 1218671 h 1232430"/>
                <a:gd name="connsiteX16" fmla="*/ 117843 w 1314355"/>
                <a:gd name="connsiteY16" fmla="*/ 761471 h 1232430"/>
                <a:gd name="connsiteX0" fmla="*/ 117843 w 1314355"/>
                <a:gd name="connsiteY0" fmla="*/ 761471 h 1232430"/>
                <a:gd name="connsiteX1" fmla="*/ 221953 w 1314355"/>
                <a:gd name="connsiteY1" fmla="*/ 491596 h 1232430"/>
                <a:gd name="connsiteX2" fmla="*/ 166418 w 1314355"/>
                <a:gd name="connsiteY2" fmla="*/ 342371 h 1232430"/>
                <a:gd name="connsiteX3" fmla="*/ 39133 w 1314355"/>
                <a:gd name="connsiteY3" fmla="*/ 170921 h 1232430"/>
                <a:gd name="connsiteX4" fmla="*/ 401214 w 1314355"/>
                <a:gd name="connsiteY4" fmla="*/ 367771 h 1232430"/>
                <a:gd name="connsiteX5" fmla="*/ 520015 w 1314355"/>
                <a:gd name="connsiteY5" fmla="*/ 5821 h 1232430"/>
                <a:gd name="connsiteX6" fmla="*/ 580333 w 1314355"/>
                <a:gd name="connsiteY6" fmla="*/ 332847 h 1232430"/>
                <a:gd name="connsiteX7" fmla="*/ 694642 w 1314355"/>
                <a:gd name="connsiteY7" fmla="*/ 339197 h 1232430"/>
                <a:gd name="connsiteX8" fmla="*/ 762372 w 1314355"/>
                <a:gd name="connsiteY8" fmla="*/ 342372 h 1232430"/>
                <a:gd name="connsiteX9" fmla="*/ 1036737 w 1314355"/>
                <a:gd name="connsiteY9" fmla="*/ 145522 h 1232430"/>
                <a:gd name="connsiteX10" fmla="*/ 795177 w 1314355"/>
                <a:gd name="connsiteY10" fmla="*/ 507472 h 1232430"/>
                <a:gd name="connsiteX11" fmla="*/ 1247746 w 1314355"/>
                <a:gd name="connsiteY11" fmla="*/ 488422 h 1232430"/>
                <a:gd name="connsiteX12" fmla="*/ 809593 w 1314355"/>
                <a:gd name="connsiteY12" fmla="*/ 640822 h 1232430"/>
                <a:gd name="connsiteX13" fmla="*/ 1080928 w 1314355"/>
                <a:gd name="connsiteY13" fmla="*/ 875771 h 1232430"/>
                <a:gd name="connsiteX14" fmla="*/ 870710 w 1314355"/>
                <a:gd name="connsiteY14" fmla="*/ 844022 h 1232430"/>
                <a:gd name="connsiteX15" fmla="*/ 575043 w 1314355"/>
                <a:gd name="connsiteY15" fmla="*/ 1218671 h 1232430"/>
                <a:gd name="connsiteX16" fmla="*/ 117843 w 1314355"/>
                <a:gd name="connsiteY16" fmla="*/ 761471 h 1232430"/>
                <a:gd name="connsiteX0" fmla="*/ 117843 w 1314355"/>
                <a:gd name="connsiteY0" fmla="*/ 761471 h 1232430"/>
                <a:gd name="connsiteX1" fmla="*/ 221953 w 1314355"/>
                <a:gd name="connsiteY1" fmla="*/ 491596 h 1232430"/>
                <a:gd name="connsiteX2" fmla="*/ 166418 w 1314355"/>
                <a:gd name="connsiteY2" fmla="*/ 342371 h 1232430"/>
                <a:gd name="connsiteX3" fmla="*/ 39133 w 1314355"/>
                <a:gd name="connsiteY3" fmla="*/ 170921 h 1232430"/>
                <a:gd name="connsiteX4" fmla="*/ 401214 w 1314355"/>
                <a:gd name="connsiteY4" fmla="*/ 367771 h 1232430"/>
                <a:gd name="connsiteX5" fmla="*/ 520015 w 1314355"/>
                <a:gd name="connsiteY5" fmla="*/ 5821 h 1232430"/>
                <a:gd name="connsiteX6" fmla="*/ 580333 w 1314355"/>
                <a:gd name="connsiteY6" fmla="*/ 332847 h 1232430"/>
                <a:gd name="connsiteX7" fmla="*/ 694642 w 1314355"/>
                <a:gd name="connsiteY7" fmla="*/ 339197 h 1232430"/>
                <a:gd name="connsiteX8" fmla="*/ 762372 w 1314355"/>
                <a:gd name="connsiteY8" fmla="*/ 342372 h 1232430"/>
                <a:gd name="connsiteX9" fmla="*/ 1036737 w 1314355"/>
                <a:gd name="connsiteY9" fmla="*/ 145522 h 1232430"/>
                <a:gd name="connsiteX10" fmla="*/ 795177 w 1314355"/>
                <a:gd name="connsiteY10" fmla="*/ 507472 h 1232430"/>
                <a:gd name="connsiteX11" fmla="*/ 1247746 w 1314355"/>
                <a:gd name="connsiteY11" fmla="*/ 542397 h 1232430"/>
                <a:gd name="connsiteX12" fmla="*/ 809593 w 1314355"/>
                <a:gd name="connsiteY12" fmla="*/ 640822 h 1232430"/>
                <a:gd name="connsiteX13" fmla="*/ 1080928 w 1314355"/>
                <a:gd name="connsiteY13" fmla="*/ 875771 h 1232430"/>
                <a:gd name="connsiteX14" fmla="*/ 870710 w 1314355"/>
                <a:gd name="connsiteY14" fmla="*/ 844022 h 1232430"/>
                <a:gd name="connsiteX15" fmla="*/ 575043 w 1314355"/>
                <a:gd name="connsiteY15" fmla="*/ 1218671 h 1232430"/>
                <a:gd name="connsiteX16" fmla="*/ 117843 w 1314355"/>
                <a:gd name="connsiteY16" fmla="*/ 761471 h 1232430"/>
                <a:gd name="connsiteX0" fmla="*/ 58848 w 1513594"/>
                <a:gd name="connsiteY0" fmla="*/ 869421 h 1222904"/>
                <a:gd name="connsiteX1" fmla="*/ 421192 w 1513594"/>
                <a:gd name="connsiteY1" fmla="*/ 491596 h 1222904"/>
                <a:gd name="connsiteX2" fmla="*/ 365657 w 1513594"/>
                <a:gd name="connsiteY2" fmla="*/ 342371 h 1222904"/>
                <a:gd name="connsiteX3" fmla="*/ 238372 w 1513594"/>
                <a:gd name="connsiteY3" fmla="*/ 170921 h 1222904"/>
                <a:gd name="connsiteX4" fmla="*/ 600453 w 1513594"/>
                <a:gd name="connsiteY4" fmla="*/ 367771 h 1222904"/>
                <a:gd name="connsiteX5" fmla="*/ 719254 w 1513594"/>
                <a:gd name="connsiteY5" fmla="*/ 5821 h 1222904"/>
                <a:gd name="connsiteX6" fmla="*/ 779572 w 1513594"/>
                <a:gd name="connsiteY6" fmla="*/ 332847 h 1222904"/>
                <a:gd name="connsiteX7" fmla="*/ 893881 w 1513594"/>
                <a:gd name="connsiteY7" fmla="*/ 339197 h 1222904"/>
                <a:gd name="connsiteX8" fmla="*/ 961611 w 1513594"/>
                <a:gd name="connsiteY8" fmla="*/ 342372 h 1222904"/>
                <a:gd name="connsiteX9" fmla="*/ 1235976 w 1513594"/>
                <a:gd name="connsiteY9" fmla="*/ 145522 h 1222904"/>
                <a:gd name="connsiteX10" fmla="*/ 994416 w 1513594"/>
                <a:gd name="connsiteY10" fmla="*/ 507472 h 1222904"/>
                <a:gd name="connsiteX11" fmla="*/ 1446985 w 1513594"/>
                <a:gd name="connsiteY11" fmla="*/ 542397 h 1222904"/>
                <a:gd name="connsiteX12" fmla="*/ 1008832 w 1513594"/>
                <a:gd name="connsiteY12" fmla="*/ 640822 h 1222904"/>
                <a:gd name="connsiteX13" fmla="*/ 1280167 w 1513594"/>
                <a:gd name="connsiteY13" fmla="*/ 875771 h 1222904"/>
                <a:gd name="connsiteX14" fmla="*/ 1069949 w 1513594"/>
                <a:gd name="connsiteY14" fmla="*/ 844022 h 1222904"/>
                <a:gd name="connsiteX15" fmla="*/ 774282 w 1513594"/>
                <a:gd name="connsiteY15" fmla="*/ 1218671 h 1222904"/>
                <a:gd name="connsiteX16" fmla="*/ 58848 w 1513594"/>
                <a:gd name="connsiteY16" fmla="*/ 869421 h 1222904"/>
                <a:gd name="connsiteX0" fmla="*/ 58848 w 1513594"/>
                <a:gd name="connsiteY0" fmla="*/ 869421 h 1249892"/>
                <a:gd name="connsiteX1" fmla="*/ 421192 w 1513594"/>
                <a:gd name="connsiteY1" fmla="*/ 491596 h 1249892"/>
                <a:gd name="connsiteX2" fmla="*/ 365657 w 1513594"/>
                <a:gd name="connsiteY2" fmla="*/ 342371 h 1249892"/>
                <a:gd name="connsiteX3" fmla="*/ 238372 w 1513594"/>
                <a:gd name="connsiteY3" fmla="*/ 170921 h 1249892"/>
                <a:gd name="connsiteX4" fmla="*/ 600453 w 1513594"/>
                <a:gd name="connsiteY4" fmla="*/ 367771 h 1249892"/>
                <a:gd name="connsiteX5" fmla="*/ 719254 w 1513594"/>
                <a:gd name="connsiteY5" fmla="*/ 5821 h 1249892"/>
                <a:gd name="connsiteX6" fmla="*/ 779572 w 1513594"/>
                <a:gd name="connsiteY6" fmla="*/ 332847 h 1249892"/>
                <a:gd name="connsiteX7" fmla="*/ 893881 w 1513594"/>
                <a:gd name="connsiteY7" fmla="*/ 339197 h 1249892"/>
                <a:gd name="connsiteX8" fmla="*/ 961611 w 1513594"/>
                <a:gd name="connsiteY8" fmla="*/ 342372 h 1249892"/>
                <a:gd name="connsiteX9" fmla="*/ 1235976 w 1513594"/>
                <a:gd name="connsiteY9" fmla="*/ 145522 h 1249892"/>
                <a:gd name="connsiteX10" fmla="*/ 994416 w 1513594"/>
                <a:gd name="connsiteY10" fmla="*/ 507472 h 1249892"/>
                <a:gd name="connsiteX11" fmla="*/ 1446985 w 1513594"/>
                <a:gd name="connsiteY11" fmla="*/ 542397 h 1249892"/>
                <a:gd name="connsiteX12" fmla="*/ 1008832 w 1513594"/>
                <a:gd name="connsiteY12" fmla="*/ 640822 h 1249892"/>
                <a:gd name="connsiteX13" fmla="*/ 1280167 w 1513594"/>
                <a:gd name="connsiteY13" fmla="*/ 875771 h 1249892"/>
                <a:gd name="connsiteX14" fmla="*/ 1069949 w 1513594"/>
                <a:gd name="connsiteY14" fmla="*/ 844022 h 1249892"/>
                <a:gd name="connsiteX15" fmla="*/ 774282 w 1513594"/>
                <a:gd name="connsiteY15" fmla="*/ 1218671 h 1249892"/>
                <a:gd name="connsiteX16" fmla="*/ 495394 w 1513594"/>
                <a:gd name="connsiteY16" fmla="*/ 656696 h 1249892"/>
                <a:gd name="connsiteX17" fmla="*/ 58848 w 1513594"/>
                <a:gd name="connsiteY17" fmla="*/ 869421 h 1249892"/>
                <a:gd name="connsiteX0" fmla="*/ 58848 w 1513594"/>
                <a:gd name="connsiteY0" fmla="*/ 869421 h 1251479"/>
                <a:gd name="connsiteX1" fmla="*/ 421192 w 1513594"/>
                <a:gd name="connsiteY1" fmla="*/ 491596 h 1251479"/>
                <a:gd name="connsiteX2" fmla="*/ 365657 w 1513594"/>
                <a:gd name="connsiteY2" fmla="*/ 342371 h 1251479"/>
                <a:gd name="connsiteX3" fmla="*/ 238372 w 1513594"/>
                <a:gd name="connsiteY3" fmla="*/ 170921 h 1251479"/>
                <a:gd name="connsiteX4" fmla="*/ 600453 w 1513594"/>
                <a:gd name="connsiteY4" fmla="*/ 367771 h 1251479"/>
                <a:gd name="connsiteX5" fmla="*/ 719254 w 1513594"/>
                <a:gd name="connsiteY5" fmla="*/ 5821 h 1251479"/>
                <a:gd name="connsiteX6" fmla="*/ 779572 w 1513594"/>
                <a:gd name="connsiteY6" fmla="*/ 332847 h 1251479"/>
                <a:gd name="connsiteX7" fmla="*/ 893881 w 1513594"/>
                <a:gd name="connsiteY7" fmla="*/ 339197 h 1251479"/>
                <a:gd name="connsiteX8" fmla="*/ 961611 w 1513594"/>
                <a:gd name="connsiteY8" fmla="*/ 342372 h 1251479"/>
                <a:gd name="connsiteX9" fmla="*/ 1235976 w 1513594"/>
                <a:gd name="connsiteY9" fmla="*/ 145522 h 1251479"/>
                <a:gd name="connsiteX10" fmla="*/ 994416 w 1513594"/>
                <a:gd name="connsiteY10" fmla="*/ 507472 h 1251479"/>
                <a:gd name="connsiteX11" fmla="*/ 1446985 w 1513594"/>
                <a:gd name="connsiteY11" fmla="*/ 542397 h 1251479"/>
                <a:gd name="connsiteX12" fmla="*/ 1008832 w 1513594"/>
                <a:gd name="connsiteY12" fmla="*/ 640822 h 1251479"/>
                <a:gd name="connsiteX13" fmla="*/ 1280167 w 1513594"/>
                <a:gd name="connsiteY13" fmla="*/ 875771 h 1251479"/>
                <a:gd name="connsiteX14" fmla="*/ 1069949 w 1513594"/>
                <a:gd name="connsiteY14" fmla="*/ 844022 h 1251479"/>
                <a:gd name="connsiteX15" fmla="*/ 774282 w 1513594"/>
                <a:gd name="connsiteY15" fmla="*/ 1218671 h 1251479"/>
                <a:gd name="connsiteX16" fmla="*/ 319185 w 1513594"/>
                <a:gd name="connsiteY16" fmla="*/ 1040871 h 1251479"/>
                <a:gd name="connsiteX17" fmla="*/ 495394 w 1513594"/>
                <a:gd name="connsiteY17" fmla="*/ 656696 h 1251479"/>
                <a:gd name="connsiteX18" fmla="*/ 58848 w 1513594"/>
                <a:gd name="connsiteY18" fmla="*/ 869421 h 1251479"/>
                <a:gd name="connsiteX0" fmla="*/ 58848 w 1513594"/>
                <a:gd name="connsiteY0" fmla="*/ 869421 h 1233488"/>
                <a:gd name="connsiteX1" fmla="*/ 421192 w 1513594"/>
                <a:gd name="connsiteY1" fmla="*/ 491596 h 1233488"/>
                <a:gd name="connsiteX2" fmla="*/ 365657 w 1513594"/>
                <a:gd name="connsiteY2" fmla="*/ 342371 h 1233488"/>
                <a:gd name="connsiteX3" fmla="*/ 238372 w 1513594"/>
                <a:gd name="connsiteY3" fmla="*/ 170921 h 1233488"/>
                <a:gd name="connsiteX4" fmla="*/ 600453 w 1513594"/>
                <a:gd name="connsiteY4" fmla="*/ 367771 h 1233488"/>
                <a:gd name="connsiteX5" fmla="*/ 719254 w 1513594"/>
                <a:gd name="connsiteY5" fmla="*/ 5821 h 1233488"/>
                <a:gd name="connsiteX6" fmla="*/ 779572 w 1513594"/>
                <a:gd name="connsiteY6" fmla="*/ 332847 h 1233488"/>
                <a:gd name="connsiteX7" fmla="*/ 893881 w 1513594"/>
                <a:gd name="connsiteY7" fmla="*/ 339197 h 1233488"/>
                <a:gd name="connsiteX8" fmla="*/ 961611 w 1513594"/>
                <a:gd name="connsiteY8" fmla="*/ 342372 h 1233488"/>
                <a:gd name="connsiteX9" fmla="*/ 1235976 w 1513594"/>
                <a:gd name="connsiteY9" fmla="*/ 145522 h 1233488"/>
                <a:gd name="connsiteX10" fmla="*/ 994416 w 1513594"/>
                <a:gd name="connsiteY10" fmla="*/ 507472 h 1233488"/>
                <a:gd name="connsiteX11" fmla="*/ 1446985 w 1513594"/>
                <a:gd name="connsiteY11" fmla="*/ 542397 h 1233488"/>
                <a:gd name="connsiteX12" fmla="*/ 1008832 w 1513594"/>
                <a:gd name="connsiteY12" fmla="*/ 640822 h 1233488"/>
                <a:gd name="connsiteX13" fmla="*/ 1280167 w 1513594"/>
                <a:gd name="connsiteY13" fmla="*/ 875771 h 1233488"/>
                <a:gd name="connsiteX14" fmla="*/ 1069949 w 1513594"/>
                <a:gd name="connsiteY14" fmla="*/ 844022 h 1233488"/>
                <a:gd name="connsiteX15" fmla="*/ 774282 w 1513594"/>
                <a:gd name="connsiteY15" fmla="*/ 1218671 h 1233488"/>
                <a:gd name="connsiteX16" fmla="*/ 725579 w 1513594"/>
                <a:gd name="connsiteY16" fmla="*/ 755121 h 1233488"/>
                <a:gd name="connsiteX17" fmla="*/ 319185 w 1513594"/>
                <a:gd name="connsiteY17" fmla="*/ 1040871 h 1233488"/>
                <a:gd name="connsiteX18" fmla="*/ 495394 w 1513594"/>
                <a:gd name="connsiteY18" fmla="*/ 656696 h 1233488"/>
                <a:gd name="connsiteX19" fmla="*/ 58848 w 1513594"/>
                <a:gd name="connsiteY19" fmla="*/ 869421 h 1233488"/>
                <a:gd name="connsiteX0" fmla="*/ 58848 w 1513594"/>
                <a:gd name="connsiteY0" fmla="*/ 869421 h 1235604"/>
                <a:gd name="connsiteX1" fmla="*/ 421192 w 1513594"/>
                <a:gd name="connsiteY1" fmla="*/ 491596 h 1235604"/>
                <a:gd name="connsiteX2" fmla="*/ 365657 w 1513594"/>
                <a:gd name="connsiteY2" fmla="*/ 342371 h 1235604"/>
                <a:gd name="connsiteX3" fmla="*/ 238372 w 1513594"/>
                <a:gd name="connsiteY3" fmla="*/ 170921 h 1235604"/>
                <a:gd name="connsiteX4" fmla="*/ 600453 w 1513594"/>
                <a:gd name="connsiteY4" fmla="*/ 367771 h 1235604"/>
                <a:gd name="connsiteX5" fmla="*/ 719254 w 1513594"/>
                <a:gd name="connsiteY5" fmla="*/ 5821 h 1235604"/>
                <a:gd name="connsiteX6" fmla="*/ 779572 w 1513594"/>
                <a:gd name="connsiteY6" fmla="*/ 332847 h 1235604"/>
                <a:gd name="connsiteX7" fmla="*/ 893881 w 1513594"/>
                <a:gd name="connsiteY7" fmla="*/ 339197 h 1235604"/>
                <a:gd name="connsiteX8" fmla="*/ 961611 w 1513594"/>
                <a:gd name="connsiteY8" fmla="*/ 342372 h 1235604"/>
                <a:gd name="connsiteX9" fmla="*/ 1235976 w 1513594"/>
                <a:gd name="connsiteY9" fmla="*/ 145522 h 1235604"/>
                <a:gd name="connsiteX10" fmla="*/ 994416 w 1513594"/>
                <a:gd name="connsiteY10" fmla="*/ 507472 h 1235604"/>
                <a:gd name="connsiteX11" fmla="*/ 1446985 w 1513594"/>
                <a:gd name="connsiteY11" fmla="*/ 542397 h 1235604"/>
                <a:gd name="connsiteX12" fmla="*/ 1008832 w 1513594"/>
                <a:gd name="connsiteY12" fmla="*/ 640822 h 1235604"/>
                <a:gd name="connsiteX13" fmla="*/ 1280167 w 1513594"/>
                <a:gd name="connsiteY13" fmla="*/ 875771 h 1235604"/>
                <a:gd name="connsiteX14" fmla="*/ 1069949 w 1513594"/>
                <a:gd name="connsiteY14" fmla="*/ 844022 h 1235604"/>
                <a:gd name="connsiteX15" fmla="*/ 874281 w 1513594"/>
                <a:gd name="connsiteY15" fmla="*/ 653521 h 1235604"/>
                <a:gd name="connsiteX16" fmla="*/ 774282 w 1513594"/>
                <a:gd name="connsiteY16" fmla="*/ 1218671 h 1235604"/>
                <a:gd name="connsiteX17" fmla="*/ 725579 w 1513594"/>
                <a:gd name="connsiteY17" fmla="*/ 755121 h 1235604"/>
                <a:gd name="connsiteX18" fmla="*/ 319185 w 1513594"/>
                <a:gd name="connsiteY18" fmla="*/ 1040871 h 1235604"/>
                <a:gd name="connsiteX19" fmla="*/ 495394 w 1513594"/>
                <a:gd name="connsiteY19" fmla="*/ 656696 h 1235604"/>
                <a:gd name="connsiteX20" fmla="*/ 58848 w 1513594"/>
                <a:gd name="connsiteY20" fmla="*/ 869421 h 1235604"/>
                <a:gd name="connsiteX0" fmla="*/ 58848 w 1513594"/>
                <a:gd name="connsiteY0" fmla="*/ 869421 h 1225550"/>
                <a:gd name="connsiteX1" fmla="*/ 421192 w 1513594"/>
                <a:gd name="connsiteY1" fmla="*/ 491596 h 1225550"/>
                <a:gd name="connsiteX2" fmla="*/ 365657 w 1513594"/>
                <a:gd name="connsiteY2" fmla="*/ 342371 h 1225550"/>
                <a:gd name="connsiteX3" fmla="*/ 238372 w 1513594"/>
                <a:gd name="connsiteY3" fmla="*/ 170921 h 1225550"/>
                <a:gd name="connsiteX4" fmla="*/ 600453 w 1513594"/>
                <a:gd name="connsiteY4" fmla="*/ 367771 h 1225550"/>
                <a:gd name="connsiteX5" fmla="*/ 719254 w 1513594"/>
                <a:gd name="connsiteY5" fmla="*/ 5821 h 1225550"/>
                <a:gd name="connsiteX6" fmla="*/ 779572 w 1513594"/>
                <a:gd name="connsiteY6" fmla="*/ 332847 h 1225550"/>
                <a:gd name="connsiteX7" fmla="*/ 893881 w 1513594"/>
                <a:gd name="connsiteY7" fmla="*/ 339197 h 1225550"/>
                <a:gd name="connsiteX8" fmla="*/ 961611 w 1513594"/>
                <a:gd name="connsiteY8" fmla="*/ 342372 h 1225550"/>
                <a:gd name="connsiteX9" fmla="*/ 1235976 w 1513594"/>
                <a:gd name="connsiteY9" fmla="*/ 145522 h 1225550"/>
                <a:gd name="connsiteX10" fmla="*/ 994416 w 1513594"/>
                <a:gd name="connsiteY10" fmla="*/ 507472 h 1225550"/>
                <a:gd name="connsiteX11" fmla="*/ 1446985 w 1513594"/>
                <a:gd name="connsiteY11" fmla="*/ 542397 h 1225550"/>
                <a:gd name="connsiteX12" fmla="*/ 1008832 w 1513594"/>
                <a:gd name="connsiteY12" fmla="*/ 640822 h 1225550"/>
                <a:gd name="connsiteX13" fmla="*/ 1280167 w 1513594"/>
                <a:gd name="connsiteY13" fmla="*/ 875771 h 1225550"/>
                <a:gd name="connsiteX14" fmla="*/ 1069949 w 1513594"/>
                <a:gd name="connsiteY14" fmla="*/ 844022 h 1225550"/>
                <a:gd name="connsiteX15" fmla="*/ 874281 w 1513594"/>
                <a:gd name="connsiteY15" fmla="*/ 713846 h 1225550"/>
                <a:gd name="connsiteX16" fmla="*/ 774282 w 1513594"/>
                <a:gd name="connsiteY16" fmla="*/ 1218671 h 1225550"/>
                <a:gd name="connsiteX17" fmla="*/ 725579 w 1513594"/>
                <a:gd name="connsiteY17" fmla="*/ 755121 h 1225550"/>
                <a:gd name="connsiteX18" fmla="*/ 319185 w 1513594"/>
                <a:gd name="connsiteY18" fmla="*/ 1040871 h 1225550"/>
                <a:gd name="connsiteX19" fmla="*/ 495394 w 1513594"/>
                <a:gd name="connsiteY19" fmla="*/ 656696 h 1225550"/>
                <a:gd name="connsiteX20" fmla="*/ 58848 w 1513594"/>
                <a:gd name="connsiteY20" fmla="*/ 869421 h 1225550"/>
                <a:gd name="connsiteX0" fmla="*/ 58848 w 1513594"/>
                <a:gd name="connsiteY0" fmla="*/ 869421 h 1225550"/>
                <a:gd name="connsiteX1" fmla="*/ 421192 w 1513594"/>
                <a:gd name="connsiteY1" fmla="*/ 491596 h 1225550"/>
                <a:gd name="connsiteX2" fmla="*/ 365657 w 1513594"/>
                <a:gd name="connsiteY2" fmla="*/ 342371 h 1225550"/>
                <a:gd name="connsiteX3" fmla="*/ 238372 w 1513594"/>
                <a:gd name="connsiteY3" fmla="*/ 170921 h 1225550"/>
                <a:gd name="connsiteX4" fmla="*/ 600453 w 1513594"/>
                <a:gd name="connsiteY4" fmla="*/ 367771 h 1225550"/>
                <a:gd name="connsiteX5" fmla="*/ 719254 w 1513594"/>
                <a:gd name="connsiteY5" fmla="*/ 5821 h 1225550"/>
                <a:gd name="connsiteX6" fmla="*/ 779572 w 1513594"/>
                <a:gd name="connsiteY6" fmla="*/ 332847 h 1225550"/>
                <a:gd name="connsiteX7" fmla="*/ 893881 w 1513594"/>
                <a:gd name="connsiteY7" fmla="*/ 339197 h 1225550"/>
                <a:gd name="connsiteX8" fmla="*/ 961611 w 1513594"/>
                <a:gd name="connsiteY8" fmla="*/ 342372 h 1225550"/>
                <a:gd name="connsiteX9" fmla="*/ 1235976 w 1513594"/>
                <a:gd name="connsiteY9" fmla="*/ 145522 h 1225550"/>
                <a:gd name="connsiteX10" fmla="*/ 994416 w 1513594"/>
                <a:gd name="connsiteY10" fmla="*/ 507472 h 1225550"/>
                <a:gd name="connsiteX11" fmla="*/ 1446985 w 1513594"/>
                <a:gd name="connsiteY11" fmla="*/ 542397 h 1225550"/>
                <a:gd name="connsiteX12" fmla="*/ 1008832 w 1513594"/>
                <a:gd name="connsiteY12" fmla="*/ 640822 h 1225550"/>
                <a:gd name="connsiteX13" fmla="*/ 1280167 w 1513594"/>
                <a:gd name="connsiteY13" fmla="*/ 875771 h 1225550"/>
                <a:gd name="connsiteX14" fmla="*/ 1069949 w 1513594"/>
                <a:gd name="connsiteY14" fmla="*/ 844022 h 1225550"/>
                <a:gd name="connsiteX15" fmla="*/ 874281 w 1513594"/>
                <a:gd name="connsiteY15" fmla="*/ 713846 h 1225550"/>
                <a:gd name="connsiteX16" fmla="*/ 774282 w 1513594"/>
                <a:gd name="connsiteY16" fmla="*/ 1218671 h 1225550"/>
                <a:gd name="connsiteX17" fmla="*/ 725579 w 1513594"/>
                <a:gd name="connsiteY17" fmla="*/ 755121 h 1225550"/>
                <a:gd name="connsiteX18" fmla="*/ 319185 w 1513594"/>
                <a:gd name="connsiteY18" fmla="*/ 1040871 h 1225550"/>
                <a:gd name="connsiteX19" fmla="*/ 497509 w 1513594"/>
                <a:gd name="connsiteY19" fmla="*/ 764646 h 1225550"/>
                <a:gd name="connsiteX20" fmla="*/ 495394 w 1513594"/>
                <a:gd name="connsiteY20" fmla="*/ 656696 h 1225550"/>
                <a:gd name="connsiteX21" fmla="*/ 58848 w 1513594"/>
                <a:gd name="connsiteY21" fmla="*/ 869421 h 1225550"/>
                <a:gd name="connsiteX0" fmla="*/ 27164 w 1481910"/>
                <a:gd name="connsiteY0" fmla="*/ 869421 h 1225550"/>
                <a:gd name="connsiteX1" fmla="*/ 300725 w 1481910"/>
                <a:gd name="connsiteY1" fmla="*/ 634471 h 1225550"/>
                <a:gd name="connsiteX2" fmla="*/ 389508 w 1481910"/>
                <a:gd name="connsiteY2" fmla="*/ 491596 h 1225550"/>
                <a:gd name="connsiteX3" fmla="*/ 333973 w 1481910"/>
                <a:gd name="connsiteY3" fmla="*/ 342371 h 1225550"/>
                <a:gd name="connsiteX4" fmla="*/ 206688 w 1481910"/>
                <a:gd name="connsiteY4" fmla="*/ 170921 h 1225550"/>
                <a:gd name="connsiteX5" fmla="*/ 568769 w 1481910"/>
                <a:gd name="connsiteY5" fmla="*/ 367771 h 1225550"/>
                <a:gd name="connsiteX6" fmla="*/ 687570 w 1481910"/>
                <a:gd name="connsiteY6" fmla="*/ 5821 h 1225550"/>
                <a:gd name="connsiteX7" fmla="*/ 747888 w 1481910"/>
                <a:gd name="connsiteY7" fmla="*/ 332847 h 1225550"/>
                <a:gd name="connsiteX8" fmla="*/ 862197 w 1481910"/>
                <a:gd name="connsiteY8" fmla="*/ 339197 h 1225550"/>
                <a:gd name="connsiteX9" fmla="*/ 929927 w 1481910"/>
                <a:gd name="connsiteY9" fmla="*/ 342372 h 1225550"/>
                <a:gd name="connsiteX10" fmla="*/ 1204292 w 1481910"/>
                <a:gd name="connsiteY10" fmla="*/ 145522 h 1225550"/>
                <a:gd name="connsiteX11" fmla="*/ 962732 w 1481910"/>
                <a:gd name="connsiteY11" fmla="*/ 507472 h 1225550"/>
                <a:gd name="connsiteX12" fmla="*/ 1415301 w 1481910"/>
                <a:gd name="connsiteY12" fmla="*/ 542397 h 1225550"/>
                <a:gd name="connsiteX13" fmla="*/ 977148 w 1481910"/>
                <a:gd name="connsiteY13" fmla="*/ 640822 h 1225550"/>
                <a:gd name="connsiteX14" fmla="*/ 1248483 w 1481910"/>
                <a:gd name="connsiteY14" fmla="*/ 875771 h 1225550"/>
                <a:gd name="connsiteX15" fmla="*/ 1038265 w 1481910"/>
                <a:gd name="connsiteY15" fmla="*/ 844022 h 1225550"/>
                <a:gd name="connsiteX16" fmla="*/ 842597 w 1481910"/>
                <a:gd name="connsiteY16" fmla="*/ 713846 h 1225550"/>
                <a:gd name="connsiteX17" fmla="*/ 742598 w 1481910"/>
                <a:gd name="connsiteY17" fmla="*/ 1218671 h 1225550"/>
                <a:gd name="connsiteX18" fmla="*/ 693895 w 1481910"/>
                <a:gd name="connsiteY18" fmla="*/ 755121 h 1225550"/>
                <a:gd name="connsiteX19" fmla="*/ 287501 w 1481910"/>
                <a:gd name="connsiteY19" fmla="*/ 1040871 h 1225550"/>
                <a:gd name="connsiteX20" fmla="*/ 465825 w 1481910"/>
                <a:gd name="connsiteY20" fmla="*/ 764646 h 1225550"/>
                <a:gd name="connsiteX21" fmla="*/ 463710 w 1481910"/>
                <a:gd name="connsiteY21" fmla="*/ 656696 h 1225550"/>
                <a:gd name="connsiteX22" fmla="*/ 27164 w 1481910"/>
                <a:gd name="connsiteY22" fmla="*/ 869421 h 1225550"/>
                <a:gd name="connsiteX0" fmla="*/ 27164 w 1481910"/>
                <a:gd name="connsiteY0" fmla="*/ 869421 h 1225550"/>
                <a:gd name="connsiteX1" fmla="*/ 300725 w 1481910"/>
                <a:gd name="connsiteY1" fmla="*/ 634471 h 1225550"/>
                <a:gd name="connsiteX2" fmla="*/ 389508 w 1481910"/>
                <a:gd name="connsiteY2" fmla="*/ 491596 h 1225550"/>
                <a:gd name="connsiteX3" fmla="*/ 333973 w 1481910"/>
                <a:gd name="connsiteY3" fmla="*/ 342371 h 1225550"/>
                <a:gd name="connsiteX4" fmla="*/ 206688 w 1481910"/>
                <a:gd name="connsiteY4" fmla="*/ 170921 h 1225550"/>
                <a:gd name="connsiteX5" fmla="*/ 568769 w 1481910"/>
                <a:gd name="connsiteY5" fmla="*/ 367771 h 1225550"/>
                <a:gd name="connsiteX6" fmla="*/ 687570 w 1481910"/>
                <a:gd name="connsiteY6" fmla="*/ 5821 h 1225550"/>
                <a:gd name="connsiteX7" fmla="*/ 747888 w 1481910"/>
                <a:gd name="connsiteY7" fmla="*/ 332847 h 1225550"/>
                <a:gd name="connsiteX8" fmla="*/ 862197 w 1481910"/>
                <a:gd name="connsiteY8" fmla="*/ 339197 h 1225550"/>
                <a:gd name="connsiteX9" fmla="*/ 929927 w 1481910"/>
                <a:gd name="connsiteY9" fmla="*/ 342372 h 1225550"/>
                <a:gd name="connsiteX10" fmla="*/ 1204292 w 1481910"/>
                <a:gd name="connsiteY10" fmla="*/ 145522 h 1225550"/>
                <a:gd name="connsiteX11" fmla="*/ 962732 w 1481910"/>
                <a:gd name="connsiteY11" fmla="*/ 507472 h 1225550"/>
                <a:gd name="connsiteX12" fmla="*/ 1415301 w 1481910"/>
                <a:gd name="connsiteY12" fmla="*/ 542397 h 1225550"/>
                <a:gd name="connsiteX13" fmla="*/ 977148 w 1481910"/>
                <a:gd name="connsiteY13" fmla="*/ 640822 h 1225550"/>
                <a:gd name="connsiteX14" fmla="*/ 1248483 w 1481910"/>
                <a:gd name="connsiteY14" fmla="*/ 875771 h 1225550"/>
                <a:gd name="connsiteX15" fmla="*/ 1038265 w 1481910"/>
                <a:gd name="connsiteY15" fmla="*/ 844022 h 1225550"/>
                <a:gd name="connsiteX16" fmla="*/ 842597 w 1481910"/>
                <a:gd name="connsiteY16" fmla="*/ 713846 h 1225550"/>
                <a:gd name="connsiteX17" fmla="*/ 742598 w 1481910"/>
                <a:gd name="connsiteY17" fmla="*/ 1218671 h 1225550"/>
                <a:gd name="connsiteX18" fmla="*/ 693895 w 1481910"/>
                <a:gd name="connsiteY18" fmla="*/ 755121 h 1225550"/>
                <a:gd name="connsiteX19" fmla="*/ 287501 w 1481910"/>
                <a:gd name="connsiteY19" fmla="*/ 1040871 h 1225550"/>
                <a:gd name="connsiteX20" fmla="*/ 465825 w 1481910"/>
                <a:gd name="connsiteY20" fmla="*/ 764646 h 1225550"/>
                <a:gd name="connsiteX21" fmla="*/ 463710 w 1481910"/>
                <a:gd name="connsiteY21" fmla="*/ 656696 h 1225550"/>
                <a:gd name="connsiteX22" fmla="*/ 27164 w 1481910"/>
                <a:gd name="connsiteY22" fmla="*/ 869421 h 1225550"/>
                <a:gd name="connsiteX0" fmla="*/ 27164 w 1481910"/>
                <a:gd name="connsiteY0" fmla="*/ 786871 h 1225550"/>
                <a:gd name="connsiteX1" fmla="*/ 300725 w 1481910"/>
                <a:gd name="connsiteY1" fmla="*/ 634471 h 1225550"/>
                <a:gd name="connsiteX2" fmla="*/ 389508 w 1481910"/>
                <a:gd name="connsiteY2" fmla="*/ 491596 h 1225550"/>
                <a:gd name="connsiteX3" fmla="*/ 333973 w 1481910"/>
                <a:gd name="connsiteY3" fmla="*/ 342371 h 1225550"/>
                <a:gd name="connsiteX4" fmla="*/ 206688 w 1481910"/>
                <a:gd name="connsiteY4" fmla="*/ 170921 h 1225550"/>
                <a:gd name="connsiteX5" fmla="*/ 568769 w 1481910"/>
                <a:gd name="connsiteY5" fmla="*/ 367771 h 1225550"/>
                <a:gd name="connsiteX6" fmla="*/ 687570 w 1481910"/>
                <a:gd name="connsiteY6" fmla="*/ 5821 h 1225550"/>
                <a:gd name="connsiteX7" fmla="*/ 747888 w 1481910"/>
                <a:gd name="connsiteY7" fmla="*/ 332847 h 1225550"/>
                <a:gd name="connsiteX8" fmla="*/ 862197 w 1481910"/>
                <a:gd name="connsiteY8" fmla="*/ 339197 h 1225550"/>
                <a:gd name="connsiteX9" fmla="*/ 929927 w 1481910"/>
                <a:gd name="connsiteY9" fmla="*/ 342372 h 1225550"/>
                <a:gd name="connsiteX10" fmla="*/ 1204292 w 1481910"/>
                <a:gd name="connsiteY10" fmla="*/ 145522 h 1225550"/>
                <a:gd name="connsiteX11" fmla="*/ 962732 w 1481910"/>
                <a:gd name="connsiteY11" fmla="*/ 507472 h 1225550"/>
                <a:gd name="connsiteX12" fmla="*/ 1415301 w 1481910"/>
                <a:gd name="connsiteY12" fmla="*/ 542397 h 1225550"/>
                <a:gd name="connsiteX13" fmla="*/ 977148 w 1481910"/>
                <a:gd name="connsiteY13" fmla="*/ 640822 h 1225550"/>
                <a:gd name="connsiteX14" fmla="*/ 1248483 w 1481910"/>
                <a:gd name="connsiteY14" fmla="*/ 875771 h 1225550"/>
                <a:gd name="connsiteX15" fmla="*/ 1038265 w 1481910"/>
                <a:gd name="connsiteY15" fmla="*/ 844022 h 1225550"/>
                <a:gd name="connsiteX16" fmla="*/ 842597 w 1481910"/>
                <a:gd name="connsiteY16" fmla="*/ 713846 h 1225550"/>
                <a:gd name="connsiteX17" fmla="*/ 742598 w 1481910"/>
                <a:gd name="connsiteY17" fmla="*/ 1218671 h 1225550"/>
                <a:gd name="connsiteX18" fmla="*/ 693895 w 1481910"/>
                <a:gd name="connsiteY18" fmla="*/ 755121 h 1225550"/>
                <a:gd name="connsiteX19" fmla="*/ 287501 w 1481910"/>
                <a:gd name="connsiteY19" fmla="*/ 1040871 h 1225550"/>
                <a:gd name="connsiteX20" fmla="*/ 465825 w 1481910"/>
                <a:gd name="connsiteY20" fmla="*/ 764646 h 1225550"/>
                <a:gd name="connsiteX21" fmla="*/ 463710 w 1481910"/>
                <a:gd name="connsiteY21" fmla="*/ 656696 h 1225550"/>
                <a:gd name="connsiteX22" fmla="*/ 27164 w 1481910"/>
                <a:gd name="connsiteY22" fmla="*/ 786871 h 1225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481910" h="1225550">
                  <a:moveTo>
                    <a:pt x="27164" y="786871"/>
                  </a:moveTo>
                  <a:cubicBezTo>
                    <a:pt x="0" y="783167"/>
                    <a:pt x="145087" y="726017"/>
                    <a:pt x="300725" y="634471"/>
                  </a:cubicBezTo>
                  <a:cubicBezTo>
                    <a:pt x="361116" y="571500"/>
                    <a:pt x="383967" y="532871"/>
                    <a:pt x="389508" y="491596"/>
                  </a:cubicBezTo>
                  <a:cubicBezTo>
                    <a:pt x="387020" y="413279"/>
                    <a:pt x="364443" y="395817"/>
                    <a:pt x="333973" y="342371"/>
                  </a:cubicBezTo>
                  <a:cubicBezTo>
                    <a:pt x="303503" y="288925"/>
                    <a:pt x="167555" y="166688"/>
                    <a:pt x="206688" y="170921"/>
                  </a:cubicBezTo>
                  <a:cubicBezTo>
                    <a:pt x="245821" y="175154"/>
                    <a:pt x="488622" y="395288"/>
                    <a:pt x="568769" y="367771"/>
                  </a:cubicBezTo>
                  <a:cubicBezTo>
                    <a:pt x="648916" y="340254"/>
                    <a:pt x="657717" y="11642"/>
                    <a:pt x="687570" y="5821"/>
                  </a:cubicBezTo>
                  <a:cubicBezTo>
                    <a:pt x="717423" y="0"/>
                    <a:pt x="718784" y="277284"/>
                    <a:pt x="747888" y="332847"/>
                  </a:cubicBezTo>
                  <a:cubicBezTo>
                    <a:pt x="776993" y="388410"/>
                    <a:pt x="831857" y="337610"/>
                    <a:pt x="862197" y="339197"/>
                  </a:cubicBezTo>
                  <a:lnTo>
                    <a:pt x="929927" y="342372"/>
                  </a:lnTo>
                  <a:cubicBezTo>
                    <a:pt x="965821" y="343960"/>
                    <a:pt x="1159314" y="75672"/>
                    <a:pt x="1204292" y="145522"/>
                  </a:cubicBezTo>
                  <a:cubicBezTo>
                    <a:pt x="1254033" y="125414"/>
                    <a:pt x="963481" y="404814"/>
                    <a:pt x="962732" y="507472"/>
                  </a:cubicBezTo>
                  <a:cubicBezTo>
                    <a:pt x="935106" y="582084"/>
                    <a:pt x="1375790" y="500064"/>
                    <a:pt x="1415301" y="542397"/>
                  </a:cubicBezTo>
                  <a:cubicBezTo>
                    <a:pt x="1481910" y="555626"/>
                    <a:pt x="1004951" y="585260"/>
                    <a:pt x="977148" y="640822"/>
                  </a:cubicBezTo>
                  <a:cubicBezTo>
                    <a:pt x="949345" y="696384"/>
                    <a:pt x="1238297" y="841904"/>
                    <a:pt x="1248483" y="875771"/>
                  </a:cubicBezTo>
                  <a:cubicBezTo>
                    <a:pt x="1258669" y="909638"/>
                    <a:pt x="1105913" y="871009"/>
                    <a:pt x="1038265" y="844022"/>
                  </a:cubicBezTo>
                  <a:cubicBezTo>
                    <a:pt x="970617" y="817035"/>
                    <a:pt x="891875" y="651404"/>
                    <a:pt x="842597" y="713846"/>
                  </a:cubicBezTo>
                  <a:cubicBezTo>
                    <a:pt x="793319" y="776288"/>
                    <a:pt x="767382" y="1211792"/>
                    <a:pt x="742598" y="1218671"/>
                  </a:cubicBezTo>
                  <a:cubicBezTo>
                    <a:pt x="717814" y="1225550"/>
                    <a:pt x="769745" y="784754"/>
                    <a:pt x="693895" y="755121"/>
                  </a:cubicBezTo>
                  <a:cubicBezTo>
                    <a:pt x="618046" y="725488"/>
                    <a:pt x="325512" y="1039284"/>
                    <a:pt x="287501" y="1040871"/>
                  </a:cubicBezTo>
                  <a:cubicBezTo>
                    <a:pt x="249490" y="1042458"/>
                    <a:pt x="436457" y="828675"/>
                    <a:pt x="465825" y="764646"/>
                  </a:cubicBezTo>
                  <a:cubicBezTo>
                    <a:pt x="495193" y="700617"/>
                    <a:pt x="536820" y="652992"/>
                    <a:pt x="463710" y="656696"/>
                  </a:cubicBezTo>
                  <a:cubicBezTo>
                    <a:pt x="390600" y="660400"/>
                    <a:pt x="54328" y="790575"/>
                    <a:pt x="27164" y="786871"/>
                  </a:cubicBezTo>
                  <a:close/>
                </a:path>
              </a:pathLst>
            </a:cu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/>
            </a:p>
          </p:txBody>
        </p:sp>
        <p:grpSp>
          <p:nvGrpSpPr>
            <p:cNvPr id="485" name="Group 484"/>
            <p:cNvGrpSpPr/>
            <p:nvPr/>
          </p:nvGrpSpPr>
          <p:grpSpPr>
            <a:xfrm>
              <a:off x="3629025" y="5451475"/>
              <a:ext cx="2960688" cy="1046164"/>
              <a:chOff x="3629025" y="5451475"/>
              <a:chExt cx="2960688" cy="1046164"/>
            </a:xfrm>
          </p:grpSpPr>
          <p:sp>
            <p:nvSpPr>
              <p:cNvPr id="222" name="Down Arrow 221"/>
              <p:cNvSpPr>
                <a:spLocks noChangeArrowheads="1"/>
              </p:cNvSpPr>
              <p:nvPr/>
            </p:nvSpPr>
            <p:spPr bwMode="auto">
              <a:xfrm rot="16860000">
                <a:off x="3713163" y="5611812"/>
                <a:ext cx="46038" cy="214313"/>
              </a:xfrm>
              <a:prstGeom prst="downArrow">
                <a:avLst>
                  <a:gd name="adj1" fmla="val 50000"/>
                  <a:gd name="adj2" fmla="val 49978"/>
                </a:avLst>
              </a:prstGeom>
              <a:solidFill>
                <a:srgbClr val="595959"/>
              </a:solidFill>
              <a:ln w="9525" algn="ctr">
                <a:solidFill>
                  <a:srgbClr val="7F7F7F"/>
                </a:solidFill>
                <a:miter lim="800000"/>
                <a:headEnd/>
                <a:tailEnd/>
              </a:ln>
              <a:effectLst>
                <a:outerShdw dist="23000" dir="5400000" rotWithShape="0">
                  <a:srgbClr val="000000">
                    <a:alpha val="34998"/>
                  </a:srgbClr>
                </a:outerShdw>
              </a:effectLst>
            </p:spPr>
            <p:txBody>
              <a:bodyPr rot="1080000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>
                  <a:solidFill>
                    <a:schemeClr val="lt1"/>
                  </a:solidFill>
                  <a:latin typeface="+mn-lt"/>
                </a:endParaRPr>
              </a:p>
            </p:txBody>
          </p:sp>
          <p:sp>
            <p:nvSpPr>
              <p:cNvPr id="202" name="Down Arrow 201"/>
              <p:cNvSpPr>
                <a:spLocks noChangeArrowheads="1"/>
              </p:cNvSpPr>
              <p:nvPr/>
            </p:nvSpPr>
            <p:spPr bwMode="auto">
              <a:xfrm rot="15840000">
                <a:off x="5514975" y="5708650"/>
                <a:ext cx="46038" cy="212725"/>
              </a:xfrm>
              <a:prstGeom prst="downArrow">
                <a:avLst>
                  <a:gd name="adj1" fmla="val 50000"/>
                  <a:gd name="adj2" fmla="val 49608"/>
                </a:avLst>
              </a:prstGeom>
              <a:solidFill>
                <a:srgbClr val="595959"/>
              </a:solidFill>
              <a:ln w="9525" algn="ctr">
                <a:solidFill>
                  <a:srgbClr val="7F7F7F"/>
                </a:solidFill>
                <a:miter lim="800000"/>
                <a:headEnd/>
                <a:tailEnd/>
              </a:ln>
              <a:effectLst>
                <a:outerShdw dist="23000" dir="5400000" rotWithShape="0">
                  <a:srgbClr val="000000">
                    <a:alpha val="34998"/>
                  </a:srgbClr>
                </a:outerShdw>
              </a:effectLst>
            </p:spPr>
            <p:txBody>
              <a:bodyPr rot="1080000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>
                  <a:solidFill>
                    <a:schemeClr val="lt1"/>
                  </a:solidFill>
                  <a:latin typeface="+mn-lt"/>
                </a:endParaRPr>
              </a:p>
            </p:txBody>
          </p:sp>
          <p:grpSp>
            <p:nvGrpSpPr>
              <p:cNvPr id="203" name="Group 326"/>
              <p:cNvGrpSpPr>
                <a:grpSpLocks/>
              </p:cNvGrpSpPr>
              <p:nvPr/>
            </p:nvGrpSpPr>
            <p:grpSpPr bwMode="auto">
              <a:xfrm>
                <a:off x="4721225" y="6048376"/>
                <a:ext cx="447675" cy="449263"/>
                <a:chOff x="4103517" y="2326302"/>
                <a:chExt cx="448329" cy="448329"/>
              </a:xfrm>
            </p:grpSpPr>
            <p:grpSp>
              <p:nvGrpSpPr>
                <p:cNvPr id="214" name="Group 327"/>
                <p:cNvGrpSpPr>
                  <a:grpSpLocks noChangeAspect="1"/>
                </p:cNvGrpSpPr>
                <p:nvPr/>
              </p:nvGrpSpPr>
              <p:grpSpPr bwMode="auto">
                <a:xfrm>
                  <a:off x="4103517" y="2326302"/>
                  <a:ext cx="448329" cy="448329"/>
                  <a:chOff x="3725335" y="2586525"/>
                  <a:chExt cx="914400" cy="914400"/>
                </a:xfrm>
              </p:grpSpPr>
              <p:sp>
                <p:nvSpPr>
                  <p:cNvPr id="216" name="Oval 215"/>
                  <p:cNvSpPr/>
                  <p:nvPr/>
                </p:nvSpPr>
                <p:spPr>
                  <a:xfrm>
                    <a:off x="3725335" y="2586523"/>
                    <a:ext cx="914400" cy="914400"/>
                  </a:xfrm>
                  <a:prstGeom prst="ellipse">
                    <a:avLst/>
                  </a:prstGeom>
                  <a:solidFill>
                    <a:srgbClr val="A7E1FF"/>
                  </a:solidFill>
                  <a:ln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b="0"/>
                  </a:p>
                </p:txBody>
              </p:sp>
              <p:sp>
                <p:nvSpPr>
                  <p:cNvPr id="217" name="Oval 216"/>
                  <p:cNvSpPr/>
                  <p:nvPr/>
                </p:nvSpPr>
                <p:spPr>
                  <a:xfrm>
                    <a:off x="3806400" y="2699612"/>
                    <a:ext cx="752272" cy="684991"/>
                  </a:xfrm>
                  <a:prstGeom prst="ellipse">
                    <a:avLst/>
                  </a:prstGeom>
                  <a:solidFill>
                    <a:srgbClr val="4FA0FF"/>
                  </a:solidFill>
                  <a:ln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900" b="0" dirty="0"/>
                  </a:p>
                </p:txBody>
              </p:sp>
            </p:grpSp>
            <p:sp>
              <p:nvSpPr>
                <p:cNvPr id="215" name="TextBox 328"/>
                <p:cNvSpPr txBox="1">
                  <a:spLocks noChangeArrowheads="1"/>
                </p:cNvSpPr>
                <p:nvPr/>
              </p:nvSpPr>
              <p:spPr bwMode="auto">
                <a:xfrm>
                  <a:off x="4126773" y="2404750"/>
                  <a:ext cx="399017" cy="2616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3200" b="1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 sz="3200" b="1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 sz="3200" b="1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 sz="3200" b="1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 sz="3200" b="1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r>
                    <a:rPr lang="en-US" sz="1100">
                      <a:latin typeface="Calibri" pitchFamily="34" charset="0"/>
                    </a:rPr>
                    <a:t>Th1</a:t>
                  </a:r>
                </a:p>
              </p:txBody>
            </p:sp>
          </p:grpSp>
          <p:grpSp>
            <p:nvGrpSpPr>
              <p:cNvPr id="205" name="Group 517"/>
              <p:cNvGrpSpPr>
                <a:grpSpLocks/>
              </p:cNvGrpSpPr>
              <p:nvPr/>
            </p:nvGrpSpPr>
            <p:grpSpPr bwMode="auto">
              <a:xfrm>
                <a:off x="5241925" y="6046788"/>
                <a:ext cx="560388" cy="412750"/>
                <a:chOff x="4171089" y="2814943"/>
                <a:chExt cx="560595" cy="412600"/>
              </a:xfrm>
            </p:grpSpPr>
            <p:grpSp>
              <p:nvGrpSpPr>
                <p:cNvPr id="207" name="Group 518"/>
                <p:cNvGrpSpPr>
                  <a:grpSpLocks/>
                </p:cNvGrpSpPr>
                <p:nvPr/>
              </p:nvGrpSpPr>
              <p:grpSpPr bwMode="auto">
                <a:xfrm>
                  <a:off x="4171089" y="2814943"/>
                  <a:ext cx="501430" cy="206642"/>
                  <a:chOff x="4171089" y="2814944"/>
                  <a:chExt cx="401031" cy="151008"/>
                </a:xfrm>
              </p:grpSpPr>
              <p:sp>
                <p:nvSpPr>
                  <p:cNvPr id="209" name="Connector 521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4454324" y="2814944"/>
                    <a:ext cx="71126" cy="27832"/>
                  </a:xfrm>
                  <a:prstGeom prst="flowChartConnector">
                    <a:avLst/>
                  </a:prstGeom>
                  <a:solidFill>
                    <a:srgbClr val="F3CD60"/>
                  </a:solidFill>
                  <a:ln w="9525" algn="ctr">
                    <a:solidFill>
                      <a:srgbClr val="F1E68D"/>
                    </a:solidFill>
                    <a:round/>
                    <a:headEnd/>
                    <a:tailEnd/>
                  </a:ln>
                  <a:effectLst>
                    <a:outerShdw dist="23000" dir="5400000" rotWithShape="0">
                      <a:srgbClr val="000000">
                        <a:alpha val="34999"/>
                      </a:srgbClr>
                    </a:outerShdw>
                  </a:effectLst>
                </p:spPr>
                <p:txBody>
                  <a:bodyPr rot="10800000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b="0">
                      <a:solidFill>
                        <a:schemeClr val="lt1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210" name="Connector 526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4351445" y="2879886"/>
                    <a:ext cx="69856" cy="26672"/>
                  </a:xfrm>
                  <a:prstGeom prst="flowChartConnector">
                    <a:avLst/>
                  </a:prstGeom>
                  <a:solidFill>
                    <a:srgbClr val="F3CD60"/>
                  </a:solidFill>
                  <a:ln w="9525" algn="ctr">
                    <a:solidFill>
                      <a:srgbClr val="F1E68D"/>
                    </a:solidFill>
                    <a:round/>
                    <a:headEnd/>
                    <a:tailEnd/>
                  </a:ln>
                  <a:effectLst>
                    <a:outerShdw dist="23000" dir="5400000" rotWithShape="0">
                      <a:srgbClr val="000000">
                        <a:alpha val="34999"/>
                      </a:srgbClr>
                    </a:outerShdw>
                  </a:effectLst>
                </p:spPr>
                <p:txBody>
                  <a:bodyPr rot="10800000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b="0">
                      <a:solidFill>
                        <a:schemeClr val="lt1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211" name="Connector 527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4257457" y="2843936"/>
                    <a:ext cx="69856" cy="27832"/>
                  </a:xfrm>
                  <a:prstGeom prst="flowChartConnector">
                    <a:avLst/>
                  </a:prstGeom>
                  <a:solidFill>
                    <a:srgbClr val="F3CD60"/>
                  </a:solidFill>
                  <a:ln w="9525" algn="ctr">
                    <a:solidFill>
                      <a:srgbClr val="F1E68D"/>
                    </a:solidFill>
                    <a:round/>
                    <a:headEnd/>
                    <a:tailEnd/>
                  </a:ln>
                  <a:effectLst>
                    <a:outerShdw dist="23000" dir="5400000" rotWithShape="0">
                      <a:srgbClr val="000000">
                        <a:alpha val="34999"/>
                      </a:srgbClr>
                    </a:outerShdw>
                  </a:effectLst>
                </p:spPr>
                <p:txBody>
                  <a:bodyPr rot="10800000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b="0">
                      <a:solidFill>
                        <a:schemeClr val="lt1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212" name="Connector 52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4171089" y="2937870"/>
                    <a:ext cx="69856" cy="27832"/>
                  </a:xfrm>
                  <a:prstGeom prst="flowChartConnector">
                    <a:avLst/>
                  </a:prstGeom>
                  <a:solidFill>
                    <a:srgbClr val="F3CD60"/>
                  </a:solidFill>
                  <a:ln w="9525" algn="ctr">
                    <a:solidFill>
                      <a:srgbClr val="F1E68D"/>
                    </a:solidFill>
                    <a:round/>
                    <a:headEnd/>
                    <a:tailEnd/>
                  </a:ln>
                  <a:effectLst>
                    <a:outerShdw dist="23000" dir="5400000" rotWithShape="0">
                      <a:srgbClr val="000000">
                        <a:alpha val="34999"/>
                      </a:srgbClr>
                    </a:outerShdw>
                  </a:effectLst>
                </p:spPr>
                <p:txBody>
                  <a:bodyPr rot="10800000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b="0">
                      <a:solidFill>
                        <a:schemeClr val="lt1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213" name="Connector 529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4502588" y="2911197"/>
                    <a:ext cx="69856" cy="26673"/>
                  </a:xfrm>
                  <a:prstGeom prst="flowChartConnector">
                    <a:avLst/>
                  </a:prstGeom>
                  <a:solidFill>
                    <a:srgbClr val="F3CD60"/>
                  </a:solidFill>
                  <a:ln w="9525" algn="ctr">
                    <a:solidFill>
                      <a:srgbClr val="F1E68D"/>
                    </a:solidFill>
                    <a:round/>
                    <a:headEnd/>
                    <a:tailEnd/>
                  </a:ln>
                  <a:effectLst>
                    <a:outerShdw dist="23000" dir="5400000" rotWithShape="0">
                      <a:srgbClr val="000000">
                        <a:alpha val="34999"/>
                      </a:srgbClr>
                    </a:outerShdw>
                  </a:effectLst>
                </p:spPr>
                <p:txBody>
                  <a:bodyPr rot="10800000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b="0">
                      <a:solidFill>
                        <a:schemeClr val="lt1"/>
                      </a:solidFill>
                      <a:latin typeface="+mn-lt"/>
                    </a:endParaRPr>
                  </a:p>
                </p:txBody>
              </p:sp>
            </p:grpSp>
            <p:sp>
              <p:nvSpPr>
                <p:cNvPr id="208" name="TextBox 520"/>
                <p:cNvSpPr txBox="1">
                  <a:spLocks noChangeArrowheads="1"/>
                </p:cNvSpPr>
                <p:nvPr/>
              </p:nvSpPr>
              <p:spPr bwMode="auto">
                <a:xfrm>
                  <a:off x="4226672" y="2953005"/>
                  <a:ext cx="505012" cy="2745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3200" b="1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 sz="3200" b="1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 sz="3200" b="1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 sz="3200" b="1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 sz="3200" b="1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r>
                    <a:rPr lang="en-US" sz="1200">
                      <a:latin typeface="Calibri" pitchFamily="34" charset="0"/>
                    </a:rPr>
                    <a:t>IFN-</a:t>
                  </a:r>
                  <a:r>
                    <a:rPr lang="en-US" sz="1200">
                      <a:latin typeface="Symbol" pitchFamily="18" charset="2"/>
                    </a:rPr>
                    <a:t>g</a:t>
                  </a:r>
                </a:p>
              </p:txBody>
            </p:sp>
          </p:grpSp>
          <p:sp>
            <p:nvSpPr>
              <p:cNvPr id="206" name="TextBox 129"/>
              <p:cNvSpPr txBox="1">
                <a:spLocks noChangeArrowheads="1"/>
              </p:cNvSpPr>
              <p:nvPr/>
            </p:nvSpPr>
            <p:spPr bwMode="auto">
              <a:xfrm>
                <a:off x="4305300" y="5710238"/>
                <a:ext cx="444500" cy="2460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 b="1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 sz="3200" b="1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 sz="3200" b="1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 sz="3200" b="1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 sz="3200" b="1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r>
                  <a:rPr lang="en-US" sz="1000">
                    <a:latin typeface="Calibri" pitchFamily="34" charset="0"/>
                  </a:rPr>
                  <a:t>IL-1</a:t>
                </a:r>
                <a:r>
                  <a:rPr lang="en-US" sz="1000">
                    <a:latin typeface="Symbol" pitchFamily="18" charset="2"/>
                  </a:rPr>
                  <a:t>b</a:t>
                </a:r>
              </a:p>
            </p:txBody>
          </p:sp>
          <p:sp>
            <p:nvSpPr>
              <p:cNvPr id="198" name="Oval 197"/>
              <p:cNvSpPr/>
              <p:nvPr/>
            </p:nvSpPr>
            <p:spPr bwMode="auto">
              <a:xfrm>
                <a:off x="6142038" y="5451475"/>
                <a:ext cx="447675" cy="449263"/>
              </a:xfrm>
              <a:prstGeom prst="ellipse">
                <a:avLst/>
              </a:prstGeom>
              <a:solidFill>
                <a:srgbClr val="A7E1FF"/>
              </a:solidFill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/>
              </a:p>
            </p:txBody>
          </p:sp>
          <p:sp>
            <p:nvSpPr>
              <p:cNvPr id="199" name="Oval 198"/>
              <p:cNvSpPr/>
              <p:nvPr/>
            </p:nvSpPr>
            <p:spPr bwMode="auto">
              <a:xfrm>
                <a:off x="6181725" y="5507038"/>
                <a:ext cx="368300" cy="336550"/>
              </a:xfrm>
              <a:prstGeom prst="ellipse">
                <a:avLst/>
              </a:prstGeom>
              <a:solidFill>
                <a:srgbClr val="4FA0FF"/>
              </a:solidFill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b="0" dirty="0"/>
              </a:p>
            </p:txBody>
          </p:sp>
          <p:sp>
            <p:nvSpPr>
              <p:cNvPr id="197" name="TextBox 523"/>
              <p:cNvSpPr txBox="1">
                <a:spLocks noChangeArrowheads="1"/>
              </p:cNvSpPr>
              <p:nvPr/>
            </p:nvSpPr>
            <p:spPr bwMode="auto">
              <a:xfrm>
                <a:off x="6165260" y="5530086"/>
                <a:ext cx="398435" cy="262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 b="1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 sz="3200" b="1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 sz="3200" b="1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 sz="3200" b="1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 sz="3200" b="1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r>
                  <a:rPr lang="en-US" sz="1100">
                    <a:latin typeface="Calibri" pitchFamily="34" charset="0"/>
                  </a:rPr>
                  <a:t>Th1</a:t>
                </a:r>
              </a:p>
            </p:txBody>
          </p:sp>
        </p:grpSp>
        <p:grpSp>
          <p:nvGrpSpPr>
            <p:cNvPr id="486" name="Group 485"/>
            <p:cNvGrpSpPr/>
            <p:nvPr/>
          </p:nvGrpSpPr>
          <p:grpSpPr>
            <a:xfrm>
              <a:off x="2132013" y="4224338"/>
              <a:ext cx="1830387" cy="1927225"/>
              <a:chOff x="2132013" y="4224338"/>
              <a:chExt cx="1830387" cy="1927225"/>
            </a:xfrm>
          </p:grpSpPr>
          <p:grpSp>
            <p:nvGrpSpPr>
              <p:cNvPr id="221" name="Group 34"/>
              <p:cNvGrpSpPr>
                <a:grpSpLocks/>
              </p:cNvGrpSpPr>
              <p:nvPr/>
            </p:nvGrpSpPr>
            <p:grpSpPr bwMode="auto">
              <a:xfrm>
                <a:off x="2239963" y="4535488"/>
                <a:ext cx="1385888" cy="1189038"/>
                <a:chOff x="1371556" y="4494528"/>
                <a:chExt cx="1386774" cy="1188552"/>
              </a:xfrm>
            </p:grpSpPr>
            <p:grpSp>
              <p:nvGrpSpPr>
                <p:cNvPr id="240" name="Group 239"/>
                <p:cNvGrpSpPr>
                  <a:grpSpLocks noChangeAspect="1"/>
                </p:cNvGrpSpPr>
                <p:nvPr/>
              </p:nvGrpSpPr>
              <p:grpSpPr>
                <a:xfrm rot="825998">
                  <a:off x="1425543" y="4524499"/>
                  <a:ext cx="440423" cy="440423"/>
                  <a:chOff x="3725333" y="2586523"/>
                  <a:chExt cx="914400" cy="914400"/>
                </a:xfrm>
                <a:solidFill>
                  <a:srgbClr val="A7E1FF"/>
                </a:solidFill>
              </p:grpSpPr>
              <p:sp>
                <p:nvSpPr>
                  <p:cNvPr id="257" name="Oval 256"/>
                  <p:cNvSpPr/>
                  <p:nvPr/>
                </p:nvSpPr>
                <p:spPr>
                  <a:xfrm>
                    <a:off x="3725333" y="2586523"/>
                    <a:ext cx="914400" cy="914400"/>
                  </a:xfrm>
                  <a:prstGeom prst="ellipse">
                    <a:avLst/>
                  </a:prstGeom>
                  <a:grpFill/>
                  <a:ln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b="0"/>
                  </a:p>
                </p:txBody>
              </p:sp>
              <p:sp>
                <p:nvSpPr>
                  <p:cNvPr id="258" name="Oval 257"/>
                  <p:cNvSpPr/>
                  <p:nvPr/>
                </p:nvSpPr>
                <p:spPr>
                  <a:xfrm>
                    <a:off x="3805769" y="2700482"/>
                    <a:ext cx="753533" cy="683181"/>
                  </a:xfrm>
                  <a:prstGeom prst="ellipse">
                    <a:avLst/>
                  </a:prstGeom>
                  <a:grpFill/>
                  <a:ln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b="0"/>
                  </a:p>
                </p:txBody>
              </p:sp>
            </p:grpSp>
            <p:grpSp>
              <p:nvGrpSpPr>
                <p:cNvPr id="241" name="Group 200"/>
                <p:cNvGrpSpPr>
                  <a:grpSpLocks noChangeAspect="1"/>
                </p:cNvGrpSpPr>
                <p:nvPr/>
              </p:nvGrpSpPr>
              <p:grpSpPr bwMode="auto">
                <a:xfrm>
                  <a:off x="2174399" y="5234751"/>
                  <a:ext cx="448329" cy="448329"/>
                  <a:chOff x="3725333" y="2586523"/>
                  <a:chExt cx="914400" cy="914400"/>
                </a:xfrm>
              </p:grpSpPr>
              <p:sp>
                <p:nvSpPr>
                  <p:cNvPr id="255" name="Oval 254"/>
                  <p:cNvSpPr/>
                  <p:nvPr/>
                </p:nvSpPr>
                <p:spPr>
                  <a:xfrm>
                    <a:off x="3724021" y="2584992"/>
                    <a:ext cx="916890" cy="915929"/>
                  </a:xfrm>
                  <a:prstGeom prst="ellipse">
                    <a:avLst/>
                  </a:prstGeom>
                  <a:solidFill>
                    <a:srgbClr val="A7E1FF"/>
                  </a:solidFill>
                  <a:ln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b="0"/>
                  </a:p>
                </p:txBody>
              </p:sp>
              <p:sp>
                <p:nvSpPr>
                  <p:cNvPr id="256" name="Oval 255"/>
                  <p:cNvSpPr/>
                  <p:nvPr/>
                </p:nvSpPr>
                <p:spPr>
                  <a:xfrm>
                    <a:off x="3805019" y="2698268"/>
                    <a:ext cx="754893" cy="686138"/>
                  </a:xfrm>
                  <a:prstGeom prst="ellipse">
                    <a:avLst/>
                  </a:prstGeom>
                  <a:solidFill>
                    <a:srgbClr val="4FA0FF"/>
                  </a:solidFill>
                  <a:ln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b="0"/>
                  </a:p>
                </p:txBody>
              </p:sp>
            </p:grpSp>
            <p:grpSp>
              <p:nvGrpSpPr>
                <p:cNvPr id="242" name="Group 414"/>
                <p:cNvGrpSpPr>
                  <a:grpSpLocks/>
                </p:cNvGrpSpPr>
                <p:nvPr/>
              </p:nvGrpSpPr>
              <p:grpSpPr bwMode="auto">
                <a:xfrm>
                  <a:off x="1404974" y="4542872"/>
                  <a:ext cx="1353356" cy="1106952"/>
                  <a:chOff x="716744" y="2609231"/>
                  <a:chExt cx="1353356" cy="1106952"/>
                </a:xfrm>
              </p:grpSpPr>
              <p:grpSp>
                <p:nvGrpSpPr>
                  <p:cNvPr id="243" name="Group 415"/>
                  <p:cNvGrpSpPr>
                    <a:grpSpLocks/>
                  </p:cNvGrpSpPr>
                  <p:nvPr/>
                </p:nvGrpSpPr>
                <p:grpSpPr bwMode="auto">
                  <a:xfrm rot="-1157484">
                    <a:off x="716744" y="2609231"/>
                    <a:ext cx="1353356" cy="1106952"/>
                    <a:chOff x="1235627" y="1972204"/>
                    <a:chExt cx="1481910" cy="1225550"/>
                  </a:xfrm>
                </p:grpSpPr>
                <p:sp>
                  <p:nvSpPr>
                    <p:cNvPr id="253" name="Freeform 252"/>
                    <p:cNvSpPr/>
                    <p:nvPr/>
                  </p:nvSpPr>
                  <p:spPr>
                    <a:xfrm>
                      <a:off x="1235709" y="1971400"/>
                      <a:ext cx="1481975" cy="1226291"/>
                    </a:xfrm>
                    <a:custGeom>
                      <a:avLst/>
                      <a:gdLst>
                        <a:gd name="connsiteX0" fmla="*/ 0 w 914400"/>
                        <a:gd name="connsiteY0" fmla="*/ 457200 h 914400"/>
                        <a:gd name="connsiteX1" fmla="*/ 457200 w 914400"/>
                        <a:gd name="connsiteY1" fmla="*/ 0 h 914400"/>
                        <a:gd name="connsiteX2" fmla="*/ 914400 w 914400"/>
                        <a:gd name="connsiteY2" fmla="*/ 457200 h 914400"/>
                        <a:gd name="connsiteX3" fmla="*/ 457200 w 914400"/>
                        <a:gd name="connsiteY3" fmla="*/ 914400 h 914400"/>
                        <a:gd name="connsiteX4" fmla="*/ 0 w 914400"/>
                        <a:gd name="connsiteY4" fmla="*/ 457200 h 914400"/>
                        <a:gd name="connsiteX0" fmla="*/ 9171 w 932742"/>
                        <a:gd name="connsiteY0" fmla="*/ 755650 h 1212850"/>
                        <a:gd name="connsiteX1" fmla="*/ 411343 w 932742"/>
                        <a:gd name="connsiteY1" fmla="*/ 0 h 1212850"/>
                        <a:gd name="connsiteX2" fmla="*/ 923571 w 932742"/>
                        <a:gd name="connsiteY2" fmla="*/ 755650 h 1212850"/>
                        <a:gd name="connsiteX3" fmla="*/ 466371 w 932742"/>
                        <a:gd name="connsiteY3" fmla="*/ 1212850 h 1212850"/>
                        <a:gd name="connsiteX4" fmla="*/ 9171 w 932742"/>
                        <a:gd name="connsiteY4" fmla="*/ 755650 h 1212850"/>
                        <a:gd name="connsiteX0" fmla="*/ 28971 w 952542"/>
                        <a:gd name="connsiteY0" fmla="*/ 821267 h 1278467"/>
                        <a:gd name="connsiteX1" fmla="*/ 312342 w 952542"/>
                        <a:gd name="connsiteY1" fmla="*/ 427567 h 1278467"/>
                        <a:gd name="connsiteX2" fmla="*/ 431143 w 952542"/>
                        <a:gd name="connsiteY2" fmla="*/ 65617 h 1278467"/>
                        <a:gd name="connsiteX3" fmla="*/ 943371 w 952542"/>
                        <a:gd name="connsiteY3" fmla="*/ 821267 h 1278467"/>
                        <a:gd name="connsiteX4" fmla="*/ 486171 w 952542"/>
                        <a:gd name="connsiteY4" fmla="*/ 1278467 h 1278467"/>
                        <a:gd name="connsiteX5" fmla="*/ 28971 w 952542"/>
                        <a:gd name="connsiteY5" fmla="*/ 821267 h 1278467"/>
                        <a:gd name="connsiteX0" fmla="*/ 28971 w 944253"/>
                        <a:gd name="connsiteY0" fmla="*/ 761471 h 1218671"/>
                        <a:gd name="connsiteX1" fmla="*/ 312342 w 944253"/>
                        <a:gd name="connsiteY1" fmla="*/ 367771 h 1218671"/>
                        <a:gd name="connsiteX2" fmla="*/ 431143 w 944253"/>
                        <a:gd name="connsiteY2" fmla="*/ 5821 h 1218671"/>
                        <a:gd name="connsiteX3" fmla="*/ 491461 w 944253"/>
                        <a:gd name="connsiteY3" fmla="*/ 332847 h 1218671"/>
                        <a:gd name="connsiteX4" fmla="*/ 943371 w 944253"/>
                        <a:gd name="connsiteY4" fmla="*/ 761471 h 1218671"/>
                        <a:gd name="connsiteX5" fmla="*/ 486171 w 944253"/>
                        <a:gd name="connsiteY5" fmla="*/ 1218671 h 1218671"/>
                        <a:gd name="connsiteX6" fmla="*/ 28971 w 944253"/>
                        <a:gd name="connsiteY6" fmla="*/ 761471 h 1218671"/>
                        <a:gd name="connsiteX0" fmla="*/ 28971 w 963304"/>
                        <a:gd name="connsiteY0" fmla="*/ 761471 h 1218671"/>
                        <a:gd name="connsiteX1" fmla="*/ 312342 w 963304"/>
                        <a:gd name="connsiteY1" fmla="*/ 367771 h 1218671"/>
                        <a:gd name="connsiteX2" fmla="*/ 431143 w 963304"/>
                        <a:gd name="connsiteY2" fmla="*/ 5821 h 1218671"/>
                        <a:gd name="connsiteX3" fmla="*/ 491461 w 963304"/>
                        <a:gd name="connsiteY3" fmla="*/ 332847 h 1218671"/>
                        <a:gd name="connsiteX4" fmla="*/ 605770 w 963304"/>
                        <a:gd name="connsiteY4" fmla="*/ 339197 h 1218671"/>
                        <a:gd name="connsiteX5" fmla="*/ 943371 w 963304"/>
                        <a:gd name="connsiteY5" fmla="*/ 761471 h 1218671"/>
                        <a:gd name="connsiteX6" fmla="*/ 486171 w 963304"/>
                        <a:gd name="connsiteY6" fmla="*/ 1218671 h 1218671"/>
                        <a:gd name="connsiteX7" fmla="*/ 28971 w 963304"/>
                        <a:gd name="connsiteY7" fmla="*/ 761471 h 1218671"/>
                        <a:gd name="connsiteX0" fmla="*/ 28971 w 964538"/>
                        <a:gd name="connsiteY0" fmla="*/ 761471 h 1218671"/>
                        <a:gd name="connsiteX1" fmla="*/ 312342 w 964538"/>
                        <a:gd name="connsiteY1" fmla="*/ 367771 h 1218671"/>
                        <a:gd name="connsiteX2" fmla="*/ 431143 w 964538"/>
                        <a:gd name="connsiteY2" fmla="*/ 5821 h 1218671"/>
                        <a:gd name="connsiteX3" fmla="*/ 491461 w 964538"/>
                        <a:gd name="connsiteY3" fmla="*/ 332847 h 1218671"/>
                        <a:gd name="connsiteX4" fmla="*/ 605770 w 964538"/>
                        <a:gd name="connsiteY4" fmla="*/ 339197 h 1218671"/>
                        <a:gd name="connsiteX5" fmla="*/ 613172 w 964538"/>
                        <a:gd name="connsiteY5" fmla="*/ 342372 h 1218671"/>
                        <a:gd name="connsiteX6" fmla="*/ 943371 w 964538"/>
                        <a:gd name="connsiteY6" fmla="*/ 761471 h 1218671"/>
                        <a:gd name="connsiteX7" fmla="*/ 486171 w 964538"/>
                        <a:gd name="connsiteY7" fmla="*/ 1218671 h 1218671"/>
                        <a:gd name="connsiteX8" fmla="*/ 28971 w 964538"/>
                        <a:gd name="connsiteY8" fmla="*/ 761471 h 1218671"/>
                        <a:gd name="connsiteX0" fmla="*/ 28971 w 974592"/>
                        <a:gd name="connsiteY0" fmla="*/ 761471 h 1218671"/>
                        <a:gd name="connsiteX1" fmla="*/ 312342 w 974592"/>
                        <a:gd name="connsiteY1" fmla="*/ 367771 h 1218671"/>
                        <a:gd name="connsiteX2" fmla="*/ 431143 w 974592"/>
                        <a:gd name="connsiteY2" fmla="*/ 5821 h 1218671"/>
                        <a:gd name="connsiteX3" fmla="*/ 491461 w 974592"/>
                        <a:gd name="connsiteY3" fmla="*/ 332847 h 1218671"/>
                        <a:gd name="connsiteX4" fmla="*/ 605770 w 974592"/>
                        <a:gd name="connsiteY4" fmla="*/ 339197 h 1218671"/>
                        <a:gd name="connsiteX5" fmla="*/ 673500 w 974592"/>
                        <a:gd name="connsiteY5" fmla="*/ 342372 h 1218671"/>
                        <a:gd name="connsiteX6" fmla="*/ 943371 w 974592"/>
                        <a:gd name="connsiteY6" fmla="*/ 761471 h 1218671"/>
                        <a:gd name="connsiteX7" fmla="*/ 486171 w 974592"/>
                        <a:gd name="connsiteY7" fmla="*/ 1218671 h 1218671"/>
                        <a:gd name="connsiteX8" fmla="*/ 28971 w 974592"/>
                        <a:gd name="connsiteY8" fmla="*/ 761471 h 1218671"/>
                        <a:gd name="connsiteX0" fmla="*/ 28971 w 999198"/>
                        <a:gd name="connsiteY0" fmla="*/ 761471 h 1218671"/>
                        <a:gd name="connsiteX1" fmla="*/ 312342 w 999198"/>
                        <a:gd name="connsiteY1" fmla="*/ 367771 h 1218671"/>
                        <a:gd name="connsiteX2" fmla="*/ 431143 w 999198"/>
                        <a:gd name="connsiteY2" fmla="*/ 5821 h 1218671"/>
                        <a:gd name="connsiteX3" fmla="*/ 491461 w 999198"/>
                        <a:gd name="connsiteY3" fmla="*/ 332847 h 1218671"/>
                        <a:gd name="connsiteX4" fmla="*/ 605770 w 999198"/>
                        <a:gd name="connsiteY4" fmla="*/ 339197 h 1218671"/>
                        <a:gd name="connsiteX5" fmla="*/ 673500 w 999198"/>
                        <a:gd name="connsiteY5" fmla="*/ 342372 h 1218671"/>
                        <a:gd name="connsiteX6" fmla="*/ 821134 w 999198"/>
                        <a:gd name="connsiteY6" fmla="*/ 348722 h 1218671"/>
                        <a:gd name="connsiteX7" fmla="*/ 943371 w 999198"/>
                        <a:gd name="connsiteY7" fmla="*/ 761471 h 1218671"/>
                        <a:gd name="connsiteX8" fmla="*/ 486171 w 999198"/>
                        <a:gd name="connsiteY8" fmla="*/ 1218671 h 1218671"/>
                        <a:gd name="connsiteX9" fmla="*/ 28971 w 999198"/>
                        <a:gd name="connsiteY9" fmla="*/ 761471 h 1218671"/>
                        <a:gd name="connsiteX0" fmla="*/ 28971 w 1020320"/>
                        <a:gd name="connsiteY0" fmla="*/ 761471 h 1218671"/>
                        <a:gd name="connsiteX1" fmla="*/ 312342 w 1020320"/>
                        <a:gd name="connsiteY1" fmla="*/ 367771 h 1218671"/>
                        <a:gd name="connsiteX2" fmla="*/ 431143 w 1020320"/>
                        <a:gd name="connsiteY2" fmla="*/ 5821 h 1218671"/>
                        <a:gd name="connsiteX3" fmla="*/ 491461 w 1020320"/>
                        <a:gd name="connsiteY3" fmla="*/ 332847 h 1218671"/>
                        <a:gd name="connsiteX4" fmla="*/ 605770 w 1020320"/>
                        <a:gd name="connsiteY4" fmla="*/ 339197 h 1218671"/>
                        <a:gd name="connsiteX5" fmla="*/ 673500 w 1020320"/>
                        <a:gd name="connsiteY5" fmla="*/ 342372 h 1218671"/>
                        <a:gd name="connsiteX6" fmla="*/ 947865 w 1020320"/>
                        <a:gd name="connsiteY6" fmla="*/ 145522 h 1218671"/>
                        <a:gd name="connsiteX7" fmla="*/ 943371 w 1020320"/>
                        <a:gd name="connsiteY7" fmla="*/ 761471 h 1218671"/>
                        <a:gd name="connsiteX8" fmla="*/ 486171 w 1020320"/>
                        <a:gd name="connsiteY8" fmla="*/ 1218671 h 1218671"/>
                        <a:gd name="connsiteX9" fmla="*/ 28971 w 1020320"/>
                        <a:gd name="connsiteY9" fmla="*/ 761471 h 1218671"/>
                        <a:gd name="connsiteX0" fmla="*/ 28971 w 997606"/>
                        <a:gd name="connsiteY0" fmla="*/ 761471 h 1218671"/>
                        <a:gd name="connsiteX1" fmla="*/ 312342 w 997606"/>
                        <a:gd name="connsiteY1" fmla="*/ 367771 h 1218671"/>
                        <a:gd name="connsiteX2" fmla="*/ 431143 w 997606"/>
                        <a:gd name="connsiteY2" fmla="*/ 5821 h 1218671"/>
                        <a:gd name="connsiteX3" fmla="*/ 491461 w 997606"/>
                        <a:gd name="connsiteY3" fmla="*/ 332847 h 1218671"/>
                        <a:gd name="connsiteX4" fmla="*/ 605770 w 997606"/>
                        <a:gd name="connsiteY4" fmla="*/ 339197 h 1218671"/>
                        <a:gd name="connsiteX5" fmla="*/ 673500 w 997606"/>
                        <a:gd name="connsiteY5" fmla="*/ 342372 h 1218671"/>
                        <a:gd name="connsiteX6" fmla="*/ 947865 w 997606"/>
                        <a:gd name="connsiteY6" fmla="*/ 145522 h 1218671"/>
                        <a:gd name="connsiteX7" fmla="*/ 706305 w 997606"/>
                        <a:gd name="connsiteY7" fmla="*/ 507472 h 1218671"/>
                        <a:gd name="connsiteX8" fmla="*/ 943371 w 997606"/>
                        <a:gd name="connsiteY8" fmla="*/ 761471 h 1218671"/>
                        <a:gd name="connsiteX9" fmla="*/ 486171 w 997606"/>
                        <a:gd name="connsiteY9" fmla="*/ 1218671 h 1218671"/>
                        <a:gd name="connsiteX10" fmla="*/ 28971 w 997606"/>
                        <a:gd name="connsiteY10" fmla="*/ 761471 h 1218671"/>
                        <a:gd name="connsiteX0" fmla="*/ 28971 w 1198385"/>
                        <a:gd name="connsiteY0" fmla="*/ 761471 h 1218671"/>
                        <a:gd name="connsiteX1" fmla="*/ 312342 w 1198385"/>
                        <a:gd name="connsiteY1" fmla="*/ 367771 h 1218671"/>
                        <a:gd name="connsiteX2" fmla="*/ 431143 w 1198385"/>
                        <a:gd name="connsiteY2" fmla="*/ 5821 h 1218671"/>
                        <a:gd name="connsiteX3" fmla="*/ 491461 w 1198385"/>
                        <a:gd name="connsiteY3" fmla="*/ 332847 h 1218671"/>
                        <a:gd name="connsiteX4" fmla="*/ 605770 w 1198385"/>
                        <a:gd name="connsiteY4" fmla="*/ 339197 h 1218671"/>
                        <a:gd name="connsiteX5" fmla="*/ 673500 w 1198385"/>
                        <a:gd name="connsiteY5" fmla="*/ 342372 h 1218671"/>
                        <a:gd name="connsiteX6" fmla="*/ 947865 w 1198385"/>
                        <a:gd name="connsiteY6" fmla="*/ 145522 h 1218671"/>
                        <a:gd name="connsiteX7" fmla="*/ 706305 w 1198385"/>
                        <a:gd name="connsiteY7" fmla="*/ 507472 h 1218671"/>
                        <a:gd name="connsiteX8" fmla="*/ 1158874 w 1198385"/>
                        <a:gd name="connsiteY8" fmla="*/ 488422 h 1218671"/>
                        <a:gd name="connsiteX9" fmla="*/ 943371 w 1198385"/>
                        <a:gd name="connsiteY9" fmla="*/ 761471 h 1218671"/>
                        <a:gd name="connsiteX10" fmla="*/ 486171 w 1198385"/>
                        <a:gd name="connsiteY10" fmla="*/ 1218671 h 1218671"/>
                        <a:gd name="connsiteX11" fmla="*/ 28971 w 1198385"/>
                        <a:gd name="connsiteY11" fmla="*/ 761471 h 1218671"/>
                        <a:gd name="connsiteX0" fmla="*/ 28971 w 1225483"/>
                        <a:gd name="connsiteY0" fmla="*/ 761471 h 1218671"/>
                        <a:gd name="connsiteX1" fmla="*/ 312342 w 1225483"/>
                        <a:gd name="connsiteY1" fmla="*/ 367771 h 1218671"/>
                        <a:gd name="connsiteX2" fmla="*/ 431143 w 1225483"/>
                        <a:gd name="connsiteY2" fmla="*/ 5821 h 1218671"/>
                        <a:gd name="connsiteX3" fmla="*/ 491461 w 1225483"/>
                        <a:gd name="connsiteY3" fmla="*/ 332847 h 1218671"/>
                        <a:gd name="connsiteX4" fmla="*/ 605770 w 1225483"/>
                        <a:gd name="connsiteY4" fmla="*/ 339197 h 1218671"/>
                        <a:gd name="connsiteX5" fmla="*/ 673500 w 1225483"/>
                        <a:gd name="connsiteY5" fmla="*/ 342372 h 1218671"/>
                        <a:gd name="connsiteX6" fmla="*/ 947865 w 1225483"/>
                        <a:gd name="connsiteY6" fmla="*/ 145522 h 1218671"/>
                        <a:gd name="connsiteX7" fmla="*/ 706305 w 1225483"/>
                        <a:gd name="connsiteY7" fmla="*/ 507472 h 1218671"/>
                        <a:gd name="connsiteX8" fmla="*/ 1158874 w 1225483"/>
                        <a:gd name="connsiteY8" fmla="*/ 488422 h 1218671"/>
                        <a:gd name="connsiteX9" fmla="*/ 720721 w 1225483"/>
                        <a:gd name="connsiteY9" fmla="*/ 640822 h 1218671"/>
                        <a:gd name="connsiteX10" fmla="*/ 943371 w 1225483"/>
                        <a:gd name="connsiteY10" fmla="*/ 761471 h 1218671"/>
                        <a:gd name="connsiteX11" fmla="*/ 486171 w 1225483"/>
                        <a:gd name="connsiteY11" fmla="*/ 1218671 h 1218671"/>
                        <a:gd name="connsiteX12" fmla="*/ 28971 w 1225483"/>
                        <a:gd name="connsiteY12" fmla="*/ 761471 h 1218671"/>
                        <a:gd name="connsiteX0" fmla="*/ 28971 w 1225483"/>
                        <a:gd name="connsiteY0" fmla="*/ 761471 h 1232430"/>
                        <a:gd name="connsiteX1" fmla="*/ 312342 w 1225483"/>
                        <a:gd name="connsiteY1" fmla="*/ 367771 h 1232430"/>
                        <a:gd name="connsiteX2" fmla="*/ 431143 w 1225483"/>
                        <a:gd name="connsiteY2" fmla="*/ 5821 h 1232430"/>
                        <a:gd name="connsiteX3" fmla="*/ 491461 w 1225483"/>
                        <a:gd name="connsiteY3" fmla="*/ 332847 h 1232430"/>
                        <a:gd name="connsiteX4" fmla="*/ 605770 w 1225483"/>
                        <a:gd name="connsiteY4" fmla="*/ 339197 h 1232430"/>
                        <a:gd name="connsiteX5" fmla="*/ 673500 w 1225483"/>
                        <a:gd name="connsiteY5" fmla="*/ 342372 h 1232430"/>
                        <a:gd name="connsiteX6" fmla="*/ 947865 w 1225483"/>
                        <a:gd name="connsiteY6" fmla="*/ 145522 h 1232430"/>
                        <a:gd name="connsiteX7" fmla="*/ 706305 w 1225483"/>
                        <a:gd name="connsiteY7" fmla="*/ 507472 h 1232430"/>
                        <a:gd name="connsiteX8" fmla="*/ 1158874 w 1225483"/>
                        <a:gd name="connsiteY8" fmla="*/ 488422 h 1232430"/>
                        <a:gd name="connsiteX9" fmla="*/ 720721 w 1225483"/>
                        <a:gd name="connsiteY9" fmla="*/ 640822 h 1232430"/>
                        <a:gd name="connsiteX10" fmla="*/ 943371 w 1225483"/>
                        <a:gd name="connsiteY10" fmla="*/ 761471 h 1232430"/>
                        <a:gd name="connsiteX11" fmla="*/ 781838 w 1225483"/>
                        <a:gd name="connsiteY11" fmla="*/ 844022 h 1232430"/>
                        <a:gd name="connsiteX12" fmla="*/ 486171 w 1225483"/>
                        <a:gd name="connsiteY12" fmla="*/ 1218671 h 1232430"/>
                        <a:gd name="connsiteX13" fmla="*/ 28971 w 1225483"/>
                        <a:gd name="connsiteY13" fmla="*/ 761471 h 1232430"/>
                        <a:gd name="connsiteX0" fmla="*/ 125938 w 1322450"/>
                        <a:gd name="connsiteY0" fmla="*/ 761471 h 1232430"/>
                        <a:gd name="connsiteX1" fmla="*/ 47228 w 1322450"/>
                        <a:gd name="connsiteY1" fmla="*/ 170921 h 1232430"/>
                        <a:gd name="connsiteX2" fmla="*/ 409309 w 1322450"/>
                        <a:gd name="connsiteY2" fmla="*/ 367771 h 1232430"/>
                        <a:gd name="connsiteX3" fmla="*/ 528110 w 1322450"/>
                        <a:gd name="connsiteY3" fmla="*/ 5821 h 1232430"/>
                        <a:gd name="connsiteX4" fmla="*/ 588428 w 1322450"/>
                        <a:gd name="connsiteY4" fmla="*/ 332847 h 1232430"/>
                        <a:gd name="connsiteX5" fmla="*/ 702737 w 1322450"/>
                        <a:gd name="connsiteY5" fmla="*/ 339197 h 1232430"/>
                        <a:gd name="connsiteX6" fmla="*/ 770467 w 1322450"/>
                        <a:gd name="connsiteY6" fmla="*/ 342372 h 1232430"/>
                        <a:gd name="connsiteX7" fmla="*/ 1044832 w 1322450"/>
                        <a:gd name="connsiteY7" fmla="*/ 145522 h 1232430"/>
                        <a:gd name="connsiteX8" fmla="*/ 803272 w 1322450"/>
                        <a:gd name="connsiteY8" fmla="*/ 507472 h 1232430"/>
                        <a:gd name="connsiteX9" fmla="*/ 1255841 w 1322450"/>
                        <a:gd name="connsiteY9" fmla="*/ 488422 h 1232430"/>
                        <a:gd name="connsiteX10" fmla="*/ 817688 w 1322450"/>
                        <a:gd name="connsiteY10" fmla="*/ 640822 h 1232430"/>
                        <a:gd name="connsiteX11" fmla="*/ 1040338 w 1322450"/>
                        <a:gd name="connsiteY11" fmla="*/ 761471 h 1232430"/>
                        <a:gd name="connsiteX12" fmla="*/ 878805 w 1322450"/>
                        <a:gd name="connsiteY12" fmla="*/ 844022 h 1232430"/>
                        <a:gd name="connsiteX13" fmla="*/ 583138 w 1322450"/>
                        <a:gd name="connsiteY13" fmla="*/ 1218671 h 1232430"/>
                        <a:gd name="connsiteX14" fmla="*/ 125938 w 1322450"/>
                        <a:gd name="connsiteY14" fmla="*/ 761471 h 1232430"/>
                        <a:gd name="connsiteX0" fmla="*/ 108587 w 1305099"/>
                        <a:gd name="connsiteY0" fmla="*/ 761471 h 1232430"/>
                        <a:gd name="connsiteX1" fmla="*/ 212697 w 1305099"/>
                        <a:gd name="connsiteY1" fmla="*/ 491596 h 1232430"/>
                        <a:gd name="connsiteX2" fmla="*/ 29877 w 1305099"/>
                        <a:gd name="connsiteY2" fmla="*/ 170921 h 1232430"/>
                        <a:gd name="connsiteX3" fmla="*/ 391958 w 1305099"/>
                        <a:gd name="connsiteY3" fmla="*/ 367771 h 1232430"/>
                        <a:gd name="connsiteX4" fmla="*/ 510759 w 1305099"/>
                        <a:gd name="connsiteY4" fmla="*/ 5821 h 1232430"/>
                        <a:gd name="connsiteX5" fmla="*/ 571077 w 1305099"/>
                        <a:gd name="connsiteY5" fmla="*/ 332847 h 1232430"/>
                        <a:gd name="connsiteX6" fmla="*/ 685386 w 1305099"/>
                        <a:gd name="connsiteY6" fmla="*/ 339197 h 1232430"/>
                        <a:gd name="connsiteX7" fmla="*/ 753116 w 1305099"/>
                        <a:gd name="connsiteY7" fmla="*/ 342372 h 1232430"/>
                        <a:gd name="connsiteX8" fmla="*/ 1027481 w 1305099"/>
                        <a:gd name="connsiteY8" fmla="*/ 145522 h 1232430"/>
                        <a:gd name="connsiteX9" fmla="*/ 785921 w 1305099"/>
                        <a:gd name="connsiteY9" fmla="*/ 507472 h 1232430"/>
                        <a:gd name="connsiteX10" fmla="*/ 1238490 w 1305099"/>
                        <a:gd name="connsiteY10" fmla="*/ 488422 h 1232430"/>
                        <a:gd name="connsiteX11" fmla="*/ 800337 w 1305099"/>
                        <a:gd name="connsiteY11" fmla="*/ 640822 h 1232430"/>
                        <a:gd name="connsiteX12" fmla="*/ 1022987 w 1305099"/>
                        <a:gd name="connsiteY12" fmla="*/ 761471 h 1232430"/>
                        <a:gd name="connsiteX13" fmla="*/ 861454 w 1305099"/>
                        <a:gd name="connsiteY13" fmla="*/ 844022 h 1232430"/>
                        <a:gd name="connsiteX14" fmla="*/ 565787 w 1305099"/>
                        <a:gd name="connsiteY14" fmla="*/ 1218671 h 1232430"/>
                        <a:gd name="connsiteX15" fmla="*/ 108587 w 1305099"/>
                        <a:gd name="connsiteY15" fmla="*/ 761471 h 1232430"/>
                        <a:gd name="connsiteX0" fmla="*/ 117843 w 1314355"/>
                        <a:gd name="connsiteY0" fmla="*/ 761471 h 1232430"/>
                        <a:gd name="connsiteX1" fmla="*/ 221953 w 1314355"/>
                        <a:gd name="connsiteY1" fmla="*/ 491596 h 1232430"/>
                        <a:gd name="connsiteX2" fmla="*/ 166418 w 1314355"/>
                        <a:gd name="connsiteY2" fmla="*/ 342371 h 1232430"/>
                        <a:gd name="connsiteX3" fmla="*/ 39133 w 1314355"/>
                        <a:gd name="connsiteY3" fmla="*/ 170921 h 1232430"/>
                        <a:gd name="connsiteX4" fmla="*/ 401214 w 1314355"/>
                        <a:gd name="connsiteY4" fmla="*/ 367771 h 1232430"/>
                        <a:gd name="connsiteX5" fmla="*/ 520015 w 1314355"/>
                        <a:gd name="connsiteY5" fmla="*/ 5821 h 1232430"/>
                        <a:gd name="connsiteX6" fmla="*/ 580333 w 1314355"/>
                        <a:gd name="connsiteY6" fmla="*/ 332847 h 1232430"/>
                        <a:gd name="connsiteX7" fmla="*/ 694642 w 1314355"/>
                        <a:gd name="connsiteY7" fmla="*/ 339197 h 1232430"/>
                        <a:gd name="connsiteX8" fmla="*/ 762372 w 1314355"/>
                        <a:gd name="connsiteY8" fmla="*/ 342372 h 1232430"/>
                        <a:gd name="connsiteX9" fmla="*/ 1036737 w 1314355"/>
                        <a:gd name="connsiteY9" fmla="*/ 145522 h 1232430"/>
                        <a:gd name="connsiteX10" fmla="*/ 795177 w 1314355"/>
                        <a:gd name="connsiteY10" fmla="*/ 507472 h 1232430"/>
                        <a:gd name="connsiteX11" fmla="*/ 1247746 w 1314355"/>
                        <a:gd name="connsiteY11" fmla="*/ 488422 h 1232430"/>
                        <a:gd name="connsiteX12" fmla="*/ 809593 w 1314355"/>
                        <a:gd name="connsiteY12" fmla="*/ 640822 h 1232430"/>
                        <a:gd name="connsiteX13" fmla="*/ 1032243 w 1314355"/>
                        <a:gd name="connsiteY13" fmla="*/ 761471 h 1232430"/>
                        <a:gd name="connsiteX14" fmla="*/ 870710 w 1314355"/>
                        <a:gd name="connsiteY14" fmla="*/ 844022 h 1232430"/>
                        <a:gd name="connsiteX15" fmla="*/ 575043 w 1314355"/>
                        <a:gd name="connsiteY15" fmla="*/ 1218671 h 1232430"/>
                        <a:gd name="connsiteX16" fmla="*/ 117843 w 1314355"/>
                        <a:gd name="connsiteY16" fmla="*/ 761471 h 1232430"/>
                        <a:gd name="connsiteX0" fmla="*/ 117843 w 1314355"/>
                        <a:gd name="connsiteY0" fmla="*/ 761471 h 1232430"/>
                        <a:gd name="connsiteX1" fmla="*/ 221953 w 1314355"/>
                        <a:gd name="connsiteY1" fmla="*/ 491596 h 1232430"/>
                        <a:gd name="connsiteX2" fmla="*/ 166418 w 1314355"/>
                        <a:gd name="connsiteY2" fmla="*/ 342371 h 1232430"/>
                        <a:gd name="connsiteX3" fmla="*/ 39133 w 1314355"/>
                        <a:gd name="connsiteY3" fmla="*/ 170921 h 1232430"/>
                        <a:gd name="connsiteX4" fmla="*/ 401214 w 1314355"/>
                        <a:gd name="connsiteY4" fmla="*/ 367771 h 1232430"/>
                        <a:gd name="connsiteX5" fmla="*/ 520015 w 1314355"/>
                        <a:gd name="connsiteY5" fmla="*/ 5821 h 1232430"/>
                        <a:gd name="connsiteX6" fmla="*/ 580333 w 1314355"/>
                        <a:gd name="connsiteY6" fmla="*/ 332847 h 1232430"/>
                        <a:gd name="connsiteX7" fmla="*/ 694642 w 1314355"/>
                        <a:gd name="connsiteY7" fmla="*/ 339197 h 1232430"/>
                        <a:gd name="connsiteX8" fmla="*/ 762372 w 1314355"/>
                        <a:gd name="connsiteY8" fmla="*/ 342372 h 1232430"/>
                        <a:gd name="connsiteX9" fmla="*/ 1036737 w 1314355"/>
                        <a:gd name="connsiteY9" fmla="*/ 145522 h 1232430"/>
                        <a:gd name="connsiteX10" fmla="*/ 795177 w 1314355"/>
                        <a:gd name="connsiteY10" fmla="*/ 507472 h 1232430"/>
                        <a:gd name="connsiteX11" fmla="*/ 1247746 w 1314355"/>
                        <a:gd name="connsiteY11" fmla="*/ 488422 h 1232430"/>
                        <a:gd name="connsiteX12" fmla="*/ 809593 w 1314355"/>
                        <a:gd name="connsiteY12" fmla="*/ 640822 h 1232430"/>
                        <a:gd name="connsiteX13" fmla="*/ 1080928 w 1314355"/>
                        <a:gd name="connsiteY13" fmla="*/ 875771 h 1232430"/>
                        <a:gd name="connsiteX14" fmla="*/ 870710 w 1314355"/>
                        <a:gd name="connsiteY14" fmla="*/ 844022 h 1232430"/>
                        <a:gd name="connsiteX15" fmla="*/ 575043 w 1314355"/>
                        <a:gd name="connsiteY15" fmla="*/ 1218671 h 1232430"/>
                        <a:gd name="connsiteX16" fmla="*/ 117843 w 1314355"/>
                        <a:gd name="connsiteY16" fmla="*/ 761471 h 1232430"/>
                        <a:gd name="connsiteX0" fmla="*/ 117843 w 1314355"/>
                        <a:gd name="connsiteY0" fmla="*/ 761471 h 1232430"/>
                        <a:gd name="connsiteX1" fmla="*/ 221953 w 1314355"/>
                        <a:gd name="connsiteY1" fmla="*/ 491596 h 1232430"/>
                        <a:gd name="connsiteX2" fmla="*/ 166418 w 1314355"/>
                        <a:gd name="connsiteY2" fmla="*/ 342371 h 1232430"/>
                        <a:gd name="connsiteX3" fmla="*/ 39133 w 1314355"/>
                        <a:gd name="connsiteY3" fmla="*/ 170921 h 1232430"/>
                        <a:gd name="connsiteX4" fmla="*/ 401214 w 1314355"/>
                        <a:gd name="connsiteY4" fmla="*/ 367771 h 1232430"/>
                        <a:gd name="connsiteX5" fmla="*/ 520015 w 1314355"/>
                        <a:gd name="connsiteY5" fmla="*/ 5821 h 1232430"/>
                        <a:gd name="connsiteX6" fmla="*/ 580333 w 1314355"/>
                        <a:gd name="connsiteY6" fmla="*/ 332847 h 1232430"/>
                        <a:gd name="connsiteX7" fmla="*/ 694642 w 1314355"/>
                        <a:gd name="connsiteY7" fmla="*/ 339197 h 1232430"/>
                        <a:gd name="connsiteX8" fmla="*/ 762372 w 1314355"/>
                        <a:gd name="connsiteY8" fmla="*/ 342372 h 1232430"/>
                        <a:gd name="connsiteX9" fmla="*/ 1036737 w 1314355"/>
                        <a:gd name="connsiteY9" fmla="*/ 145522 h 1232430"/>
                        <a:gd name="connsiteX10" fmla="*/ 795177 w 1314355"/>
                        <a:gd name="connsiteY10" fmla="*/ 507472 h 1232430"/>
                        <a:gd name="connsiteX11" fmla="*/ 1247746 w 1314355"/>
                        <a:gd name="connsiteY11" fmla="*/ 542397 h 1232430"/>
                        <a:gd name="connsiteX12" fmla="*/ 809593 w 1314355"/>
                        <a:gd name="connsiteY12" fmla="*/ 640822 h 1232430"/>
                        <a:gd name="connsiteX13" fmla="*/ 1080928 w 1314355"/>
                        <a:gd name="connsiteY13" fmla="*/ 875771 h 1232430"/>
                        <a:gd name="connsiteX14" fmla="*/ 870710 w 1314355"/>
                        <a:gd name="connsiteY14" fmla="*/ 844022 h 1232430"/>
                        <a:gd name="connsiteX15" fmla="*/ 575043 w 1314355"/>
                        <a:gd name="connsiteY15" fmla="*/ 1218671 h 1232430"/>
                        <a:gd name="connsiteX16" fmla="*/ 117843 w 1314355"/>
                        <a:gd name="connsiteY16" fmla="*/ 761471 h 1232430"/>
                        <a:gd name="connsiteX0" fmla="*/ 58848 w 1513594"/>
                        <a:gd name="connsiteY0" fmla="*/ 869421 h 1222904"/>
                        <a:gd name="connsiteX1" fmla="*/ 421192 w 1513594"/>
                        <a:gd name="connsiteY1" fmla="*/ 491596 h 1222904"/>
                        <a:gd name="connsiteX2" fmla="*/ 365657 w 1513594"/>
                        <a:gd name="connsiteY2" fmla="*/ 342371 h 1222904"/>
                        <a:gd name="connsiteX3" fmla="*/ 238372 w 1513594"/>
                        <a:gd name="connsiteY3" fmla="*/ 170921 h 1222904"/>
                        <a:gd name="connsiteX4" fmla="*/ 600453 w 1513594"/>
                        <a:gd name="connsiteY4" fmla="*/ 367771 h 1222904"/>
                        <a:gd name="connsiteX5" fmla="*/ 719254 w 1513594"/>
                        <a:gd name="connsiteY5" fmla="*/ 5821 h 1222904"/>
                        <a:gd name="connsiteX6" fmla="*/ 779572 w 1513594"/>
                        <a:gd name="connsiteY6" fmla="*/ 332847 h 1222904"/>
                        <a:gd name="connsiteX7" fmla="*/ 893881 w 1513594"/>
                        <a:gd name="connsiteY7" fmla="*/ 339197 h 1222904"/>
                        <a:gd name="connsiteX8" fmla="*/ 961611 w 1513594"/>
                        <a:gd name="connsiteY8" fmla="*/ 342372 h 1222904"/>
                        <a:gd name="connsiteX9" fmla="*/ 1235976 w 1513594"/>
                        <a:gd name="connsiteY9" fmla="*/ 145522 h 1222904"/>
                        <a:gd name="connsiteX10" fmla="*/ 994416 w 1513594"/>
                        <a:gd name="connsiteY10" fmla="*/ 507472 h 1222904"/>
                        <a:gd name="connsiteX11" fmla="*/ 1446985 w 1513594"/>
                        <a:gd name="connsiteY11" fmla="*/ 542397 h 1222904"/>
                        <a:gd name="connsiteX12" fmla="*/ 1008832 w 1513594"/>
                        <a:gd name="connsiteY12" fmla="*/ 640822 h 1222904"/>
                        <a:gd name="connsiteX13" fmla="*/ 1280167 w 1513594"/>
                        <a:gd name="connsiteY13" fmla="*/ 875771 h 1222904"/>
                        <a:gd name="connsiteX14" fmla="*/ 1069949 w 1513594"/>
                        <a:gd name="connsiteY14" fmla="*/ 844022 h 1222904"/>
                        <a:gd name="connsiteX15" fmla="*/ 774282 w 1513594"/>
                        <a:gd name="connsiteY15" fmla="*/ 1218671 h 1222904"/>
                        <a:gd name="connsiteX16" fmla="*/ 58848 w 1513594"/>
                        <a:gd name="connsiteY16" fmla="*/ 869421 h 1222904"/>
                        <a:gd name="connsiteX0" fmla="*/ 58848 w 1513594"/>
                        <a:gd name="connsiteY0" fmla="*/ 869421 h 1249892"/>
                        <a:gd name="connsiteX1" fmla="*/ 421192 w 1513594"/>
                        <a:gd name="connsiteY1" fmla="*/ 491596 h 1249892"/>
                        <a:gd name="connsiteX2" fmla="*/ 365657 w 1513594"/>
                        <a:gd name="connsiteY2" fmla="*/ 342371 h 1249892"/>
                        <a:gd name="connsiteX3" fmla="*/ 238372 w 1513594"/>
                        <a:gd name="connsiteY3" fmla="*/ 170921 h 1249892"/>
                        <a:gd name="connsiteX4" fmla="*/ 600453 w 1513594"/>
                        <a:gd name="connsiteY4" fmla="*/ 367771 h 1249892"/>
                        <a:gd name="connsiteX5" fmla="*/ 719254 w 1513594"/>
                        <a:gd name="connsiteY5" fmla="*/ 5821 h 1249892"/>
                        <a:gd name="connsiteX6" fmla="*/ 779572 w 1513594"/>
                        <a:gd name="connsiteY6" fmla="*/ 332847 h 1249892"/>
                        <a:gd name="connsiteX7" fmla="*/ 893881 w 1513594"/>
                        <a:gd name="connsiteY7" fmla="*/ 339197 h 1249892"/>
                        <a:gd name="connsiteX8" fmla="*/ 961611 w 1513594"/>
                        <a:gd name="connsiteY8" fmla="*/ 342372 h 1249892"/>
                        <a:gd name="connsiteX9" fmla="*/ 1235976 w 1513594"/>
                        <a:gd name="connsiteY9" fmla="*/ 145522 h 1249892"/>
                        <a:gd name="connsiteX10" fmla="*/ 994416 w 1513594"/>
                        <a:gd name="connsiteY10" fmla="*/ 507472 h 1249892"/>
                        <a:gd name="connsiteX11" fmla="*/ 1446985 w 1513594"/>
                        <a:gd name="connsiteY11" fmla="*/ 542397 h 1249892"/>
                        <a:gd name="connsiteX12" fmla="*/ 1008832 w 1513594"/>
                        <a:gd name="connsiteY12" fmla="*/ 640822 h 1249892"/>
                        <a:gd name="connsiteX13" fmla="*/ 1280167 w 1513594"/>
                        <a:gd name="connsiteY13" fmla="*/ 875771 h 1249892"/>
                        <a:gd name="connsiteX14" fmla="*/ 1069949 w 1513594"/>
                        <a:gd name="connsiteY14" fmla="*/ 844022 h 1249892"/>
                        <a:gd name="connsiteX15" fmla="*/ 774282 w 1513594"/>
                        <a:gd name="connsiteY15" fmla="*/ 1218671 h 1249892"/>
                        <a:gd name="connsiteX16" fmla="*/ 495394 w 1513594"/>
                        <a:gd name="connsiteY16" fmla="*/ 656696 h 1249892"/>
                        <a:gd name="connsiteX17" fmla="*/ 58848 w 1513594"/>
                        <a:gd name="connsiteY17" fmla="*/ 869421 h 1249892"/>
                        <a:gd name="connsiteX0" fmla="*/ 58848 w 1513594"/>
                        <a:gd name="connsiteY0" fmla="*/ 869421 h 1251479"/>
                        <a:gd name="connsiteX1" fmla="*/ 421192 w 1513594"/>
                        <a:gd name="connsiteY1" fmla="*/ 491596 h 1251479"/>
                        <a:gd name="connsiteX2" fmla="*/ 365657 w 1513594"/>
                        <a:gd name="connsiteY2" fmla="*/ 342371 h 1251479"/>
                        <a:gd name="connsiteX3" fmla="*/ 238372 w 1513594"/>
                        <a:gd name="connsiteY3" fmla="*/ 170921 h 1251479"/>
                        <a:gd name="connsiteX4" fmla="*/ 600453 w 1513594"/>
                        <a:gd name="connsiteY4" fmla="*/ 367771 h 1251479"/>
                        <a:gd name="connsiteX5" fmla="*/ 719254 w 1513594"/>
                        <a:gd name="connsiteY5" fmla="*/ 5821 h 1251479"/>
                        <a:gd name="connsiteX6" fmla="*/ 779572 w 1513594"/>
                        <a:gd name="connsiteY6" fmla="*/ 332847 h 1251479"/>
                        <a:gd name="connsiteX7" fmla="*/ 893881 w 1513594"/>
                        <a:gd name="connsiteY7" fmla="*/ 339197 h 1251479"/>
                        <a:gd name="connsiteX8" fmla="*/ 961611 w 1513594"/>
                        <a:gd name="connsiteY8" fmla="*/ 342372 h 1251479"/>
                        <a:gd name="connsiteX9" fmla="*/ 1235976 w 1513594"/>
                        <a:gd name="connsiteY9" fmla="*/ 145522 h 1251479"/>
                        <a:gd name="connsiteX10" fmla="*/ 994416 w 1513594"/>
                        <a:gd name="connsiteY10" fmla="*/ 507472 h 1251479"/>
                        <a:gd name="connsiteX11" fmla="*/ 1446985 w 1513594"/>
                        <a:gd name="connsiteY11" fmla="*/ 542397 h 1251479"/>
                        <a:gd name="connsiteX12" fmla="*/ 1008832 w 1513594"/>
                        <a:gd name="connsiteY12" fmla="*/ 640822 h 1251479"/>
                        <a:gd name="connsiteX13" fmla="*/ 1280167 w 1513594"/>
                        <a:gd name="connsiteY13" fmla="*/ 875771 h 1251479"/>
                        <a:gd name="connsiteX14" fmla="*/ 1069949 w 1513594"/>
                        <a:gd name="connsiteY14" fmla="*/ 844022 h 1251479"/>
                        <a:gd name="connsiteX15" fmla="*/ 774282 w 1513594"/>
                        <a:gd name="connsiteY15" fmla="*/ 1218671 h 1251479"/>
                        <a:gd name="connsiteX16" fmla="*/ 319185 w 1513594"/>
                        <a:gd name="connsiteY16" fmla="*/ 1040871 h 1251479"/>
                        <a:gd name="connsiteX17" fmla="*/ 495394 w 1513594"/>
                        <a:gd name="connsiteY17" fmla="*/ 656696 h 1251479"/>
                        <a:gd name="connsiteX18" fmla="*/ 58848 w 1513594"/>
                        <a:gd name="connsiteY18" fmla="*/ 869421 h 1251479"/>
                        <a:gd name="connsiteX0" fmla="*/ 58848 w 1513594"/>
                        <a:gd name="connsiteY0" fmla="*/ 869421 h 1233488"/>
                        <a:gd name="connsiteX1" fmla="*/ 421192 w 1513594"/>
                        <a:gd name="connsiteY1" fmla="*/ 491596 h 1233488"/>
                        <a:gd name="connsiteX2" fmla="*/ 365657 w 1513594"/>
                        <a:gd name="connsiteY2" fmla="*/ 342371 h 1233488"/>
                        <a:gd name="connsiteX3" fmla="*/ 238372 w 1513594"/>
                        <a:gd name="connsiteY3" fmla="*/ 170921 h 1233488"/>
                        <a:gd name="connsiteX4" fmla="*/ 600453 w 1513594"/>
                        <a:gd name="connsiteY4" fmla="*/ 367771 h 1233488"/>
                        <a:gd name="connsiteX5" fmla="*/ 719254 w 1513594"/>
                        <a:gd name="connsiteY5" fmla="*/ 5821 h 1233488"/>
                        <a:gd name="connsiteX6" fmla="*/ 779572 w 1513594"/>
                        <a:gd name="connsiteY6" fmla="*/ 332847 h 1233488"/>
                        <a:gd name="connsiteX7" fmla="*/ 893881 w 1513594"/>
                        <a:gd name="connsiteY7" fmla="*/ 339197 h 1233488"/>
                        <a:gd name="connsiteX8" fmla="*/ 961611 w 1513594"/>
                        <a:gd name="connsiteY8" fmla="*/ 342372 h 1233488"/>
                        <a:gd name="connsiteX9" fmla="*/ 1235976 w 1513594"/>
                        <a:gd name="connsiteY9" fmla="*/ 145522 h 1233488"/>
                        <a:gd name="connsiteX10" fmla="*/ 994416 w 1513594"/>
                        <a:gd name="connsiteY10" fmla="*/ 507472 h 1233488"/>
                        <a:gd name="connsiteX11" fmla="*/ 1446985 w 1513594"/>
                        <a:gd name="connsiteY11" fmla="*/ 542397 h 1233488"/>
                        <a:gd name="connsiteX12" fmla="*/ 1008832 w 1513594"/>
                        <a:gd name="connsiteY12" fmla="*/ 640822 h 1233488"/>
                        <a:gd name="connsiteX13" fmla="*/ 1280167 w 1513594"/>
                        <a:gd name="connsiteY13" fmla="*/ 875771 h 1233488"/>
                        <a:gd name="connsiteX14" fmla="*/ 1069949 w 1513594"/>
                        <a:gd name="connsiteY14" fmla="*/ 844022 h 1233488"/>
                        <a:gd name="connsiteX15" fmla="*/ 774282 w 1513594"/>
                        <a:gd name="connsiteY15" fmla="*/ 1218671 h 1233488"/>
                        <a:gd name="connsiteX16" fmla="*/ 725579 w 1513594"/>
                        <a:gd name="connsiteY16" fmla="*/ 755121 h 1233488"/>
                        <a:gd name="connsiteX17" fmla="*/ 319185 w 1513594"/>
                        <a:gd name="connsiteY17" fmla="*/ 1040871 h 1233488"/>
                        <a:gd name="connsiteX18" fmla="*/ 495394 w 1513594"/>
                        <a:gd name="connsiteY18" fmla="*/ 656696 h 1233488"/>
                        <a:gd name="connsiteX19" fmla="*/ 58848 w 1513594"/>
                        <a:gd name="connsiteY19" fmla="*/ 869421 h 1233488"/>
                        <a:gd name="connsiteX0" fmla="*/ 58848 w 1513594"/>
                        <a:gd name="connsiteY0" fmla="*/ 869421 h 1235604"/>
                        <a:gd name="connsiteX1" fmla="*/ 421192 w 1513594"/>
                        <a:gd name="connsiteY1" fmla="*/ 491596 h 1235604"/>
                        <a:gd name="connsiteX2" fmla="*/ 365657 w 1513594"/>
                        <a:gd name="connsiteY2" fmla="*/ 342371 h 1235604"/>
                        <a:gd name="connsiteX3" fmla="*/ 238372 w 1513594"/>
                        <a:gd name="connsiteY3" fmla="*/ 170921 h 1235604"/>
                        <a:gd name="connsiteX4" fmla="*/ 600453 w 1513594"/>
                        <a:gd name="connsiteY4" fmla="*/ 367771 h 1235604"/>
                        <a:gd name="connsiteX5" fmla="*/ 719254 w 1513594"/>
                        <a:gd name="connsiteY5" fmla="*/ 5821 h 1235604"/>
                        <a:gd name="connsiteX6" fmla="*/ 779572 w 1513594"/>
                        <a:gd name="connsiteY6" fmla="*/ 332847 h 1235604"/>
                        <a:gd name="connsiteX7" fmla="*/ 893881 w 1513594"/>
                        <a:gd name="connsiteY7" fmla="*/ 339197 h 1235604"/>
                        <a:gd name="connsiteX8" fmla="*/ 961611 w 1513594"/>
                        <a:gd name="connsiteY8" fmla="*/ 342372 h 1235604"/>
                        <a:gd name="connsiteX9" fmla="*/ 1235976 w 1513594"/>
                        <a:gd name="connsiteY9" fmla="*/ 145522 h 1235604"/>
                        <a:gd name="connsiteX10" fmla="*/ 994416 w 1513594"/>
                        <a:gd name="connsiteY10" fmla="*/ 507472 h 1235604"/>
                        <a:gd name="connsiteX11" fmla="*/ 1446985 w 1513594"/>
                        <a:gd name="connsiteY11" fmla="*/ 542397 h 1235604"/>
                        <a:gd name="connsiteX12" fmla="*/ 1008832 w 1513594"/>
                        <a:gd name="connsiteY12" fmla="*/ 640822 h 1235604"/>
                        <a:gd name="connsiteX13" fmla="*/ 1280167 w 1513594"/>
                        <a:gd name="connsiteY13" fmla="*/ 875771 h 1235604"/>
                        <a:gd name="connsiteX14" fmla="*/ 1069949 w 1513594"/>
                        <a:gd name="connsiteY14" fmla="*/ 844022 h 1235604"/>
                        <a:gd name="connsiteX15" fmla="*/ 874281 w 1513594"/>
                        <a:gd name="connsiteY15" fmla="*/ 653521 h 1235604"/>
                        <a:gd name="connsiteX16" fmla="*/ 774282 w 1513594"/>
                        <a:gd name="connsiteY16" fmla="*/ 1218671 h 1235604"/>
                        <a:gd name="connsiteX17" fmla="*/ 725579 w 1513594"/>
                        <a:gd name="connsiteY17" fmla="*/ 755121 h 1235604"/>
                        <a:gd name="connsiteX18" fmla="*/ 319185 w 1513594"/>
                        <a:gd name="connsiteY18" fmla="*/ 1040871 h 1235604"/>
                        <a:gd name="connsiteX19" fmla="*/ 495394 w 1513594"/>
                        <a:gd name="connsiteY19" fmla="*/ 656696 h 1235604"/>
                        <a:gd name="connsiteX20" fmla="*/ 58848 w 1513594"/>
                        <a:gd name="connsiteY20" fmla="*/ 869421 h 1235604"/>
                        <a:gd name="connsiteX0" fmla="*/ 58848 w 1513594"/>
                        <a:gd name="connsiteY0" fmla="*/ 869421 h 1225550"/>
                        <a:gd name="connsiteX1" fmla="*/ 421192 w 1513594"/>
                        <a:gd name="connsiteY1" fmla="*/ 491596 h 1225550"/>
                        <a:gd name="connsiteX2" fmla="*/ 365657 w 1513594"/>
                        <a:gd name="connsiteY2" fmla="*/ 342371 h 1225550"/>
                        <a:gd name="connsiteX3" fmla="*/ 238372 w 1513594"/>
                        <a:gd name="connsiteY3" fmla="*/ 170921 h 1225550"/>
                        <a:gd name="connsiteX4" fmla="*/ 600453 w 1513594"/>
                        <a:gd name="connsiteY4" fmla="*/ 367771 h 1225550"/>
                        <a:gd name="connsiteX5" fmla="*/ 719254 w 1513594"/>
                        <a:gd name="connsiteY5" fmla="*/ 5821 h 1225550"/>
                        <a:gd name="connsiteX6" fmla="*/ 779572 w 1513594"/>
                        <a:gd name="connsiteY6" fmla="*/ 332847 h 1225550"/>
                        <a:gd name="connsiteX7" fmla="*/ 893881 w 1513594"/>
                        <a:gd name="connsiteY7" fmla="*/ 339197 h 1225550"/>
                        <a:gd name="connsiteX8" fmla="*/ 961611 w 1513594"/>
                        <a:gd name="connsiteY8" fmla="*/ 342372 h 1225550"/>
                        <a:gd name="connsiteX9" fmla="*/ 1235976 w 1513594"/>
                        <a:gd name="connsiteY9" fmla="*/ 145522 h 1225550"/>
                        <a:gd name="connsiteX10" fmla="*/ 994416 w 1513594"/>
                        <a:gd name="connsiteY10" fmla="*/ 507472 h 1225550"/>
                        <a:gd name="connsiteX11" fmla="*/ 1446985 w 1513594"/>
                        <a:gd name="connsiteY11" fmla="*/ 542397 h 1225550"/>
                        <a:gd name="connsiteX12" fmla="*/ 1008832 w 1513594"/>
                        <a:gd name="connsiteY12" fmla="*/ 640822 h 1225550"/>
                        <a:gd name="connsiteX13" fmla="*/ 1280167 w 1513594"/>
                        <a:gd name="connsiteY13" fmla="*/ 875771 h 1225550"/>
                        <a:gd name="connsiteX14" fmla="*/ 1069949 w 1513594"/>
                        <a:gd name="connsiteY14" fmla="*/ 844022 h 1225550"/>
                        <a:gd name="connsiteX15" fmla="*/ 874281 w 1513594"/>
                        <a:gd name="connsiteY15" fmla="*/ 713846 h 1225550"/>
                        <a:gd name="connsiteX16" fmla="*/ 774282 w 1513594"/>
                        <a:gd name="connsiteY16" fmla="*/ 1218671 h 1225550"/>
                        <a:gd name="connsiteX17" fmla="*/ 725579 w 1513594"/>
                        <a:gd name="connsiteY17" fmla="*/ 755121 h 1225550"/>
                        <a:gd name="connsiteX18" fmla="*/ 319185 w 1513594"/>
                        <a:gd name="connsiteY18" fmla="*/ 1040871 h 1225550"/>
                        <a:gd name="connsiteX19" fmla="*/ 495394 w 1513594"/>
                        <a:gd name="connsiteY19" fmla="*/ 656696 h 1225550"/>
                        <a:gd name="connsiteX20" fmla="*/ 58848 w 1513594"/>
                        <a:gd name="connsiteY20" fmla="*/ 869421 h 1225550"/>
                        <a:gd name="connsiteX0" fmla="*/ 58848 w 1513594"/>
                        <a:gd name="connsiteY0" fmla="*/ 869421 h 1225550"/>
                        <a:gd name="connsiteX1" fmla="*/ 421192 w 1513594"/>
                        <a:gd name="connsiteY1" fmla="*/ 491596 h 1225550"/>
                        <a:gd name="connsiteX2" fmla="*/ 365657 w 1513594"/>
                        <a:gd name="connsiteY2" fmla="*/ 342371 h 1225550"/>
                        <a:gd name="connsiteX3" fmla="*/ 238372 w 1513594"/>
                        <a:gd name="connsiteY3" fmla="*/ 170921 h 1225550"/>
                        <a:gd name="connsiteX4" fmla="*/ 600453 w 1513594"/>
                        <a:gd name="connsiteY4" fmla="*/ 367771 h 1225550"/>
                        <a:gd name="connsiteX5" fmla="*/ 719254 w 1513594"/>
                        <a:gd name="connsiteY5" fmla="*/ 5821 h 1225550"/>
                        <a:gd name="connsiteX6" fmla="*/ 779572 w 1513594"/>
                        <a:gd name="connsiteY6" fmla="*/ 332847 h 1225550"/>
                        <a:gd name="connsiteX7" fmla="*/ 893881 w 1513594"/>
                        <a:gd name="connsiteY7" fmla="*/ 339197 h 1225550"/>
                        <a:gd name="connsiteX8" fmla="*/ 961611 w 1513594"/>
                        <a:gd name="connsiteY8" fmla="*/ 342372 h 1225550"/>
                        <a:gd name="connsiteX9" fmla="*/ 1235976 w 1513594"/>
                        <a:gd name="connsiteY9" fmla="*/ 145522 h 1225550"/>
                        <a:gd name="connsiteX10" fmla="*/ 994416 w 1513594"/>
                        <a:gd name="connsiteY10" fmla="*/ 507472 h 1225550"/>
                        <a:gd name="connsiteX11" fmla="*/ 1446985 w 1513594"/>
                        <a:gd name="connsiteY11" fmla="*/ 542397 h 1225550"/>
                        <a:gd name="connsiteX12" fmla="*/ 1008832 w 1513594"/>
                        <a:gd name="connsiteY12" fmla="*/ 640822 h 1225550"/>
                        <a:gd name="connsiteX13" fmla="*/ 1280167 w 1513594"/>
                        <a:gd name="connsiteY13" fmla="*/ 875771 h 1225550"/>
                        <a:gd name="connsiteX14" fmla="*/ 1069949 w 1513594"/>
                        <a:gd name="connsiteY14" fmla="*/ 844022 h 1225550"/>
                        <a:gd name="connsiteX15" fmla="*/ 874281 w 1513594"/>
                        <a:gd name="connsiteY15" fmla="*/ 713846 h 1225550"/>
                        <a:gd name="connsiteX16" fmla="*/ 774282 w 1513594"/>
                        <a:gd name="connsiteY16" fmla="*/ 1218671 h 1225550"/>
                        <a:gd name="connsiteX17" fmla="*/ 725579 w 1513594"/>
                        <a:gd name="connsiteY17" fmla="*/ 755121 h 1225550"/>
                        <a:gd name="connsiteX18" fmla="*/ 319185 w 1513594"/>
                        <a:gd name="connsiteY18" fmla="*/ 1040871 h 1225550"/>
                        <a:gd name="connsiteX19" fmla="*/ 497509 w 1513594"/>
                        <a:gd name="connsiteY19" fmla="*/ 764646 h 1225550"/>
                        <a:gd name="connsiteX20" fmla="*/ 495394 w 1513594"/>
                        <a:gd name="connsiteY20" fmla="*/ 656696 h 1225550"/>
                        <a:gd name="connsiteX21" fmla="*/ 58848 w 1513594"/>
                        <a:gd name="connsiteY21" fmla="*/ 869421 h 1225550"/>
                        <a:gd name="connsiteX0" fmla="*/ 27164 w 1481910"/>
                        <a:gd name="connsiteY0" fmla="*/ 869421 h 1225550"/>
                        <a:gd name="connsiteX1" fmla="*/ 300725 w 1481910"/>
                        <a:gd name="connsiteY1" fmla="*/ 634471 h 1225550"/>
                        <a:gd name="connsiteX2" fmla="*/ 389508 w 1481910"/>
                        <a:gd name="connsiteY2" fmla="*/ 491596 h 1225550"/>
                        <a:gd name="connsiteX3" fmla="*/ 333973 w 1481910"/>
                        <a:gd name="connsiteY3" fmla="*/ 342371 h 1225550"/>
                        <a:gd name="connsiteX4" fmla="*/ 206688 w 1481910"/>
                        <a:gd name="connsiteY4" fmla="*/ 170921 h 1225550"/>
                        <a:gd name="connsiteX5" fmla="*/ 568769 w 1481910"/>
                        <a:gd name="connsiteY5" fmla="*/ 367771 h 1225550"/>
                        <a:gd name="connsiteX6" fmla="*/ 687570 w 1481910"/>
                        <a:gd name="connsiteY6" fmla="*/ 5821 h 1225550"/>
                        <a:gd name="connsiteX7" fmla="*/ 747888 w 1481910"/>
                        <a:gd name="connsiteY7" fmla="*/ 332847 h 1225550"/>
                        <a:gd name="connsiteX8" fmla="*/ 862197 w 1481910"/>
                        <a:gd name="connsiteY8" fmla="*/ 339197 h 1225550"/>
                        <a:gd name="connsiteX9" fmla="*/ 929927 w 1481910"/>
                        <a:gd name="connsiteY9" fmla="*/ 342372 h 1225550"/>
                        <a:gd name="connsiteX10" fmla="*/ 1204292 w 1481910"/>
                        <a:gd name="connsiteY10" fmla="*/ 145522 h 1225550"/>
                        <a:gd name="connsiteX11" fmla="*/ 962732 w 1481910"/>
                        <a:gd name="connsiteY11" fmla="*/ 507472 h 1225550"/>
                        <a:gd name="connsiteX12" fmla="*/ 1415301 w 1481910"/>
                        <a:gd name="connsiteY12" fmla="*/ 542397 h 1225550"/>
                        <a:gd name="connsiteX13" fmla="*/ 977148 w 1481910"/>
                        <a:gd name="connsiteY13" fmla="*/ 640822 h 1225550"/>
                        <a:gd name="connsiteX14" fmla="*/ 1248483 w 1481910"/>
                        <a:gd name="connsiteY14" fmla="*/ 875771 h 1225550"/>
                        <a:gd name="connsiteX15" fmla="*/ 1038265 w 1481910"/>
                        <a:gd name="connsiteY15" fmla="*/ 844022 h 1225550"/>
                        <a:gd name="connsiteX16" fmla="*/ 842597 w 1481910"/>
                        <a:gd name="connsiteY16" fmla="*/ 713846 h 1225550"/>
                        <a:gd name="connsiteX17" fmla="*/ 742598 w 1481910"/>
                        <a:gd name="connsiteY17" fmla="*/ 1218671 h 1225550"/>
                        <a:gd name="connsiteX18" fmla="*/ 693895 w 1481910"/>
                        <a:gd name="connsiteY18" fmla="*/ 755121 h 1225550"/>
                        <a:gd name="connsiteX19" fmla="*/ 287501 w 1481910"/>
                        <a:gd name="connsiteY19" fmla="*/ 1040871 h 1225550"/>
                        <a:gd name="connsiteX20" fmla="*/ 465825 w 1481910"/>
                        <a:gd name="connsiteY20" fmla="*/ 764646 h 1225550"/>
                        <a:gd name="connsiteX21" fmla="*/ 463710 w 1481910"/>
                        <a:gd name="connsiteY21" fmla="*/ 656696 h 1225550"/>
                        <a:gd name="connsiteX22" fmla="*/ 27164 w 1481910"/>
                        <a:gd name="connsiteY22" fmla="*/ 869421 h 1225550"/>
                        <a:gd name="connsiteX0" fmla="*/ 27164 w 1481910"/>
                        <a:gd name="connsiteY0" fmla="*/ 869421 h 1225550"/>
                        <a:gd name="connsiteX1" fmla="*/ 300725 w 1481910"/>
                        <a:gd name="connsiteY1" fmla="*/ 634471 h 1225550"/>
                        <a:gd name="connsiteX2" fmla="*/ 389508 w 1481910"/>
                        <a:gd name="connsiteY2" fmla="*/ 491596 h 1225550"/>
                        <a:gd name="connsiteX3" fmla="*/ 333973 w 1481910"/>
                        <a:gd name="connsiteY3" fmla="*/ 342371 h 1225550"/>
                        <a:gd name="connsiteX4" fmla="*/ 206688 w 1481910"/>
                        <a:gd name="connsiteY4" fmla="*/ 170921 h 1225550"/>
                        <a:gd name="connsiteX5" fmla="*/ 568769 w 1481910"/>
                        <a:gd name="connsiteY5" fmla="*/ 367771 h 1225550"/>
                        <a:gd name="connsiteX6" fmla="*/ 687570 w 1481910"/>
                        <a:gd name="connsiteY6" fmla="*/ 5821 h 1225550"/>
                        <a:gd name="connsiteX7" fmla="*/ 747888 w 1481910"/>
                        <a:gd name="connsiteY7" fmla="*/ 332847 h 1225550"/>
                        <a:gd name="connsiteX8" fmla="*/ 862197 w 1481910"/>
                        <a:gd name="connsiteY8" fmla="*/ 339197 h 1225550"/>
                        <a:gd name="connsiteX9" fmla="*/ 929927 w 1481910"/>
                        <a:gd name="connsiteY9" fmla="*/ 342372 h 1225550"/>
                        <a:gd name="connsiteX10" fmla="*/ 1204292 w 1481910"/>
                        <a:gd name="connsiteY10" fmla="*/ 145522 h 1225550"/>
                        <a:gd name="connsiteX11" fmla="*/ 962732 w 1481910"/>
                        <a:gd name="connsiteY11" fmla="*/ 507472 h 1225550"/>
                        <a:gd name="connsiteX12" fmla="*/ 1415301 w 1481910"/>
                        <a:gd name="connsiteY12" fmla="*/ 542397 h 1225550"/>
                        <a:gd name="connsiteX13" fmla="*/ 977148 w 1481910"/>
                        <a:gd name="connsiteY13" fmla="*/ 640822 h 1225550"/>
                        <a:gd name="connsiteX14" fmla="*/ 1248483 w 1481910"/>
                        <a:gd name="connsiteY14" fmla="*/ 875771 h 1225550"/>
                        <a:gd name="connsiteX15" fmla="*/ 1038265 w 1481910"/>
                        <a:gd name="connsiteY15" fmla="*/ 844022 h 1225550"/>
                        <a:gd name="connsiteX16" fmla="*/ 842597 w 1481910"/>
                        <a:gd name="connsiteY16" fmla="*/ 713846 h 1225550"/>
                        <a:gd name="connsiteX17" fmla="*/ 742598 w 1481910"/>
                        <a:gd name="connsiteY17" fmla="*/ 1218671 h 1225550"/>
                        <a:gd name="connsiteX18" fmla="*/ 693895 w 1481910"/>
                        <a:gd name="connsiteY18" fmla="*/ 755121 h 1225550"/>
                        <a:gd name="connsiteX19" fmla="*/ 287501 w 1481910"/>
                        <a:gd name="connsiteY19" fmla="*/ 1040871 h 1225550"/>
                        <a:gd name="connsiteX20" fmla="*/ 465825 w 1481910"/>
                        <a:gd name="connsiteY20" fmla="*/ 764646 h 1225550"/>
                        <a:gd name="connsiteX21" fmla="*/ 463710 w 1481910"/>
                        <a:gd name="connsiteY21" fmla="*/ 656696 h 1225550"/>
                        <a:gd name="connsiteX22" fmla="*/ 27164 w 1481910"/>
                        <a:gd name="connsiteY22" fmla="*/ 869421 h 1225550"/>
                        <a:gd name="connsiteX0" fmla="*/ 27164 w 1481910"/>
                        <a:gd name="connsiteY0" fmla="*/ 786871 h 1225550"/>
                        <a:gd name="connsiteX1" fmla="*/ 300725 w 1481910"/>
                        <a:gd name="connsiteY1" fmla="*/ 634471 h 1225550"/>
                        <a:gd name="connsiteX2" fmla="*/ 389508 w 1481910"/>
                        <a:gd name="connsiteY2" fmla="*/ 491596 h 1225550"/>
                        <a:gd name="connsiteX3" fmla="*/ 333973 w 1481910"/>
                        <a:gd name="connsiteY3" fmla="*/ 342371 h 1225550"/>
                        <a:gd name="connsiteX4" fmla="*/ 206688 w 1481910"/>
                        <a:gd name="connsiteY4" fmla="*/ 170921 h 1225550"/>
                        <a:gd name="connsiteX5" fmla="*/ 568769 w 1481910"/>
                        <a:gd name="connsiteY5" fmla="*/ 367771 h 1225550"/>
                        <a:gd name="connsiteX6" fmla="*/ 687570 w 1481910"/>
                        <a:gd name="connsiteY6" fmla="*/ 5821 h 1225550"/>
                        <a:gd name="connsiteX7" fmla="*/ 747888 w 1481910"/>
                        <a:gd name="connsiteY7" fmla="*/ 332847 h 1225550"/>
                        <a:gd name="connsiteX8" fmla="*/ 862197 w 1481910"/>
                        <a:gd name="connsiteY8" fmla="*/ 339197 h 1225550"/>
                        <a:gd name="connsiteX9" fmla="*/ 929927 w 1481910"/>
                        <a:gd name="connsiteY9" fmla="*/ 342372 h 1225550"/>
                        <a:gd name="connsiteX10" fmla="*/ 1204292 w 1481910"/>
                        <a:gd name="connsiteY10" fmla="*/ 145522 h 1225550"/>
                        <a:gd name="connsiteX11" fmla="*/ 962732 w 1481910"/>
                        <a:gd name="connsiteY11" fmla="*/ 507472 h 1225550"/>
                        <a:gd name="connsiteX12" fmla="*/ 1415301 w 1481910"/>
                        <a:gd name="connsiteY12" fmla="*/ 542397 h 1225550"/>
                        <a:gd name="connsiteX13" fmla="*/ 977148 w 1481910"/>
                        <a:gd name="connsiteY13" fmla="*/ 640822 h 1225550"/>
                        <a:gd name="connsiteX14" fmla="*/ 1248483 w 1481910"/>
                        <a:gd name="connsiteY14" fmla="*/ 875771 h 1225550"/>
                        <a:gd name="connsiteX15" fmla="*/ 1038265 w 1481910"/>
                        <a:gd name="connsiteY15" fmla="*/ 844022 h 1225550"/>
                        <a:gd name="connsiteX16" fmla="*/ 842597 w 1481910"/>
                        <a:gd name="connsiteY16" fmla="*/ 713846 h 1225550"/>
                        <a:gd name="connsiteX17" fmla="*/ 742598 w 1481910"/>
                        <a:gd name="connsiteY17" fmla="*/ 1218671 h 1225550"/>
                        <a:gd name="connsiteX18" fmla="*/ 693895 w 1481910"/>
                        <a:gd name="connsiteY18" fmla="*/ 755121 h 1225550"/>
                        <a:gd name="connsiteX19" fmla="*/ 287501 w 1481910"/>
                        <a:gd name="connsiteY19" fmla="*/ 1040871 h 1225550"/>
                        <a:gd name="connsiteX20" fmla="*/ 465825 w 1481910"/>
                        <a:gd name="connsiteY20" fmla="*/ 764646 h 1225550"/>
                        <a:gd name="connsiteX21" fmla="*/ 463710 w 1481910"/>
                        <a:gd name="connsiteY21" fmla="*/ 656696 h 1225550"/>
                        <a:gd name="connsiteX22" fmla="*/ 27164 w 1481910"/>
                        <a:gd name="connsiteY22" fmla="*/ 786871 h 1225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</a:cxnLst>
                      <a:rect l="l" t="t" r="r" b="b"/>
                      <a:pathLst>
                        <a:path w="1481910" h="1225550">
                          <a:moveTo>
                            <a:pt x="27164" y="786871"/>
                          </a:moveTo>
                          <a:cubicBezTo>
                            <a:pt x="0" y="783167"/>
                            <a:pt x="145087" y="726017"/>
                            <a:pt x="300725" y="634471"/>
                          </a:cubicBezTo>
                          <a:cubicBezTo>
                            <a:pt x="361116" y="571500"/>
                            <a:pt x="383967" y="532871"/>
                            <a:pt x="389508" y="491596"/>
                          </a:cubicBezTo>
                          <a:cubicBezTo>
                            <a:pt x="387020" y="413279"/>
                            <a:pt x="364443" y="395817"/>
                            <a:pt x="333973" y="342371"/>
                          </a:cubicBezTo>
                          <a:cubicBezTo>
                            <a:pt x="303503" y="288925"/>
                            <a:pt x="167555" y="166688"/>
                            <a:pt x="206688" y="170921"/>
                          </a:cubicBezTo>
                          <a:cubicBezTo>
                            <a:pt x="245821" y="175154"/>
                            <a:pt x="488622" y="395288"/>
                            <a:pt x="568769" y="367771"/>
                          </a:cubicBezTo>
                          <a:cubicBezTo>
                            <a:pt x="648916" y="340254"/>
                            <a:pt x="657717" y="11642"/>
                            <a:pt x="687570" y="5821"/>
                          </a:cubicBezTo>
                          <a:cubicBezTo>
                            <a:pt x="717423" y="0"/>
                            <a:pt x="718784" y="277284"/>
                            <a:pt x="747888" y="332847"/>
                          </a:cubicBezTo>
                          <a:cubicBezTo>
                            <a:pt x="776993" y="388410"/>
                            <a:pt x="831857" y="337610"/>
                            <a:pt x="862197" y="339197"/>
                          </a:cubicBezTo>
                          <a:lnTo>
                            <a:pt x="929927" y="342372"/>
                          </a:lnTo>
                          <a:cubicBezTo>
                            <a:pt x="965821" y="343960"/>
                            <a:pt x="1159314" y="75672"/>
                            <a:pt x="1204292" y="145522"/>
                          </a:cubicBezTo>
                          <a:cubicBezTo>
                            <a:pt x="1254033" y="125414"/>
                            <a:pt x="963481" y="404814"/>
                            <a:pt x="962732" y="507472"/>
                          </a:cubicBezTo>
                          <a:cubicBezTo>
                            <a:pt x="935106" y="582084"/>
                            <a:pt x="1375790" y="500064"/>
                            <a:pt x="1415301" y="542397"/>
                          </a:cubicBezTo>
                          <a:cubicBezTo>
                            <a:pt x="1481910" y="555626"/>
                            <a:pt x="1004951" y="585260"/>
                            <a:pt x="977148" y="640822"/>
                          </a:cubicBezTo>
                          <a:cubicBezTo>
                            <a:pt x="949345" y="696384"/>
                            <a:pt x="1238297" y="841904"/>
                            <a:pt x="1248483" y="875771"/>
                          </a:cubicBezTo>
                          <a:cubicBezTo>
                            <a:pt x="1258669" y="909638"/>
                            <a:pt x="1105913" y="871009"/>
                            <a:pt x="1038265" y="844022"/>
                          </a:cubicBezTo>
                          <a:cubicBezTo>
                            <a:pt x="970617" y="817035"/>
                            <a:pt x="891875" y="651404"/>
                            <a:pt x="842597" y="713846"/>
                          </a:cubicBezTo>
                          <a:cubicBezTo>
                            <a:pt x="793319" y="776288"/>
                            <a:pt x="767382" y="1211792"/>
                            <a:pt x="742598" y="1218671"/>
                          </a:cubicBezTo>
                          <a:cubicBezTo>
                            <a:pt x="717814" y="1225550"/>
                            <a:pt x="769745" y="784754"/>
                            <a:pt x="693895" y="755121"/>
                          </a:cubicBezTo>
                          <a:cubicBezTo>
                            <a:pt x="618046" y="725488"/>
                            <a:pt x="325512" y="1039284"/>
                            <a:pt x="287501" y="1040871"/>
                          </a:cubicBezTo>
                          <a:cubicBezTo>
                            <a:pt x="249490" y="1042458"/>
                            <a:pt x="436457" y="828675"/>
                            <a:pt x="465825" y="764646"/>
                          </a:cubicBezTo>
                          <a:cubicBezTo>
                            <a:pt x="495193" y="700617"/>
                            <a:pt x="536820" y="652992"/>
                            <a:pt x="463710" y="656696"/>
                          </a:cubicBezTo>
                          <a:cubicBezTo>
                            <a:pt x="390600" y="660400"/>
                            <a:pt x="54328" y="790575"/>
                            <a:pt x="27164" y="786871"/>
                          </a:cubicBezTo>
                          <a:close/>
                        </a:path>
                      </a:pathLst>
                    </a:custGeom>
                    <a:solidFill>
                      <a:srgbClr val="FFC000"/>
                    </a:solidFill>
                    <a:ln>
                      <a:solidFill>
                        <a:srgbClr val="FFC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b="0"/>
                    </a:p>
                  </p:txBody>
                </p:sp>
                <p:sp>
                  <p:nvSpPr>
                    <p:cNvPr id="254" name="Freeform 253"/>
                    <p:cNvSpPr/>
                    <p:nvPr/>
                  </p:nvSpPr>
                  <p:spPr>
                    <a:xfrm>
                      <a:off x="1774932" y="2369723"/>
                      <a:ext cx="283523" cy="249475"/>
                    </a:xfrm>
                    <a:custGeom>
                      <a:avLst/>
                      <a:gdLst>
                        <a:gd name="connsiteX0" fmla="*/ 262885 w 283619"/>
                        <a:gd name="connsiteY0" fmla="*/ 41275 h 247650"/>
                        <a:gd name="connsiteX1" fmla="*/ 250185 w 283619"/>
                        <a:gd name="connsiteY1" fmla="*/ 28575 h 247650"/>
                        <a:gd name="connsiteX2" fmla="*/ 221610 w 283619"/>
                        <a:gd name="connsiteY2" fmla="*/ 12700 h 247650"/>
                        <a:gd name="connsiteX3" fmla="*/ 196210 w 283619"/>
                        <a:gd name="connsiteY3" fmla="*/ 6350 h 247650"/>
                        <a:gd name="connsiteX4" fmla="*/ 177160 w 283619"/>
                        <a:gd name="connsiteY4" fmla="*/ 0 h 247650"/>
                        <a:gd name="connsiteX5" fmla="*/ 94610 w 283619"/>
                        <a:gd name="connsiteY5" fmla="*/ 3175 h 247650"/>
                        <a:gd name="connsiteX6" fmla="*/ 81910 w 283619"/>
                        <a:gd name="connsiteY6" fmla="*/ 6350 h 247650"/>
                        <a:gd name="connsiteX7" fmla="*/ 62860 w 283619"/>
                        <a:gd name="connsiteY7" fmla="*/ 9525 h 247650"/>
                        <a:gd name="connsiteX8" fmla="*/ 53335 w 283619"/>
                        <a:gd name="connsiteY8" fmla="*/ 15875 h 247650"/>
                        <a:gd name="connsiteX9" fmla="*/ 34285 w 283619"/>
                        <a:gd name="connsiteY9" fmla="*/ 44450 h 247650"/>
                        <a:gd name="connsiteX10" fmla="*/ 27935 w 283619"/>
                        <a:gd name="connsiteY10" fmla="*/ 53975 h 247650"/>
                        <a:gd name="connsiteX11" fmla="*/ 24760 w 283619"/>
                        <a:gd name="connsiteY11" fmla="*/ 63500 h 247650"/>
                        <a:gd name="connsiteX12" fmla="*/ 12060 w 283619"/>
                        <a:gd name="connsiteY12" fmla="*/ 82550 h 247650"/>
                        <a:gd name="connsiteX13" fmla="*/ 5710 w 283619"/>
                        <a:gd name="connsiteY13" fmla="*/ 155575 h 247650"/>
                        <a:gd name="connsiteX14" fmla="*/ 2535 w 283619"/>
                        <a:gd name="connsiteY14" fmla="*/ 177800 h 247650"/>
                        <a:gd name="connsiteX15" fmla="*/ 5710 w 283619"/>
                        <a:gd name="connsiteY15" fmla="*/ 209550 h 247650"/>
                        <a:gd name="connsiteX16" fmla="*/ 24760 w 283619"/>
                        <a:gd name="connsiteY16" fmla="*/ 212725 h 247650"/>
                        <a:gd name="connsiteX17" fmla="*/ 50160 w 283619"/>
                        <a:gd name="connsiteY17" fmla="*/ 219075 h 247650"/>
                        <a:gd name="connsiteX18" fmla="*/ 59685 w 283619"/>
                        <a:gd name="connsiteY18" fmla="*/ 228600 h 247650"/>
                        <a:gd name="connsiteX19" fmla="*/ 94610 w 283619"/>
                        <a:gd name="connsiteY19" fmla="*/ 238125 h 247650"/>
                        <a:gd name="connsiteX20" fmla="*/ 129535 w 283619"/>
                        <a:gd name="connsiteY20" fmla="*/ 247650 h 247650"/>
                        <a:gd name="connsiteX21" fmla="*/ 161285 w 283619"/>
                        <a:gd name="connsiteY21" fmla="*/ 244475 h 247650"/>
                        <a:gd name="connsiteX22" fmla="*/ 180335 w 283619"/>
                        <a:gd name="connsiteY22" fmla="*/ 231775 h 247650"/>
                        <a:gd name="connsiteX23" fmla="*/ 189860 w 283619"/>
                        <a:gd name="connsiteY23" fmla="*/ 228600 h 247650"/>
                        <a:gd name="connsiteX24" fmla="*/ 196210 w 283619"/>
                        <a:gd name="connsiteY24" fmla="*/ 219075 h 247650"/>
                        <a:gd name="connsiteX25" fmla="*/ 205735 w 283619"/>
                        <a:gd name="connsiteY25" fmla="*/ 196850 h 247650"/>
                        <a:gd name="connsiteX26" fmla="*/ 218435 w 283619"/>
                        <a:gd name="connsiteY26" fmla="*/ 177800 h 247650"/>
                        <a:gd name="connsiteX27" fmla="*/ 227960 w 283619"/>
                        <a:gd name="connsiteY27" fmla="*/ 165100 h 247650"/>
                        <a:gd name="connsiteX28" fmla="*/ 234310 w 283619"/>
                        <a:gd name="connsiteY28" fmla="*/ 152400 h 247650"/>
                        <a:gd name="connsiteX29" fmla="*/ 256535 w 283619"/>
                        <a:gd name="connsiteY29" fmla="*/ 123825 h 247650"/>
                        <a:gd name="connsiteX30" fmla="*/ 266060 w 283619"/>
                        <a:gd name="connsiteY30" fmla="*/ 117475 h 247650"/>
                        <a:gd name="connsiteX31" fmla="*/ 272410 w 283619"/>
                        <a:gd name="connsiteY31" fmla="*/ 107950 h 247650"/>
                        <a:gd name="connsiteX32" fmla="*/ 281935 w 283619"/>
                        <a:gd name="connsiteY32" fmla="*/ 98425 h 247650"/>
                        <a:gd name="connsiteX33" fmla="*/ 278760 w 283619"/>
                        <a:gd name="connsiteY33" fmla="*/ 60325 h 247650"/>
                        <a:gd name="connsiteX34" fmla="*/ 275585 w 283619"/>
                        <a:gd name="connsiteY34" fmla="*/ 50800 h 247650"/>
                        <a:gd name="connsiteX35" fmla="*/ 266060 w 283619"/>
                        <a:gd name="connsiteY35" fmla="*/ 47625 h 247650"/>
                        <a:gd name="connsiteX36" fmla="*/ 259710 w 283619"/>
                        <a:gd name="connsiteY36" fmla="*/ 38100 h 247650"/>
                        <a:gd name="connsiteX37" fmla="*/ 262885 w 283619"/>
                        <a:gd name="connsiteY37" fmla="*/ 41275 h 2476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</a:cxnLst>
                      <a:rect l="l" t="t" r="r" b="b"/>
                      <a:pathLst>
                        <a:path w="283619" h="247650">
                          <a:moveTo>
                            <a:pt x="262885" y="41275"/>
                          </a:moveTo>
                          <a:cubicBezTo>
                            <a:pt x="261298" y="39688"/>
                            <a:pt x="254911" y="32251"/>
                            <a:pt x="250185" y="28575"/>
                          </a:cubicBezTo>
                          <a:cubicBezTo>
                            <a:pt x="247133" y="26201"/>
                            <a:pt x="226882" y="14457"/>
                            <a:pt x="221610" y="12700"/>
                          </a:cubicBezTo>
                          <a:cubicBezTo>
                            <a:pt x="213331" y="9940"/>
                            <a:pt x="204489" y="9110"/>
                            <a:pt x="196210" y="6350"/>
                          </a:cubicBezTo>
                          <a:lnTo>
                            <a:pt x="177160" y="0"/>
                          </a:lnTo>
                          <a:cubicBezTo>
                            <a:pt x="149643" y="1058"/>
                            <a:pt x="122086" y="1343"/>
                            <a:pt x="94610" y="3175"/>
                          </a:cubicBezTo>
                          <a:cubicBezTo>
                            <a:pt x="90256" y="3465"/>
                            <a:pt x="86189" y="5494"/>
                            <a:pt x="81910" y="6350"/>
                          </a:cubicBezTo>
                          <a:cubicBezTo>
                            <a:pt x="75597" y="7613"/>
                            <a:pt x="69210" y="8467"/>
                            <a:pt x="62860" y="9525"/>
                          </a:cubicBezTo>
                          <a:cubicBezTo>
                            <a:pt x="59685" y="11642"/>
                            <a:pt x="56033" y="13177"/>
                            <a:pt x="53335" y="15875"/>
                          </a:cubicBezTo>
                          <a:cubicBezTo>
                            <a:pt x="46289" y="22921"/>
                            <a:pt x="39323" y="36389"/>
                            <a:pt x="34285" y="44450"/>
                          </a:cubicBezTo>
                          <a:cubicBezTo>
                            <a:pt x="32263" y="47686"/>
                            <a:pt x="29642" y="50562"/>
                            <a:pt x="27935" y="53975"/>
                          </a:cubicBezTo>
                          <a:cubicBezTo>
                            <a:pt x="26438" y="56968"/>
                            <a:pt x="26385" y="60574"/>
                            <a:pt x="24760" y="63500"/>
                          </a:cubicBezTo>
                          <a:cubicBezTo>
                            <a:pt x="21054" y="70171"/>
                            <a:pt x="12060" y="82550"/>
                            <a:pt x="12060" y="82550"/>
                          </a:cubicBezTo>
                          <a:cubicBezTo>
                            <a:pt x="10036" y="108861"/>
                            <a:pt x="8742" y="129803"/>
                            <a:pt x="5710" y="155575"/>
                          </a:cubicBezTo>
                          <a:cubicBezTo>
                            <a:pt x="4836" y="163007"/>
                            <a:pt x="3593" y="170392"/>
                            <a:pt x="2535" y="177800"/>
                          </a:cubicBezTo>
                          <a:cubicBezTo>
                            <a:pt x="3593" y="188383"/>
                            <a:pt x="0" y="200577"/>
                            <a:pt x="5710" y="209550"/>
                          </a:cubicBezTo>
                          <a:cubicBezTo>
                            <a:pt x="9166" y="214981"/>
                            <a:pt x="18426" y="211573"/>
                            <a:pt x="24760" y="212725"/>
                          </a:cubicBezTo>
                          <a:cubicBezTo>
                            <a:pt x="41618" y="215790"/>
                            <a:pt x="36941" y="214669"/>
                            <a:pt x="50160" y="219075"/>
                          </a:cubicBezTo>
                          <a:cubicBezTo>
                            <a:pt x="53335" y="222250"/>
                            <a:pt x="55760" y="226419"/>
                            <a:pt x="59685" y="228600"/>
                          </a:cubicBezTo>
                          <a:cubicBezTo>
                            <a:pt x="69954" y="234305"/>
                            <a:pt x="83378" y="235533"/>
                            <a:pt x="94610" y="238125"/>
                          </a:cubicBezTo>
                          <a:cubicBezTo>
                            <a:pt x="117886" y="243496"/>
                            <a:pt x="113790" y="242402"/>
                            <a:pt x="129535" y="247650"/>
                          </a:cubicBezTo>
                          <a:cubicBezTo>
                            <a:pt x="140118" y="246592"/>
                            <a:pt x="151133" y="247647"/>
                            <a:pt x="161285" y="244475"/>
                          </a:cubicBezTo>
                          <a:cubicBezTo>
                            <a:pt x="168569" y="242199"/>
                            <a:pt x="173095" y="234188"/>
                            <a:pt x="180335" y="231775"/>
                          </a:cubicBezTo>
                          <a:lnTo>
                            <a:pt x="189860" y="228600"/>
                          </a:lnTo>
                          <a:cubicBezTo>
                            <a:pt x="191977" y="225425"/>
                            <a:pt x="194503" y="222488"/>
                            <a:pt x="196210" y="219075"/>
                          </a:cubicBezTo>
                          <a:cubicBezTo>
                            <a:pt x="209348" y="192798"/>
                            <a:pt x="185915" y="229884"/>
                            <a:pt x="205735" y="196850"/>
                          </a:cubicBezTo>
                          <a:cubicBezTo>
                            <a:pt x="209662" y="190306"/>
                            <a:pt x="213856" y="183905"/>
                            <a:pt x="218435" y="177800"/>
                          </a:cubicBezTo>
                          <a:cubicBezTo>
                            <a:pt x="221610" y="173567"/>
                            <a:pt x="225155" y="169587"/>
                            <a:pt x="227960" y="165100"/>
                          </a:cubicBezTo>
                          <a:cubicBezTo>
                            <a:pt x="230468" y="161086"/>
                            <a:pt x="231875" y="156459"/>
                            <a:pt x="234310" y="152400"/>
                          </a:cubicBezTo>
                          <a:cubicBezTo>
                            <a:pt x="241390" y="140600"/>
                            <a:pt x="246385" y="132283"/>
                            <a:pt x="256535" y="123825"/>
                          </a:cubicBezTo>
                          <a:cubicBezTo>
                            <a:pt x="259466" y="121382"/>
                            <a:pt x="262885" y="119592"/>
                            <a:pt x="266060" y="117475"/>
                          </a:cubicBezTo>
                          <a:cubicBezTo>
                            <a:pt x="268177" y="114300"/>
                            <a:pt x="269967" y="110881"/>
                            <a:pt x="272410" y="107950"/>
                          </a:cubicBezTo>
                          <a:cubicBezTo>
                            <a:pt x="275285" y="104501"/>
                            <a:pt x="281342" y="102876"/>
                            <a:pt x="281935" y="98425"/>
                          </a:cubicBezTo>
                          <a:cubicBezTo>
                            <a:pt x="283619" y="85793"/>
                            <a:pt x="280444" y="72957"/>
                            <a:pt x="278760" y="60325"/>
                          </a:cubicBezTo>
                          <a:cubicBezTo>
                            <a:pt x="278318" y="57008"/>
                            <a:pt x="277952" y="53167"/>
                            <a:pt x="275585" y="50800"/>
                          </a:cubicBezTo>
                          <a:cubicBezTo>
                            <a:pt x="273218" y="48433"/>
                            <a:pt x="269235" y="48683"/>
                            <a:pt x="266060" y="47625"/>
                          </a:cubicBezTo>
                          <a:cubicBezTo>
                            <a:pt x="263943" y="44450"/>
                            <a:pt x="262153" y="41031"/>
                            <a:pt x="259710" y="38100"/>
                          </a:cubicBezTo>
                          <a:cubicBezTo>
                            <a:pt x="256835" y="34651"/>
                            <a:pt x="264472" y="42862"/>
                            <a:pt x="262885" y="41275"/>
                          </a:cubicBezTo>
                          <a:close/>
                        </a:path>
                      </a:pathLst>
                    </a:custGeom>
                    <a:solidFill>
                      <a:srgbClr val="DFAE12"/>
                    </a:solidFill>
                    <a:ln w="952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b="0"/>
                    </a:p>
                  </p:txBody>
                </p:sp>
              </p:grpSp>
              <p:grpSp>
                <p:nvGrpSpPr>
                  <p:cNvPr id="244" name="Group 416"/>
                  <p:cNvGrpSpPr>
                    <a:grpSpLocks/>
                  </p:cNvGrpSpPr>
                  <p:nvPr/>
                </p:nvGrpSpPr>
                <p:grpSpPr bwMode="auto">
                  <a:xfrm rot="-4199082">
                    <a:off x="933166" y="3386172"/>
                    <a:ext cx="372254" cy="198467"/>
                    <a:chOff x="5573038" y="622072"/>
                    <a:chExt cx="326542" cy="174095"/>
                  </a:xfrm>
                </p:grpSpPr>
                <p:sp>
                  <p:nvSpPr>
                    <p:cNvPr id="251" name="Alternate Process 4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41998" y="659019"/>
                      <a:ext cx="189311" cy="80820"/>
                    </a:xfrm>
                    <a:prstGeom prst="flowChartAlternateProcess">
                      <a:avLst/>
                    </a:prstGeom>
                    <a:solidFill>
                      <a:srgbClr val="E4B6FF"/>
                    </a:solidFill>
                    <a:ln w="9525" algn="ctr">
                      <a:solidFill>
                        <a:srgbClr val="CF2FEF"/>
                      </a:solidFill>
                      <a:miter lim="800000"/>
                      <a:headEnd/>
                      <a:tailEnd/>
                    </a:ln>
                    <a:effectLst>
                      <a:outerShdw dist="23000" dir="5400000" rotWithShape="0">
                        <a:srgbClr val="000000">
                          <a:alpha val="34998"/>
                        </a:srgbClr>
                      </a:outerShdw>
                    </a:effectLst>
                  </p:spPr>
                  <p:txBody>
                    <a:bodyPr rot="10800000"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b="0">
                        <a:solidFill>
                          <a:schemeClr val="lt1"/>
                        </a:solidFill>
                        <a:latin typeface="+mn-lt"/>
                      </a:endParaRPr>
                    </a:p>
                  </p:txBody>
                </p:sp>
                <p:sp>
                  <p:nvSpPr>
                    <p:cNvPr id="252" name="TextBox 42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573038" y="622072"/>
                      <a:ext cx="326542" cy="17409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>
                        <a:defRPr sz="3200" b="1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defRPr sz="3200" b="1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defRPr sz="3200" b="1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defRPr sz="3200" b="1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defRPr sz="3200" b="1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200" b="1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200" b="1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200" b="1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200" b="1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r>
                        <a:rPr lang="en-US" sz="700" b="0">
                          <a:latin typeface="Calibri" pitchFamily="34" charset="0"/>
                        </a:rPr>
                        <a:t>CCR7</a:t>
                      </a:r>
                    </a:p>
                  </p:txBody>
                </p:sp>
              </p:grpSp>
              <p:grpSp>
                <p:nvGrpSpPr>
                  <p:cNvPr id="245" name="Group 417"/>
                  <p:cNvGrpSpPr>
                    <a:grpSpLocks/>
                  </p:cNvGrpSpPr>
                  <p:nvPr/>
                </p:nvGrpSpPr>
                <p:grpSpPr bwMode="auto">
                  <a:xfrm rot="-1324541">
                    <a:off x="1489206" y="2829889"/>
                    <a:ext cx="406330" cy="200055"/>
                    <a:chOff x="1971564" y="2870145"/>
                    <a:chExt cx="356433" cy="175489"/>
                  </a:xfrm>
                </p:grpSpPr>
                <p:sp>
                  <p:nvSpPr>
                    <p:cNvPr id="249" name="Trapezoid 248"/>
                    <p:cNvSpPr/>
                    <p:nvPr/>
                  </p:nvSpPr>
                  <p:spPr>
                    <a:xfrm>
                      <a:off x="2013895" y="2892787"/>
                      <a:ext cx="243854" cy="75167"/>
                    </a:xfrm>
                    <a:prstGeom prst="trapezoid">
                      <a:avLst/>
                    </a:prstGeom>
                    <a:solidFill>
                      <a:srgbClr val="8ABAD3"/>
                    </a:solidFill>
                    <a:ln>
                      <a:solidFill>
                        <a:srgbClr val="688C9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b="0"/>
                    </a:p>
                  </p:txBody>
                </p:sp>
                <p:sp>
                  <p:nvSpPr>
                    <p:cNvPr id="250" name="TextBox 42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971564" y="2870145"/>
                      <a:ext cx="356433" cy="17548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 sz="3200" b="1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defRPr sz="3200" b="1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defRPr sz="3200" b="1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defRPr sz="3200" b="1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defRPr sz="3200" b="1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200" b="1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200" b="1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200" b="1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200" b="1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r>
                        <a:rPr lang="en-US" sz="700" b="0">
                          <a:latin typeface="Calibri" pitchFamily="34" charset="0"/>
                        </a:rPr>
                        <a:t>CD80</a:t>
                      </a:r>
                    </a:p>
                  </p:txBody>
                </p:sp>
              </p:grpSp>
              <p:grpSp>
                <p:nvGrpSpPr>
                  <p:cNvPr id="246" name="Group 418"/>
                  <p:cNvGrpSpPr>
                    <a:grpSpLocks/>
                  </p:cNvGrpSpPr>
                  <p:nvPr/>
                </p:nvGrpSpPr>
                <p:grpSpPr bwMode="auto">
                  <a:xfrm>
                    <a:off x="1181689" y="2781940"/>
                    <a:ext cx="375529" cy="198467"/>
                    <a:chOff x="1115133" y="2512871"/>
                    <a:chExt cx="329415" cy="174096"/>
                  </a:xfrm>
                </p:grpSpPr>
                <p:sp>
                  <p:nvSpPr>
                    <p:cNvPr id="247" name="Trapezoid 246"/>
                    <p:cNvSpPr/>
                    <p:nvPr/>
                  </p:nvSpPr>
                  <p:spPr>
                    <a:xfrm rot="20275459">
                      <a:off x="1167068" y="2563953"/>
                      <a:ext cx="239673" cy="75168"/>
                    </a:xfrm>
                    <a:prstGeom prst="trapezoid">
                      <a:avLst/>
                    </a:prstGeom>
                    <a:solidFill>
                      <a:srgbClr val="E3F37B"/>
                    </a:solidFill>
                    <a:ln>
                      <a:solidFill>
                        <a:srgbClr val="688C9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sz="700" b="0"/>
                    </a:p>
                  </p:txBody>
                </p:sp>
                <p:sp>
                  <p:nvSpPr>
                    <p:cNvPr id="248" name="TextBox 420"/>
                    <p:cNvSpPr txBox="1">
                      <a:spLocks noChangeArrowheads="1"/>
                    </p:cNvSpPr>
                    <p:nvPr/>
                  </p:nvSpPr>
                  <p:spPr bwMode="auto">
                    <a:xfrm rot="-1324541">
                      <a:off x="1115133" y="2512871"/>
                      <a:ext cx="329415" cy="17409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>
                        <a:defRPr sz="3200" b="1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defRPr sz="3200" b="1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defRPr sz="3200" b="1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defRPr sz="3200" b="1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defRPr sz="3200" b="1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200" b="1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200" b="1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200" b="1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200" b="1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r>
                        <a:rPr lang="en-US" sz="700" b="0">
                          <a:latin typeface="Calibri" pitchFamily="34" charset="0"/>
                        </a:rPr>
                        <a:t>CD86</a:t>
                      </a:r>
                    </a:p>
                  </p:txBody>
                </p:sp>
              </p:grpSp>
            </p:grpSp>
          </p:grpSp>
          <p:sp>
            <p:nvSpPr>
              <p:cNvPr id="224" name="Down Arrow 223"/>
              <p:cNvSpPr>
                <a:spLocks noChangeArrowheads="1"/>
              </p:cNvSpPr>
              <p:nvPr/>
            </p:nvSpPr>
            <p:spPr bwMode="auto">
              <a:xfrm rot="15360000">
                <a:off x="3717132" y="4834731"/>
                <a:ext cx="46038" cy="212725"/>
              </a:xfrm>
              <a:prstGeom prst="downArrow">
                <a:avLst>
                  <a:gd name="adj1" fmla="val 50000"/>
                  <a:gd name="adj2" fmla="val 49608"/>
                </a:avLst>
              </a:prstGeom>
              <a:solidFill>
                <a:srgbClr val="595959"/>
              </a:solidFill>
              <a:ln w="9525" algn="ctr">
                <a:solidFill>
                  <a:srgbClr val="7F7F7F"/>
                </a:solidFill>
                <a:miter lim="800000"/>
                <a:headEnd/>
                <a:tailEnd/>
              </a:ln>
              <a:effectLst>
                <a:outerShdw dist="23000" dir="5400000" rotWithShape="0">
                  <a:srgbClr val="000000">
                    <a:alpha val="34998"/>
                  </a:srgbClr>
                </a:outerShdw>
              </a:effectLst>
            </p:spPr>
            <p:txBody>
              <a:bodyPr rot="1080000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>
                  <a:solidFill>
                    <a:schemeClr val="lt1"/>
                  </a:solidFill>
                  <a:latin typeface="+mn-lt"/>
                </a:endParaRPr>
              </a:p>
            </p:txBody>
          </p:sp>
          <p:sp>
            <p:nvSpPr>
              <p:cNvPr id="219" name="Down Arrow 218"/>
              <p:cNvSpPr/>
              <p:nvPr/>
            </p:nvSpPr>
            <p:spPr bwMode="auto">
              <a:xfrm rot="1980000">
                <a:off x="3275013" y="4224338"/>
                <a:ext cx="44450" cy="212725"/>
              </a:xfrm>
              <a:prstGeom prst="downArrow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/>
              </a:p>
            </p:txBody>
          </p:sp>
          <p:sp>
            <p:nvSpPr>
              <p:cNvPr id="434" name="Rectangle 433"/>
              <p:cNvSpPr>
                <a:spLocks noChangeArrowheads="1"/>
              </p:cNvSpPr>
              <p:nvPr/>
            </p:nvSpPr>
            <p:spPr bwMode="auto">
              <a:xfrm>
                <a:off x="2132013" y="5813425"/>
                <a:ext cx="1830387" cy="338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sz="800" b="0"/>
                  <a:t>EM Carmona et al. J Immunol. 2006 Jul 1;177(1):459-67. </a:t>
                </a:r>
              </a:p>
            </p:txBody>
          </p:sp>
        </p:grpSp>
        <p:grpSp>
          <p:nvGrpSpPr>
            <p:cNvPr id="392" name="Group 391"/>
            <p:cNvGrpSpPr>
              <a:grpSpLocks/>
            </p:cNvGrpSpPr>
            <p:nvPr/>
          </p:nvGrpSpPr>
          <p:grpSpPr bwMode="auto">
            <a:xfrm>
              <a:off x="4425950" y="3070225"/>
              <a:ext cx="1539875" cy="2509838"/>
              <a:chOff x="4425950" y="3070225"/>
              <a:chExt cx="1539875" cy="2509838"/>
            </a:xfrm>
          </p:grpSpPr>
          <p:grpSp>
            <p:nvGrpSpPr>
              <p:cNvPr id="393" name="Group 197"/>
              <p:cNvGrpSpPr>
                <a:grpSpLocks/>
              </p:cNvGrpSpPr>
              <p:nvPr/>
            </p:nvGrpSpPr>
            <p:grpSpPr bwMode="auto">
              <a:xfrm>
                <a:off x="5457825" y="5089525"/>
                <a:ext cx="508000" cy="490538"/>
                <a:chOff x="5152981" y="2385547"/>
                <a:chExt cx="508154" cy="490345"/>
              </a:xfrm>
            </p:grpSpPr>
            <p:sp>
              <p:nvSpPr>
                <p:cNvPr id="397" name="Oval 396"/>
                <p:cNvSpPr/>
                <p:nvPr/>
              </p:nvSpPr>
              <p:spPr>
                <a:xfrm>
                  <a:off x="5152981" y="2385547"/>
                  <a:ext cx="508154" cy="490345"/>
                </a:xfrm>
                <a:prstGeom prst="ellipse">
                  <a:avLst/>
                </a:prstGeom>
                <a:solidFill>
                  <a:srgbClr val="81B670"/>
                </a:solidFill>
                <a:ln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0"/>
                </a:p>
              </p:txBody>
            </p:sp>
            <p:sp>
              <p:nvSpPr>
                <p:cNvPr id="398" name="Oval 397"/>
                <p:cNvSpPr/>
                <p:nvPr/>
              </p:nvSpPr>
              <p:spPr>
                <a:xfrm>
                  <a:off x="5245084" y="2441088"/>
                  <a:ext cx="368412" cy="366568"/>
                </a:xfrm>
                <a:prstGeom prst="ellipse">
                  <a:avLst/>
                </a:prstGeom>
                <a:solidFill>
                  <a:srgbClr val="CCFFCC"/>
                </a:solidFill>
                <a:ln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0"/>
                </a:p>
              </p:txBody>
            </p:sp>
          </p:grpSp>
          <p:grpSp>
            <p:nvGrpSpPr>
              <p:cNvPr id="394" name="Group 194"/>
              <p:cNvGrpSpPr>
                <a:grpSpLocks/>
              </p:cNvGrpSpPr>
              <p:nvPr/>
            </p:nvGrpSpPr>
            <p:grpSpPr bwMode="auto">
              <a:xfrm>
                <a:off x="4425950" y="3070225"/>
                <a:ext cx="508000" cy="490538"/>
                <a:chOff x="5152981" y="2385547"/>
                <a:chExt cx="508154" cy="490345"/>
              </a:xfrm>
            </p:grpSpPr>
            <p:sp>
              <p:nvSpPr>
                <p:cNvPr id="395" name="Oval 394"/>
                <p:cNvSpPr/>
                <p:nvPr/>
              </p:nvSpPr>
              <p:spPr>
                <a:xfrm>
                  <a:off x="5152981" y="2385547"/>
                  <a:ext cx="508154" cy="490345"/>
                </a:xfrm>
                <a:prstGeom prst="ellipse">
                  <a:avLst/>
                </a:prstGeom>
                <a:solidFill>
                  <a:srgbClr val="81B670"/>
                </a:solidFill>
                <a:ln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0"/>
                </a:p>
              </p:txBody>
            </p:sp>
            <p:sp>
              <p:nvSpPr>
                <p:cNvPr id="396" name="Oval 395"/>
                <p:cNvSpPr/>
                <p:nvPr/>
              </p:nvSpPr>
              <p:spPr>
                <a:xfrm>
                  <a:off x="5245084" y="2441088"/>
                  <a:ext cx="368412" cy="366568"/>
                </a:xfrm>
                <a:prstGeom prst="ellipse">
                  <a:avLst/>
                </a:prstGeom>
                <a:solidFill>
                  <a:srgbClr val="CCFFCC"/>
                </a:solidFill>
                <a:ln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0"/>
                </a:p>
              </p:txBody>
            </p:sp>
          </p:grpSp>
        </p:grpSp>
      </p:grpSp>
      <p:grpSp>
        <p:nvGrpSpPr>
          <p:cNvPr id="401" name="Group 400"/>
          <p:cNvGrpSpPr>
            <a:grpSpLocks/>
          </p:cNvGrpSpPr>
          <p:nvPr/>
        </p:nvGrpSpPr>
        <p:grpSpPr bwMode="auto">
          <a:xfrm>
            <a:off x="115094" y="3114939"/>
            <a:ext cx="1987550" cy="1871663"/>
            <a:chOff x="647700" y="2298700"/>
            <a:chExt cx="2179638" cy="2054226"/>
          </a:xfrm>
        </p:grpSpPr>
        <p:grpSp>
          <p:nvGrpSpPr>
            <p:cNvPr id="402" name="Group 408"/>
            <p:cNvGrpSpPr>
              <a:grpSpLocks noChangeAspect="1"/>
            </p:cNvGrpSpPr>
            <p:nvPr/>
          </p:nvGrpSpPr>
          <p:grpSpPr bwMode="auto">
            <a:xfrm rot="10452672" flipH="1">
              <a:off x="1795463" y="2717800"/>
              <a:ext cx="96838" cy="171450"/>
              <a:chOff x="6375000" y="1227140"/>
              <a:chExt cx="494766" cy="867263"/>
            </a:xfrm>
          </p:grpSpPr>
          <p:sp>
            <p:nvSpPr>
              <p:cNvPr id="431" name="Rounded Rectangle 430"/>
              <p:cNvSpPr>
                <a:spLocks noChangeArrowheads="1"/>
              </p:cNvSpPr>
              <p:nvPr/>
            </p:nvSpPr>
            <p:spPr bwMode="auto">
              <a:xfrm rot="-2670246">
                <a:off x="6234218" y="1305661"/>
                <a:ext cx="240155" cy="467117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FFA811"/>
                  </a:gs>
                  <a:gs pos="100000">
                    <a:srgbClr val="FFCE75"/>
                  </a:gs>
                </a:gsLst>
                <a:lin ang="16200000"/>
              </a:gradFill>
              <a:ln w="9525" algn="ctr">
                <a:noFill/>
                <a:round/>
                <a:headEnd/>
                <a:tailEnd/>
              </a:ln>
              <a:effectLst>
                <a:outerShdw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rot="1080000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>
                  <a:solidFill>
                    <a:schemeClr val="lt1"/>
                  </a:solidFill>
                  <a:latin typeface="+mn-lt"/>
                </a:endParaRPr>
              </a:p>
            </p:txBody>
          </p:sp>
          <p:sp>
            <p:nvSpPr>
              <p:cNvPr id="432" name="Rounded Rectangle 431"/>
              <p:cNvSpPr>
                <a:spLocks noChangeArrowheads="1"/>
              </p:cNvSpPr>
              <p:nvPr/>
            </p:nvSpPr>
            <p:spPr bwMode="auto">
              <a:xfrm rot="2424681">
                <a:off x="6516163" y="1333897"/>
                <a:ext cx="266842" cy="590500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FFA811"/>
                  </a:gs>
                  <a:gs pos="100000">
                    <a:srgbClr val="FFCE75"/>
                  </a:gs>
                </a:gsLst>
                <a:lin ang="16200000"/>
              </a:gradFill>
              <a:ln w="9525" algn="ctr">
                <a:noFill/>
                <a:round/>
                <a:headEnd/>
                <a:tailEnd/>
              </a:ln>
              <a:effectLst>
                <a:outerShdw dist="23000" dir="5400000" rotWithShape="0">
                  <a:srgbClr val="000000">
                    <a:alpha val="34998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>
                  <a:solidFill>
                    <a:schemeClr val="lt1"/>
                  </a:solidFill>
                  <a:latin typeface="+mn-lt"/>
                </a:endParaRPr>
              </a:p>
            </p:txBody>
          </p:sp>
          <p:sp>
            <p:nvSpPr>
              <p:cNvPr id="433" name="Rounded Rectangle 432"/>
              <p:cNvSpPr/>
              <p:nvPr/>
            </p:nvSpPr>
            <p:spPr>
              <a:xfrm rot="10800000">
                <a:off x="6402370" y="1633835"/>
                <a:ext cx="249053" cy="475928"/>
              </a:xfrm>
              <a:prstGeom prst="roundRect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/>
              </a:p>
            </p:txBody>
          </p:sp>
        </p:grpSp>
        <p:grpSp>
          <p:nvGrpSpPr>
            <p:cNvPr id="403" name="Group 489"/>
            <p:cNvGrpSpPr>
              <a:grpSpLocks/>
            </p:cNvGrpSpPr>
            <p:nvPr/>
          </p:nvGrpSpPr>
          <p:grpSpPr bwMode="auto">
            <a:xfrm>
              <a:off x="1287463" y="3027363"/>
              <a:ext cx="1539875" cy="1325563"/>
              <a:chOff x="637" y="1655"/>
              <a:chExt cx="970" cy="835"/>
            </a:xfrm>
          </p:grpSpPr>
          <p:grpSp>
            <p:nvGrpSpPr>
              <p:cNvPr id="410" name="Group 461"/>
              <p:cNvGrpSpPr>
                <a:grpSpLocks/>
              </p:cNvGrpSpPr>
              <p:nvPr/>
            </p:nvGrpSpPr>
            <p:grpSpPr bwMode="auto">
              <a:xfrm rot="957107">
                <a:off x="754" y="1792"/>
                <a:ext cx="853" cy="698"/>
                <a:chOff x="156" y="3465"/>
                <a:chExt cx="853" cy="698"/>
              </a:xfrm>
            </p:grpSpPr>
            <p:sp>
              <p:nvSpPr>
                <p:cNvPr id="429" name="Freeform 428"/>
                <p:cNvSpPr/>
                <p:nvPr/>
              </p:nvSpPr>
              <p:spPr>
                <a:xfrm rot="20442516">
                  <a:off x="156" y="3465"/>
                  <a:ext cx="853" cy="698"/>
                </a:xfrm>
                <a:custGeom>
                  <a:avLst/>
                  <a:gdLst>
                    <a:gd name="connsiteX0" fmla="*/ 0 w 914400"/>
                    <a:gd name="connsiteY0" fmla="*/ 457200 h 914400"/>
                    <a:gd name="connsiteX1" fmla="*/ 457200 w 914400"/>
                    <a:gd name="connsiteY1" fmla="*/ 0 h 914400"/>
                    <a:gd name="connsiteX2" fmla="*/ 914400 w 914400"/>
                    <a:gd name="connsiteY2" fmla="*/ 457200 h 914400"/>
                    <a:gd name="connsiteX3" fmla="*/ 457200 w 914400"/>
                    <a:gd name="connsiteY3" fmla="*/ 914400 h 914400"/>
                    <a:gd name="connsiteX4" fmla="*/ 0 w 914400"/>
                    <a:gd name="connsiteY4" fmla="*/ 457200 h 914400"/>
                    <a:gd name="connsiteX0" fmla="*/ 9171 w 932742"/>
                    <a:gd name="connsiteY0" fmla="*/ 755650 h 1212850"/>
                    <a:gd name="connsiteX1" fmla="*/ 411343 w 932742"/>
                    <a:gd name="connsiteY1" fmla="*/ 0 h 1212850"/>
                    <a:gd name="connsiteX2" fmla="*/ 923571 w 932742"/>
                    <a:gd name="connsiteY2" fmla="*/ 755650 h 1212850"/>
                    <a:gd name="connsiteX3" fmla="*/ 466371 w 932742"/>
                    <a:gd name="connsiteY3" fmla="*/ 1212850 h 1212850"/>
                    <a:gd name="connsiteX4" fmla="*/ 9171 w 932742"/>
                    <a:gd name="connsiteY4" fmla="*/ 755650 h 1212850"/>
                    <a:gd name="connsiteX0" fmla="*/ 28971 w 952542"/>
                    <a:gd name="connsiteY0" fmla="*/ 821267 h 1278467"/>
                    <a:gd name="connsiteX1" fmla="*/ 312342 w 952542"/>
                    <a:gd name="connsiteY1" fmla="*/ 427567 h 1278467"/>
                    <a:gd name="connsiteX2" fmla="*/ 431143 w 952542"/>
                    <a:gd name="connsiteY2" fmla="*/ 65617 h 1278467"/>
                    <a:gd name="connsiteX3" fmla="*/ 943371 w 952542"/>
                    <a:gd name="connsiteY3" fmla="*/ 821267 h 1278467"/>
                    <a:gd name="connsiteX4" fmla="*/ 486171 w 952542"/>
                    <a:gd name="connsiteY4" fmla="*/ 1278467 h 1278467"/>
                    <a:gd name="connsiteX5" fmla="*/ 28971 w 952542"/>
                    <a:gd name="connsiteY5" fmla="*/ 821267 h 1278467"/>
                    <a:gd name="connsiteX0" fmla="*/ 28971 w 944253"/>
                    <a:gd name="connsiteY0" fmla="*/ 761471 h 1218671"/>
                    <a:gd name="connsiteX1" fmla="*/ 312342 w 944253"/>
                    <a:gd name="connsiteY1" fmla="*/ 367771 h 1218671"/>
                    <a:gd name="connsiteX2" fmla="*/ 431143 w 944253"/>
                    <a:gd name="connsiteY2" fmla="*/ 5821 h 1218671"/>
                    <a:gd name="connsiteX3" fmla="*/ 491461 w 944253"/>
                    <a:gd name="connsiteY3" fmla="*/ 332847 h 1218671"/>
                    <a:gd name="connsiteX4" fmla="*/ 943371 w 944253"/>
                    <a:gd name="connsiteY4" fmla="*/ 761471 h 1218671"/>
                    <a:gd name="connsiteX5" fmla="*/ 486171 w 944253"/>
                    <a:gd name="connsiteY5" fmla="*/ 1218671 h 1218671"/>
                    <a:gd name="connsiteX6" fmla="*/ 28971 w 944253"/>
                    <a:gd name="connsiteY6" fmla="*/ 761471 h 1218671"/>
                    <a:gd name="connsiteX0" fmla="*/ 28971 w 963304"/>
                    <a:gd name="connsiteY0" fmla="*/ 761471 h 1218671"/>
                    <a:gd name="connsiteX1" fmla="*/ 312342 w 963304"/>
                    <a:gd name="connsiteY1" fmla="*/ 367771 h 1218671"/>
                    <a:gd name="connsiteX2" fmla="*/ 431143 w 963304"/>
                    <a:gd name="connsiteY2" fmla="*/ 5821 h 1218671"/>
                    <a:gd name="connsiteX3" fmla="*/ 491461 w 963304"/>
                    <a:gd name="connsiteY3" fmla="*/ 332847 h 1218671"/>
                    <a:gd name="connsiteX4" fmla="*/ 605770 w 963304"/>
                    <a:gd name="connsiteY4" fmla="*/ 339197 h 1218671"/>
                    <a:gd name="connsiteX5" fmla="*/ 943371 w 963304"/>
                    <a:gd name="connsiteY5" fmla="*/ 761471 h 1218671"/>
                    <a:gd name="connsiteX6" fmla="*/ 486171 w 963304"/>
                    <a:gd name="connsiteY6" fmla="*/ 1218671 h 1218671"/>
                    <a:gd name="connsiteX7" fmla="*/ 28971 w 963304"/>
                    <a:gd name="connsiteY7" fmla="*/ 761471 h 1218671"/>
                    <a:gd name="connsiteX0" fmla="*/ 28971 w 964538"/>
                    <a:gd name="connsiteY0" fmla="*/ 761471 h 1218671"/>
                    <a:gd name="connsiteX1" fmla="*/ 312342 w 964538"/>
                    <a:gd name="connsiteY1" fmla="*/ 367771 h 1218671"/>
                    <a:gd name="connsiteX2" fmla="*/ 431143 w 964538"/>
                    <a:gd name="connsiteY2" fmla="*/ 5821 h 1218671"/>
                    <a:gd name="connsiteX3" fmla="*/ 491461 w 964538"/>
                    <a:gd name="connsiteY3" fmla="*/ 332847 h 1218671"/>
                    <a:gd name="connsiteX4" fmla="*/ 605770 w 964538"/>
                    <a:gd name="connsiteY4" fmla="*/ 339197 h 1218671"/>
                    <a:gd name="connsiteX5" fmla="*/ 613172 w 964538"/>
                    <a:gd name="connsiteY5" fmla="*/ 342372 h 1218671"/>
                    <a:gd name="connsiteX6" fmla="*/ 943371 w 964538"/>
                    <a:gd name="connsiteY6" fmla="*/ 761471 h 1218671"/>
                    <a:gd name="connsiteX7" fmla="*/ 486171 w 964538"/>
                    <a:gd name="connsiteY7" fmla="*/ 1218671 h 1218671"/>
                    <a:gd name="connsiteX8" fmla="*/ 28971 w 964538"/>
                    <a:gd name="connsiteY8" fmla="*/ 761471 h 1218671"/>
                    <a:gd name="connsiteX0" fmla="*/ 28971 w 974592"/>
                    <a:gd name="connsiteY0" fmla="*/ 761471 h 1218671"/>
                    <a:gd name="connsiteX1" fmla="*/ 312342 w 974592"/>
                    <a:gd name="connsiteY1" fmla="*/ 367771 h 1218671"/>
                    <a:gd name="connsiteX2" fmla="*/ 431143 w 974592"/>
                    <a:gd name="connsiteY2" fmla="*/ 5821 h 1218671"/>
                    <a:gd name="connsiteX3" fmla="*/ 491461 w 974592"/>
                    <a:gd name="connsiteY3" fmla="*/ 332847 h 1218671"/>
                    <a:gd name="connsiteX4" fmla="*/ 605770 w 974592"/>
                    <a:gd name="connsiteY4" fmla="*/ 339197 h 1218671"/>
                    <a:gd name="connsiteX5" fmla="*/ 673500 w 974592"/>
                    <a:gd name="connsiteY5" fmla="*/ 342372 h 1218671"/>
                    <a:gd name="connsiteX6" fmla="*/ 943371 w 974592"/>
                    <a:gd name="connsiteY6" fmla="*/ 761471 h 1218671"/>
                    <a:gd name="connsiteX7" fmla="*/ 486171 w 974592"/>
                    <a:gd name="connsiteY7" fmla="*/ 1218671 h 1218671"/>
                    <a:gd name="connsiteX8" fmla="*/ 28971 w 974592"/>
                    <a:gd name="connsiteY8" fmla="*/ 761471 h 1218671"/>
                    <a:gd name="connsiteX0" fmla="*/ 28971 w 999198"/>
                    <a:gd name="connsiteY0" fmla="*/ 761471 h 1218671"/>
                    <a:gd name="connsiteX1" fmla="*/ 312342 w 999198"/>
                    <a:gd name="connsiteY1" fmla="*/ 367771 h 1218671"/>
                    <a:gd name="connsiteX2" fmla="*/ 431143 w 999198"/>
                    <a:gd name="connsiteY2" fmla="*/ 5821 h 1218671"/>
                    <a:gd name="connsiteX3" fmla="*/ 491461 w 999198"/>
                    <a:gd name="connsiteY3" fmla="*/ 332847 h 1218671"/>
                    <a:gd name="connsiteX4" fmla="*/ 605770 w 999198"/>
                    <a:gd name="connsiteY4" fmla="*/ 339197 h 1218671"/>
                    <a:gd name="connsiteX5" fmla="*/ 673500 w 999198"/>
                    <a:gd name="connsiteY5" fmla="*/ 342372 h 1218671"/>
                    <a:gd name="connsiteX6" fmla="*/ 821134 w 999198"/>
                    <a:gd name="connsiteY6" fmla="*/ 348722 h 1218671"/>
                    <a:gd name="connsiteX7" fmla="*/ 943371 w 999198"/>
                    <a:gd name="connsiteY7" fmla="*/ 761471 h 1218671"/>
                    <a:gd name="connsiteX8" fmla="*/ 486171 w 999198"/>
                    <a:gd name="connsiteY8" fmla="*/ 1218671 h 1218671"/>
                    <a:gd name="connsiteX9" fmla="*/ 28971 w 999198"/>
                    <a:gd name="connsiteY9" fmla="*/ 761471 h 1218671"/>
                    <a:gd name="connsiteX0" fmla="*/ 28971 w 1020320"/>
                    <a:gd name="connsiteY0" fmla="*/ 761471 h 1218671"/>
                    <a:gd name="connsiteX1" fmla="*/ 312342 w 1020320"/>
                    <a:gd name="connsiteY1" fmla="*/ 367771 h 1218671"/>
                    <a:gd name="connsiteX2" fmla="*/ 431143 w 1020320"/>
                    <a:gd name="connsiteY2" fmla="*/ 5821 h 1218671"/>
                    <a:gd name="connsiteX3" fmla="*/ 491461 w 1020320"/>
                    <a:gd name="connsiteY3" fmla="*/ 332847 h 1218671"/>
                    <a:gd name="connsiteX4" fmla="*/ 605770 w 1020320"/>
                    <a:gd name="connsiteY4" fmla="*/ 339197 h 1218671"/>
                    <a:gd name="connsiteX5" fmla="*/ 673500 w 1020320"/>
                    <a:gd name="connsiteY5" fmla="*/ 342372 h 1218671"/>
                    <a:gd name="connsiteX6" fmla="*/ 947865 w 1020320"/>
                    <a:gd name="connsiteY6" fmla="*/ 145522 h 1218671"/>
                    <a:gd name="connsiteX7" fmla="*/ 943371 w 1020320"/>
                    <a:gd name="connsiteY7" fmla="*/ 761471 h 1218671"/>
                    <a:gd name="connsiteX8" fmla="*/ 486171 w 1020320"/>
                    <a:gd name="connsiteY8" fmla="*/ 1218671 h 1218671"/>
                    <a:gd name="connsiteX9" fmla="*/ 28971 w 1020320"/>
                    <a:gd name="connsiteY9" fmla="*/ 761471 h 1218671"/>
                    <a:gd name="connsiteX0" fmla="*/ 28971 w 997606"/>
                    <a:gd name="connsiteY0" fmla="*/ 761471 h 1218671"/>
                    <a:gd name="connsiteX1" fmla="*/ 312342 w 997606"/>
                    <a:gd name="connsiteY1" fmla="*/ 367771 h 1218671"/>
                    <a:gd name="connsiteX2" fmla="*/ 431143 w 997606"/>
                    <a:gd name="connsiteY2" fmla="*/ 5821 h 1218671"/>
                    <a:gd name="connsiteX3" fmla="*/ 491461 w 997606"/>
                    <a:gd name="connsiteY3" fmla="*/ 332847 h 1218671"/>
                    <a:gd name="connsiteX4" fmla="*/ 605770 w 997606"/>
                    <a:gd name="connsiteY4" fmla="*/ 339197 h 1218671"/>
                    <a:gd name="connsiteX5" fmla="*/ 673500 w 997606"/>
                    <a:gd name="connsiteY5" fmla="*/ 342372 h 1218671"/>
                    <a:gd name="connsiteX6" fmla="*/ 947865 w 997606"/>
                    <a:gd name="connsiteY6" fmla="*/ 145522 h 1218671"/>
                    <a:gd name="connsiteX7" fmla="*/ 706305 w 997606"/>
                    <a:gd name="connsiteY7" fmla="*/ 507472 h 1218671"/>
                    <a:gd name="connsiteX8" fmla="*/ 943371 w 997606"/>
                    <a:gd name="connsiteY8" fmla="*/ 761471 h 1218671"/>
                    <a:gd name="connsiteX9" fmla="*/ 486171 w 997606"/>
                    <a:gd name="connsiteY9" fmla="*/ 1218671 h 1218671"/>
                    <a:gd name="connsiteX10" fmla="*/ 28971 w 997606"/>
                    <a:gd name="connsiteY10" fmla="*/ 761471 h 1218671"/>
                    <a:gd name="connsiteX0" fmla="*/ 28971 w 1198385"/>
                    <a:gd name="connsiteY0" fmla="*/ 761471 h 1218671"/>
                    <a:gd name="connsiteX1" fmla="*/ 312342 w 1198385"/>
                    <a:gd name="connsiteY1" fmla="*/ 367771 h 1218671"/>
                    <a:gd name="connsiteX2" fmla="*/ 431143 w 1198385"/>
                    <a:gd name="connsiteY2" fmla="*/ 5821 h 1218671"/>
                    <a:gd name="connsiteX3" fmla="*/ 491461 w 1198385"/>
                    <a:gd name="connsiteY3" fmla="*/ 332847 h 1218671"/>
                    <a:gd name="connsiteX4" fmla="*/ 605770 w 1198385"/>
                    <a:gd name="connsiteY4" fmla="*/ 339197 h 1218671"/>
                    <a:gd name="connsiteX5" fmla="*/ 673500 w 1198385"/>
                    <a:gd name="connsiteY5" fmla="*/ 342372 h 1218671"/>
                    <a:gd name="connsiteX6" fmla="*/ 947865 w 1198385"/>
                    <a:gd name="connsiteY6" fmla="*/ 145522 h 1218671"/>
                    <a:gd name="connsiteX7" fmla="*/ 706305 w 1198385"/>
                    <a:gd name="connsiteY7" fmla="*/ 507472 h 1218671"/>
                    <a:gd name="connsiteX8" fmla="*/ 1158874 w 1198385"/>
                    <a:gd name="connsiteY8" fmla="*/ 488422 h 1218671"/>
                    <a:gd name="connsiteX9" fmla="*/ 943371 w 1198385"/>
                    <a:gd name="connsiteY9" fmla="*/ 761471 h 1218671"/>
                    <a:gd name="connsiteX10" fmla="*/ 486171 w 1198385"/>
                    <a:gd name="connsiteY10" fmla="*/ 1218671 h 1218671"/>
                    <a:gd name="connsiteX11" fmla="*/ 28971 w 1198385"/>
                    <a:gd name="connsiteY11" fmla="*/ 761471 h 1218671"/>
                    <a:gd name="connsiteX0" fmla="*/ 28971 w 1225483"/>
                    <a:gd name="connsiteY0" fmla="*/ 761471 h 1218671"/>
                    <a:gd name="connsiteX1" fmla="*/ 312342 w 1225483"/>
                    <a:gd name="connsiteY1" fmla="*/ 367771 h 1218671"/>
                    <a:gd name="connsiteX2" fmla="*/ 431143 w 1225483"/>
                    <a:gd name="connsiteY2" fmla="*/ 5821 h 1218671"/>
                    <a:gd name="connsiteX3" fmla="*/ 491461 w 1225483"/>
                    <a:gd name="connsiteY3" fmla="*/ 332847 h 1218671"/>
                    <a:gd name="connsiteX4" fmla="*/ 605770 w 1225483"/>
                    <a:gd name="connsiteY4" fmla="*/ 339197 h 1218671"/>
                    <a:gd name="connsiteX5" fmla="*/ 673500 w 1225483"/>
                    <a:gd name="connsiteY5" fmla="*/ 342372 h 1218671"/>
                    <a:gd name="connsiteX6" fmla="*/ 947865 w 1225483"/>
                    <a:gd name="connsiteY6" fmla="*/ 145522 h 1218671"/>
                    <a:gd name="connsiteX7" fmla="*/ 706305 w 1225483"/>
                    <a:gd name="connsiteY7" fmla="*/ 507472 h 1218671"/>
                    <a:gd name="connsiteX8" fmla="*/ 1158874 w 1225483"/>
                    <a:gd name="connsiteY8" fmla="*/ 488422 h 1218671"/>
                    <a:gd name="connsiteX9" fmla="*/ 720721 w 1225483"/>
                    <a:gd name="connsiteY9" fmla="*/ 640822 h 1218671"/>
                    <a:gd name="connsiteX10" fmla="*/ 943371 w 1225483"/>
                    <a:gd name="connsiteY10" fmla="*/ 761471 h 1218671"/>
                    <a:gd name="connsiteX11" fmla="*/ 486171 w 1225483"/>
                    <a:gd name="connsiteY11" fmla="*/ 1218671 h 1218671"/>
                    <a:gd name="connsiteX12" fmla="*/ 28971 w 1225483"/>
                    <a:gd name="connsiteY12" fmla="*/ 761471 h 1218671"/>
                    <a:gd name="connsiteX0" fmla="*/ 28971 w 1225483"/>
                    <a:gd name="connsiteY0" fmla="*/ 761471 h 1232430"/>
                    <a:gd name="connsiteX1" fmla="*/ 312342 w 1225483"/>
                    <a:gd name="connsiteY1" fmla="*/ 367771 h 1232430"/>
                    <a:gd name="connsiteX2" fmla="*/ 431143 w 1225483"/>
                    <a:gd name="connsiteY2" fmla="*/ 5821 h 1232430"/>
                    <a:gd name="connsiteX3" fmla="*/ 491461 w 1225483"/>
                    <a:gd name="connsiteY3" fmla="*/ 332847 h 1232430"/>
                    <a:gd name="connsiteX4" fmla="*/ 605770 w 1225483"/>
                    <a:gd name="connsiteY4" fmla="*/ 339197 h 1232430"/>
                    <a:gd name="connsiteX5" fmla="*/ 673500 w 1225483"/>
                    <a:gd name="connsiteY5" fmla="*/ 342372 h 1232430"/>
                    <a:gd name="connsiteX6" fmla="*/ 947865 w 1225483"/>
                    <a:gd name="connsiteY6" fmla="*/ 145522 h 1232430"/>
                    <a:gd name="connsiteX7" fmla="*/ 706305 w 1225483"/>
                    <a:gd name="connsiteY7" fmla="*/ 507472 h 1232430"/>
                    <a:gd name="connsiteX8" fmla="*/ 1158874 w 1225483"/>
                    <a:gd name="connsiteY8" fmla="*/ 488422 h 1232430"/>
                    <a:gd name="connsiteX9" fmla="*/ 720721 w 1225483"/>
                    <a:gd name="connsiteY9" fmla="*/ 640822 h 1232430"/>
                    <a:gd name="connsiteX10" fmla="*/ 943371 w 1225483"/>
                    <a:gd name="connsiteY10" fmla="*/ 761471 h 1232430"/>
                    <a:gd name="connsiteX11" fmla="*/ 781838 w 1225483"/>
                    <a:gd name="connsiteY11" fmla="*/ 844022 h 1232430"/>
                    <a:gd name="connsiteX12" fmla="*/ 486171 w 1225483"/>
                    <a:gd name="connsiteY12" fmla="*/ 1218671 h 1232430"/>
                    <a:gd name="connsiteX13" fmla="*/ 28971 w 1225483"/>
                    <a:gd name="connsiteY13" fmla="*/ 761471 h 1232430"/>
                    <a:gd name="connsiteX0" fmla="*/ 125938 w 1322450"/>
                    <a:gd name="connsiteY0" fmla="*/ 761471 h 1232430"/>
                    <a:gd name="connsiteX1" fmla="*/ 47228 w 1322450"/>
                    <a:gd name="connsiteY1" fmla="*/ 170921 h 1232430"/>
                    <a:gd name="connsiteX2" fmla="*/ 409309 w 1322450"/>
                    <a:gd name="connsiteY2" fmla="*/ 367771 h 1232430"/>
                    <a:gd name="connsiteX3" fmla="*/ 528110 w 1322450"/>
                    <a:gd name="connsiteY3" fmla="*/ 5821 h 1232430"/>
                    <a:gd name="connsiteX4" fmla="*/ 588428 w 1322450"/>
                    <a:gd name="connsiteY4" fmla="*/ 332847 h 1232430"/>
                    <a:gd name="connsiteX5" fmla="*/ 702737 w 1322450"/>
                    <a:gd name="connsiteY5" fmla="*/ 339197 h 1232430"/>
                    <a:gd name="connsiteX6" fmla="*/ 770467 w 1322450"/>
                    <a:gd name="connsiteY6" fmla="*/ 342372 h 1232430"/>
                    <a:gd name="connsiteX7" fmla="*/ 1044832 w 1322450"/>
                    <a:gd name="connsiteY7" fmla="*/ 145522 h 1232430"/>
                    <a:gd name="connsiteX8" fmla="*/ 803272 w 1322450"/>
                    <a:gd name="connsiteY8" fmla="*/ 507472 h 1232430"/>
                    <a:gd name="connsiteX9" fmla="*/ 1255841 w 1322450"/>
                    <a:gd name="connsiteY9" fmla="*/ 488422 h 1232430"/>
                    <a:gd name="connsiteX10" fmla="*/ 817688 w 1322450"/>
                    <a:gd name="connsiteY10" fmla="*/ 640822 h 1232430"/>
                    <a:gd name="connsiteX11" fmla="*/ 1040338 w 1322450"/>
                    <a:gd name="connsiteY11" fmla="*/ 761471 h 1232430"/>
                    <a:gd name="connsiteX12" fmla="*/ 878805 w 1322450"/>
                    <a:gd name="connsiteY12" fmla="*/ 844022 h 1232430"/>
                    <a:gd name="connsiteX13" fmla="*/ 583138 w 1322450"/>
                    <a:gd name="connsiteY13" fmla="*/ 1218671 h 1232430"/>
                    <a:gd name="connsiteX14" fmla="*/ 125938 w 1322450"/>
                    <a:gd name="connsiteY14" fmla="*/ 761471 h 1232430"/>
                    <a:gd name="connsiteX0" fmla="*/ 108587 w 1305099"/>
                    <a:gd name="connsiteY0" fmla="*/ 761471 h 1232430"/>
                    <a:gd name="connsiteX1" fmla="*/ 212697 w 1305099"/>
                    <a:gd name="connsiteY1" fmla="*/ 491596 h 1232430"/>
                    <a:gd name="connsiteX2" fmla="*/ 29877 w 1305099"/>
                    <a:gd name="connsiteY2" fmla="*/ 170921 h 1232430"/>
                    <a:gd name="connsiteX3" fmla="*/ 391958 w 1305099"/>
                    <a:gd name="connsiteY3" fmla="*/ 367771 h 1232430"/>
                    <a:gd name="connsiteX4" fmla="*/ 510759 w 1305099"/>
                    <a:gd name="connsiteY4" fmla="*/ 5821 h 1232430"/>
                    <a:gd name="connsiteX5" fmla="*/ 571077 w 1305099"/>
                    <a:gd name="connsiteY5" fmla="*/ 332847 h 1232430"/>
                    <a:gd name="connsiteX6" fmla="*/ 685386 w 1305099"/>
                    <a:gd name="connsiteY6" fmla="*/ 339197 h 1232430"/>
                    <a:gd name="connsiteX7" fmla="*/ 753116 w 1305099"/>
                    <a:gd name="connsiteY7" fmla="*/ 342372 h 1232430"/>
                    <a:gd name="connsiteX8" fmla="*/ 1027481 w 1305099"/>
                    <a:gd name="connsiteY8" fmla="*/ 145522 h 1232430"/>
                    <a:gd name="connsiteX9" fmla="*/ 785921 w 1305099"/>
                    <a:gd name="connsiteY9" fmla="*/ 507472 h 1232430"/>
                    <a:gd name="connsiteX10" fmla="*/ 1238490 w 1305099"/>
                    <a:gd name="connsiteY10" fmla="*/ 488422 h 1232430"/>
                    <a:gd name="connsiteX11" fmla="*/ 800337 w 1305099"/>
                    <a:gd name="connsiteY11" fmla="*/ 640822 h 1232430"/>
                    <a:gd name="connsiteX12" fmla="*/ 1022987 w 1305099"/>
                    <a:gd name="connsiteY12" fmla="*/ 761471 h 1232430"/>
                    <a:gd name="connsiteX13" fmla="*/ 861454 w 1305099"/>
                    <a:gd name="connsiteY13" fmla="*/ 844022 h 1232430"/>
                    <a:gd name="connsiteX14" fmla="*/ 565787 w 1305099"/>
                    <a:gd name="connsiteY14" fmla="*/ 1218671 h 1232430"/>
                    <a:gd name="connsiteX15" fmla="*/ 108587 w 1305099"/>
                    <a:gd name="connsiteY15" fmla="*/ 761471 h 1232430"/>
                    <a:gd name="connsiteX0" fmla="*/ 117843 w 1314355"/>
                    <a:gd name="connsiteY0" fmla="*/ 761471 h 1232430"/>
                    <a:gd name="connsiteX1" fmla="*/ 221953 w 1314355"/>
                    <a:gd name="connsiteY1" fmla="*/ 491596 h 1232430"/>
                    <a:gd name="connsiteX2" fmla="*/ 166418 w 1314355"/>
                    <a:gd name="connsiteY2" fmla="*/ 342371 h 1232430"/>
                    <a:gd name="connsiteX3" fmla="*/ 39133 w 1314355"/>
                    <a:gd name="connsiteY3" fmla="*/ 170921 h 1232430"/>
                    <a:gd name="connsiteX4" fmla="*/ 401214 w 1314355"/>
                    <a:gd name="connsiteY4" fmla="*/ 367771 h 1232430"/>
                    <a:gd name="connsiteX5" fmla="*/ 520015 w 1314355"/>
                    <a:gd name="connsiteY5" fmla="*/ 5821 h 1232430"/>
                    <a:gd name="connsiteX6" fmla="*/ 580333 w 1314355"/>
                    <a:gd name="connsiteY6" fmla="*/ 332847 h 1232430"/>
                    <a:gd name="connsiteX7" fmla="*/ 694642 w 1314355"/>
                    <a:gd name="connsiteY7" fmla="*/ 339197 h 1232430"/>
                    <a:gd name="connsiteX8" fmla="*/ 762372 w 1314355"/>
                    <a:gd name="connsiteY8" fmla="*/ 342372 h 1232430"/>
                    <a:gd name="connsiteX9" fmla="*/ 1036737 w 1314355"/>
                    <a:gd name="connsiteY9" fmla="*/ 145522 h 1232430"/>
                    <a:gd name="connsiteX10" fmla="*/ 795177 w 1314355"/>
                    <a:gd name="connsiteY10" fmla="*/ 507472 h 1232430"/>
                    <a:gd name="connsiteX11" fmla="*/ 1247746 w 1314355"/>
                    <a:gd name="connsiteY11" fmla="*/ 488422 h 1232430"/>
                    <a:gd name="connsiteX12" fmla="*/ 809593 w 1314355"/>
                    <a:gd name="connsiteY12" fmla="*/ 640822 h 1232430"/>
                    <a:gd name="connsiteX13" fmla="*/ 1032243 w 1314355"/>
                    <a:gd name="connsiteY13" fmla="*/ 761471 h 1232430"/>
                    <a:gd name="connsiteX14" fmla="*/ 870710 w 1314355"/>
                    <a:gd name="connsiteY14" fmla="*/ 844022 h 1232430"/>
                    <a:gd name="connsiteX15" fmla="*/ 575043 w 1314355"/>
                    <a:gd name="connsiteY15" fmla="*/ 1218671 h 1232430"/>
                    <a:gd name="connsiteX16" fmla="*/ 117843 w 1314355"/>
                    <a:gd name="connsiteY16" fmla="*/ 761471 h 1232430"/>
                    <a:gd name="connsiteX0" fmla="*/ 117843 w 1314355"/>
                    <a:gd name="connsiteY0" fmla="*/ 761471 h 1232430"/>
                    <a:gd name="connsiteX1" fmla="*/ 221953 w 1314355"/>
                    <a:gd name="connsiteY1" fmla="*/ 491596 h 1232430"/>
                    <a:gd name="connsiteX2" fmla="*/ 166418 w 1314355"/>
                    <a:gd name="connsiteY2" fmla="*/ 342371 h 1232430"/>
                    <a:gd name="connsiteX3" fmla="*/ 39133 w 1314355"/>
                    <a:gd name="connsiteY3" fmla="*/ 170921 h 1232430"/>
                    <a:gd name="connsiteX4" fmla="*/ 401214 w 1314355"/>
                    <a:gd name="connsiteY4" fmla="*/ 367771 h 1232430"/>
                    <a:gd name="connsiteX5" fmla="*/ 520015 w 1314355"/>
                    <a:gd name="connsiteY5" fmla="*/ 5821 h 1232430"/>
                    <a:gd name="connsiteX6" fmla="*/ 580333 w 1314355"/>
                    <a:gd name="connsiteY6" fmla="*/ 332847 h 1232430"/>
                    <a:gd name="connsiteX7" fmla="*/ 694642 w 1314355"/>
                    <a:gd name="connsiteY7" fmla="*/ 339197 h 1232430"/>
                    <a:gd name="connsiteX8" fmla="*/ 762372 w 1314355"/>
                    <a:gd name="connsiteY8" fmla="*/ 342372 h 1232430"/>
                    <a:gd name="connsiteX9" fmla="*/ 1036737 w 1314355"/>
                    <a:gd name="connsiteY9" fmla="*/ 145522 h 1232430"/>
                    <a:gd name="connsiteX10" fmla="*/ 795177 w 1314355"/>
                    <a:gd name="connsiteY10" fmla="*/ 507472 h 1232430"/>
                    <a:gd name="connsiteX11" fmla="*/ 1247746 w 1314355"/>
                    <a:gd name="connsiteY11" fmla="*/ 488422 h 1232430"/>
                    <a:gd name="connsiteX12" fmla="*/ 809593 w 1314355"/>
                    <a:gd name="connsiteY12" fmla="*/ 640822 h 1232430"/>
                    <a:gd name="connsiteX13" fmla="*/ 1080928 w 1314355"/>
                    <a:gd name="connsiteY13" fmla="*/ 875771 h 1232430"/>
                    <a:gd name="connsiteX14" fmla="*/ 870710 w 1314355"/>
                    <a:gd name="connsiteY14" fmla="*/ 844022 h 1232430"/>
                    <a:gd name="connsiteX15" fmla="*/ 575043 w 1314355"/>
                    <a:gd name="connsiteY15" fmla="*/ 1218671 h 1232430"/>
                    <a:gd name="connsiteX16" fmla="*/ 117843 w 1314355"/>
                    <a:gd name="connsiteY16" fmla="*/ 761471 h 1232430"/>
                    <a:gd name="connsiteX0" fmla="*/ 117843 w 1314355"/>
                    <a:gd name="connsiteY0" fmla="*/ 761471 h 1232430"/>
                    <a:gd name="connsiteX1" fmla="*/ 221953 w 1314355"/>
                    <a:gd name="connsiteY1" fmla="*/ 491596 h 1232430"/>
                    <a:gd name="connsiteX2" fmla="*/ 166418 w 1314355"/>
                    <a:gd name="connsiteY2" fmla="*/ 342371 h 1232430"/>
                    <a:gd name="connsiteX3" fmla="*/ 39133 w 1314355"/>
                    <a:gd name="connsiteY3" fmla="*/ 170921 h 1232430"/>
                    <a:gd name="connsiteX4" fmla="*/ 401214 w 1314355"/>
                    <a:gd name="connsiteY4" fmla="*/ 367771 h 1232430"/>
                    <a:gd name="connsiteX5" fmla="*/ 520015 w 1314355"/>
                    <a:gd name="connsiteY5" fmla="*/ 5821 h 1232430"/>
                    <a:gd name="connsiteX6" fmla="*/ 580333 w 1314355"/>
                    <a:gd name="connsiteY6" fmla="*/ 332847 h 1232430"/>
                    <a:gd name="connsiteX7" fmla="*/ 694642 w 1314355"/>
                    <a:gd name="connsiteY7" fmla="*/ 339197 h 1232430"/>
                    <a:gd name="connsiteX8" fmla="*/ 762372 w 1314355"/>
                    <a:gd name="connsiteY8" fmla="*/ 342372 h 1232430"/>
                    <a:gd name="connsiteX9" fmla="*/ 1036737 w 1314355"/>
                    <a:gd name="connsiteY9" fmla="*/ 145522 h 1232430"/>
                    <a:gd name="connsiteX10" fmla="*/ 795177 w 1314355"/>
                    <a:gd name="connsiteY10" fmla="*/ 507472 h 1232430"/>
                    <a:gd name="connsiteX11" fmla="*/ 1247746 w 1314355"/>
                    <a:gd name="connsiteY11" fmla="*/ 542397 h 1232430"/>
                    <a:gd name="connsiteX12" fmla="*/ 809593 w 1314355"/>
                    <a:gd name="connsiteY12" fmla="*/ 640822 h 1232430"/>
                    <a:gd name="connsiteX13" fmla="*/ 1080928 w 1314355"/>
                    <a:gd name="connsiteY13" fmla="*/ 875771 h 1232430"/>
                    <a:gd name="connsiteX14" fmla="*/ 870710 w 1314355"/>
                    <a:gd name="connsiteY14" fmla="*/ 844022 h 1232430"/>
                    <a:gd name="connsiteX15" fmla="*/ 575043 w 1314355"/>
                    <a:gd name="connsiteY15" fmla="*/ 1218671 h 1232430"/>
                    <a:gd name="connsiteX16" fmla="*/ 117843 w 1314355"/>
                    <a:gd name="connsiteY16" fmla="*/ 761471 h 1232430"/>
                    <a:gd name="connsiteX0" fmla="*/ 58848 w 1513594"/>
                    <a:gd name="connsiteY0" fmla="*/ 869421 h 1222904"/>
                    <a:gd name="connsiteX1" fmla="*/ 421192 w 1513594"/>
                    <a:gd name="connsiteY1" fmla="*/ 491596 h 1222904"/>
                    <a:gd name="connsiteX2" fmla="*/ 365657 w 1513594"/>
                    <a:gd name="connsiteY2" fmla="*/ 342371 h 1222904"/>
                    <a:gd name="connsiteX3" fmla="*/ 238372 w 1513594"/>
                    <a:gd name="connsiteY3" fmla="*/ 170921 h 1222904"/>
                    <a:gd name="connsiteX4" fmla="*/ 600453 w 1513594"/>
                    <a:gd name="connsiteY4" fmla="*/ 367771 h 1222904"/>
                    <a:gd name="connsiteX5" fmla="*/ 719254 w 1513594"/>
                    <a:gd name="connsiteY5" fmla="*/ 5821 h 1222904"/>
                    <a:gd name="connsiteX6" fmla="*/ 779572 w 1513594"/>
                    <a:gd name="connsiteY6" fmla="*/ 332847 h 1222904"/>
                    <a:gd name="connsiteX7" fmla="*/ 893881 w 1513594"/>
                    <a:gd name="connsiteY7" fmla="*/ 339197 h 1222904"/>
                    <a:gd name="connsiteX8" fmla="*/ 961611 w 1513594"/>
                    <a:gd name="connsiteY8" fmla="*/ 342372 h 1222904"/>
                    <a:gd name="connsiteX9" fmla="*/ 1235976 w 1513594"/>
                    <a:gd name="connsiteY9" fmla="*/ 145522 h 1222904"/>
                    <a:gd name="connsiteX10" fmla="*/ 994416 w 1513594"/>
                    <a:gd name="connsiteY10" fmla="*/ 507472 h 1222904"/>
                    <a:gd name="connsiteX11" fmla="*/ 1446985 w 1513594"/>
                    <a:gd name="connsiteY11" fmla="*/ 542397 h 1222904"/>
                    <a:gd name="connsiteX12" fmla="*/ 1008832 w 1513594"/>
                    <a:gd name="connsiteY12" fmla="*/ 640822 h 1222904"/>
                    <a:gd name="connsiteX13" fmla="*/ 1280167 w 1513594"/>
                    <a:gd name="connsiteY13" fmla="*/ 875771 h 1222904"/>
                    <a:gd name="connsiteX14" fmla="*/ 1069949 w 1513594"/>
                    <a:gd name="connsiteY14" fmla="*/ 844022 h 1222904"/>
                    <a:gd name="connsiteX15" fmla="*/ 774282 w 1513594"/>
                    <a:gd name="connsiteY15" fmla="*/ 1218671 h 1222904"/>
                    <a:gd name="connsiteX16" fmla="*/ 58848 w 1513594"/>
                    <a:gd name="connsiteY16" fmla="*/ 869421 h 1222904"/>
                    <a:gd name="connsiteX0" fmla="*/ 58848 w 1513594"/>
                    <a:gd name="connsiteY0" fmla="*/ 869421 h 1249892"/>
                    <a:gd name="connsiteX1" fmla="*/ 421192 w 1513594"/>
                    <a:gd name="connsiteY1" fmla="*/ 491596 h 1249892"/>
                    <a:gd name="connsiteX2" fmla="*/ 365657 w 1513594"/>
                    <a:gd name="connsiteY2" fmla="*/ 342371 h 1249892"/>
                    <a:gd name="connsiteX3" fmla="*/ 238372 w 1513594"/>
                    <a:gd name="connsiteY3" fmla="*/ 170921 h 1249892"/>
                    <a:gd name="connsiteX4" fmla="*/ 600453 w 1513594"/>
                    <a:gd name="connsiteY4" fmla="*/ 367771 h 1249892"/>
                    <a:gd name="connsiteX5" fmla="*/ 719254 w 1513594"/>
                    <a:gd name="connsiteY5" fmla="*/ 5821 h 1249892"/>
                    <a:gd name="connsiteX6" fmla="*/ 779572 w 1513594"/>
                    <a:gd name="connsiteY6" fmla="*/ 332847 h 1249892"/>
                    <a:gd name="connsiteX7" fmla="*/ 893881 w 1513594"/>
                    <a:gd name="connsiteY7" fmla="*/ 339197 h 1249892"/>
                    <a:gd name="connsiteX8" fmla="*/ 961611 w 1513594"/>
                    <a:gd name="connsiteY8" fmla="*/ 342372 h 1249892"/>
                    <a:gd name="connsiteX9" fmla="*/ 1235976 w 1513594"/>
                    <a:gd name="connsiteY9" fmla="*/ 145522 h 1249892"/>
                    <a:gd name="connsiteX10" fmla="*/ 994416 w 1513594"/>
                    <a:gd name="connsiteY10" fmla="*/ 507472 h 1249892"/>
                    <a:gd name="connsiteX11" fmla="*/ 1446985 w 1513594"/>
                    <a:gd name="connsiteY11" fmla="*/ 542397 h 1249892"/>
                    <a:gd name="connsiteX12" fmla="*/ 1008832 w 1513594"/>
                    <a:gd name="connsiteY12" fmla="*/ 640822 h 1249892"/>
                    <a:gd name="connsiteX13" fmla="*/ 1280167 w 1513594"/>
                    <a:gd name="connsiteY13" fmla="*/ 875771 h 1249892"/>
                    <a:gd name="connsiteX14" fmla="*/ 1069949 w 1513594"/>
                    <a:gd name="connsiteY14" fmla="*/ 844022 h 1249892"/>
                    <a:gd name="connsiteX15" fmla="*/ 774282 w 1513594"/>
                    <a:gd name="connsiteY15" fmla="*/ 1218671 h 1249892"/>
                    <a:gd name="connsiteX16" fmla="*/ 495394 w 1513594"/>
                    <a:gd name="connsiteY16" fmla="*/ 656696 h 1249892"/>
                    <a:gd name="connsiteX17" fmla="*/ 58848 w 1513594"/>
                    <a:gd name="connsiteY17" fmla="*/ 869421 h 1249892"/>
                    <a:gd name="connsiteX0" fmla="*/ 58848 w 1513594"/>
                    <a:gd name="connsiteY0" fmla="*/ 869421 h 1251479"/>
                    <a:gd name="connsiteX1" fmla="*/ 421192 w 1513594"/>
                    <a:gd name="connsiteY1" fmla="*/ 491596 h 1251479"/>
                    <a:gd name="connsiteX2" fmla="*/ 365657 w 1513594"/>
                    <a:gd name="connsiteY2" fmla="*/ 342371 h 1251479"/>
                    <a:gd name="connsiteX3" fmla="*/ 238372 w 1513594"/>
                    <a:gd name="connsiteY3" fmla="*/ 170921 h 1251479"/>
                    <a:gd name="connsiteX4" fmla="*/ 600453 w 1513594"/>
                    <a:gd name="connsiteY4" fmla="*/ 367771 h 1251479"/>
                    <a:gd name="connsiteX5" fmla="*/ 719254 w 1513594"/>
                    <a:gd name="connsiteY5" fmla="*/ 5821 h 1251479"/>
                    <a:gd name="connsiteX6" fmla="*/ 779572 w 1513594"/>
                    <a:gd name="connsiteY6" fmla="*/ 332847 h 1251479"/>
                    <a:gd name="connsiteX7" fmla="*/ 893881 w 1513594"/>
                    <a:gd name="connsiteY7" fmla="*/ 339197 h 1251479"/>
                    <a:gd name="connsiteX8" fmla="*/ 961611 w 1513594"/>
                    <a:gd name="connsiteY8" fmla="*/ 342372 h 1251479"/>
                    <a:gd name="connsiteX9" fmla="*/ 1235976 w 1513594"/>
                    <a:gd name="connsiteY9" fmla="*/ 145522 h 1251479"/>
                    <a:gd name="connsiteX10" fmla="*/ 994416 w 1513594"/>
                    <a:gd name="connsiteY10" fmla="*/ 507472 h 1251479"/>
                    <a:gd name="connsiteX11" fmla="*/ 1446985 w 1513594"/>
                    <a:gd name="connsiteY11" fmla="*/ 542397 h 1251479"/>
                    <a:gd name="connsiteX12" fmla="*/ 1008832 w 1513594"/>
                    <a:gd name="connsiteY12" fmla="*/ 640822 h 1251479"/>
                    <a:gd name="connsiteX13" fmla="*/ 1280167 w 1513594"/>
                    <a:gd name="connsiteY13" fmla="*/ 875771 h 1251479"/>
                    <a:gd name="connsiteX14" fmla="*/ 1069949 w 1513594"/>
                    <a:gd name="connsiteY14" fmla="*/ 844022 h 1251479"/>
                    <a:gd name="connsiteX15" fmla="*/ 774282 w 1513594"/>
                    <a:gd name="connsiteY15" fmla="*/ 1218671 h 1251479"/>
                    <a:gd name="connsiteX16" fmla="*/ 319185 w 1513594"/>
                    <a:gd name="connsiteY16" fmla="*/ 1040871 h 1251479"/>
                    <a:gd name="connsiteX17" fmla="*/ 495394 w 1513594"/>
                    <a:gd name="connsiteY17" fmla="*/ 656696 h 1251479"/>
                    <a:gd name="connsiteX18" fmla="*/ 58848 w 1513594"/>
                    <a:gd name="connsiteY18" fmla="*/ 869421 h 1251479"/>
                    <a:gd name="connsiteX0" fmla="*/ 58848 w 1513594"/>
                    <a:gd name="connsiteY0" fmla="*/ 869421 h 1233488"/>
                    <a:gd name="connsiteX1" fmla="*/ 421192 w 1513594"/>
                    <a:gd name="connsiteY1" fmla="*/ 491596 h 1233488"/>
                    <a:gd name="connsiteX2" fmla="*/ 365657 w 1513594"/>
                    <a:gd name="connsiteY2" fmla="*/ 342371 h 1233488"/>
                    <a:gd name="connsiteX3" fmla="*/ 238372 w 1513594"/>
                    <a:gd name="connsiteY3" fmla="*/ 170921 h 1233488"/>
                    <a:gd name="connsiteX4" fmla="*/ 600453 w 1513594"/>
                    <a:gd name="connsiteY4" fmla="*/ 367771 h 1233488"/>
                    <a:gd name="connsiteX5" fmla="*/ 719254 w 1513594"/>
                    <a:gd name="connsiteY5" fmla="*/ 5821 h 1233488"/>
                    <a:gd name="connsiteX6" fmla="*/ 779572 w 1513594"/>
                    <a:gd name="connsiteY6" fmla="*/ 332847 h 1233488"/>
                    <a:gd name="connsiteX7" fmla="*/ 893881 w 1513594"/>
                    <a:gd name="connsiteY7" fmla="*/ 339197 h 1233488"/>
                    <a:gd name="connsiteX8" fmla="*/ 961611 w 1513594"/>
                    <a:gd name="connsiteY8" fmla="*/ 342372 h 1233488"/>
                    <a:gd name="connsiteX9" fmla="*/ 1235976 w 1513594"/>
                    <a:gd name="connsiteY9" fmla="*/ 145522 h 1233488"/>
                    <a:gd name="connsiteX10" fmla="*/ 994416 w 1513594"/>
                    <a:gd name="connsiteY10" fmla="*/ 507472 h 1233488"/>
                    <a:gd name="connsiteX11" fmla="*/ 1446985 w 1513594"/>
                    <a:gd name="connsiteY11" fmla="*/ 542397 h 1233488"/>
                    <a:gd name="connsiteX12" fmla="*/ 1008832 w 1513594"/>
                    <a:gd name="connsiteY12" fmla="*/ 640822 h 1233488"/>
                    <a:gd name="connsiteX13" fmla="*/ 1280167 w 1513594"/>
                    <a:gd name="connsiteY13" fmla="*/ 875771 h 1233488"/>
                    <a:gd name="connsiteX14" fmla="*/ 1069949 w 1513594"/>
                    <a:gd name="connsiteY14" fmla="*/ 844022 h 1233488"/>
                    <a:gd name="connsiteX15" fmla="*/ 774282 w 1513594"/>
                    <a:gd name="connsiteY15" fmla="*/ 1218671 h 1233488"/>
                    <a:gd name="connsiteX16" fmla="*/ 725579 w 1513594"/>
                    <a:gd name="connsiteY16" fmla="*/ 755121 h 1233488"/>
                    <a:gd name="connsiteX17" fmla="*/ 319185 w 1513594"/>
                    <a:gd name="connsiteY17" fmla="*/ 1040871 h 1233488"/>
                    <a:gd name="connsiteX18" fmla="*/ 495394 w 1513594"/>
                    <a:gd name="connsiteY18" fmla="*/ 656696 h 1233488"/>
                    <a:gd name="connsiteX19" fmla="*/ 58848 w 1513594"/>
                    <a:gd name="connsiteY19" fmla="*/ 869421 h 1233488"/>
                    <a:gd name="connsiteX0" fmla="*/ 58848 w 1513594"/>
                    <a:gd name="connsiteY0" fmla="*/ 869421 h 1235604"/>
                    <a:gd name="connsiteX1" fmla="*/ 421192 w 1513594"/>
                    <a:gd name="connsiteY1" fmla="*/ 491596 h 1235604"/>
                    <a:gd name="connsiteX2" fmla="*/ 365657 w 1513594"/>
                    <a:gd name="connsiteY2" fmla="*/ 342371 h 1235604"/>
                    <a:gd name="connsiteX3" fmla="*/ 238372 w 1513594"/>
                    <a:gd name="connsiteY3" fmla="*/ 170921 h 1235604"/>
                    <a:gd name="connsiteX4" fmla="*/ 600453 w 1513594"/>
                    <a:gd name="connsiteY4" fmla="*/ 367771 h 1235604"/>
                    <a:gd name="connsiteX5" fmla="*/ 719254 w 1513594"/>
                    <a:gd name="connsiteY5" fmla="*/ 5821 h 1235604"/>
                    <a:gd name="connsiteX6" fmla="*/ 779572 w 1513594"/>
                    <a:gd name="connsiteY6" fmla="*/ 332847 h 1235604"/>
                    <a:gd name="connsiteX7" fmla="*/ 893881 w 1513594"/>
                    <a:gd name="connsiteY7" fmla="*/ 339197 h 1235604"/>
                    <a:gd name="connsiteX8" fmla="*/ 961611 w 1513594"/>
                    <a:gd name="connsiteY8" fmla="*/ 342372 h 1235604"/>
                    <a:gd name="connsiteX9" fmla="*/ 1235976 w 1513594"/>
                    <a:gd name="connsiteY9" fmla="*/ 145522 h 1235604"/>
                    <a:gd name="connsiteX10" fmla="*/ 994416 w 1513594"/>
                    <a:gd name="connsiteY10" fmla="*/ 507472 h 1235604"/>
                    <a:gd name="connsiteX11" fmla="*/ 1446985 w 1513594"/>
                    <a:gd name="connsiteY11" fmla="*/ 542397 h 1235604"/>
                    <a:gd name="connsiteX12" fmla="*/ 1008832 w 1513594"/>
                    <a:gd name="connsiteY12" fmla="*/ 640822 h 1235604"/>
                    <a:gd name="connsiteX13" fmla="*/ 1280167 w 1513594"/>
                    <a:gd name="connsiteY13" fmla="*/ 875771 h 1235604"/>
                    <a:gd name="connsiteX14" fmla="*/ 1069949 w 1513594"/>
                    <a:gd name="connsiteY14" fmla="*/ 844022 h 1235604"/>
                    <a:gd name="connsiteX15" fmla="*/ 874281 w 1513594"/>
                    <a:gd name="connsiteY15" fmla="*/ 653521 h 1235604"/>
                    <a:gd name="connsiteX16" fmla="*/ 774282 w 1513594"/>
                    <a:gd name="connsiteY16" fmla="*/ 1218671 h 1235604"/>
                    <a:gd name="connsiteX17" fmla="*/ 725579 w 1513594"/>
                    <a:gd name="connsiteY17" fmla="*/ 755121 h 1235604"/>
                    <a:gd name="connsiteX18" fmla="*/ 319185 w 1513594"/>
                    <a:gd name="connsiteY18" fmla="*/ 1040871 h 1235604"/>
                    <a:gd name="connsiteX19" fmla="*/ 495394 w 1513594"/>
                    <a:gd name="connsiteY19" fmla="*/ 656696 h 1235604"/>
                    <a:gd name="connsiteX20" fmla="*/ 58848 w 1513594"/>
                    <a:gd name="connsiteY20" fmla="*/ 869421 h 1235604"/>
                    <a:gd name="connsiteX0" fmla="*/ 58848 w 1513594"/>
                    <a:gd name="connsiteY0" fmla="*/ 869421 h 1225550"/>
                    <a:gd name="connsiteX1" fmla="*/ 421192 w 1513594"/>
                    <a:gd name="connsiteY1" fmla="*/ 491596 h 1225550"/>
                    <a:gd name="connsiteX2" fmla="*/ 365657 w 1513594"/>
                    <a:gd name="connsiteY2" fmla="*/ 342371 h 1225550"/>
                    <a:gd name="connsiteX3" fmla="*/ 238372 w 1513594"/>
                    <a:gd name="connsiteY3" fmla="*/ 170921 h 1225550"/>
                    <a:gd name="connsiteX4" fmla="*/ 600453 w 1513594"/>
                    <a:gd name="connsiteY4" fmla="*/ 367771 h 1225550"/>
                    <a:gd name="connsiteX5" fmla="*/ 719254 w 1513594"/>
                    <a:gd name="connsiteY5" fmla="*/ 5821 h 1225550"/>
                    <a:gd name="connsiteX6" fmla="*/ 779572 w 1513594"/>
                    <a:gd name="connsiteY6" fmla="*/ 332847 h 1225550"/>
                    <a:gd name="connsiteX7" fmla="*/ 893881 w 1513594"/>
                    <a:gd name="connsiteY7" fmla="*/ 339197 h 1225550"/>
                    <a:gd name="connsiteX8" fmla="*/ 961611 w 1513594"/>
                    <a:gd name="connsiteY8" fmla="*/ 342372 h 1225550"/>
                    <a:gd name="connsiteX9" fmla="*/ 1235976 w 1513594"/>
                    <a:gd name="connsiteY9" fmla="*/ 145522 h 1225550"/>
                    <a:gd name="connsiteX10" fmla="*/ 994416 w 1513594"/>
                    <a:gd name="connsiteY10" fmla="*/ 507472 h 1225550"/>
                    <a:gd name="connsiteX11" fmla="*/ 1446985 w 1513594"/>
                    <a:gd name="connsiteY11" fmla="*/ 542397 h 1225550"/>
                    <a:gd name="connsiteX12" fmla="*/ 1008832 w 1513594"/>
                    <a:gd name="connsiteY12" fmla="*/ 640822 h 1225550"/>
                    <a:gd name="connsiteX13" fmla="*/ 1280167 w 1513594"/>
                    <a:gd name="connsiteY13" fmla="*/ 875771 h 1225550"/>
                    <a:gd name="connsiteX14" fmla="*/ 1069949 w 1513594"/>
                    <a:gd name="connsiteY14" fmla="*/ 844022 h 1225550"/>
                    <a:gd name="connsiteX15" fmla="*/ 874281 w 1513594"/>
                    <a:gd name="connsiteY15" fmla="*/ 713846 h 1225550"/>
                    <a:gd name="connsiteX16" fmla="*/ 774282 w 1513594"/>
                    <a:gd name="connsiteY16" fmla="*/ 1218671 h 1225550"/>
                    <a:gd name="connsiteX17" fmla="*/ 725579 w 1513594"/>
                    <a:gd name="connsiteY17" fmla="*/ 755121 h 1225550"/>
                    <a:gd name="connsiteX18" fmla="*/ 319185 w 1513594"/>
                    <a:gd name="connsiteY18" fmla="*/ 1040871 h 1225550"/>
                    <a:gd name="connsiteX19" fmla="*/ 495394 w 1513594"/>
                    <a:gd name="connsiteY19" fmla="*/ 656696 h 1225550"/>
                    <a:gd name="connsiteX20" fmla="*/ 58848 w 1513594"/>
                    <a:gd name="connsiteY20" fmla="*/ 869421 h 1225550"/>
                    <a:gd name="connsiteX0" fmla="*/ 58848 w 1513594"/>
                    <a:gd name="connsiteY0" fmla="*/ 869421 h 1225550"/>
                    <a:gd name="connsiteX1" fmla="*/ 421192 w 1513594"/>
                    <a:gd name="connsiteY1" fmla="*/ 491596 h 1225550"/>
                    <a:gd name="connsiteX2" fmla="*/ 365657 w 1513594"/>
                    <a:gd name="connsiteY2" fmla="*/ 342371 h 1225550"/>
                    <a:gd name="connsiteX3" fmla="*/ 238372 w 1513594"/>
                    <a:gd name="connsiteY3" fmla="*/ 170921 h 1225550"/>
                    <a:gd name="connsiteX4" fmla="*/ 600453 w 1513594"/>
                    <a:gd name="connsiteY4" fmla="*/ 367771 h 1225550"/>
                    <a:gd name="connsiteX5" fmla="*/ 719254 w 1513594"/>
                    <a:gd name="connsiteY5" fmla="*/ 5821 h 1225550"/>
                    <a:gd name="connsiteX6" fmla="*/ 779572 w 1513594"/>
                    <a:gd name="connsiteY6" fmla="*/ 332847 h 1225550"/>
                    <a:gd name="connsiteX7" fmla="*/ 893881 w 1513594"/>
                    <a:gd name="connsiteY7" fmla="*/ 339197 h 1225550"/>
                    <a:gd name="connsiteX8" fmla="*/ 961611 w 1513594"/>
                    <a:gd name="connsiteY8" fmla="*/ 342372 h 1225550"/>
                    <a:gd name="connsiteX9" fmla="*/ 1235976 w 1513594"/>
                    <a:gd name="connsiteY9" fmla="*/ 145522 h 1225550"/>
                    <a:gd name="connsiteX10" fmla="*/ 994416 w 1513594"/>
                    <a:gd name="connsiteY10" fmla="*/ 507472 h 1225550"/>
                    <a:gd name="connsiteX11" fmla="*/ 1446985 w 1513594"/>
                    <a:gd name="connsiteY11" fmla="*/ 542397 h 1225550"/>
                    <a:gd name="connsiteX12" fmla="*/ 1008832 w 1513594"/>
                    <a:gd name="connsiteY12" fmla="*/ 640822 h 1225550"/>
                    <a:gd name="connsiteX13" fmla="*/ 1280167 w 1513594"/>
                    <a:gd name="connsiteY13" fmla="*/ 875771 h 1225550"/>
                    <a:gd name="connsiteX14" fmla="*/ 1069949 w 1513594"/>
                    <a:gd name="connsiteY14" fmla="*/ 844022 h 1225550"/>
                    <a:gd name="connsiteX15" fmla="*/ 874281 w 1513594"/>
                    <a:gd name="connsiteY15" fmla="*/ 713846 h 1225550"/>
                    <a:gd name="connsiteX16" fmla="*/ 774282 w 1513594"/>
                    <a:gd name="connsiteY16" fmla="*/ 1218671 h 1225550"/>
                    <a:gd name="connsiteX17" fmla="*/ 725579 w 1513594"/>
                    <a:gd name="connsiteY17" fmla="*/ 755121 h 1225550"/>
                    <a:gd name="connsiteX18" fmla="*/ 319185 w 1513594"/>
                    <a:gd name="connsiteY18" fmla="*/ 1040871 h 1225550"/>
                    <a:gd name="connsiteX19" fmla="*/ 497509 w 1513594"/>
                    <a:gd name="connsiteY19" fmla="*/ 764646 h 1225550"/>
                    <a:gd name="connsiteX20" fmla="*/ 495394 w 1513594"/>
                    <a:gd name="connsiteY20" fmla="*/ 656696 h 1225550"/>
                    <a:gd name="connsiteX21" fmla="*/ 58848 w 1513594"/>
                    <a:gd name="connsiteY21" fmla="*/ 869421 h 1225550"/>
                    <a:gd name="connsiteX0" fmla="*/ 27164 w 1481910"/>
                    <a:gd name="connsiteY0" fmla="*/ 869421 h 1225550"/>
                    <a:gd name="connsiteX1" fmla="*/ 300725 w 1481910"/>
                    <a:gd name="connsiteY1" fmla="*/ 634471 h 1225550"/>
                    <a:gd name="connsiteX2" fmla="*/ 389508 w 1481910"/>
                    <a:gd name="connsiteY2" fmla="*/ 491596 h 1225550"/>
                    <a:gd name="connsiteX3" fmla="*/ 333973 w 1481910"/>
                    <a:gd name="connsiteY3" fmla="*/ 342371 h 1225550"/>
                    <a:gd name="connsiteX4" fmla="*/ 206688 w 1481910"/>
                    <a:gd name="connsiteY4" fmla="*/ 170921 h 1225550"/>
                    <a:gd name="connsiteX5" fmla="*/ 568769 w 1481910"/>
                    <a:gd name="connsiteY5" fmla="*/ 367771 h 1225550"/>
                    <a:gd name="connsiteX6" fmla="*/ 687570 w 1481910"/>
                    <a:gd name="connsiteY6" fmla="*/ 5821 h 1225550"/>
                    <a:gd name="connsiteX7" fmla="*/ 747888 w 1481910"/>
                    <a:gd name="connsiteY7" fmla="*/ 332847 h 1225550"/>
                    <a:gd name="connsiteX8" fmla="*/ 862197 w 1481910"/>
                    <a:gd name="connsiteY8" fmla="*/ 339197 h 1225550"/>
                    <a:gd name="connsiteX9" fmla="*/ 929927 w 1481910"/>
                    <a:gd name="connsiteY9" fmla="*/ 342372 h 1225550"/>
                    <a:gd name="connsiteX10" fmla="*/ 1204292 w 1481910"/>
                    <a:gd name="connsiteY10" fmla="*/ 145522 h 1225550"/>
                    <a:gd name="connsiteX11" fmla="*/ 962732 w 1481910"/>
                    <a:gd name="connsiteY11" fmla="*/ 507472 h 1225550"/>
                    <a:gd name="connsiteX12" fmla="*/ 1415301 w 1481910"/>
                    <a:gd name="connsiteY12" fmla="*/ 542397 h 1225550"/>
                    <a:gd name="connsiteX13" fmla="*/ 977148 w 1481910"/>
                    <a:gd name="connsiteY13" fmla="*/ 640822 h 1225550"/>
                    <a:gd name="connsiteX14" fmla="*/ 1248483 w 1481910"/>
                    <a:gd name="connsiteY14" fmla="*/ 875771 h 1225550"/>
                    <a:gd name="connsiteX15" fmla="*/ 1038265 w 1481910"/>
                    <a:gd name="connsiteY15" fmla="*/ 844022 h 1225550"/>
                    <a:gd name="connsiteX16" fmla="*/ 842597 w 1481910"/>
                    <a:gd name="connsiteY16" fmla="*/ 713846 h 1225550"/>
                    <a:gd name="connsiteX17" fmla="*/ 742598 w 1481910"/>
                    <a:gd name="connsiteY17" fmla="*/ 1218671 h 1225550"/>
                    <a:gd name="connsiteX18" fmla="*/ 693895 w 1481910"/>
                    <a:gd name="connsiteY18" fmla="*/ 755121 h 1225550"/>
                    <a:gd name="connsiteX19" fmla="*/ 287501 w 1481910"/>
                    <a:gd name="connsiteY19" fmla="*/ 1040871 h 1225550"/>
                    <a:gd name="connsiteX20" fmla="*/ 465825 w 1481910"/>
                    <a:gd name="connsiteY20" fmla="*/ 764646 h 1225550"/>
                    <a:gd name="connsiteX21" fmla="*/ 463710 w 1481910"/>
                    <a:gd name="connsiteY21" fmla="*/ 656696 h 1225550"/>
                    <a:gd name="connsiteX22" fmla="*/ 27164 w 1481910"/>
                    <a:gd name="connsiteY22" fmla="*/ 869421 h 1225550"/>
                    <a:gd name="connsiteX0" fmla="*/ 27164 w 1481910"/>
                    <a:gd name="connsiteY0" fmla="*/ 869421 h 1225550"/>
                    <a:gd name="connsiteX1" fmla="*/ 300725 w 1481910"/>
                    <a:gd name="connsiteY1" fmla="*/ 634471 h 1225550"/>
                    <a:gd name="connsiteX2" fmla="*/ 389508 w 1481910"/>
                    <a:gd name="connsiteY2" fmla="*/ 491596 h 1225550"/>
                    <a:gd name="connsiteX3" fmla="*/ 333973 w 1481910"/>
                    <a:gd name="connsiteY3" fmla="*/ 342371 h 1225550"/>
                    <a:gd name="connsiteX4" fmla="*/ 206688 w 1481910"/>
                    <a:gd name="connsiteY4" fmla="*/ 170921 h 1225550"/>
                    <a:gd name="connsiteX5" fmla="*/ 568769 w 1481910"/>
                    <a:gd name="connsiteY5" fmla="*/ 367771 h 1225550"/>
                    <a:gd name="connsiteX6" fmla="*/ 687570 w 1481910"/>
                    <a:gd name="connsiteY6" fmla="*/ 5821 h 1225550"/>
                    <a:gd name="connsiteX7" fmla="*/ 747888 w 1481910"/>
                    <a:gd name="connsiteY7" fmla="*/ 332847 h 1225550"/>
                    <a:gd name="connsiteX8" fmla="*/ 862197 w 1481910"/>
                    <a:gd name="connsiteY8" fmla="*/ 339197 h 1225550"/>
                    <a:gd name="connsiteX9" fmla="*/ 929927 w 1481910"/>
                    <a:gd name="connsiteY9" fmla="*/ 342372 h 1225550"/>
                    <a:gd name="connsiteX10" fmla="*/ 1204292 w 1481910"/>
                    <a:gd name="connsiteY10" fmla="*/ 145522 h 1225550"/>
                    <a:gd name="connsiteX11" fmla="*/ 962732 w 1481910"/>
                    <a:gd name="connsiteY11" fmla="*/ 507472 h 1225550"/>
                    <a:gd name="connsiteX12" fmla="*/ 1415301 w 1481910"/>
                    <a:gd name="connsiteY12" fmla="*/ 542397 h 1225550"/>
                    <a:gd name="connsiteX13" fmla="*/ 977148 w 1481910"/>
                    <a:gd name="connsiteY13" fmla="*/ 640822 h 1225550"/>
                    <a:gd name="connsiteX14" fmla="*/ 1248483 w 1481910"/>
                    <a:gd name="connsiteY14" fmla="*/ 875771 h 1225550"/>
                    <a:gd name="connsiteX15" fmla="*/ 1038265 w 1481910"/>
                    <a:gd name="connsiteY15" fmla="*/ 844022 h 1225550"/>
                    <a:gd name="connsiteX16" fmla="*/ 842597 w 1481910"/>
                    <a:gd name="connsiteY16" fmla="*/ 713846 h 1225550"/>
                    <a:gd name="connsiteX17" fmla="*/ 742598 w 1481910"/>
                    <a:gd name="connsiteY17" fmla="*/ 1218671 h 1225550"/>
                    <a:gd name="connsiteX18" fmla="*/ 693895 w 1481910"/>
                    <a:gd name="connsiteY18" fmla="*/ 755121 h 1225550"/>
                    <a:gd name="connsiteX19" fmla="*/ 287501 w 1481910"/>
                    <a:gd name="connsiteY19" fmla="*/ 1040871 h 1225550"/>
                    <a:gd name="connsiteX20" fmla="*/ 465825 w 1481910"/>
                    <a:gd name="connsiteY20" fmla="*/ 764646 h 1225550"/>
                    <a:gd name="connsiteX21" fmla="*/ 463710 w 1481910"/>
                    <a:gd name="connsiteY21" fmla="*/ 656696 h 1225550"/>
                    <a:gd name="connsiteX22" fmla="*/ 27164 w 1481910"/>
                    <a:gd name="connsiteY22" fmla="*/ 869421 h 1225550"/>
                    <a:gd name="connsiteX0" fmla="*/ 27164 w 1481910"/>
                    <a:gd name="connsiteY0" fmla="*/ 786871 h 1225550"/>
                    <a:gd name="connsiteX1" fmla="*/ 300725 w 1481910"/>
                    <a:gd name="connsiteY1" fmla="*/ 634471 h 1225550"/>
                    <a:gd name="connsiteX2" fmla="*/ 389508 w 1481910"/>
                    <a:gd name="connsiteY2" fmla="*/ 491596 h 1225550"/>
                    <a:gd name="connsiteX3" fmla="*/ 333973 w 1481910"/>
                    <a:gd name="connsiteY3" fmla="*/ 342371 h 1225550"/>
                    <a:gd name="connsiteX4" fmla="*/ 206688 w 1481910"/>
                    <a:gd name="connsiteY4" fmla="*/ 170921 h 1225550"/>
                    <a:gd name="connsiteX5" fmla="*/ 568769 w 1481910"/>
                    <a:gd name="connsiteY5" fmla="*/ 367771 h 1225550"/>
                    <a:gd name="connsiteX6" fmla="*/ 687570 w 1481910"/>
                    <a:gd name="connsiteY6" fmla="*/ 5821 h 1225550"/>
                    <a:gd name="connsiteX7" fmla="*/ 747888 w 1481910"/>
                    <a:gd name="connsiteY7" fmla="*/ 332847 h 1225550"/>
                    <a:gd name="connsiteX8" fmla="*/ 862197 w 1481910"/>
                    <a:gd name="connsiteY8" fmla="*/ 339197 h 1225550"/>
                    <a:gd name="connsiteX9" fmla="*/ 929927 w 1481910"/>
                    <a:gd name="connsiteY9" fmla="*/ 342372 h 1225550"/>
                    <a:gd name="connsiteX10" fmla="*/ 1204292 w 1481910"/>
                    <a:gd name="connsiteY10" fmla="*/ 145522 h 1225550"/>
                    <a:gd name="connsiteX11" fmla="*/ 962732 w 1481910"/>
                    <a:gd name="connsiteY11" fmla="*/ 507472 h 1225550"/>
                    <a:gd name="connsiteX12" fmla="*/ 1415301 w 1481910"/>
                    <a:gd name="connsiteY12" fmla="*/ 542397 h 1225550"/>
                    <a:gd name="connsiteX13" fmla="*/ 977148 w 1481910"/>
                    <a:gd name="connsiteY13" fmla="*/ 640822 h 1225550"/>
                    <a:gd name="connsiteX14" fmla="*/ 1248483 w 1481910"/>
                    <a:gd name="connsiteY14" fmla="*/ 875771 h 1225550"/>
                    <a:gd name="connsiteX15" fmla="*/ 1038265 w 1481910"/>
                    <a:gd name="connsiteY15" fmla="*/ 844022 h 1225550"/>
                    <a:gd name="connsiteX16" fmla="*/ 842597 w 1481910"/>
                    <a:gd name="connsiteY16" fmla="*/ 713846 h 1225550"/>
                    <a:gd name="connsiteX17" fmla="*/ 742598 w 1481910"/>
                    <a:gd name="connsiteY17" fmla="*/ 1218671 h 1225550"/>
                    <a:gd name="connsiteX18" fmla="*/ 693895 w 1481910"/>
                    <a:gd name="connsiteY18" fmla="*/ 755121 h 1225550"/>
                    <a:gd name="connsiteX19" fmla="*/ 287501 w 1481910"/>
                    <a:gd name="connsiteY19" fmla="*/ 1040871 h 1225550"/>
                    <a:gd name="connsiteX20" fmla="*/ 465825 w 1481910"/>
                    <a:gd name="connsiteY20" fmla="*/ 764646 h 1225550"/>
                    <a:gd name="connsiteX21" fmla="*/ 463710 w 1481910"/>
                    <a:gd name="connsiteY21" fmla="*/ 656696 h 1225550"/>
                    <a:gd name="connsiteX22" fmla="*/ 27164 w 1481910"/>
                    <a:gd name="connsiteY22" fmla="*/ 786871 h 12255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1481910" h="1225550">
                      <a:moveTo>
                        <a:pt x="27164" y="786871"/>
                      </a:moveTo>
                      <a:cubicBezTo>
                        <a:pt x="0" y="783167"/>
                        <a:pt x="145087" y="726017"/>
                        <a:pt x="300725" y="634471"/>
                      </a:cubicBezTo>
                      <a:cubicBezTo>
                        <a:pt x="361116" y="571500"/>
                        <a:pt x="383967" y="532871"/>
                        <a:pt x="389508" y="491596"/>
                      </a:cubicBezTo>
                      <a:cubicBezTo>
                        <a:pt x="387020" y="413279"/>
                        <a:pt x="364443" y="395817"/>
                        <a:pt x="333973" y="342371"/>
                      </a:cubicBezTo>
                      <a:cubicBezTo>
                        <a:pt x="303503" y="288925"/>
                        <a:pt x="167555" y="166688"/>
                        <a:pt x="206688" y="170921"/>
                      </a:cubicBezTo>
                      <a:cubicBezTo>
                        <a:pt x="245821" y="175154"/>
                        <a:pt x="488622" y="395288"/>
                        <a:pt x="568769" y="367771"/>
                      </a:cubicBezTo>
                      <a:cubicBezTo>
                        <a:pt x="648916" y="340254"/>
                        <a:pt x="657717" y="11642"/>
                        <a:pt x="687570" y="5821"/>
                      </a:cubicBezTo>
                      <a:cubicBezTo>
                        <a:pt x="717423" y="0"/>
                        <a:pt x="718784" y="277284"/>
                        <a:pt x="747888" y="332847"/>
                      </a:cubicBezTo>
                      <a:cubicBezTo>
                        <a:pt x="776993" y="388410"/>
                        <a:pt x="831857" y="337610"/>
                        <a:pt x="862197" y="339197"/>
                      </a:cubicBezTo>
                      <a:lnTo>
                        <a:pt x="929927" y="342372"/>
                      </a:lnTo>
                      <a:cubicBezTo>
                        <a:pt x="965821" y="343960"/>
                        <a:pt x="1159314" y="75672"/>
                        <a:pt x="1204292" y="145522"/>
                      </a:cubicBezTo>
                      <a:cubicBezTo>
                        <a:pt x="1254033" y="125414"/>
                        <a:pt x="963481" y="404814"/>
                        <a:pt x="962732" y="507472"/>
                      </a:cubicBezTo>
                      <a:cubicBezTo>
                        <a:pt x="935106" y="582084"/>
                        <a:pt x="1375790" y="500064"/>
                        <a:pt x="1415301" y="542397"/>
                      </a:cubicBezTo>
                      <a:cubicBezTo>
                        <a:pt x="1481910" y="555626"/>
                        <a:pt x="1004951" y="585260"/>
                        <a:pt x="977148" y="640822"/>
                      </a:cubicBezTo>
                      <a:cubicBezTo>
                        <a:pt x="949345" y="696384"/>
                        <a:pt x="1238297" y="841904"/>
                        <a:pt x="1248483" y="875771"/>
                      </a:cubicBezTo>
                      <a:cubicBezTo>
                        <a:pt x="1258669" y="909638"/>
                        <a:pt x="1105913" y="871009"/>
                        <a:pt x="1038265" y="844022"/>
                      </a:cubicBezTo>
                      <a:cubicBezTo>
                        <a:pt x="970617" y="817035"/>
                        <a:pt x="891875" y="651404"/>
                        <a:pt x="842597" y="713846"/>
                      </a:cubicBezTo>
                      <a:cubicBezTo>
                        <a:pt x="793319" y="776288"/>
                        <a:pt x="767382" y="1211792"/>
                        <a:pt x="742598" y="1218671"/>
                      </a:cubicBezTo>
                      <a:cubicBezTo>
                        <a:pt x="717814" y="1225550"/>
                        <a:pt x="769745" y="784754"/>
                        <a:pt x="693895" y="755121"/>
                      </a:cubicBezTo>
                      <a:cubicBezTo>
                        <a:pt x="618046" y="725488"/>
                        <a:pt x="325512" y="1039284"/>
                        <a:pt x="287501" y="1040871"/>
                      </a:cubicBezTo>
                      <a:cubicBezTo>
                        <a:pt x="249490" y="1042458"/>
                        <a:pt x="436457" y="828675"/>
                        <a:pt x="465825" y="764646"/>
                      </a:cubicBezTo>
                      <a:cubicBezTo>
                        <a:pt x="495193" y="700617"/>
                        <a:pt x="536820" y="652992"/>
                        <a:pt x="463710" y="656696"/>
                      </a:cubicBezTo>
                      <a:cubicBezTo>
                        <a:pt x="390600" y="660400"/>
                        <a:pt x="54328" y="790575"/>
                        <a:pt x="27164" y="786871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0"/>
                </a:p>
              </p:txBody>
            </p:sp>
            <p:sp>
              <p:nvSpPr>
                <p:cNvPr id="430" name="Freeform 563"/>
                <p:cNvSpPr>
                  <a:spLocks/>
                </p:cNvSpPr>
                <p:nvPr/>
              </p:nvSpPr>
              <p:spPr bwMode="auto">
                <a:xfrm rot="-1157484">
                  <a:off x="489" y="3724"/>
                  <a:ext cx="163" cy="141"/>
                </a:xfrm>
                <a:custGeom>
                  <a:avLst/>
                  <a:gdLst>
                    <a:gd name="T0" fmla="*/ 0 w 283619"/>
                    <a:gd name="T1" fmla="*/ 0 h 247650"/>
                    <a:gd name="T2" fmla="*/ 0 w 283619"/>
                    <a:gd name="T3" fmla="*/ 0 h 247650"/>
                    <a:gd name="T4" fmla="*/ 0 w 283619"/>
                    <a:gd name="T5" fmla="*/ 0 h 247650"/>
                    <a:gd name="T6" fmla="*/ 0 w 283619"/>
                    <a:gd name="T7" fmla="*/ 0 h 247650"/>
                    <a:gd name="T8" fmla="*/ 0 w 283619"/>
                    <a:gd name="T9" fmla="*/ 0 h 247650"/>
                    <a:gd name="T10" fmla="*/ 0 w 283619"/>
                    <a:gd name="T11" fmla="*/ 0 h 247650"/>
                    <a:gd name="T12" fmla="*/ 0 w 283619"/>
                    <a:gd name="T13" fmla="*/ 0 h 247650"/>
                    <a:gd name="T14" fmla="*/ 0 w 283619"/>
                    <a:gd name="T15" fmla="*/ 0 h 247650"/>
                    <a:gd name="T16" fmla="*/ 0 w 283619"/>
                    <a:gd name="T17" fmla="*/ 0 h 247650"/>
                    <a:gd name="T18" fmla="*/ 0 w 283619"/>
                    <a:gd name="T19" fmla="*/ 0 h 247650"/>
                    <a:gd name="T20" fmla="*/ 0 w 283619"/>
                    <a:gd name="T21" fmla="*/ 0 h 247650"/>
                    <a:gd name="T22" fmla="*/ 0 w 283619"/>
                    <a:gd name="T23" fmla="*/ 0 h 247650"/>
                    <a:gd name="T24" fmla="*/ 0 w 283619"/>
                    <a:gd name="T25" fmla="*/ 0 h 247650"/>
                    <a:gd name="T26" fmla="*/ 0 w 283619"/>
                    <a:gd name="T27" fmla="*/ 0 h 247650"/>
                    <a:gd name="T28" fmla="*/ 0 w 283619"/>
                    <a:gd name="T29" fmla="*/ 0 h 247650"/>
                    <a:gd name="T30" fmla="*/ 0 w 283619"/>
                    <a:gd name="T31" fmla="*/ 0 h 247650"/>
                    <a:gd name="T32" fmla="*/ 0 w 283619"/>
                    <a:gd name="T33" fmla="*/ 0 h 247650"/>
                    <a:gd name="T34" fmla="*/ 0 w 283619"/>
                    <a:gd name="T35" fmla="*/ 0 h 247650"/>
                    <a:gd name="T36" fmla="*/ 0 w 283619"/>
                    <a:gd name="T37" fmla="*/ 0 h 247650"/>
                    <a:gd name="T38" fmla="*/ 0 w 283619"/>
                    <a:gd name="T39" fmla="*/ 0 h 247650"/>
                    <a:gd name="T40" fmla="*/ 0 w 283619"/>
                    <a:gd name="T41" fmla="*/ 0 h 247650"/>
                    <a:gd name="T42" fmla="*/ 0 w 283619"/>
                    <a:gd name="T43" fmla="*/ 0 h 247650"/>
                    <a:gd name="T44" fmla="*/ 0 w 283619"/>
                    <a:gd name="T45" fmla="*/ 0 h 247650"/>
                    <a:gd name="T46" fmla="*/ 0 w 283619"/>
                    <a:gd name="T47" fmla="*/ 0 h 247650"/>
                    <a:gd name="T48" fmla="*/ 0 w 283619"/>
                    <a:gd name="T49" fmla="*/ 0 h 247650"/>
                    <a:gd name="T50" fmla="*/ 0 w 283619"/>
                    <a:gd name="T51" fmla="*/ 0 h 247650"/>
                    <a:gd name="T52" fmla="*/ 0 w 283619"/>
                    <a:gd name="T53" fmla="*/ 0 h 247650"/>
                    <a:gd name="T54" fmla="*/ 0 w 283619"/>
                    <a:gd name="T55" fmla="*/ 0 h 247650"/>
                    <a:gd name="T56" fmla="*/ 0 w 283619"/>
                    <a:gd name="T57" fmla="*/ 0 h 247650"/>
                    <a:gd name="T58" fmla="*/ 0 w 283619"/>
                    <a:gd name="T59" fmla="*/ 0 h 247650"/>
                    <a:gd name="T60" fmla="*/ 0 w 283619"/>
                    <a:gd name="T61" fmla="*/ 0 h 247650"/>
                    <a:gd name="T62" fmla="*/ 0 w 283619"/>
                    <a:gd name="T63" fmla="*/ 0 h 247650"/>
                    <a:gd name="T64" fmla="*/ 0 w 283619"/>
                    <a:gd name="T65" fmla="*/ 0 h 247650"/>
                    <a:gd name="T66" fmla="*/ 0 w 283619"/>
                    <a:gd name="T67" fmla="*/ 0 h 247650"/>
                    <a:gd name="T68" fmla="*/ 0 w 283619"/>
                    <a:gd name="T69" fmla="*/ 0 h 247650"/>
                    <a:gd name="T70" fmla="*/ 0 w 283619"/>
                    <a:gd name="T71" fmla="*/ 0 h 247650"/>
                    <a:gd name="T72" fmla="*/ 0 w 283619"/>
                    <a:gd name="T73" fmla="*/ 0 h 247650"/>
                    <a:gd name="T74" fmla="*/ 0 w 283619"/>
                    <a:gd name="T75" fmla="*/ 0 h 24765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0" t="0" r="r" b="b"/>
                  <a:pathLst>
                    <a:path w="283619" h="247650">
                      <a:moveTo>
                        <a:pt x="262885" y="41275"/>
                      </a:moveTo>
                      <a:cubicBezTo>
                        <a:pt x="261298" y="39688"/>
                        <a:pt x="254911" y="32251"/>
                        <a:pt x="250185" y="28575"/>
                      </a:cubicBezTo>
                      <a:cubicBezTo>
                        <a:pt x="247133" y="26201"/>
                        <a:pt x="226882" y="14457"/>
                        <a:pt x="221610" y="12700"/>
                      </a:cubicBezTo>
                      <a:cubicBezTo>
                        <a:pt x="213331" y="9940"/>
                        <a:pt x="204489" y="9110"/>
                        <a:pt x="196210" y="6350"/>
                      </a:cubicBezTo>
                      <a:lnTo>
                        <a:pt x="177160" y="0"/>
                      </a:lnTo>
                      <a:cubicBezTo>
                        <a:pt x="149643" y="1058"/>
                        <a:pt x="122086" y="1343"/>
                        <a:pt x="94610" y="3175"/>
                      </a:cubicBezTo>
                      <a:cubicBezTo>
                        <a:pt x="90256" y="3465"/>
                        <a:pt x="86189" y="5494"/>
                        <a:pt x="81910" y="6350"/>
                      </a:cubicBezTo>
                      <a:cubicBezTo>
                        <a:pt x="75597" y="7613"/>
                        <a:pt x="69210" y="8467"/>
                        <a:pt x="62860" y="9525"/>
                      </a:cubicBezTo>
                      <a:cubicBezTo>
                        <a:pt x="59685" y="11642"/>
                        <a:pt x="56033" y="13177"/>
                        <a:pt x="53335" y="15875"/>
                      </a:cubicBezTo>
                      <a:cubicBezTo>
                        <a:pt x="46289" y="22921"/>
                        <a:pt x="39323" y="36389"/>
                        <a:pt x="34285" y="44450"/>
                      </a:cubicBezTo>
                      <a:cubicBezTo>
                        <a:pt x="32263" y="47686"/>
                        <a:pt x="29642" y="50562"/>
                        <a:pt x="27935" y="53975"/>
                      </a:cubicBezTo>
                      <a:cubicBezTo>
                        <a:pt x="26438" y="56968"/>
                        <a:pt x="26385" y="60574"/>
                        <a:pt x="24760" y="63500"/>
                      </a:cubicBezTo>
                      <a:cubicBezTo>
                        <a:pt x="21054" y="70171"/>
                        <a:pt x="12060" y="82550"/>
                        <a:pt x="12060" y="82550"/>
                      </a:cubicBezTo>
                      <a:cubicBezTo>
                        <a:pt x="10036" y="108861"/>
                        <a:pt x="8742" y="129803"/>
                        <a:pt x="5710" y="155575"/>
                      </a:cubicBezTo>
                      <a:cubicBezTo>
                        <a:pt x="4836" y="163007"/>
                        <a:pt x="3593" y="170392"/>
                        <a:pt x="2535" y="177800"/>
                      </a:cubicBezTo>
                      <a:cubicBezTo>
                        <a:pt x="3593" y="188383"/>
                        <a:pt x="0" y="200577"/>
                        <a:pt x="5710" y="209550"/>
                      </a:cubicBezTo>
                      <a:cubicBezTo>
                        <a:pt x="9166" y="214981"/>
                        <a:pt x="18426" y="211573"/>
                        <a:pt x="24760" y="212725"/>
                      </a:cubicBezTo>
                      <a:cubicBezTo>
                        <a:pt x="41618" y="215790"/>
                        <a:pt x="36941" y="214669"/>
                        <a:pt x="50160" y="219075"/>
                      </a:cubicBezTo>
                      <a:cubicBezTo>
                        <a:pt x="53335" y="222250"/>
                        <a:pt x="55760" y="226419"/>
                        <a:pt x="59685" y="228600"/>
                      </a:cubicBezTo>
                      <a:cubicBezTo>
                        <a:pt x="69954" y="234305"/>
                        <a:pt x="83378" y="235533"/>
                        <a:pt x="94610" y="238125"/>
                      </a:cubicBezTo>
                      <a:cubicBezTo>
                        <a:pt x="117886" y="243496"/>
                        <a:pt x="113790" y="242402"/>
                        <a:pt x="129535" y="247650"/>
                      </a:cubicBezTo>
                      <a:cubicBezTo>
                        <a:pt x="140118" y="246592"/>
                        <a:pt x="151133" y="247647"/>
                        <a:pt x="161285" y="244475"/>
                      </a:cubicBezTo>
                      <a:cubicBezTo>
                        <a:pt x="168569" y="242199"/>
                        <a:pt x="173095" y="234188"/>
                        <a:pt x="180335" y="231775"/>
                      </a:cubicBezTo>
                      <a:lnTo>
                        <a:pt x="189860" y="228600"/>
                      </a:lnTo>
                      <a:cubicBezTo>
                        <a:pt x="191977" y="225425"/>
                        <a:pt x="194503" y="222488"/>
                        <a:pt x="196210" y="219075"/>
                      </a:cubicBezTo>
                      <a:cubicBezTo>
                        <a:pt x="209348" y="192798"/>
                        <a:pt x="185915" y="229884"/>
                        <a:pt x="205735" y="196850"/>
                      </a:cubicBezTo>
                      <a:cubicBezTo>
                        <a:pt x="209662" y="190306"/>
                        <a:pt x="213856" y="183905"/>
                        <a:pt x="218435" y="177800"/>
                      </a:cubicBezTo>
                      <a:cubicBezTo>
                        <a:pt x="221610" y="173567"/>
                        <a:pt x="225155" y="169587"/>
                        <a:pt x="227960" y="165100"/>
                      </a:cubicBezTo>
                      <a:cubicBezTo>
                        <a:pt x="230468" y="161086"/>
                        <a:pt x="231875" y="156459"/>
                        <a:pt x="234310" y="152400"/>
                      </a:cubicBezTo>
                      <a:cubicBezTo>
                        <a:pt x="241390" y="140600"/>
                        <a:pt x="246385" y="132283"/>
                        <a:pt x="256535" y="123825"/>
                      </a:cubicBezTo>
                      <a:cubicBezTo>
                        <a:pt x="259466" y="121382"/>
                        <a:pt x="262885" y="119592"/>
                        <a:pt x="266060" y="117475"/>
                      </a:cubicBezTo>
                      <a:cubicBezTo>
                        <a:pt x="268177" y="114300"/>
                        <a:pt x="269967" y="110881"/>
                        <a:pt x="272410" y="107950"/>
                      </a:cubicBezTo>
                      <a:cubicBezTo>
                        <a:pt x="275285" y="104501"/>
                        <a:pt x="281342" y="102876"/>
                        <a:pt x="281935" y="98425"/>
                      </a:cubicBezTo>
                      <a:cubicBezTo>
                        <a:pt x="283619" y="85793"/>
                        <a:pt x="280444" y="72957"/>
                        <a:pt x="278760" y="60325"/>
                      </a:cubicBezTo>
                      <a:cubicBezTo>
                        <a:pt x="278318" y="57008"/>
                        <a:pt x="277952" y="53167"/>
                        <a:pt x="275585" y="50800"/>
                      </a:cubicBezTo>
                      <a:cubicBezTo>
                        <a:pt x="273218" y="48433"/>
                        <a:pt x="269235" y="48683"/>
                        <a:pt x="266060" y="47625"/>
                      </a:cubicBezTo>
                      <a:cubicBezTo>
                        <a:pt x="263943" y="44450"/>
                        <a:pt x="262153" y="41031"/>
                        <a:pt x="259710" y="38100"/>
                      </a:cubicBezTo>
                      <a:cubicBezTo>
                        <a:pt x="256835" y="34651"/>
                        <a:pt x="264472" y="42862"/>
                        <a:pt x="262885" y="41275"/>
                      </a:cubicBezTo>
                      <a:close/>
                    </a:path>
                  </a:pathLst>
                </a:custGeom>
                <a:solidFill>
                  <a:srgbClr val="DFAE12"/>
                </a:solidFill>
                <a:ln w="9525" cap="flat" cmpd="sng" algn="ctr">
                  <a:solidFill>
                    <a:srgbClr val="EF9F2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dist="23000" dir="5400000" rotWithShape="0">
                    <a:srgbClr val="00000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endParaRPr lang="en-US"/>
                </a:p>
              </p:txBody>
            </p:sp>
          </p:grpSp>
          <p:grpSp>
            <p:nvGrpSpPr>
              <p:cNvPr id="411" name="Group 463"/>
              <p:cNvGrpSpPr>
                <a:grpSpLocks/>
              </p:cNvGrpSpPr>
              <p:nvPr/>
            </p:nvGrpSpPr>
            <p:grpSpPr bwMode="auto">
              <a:xfrm>
                <a:off x="637" y="1655"/>
                <a:ext cx="464" cy="384"/>
                <a:chOff x="358" y="1242"/>
                <a:chExt cx="464" cy="384"/>
              </a:xfrm>
            </p:grpSpPr>
            <p:grpSp>
              <p:nvGrpSpPr>
                <p:cNvPr id="412" name="Group 269"/>
                <p:cNvGrpSpPr>
                  <a:grpSpLocks/>
                </p:cNvGrpSpPr>
                <p:nvPr/>
              </p:nvGrpSpPr>
              <p:grpSpPr bwMode="auto">
                <a:xfrm>
                  <a:off x="414" y="1307"/>
                  <a:ext cx="329" cy="240"/>
                  <a:chOff x="1942450" y="1965778"/>
                  <a:chExt cx="521336" cy="380994"/>
                </a:xfrm>
              </p:grpSpPr>
              <p:grpSp>
                <p:nvGrpSpPr>
                  <p:cNvPr id="416" name="Group 252"/>
                  <p:cNvGrpSpPr>
                    <a:grpSpLocks noChangeAspect="1"/>
                  </p:cNvGrpSpPr>
                  <p:nvPr/>
                </p:nvGrpSpPr>
                <p:grpSpPr bwMode="auto">
                  <a:xfrm rot="18758798" flipH="1">
                    <a:off x="1982758" y="1925470"/>
                    <a:ext cx="105694" cy="186309"/>
                    <a:chOff x="6377688" y="1227140"/>
                    <a:chExt cx="492078" cy="867263"/>
                  </a:xfrm>
                </p:grpSpPr>
                <p:sp>
                  <p:nvSpPr>
                    <p:cNvPr id="426" name="Rounded Rectangle 425"/>
                    <p:cNvSpPr>
                      <a:spLocks noChangeAspect="1"/>
                    </p:cNvSpPr>
                    <p:nvPr/>
                  </p:nvSpPr>
                  <p:spPr>
                    <a:xfrm rot="18929754">
                      <a:off x="6394309" y="1104428"/>
                      <a:ext cx="235237" cy="452995"/>
                    </a:xfrm>
                    <a:prstGeom prst="roundRect">
                      <a:avLst/>
                    </a:prstGeom>
                    <a:solidFill>
                      <a:srgbClr val="FFC000"/>
                    </a:solidFill>
                    <a:ln>
                      <a:noFill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b="0"/>
                    </a:p>
                  </p:txBody>
                </p:sp>
                <p:sp>
                  <p:nvSpPr>
                    <p:cNvPr id="427" name="Rounded Rectangle 426"/>
                    <p:cNvSpPr>
                      <a:spLocks noChangeArrowheads="1"/>
                    </p:cNvSpPr>
                    <p:nvPr/>
                  </p:nvSpPr>
                  <p:spPr bwMode="auto">
                    <a:xfrm rot="2424681">
                      <a:off x="6653826" y="1117978"/>
                      <a:ext cx="251466" cy="598600"/>
                    </a:xfrm>
                    <a:prstGeom prst="roundRect">
                      <a:avLst>
                        <a:gd name="adj" fmla="val 16667"/>
                      </a:avLst>
                    </a:prstGeom>
                    <a:gradFill rotWithShape="1">
                      <a:gsLst>
                        <a:gs pos="0">
                          <a:srgbClr val="FFA811"/>
                        </a:gs>
                        <a:gs pos="100000">
                          <a:srgbClr val="FFCE75"/>
                        </a:gs>
                      </a:gsLst>
                      <a:lin ang="16200000"/>
                    </a:gradFill>
                    <a:ln w="9525" algn="ctr">
                      <a:noFill/>
                      <a:round/>
                      <a:headEnd/>
                      <a:tailEnd/>
                    </a:ln>
                    <a:effectLst>
                      <a:outerShdw dist="23000" dir="5400000" rotWithShape="0">
                        <a:srgbClr val="000000">
                          <a:alpha val="34998"/>
                        </a:srgbClr>
                      </a:outerShdw>
                    </a:effectLst>
                  </p:spPr>
                  <p:txBody>
                    <a:bodyPr rot="10800000"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b="0">
                        <a:solidFill>
                          <a:schemeClr val="lt1"/>
                        </a:solidFill>
                        <a:latin typeface="+mn-lt"/>
                      </a:endParaRPr>
                    </a:p>
                  </p:txBody>
                </p:sp>
                <p:sp>
                  <p:nvSpPr>
                    <p:cNvPr id="428" name="Rounded Rectangle 427"/>
                    <p:cNvSpPr>
                      <a:spLocks noChangeArrowheads="1"/>
                    </p:cNvSpPr>
                    <p:nvPr/>
                  </p:nvSpPr>
                  <p:spPr bwMode="auto">
                    <a:xfrm rot="10800000">
                      <a:off x="6532689" y="1504697"/>
                      <a:ext cx="251460" cy="493438"/>
                    </a:xfrm>
                    <a:prstGeom prst="roundRect">
                      <a:avLst>
                        <a:gd name="adj" fmla="val 16667"/>
                      </a:avLst>
                    </a:prstGeom>
                    <a:gradFill rotWithShape="1">
                      <a:gsLst>
                        <a:gs pos="0">
                          <a:srgbClr val="FFA811"/>
                        </a:gs>
                        <a:gs pos="100000">
                          <a:srgbClr val="FFCE75"/>
                        </a:gs>
                      </a:gsLst>
                      <a:lin ang="16200000"/>
                    </a:gradFill>
                    <a:ln w="9525" algn="ctr">
                      <a:noFill/>
                      <a:round/>
                      <a:headEnd/>
                      <a:tailEnd/>
                    </a:ln>
                    <a:effectLst>
                      <a:outerShdw dist="23000" dir="5400000" rotWithShape="0">
                        <a:srgbClr val="000000">
                          <a:alpha val="34998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b="0">
                        <a:solidFill>
                          <a:schemeClr val="lt1"/>
                        </a:solidFill>
                        <a:latin typeface="+mn-lt"/>
                      </a:endParaRPr>
                    </a:p>
                  </p:txBody>
                </p:sp>
              </p:grpSp>
              <p:sp>
                <p:nvSpPr>
                  <p:cNvPr id="417" name="Oval 416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2056187" y="2062597"/>
                    <a:ext cx="215481" cy="193397"/>
                  </a:xfrm>
                  <a:prstGeom prst="ellipse">
                    <a:avLst/>
                  </a:prstGeom>
                  <a:solidFill>
                    <a:srgbClr val="DDC0B6"/>
                  </a:solidFill>
                  <a:ln w="9525" algn="ctr">
                    <a:solidFill>
                      <a:srgbClr val="D40000"/>
                    </a:solidFill>
                    <a:round/>
                    <a:headEnd/>
                    <a:tailEnd/>
                  </a:ln>
                  <a:effectLst>
                    <a:outerShdw dist="23000" dir="5400000" rotWithShape="0">
                      <a:srgbClr val="000000">
                        <a:alpha val="34999"/>
                      </a:srgbClr>
                    </a:outerShdw>
                  </a:effectLst>
                </p:spPr>
                <p:txBody>
                  <a:bodyPr rot="10800000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b="0">
                      <a:solidFill>
                        <a:schemeClr val="lt1"/>
                      </a:solidFill>
                      <a:latin typeface="+mn-lt"/>
                    </a:endParaRPr>
                  </a:p>
                </p:txBody>
              </p:sp>
              <p:grpSp>
                <p:nvGrpSpPr>
                  <p:cNvPr id="418" name="Group 257"/>
                  <p:cNvGrpSpPr>
                    <a:grpSpLocks noChangeAspect="1"/>
                  </p:cNvGrpSpPr>
                  <p:nvPr/>
                </p:nvGrpSpPr>
                <p:grpSpPr bwMode="auto">
                  <a:xfrm rot="14023468" flipH="1">
                    <a:off x="1995817" y="2212682"/>
                    <a:ext cx="97418" cy="170761"/>
                    <a:chOff x="6375000" y="1227140"/>
                    <a:chExt cx="494766" cy="867263"/>
                  </a:xfrm>
                </p:grpSpPr>
                <p:sp>
                  <p:nvSpPr>
                    <p:cNvPr id="423" name="Rounded Rectangle 422"/>
                    <p:cNvSpPr>
                      <a:spLocks noChangeArrowheads="1"/>
                    </p:cNvSpPr>
                    <p:nvPr/>
                  </p:nvSpPr>
                  <p:spPr bwMode="auto">
                    <a:xfrm rot="-2670246">
                      <a:off x="6266102" y="1228159"/>
                      <a:ext cx="247768" cy="476590"/>
                    </a:xfrm>
                    <a:prstGeom prst="roundRect">
                      <a:avLst>
                        <a:gd name="adj" fmla="val 16667"/>
                      </a:avLst>
                    </a:prstGeom>
                    <a:gradFill rotWithShape="1">
                      <a:gsLst>
                        <a:gs pos="0">
                          <a:srgbClr val="FFA811"/>
                        </a:gs>
                        <a:gs pos="100000">
                          <a:srgbClr val="FFCE75"/>
                        </a:gs>
                      </a:gsLst>
                      <a:lin ang="16200000"/>
                    </a:gradFill>
                    <a:ln w="9525" algn="ctr">
                      <a:noFill/>
                      <a:round/>
                      <a:headEnd/>
                      <a:tailEnd/>
                    </a:ln>
                    <a:effectLst>
                      <a:outerShdw dist="23000" dir="5400000" rotWithShape="0">
                        <a:srgbClr val="000000">
                          <a:alpha val="34998"/>
                        </a:srgbClr>
                      </a:outerShdw>
                    </a:effectLst>
                  </p:spPr>
                  <p:txBody>
                    <a:bodyPr rot="10800000"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b="0">
                        <a:solidFill>
                          <a:schemeClr val="lt1"/>
                        </a:solidFill>
                        <a:latin typeface="+mn-lt"/>
                      </a:endParaRPr>
                    </a:p>
                  </p:txBody>
                </p:sp>
                <p:sp>
                  <p:nvSpPr>
                    <p:cNvPr id="424" name="Rounded Rectangle 423"/>
                    <p:cNvSpPr>
                      <a:spLocks noChangeArrowheads="1"/>
                    </p:cNvSpPr>
                    <p:nvPr/>
                  </p:nvSpPr>
                  <p:spPr bwMode="auto">
                    <a:xfrm rot="2424681">
                      <a:off x="6505667" y="1288885"/>
                      <a:ext cx="247768" cy="573676"/>
                    </a:xfrm>
                    <a:prstGeom prst="roundRect">
                      <a:avLst>
                        <a:gd name="adj" fmla="val 16667"/>
                      </a:avLst>
                    </a:prstGeom>
                    <a:gradFill rotWithShape="1">
                      <a:gsLst>
                        <a:gs pos="0">
                          <a:srgbClr val="FFA811"/>
                        </a:gs>
                        <a:gs pos="100000">
                          <a:srgbClr val="FFCE75"/>
                        </a:gs>
                      </a:gsLst>
                      <a:lin ang="16200000"/>
                    </a:gradFill>
                    <a:ln w="9525" algn="ctr">
                      <a:noFill/>
                      <a:round/>
                      <a:headEnd/>
                      <a:tailEnd/>
                    </a:ln>
                    <a:effectLst>
                      <a:outerShdw dist="23000" dir="5400000" rotWithShape="0">
                        <a:srgbClr val="000000">
                          <a:alpha val="34999"/>
                        </a:srgbClr>
                      </a:outerShdw>
                    </a:effectLst>
                  </p:spPr>
                  <p:txBody>
                    <a:bodyPr rot="10800000"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b="0">
                        <a:solidFill>
                          <a:schemeClr val="lt1"/>
                        </a:solidFill>
                        <a:latin typeface="+mn-lt"/>
                      </a:endParaRPr>
                    </a:p>
                  </p:txBody>
                </p:sp>
                <p:sp>
                  <p:nvSpPr>
                    <p:cNvPr id="425" name="Rounded Rectangle 424"/>
                    <p:cNvSpPr>
                      <a:spLocks noChangeArrowheads="1"/>
                    </p:cNvSpPr>
                    <p:nvPr/>
                  </p:nvSpPr>
                  <p:spPr bwMode="auto">
                    <a:xfrm rot="10800000">
                      <a:off x="6358907" y="1570641"/>
                      <a:ext cx="238916" cy="494241"/>
                    </a:xfrm>
                    <a:prstGeom prst="roundRect">
                      <a:avLst>
                        <a:gd name="adj" fmla="val 16667"/>
                      </a:avLst>
                    </a:prstGeom>
                    <a:gradFill rotWithShape="1">
                      <a:gsLst>
                        <a:gs pos="0">
                          <a:srgbClr val="FFA811"/>
                        </a:gs>
                        <a:gs pos="100000">
                          <a:srgbClr val="FFCE75"/>
                        </a:gs>
                      </a:gsLst>
                      <a:lin ang="16200000"/>
                    </a:gradFill>
                    <a:ln w="9525" algn="ctr">
                      <a:noFill/>
                      <a:round/>
                      <a:headEnd/>
                      <a:tailEnd/>
                    </a:ln>
                    <a:effectLst>
                      <a:outerShdw dist="23000" dir="5400000" rotWithShape="0">
                        <a:srgbClr val="000000">
                          <a:alpha val="34998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b="0">
                        <a:solidFill>
                          <a:schemeClr val="lt1"/>
                        </a:solidFill>
                        <a:latin typeface="+mn-lt"/>
                      </a:endParaRPr>
                    </a:p>
                  </p:txBody>
                </p:sp>
              </p:grpSp>
              <p:grpSp>
                <p:nvGrpSpPr>
                  <p:cNvPr id="419" name="Group 265"/>
                  <p:cNvGrpSpPr>
                    <a:grpSpLocks noChangeAspect="1"/>
                  </p:cNvGrpSpPr>
                  <p:nvPr/>
                </p:nvGrpSpPr>
                <p:grpSpPr bwMode="auto">
                  <a:xfrm rot="6099229" flipH="1">
                    <a:off x="2329697" y="2082815"/>
                    <a:ext cx="97418" cy="170761"/>
                    <a:chOff x="6375000" y="1227140"/>
                    <a:chExt cx="494766" cy="867263"/>
                  </a:xfrm>
                </p:grpSpPr>
                <p:sp>
                  <p:nvSpPr>
                    <p:cNvPr id="420" name="Rounded Rectangle 419"/>
                    <p:cNvSpPr>
                      <a:spLocks noChangeArrowheads="1"/>
                    </p:cNvSpPr>
                    <p:nvPr/>
                  </p:nvSpPr>
                  <p:spPr bwMode="auto">
                    <a:xfrm rot="-2670246">
                      <a:off x="6507347" y="1414860"/>
                      <a:ext cx="247768" cy="503070"/>
                    </a:xfrm>
                    <a:prstGeom prst="roundRect">
                      <a:avLst>
                        <a:gd name="adj" fmla="val 16667"/>
                      </a:avLst>
                    </a:prstGeom>
                    <a:gradFill rotWithShape="1">
                      <a:gsLst>
                        <a:gs pos="0">
                          <a:srgbClr val="FFA811"/>
                        </a:gs>
                        <a:gs pos="100000">
                          <a:srgbClr val="FFCE75"/>
                        </a:gs>
                      </a:gsLst>
                      <a:lin ang="16200000"/>
                    </a:gradFill>
                    <a:ln w="9525" algn="ctr">
                      <a:noFill/>
                      <a:round/>
                      <a:headEnd/>
                      <a:tailEnd/>
                    </a:ln>
                    <a:effectLst>
                      <a:outerShdw dist="23000" dir="5400000" rotWithShape="0">
                        <a:srgbClr val="000000">
                          <a:alpha val="34999"/>
                        </a:srgbClr>
                      </a:outerShdw>
                    </a:effectLst>
                  </p:spPr>
                  <p:txBody>
                    <a:bodyPr rot="10800000"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b="0">
                        <a:solidFill>
                          <a:schemeClr val="lt1"/>
                        </a:solidFill>
                        <a:latin typeface="+mn-lt"/>
                      </a:endParaRPr>
                    </a:p>
                  </p:txBody>
                </p:sp>
                <p:sp>
                  <p:nvSpPr>
                    <p:cNvPr id="421" name="Rounded Rectangle 420"/>
                    <p:cNvSpPr>
                      <a:spLocks noChangeArrowheads="1"/>
                    </p:cNvSpPr>
                    <p:nvPr/>
                  </p:nvSpPr>
                  <p:spPr bwMode="auto">
                    <a:xfrm rot="2424681">
                      <a:off x="6692780" y="1413387"/>
                      <a:ext cx="247768" cy="591322"/>
                    </a:xfrm>
                    <a:prstGeom prst="roundRect">
                      <a:avLst>
                        <a:gd name="adj" fmla="val 16667"/>
                      </a:avLst>
                    </a:prstGeom>
                    <a:gradFill rotWithShape="1">
                      <a:gsLst>
                        <a:gs pos="0">
                          <a:srgbClr val="FFA811"/>
                        </a:gs>
                        <a:gs pos="100000">
                          <a:srgbClr val="FFCE75"/>
                        </a:gs>
                      </a:gsLst>
                      <a:lin ang="16200000"/>
                    </a:gradFill>
                    <a:ln w="9525" algn="ctr">
                      <a:noFill/>
                      <a:round/>
                      <a:headEnd/>
                      <a:tailEnd/>
                    </a:ln>
                    <a:effectLst>
                      <a:outerShdw dist="23000" dir="5400000" rotWithShape="0">
                        <a:srgbClr val="000000">
                          <a:alpha val="34998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b="0">
                        <a:solidFill>
                          <a:schemeClr val="lt1"/>
                        </a:solidFill>
                        <a:latin typeface="+mn-lt"/>
                      </a:endParaRPr>
                    </a:p>
                  </p:txBody>
                </p:sp>
                <p:sp>
                  <p:nvSpPr>
                    <p:cNvPr id="422" name="Rounded Rectangle 421"/>
                    <p:cNvSpPr>
                      <a:spLocks noChangeArrowheads="1"/>
                    </p:cNvSpPr>
                    <p:nvPr/>
                  </p:nvSpPr>
                  <p:spPr bwMode="auto">
                    <a:xfrm rot="10800000">
                      <a:off x="6565536" y="1684479"/>
                      <a:ext cx="256614" cy="494241"/>
                    </a:xfrm>
                    <a:prstGeom prst="roundRect">
                      <a:avLst>
                        <a:gd name="adj" fmla="val 16667"/>
                      </a:avLst>
                    </a:prstGeom>
                    <a:gradFill rotWithShape="1">
                      <a:gsLst>
                        <a:gs pos="0">
                          <a:srgbClr val="FFA811"/>
                        </a:gs>
                        <a:gs pos="100000">
                          <a:srgbClr val="FFCE75"/>
                        </a:gs>
                      </a:gsLst>
                      <a:lin ang="16200000"/>
                    </a:gradFill>
                    <a:ln w="9525" algn="ctr">
                      <a:noFill/>
                      <a:round/>
                      <a:headEnd/>
                      <a:tailEnd/>
                    </a:ln>
                    <a:effectLst>
                      <a:outerShdw dist="23000" dir="5400000" rotWithShape="0">
                        <a:srgbClr val="000000">
                          <a:alpha val="34998"/>
                        </a:srgbClr>
                      </a:outerShdw>
                    </a:effectLst>
                  </p:spPr>
                  <p:txBody>
                    <a:bodyPr rot="10800000"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b="0">
                        <a:solidFill>
                          <a:schemeClr val="lt1"/>
                        </a:solidFill>
                        <a:latin typeface="+mn-lt"/>
                      </a:endParaRPr>
                    </a:p>
                  </p:txBody>
                </p:sp>
              </p:grpSp>
            </p:grpSp>
            <p:sp>
              <p:nvSpPr>
                <p:cNvPr id="413" name="AutoShape 427"/>
                <p:cNvSpPr>
                  <a:spLocks noChangeArrowheads="1"/>
                </p:cNvSpPr>
                <p:nvPr/>
              </p:nvSpPr>
              <p:spPr bwMode="auto">
                <a:xfrm rot="2494877">
                  <a:off x="360" y="1520"/>
                  <a:ext cx="86" cy="106"/>
                </a:xfrm>
                <a:prstGeom prst="triangle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990099"/>
                    </a:gs>
                    <a:gs pos="100000">
                      <a:srgbClr val="EDD1ED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4" name="AutoShape 428"/>
                <p:cNvSpPr>
                  <a:spLocks noChangeArrowheads="1"/>
                </p:cNvSpPr>
                <p:nvPr/>
              </p:nvSpPr>
              <p:spPr bwMode="auto">
                <a:xfrm rot="-5202894">
                  <a:off x="726" y="1380"/>
                  <a:ext cx="86" cy="106"/>
                </a:xfrm>
                <a:prstGeom prst="triangle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990099"/>
                    </a:gs>
                    <a:gs pos="100000">
                      <a:srgbClr val="EDD1ED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5" name="AutoShape 462"/>
                <p:cNvSpPr>
                  <a:spLocks noChangeArrowheads="1"/>
                </p:cNvSpPr>
                <p:nvPr/>
              </p:nvSpPr>
              <p:spPr bwMode="auto">
                <a:xfrm rot="7785721">
                  <a:off x="368" y="1232"/>
                  <a:ext cx="86" cy="106"/>
                </a:xfrm>
                <a:prstGeom prst="triangle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990099"/>
                    </a:gs>
                    <a:gs pos="100000">
                      <a:srgbClr val="EDD1ED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404" name="Oval 403"/>
            <p:cNvSpPr>
              <a:spLocks noChangeArrowheads="1"/>
            </p:cNvSpPr>
            <p:nvPr/>
          </p:nvSpPr>
          <p:spPr bwMode="auto">
            <a:xfrm flipV="1">
              <a:off x="1263987" y="2333547"/>
              <a:ext cx="215875" cy="193401"/>
            </a:xfrm>
            <a:prstGeom prst="ellipse">
              <a:avLst/>
            </a:prstGeom>
            <a:solidFill>
              <a:srgbClr val="DDC0B6"/>
            </a:solidFill>
            <a:ln w="9525" algn="ctr">
              <a:solidFill>
                <a:srgbClr val="D40000"/>
              </a:solidFill>
              <a:round/>
              <a:headEnd/>
              <a:tailEnd/>
            </a:ln>
            <a:effectLst>
              <a:outerShdw dist="23000" dir="5400000" rotWithShape="0">
                <a:srgbClr val="000000">
                  <a:alpha val="34999"/>
                </a:srgbClr>
              </a:outerShdw>
            </a:effectLst>
          </p:spPr>
          <p:txBody>
            <a:bodyPr rot="10800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>
                <a:solidFill>
                  <a:schemeClr val="lt1"/>
                </a:solidFill>
                <a:latin typeface="+mn-lt"/>
              </a:endParaRPr>
            </a:p>
          </p:txBody>
        </p:sp>
        <p:grpSp>
          <p:nvGrpSpPr>
            <p:cNvPr id="405" name="Group 490"/>
            <p:cNvGrpSpPr>
              <a:grpSpLocks/>
            </p:cNvGrpSpPr>
            <p:nvPr/>
          </p:nvGrpSpPr>
          <p:grpSpPr bwMode="auto">
            <a:xfrm>
              <a:off x="647700" y="2298700"/>
              <a:ext cx="985838" cy="647700"/>
              <a:chOff x="240" y="1235"/>
              <a:chExt cx="621" cy="408"/>
            </a:xfrm>
          </p:grpSpPr>
          <p:sp>
            <p:nvSpPr>
              <p:cNvPr id="406" name="AutoShape 464"/>
              <p:cNvSpPr>
                <a:spLocks noChangeArrowheads="1"/>
              </p:cNvSpPr>
              <p:nvPr/>
            </p:nvSpPr>
            <p:spPr bwMode="auto">
              <a:xfrm rot="2494877">
                <a:off x="325" y="1387"/>
                <a:ext cx="86" cy="106"/>
              </a:xfrm>
              <a:prstGeom prst="triangle">
                <a:avLst>
                  <a:gd name="adj" fmla="val 50000"/>
                </a:avLst>
              </a:prstGeom>
              <a:gradFill rotWithShape="1">
                <a:gsLst>
                  <a:gs pos="0">
                    <a:srgbClr val="990099"/>
                  </a:gs>
                  <a:gs pos="100000">
                    <a:srgbClr val="EDD1ED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7" name="AutoShape 465"/>
              <p:cNvSpPr>
                <a:spLocks noChangeArrowheads="1"/>
              </p:cNvSpPr>
              <p:nvPr/>
            </p:nvSpPr>
            <p:spPr bwMode="auto">
              <a:xfrm rot="2494877">
                <a:off x="368" y="1235"/>
                <a:ext cx="86" cy="106"/>
              </a:xfrm>
              <a:prstGeom prst="triangle">
                <a:avLst>
                  <a:gd name="adj" fmla="val 50000"/>
                </a:avLst>
              </a:prstGeom>
              <a:gradFill rotWithShape="1">
                <a:gsLst>
                  <a:gs pos="0">
                    <a:srgbClr val="990099"/>
                  </a:gs>
                  <a:gs pos="100000">
                    <a:srgbClr val="EDD1ED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8" name="Text Box 487"/>
              <p:cNvSpPr txBox="1">
                <a:spLocks noChangeArrowheads="1"/>
              </p:cNvSpPr>
              <p:nvPr/>
            </p:nvSpPr>
            <p:spPr bwMode="auto">
              <a:xfrm>
                <a:off x="240" y="1470"/>
                <a:ext cx="621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 b="1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 sz="3200" b="1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 sz="3200" b="1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 sz="3200" b="1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 sz="3200" b="1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r>
                  <a:rPr lang="en-US" sz="1200">
                    <a:latin typeface="Calibri" pitchFamily="34" charset="0"/>
                  </a:rPr>
                  <a:t>complement</a:t>
                </a:r>
              </a:p>
            </p:txBody>
          </p:sp>
          <p:sp>
            <p:nvSpPr>
              <p:cNvPr id="409" name="AutoShape 488"/>
              <p:cNvSpPr>
                <a:spLocks noChangeArrowheads="1"/>
              </p:cNvSpPr>
              <p:nvPr/>
            </p:nvSpPr>
            <p:spPr bwMode="auto">
              <a:xfrm rot="6768195">
                <a:off x="481" y="1417"/>
                <a:ext cx="86" cy="106"/>
              </a:xfrm>
              <a:prstGeom prst="triangle">
                <a:avLst>
                  <a:gd name="adj" fmla="val 50000"/>
                </a:avLst>
              </a:prstGeom>
              <a:gradFill rotWithShape="1">
                <a:gsLst>
                  <a:gs pos="0">
                    <a:srgbClr val="990099"/>
                  </a:gs>
                  <a:gs pos="100000">
                    <a:srgbClr val="EDD1ED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60" name="Title 1"/>
          <p:cNvSpPr txBox="1">
            <a:spLocks/>
          </p:cNvSpPr>
          <p:nvPr/>
        </p:nvSpPr>
        <p:spPr>
          <a:xfrm>
            <a:off x="546100" y="25829"/>
            <a:ext cx="7772400" cy="743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tx2"/>
                </a:solidFill>
                <a:latin typeface="Symbol" panose="05050102010706020507" pitchFamily="18" charset="2"/>
              </a:rPr>
              <a:t>b</a:t>
            </a:r>
            <a:r>
              <a:rPr lang="en-US" sz="3600" b="1" dirty="0">
                <a:solidFill>
                  <a:schemeClr val="tx2"/>
                </a:solidFill>
                <a:latin typeface="Comic Sans MS" panose="030F0702030302020204" pitchFamily="66" charset="0"/>
              </a:rPr>
              <a:t>-Glucans are potent immunomodulators</a:t>
            </a:r>
          </a:p>
        </p:txBody>
      </p:sp>
      <p:sp>
        <p:nvSpPr>
          <p:cNvPr id="3" name="Rectangle 2"/>
          <p:cNvSpPr/>
          <p:nvPr/>
        </p:nvSpPr>
        <p:spPr>
          <a:xfrm>
            <a:off x="5240367" y="6636206"/>
            <a:ext cx="3903633" cy="230832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pPr lvl="3" indent="-1257300"/>
            <a:r>
              <a:rPr lang="en-US" sz="900" dirty="0"/>
              <a:t>Modified from Carmona EM and Limper AH. </a:t>
            </a:r>
            <a:r>
              <a:rPr lang="en-US" sz="900" dirty="0" err="1"/>
              <a:t>Int</a:t>
            </a:r>
            <a:r>
              <a:rPr lang="en-US" sz="900" dirty="0"/>
              <a:t> J </a:t>
            </a:r>
            <a:r>
              <a:rPr lang="en-US" sz="900" dirty="0" err="1"/>
              <a:t>Clin</a:t>
            </a:r>
            <a:r>
              <a:rPr lang="en-US" sz="900" dirty="0"/>
              <a:t> Rev 2012;03:01 </a:t>
            </a:r>
          </a:p>
        </p:txBody>
      </p:sp>
      <p:grpSp>
        <p:nvGrpSpPr>
          <p:cNvPr id="494" name="Group 493"/>
          <p:cNvGrpSpPr/>
          <p:nvPr/>
        </p:nvGrpSpPr>
        <p:grpSpPr>
          <a:xfrm>
            <a:off x="679450" y="781050"/>
            <a:ext cx="7405688" cy="1384300"/>
            <a:chOff x="679450" y="781050"/>
            <a:chExt cx="7405688" cy="1384300"/>
          </a:xfrm>
        </p:grpSpPr>
        <p:grpSp>
          <p:nvGrpSpPr>
            <p:cNvPr id="483" name="Group 482"/>
            <p:cNvGrpSpPr/>
            <p:nvPr/>
          </p:nvGrpSpPr>
          <p:grpSpPr>
            <a:xfrm>
              <a:off x="679450" y="781050"/>
              <a:ext cx="7405688" cy="1384300"/>
              <a:chOff x="679450" y="781050"/>
              <a:chExt cx="7405688" cy="1384300"/>
            </a:xfrm>
          </p:grpSpPr>
          <p:grpSp>
            <p:nvGrpSpPr>
              <p:cNvPr id="41" name="Group 468"/>
              <p:cNvGrpSpPr>
                <a:grpSpLocks/>
              </p:cNvGrpSpPr>
              <p:nvPr/>
            </p:nvGrpSpPr>
            <p:grpSpPr bwMode="auto">
              <a:xfrm>
                <a:off x="938213" y="781050"/>
                <a:ext cx="1136650" cy="317500"/>
                <a:chOff x="417" y="288"/>
                <a:chExt cx="716" cy="200"/>
              </a:xfrm>
            </p:grpSpPr>
            <p:sp>
              <p:nvSpPr>
                <p:cNvPr id="42" name="Oval 208"/>
                <p:cNvSpPr>
                  <a:spLocks noChangeArrowheads="1"/>
                </p:cNvSpPr>
                <p:nvPr/>
              </p:nvSpPr>
              <p:spPr bwMode="auto">
                <a:xfrm flipV="1">
                  <a:off x="997" y="366"/>
                  <a:ext cx="136" cy="122"/>
                </a:xfrm>
                <a:prstGeom prst="ellipse">
                  <a:avLst/>
                </a:prstGeom>
                <a:solidFill>
                  <a:srgbClr val="DDC0B6"/>
                </a:solidFill>
                <a:ln w="9525" algn="ctr">
                  <a:solidFill>
                    <a:srgbClr val="D40000"/>
                  </a:solidFill>
                  <a:round/>
                  <a:headEnd/>
                  <a:tailEnd/>
                </a:ln>
                <a:effectLst>
                  <a:outerShdw dist="23000" dir="5400000" rotWithShape="0">
                    <a:srgbClr val="000000">
                      <a:alpha val="34999"/>
                    </a:srgbClr>
                  </a:outerShdw>
                </a:effectLst>
              </p:spPr>
              <p:txBody>
                <a:bodyPr rot="1080000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0">
                    <a:solidFill>
                      <a:schemeClr val="lt1"/>
                    </a:solidFill>
                    <a:latin typeface="+mn-lt"/>
                  </a:endParaRPr>
                </a:p>
              </p:txBody>
            </p:sp>
            <p:sp>
              <p:nvSpPr>
                <p:cNvPr id="43" name="TextBox 4"/>
                <p:cNvSpPr txBox="1">
                  <a:spLocks noChangeArrowheads="1"/>
                </p:cNvSpPr>
                <p:nvPr/>
              </p:nvSpPr>
              <p:spPr bwMode="auto">
                <a:xfrm>
                  <a:off x="417" y="288"/>
                  <a:ext cx="588" cy="1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3200" b="1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 sz="3200" b="1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 sz="3200" b="1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 sz="3200" b="1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 sz="3200" b="1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r>
                    <a:rPr lang="en-US" sz="1200">
                      <a:latin typeface="Calibri" pitchFamily="34" charset="0"/>
                    </a:rPr>
                    <a:t>Beta-glucan</a:t>
                  </a:r>
                </a:p>
              </p:txBody>
            </p:sp>
          </p:grpSp>
          <p:grpSp>
            <p:nvGrpSpPr>
              <p:cNvPr id="44" name="Group 51"/>
              <p:cNvGrpSpPr>
                <a:grpSpLocks/>
              </p:cNvGrpSpPr>
              <p:nvPr/>
            </p:nvGrpSpPr>
            <p:grpSpPr bwMode="auto">
              <a:xfrm>
                <a:off x="5172075" y="1069975"/>
                <a:ext cx="963613" cy="974725"/>
                <a:chOff x="4895561" y="747184"/>
                <a:chExt cx="965200" cy="973673"/>
              </a:xfrm>
            </p:grpSpPr>
            <p:sp>
              <p:nvSpPr>
                <p:cNvPr id="45" name="Rounded Rectangle 44"/>
                <p:cNvSpPr/>
                <p:nvPr/>
              </p:nvSpPr>
              <p:spPr>
                <a:xfrm>
                  <a:off x="5378956" y="1010425"/>
                  <a:ext cx="481805" cy="710432"/>
                </a:xfrm>
                <a:prstGeom prst="roundRect">
                  <a:avLst/>
                </a:prstGeom>
                <a:solidFill>
                  <a:srgbClr val="F3ABAE"/>
                </a:solidFill>
                <a:ln>
                  <a:solidFill>
                    <a:srgbClr val="FF93A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0"/>
                </a:p>
              </p:txBody>
            </p:sp>
            <p:sp>
              <p:nvSpPr>
                <p:cNvPr id="46" name="Oval 45"/>
                <p:cNvSpPr/>
                <p:nvPr/>
              </p:nvSpPr>
              <p:spPr>
                <a:xfrm>
                  <a:off x="5483903" y="1214992"/>
                  <a:ext cx="306893" cy="440849"/>
                </a:xfrm>
                <a:prstGeom prst="ellipse">
                  <a:avLst/>
                </a:prstGeom>
                <a:solidFill>
                  <a:srgbClr val="FFC8DE"/>
                </a:solidFill>
                <a:ln>
                  <a:solidFill>
                    <a:srgbClr val="F3ABA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0"/>
                </a:p>
              </p:txBody>
            </p:sp>
            <p:sp>
              <p:nvSpPr>
                <p:cNvPr id="47" name="Freeform 46"/>
                <p:cNvSpPr/>
                <p:nvPr/>
              </p:nvSpPr>
              <p:spPr>
                <a:xfrm>
                  <a:off x="5461642" y="764628"/>
                  <a:ext cx="42934" cy="236282"/>
                </a:xfrm>
                <a:custGeom>
                  <a:avLst/>
                  <a:gdLst>
                    <a:gd name="connsiteX0" fmla="*/ 43922 w 43922"/>
                    <a:gd name="connsiteY0" fmla="*/ 237067 h 237067"/>
                    <a:gd name="connsiteX1" fmla="*/ 1589 w 43922"/>
                    <a:gd name="connsiteY1" fmla="*/ 169333 h 237067"/>
                    <a:gd name="connsiteX2" fmla="*/ 10055 w 43922"/>
                    <a:gd name="connsiteY2" fmla="*/ 127000 h 237067"/>
                    <a:gd name="connsiteX3" fmla="*/ 18522 w 43922"/>
                    <a:gd name="connsiteY3" fmla="*/ 50800 h 237067"/>
                    <a:gd name="connsiteX4" fmla="*/ 35455 w 43922"/>
                    <a:gd name="connsiteY4" fmla="*/ 25400 h 237067"/>
                    <a:gd name="connsiteX5" fmla="*/ 43922 w 43922"/>
                    <a:gd name="connsiteY5" fmla="*/ 0 h 2370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3922" h="237067">
                      <a:moveTo>
                        <a:pt x="43922" y="237067"/>
                      </a:moveTo>
                      <a:cubicBezTo>
                        <a:pt x="34676" y="224739"/>
                        <a:pt x="3610" y="187525"/>
                        <a:pt x="1589" y="169333"/>
                      </a:cubicBezTo>
                      <a:cubicBezTo>
                        <a:pt x="0" y="155031"/>
                        <a:pt x="8020" y="141246"/>
                        <a:pt x="10055" y="127000"/>
                      </a:cubicBezTo>
                      <a:cubicBezTo>
                        <a:pt x="13669" y="101701"/>
                        <a:pt x="12324" y="75593"/>
                        <a:pt x="18522" y="50800"/>
                      </a:cubicBezTo>
                      <a:cubicBezTo>
                        <a:pt x="20990" y="40928"/>
                        <a:pt x="30904" y="34501"/>
                        <a:pt x="35455" y="25400"/>
                      </a:cubicBezTo>
                      <a:cubicBezTo>
                        <a:pt x="39446" y="17418"/>
                        <a:pt x="43922" y="0"/>
                        <a:pt x="43922" y="0"/>
                      </a:cubicBezTo>
                    </a:path>
                  </a:pathLst>
                </a:custGeom>
                <a:ln w="9525" cap="flat" cmpd="sng" algn="ctr">
                  <a:solidFill>
                    <a:srgbClr val="F3ABAE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0"/>
                </a:p>
              </p:txBody>
            </p:sp>
            <p:sp>
              <p:nvSpPr>
                <p:cNvPr id="48" name="Freeform 47"/>
                <p:cNvSpPr/>
                <p:nvPr/>
              </p:nvSpPr>
              <p:spPr>
                <a:xfrm>
                  <a:off x="5590442" y="755113"/>
                  <a:ext cx="47703" cy="245796"/>
                </a:xfrm>
                <a:custGeom>
                  <a:avLst/>
                  <a:gdLst>
                    <a:gd name="connsiteX0" fmla="*/ 0 w 47892"/>
                    <a:gd name="connsiteY0" fmla="*/ 245534 h 245534"/>
                    <a:gd name="connsiteX1" fmla="*/ 8466 w 47892"/>
                    <a:gd name="connsiteY1" fmla="*/ 203200 h 245534"/>
                    <a:gd name="connsiteX2" fmla="*/ 25400 w 47892"/>
                    <a:gd name="connsiteY2" fmla="*/ 186267 h 245534"/>
                    <a:gd name="connsiteX3" fmla="*/ 33866 w 47892"/>
                    <a:gd name="connsiteY3" fmla="*/ 152400 h 245534"/>
                    <a:gd name="connsiteX4" fmla="*/ 16933 w 47892"/>
                    <a:gd name="connsiteY4" fmla="*/ 110067 h 245534"/>
                    <a:gd name="connsiteX5" fmla="*/ 0 w 47892"/>
                    <a:gd name="connsiteY5" fmla="*/ 84667 h 245534"/>
                    <a:gd name="connsiteX6" fmla="*/ 42333 w 47892"/>
                    <a:gd name="connsiteY6" fmla="*/ 42334 h 245534"/>
                    <a:gd name="connsiteX7" fmla="*/ 42333 w 47892"/>
                    <a:gd name="connsiteY7" fmla="*/ 0 h 2455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7892" h="245534">
                      <a:moveTo>
                        <a:pt x="0" y="245534"/>
                      </a:moveTo>
                      <a:cubicBezTo>
                        <a:pt x="2822" y="231423"/>
                        <a:pt x="2797" y="216427"/>
                        <a:pt x="8466" y="203200"/>
                      </a:cubicBezTo>
                      <a:cubicBezTo>
                        <a:pt x="11610" y="195863"/>
                        <a:pt x="21830" y="193407"/>
                        <a:pt x="25400" y="186267"/>
                      </a:cubicBezTo>
                      <a:cubicBezTo>
                        <a:pt x="30604" y="175859"/>
                        <a:pt x="31044" y="163689"/>
                        <a:pt x="33866" y="152400"/>
                      </a:cubicBezTo>
                      <a:cubicBezTo>
                        <a:pt x="28222" y="138289"/>
                        <a:pt x="23730" y="123661"/>
                        <a:pt x="16933" y="110067"/>
                      </a:cubicBezTo>
                      <a:cubicBezTo>
                        <a:pt x="12382" y="100966"/>
                        <a:pt x="0" y="94843"/>
                        <a:pt x="0" y="84667"/>
                      </a:cubicBezTo>
                      <a:cubicBezTo>
                        <a:pt x="0" y="47036"/>
                        <a:pt x="31044" y="68676"/>
                        <a:pt x="42333" y="42334"/>
                      </a:cubicBezTo>
                      <a:cubicBezTo>
                        <a:pt x="47892" y="29364"/>
                        <a:pt x="42333" y="14111"/>
                        <a:pt x="42333" y="0"/>
                      </a:cubicBezTo>
                    </a:path>
                  </a:pathLst>
                </a:custGeom>
                <a:ln w="9525" cap="flat" cmpd="sng" algn="ctr">
                  <a:solidFill>
                    <a:srgbClr val="FF93A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0"/>
                </a:p>
              </p:txBody>
            </p:sp>
            <p:sp>
              <p:nvSpPr>
                <p:cNvPr id="49" name="Freeform 48"/>
                <p:cNvSpPr/>
                <p:nvPr/>
              </p:nvSpPr>
              <p:spPr>
                <a:xfrm>
                  <a:off x="5673127" y="755113"/>
                  <a:ext cx="42933" cy="237868"/>
                </a:xfrm>
                <a:custGeom>
                  <a:avLst/>
                  <a:gdLst>
                    <a:gd name="connsiteX0" fmla="*/ 43922 w 43922"/>
                    <a:gd name="connsiteY0" fmla="*/ 237067 h 237067"/>
                    <a:gd name="connsiteX1" fmla="*/ 1589 w 43922"/>
                    <a:gd name="connsiteY1" fmla="*/ 169333 h 237067"/>
                    <a:gd name="connsiteX2" fmla="*/ 10055 w 43922"/>
                    <a:gd name="connsiteY2" fmla="*/ 127000 h 237067"/>
                    <a:gd name="connsiteX3" fmla="*/ 18522 w 43922"/>
                    <a:gd name="connsiteY3" fmla="*/ 50800 h 237067"/>
                    <a:gd name="connsiteX4" fmla="*/ 35455 w 43922"/>
                    <a:gd name="connsiteY4" fmla="*/ 25400 h 237067"/>
                    <a:gd name="connsiteX5" fmla="*/ 43922 w 43922"/>
                    <a:gd name="connsiteY5" fmla="*/ 0 h 2370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3922" h="237067">
                      <a:moveTo>
                        <a:pt x="43922" y="237067"/>
                      </a:moveTo>
                      <a:cubicBezTo>
                        <a:pt x="34676" y="224739"/>
                        <a:pt x="3610" y="187525"/>
                        <a:pt x="1589" y="169333"/>
                      </a:cubicBezTo>
                      <a:cubicBezTo>
                        <a:pt x="0" y="155031"/>
                        <a:pt x="8020" y="141246"/>
                        <a:pt x="10055" y="127000"/>
                      </a:cubicBezTo>
                      <a:cubicBezTo>
                        <a:pt x="13669" y="101701"/>
                        <a:pt x="12324" y="75593"/>
                        <a:pt x="18522" y="50800"/>
                      </a:cubicBezTo>
                      <a:cubicBezTo>
                        <a:pt x="20990" y="40928"/>
                        <a:pt x="30904" y="34501"/>
                        <a:pt x="35455" y="25400"/>
                      </a:cubicBezTo>
                      <a:cubicBezTo>
                        <a:pt x="39446" y="17418"/>
                        <a:pt x="43922" y="0"/>
                        <a:pt x="43922" y="0"/>
                      </a:cubicBezTo>
                    </a:path>
                  </a:pathLst>
                </a:custGeom>
                <a:ln w="9525" cap="flat" cmpd="sng" algn="ctr">
                  <a:solidFill>
                    <a:srgbClr val="F3ABAE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0"/>
                </a:p>
              </p:txBody>
            </p:sp>
            <p:sp>
              <p:nvSpPr>
                <p:cNvPr id="50" name="Freeform 49"/>
                <p:cNvSpPr/>
                <p:nvPr/>
              </p:nvSpPr>
              <p:spPr>
                <a:xfrm>
                  <a:off x="5528427" y="747184"/>
                  <a:ext cx="44523" cy="236283"/>
                </a:xfrm>
                <a:custGeom>
                  <a:avLst/>
                  <a:gdLst>
                    <a:gd name="connsiteX0" fmla="*/ 43922 w 43922"/>
                    <a:gd name="connsiteY0" fmla="*/ 237067 h 237067"/>
                    <a:gd name="connsiteX1" fmla="*/ 1589 w 43922"/>
                    <a:gd name="connsiteY1" fmla="*/ 169333 h 237067"/>
                    <a:gd name="connsiteX2" fmla="*/ 10055 w 43922"/>
                    <a:gd name="connsiteY2" fmla="*/ 127000 h 237067"/>
                    <a:gd name="connsiteX3" fmla="*/ 18522 w 43922"/>
                    <a:gd name="connsiteY3" fmla="*/ 50800 h 237067"/>
                    <a:gd name="connsiteX4" fmla="*/ 35455 w 43922"/>
                    <a:gd name="connsiteY4" fmla="*/ 25400 h 237067"/>
                    <a:gd name="connsiteX5" fmla="*/ 43922 w 43922"/>
                    <a:gd name="connsiteY5" fmla="*/ 0 h 2370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3922" h="237067">
                      <a:moveTo>
                        <a:pt x="43922" y="237067"/>
                      </a:moveTo>
                      <a:cubicBezTo>
                        <a:pt x="34676" y="224739"/>
                        <a:pt x="3610" y="187525"/>
                        <a:pt x="1589" y="169333"/>
                      </a:cubicBezTo>
                      <a:cubicBezTo>
                        <a:pt x="0" y="155031"/>
                        <a:pt x="8020" y="141246"/>
                        <a:pt x="10055" y="127000"/>
                      </a:cubicBezTo>
                      <a:cubicBezTo>
                        <a:pt x="13669" y="101701"/>
                        <a:pt x="12324" y="75593"/>
                        <a:pt x="18522" y="50800"/>
                      </a:cubicBezTo>
                      <a:cubicBezTo>
                        <a:pt x="20990" y="40928"/>
                        <a:pt x="30904" y="34501"/>
                        <a:pt x="35455" y="25400"/>
                      </a:cubicBezTo>
                      <a:cubicBezTo>
                        <a:pt x="39446" y="17418"/>
                        <a:pt x="43922" y="0"/>
                        <a:pt x="43922" y="0"/>
                      </a:cubicBezTo>
                    </a:path>
                  </a:pathLst>
                </a:custGeom>
                <a:ln w="9525" cap="flat" cmpd="sng" algn="ctr">
                  <a:solidFill>
                    <a:srgbClr val="F3ABAE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0"/>
                </a:p>
              </p:txBody>
            </p:sp>
            <p:sp>
              <p:nvSpPr>
                <p:cNvPr id="51" name="Freeform 50"/>
                <p:cNvSpPr/>
                <p:nvPr/>
              </p:nvSpPr>
              <p:spPr>
                <a:xfrm>
                  <a:off x="5731961" y="772557"/>
                  <a:ext cx="44523" cy="237868"/>
                </a:xfrm>
                <a:custGeom>
                  <a:avLst/>
                  <a:gdLst>
                    <a:gd name="connsiteX0" fmla="*/ 43922 w 43922"/>
                    <a:gd name="connsiteY0" fmla="*/ 237067 h 237067"/>
                    <a:gd name="connsiteX1" fmla="*/ 1589 w 43922"/>
                    <a:gd name="connsiteY1" fmla="*/ 169333 h 237067"/>
                    <a:gd name="connsiteX2" fmla="*/ 10055 w 43922"/>
                    <a:gd name="connsiteY2" fmla="*/ 127000 h 237067"/>
                    <a:gd name="connsiteX3" fmla="*/ 18522 w 43922"/>
                    <a:gd name="connsiteY3" fmla="*/ 50800 h 237067"/>
                    <a:gd name="connsiteX4" fmla="*/ 35455 w 43922"/>
                    <a:gd name="connsiteY4" fmla="*/ 25400 h 237067"/>
                    <a:gd name="connsiteX5" fmla="*/ 43922 w 43922"/>
                    <a:gd name="connsiteY5" fmla="*/ 0 h 2370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3922" h="237067">
                      <a:moveTo>
                        <a:pt x="43922" y="237067"/>
                      </a:moveTo>
                      <a:cubicBezTo>
                        <a:pt x="34676" y="224739"/>
                        <a:pt x="3610" y="187525"/>
                        <a:pt x="1589" y="169333"/>
                      </a:cubicBezTo>
                      <a:cubicBezTo>
                        <a:pt x="0" y="155031"/>
                        <a:pt x="8020" y="141246"/>
                        <a:pt x="10055" y="127000"/>
                      </a:cubicBezTo>
                      <a:cubicBezTo>
                        <a:pt x="13669" y="101701"/>
                        <a:pt x="12324" y="75593"/>
                        <a:pt x="18522" y="50800"/>
                      </a:cubicBezTo>
                      <a:cubicBezTo>
                        <a:pt x="20990" y="40928"/>
                        <a:pt x="30904" y="34501"/>
                        <a:pt x="35455" y="25400"/>
                      </a:cubicBezTo>
                      <a:cubicBezTo>
                        <a:pt x="39446" y="17418"/>
                        <a:pt x="43922" y="0"/>
                        <a:pt x="43922" y="0"/>
                      </a:cubicBezTo>
                    </a:path>
                  </a:pathLst>
                </a:custGeom>
                <a:ln w="9525" cap="flat" cmpd="sng" algn="ctr">
                  <a:solidFill>
                    <a:srgbClr val="F3ABAE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0"/>
                </a:p>
              </p:txBody>
            </p:sp>
            <p:sp>
              <p:nvSpPr>
                <p:cNvPr id="52" name="Rounded Rectangle 51"/>
                <p:cNvSpPr/>
                <p:nvPr/>
              </p:nvSpPr>
              <p:spPr>
                <a:xfrm>
                  <a:off x="4895561" y="1010425"/>
                  <a:ext cx="483395" cy="710432"/>
                </a:xfrm>
                <a:prstGeom prst="roundRect">
                  <a:avLst/>
                </a:prstGeom>
                <a:solidFill>
                  <a:srgbClr val="F3ABAE"/>
                </a:solidFill>
                <a:ln>
                  <a:solidFill>
                    <a:srgbClr val="FF93A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0"/>
                </a:p>
              </p:txBody>
            </p:sp>
            <p:sp>
              <p:nvSpPr>
                <p:cNvPr id="53" name="Oval 52"/>
                <p:cNvSpPr/>
                <p:nvPr/>
              </p:nvSpPr>
              <p:spPr>
                <a:xfrm>
                  <a:off x="5000509" y="1214992"/>
                  <a:ext cx="308482" cy="440849"/>
                </a:xfrm>
                <a:prstGeom prst="ellipse">
                  <a:avLst/>
                </a:prstGeom>
                <a:solidFill>
                  <a:srgbClr val="FFC8DE"/>
                </a:solidFill>
                <a:ln>
                  <a:solidFill>
                    <a:srgbClr val="F3ABA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0"/>
                </a:p>
              </p:txBody>
            </p:sp>
            <p:sp>
              <p:nvSpPr>
                <p:cNvPr id="54" name="Freeform 53"/>
                <p:cNvSpPr/>
                <p:nvPr/>
              </p:nvSpPr>
              <p:spPr>
                <a:xfrm>
                  <a:off x="4978247" y="764628"/>
                  <a:ext cx="44523" cy="236282"/>
                </a:xfrm>
                <a:custGeom>
                  <a:avLst/>
                  <a:gdLst>
                    <a:gd name="connsiteX0" fmla="*/ 43922 w 43922"/>
                    <a:gd name="connsiteY0" fmla="*/ 237067 h 237067"/>
                    <a:gd name="connsiteX1" fmla="*/ 1589 w 43922"/>
                    <a:gd name="connsiteY1" fmla="*/ 169333 h 237067"/>
                    <a:gd name="connsiteX2" fmla="*/ 10055 w 43922"/>
                    <a:gd name="connsiteY2" fmla="*/ 127000 h 237067"/>
                    <a:gd name="connsiteX3" fmla="*/ 18522 w 43922"/>
                    <a:gd name="connsiteY3" fmla="*/ 50800 h 237067"/>
                    <a:gd name="connsiteX4" fmla="*/ 35455 w 43922"/>
                    <a:gd name="connsiteY4" fmla="*/ 25400 h 237067"/>
                    <a:gd name="connsiteX5" fmla="*/ 43922 w 43922"/>
                    <a:gd name="connsiteY5" fmla="*/ 0 h 2370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3922" h="237067">
                      <a:moveTo>
                        <a:pt x="43922" y="237067"/>
                      </a:moveTo>
                      <a:cubicBezTo>
                        <a:pt x="34676" y="224739"/>
                        <a:pt x="3610" y="187525"/>
                        <a:pt x="1589" y="169333"/>
                      </a:cubicBezTo>
                      <a:cubicBezTo>
                        <a:pt x="0" y="155031"/>
                        <a:pt x="8020" y="141246"/>
                        <a:pt x="10055" y="127000"/>
                      </a:cubicBezTo>
                      <a:cubicBezTo>
                        <a:pt x="13669" y="101701"/>
                        <a:pt x="12324" y="75593"/>
                        <a:pt x="18522" y="50800"/>
                      </a:cubicBezTo>
                      <a:cubicBezTo>
                        <a:pt x="20990" y="40928"/>
                        <a:pt x="30904" y="34501"/>
                        <a:pt x="35455" y="25400"/>
                      </a:cubicBezTo>
                      <a:cubicBezTo>
                        <a:pt x="39446" y="17418"/>
                        <a:pt x="43922" y="0"/>
                        <a:pt x="43922" y="0"/>
                      </a:cubicBezTo>
                    </a:path>
                  </a:pathLst>
                </a:custGeom>
                <a:ln w="9525" cap="flat" cmpd="sng" algn="ctr">
                  <a:solidFill>
                    <a:srgbClr val="F3ABAE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0"/>
                </a:p>
              </p:txBody>
            </p:sp>
            <p:sp>
              <p:nvSpPr>
                <p:cNvPr id="55" name="Freeform 54"/>
                <p:cNvSpPr/>
                <p:nvPr/>
              </p:nvSpPr>
              <p:spPr>
                <a:xfrm>
                  <a:off x="5107047" y="755113"/>
                  <a:ext cx="47703" cy="245796"/>
                </a:xfrm>
                <a:custGeom>
                  <a:avLst/>
                  <a:gdLst>
                    <a:gd name="connsiteX0" fmla="*/ 0 w 47892"/>
                    <a:gd name="connsiteY0" fmla="*/ 245534 h 245534"/>
                    <a:gd name="connsiteX1" fmla="*/ 8466 w 47892"/>
                    <a:gd name="connsiteY1" fmla="*/ 203200 h 245534"/>
                    <a:gd name="connsiteX2" fmla="*/ 25400 w 47892"/>
                    <a:gd name="connsiteY2" fmla="*/ 186267 h 245534"/>
                    <a:gd name="connsiteX3" fmla="*/ 33866 w 47892"/>
                    <a:gd name="connsiteY3" fmla="*/ 152400 h 245534"/>
                    <a:gd name="connsiteX4" fmla="*/ 16933 w 47892"/>
                    <a:gd name="connsiteY4" fmla="*/ 110067 h 245534"/>
                    <a:gd name="connsiteX5" fmla="*/ 0 w 47892"/>
                    <a:gd name="connsiteY5" fmla="*/ 84667 h 245534"/>
                    <a:gd name="connsiteX6" fmla="*/ 42333 w 47892"/>
                    <a:gd name="connsiteY6" fmla="*/ 42334 h 245534"/>
                    <a:gd name="connsiteX7" fmla="*/ 42333 w 47892"/>
                    <a:gd name="connsiteY7" fmla="*/ 0 h 2455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7892" h="245534">
                      <a:moveTo>
                        <a:pt x="0" y="245534"/>
                      </a:moveTo>
                      <a:cubicBezTo>
                        <a:pt x="2822" y="231423"/>
                        <a:pt x="2797" y="216427"/>
                        <a:pt x="8466" y="203200"/>
                      </a:cubicBezTo>
                      <a:cubicBezTo>
                        <a:pt x="11610" y="195863"/>
                        <a:pt x="21830" y="193407"/>
                        <a:pt x="25400" y="186267"/>
                      </a:cubicBezTo>
                      <a:cubicBezTo>
                        <a:pt x="30604" y="175859"/>
                        <a:pt x="31044" y="163689"/>
                        <a:pt x="33866" y="152400"/>
                      </a:cubicBezTo>
                      <a:cubicBezTo>
                        <a:pt x="28222" y="138289"/>
                        <a:pt x="23730" y="123661"/>
                        <a:pt x="16933" y="110067"/>
                      </a:cubicBezTo>
                      <a:cubicBezTo>
                        <a:pt x="12382" y="100966"/>
                        <a:pt x="0" y="94843"/>
                        <a:pt x="0" y="84667"/>
                      </a:cubicBezTo>
                      <a:cubicBezTo>
                        <a:pt x="0" y="47036"/>
                        <a:pt x="31044" y="68676"/>
                        <a:pt x="42333" y="42334"/>
                      </a:cubicBezTo>
                      <a:cubicBezTo>
                        <a:pt x="47892" y="29364"/>
                        <a:pt x="42333" y="14111"/>
                        <a:pt x="42333" y="0"/>
                      </a:cubicBezTo>
                    </a:path>
                  </a:pathLst>
                </a:custGeom>
                <a:ln w="9525" cap="flat" cmpd="sng" algn="ctr">
                  <a:solidFill>
                    <a:srgbClr val="FF93A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0"/>
                </a:p>
              </p:txBody>
            </p:sp>
            <p:sp>
              <p:nvSpPr>
                <p:cNvPr id="56" name="Freeform 55"/>
                <p:cNvSpPr/>
                <p:nvPr/>
              </p:nvSpPr>
              <p:spPr>
                <a:xfrm>
                  <a:off x="5189733" y="755113"/>
                  <a:ext cx="44523" cy="237868"/>
                </a:xfrm>
                <a:custGeom>
                  <a:avLst/>
                  <a:gdLst>
                    <a:gd name="connsiteX0" fmla="*/ 43922 w 43922"/>
                    <a:gd name="connsiteY0" fmla="*/ 237067 h 237067"/>
                    <a:gd name="connsiteX1" fmla="*/ 1589 w 43922"/>
                    <a:gd name="connsiteY1" fmla="*/ 169333 h 237067"/>
                    <a:gd name="connsiteX2" fmla="*/ 10055 w 43922"/>
                    <a:gd name="connsiteY2" fmla="*/ 127000 h 237067"/>
                    <a:gd name="connsiteX3" fmla="*/ 18522 w 43922"/>
                    <a:gd name="connsiteY3" fmla="*/ 50800 h 237067"/>
                    <a:gd name="connsiteX4" fmla="*/ 35455 w 43922"/>
                    <a:gd name="connsiteY4" fmla="*/ 25400 h 237067"/>
                    <a:gd name="connsiteX5" fmla="*/ 43922 w 43922"/>
                    <a:gd name="connsiteY5" fmla="*/ 0 h 2370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3922" h="237067">
                      <a:moveTo>
                        <a:pt x="43922" y="237067"/>
                      </a:moveTo>
                      <a:cubicBezTo>
                        <a:pt x="34676" y="224739"/>
                        <a:pt x="3610" y="187525"/>
                        <a:pt x="1589" y="169333"/>
                      </a:cubicBezTo>
                      <a:cubicBezTo>
                        <a:pt x="0" y="155031"/>
                        <a:pt x="8020" y="141246"/>
                        <a:pt x="10055" y="127000"/>
                      </a:cubicBezTo>
                      <a:cubicBezTo>
                        <a:pt x="13669" y="101701"/>
                        <a:pt x="12324" y="75593"/>
                        <a:pt x="18522" y="50800"/>
                      </a:cubicBezTo>
                      <a:cubicBezTo>
                        <a:pt x="20990" y="40928"/>
                        <a:pt x="30904" y="34501"/>
                        <a:pt x="35455" y="25400"/>
                      </a:cubicBezTo>
                      <a:cubicBezTo>
                        <a:pt x="39446" y="17418"/>
                        <a:pt x="43922" y="0"/>
                        <a:pt x="43922" y="0"/>
                      </a:cubicBezTo>
                    </a:path>
                  </a:pathLst>
                </a:custGeom>
                <a:ln w="9525" cap="flat" cmpd="sng" algn="ctr">
                  <a:solidFill>
                    <a:srgbClr val="F3ABAE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0"/>
                </a:p>
              </p:txBody>
            </p:sp>
            <p:sp>
              <p:nvSpPr>
                <p:cNvPr id="57" name="Freeform 56"/>
                <p:cNvSpPr/>
                <p:nvPr/>
              </p:nvSpPr>
              <p:spPr>
                <a:xfrm>
                  <a:off x="5046622" y="747184"/>
                  <a:ext cx="42933" cy="236283"/>
                </a:xfrm>
                <a:custGeom>
                  <a:avLst/>
                  <a:gdLst>
                    <a:gd name="connsiteX0" fmla="*/ 43922 w 43922"/>
                    <a:gd name="connsiteY0" fmla="*/ 237067 h 237067"/>
                    <a:gd name="connsiteX1" fmla="*/ 1589 w 43922"/>
                    <a:gd name="connsiteY1" fmla="*/ 169333 h 237067"/>
                    <a:gd name="connsiteX2" fmla="*/ 10055 w 43922"/>
                    <a:gd name="connsiteY2" fmla="*/ 127000 h 237067"/>
                    <a:gd name="connsiteX3" fmla="*/ 18522 w 43922"/>
                    <a:gd name="connsiteY3" fmla="*/ 50800 h 237067"/>
                    <a:gd name="connsiteX4" fmla="*/ 35455 w 43922"/>
                    <a:gd name="connsiteY4" fmla="*/ 25400 h 237067"/>
                    <a:gd name="connsiteX5" fmla="*/ 43922 w 43922"/>
                    <a:gd name="connsiteY5" fmla="*/ 0 h 2370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3922" h="237067">
                      <a:moveTo>
                        <a:pt x="43922" y="237067"/>
                      </a:moveTo>
                      <a:cubicBezTo>
                        <a:pt x="34676" y="224739"/>
                        <a:pt x="3610" y="187525"/>
                        <a:pt x="1589" y="169333"/>
                      </a:cubicBezTo>
                      <a:cubicBezTo>
                        <a:pt x="0" y="155031"/>
                        <a:pt x="8020" y="141246"/>
                        <a:pt x="10055" y="127000"/>
                      </a:cubicBezTo>
                      <a:cubicBezTo>
                        <a:pt x="13669" y="101701"/>
                        <a:pt x="12324" y="75593"/>
                        <a:pt x="18522" y="50800"/>
                      </a:cubicBezTo>
                      <a:cubicBezTo>
                        <a:pt x="20990" y="40928"/>
                        <a:pt x="30904" y="34501"/>
                        <a:pt x="35455" y="25400"/>
                      </a:cubicBezTo>
                      <a:cubicBezTo>
                        <a:pt x="39446" y="17418"/>
                        <a:pt x="43922" y="0"/>
                        <a:pt x="43922" y="0"/>
                      </a:cubicBezTo>
                    </a:path>
                  </a:pathLst>
                </a:custGeom>
                <a:ln w="9525" cap="flat" cmpd="sng" algn="ctr">
                  <a:solidFill>
                    <a:srgbClr val="F3ABAE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0"/>
                </a:p>
              </p:txBody>
            </p:sp>
            <p:sp>
              <p:nvSpPr>
                <p:cNvPr id="58" name="Freeform 57"/>
                <p:cNvSpPr/>
                <p:nvPr/>
              </p:nvSpPr>
              <p:spPr>
                <a:xfrm>
                  <a:off x="5250157" y="772557"/>
                  <a:ext cx="42933" cy="237868"/>
                </a:xfrm>
                <a:custGeom>
                  <a:avLst/>
                  <a:gdLst>
                    <a:gd name="connsiteX0" fmla="*/ 43922 w 43922"/>
                    <a:gd name="connsiteY0" fmla="*/ 237067 h 237067"/>
                    <a:gd name="connsiteX1" fmla="*/ 1589 w 43922"/>
                    <a:gd name="connsiteY1" fmla="*/ 169333 h 237067"/>
                    <a:gd name="connsiteX2" fmla="*/ 10055 w 43922"/>
                    <a:gd name="connsiteY2" fmla="*/ 127000 h 237067"/>
                    <a:gd name="connsiteX3" fmla="*/ 18522 w 43922"/>
                    <a:gd name="connsiteY3" fmla="*/ 50800 h 237067"/>
                    <a:gd name="connsiteX4" fmla="*/ 35455 w 43922"/>
                    <a:gd name="connsiteY4" fmla="*/ 25400 h 237067"/>
                    <a:gd name="connsiteX5" fmla="*/ 43922 w 43922"/>
                    <a:gd name="connsiteY5" fmla="*/ 0 h 2370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3922" h="237067">
                      <a:moveTo>
                        <a:pt x="43922" y="237067"/>
                      </a:moveTo>
                      <a:cubicBezTo>
                        <a:pt x="34676" y="224739"/>
                        <a:pt x="3610" y="187525"/>
                        <a:pt x="1589" y="169333"/>
                      </a:cubicBezTo>
                      <a:cubicBezTo>
                        <a:pt x="0" y="155031"/>
                        <a:pt x="8020" y="141246"/>
                        <a:pt x="10055" y="127000"/>
                      </a:cubicBezTo>
                      <a:cubicBezTo>
                        <a:pt x="13669" y="101701"/>
                        <a:pt x="12324" y="75593"/>
                        <a:pt x="18522" y="50800"/>
                      </a:cubicBezTo>
                      <a:cubicBezTo>
                        <a:pt x="20990" y="40928"/>
                        <a:pt x="30904" y="34501"/>
                        <a:pt x="35455" y="25400"/>
                      </a:cubicBezTo>
                      <a:cubicBezTo>
                        <a:pt x="39446" y="17418"/>
                        <a:pt x="43922" y="0"/>
                        <a:pt x="43922" y="0"/>
                      </a:cubicBezTo>
                    </a:path>
                  </a:pathLst>
                </a:custGeom>
                <a:ln w="9525" cap="flat" cmpd="sng" algn="ctr">
                  <a:solidFill>
                    <a:srgbClr val="F3ABAE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0"/>
                </a:p>
              </p:txBody>
            </p:sp>
          </p:grpSp>
          <p:grpSp>
            <p:nvGrpSpPr>
              <p:cNvPr id="59" name="Group 43"/>
              <p:cNvGrpSpPr>
                <a:grpSpLocks/>
              </p:cNvGrpSpPr>
              <p:nvPr/>
            </p:nvGrpSpPr>
            <p:grpSpPr bwMode="auto">
              <a:xfrm>
                <a:off x="6127750" y="1060450"/>
                <a:ext cx="1957388" cy="979488"/>
                <a:chOff x="5852290" y="736915"/>
                <a:chExt cx="1957480" cy="979700"/>
              </a:xfrm>
            </p:grpSpPr>
            <p:grpSp>
              <p:nvGrpSpPr>
                <p:cNvPr id="60" name="Group 185"/>
                <p:cNvGrpSpPr>
                  <a:grpSpLocks/>
                </p:cNvGrpSpPr>
                <p:nvPr/>
              </p:nvGrpSpPr>
              <p:grpSpPr bwMode="auto">
                <a:xfrm>
                  <a:off x="5852290" y="742942"/>
                  <a:ext cx="482600" cy="973673"/>
                  <a:chOff x="5852290" y="742942"/>
                  <a:chExt cx="482600" cy="973673"/>
                </a:xfrm>
              </p:grpSpPr>
              <p:sp>
                <p:nvSpPr>
                  <p:cNvPr id="86" name="Rounded Rectangle 85"/>
                  <p:cNvSpPr/>
                  <p:nvPr/>
                </p:nvSpPr>
                <p:spPr>
                  <a:xfrm>
                    <a:off x="5852290" y="1005261"/>
                    <a:ext cx="482623" cy="711354"/>
                  </a:xfrm>
                  <a:prstGeom prst="roundRect">
                    <a:avLst/>
                  </a:prstGeom>
                  <a:solidFill>
                    <a:srgbClr val="F3ABAE"/>
                  </a:solidFill>
                  <a:ln>
                    <a:solidFill>
                      <a:srgbClr val="FF93A2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b="0"/>
                  </a:p>
                </p:txBody>
              </p:sp>
              <p:sp>
                <p:nvSpPr>
                  <p:cNvPr id="87" name="Oval 86"/>
                  <p:cNvSpPr/>
                  <p:nvPr/>
                </p:nvSpPr>
                <p:spPr>
                  <a:xfrm>
                    <a:off x="5958658" y="1210092"/>
                    <a:ext cx="306402" cy="441421"/>
                  </a:xfrm>
                  <a:prstGeom prst="ellipse">
                    <a:avLst/>
                  </a:prstGeom>
                  <a:solidFill>
                    <a:srgbClr val="FFC8DE"/>
                  </a:solidFill>
                  <a:ln>
                    <a:solidFill>
                      <a:srgbClr val="F3ABAE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b="0"/>
                  </a:p>
                </p:txBody>
              </p:sp>
              <p:sp>
                <p:nvSpPr>
                  <p:cNvPr id="88" name="Freeform 87"/>
                  <p:cNvSpPr/>
                  <p:nvPr/>
                </p:nvSpPr>
                <p:spPr>
                  <a:xfrm>
                    <a:off x="5934844" y="768672"/>
                    <a:ext cx="44452" cy="228650"/>
                  </a:xfrm>
                  <a:custGeom>
                    <a:avLst/>
                    <a:gdLst>
                      <a:gd name="connsiteX0" fmla="*/ 43922 w 43922"/>
                      <a:gd name="connsiteY0" fmla="*/ 237067 h 237067"/>
                      <a:gd name="connsiteX1" fmla="*/ 1589 w 43922"/>
                      <a:gd name="connsiteY1" fmla="*/ 169333 h 237067"/>
                      <a:gd name="connsiteX2" fmla="*/ 10055 w 43922"/>
                      <a:gd name="connsiteY2" fmla="*/ 127000 h 237067"/>
                      <a:gd name="connsiteX3" fmla="*/ 18522 w 43922"/>
                      <a:gd name="connsiteY3" fmla="*/ 50800 h 237067"/>
                      <a:gd name="connsiteX4" fmla="*/ 35455 w 43922"/>
                      <a:gd name="connsiteY4" fmla="*/ 25400 h 237067"/>
                      <a:gd name="connsiteX5" fmla="*/ 43922 w 43922"/>
                      <a:gd name="connsiteY5" fmla="*/ 0 h 2370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3922" h="237067">
                        <a:moveTo>
                          <a:pt x="43922" y="237067"/>
                        </a:moveTo>
                        <a:cubicBezTo>
                          <a:pt x="34676" y="224739"/>
                          <a:pt x="3610" y="187525"/>
                          <a:pt x="1589" y="169333"/>
                        </a:cubicBezTo>
                        <a:cubicBezTo>
                          <a:pt x="0" y="155031"/>
                          <a:pt x="8020" y="141246"/>
                          <a:pt x="10055" y="127000"/>
                        </a:cubicBezTo>
                        <a:cubicBezTo>
                          <a:pt x="13669" y="101701"/>
                          <a:pt x="12324" y="75593"/>
                          <a:pt x="18522" y="50800"/>
                        </a:cubicBezTo>
                        <a:cubicBezTo>
                          <a:pt x="20990" y="40928"/>
                          <a:pt x="30904" y="34501"/>
                          <a:pt x="35455" y="25400"/>
                        </a:cubicBezTo>
                        <a:cubicBezTo>
                          <a:pt x="39446" y="17418"/>
                          <a:pt x="43922" y="0"/>
                          <a:pt x="43922" y="0"/>
                        </a:cubicBezTo>
                      </a:path>
                    </a:pathLst>
                  </a:custGeom>
                  <a:ln w="9525" cap="flat" cmpd="sng" algn="ctr">
                    <a:solidFill>
                      <a:srgbClr val="F3ABAE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b="0"/>
                  </a:p>
                </p:txBody>
              </p:sp>
              <p:sp>
                <p:nvSpPr>
                  <p:cNvPr id="89" name="Freeform 88"/>
                  <p:cNvSpPr/>
                  <p:nvPr/>
                </p:nvSpPr>
                <p:spPr>
                  <a:xfrm>
                    <a:off x="6063438" y="759145"/>
                    <a:ext cx="49214" cy="238177"/>
                  </a:xfrm>
                  <a:custGeom>
                    <a:avLst/>
                    <a:gdLst>
                      <a:gd name="connsiteX0" fmla="*/ 0 w 47892"/>
                      <a:gd name="connsiteY0" fmla="*/ 245534 h 245534"/>
                      <a:gd name="connsiteX1" fmla="*/ 8466 w 47892"/>
                      <a:gd name="connsiteY1" fmla="*/ 203200 h 245534"/>
                      <a:gd name="connsiteX2" fmla="*/ 25400 w 47892"/>
                      <a:gd name="connsiteY2" fmla="*/ 186267 h 245534"/>
                      <a:gd name="connsiteX3" fmla="*/ 33866 w 47892"/>
                      <a:gd name="connsiteY3" fmla="*/ 152400 h 245534"/>
                      <a:gd name="connsiteX4" fmla="*/ 16933 w 47892"/>
                      <a:gd name="connsiteY4" fmla="*/ 110067 h 245534"/>
                      <a:gd name="connsiteX5" fmla="*/ 0 w 47892"/>
                      <a:gd name="connsiteY5" fmla="*/ 84667 h 245534"/>
                      <a:gd name="connsiteX6" fmla="*/ 42333 w 47892"/>
                      <a:gd name="connsiteY6" fmla="*/ 42334 h 245534"/>
                      <a:gd name="connsiteX7" fmla="*/ 42333 w 47892"/>
                      <a:gd name="connsiteY7" fmla="*/ 0 h 2455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7892" h="245534">
                        <a:moveTo>
                          <a:pt x="0" y="245534"/>
                        </a:moveTo>
                        <a:cubicBezTo>
                          <a:pt x="2822" y="231423"/>
                          <a:pt x="2797" y="216427"/>
                          <a:pt x="8466" y="203200"/>
                        </a:cubicBezTo>
                        <a:cubicBezTo>
                          <a:pt x="11610" y="195863"/>
                          <a:pt x="21830" y="193407"/>
                          <a:pt x="25400" y="186267"/>
                        </a:cubicBezTo>
                        <a:cubicBezTo>
                          <a:pt x="30604" y="175859"/>
                          <a:pt x="31044" y="163689"/>
                          <a:pt x="33866" y="152400"/>
                        </a:cubicBezTo>
                        <a:cubicBezTo>
                          <a:pt x="28222" y="138289"/>
                          <a:pt x="23730" y="123661"/>
                          <a:pt x="16933" y="110067"/>
                        </a:cubicBezTo>
                        <a:cubicBezTo>
                          <a:pt x="12382" y="100966"/>
                          <a:pt x="0" y="94843"/>
                          <a:pt x="0" y="84667"/>
                        </a:cubicBezTo>
                        <a:cubicBezTo>
                          <a:pt x="0" y="47036"/>
                          <a:pt x="31044" y="68676"/>
                          <a:pt x="42333" y="42334"/>
                        </a:cubicBezTo>
                        <a:cubicBezTo>
                          <a:pt x="47892" y="29364"/>
                          <a:pt x="42333" y="14111"/>
                          <a:pt x="42333" y="0"/>
                        </a:cubicBezTo>
                      </a:path>
                    </a:pathLst>
                  </a:custGeom>
                  <a:ln w="9525" cap="flat" cmpd="sng" algn="ctr">
                    <a:solidFill>
                      <a:srgbClr val="FF93A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b="0"/>
                  </a:p>
                </p:txBody>
              </p:sp>
              <p:sp>
                <p:nvSpPr>
                  <p:cNvPr id="90" name="Freeform 89"/>
                  <p:cNvSpPr/>
                  <p:nvPr/>
                </p:nvSpPr>
                <p:spPr>
                  <a:xfrm>
                    <a:off x="6147579" y="759145"/>
                    <a:ext cx="42865" cy="230238"/>
                  </a:xfrm>
                  <a:custGeom>
                    <a:avLst/>
                    <a:gdLst>
                      <a:gd name="connsiteX0" fmla="*/ 43922 w 43922"/>
                      <a:gd name="connsiteY0" fmla="*/ 237067 h 237067"/>
                      <a:gd name="connsiteX1" fmla="*/ 1589 w 43922"/>
                      <a:gd name="connsiteY1" fmla="*/ 169333 h 237067"/>
                      <a:gd name="connsiteX2" fmla="*/ 10055 w 43922"/>
                      <a:gd name="connsiteY2" fmla="*/ 127000 h 237067"/>
                      <a:gd name="connsiteX3" fmla="*/ 18522 w 43922"/>
                      <a:gd name="connsiteY3" fmla="*/ 50800 h 237067"/>
                      <a:gd name="connsiteX4" fmla="*/ 35455 w 43922"/>
                      <a:gd name="connsiteY4" fmla="*/ 25400 h 237067"/>
                      <a:gd name="connsiteX5" fmla="*/ 43922 w 43922"/>
                      <a:gd name="connsiteY5" fmla="*/ 0 h 2370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3922" h="237067">
                        <a:moveTo>
                          <a:pt x="43922" y="237067"/>
                        </a:moveTo>
                        <a:cubicBezTo>
                          <a:pt x="34676" y="224739"/>
                          <a:pt x="3610" y="187525"/>
                          <a:pt x="1589" y="169333"/>
                        </a:cubicBezTo>
                        <a:cubicBezTo>
                          <a:pt x="0" y="155031"/>
                          <a:pt x="8020" y="141246"/>
                          <a:pt x="10055" y="127000"/>
                        </a:cubicBezTo>
                        <a:cubicBezTo>
                          <a:pt x="13669" y="101701"/>
                          <a:pt x="12324" y="75593"/>
                          <a:pt x="18522" y="50800"/>
                        </a:cubicBezTo>
                        <a:cubicBezTo>
                          <a:pt x="20990" y="40928"/>
                          <a:pt x="30904" y="34501"/>
                          <a:pt x="35455" y="25400"/>
                        </a:cubicBezTo>
                        <a:cubicBezTo>
                          <a:pt x="39446" y="17418"/>
                          <a:pt x="43922" y="0"/>
                          <a:pt x="43922" y="0"/>
                        </a:cubicBezTo>
                      </a:path>
                    </a:pathLst>
                  </a:custGeom>
                  <a:ln w="9525" cap="flat" cmpd="sng" algn="ctr">
                    <a:solidFill>
                      <a:srgbClr val="F3ABAE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b="0"/>
                  </a:p>
                </p:txBody>
              </p:sp>
              <p:sp>
                <p:nvSpPr>
                  <p:cNvPr id="91" name="Freeform 90"/>
                  <p:cNvSpPr/>
                  <p:nvPr/>
                </p:nvSpPr>
                <p:spPr>
                  <a:xfrm>
                    <a:off x="6003110" y="751206"/>
                    <a:ext cx="44452" cy="228650"/>
                  </a:xfrm>
                  <a:custGeom>
                    <a:avLst/>
                    <a:gdLst>
                      <a:gd name="connsiteX0" fmla="*/ 43922 w 43922"/>
                      <a:gd name="connsiteY0" fmla="*/ 237067 h 237067"/>
                      <a:gd name="connsiteX1" fmla="*/ 1589 w 43922"/>
                      <a:gd name="connsiteY1" fmla="*/ 169333 h 237067"/>
                      <a:gd name="connsiteX2" fmla="*/ 10055 w 43922"/>
                      <a:gd name="connsiteY2" fmla="*/ 127000 h 237067"/>
                      <a:gd name="connsiteX3" fmla="*/ 18522 w 43922"/>
                      <a:gd name="connsiteY3" fmla="*/ 50800 h 237067"/>
                      <a:gd name="connsiteX4" fmla="*/ 35455 w 43922"/>
                      <a:gd name="connsiteY4" fmla="*/ 25400 h 237067"/>
                      <a:gd name="connsiteX5" fmla="*/ 43922 w 43922"/>
                      <a:gd name="connsiteY5" fmla="*/ 0 h 2370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3922" h="237067">
                        <a:moveTo>
                          <a:pt x="43922" y="237067"/>
                        </a:moveTo>
                        <a:cubicBezTo>
                          <a:pt x="34676" y="224739"/>
                          <a:pt x="3610" y="187525"/>
                          <a:pt x="1589" y="169333"/>
                        </a:cubicBezTo>
                        <a:cubicBezTo>
                          <a:pt x="0" y="155031"/>
                          <a:pt x="8020" y="141246"/>
                          <a:pt x="10055" y="127000"/>
                        </a:cubicBezTo>
                        <a:cubicBezTo>
                          <a:pt x="13669" y="101701"/>
                          <a:pt x="12324" y="75593"/>
                          <a:pt x="18522" y="50800"/>
                        </a:cubicBezTo>
                        <a:cubicBezTo>
                          <a:pt x="20990" y="40928"/>
                          <a:pt x="30904" y="34501"/>
                          <a:pt x="35455" y="25400"/>
                        </a:cubicBezTo>
                        <a:cubicBezTo>
                          <a:pt x="39446" y="17418"/>
                          <a:pt x="43922" y="0"/>
                          <a:pt x="43922" y="0"/>
                        </a:cubicBezTo>
                      </a:path>
                    </a:pathLst>
                  </a:custGeom>
                  <a:ln w="9525" cap="flat" cmpd="sng" algn="ctr">
                    <a:solidFill>
                      <a:srgbClr val="F3ABAE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b="0"/>
                  </a:p>
                </p:txBody>
              </p:sp>
              <p:sp>
                <p:nvSpPr>
                  <p:cNvPr id="92" name="Freeform 91"/>
                  <p:cNvSpPr/>
                  <p:nvPr/>
                </p:nvSpPr>
                <p:spPr>
                  <a:xfrm>
                    <a:off x="6206320" y="776611"/>
                    <a:ext cx="44452" cy="228650"/>
                  </a:xfrm>
                  <a:custGeom>
                    <a:avLst/>
                    <a:gdLst>
                      <a:gd name="connsiteX0" fmla="*/ 43922 w 43922"/>
                      <a:gd name="connsiteY0" fmla="*/ 237067 h 237067"/>
                      <a:gd name="connsiteX1" fmla="*/ 1589 w 43922"/>
                      <a:gd name="connsiteY1" fmla="*/ 169333 h 237067"/>
                      <a:gd name="connsiteX2" fmla="*/ 10055 w 43922"/>
                      <a:gd name="connsiteY2" fmla="*/ 127000 h 237067"/>
                      <a:gd name="connsiteX3" fmla="*/ 18522 w 43922"/>
                      <a:gd name="connsiteY3" fmla="*/ 50800 h 237067"/>
                      <a:gd name="connsiteX4" fmla="*/ 35455 w 43922"/>
                      <a:gd name="connsiteY4" fmla="*/ 25400 h 237067"/>
                      <a:gd name="connsiteX5" fmla="*/ 43922 w 43922"/>
                      <a:gd name="connsiteY5" fmla="*/ 0 h 2370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3922" h="237067">
                        <a:moveTo>
                          <a:pt x="43922" y="237067"/>
                        </a:moveTo>
                        <a:cubicBezTo>
                          <a:pt x="34676" y="224739"/>
                          <a:pt x="3610" y="187525"/>
                          <a:pt x="1589" y="169333"/>
                        </a:cubicBezTo>
                        <a:cubicBezTo>
                          <a:pt x="0" y="155031"/>
                          <a:pt x="8020" y="141246"/>
                          <a:pt x="10055" y="127000"/>
                        </a:cubicBezTo>
                        <a:cubicBezTo>
                          <a:pt x="13669" y="101701"/>
                          <a:pt x="12324" y="75593"/>
                          <a:pt x="18522" y="50800"/>
                        </a:cubicBezTo>
                        <a:cubicBezTo>
                          <a:pt x="20990" y="40928"/>
                          <a:pt x="30904" y="34501"/>
                          <a:pt x="35455" y="25400"/>
                        </a:cubicBezTo>
                        <a:cubicBezTo>
                          <a:pt x="39446" y="17418"/>
                          <a:pt x="43922" y="0"/>
                          <a:pt x="43922" y="0"/>
                        </a:cubicBezTo>
                      </a:path>
                    </a:pathLst>
                  </a:custGeom>
                  <a:ln w="9525" cap="flat" cmpd="sng" algn="ctr">
                    <a:solidFill>
                      <a:srgbClr val="F3ABAE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b="0"/>
                  </a:p>
                </p:txBody>
              </p:sp>
            </p:grpSp>
            <p:grpSp>
              <p:nvGrpSpPr>
                <p:cNvPr id="61" name="Group 395"/>
                <p:cNvGrpSpPr>
                  <a:grpSpLocks/>
                </p:cNvGrpSpPr>
                <p:nvPr/>
              </p:nvGrpSpPr>
              <p:grpSpPr bwMode="auto">
                <a:xfrm>
                  <a:off x="6340885" y="738451"/>
                  <a:ext cx="482600" cy="973673"/>
                  <a:chOff x="5852290" y="742942"/>
                  <a:chExt cx="482600" cy="973673"/>
                </a:xfrm>
              </p:grpSpPr>
              <p:sp>
                <p:nvSpPr>
                  <p:cNvPr id="79" name="Rounded Rectangle 78"/>
                  <p:cNvSpPr/>
                  <p:nvPr/>
                </p:nvSpPr>
                <p:spPr>
                  <a:xfrm>
                    <a:off x="5852668" y="1004988"/>
                    <a:ext cx="482623" cy="708178"/>
                  </a:xfrm>
                  <a:prstGeom prst="roundRect">
                    <a:avLst/>
                  </a:prstGeom>
                  <a:solidFill>
                    <a:srgbClr val="F3ABAE"/>
                  </a:solidFill>
                  <a:ln>
                    <a:solidFill>
                      <a:srgbClr val="FF93A2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b="0"/>
                  </a:p>
                </p:txBody>
              </p:sp>
              <p:sp>
                <p:nvSpPr>
                  <p:cNvPr id="80" name="Oval 79"/>
                  <p:cNvSpPr/>
                  <p:nvPr/>
                </p:nvSpPr>
                <p:spPr>
                  <a:xfrm>
                    <a:off x="5959036" y="1209820"/>
                    <a:ext cx="306402" cy="438245"/>
                  </a:xfrm>
                  <a:prstGeom prst="ellipse">
                    <a:avLst/>
                  </a:prstGeom>
                  <a:solidFill>
                    <a:srgbClr val="FFC8DE"/>
                  </a:solidFill>
                  <a:ln>
                    <a:solidFill>
                      <a:srgbClr val="F3ABAE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b="0"/>
                  </a:p>
                </p:txBody>
              </p:sp>
              <p:sp>
                <p:nvSpPr>
                  <p:cNvPr id="81" name="Freeform 80"/>
                  <p:cNvSpPr/>
                  <p:nvPr/>
                </p:nvSpPr>
                <p:spPr>
                  <a:xfrm>
                    <a:off x="5935222" y="760460"/>
                    <a:ext cx="44452" cy="236589"/>
                  </a:xfrm>
                  <a:custGeom>
                    <a:avLst/>
                    <a:gdLst>
                      <a:gd name="connsiteX0" fmla="*/ 43922 w 43922"/>
                      <a:gd name="connsiteY0" fmla="*/ 237067 h 237067"/>
                      <a:gd name="connsiteX1" fmla="*/ 1589 w 43922"/>
                      <a:gd name="connsiteY1" fmla="*/ 169333 h 237067"/>
                      <a:gd name="connsiteX2" fmla="*/ 10055 w 43922"/>
                      <a:gd name="connsiteY2" fmla="*/ 127000 h 237067"/>
                      <a:gd name="connsiteX3" fmla="*/ 18522 w 43922"/>
                      <a:gd name="connsiteY3" fmla="*/ 50800 h 237067"/>
                      <a:gd name="connsiteX4" fmla="*/ 35455 w 43922"/>
                      <a:gd name="connsiteY4" fmla="*/ 25400 h 237067"/>
                      <a:gd name="connsiteX5" fmla="*/ 43922 w 43922"/>
                      <a:gd name="connsiteY5" fmla="*/ 0 h 2370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3922" h="237067">
                        <a:moveTo>
                          <a:pt x="43922" y="237067"/>
                        </a:moveTo>
                        <a:cubicBezTo>
                          <a:pt x="34676" y="224739"/>
                          <a:pt x="3610" y="187525"/>
                          <a:pt x="1589" y="169333"/>
                        </a:cubicBezTo>
                        <a:cubicBezTo>
                          <a:pt x="0" y="155031"/>
                          <a:pt x="8020" y="141246"/>
                          <a:pt x="10055" y="127000"/>
                        </a:cubicBezTo>
                        <a:cubicBezTo>
                          <a:pt x="13669" y="101701"/>
                          <a:pt x="12324" y="75593"/>
                          <a:pt x="18522" y="50800"/>
                        </a:cubicBezTo>
                        <a:cubicBezTo>
                          <a:pt x="20990" y="40928"/>
                          <a:pt x="30904" y="34501"/>
                          <a:pt x="35455" y="25400"/>
                        </a:cubicBezTo>
                        <a:cubicBezTo>
                          <a:pt x="39446" y="17418"/>
                          <a:pt x="43922" y="0"/>
                          <a:pt x="43922" y="0"/>
                        </a:cubicBezTo>
                      </a:path>
                    </a:pathLst>
                  </a:custGeom>
                  <a:ln w="9525" cap="flat" cmpd="sng" algn="ctr">
                    <a:solidFill>
                      <a:srgbClr val="F3ABAE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b="0"/>
                  </a:p>
                </p:txBody>
              </p:sp>
              <p:sp>
                <p:nvSpPr>
                  <p:cNvPr id="82" name="Freeform 81"/>
                  <p:cNvSpPr/>
                  <p:nvPr/>
                </p:nvSpPr>
                <p:spPr>
                  <a:xfrm>
                    <a:off x="6063816" y="750933"/>
                    <a:ext cx="49214" cy="246116"/>
                  </a:xfrm>
                  <a:custGeom>
                    <a:avLst/>
                    <a:gdLst>
                      <a:gd name="connsiteX0" fmla="*/ 0 w 47892"/>
                      <a:gd name="connsiteY0" fmla="*/ 245534 h 245534"/>
                      <a:gd name="connsiteX1" fmla="*/ 8466 w 47892"/>
                      <a:gd name="connsiteY1" fmla="*/ 203200 h 245534"/>
                      <a:gd name="connsiteX2" fmla="*/ 25400 w 47892"/>
                      <a:gd name="connsiteY2" fmla="*/ 186267 h 245534"/>
                      <a:gd name="connsiteX3" fmla="*/ 33866 w 47892"/>
                      <a:gd name="connsiteY3" fmla="*/ 152400 h 245534"/>
                      <a:gd name="connsiteX4" fmla="*/ 16933 w 47892"/>
                      <a:gd name="connsiteY4" fmla="*/ 110067 h 245534"/>
                      <a:gd name="connsiteX5" fmla="*/ 0 w 47892"/>
                      <a:gd name="connsiteY5" fmla="*/ 84667 h 245534"/>
                      <a:gd name="connsiteX6" fmla="*/ 42333 w 47892"/>
                      <a:gd name="connsiteY6" fmla="*/ 42334 h 245534"/>
                      <a:gd name="connsiteX7" fmla="*/ 42333 w 47892"/>
                      <a:gd name="connsiteY7" fmla="*/ 0 h 2455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7892" h="245534">
                        <a:moveTo>
                          <a:pt x="0" y="245534"/>
                        </a:moveTo>
                        <a:cubicBezTo>
                          <a:pt x="2822" y="231423"/>
                          <a:pt x="2797" y="216427"/>
                          <a:pt x="8466" y="203200"/>
                        </a:cubicBezTo>
                        <a:cubicBezTo>
                          <a:pt x="11610" y="195863"/>
                          <a:pt x="21830" y="193407"/>
                          <a:pt x="25400" y="186267"/>
                        </a:cubicBezTo>
                        <a:cubicBezTo>
                          <a:pt x="30604" y="175859"/>
                          <a:pt x="31044" y="163689"/>
                          <a:pt x="33866" y="152400"/>
                        </a:cubicBezTo>
                        <a:cubicBezTo>
                          <a:pt x="28222" y="138289"/>
                          <a:pt x="23730" y="123661"/>
                          <a:pt x="16933" y="110067"/>
                        </a:cubicBezTo>
                        <a:cubicBezTo>
                          <a:pt x="12382" y="100966"/>
                          <a:pt x="0" y="94843"/>
                          <a:pt x="0" y="84667"/>
                        </a:cubicBezTo>
                        <a:cubicBezTo>
                          <a:pt x="0" y="47036"/>
                          <a:pt x="31044" y="68676"/>
                          <a:pt x="42333" y="42334"/>
                        </a:cubicBezTo>
                        <a:cubicBezTo>
                          <a:pt x="47892" y="29364"/>
                          <a:pt x="42333" y="14111"/>
                          <a:pt x="42333" y="0"/>
                        </a:cubicBezTo>
                      </a:path>
                    </a:pathLst>
                  </a:custGeom>
                  <a:ln w="9525" cap="flat" cmpd="sng" algn="ctr">
                    <a:solidFill>
                      <a:srgbClr val="FF93A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b="0"/>
                  </a:p>
                </p:txBody>
              </p:sp>
              <p:sp>
                <p:nvSpPr>
                  <p:cNvPr id="83" name="Freeform 82"/>
                  <p:cNvSpPr/>
                  <p:nvPr/>
                </p:nvSpPr>
                <p:spPr>
                  <a:xfrm>
                    <a:off x="6147957" y="750933"/>
                    <a:ext cx="42865" cy="238177"/>
                  </a:xfrm>
                  <a:custGeom>
                    <a:avLst/>
                    <a:gdLst>
                      <a:gd name="connsiteX0" fmla="*/ 43922 w 43922"/>
                      <a:gd name="connsiteY0" fmla="*/ 237067 h 237067"/>
                      <a:gd name="connsiteX1" fmla="*/ 1589 w 43922"/>
                      <a:gd name="connsiteY1" fmla="*/ 169333 h 237067"/>
                      <a:gd name="connsiteX2" fmla="*/ 10055 w 43922"/>
                      <a:gd name="connsiteY2" fmla="*/ 127000 h 237067"/>
                      <a:gd name="connsiteX3" fmla="*/ 18522 w 43922"/>
                      <a:gd name="connsiteY3" fmla="*/ 50800 h 237067"/>
                      <a:gd name="connsiteX4" fmla="*/ 35455 w 43922"/>
                      <a:gd name="connsiteY4" fmla="*/ 25400 h 237067"/>
                      <a:gd name="connsiteX5" fmla="*/ 43922 w 43922"/>
                      <a:gd name="connsiteY5" fmla="*/ 0 h 2370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3922" h="237067">
                        <a:moveTo>
                          <a:pt x="43922" y="237067"/>
                        </a:moveTo>
                        <a:cubicBezTo>
                          <a:pt x="34676" y="224739"/>
                          <a:pt x="3610" y="187525"/>
                          <a:pt x="1589" y="169333"/>
                        </a:cubicBezTo>
                        <a:cubicBezTo>
                          <a:pt x="0" y="155031"/>
                          <a:pt x="8020" y="141246"/>
                          <a:pt x="10055" y="127000"/>
                        </a:cubicBezTo>
                        <a:cubicBezTo>
                          <a:pt x="13669" y="101701"/>
                          <a:pt x="12324" y="75593"/>
                          <a:pt x="18522" y="50800"/>
                        </a:cubicBezTo>
                        <a:cubicBezTo>
                          <a:pt x="20990" y="40928"/>
                          <a:pt x="30904" y="34501"/>
                          <a:pt x="35455" y="25400"/>
                        </a:cubicBezTo>
                        <a:cubicBezTo>
                          <a:pt x="39446" y="17418"/>
                          <a:pt x="43922" y="0"/>
                          <a:pt x="43922" y="0"/>
                        </a:cubicBezTo>
                      </a:path>
                    </a:pathLst>
                  </a:custGeom>
                  <a:ln w="9525" cap="flat" cmpd="sng" algn="ctr">
                    <a:solidFill>
                      <a:srgbClr val="F3ABAE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b="0"/>
                  </a:p>
                </p:txBody>
              </p:sp>
              <p:sp>
                <p:nvSpPr>
                  <p:cNvPr id="84" name="Freeform 83"/>
                  <p:cNvSpPr/>
                  <p:nvPr/>
                </p:nvSpPr>
                <p:spPr>
                  <a:xfrm>
                    <a:off x="6003488" y="742994"/>
                    <a:ext cx="44452" cy="236588"/>
                  </a:xfrm>
                  <a:custGeom>
                    <a:avLst/>
                    <a:gdLst>
                      <a:gd name="connsiteX0" fmla="*/ 43922 w 43922"/>
                      <a:gd name="connsiteY0" fmla="*/ 237067 h 237067"/>
                      <a:gd name="connsiteX1" fmla="*/ 1589 w 43922"/>
                      <a:gd name="connsiteY1" fmla="*/ 169333 h 237067"/>
                      <a:gd name="connsiteX2" fmla="*/ 10055 w 43922"/>
                      <a:gd name="connsiteY2" fmla="*/ 127000 h 237067"/>
                      <a:gd name="connsiteX3" fmla="*/ 18522 w 43922"/>
                      <a:gd name="connsiteY3" fmla="*/ 50800 h 237067"/>
                      <a:gd name="connsiteX4" fmla="*/ 35455 w 43922"/>
                      <a:gd name="connsiteY4" fmla="*/ 25400 h 237067"/>
                      <a:gd name="connsiteX5" fmla="*/ 43922 w 43922"/>
                      <a:gd name="connsiteY5" fmla="*/ 0 h 2370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3922" h="237067">
                        <a:moveTo>
                          <a:pt x="43922" y="237067"/>
                        </a:moveTo>
                        <a:cubicBezTo>
                          <a:pt x="34676" y="224739"/>
                          <a:pt x="3610" y="187525"/>
                          <a:pt x="1589" y="169333"/>
                        </a:cubicBezTo>
                        <a:cubicBezTo>
                          <a:pt x="0" y="155031"/>
                          <a:pt x="8020" y="141246"/>
                          <a:pt x="10055" y="127000"/>
                        </a:cubicBezTo>
                        <a:cubicBezTo>
                          <a:pt x="13669" y="101701"/>
                          <a:pt x="12324" y="75593"/>
                          <a:pt x="18522" y="50800"/>
                        </a:cubicBezTo>
                        <a:cubicBezTo>
                          <a:pt x="20990" y="40928"/>
                          <a:pt x="30904" y="34501"/>
                          <a:pt x="35455" y="25400"/>
                        </a:cubicBezTo>
                        <a:cubicBezTo>
                          <a:pt x="39446" y="17418"/>
                          <a:pt x="43922" y="0"/>
                          <a:pt x="43922" y="0"/>
                        </a:cubicBezTo>
                      </a:path>
                    </a:pathLst>
                  </a:custGeom>
                  <a:ln w="9525" cap="flat" cmpd="sng" algn="ctr">
                    <a:solidFill>
                      <a:srgbClr val="F3ABAE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b="0"/>
                  </a:p>
                </p:txBody>
              </p:sp>
              <p:sp>
                <p:nvSpPr>
                  <p:cNvPr id="85" name="Freeform 84"/>
                  <p:cNvSpPr/>
                  <p:nvPr/>
                </p:nvSpPr>
                <p:spPr>
                  <a:xfrm>
                    <a:off x="6206698" y="768400"/>
                    <a:ext cx="44452" cy="236588"/>
                  </a:xfrm>
                  <a:custGeom>
                    <a:avLst/>
                    <a:gdLst>
                      <a:gd name="connsiteX0" fmla="*/ 43922 w 43922"/>
                      <a:gd name="connsiteY0" fmla="*/ 237067 h 237067"/>
                      <a:gd name="connsiteX1" fmla="*/ 1589 w 43922"/>
                      <a:gd name="connsiteY1" fmla="*/ 169333 h 237067"/>
                      <a:gd name="connsiteX2" fmla="*/ 10055 w 43922"/>
                      <a:gd name="connsiteY2" fmla="*/ 127000 h 237067"/>
                      <a:gd name="connsiteX3" fmla="*/ 18522 w 43922"/>
                      <a:gd name="connsiteY3" fmla="*/ 50800 h 237067"/>
                      <a:gd name="connsiteX4" fmla="*/ 35455 w 43922"/>
                      <a:gd name="connsiteY4" fmla="*/ 25400 h 237067"/>
                      <a:gd name="connsiteX5" fmla="*/ 43922 w 43922"/>
                      <a:gd name="connsiteY5" fmla="*/ 0 h 2370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3922" h="237067">
                        <a:moveTo>
                          <a:pt x="43922" y="237067"/>
                        </a:moveTo>
                        <a:cubicBezTo>
                          <a:pt x="34676" y="224739"/>
                          <a:pt x="3610" y="187525"/>
                          <a:pt x="1589" y="169333"/>
                        </a:cubicBezTo>
                        <a:cubicBezTo>
                          <a:pt x="0" y="155031"/>
                          <a:pt x="8020" y="141246"/>
                          <a:pt x="10055" y="127000"/>
                        </a:cubicBezTo>
                        <a:cubicBezTo>
                          <a:pt x="13669" y="101701"/>
                          <a:pt x="12324" y="75593"/>
                          <a:pt x="18522" y="50800"/>
                        </a:cubicBezTo>
                        <a:cubicBezTo>
                          <a:pt x="20990" y="40928"/>
                          <a:pt x="30904" y="34501"/>
                          <a:pt x="35455" y="25400"/>
                        </a:cubicBezTo>
                        <a:cubicBezTo>
                          <a:pt x="39446" y="17418"/>
                          <a:pt x="43922" y="0"/>
                          <a:pt x="43922" y="0"/>
                        </a:cubicBezTo>
                      </a:path>
                    </a:pathLst>
                  </a:custGeom>
                  <a:ln w="9525" cap="flat" cmpd="sng" algn="ctr">
                    <a:solidFill>
                      <a:srgbClr val="F3ABAE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b="0"/>
                  </a:p>
                </p:txBody>
              </p:sp>
            </p:grpSp>
            <p:grpSp>
              <p:nvGrpSpPr>
                <p:cNvPr id="62" name="Group 61"/>
                <p:cNvGrpSpPr>
                  <a:grpSpLocks/>
                </p:cNvGrpSpPr>
                <p:nvPr/>
              </p:nvGrpSpPr>
              <p:grpSpPr bwMode="auto">
                <a:xfrm>
                  <a:off x="6838575" y="736915"/>
                  <a:ext cx="971195" cy="978164"/>
                  <a:chOff x="6838575" y="736915"/>
                  <a:chExt cx="971195" cy="978164"/>
                </a:xfrm>
              </p:grpSpPr>
              <p:grpSp>
                <p:nvGrpSpPr>
                  <p:cNvPr id="63" name="Group 334"/>
                  <p:cNvGrpSpPr>
                    <a:grpSpLocks/>
                  </p:cNvGrpSpPr>
                  <p:nvPr/>
                </p:nvGrpSpPr>
                <p:grpSpPr bwMode="auto">
                  <a:xfrm>
                    <a:off x="6838575" y="741406"/>
                    <a:ext cx="482600" cy="973673"/>
                    <a:chOff x="5852290" y="742942"/>
                    <a:chExt cx="482600" cy="973673"/>
                  </a:xfrm>
                </p:grpSpPr>
                <p:sp>
                  <p:nvSpPr>
                    <p:cNvPr id="72" name="Rounded Rectangle 71"/>
                    <p:cNvSpPr/>
                    <p:nvPr/>
                  </p:nvSpPr>
                  <p:spPr>
                    <a:xfrm>
                      <a:off x="5851889" y="1005209"/>
                      <a:ext cx="482623" cy="711354"/>
                    </a:xfrm>
                    <a:prstGeom prst="roundRect">
                      <a:avLst/>
                    </a:prstGeom>
                    <a:solidFill>
                      <a:srgbClr val="F3ABAE"/>
                    </a:solidFill>
                    <a:ln>
                      <a:solidFill>
                        <a:srgbClr val="FF93A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b="0"/>
                    </a:p>
                  </p:txBody>
                </p:sp>
                <p:sp>
                  <p:nvSpPr>
                    <p:cNvPr id="73" name="Oval 72"/>
                    <p:cNvSpPr/>
                    <p:nvPr/>
                  </p:nvSpPr>
                  <p:spPr>
                    <a:xfrm>
                      <a:off x="5958256" y="1210041"/>
                      <a:ext cx="306403" cy="441421"/>
                    </a:xfrm>
                    <a:prstGeom prst="ellipse">
                      <a:avLst/>
                    </a:prstGeom>
                    <a:solidFill>
                      <a:srgbClr val="FFC8DE"/>
                    </a:solidFill>
                    <a:ln>
                      <a:solidFill>
                        <a:srgbClr val="F3ABAE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b="0"/>
                    </a:p>
                  </p:txBody>
                </p:sp>
                <p:sp>
                  <p:nvSpPr>
                    <p:cNvPr id="74" name="Freeform 73"/>
                    <p:cNvSpPr/>
                    <p:nvPr/>
                  </p:nvSpPr>
                  <p:spPr>
                    <a:xfrm>
                      <a:off x="5934443" y="768621"/>
                      <a:ext cx="44452" cy="228650"/>
                    </a:xfrm>
                    <a:custGeom>
                      <a:avLst/>
                      <a:gdLst>
                        <a:gd name="connsiteX0" fmla="*/ 43922 w 43922"/>
                        <a:gd name="connsiteY0" fmla="*/ 237067 h 237067"/>
                        <a:gd name="connsiteX1" fmla="*/ 1589 w 43922"/>
                        <a:gd name="connsiteY1" fmla="*/ 169333 h 237067"/>
                        <a:gd name="connsiteX2" fmla="*/ 10055 w 43922"/>
                        <a:gd name="connsiteY2" fmla="*/ 127000 h 237067"/>
                        <a:gd name="connsiteX3" fmla="*/ 18522 w 43922"/>
                        <a:gd name="connsiteY3" fmla="*/ 50800 h 237067"/>
                        <a:gd name="connsiteX4" fmla="*/ 35455 w 43922"/>
                        <a:gd name="connsiteY4" fmla="*/ 25400 h 237067"/>
                        <a:gd name="connsiteX5" fmla="*/ 43922 w 43922"/>
                        <a:gd name="connsiteY5" fmla="*/ 0 h 23706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43922" h="237067">
                          <a:moveTo>
                            <a:pt x="43922" y="237067"/>
                          </a:moveTo>
                          <a:cubicBezTo>
                            <a:pt x="34676" y="224739"/>
                            <a:pt x="3610" y="187525"/>
                            <a:pt x="1589" y="169333"/>
                          </a:cubicBezTo>
                          <a:cubicBezTo>
                            <a:pt x="0" y="155031"/>
                            <a:pt x="8020" y="141246"/>
                            <a:pt x="10055" y="127000"/>
                          </a:cubicBezTo>
                          <a:cubicBezTo>
                            <a:pt x="13669" y="101701"/>
                            <a:pt x="12324" y="75593"/>
                            <a:pt x="18522" y="50800"/>
                          </a:cubicBezTo>
                          <a:cubicBezTo>
                            <a:pt x="20990" y="40928"/>
                            <a:pt x="30904" y="34501"/>
                            <a:pt x="35455" y="25400"/>
                          </a:cubicBezTo>
                          <a:cubicBezTo>
                            <a:pt x="39446" y="17418"/>
                            <a:pt x="43922" y="0"/>
                            <a:pt x="43922" y="0"/>
                          </a:cubicBezTo>
                        </a:path>
                      </a:pathLst>
                    </a:custGeom>
                    <a:ln w="9525" cap="flat" cmpd="sng" algn="ctr">
                      <a:solidFill>
                        <a:srgbClr val="F3AB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b="0"/>
                    </a:p>
                  </p:txBody>
                </p:sp>
                <p:sp>
                  <p:nvSpPr>
                    <p:cNvPr id="75" name="Freeform 74"/>
                    <p:cNvSpPr/>
                    <p:nvPr/>
                  </p:nvSpPr>
                  <p:spPr>
                    <a:xfrm>
                      <a:off x="6063036" y="759094"/>
                      <a:ext cx="49215" cy="238177"/>
                    </a:xfrm>
                    <a:custGeom>
                      <a:avLst/>
                      <a:gdLst>
                        <a:gd name="connsiteX0" fmla="*/ 0 w 47892"/>
                        <a:gd name="connsiteY0" fmla="*/ 245534 h 245534"/>
                        <a:gd name="connsiteX1" fmla="*/ 8466 w 47892"/>
                        <a:gd name="connsiteY1" fmla="*/ 203200 h 245534"/>
                        <a:gd name="connsiteX2" fmla="*/ 25400 w 47892"/>
                        <a:gd name="connsiteY2" fmla="*/ 186267 h 245534"/>
                        <a:gd name="connsiteX3" fmla="*/ 33866 w 47892"/>
                        <a:gd name="connsiteY3" fmla="*/ 152400 h 245534"/>
                        <a:gd name="connsiteX4" fmla="*/ 16933 w 47892"/>
                        <a:gd name="connsiteY4" fmla="*/ 110067 h 245534"/>
                        <a:gd name="connsiteX5" fmla="*/ 0 w 47892"/>
                        <a:gd name="connsiteY5" fmla="*/ 84667 h 245534"/>
                        <a:gd name="connsiteX6" fmla="*/ 42333 w 47892"/>
                        <a:gd name="connsiteY6" fmla="*/ 42334 h 245534"/>
                        <a:gd name="connsiteX7" fmla="*/ 42333 w 47892"/>
                        <a:gd name="connsiteY7" fmla="*/ 0 h 2455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47892" h="245534">
                          <a:moveTo>
                            <a:pt x="0" y="245534"/>
                          </a:moveTo>
                          <a:cubicBezTo>
                            <a:pt x="2822" y="231423"/>
                            <a:pt x="2797" y="216427"/>
                            <a:pt x="8466" y="203200"/>
                          </a:cubicBezTo>
                          <a:cubicBezTo>
                            <a:pt x="11610" y="195863"/>
                            <a:pt x="21830" y="193407"/>
                            <a:pt x="25400" y="186267"/>
                          </a:cubicBezTo>
                          <a:cubicBezTo>
                            <a:pt x="30604" y="175859"/>
                            <a:pt x="31044" y="163689"/>
                            <a:pt x="33866" y="152400"/>
                          </a:cubicBezTo>
                          <a:cubicBezTo>
                            <a:pt x="28222" y="138289"/>
                            <a:pt x="23730" y="123661"/>
                            <a:pt x="16933" y="110067"/>
                          </a:cubicBezTo>
                          <a:cubicBezTo>
                            <a:pt x="12382" y="100966"/>
                            <a:pt x="0" y="94843"/>
                            <a:pt x="0" y="84667"/>
                          </a:cubicBezTo>
                          <a:cubicBezTo>
                            <a:pt x="0" y="47036"/>
                            <a:pt x="31044" y="68676"/>
                            <a:pt x="42333" y="42334"/>
                          </a:cubicBezTo>
                          <a:cubicBezTo>
                            <a:pt x="47892" y="29364"/>
                            <a:pt x="42333" y="14111"/>
                            <a:pt x="42333" y="0"/>
                          </a:cubicBezTo>
                        </a:path>
                      </a:pathLst>
                    </a:custGeom>
                    <a:ln w="9525" cap="flat" cmpd="sng" algn="ctr">
                      <a:solidFill>
                        <a:srgbClr val="FF9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b="0"/>
                    </a:p>
                  </p:txBody>
                </p:sp>
                <p:sp>
                  <p:nvSpPr>
                    <p:cNvPr id="76" name="Freeform 75"/>
                    <p:cNvSpPr/>
                    <p:nvPr/>
                  </p:nvSpPr>
                  <p:spPr>
                    <a:xfrm>
                      <a:off x="6147178" y="759094"/>
                      <a:ext cx="42864" cy="230237"/>
                    </a:xfrm>
                    <a:custGeom>
                      <a:avLst/>
                      <a:gdLst>
                        <a:gd name="connsiteX0" fmla="*/ 43922 w 43922"/>
                        <a:gd name="connsiteY0" fmla="*/ 237067 h 237067"/>
                        <a:gd name="connsiteX1" fmla="*/ 1589 w 43922"/>
                        <a:gd name="connsiteY1" fmla="*/ 169333 h 237067"/>
                        <a:gd name="connsiteX2" fmla="*/ 10055 w 43922"/>
                        <a:gd name="connsiteY2" fmla="*/ 127000 h 237067"/>
                        <a:gd name="connsiteX3" fmla="*/ 18522 w 43922"/>
                        <a:gd name="connsiteY3" fmla="*/ 50800 h 237067"/>
                        <a:gd name="connsiteX4" fmla="*/ 35455 w 43922"/>
                        <a:gd name="connsiteY4" fmla="*/ 25400 h 237067"/>
                        <a:gd name="connsiteX5" fmla="*/ 43922 w 43922"/>
                        <a:gd name="connsiteY5" fmla="*/ 0 h 23706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43922" h="237067">
                          <a:moveTo>
                            <a:pt x="43922" y="237067"/>
                          </a:moveTo>
                          <a:cubicBezTo>
                            <a:pt x="34676" y="224739"/>
                            <a:pt x="3610" y="187525"/>
                            <a:pt x="1589" y="169333"/>
                          </a:cubicBezTo>
                          <a:cubicBezTo>
                            <a:pt x="0" y="155031"/>
                            <a:pt x="8020" y="141246"/>
                            <a:pt x="10055" y="127000"/>
                          </a:cubicBezTo>
                          <a:cubicBezTo>
                            <a:pt x="13669" y="101701"/>
                            <a:pt x="12324" y="75593"/>
                            <a:pt x="18522" y="50800"/>
                          </a:cubicBezTo>
                          <a:cubicBezTo>
                            <a:pt x="20990" y="40928"/>
                            <a:pt x="30904" y="34501"/>
                            <a:pt x="35455" y="25400"/>
                          </a:cubicBezTo>
                          <a:cubicBezTo>
                            <a:pt x="39446" y="17418"/>
                            <a:pt x="43922" y="0"/>
                            <a:pt x="43922" y="0"/>
                          </a:cubicBezTo>
                        </a:path>
                      </a:pathLst>
                    </a:custGeom>
                    <a:ln w="9525" cap="flat" cmpd="sng" algn="ctr">
                      <a:solidFill>
                        <a:srgbClr val="F3AB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b="0"/>
                    </a:p>
                  </p:txBody>
                </p:sp>
                <p:sp>
                  <p:nvSpPr>
                    <p:cNvPr id="77" name="Freeform 76"/>
                    <p:cNvSpPr/>
                    <p:nvPr/>
                  </p:nvSpPr>
                  <p:spPr>
                    <a:xfrm>
                      <a:off x="6002708" y="751154"/>
                      <a:ext cx="44452" cy="228650"/>
                    </a:xfrm>
                    <a:custGeom>
                      <a:avLst/>
                      <a:gdLst>
                        <a:gd name="connsiteX0" fmla="*/ 43922 w 43922"/>
                        <a:gd name="connsiteY0" fmla="*/ 237067 h 237067"/>
                        <a:gd name="connsiteX1" fmla="*/ 1589 w 43922"/>
                        <a:gd name="connsiteY1" fmla="*/ 169333 h 237067"/>
                        <a:gd name="connsiteX2" fmla="*/ 10055 w 43922"/>
                        <a:gd name="connsiteY2" fmla="*/ 127000 h 237067"/>
                        <a:gd name="connsiteX3" fmla="*/ 18522 w 43922"/>
                        <a:gd name="connsiteY3" fmla="*/ 50800 h 237067"/>
                        <a:gd name="connsiteX4" fmla="*/ 35455 w 43922"/>
                        <a:gd name="connsiteY4" fmla="*/ 25400 h 237067"/>
                        <a:gd name="connsiteX5" fmla="*/ 43922 w 43922"/>
                        <a:gd name="connsiteY5" fmla="*/ 0 h 23706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43922" h="237067">
                          <a:moveTo>
                            <a:pt x="43922" y="237067"/>
                          </a:moveTo>
                          <a:cubicBezTo>
                            <a:pt x="34676" y="224739"/>
                            <a:pt x="3610" y="187525"/>
                            <a:pt x="1589" y="169333"/>
                          </a:cubicBezTo>
                          <a:cubicBezTo>
                            <a:pt x="0" y="155031"/>
                            <a:pt x="8020" y="141246"/>
                            <a:pt x="10055" y="127000"/>
                          </a:cubicBezTo>
                          <a:cubicBezTo>
                            <a:pt x="13669" y="101701"/>
                            <a:pt x="12324" y="75593"/>
                            <a:pt x="18522" y="50800"/>
                          </a:cubicBezTo>
                          <a:cubicBezTo>
                            <a:pt x="20990" y="40928"/>
                            <a:pt x="30904" y="34501"/>
                            <a:pt x="35455" y="25400"/>
                          </a:cubicBezTo>
                          <a:cubicBezTo>
                            <a:pt x="39446" y="17418"/>
                            <a:pt x="43922" y="0"/>
                            <a:pt x="43922" y="0"/>
                          </a:cubicBezTo>
                        </a:path>
                      </a:pathLst>
                    </a:custGeom>
                    <a:ln w="9525" cap="flat" cmpd="sng" algn="ctr">
                      <a:solidFill>
                        <a:srgbClr val="F3AB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b="0"/>
                    </a:p>
                  </p:txBody>
                </p:sp>
                <p:sp>
                  <p:nvSpPr>
                    <p:cNvPr id="78" name="Freeform 77"/>
                    <p:cNvSpPr/>
                    <p:nvPr/>
                  </p:nvSpPr>
                  <p:spPr>
                    <a:xfrm>
                      <a:off x="6205918" y="776559"/>
                      <a:ext cx="44452" cy="228650"/>
                    </a:xfrm>
                    <a:custGeom>
                      <a:avLst/>
                      <a:gdLst>
                        <a:gd name="connsiteX0" fmla="*/ 43922 w 43922"/>
                        <a:gd name="connsiteY0" fmla="*/ 237067 h 237067"/>
                        <a:gd name="connsiteX1" fmla="*/ 1589 w 43922"/>
                        <a:gd name="connsiteY1" fmla="*/ 169333 h 237067"/>
                        <a:gd name="connsiteX2" fmla="*/ 10055 w 43922"/>
                        <a:gd name="connsiteY2" fmla="*/ 127000 h 237067"/>
                        <a:gd name="connsiteX3" fmla="*/ 18522 w 43922"/>
                        <a:gd name="connsiteY3" fmla="*/ 50800 h 237067"/>
                        <a:gd name="connsiteX4" fmla="*/ 35455 w 43922"/>
                        <a:gd name="connsiteY4" fmla="*/ 25400 h 237067"/>
                        <a:gd name="connsiteX5" fmla="*/ 43922 w 43922"/>
                        <a:gd name="connsiteY5" fmla="*/ 0 h 23706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43922" h="237067">
                          <a:moveTo>
                            <a:pt x="43922" y="237067"/>
                          </a:moveTo>
                          <a:cubicBezTo>
                            <a:pt x="34676" y="224739"/>
                            <a:pt x="3610" y="187525"/>
                            <a:pt x="1589" y="169333"/>
                          </a:cubicBezTo>
                          <a:cubicBezTo>
                            <a:pt x="0" y="155031"/>
                            <a:pt x="8020" y="141246"/>
                            <a:pt x="10055" y="127000"/>
                          </a:cubicBezTo>
                          <a:cubicBezTo>
                            <a:pt x="13669" y="101701"/>
                            <a:pt x="12324" y="75593"/>
                            <a:pt x="18522" y="50800"/>
                          </a:cubicBezTo>
                          <a:cubicBezTo>
                            <a:pt x="20990" y="40928"/>
                            <a:pt x="30904" y="34501"/>
                            <a:pt x="35455" y="25400"/>
                          </a:cubicBezTo>
                          <a:cubicBezTo>
                            <a:pt x="39446" y="17418"/>
                            <a:pt x="43922" y="0"/>
                            <a:pt x="43922" y="0"/>
                          </a:cubicBezTo>
                        </a:path>
                      </a:pathLst>
                    </a:custGeom>
                    <a:ln w="9525" cap="flat" cmpd="sng" algn="ctr">
                      <a:solidFill>
                        <a:srgbClr val="F3AB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b="0"/>
                    </a:p>
                  </p:txBody>
                </p:sp>
              </p:grpSp>
              <p:grpSp>
                <p:nvGrpSpPr>
                  <p:cNvPr id="64" name="Group 342"/>
                  <p:cNvGrpSpPr>
                    <a:grpSpLocks/>
                  </p:cNvGrpSpPr>
                  <p:nvPr/>
                </p:nvGrpSpPr>
                <p:grpSpPr bwMode="auto">
                  <a:xfrm>
                    <a:off x="7327170" y="736915"/>
                    <a:ext cx="482600" cy="973673"/>
                    <a:chOff x="5852290" y="742942"/>
                    <a:chExt cx="482600" cy="973673"/>
                  </a:xfrm>
                </p:grpSpPr>
                <p:sp>
                  <p:nvSpPr>
                    <p:cNvPr id="65" name="Rounded Rectangle 64"/>
                    <p:cNvSpPr/>
                    <p:nvPr/>
                  </p:nvSpPr>
                  <p:spPr>
                    <a:xfrm>
                      <a:off x="5852267" y="1004937"/>
                      <a:ext cx="482623" cy="708178"/>
                    </a:xfrm>
                    <a:prstGeom prst="roundRect">
                      <a:avLst/>
                    </a:prstGeom>
                    <a:solidFill>
                      <a:srgbClr val="F3ABAE"/>
                    </a:solidFill>
                    <a:ln>
                      <a:solidFill>
                        <a:srgbClr val="FF93A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b="0"/>
                    </a:p>
                  </p:txBody>
                </p:sp>
                <p:sp>
                  <p:nvSpPr>
                    <p:cNvPr id="66" name="Oval 65"/>
                    <p:cNvSpPr/>
                    <p:nvPr/>
                  </p:nvSpPr>
                  <p:spPr>
                    <a:xfrm>
                      <a:off x="5958634" y="1209768"/>
                      <a:ext cx="306403" cy="438245"/>
                    </a:xfrm>
                    <a:prstGeom prst="ellipse">
                      <a:avLst/>
                    </a:prstGeom>
                    <a:solidFill>
                      <a:srgbClr val="FFC8DE"/>
                    </a:solidFill>
                    <a:ln>
                      <a:solidFill>
                        <a:srgbClr val="F3ABAE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b="0"/>
                    </a:p>
                  </p:txBody>
                </p:sp>
                <p:sp>
                  <p:nvSpPr>
                    <p:cNvPr id="67" name="Freeform 66"/>
                    <p:cNvSpPr/>
                    <p:nvPr/>
                  </p:nvSpPr>
                  <p:spPr>
                    <a:xfrm>
                      <a:off x="5934821" y="760409"/>
                      <a:ext cx="44452" cy="236588"/>
                    </a:xfrm>
                    <a:custGeom>
                      <a:avLst/>
                      <a:gdLst>
                        <a:gd name="connsiteX0" fmla="*/ 43922 w 43922"/>
                        <a:gd name="connsiteY0" fmla="*/ 237067 h 237067"/>
                        <a:gd name="connsiteX1" fmla="*/ 1589 w 43922"/>
                        <a:gd name="connsiteY1" fmla="*/ 169333 h 237067"/>
                        <a:gd name="connsiteX2" fmla="*/ 10055 w 43922"/>
                        <a:gd name="connsiteY2" fmla="*/ 127000 h 237067"/>
                        <a:gd name="connsiteX3" fmla="*/ 18522 w 43922"/>
                        <a:gd name="connsiteY3" fmla="*/ 50800 h 237067"/>
                        <a:gd name="connsiteX4" fmla="*/ 35455 w 43922"/>
                        <a:gd name="connsiteY4" fmla="*/ 25400 h 237067"/>
                        <a:gd name="connsiteX5" fmla="*/ 43922 w 43922"/>
                        <a:gd name="connsiteY5" fmla="*/ 0 h 23706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43922" h="237067">
                          <a:moveTo>
                            <a:pt x="43922" y="237067"/>
                          </a:moveTo>
                          <a:cubicBezTo>
                            <a:pt x="34676" y="224739"/>
                            <a:pt x="3610" y="187525"/>
                            <a:pt x="1589" y="169333"/>
                          </a:cubicBezTo>
                          <a:cubicBezTo>
                            <a:pt x="0" y="155031"/>
                            <a:pt x="8020" y="141246"/>
                            <a:pt x="10055" y="127000"/>
                          </a:cubicBezTo>
                          <a:cubicBezTo>
                            <a:pt x="13669" y="101701"/>
                            <a:pt x="12324" y="75593"/>
                            <a:pt x="18522" y="50800"/>
                          </a:cubicBezTo>
                          <a:cubicBezTo>
                            <a:pt x="20990" y="40928"/>
                            <a:pt x="30904" y="34501"/>
                            <a:pt x="35455" y="25400"/>
                          </a:cubicBezTo>
                          <a:cubicBezTo>
                            <a:pt x="39446" y="17418"/>
                            <a:pt x="43922" y="0"/>
                            <a:pt x="43922" y="0"/>
                          </a:cubicBezTo>
                        </a:path>
                      </a:pathLst>
                    </a:custGeom>
                    <a:ln w="9525" cap="flat" cmpd="sng" algn="ctr">
                      <a:solidFill>
                        <a:srgbClr val="F3AB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b="0"/>
                    </a:p>
                  </p:txBody>
                </p:sp>
                <p:sp>
                  <p:nvSpPr>
                    <p:cNvPr id="68" name="Freeform 67"/>
                    <p:cNvSpPr/>
                    <p:nvPr/>
                  </p:nvSpPr>
                  <p:spPr>
                    <a:xfrm>
                      <a:off x="6063414" y="750882"/>
                      <a:ext cx="49215" cy="246115"/>
                    </a:xfrm>
                    <a:custGeom>
                      <a:avLst/>
                      <a:gdLst>
                        <a:gd name="connsiteX0" fmla="*/ 0 w 47892"/>
                        <a:gd name="connsiteY0" fmla="*/ 245534 h 245534"/>
                        <a:gd name="connsiteX1" fmla="*/ 8466 w 47892"/>
                        <a:gd name="connsiteY1" fmla="*/ 203200 h 245534"/>
                        <a:gd name="connsiteX2" fmla="*/ 25400 w 47892"/>
                        <a:gd name="connsiteY2" fmla="*/ 186267 h 245534"/>
                        <a:gd name="connsiteX3" fmla="*/ 33866 w 47892"/>
                        <a:gd name="connsiteY3" fmla="*/ 152400 h 245534"/>
                        <a:gd name="connsiteX4" fmla="*/ 16933 w 47892"/>
                        <a:gd name="connsiteY4" fmla="*/ 110067 h 245534"/>
                        <a:gd name="connsiteX5" fmla="*/ 0 w 47892"/>
                        <a:gd name="connsiteY5" fmla="*/ 84667 h 245534"/>
                        <a:gd name="connsiteX6" fmla="*/ 42333 w 47892"/>
                        <a:gd name="connsiteY6" fmla="*/ 42334 h 245534"/>
                        <a:gd name="connsiteX7" fmla="*/ 42333 w 47892"/>
                        <a:gd name="connsiteY7" fmla="*/ 0 h 2455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47892" h="245534">
                          <a:moveTo>
                            <a:pt x="0" y="245534"/>
                          </a:moveTo>
                          <a:cubicBezTo>
                            <a:pt x="2822" y="231423"/>
                            <a:pt x="2797" y="216427"/>
                            <a:pt x="8466" y="203200"/>
                          </a:cubicBezTo>
                          <a:cubicBezTo>
                            <a:pt x="11610" y="195863"/>
                            <a:pt x="21830" y="193407"/>
                            <a:pt x="25400" y="186267"/>
                          </a:cubicBezTo>
                          <a:cubicBezTo>
                            <a:pt x="30604" y="175859"/>
                            <a:pt x="31044" y="163689"/>
                            <a:pt x="33866" y="152400"/>
                          </a:cubicBezTo>
                          <a:cubicBezTo>
                            <a:pt x="28222" y="138289"/>
                            <a:pt x="23730" y="123661"/>
                            <a:pt x="16933" y="110067"/>
                          </a:cubicBezTo>
                          <a:cubicBezTo>
                            <a:pt x="12382" y="100966"/>
                            <a:pt x="0" y="94843"/>
                            <a:pt x="0" y="84667"/>
                          </a:cubicBezTo>
                          <a:cubicBezTo>
                            <a:pt x="0" y="47036"/>
                            <a:pt x="31044" y="68676"/>
                            <a:pt x="42333" y="42334"/>
                          </a:cubicBezTo>
                          <a:cubicBezTo>
                            <a:pt x="47892" y="29364"/>
                            <a:pt x="42333" y="14111"/>
                            <a:pt x="42333" y="0"/>
                          </a:cubicBezTo>
                        </a:path>
                      </a:pathLst>
                    </a:custGeom>
                    <a:ln w="9525" cap="flat" cmpd="sng" algn="ctr">
                      <a:solidFill>
                        <a:srgbClr val="FF9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b="0"/>
                    </a:p>
                  </p:txBody>
                </p:sp>
                <p:sp>
                  <p:nvSpPr>
                    <p:cNvPr id="69" name="Freeform 68"/>
                    <p:cNvSpPr/>
                    <p:nvPr/>
                  </p:nvSpPr>
                  <p:spPr>
                    <a:xfrm>
                      <a:off x="6147556" y="750882"/>
                      <a:ext cx="42864" cy="238177"/>
                    </a:xfrm>
                    <a:custGeom>
                      <a:avLst/>
                      <a:gdLst>
                        <a:gd name="connsiteX0" fmla="*/ 43922 w 43922"/>
                        <a:gd name="connsiteY0" fmla="*/ 237067 h 237067"/>
                        <a:gd name="connsiteX1" fmla="*/ 1589 w 43922"/>
                        <a:gd name="connsiteY1" fmla="*/ 169333 h 237067"/>
                        <a:gd name="connsiteX2" fmla="*/ 10055 w 43922"/>
                        <a:gd name="connsiteY2" fmla="*/ 127000 h 237067"/>
                        <a:gd name="connsiteX3" fmla="*/ 18522 w 43922"/>
                        <a:gd name="connsiteY3" fmla="*/ 50800 h 237067"/>
                        <a:gd name="connsiteX4" fmla="*/ 35455 w 43922"/>
                        <a:gd name="connsiteY4" fmla="*/ 25400 h 237067"/>
                        <a:gd name="connsiteX5" fmla="*/ 43922 w 43922"/>
                        <a:gd name="connsiteY5" fmla="*/ 0 h 23706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43922" h="237067">
                          <a:moveTo>
                            <a:pt x="43922" y="237067"/>
                          </a:moveTo>
                          <a:cubicBezTo>
                            <a:pt x="34676" y="224739"/>
                            <a:pt x="3610" y="187525"/>
                            <a:pt x="1589" y="169333"/>
                          </a:cubicBezTo>
                          <a:cubicBezTo>
                            <a:pt x="0" y="155031"/>
                            <a:pt x="8020" y="141246"/>
                            <a:pt x="10055" y="127000"/>
                          </a:cubicBezTo>
                          <a:cubicBezTo>
                            <a:pt x="13669" y="101701"/>
                            <a:pt x="12324" y="75593"/>
                            <a:pt x="18522" y="50800"/>
                          </a:cubicBezTo>
                          <a:cubicBezTo>
                            <a:pt x="20990" y="40928"/>
                            <a:pt x="30904" y="34501"/>
                            <a:pt x="35455" y="25400"/>
                          </a:cubicBezTo>
                          <a:cubicBezTo>
                            <a:pt x="39446" y="17418"/>
                            <a:pt x="43922" y="0"/>
                            <a:pt x="43922" y="0"/>
                          </a:cubicBezTo>
                        </a:path>
                      </a:pathLst>
                    </a:custGeom>
                    <a:ln w="9525" cap="flat" cmpd="sng" algn="ctr">
                      <a:solidFill>
                        <a:srgbClr val="F3AB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b="0"/>
                    </a:p>
                  </p:txBody>
                </p:sp>
                <p:sp>
                  <p:nvSpPr>
                    <p:cNvPr id="70" name="Freeform 69"/>
                    <p:cNvSpPr/>
                    <p:nvPr/>
                  </p:nvSpPr>
                  <p:spPr>
                    <a:xfrm>
                      <a:off x="6003086" y="742942"/>
                      <a:ext cx="44452" cy="236589"/>
                    </a:xfrm>
                    <a:custGeom>
                      <a:avLst/>
                      <a:gdLst>
                        <a:gd name="connsiteX0" fmla="*/ 43922 w 43922"/>
                        <a:gd name="connsiteY0" fmla="*/ 237067 h 237067"/>
                        <a:gd name="connsiteX1" fmla="*/ 1589 w 43922"/>
                        <a:gd name="connsiteY1" fmla="*/ 169333 h 237067"/>
                        <a:gd name="connsiteX2" fmla="*/ 10055 w 43922"/>
                        <a:gd name="connsiteY2" fmla="*/ 127000 h 237067"/>
                        <a:gd name="connsiteX3" fmla="*/ 18522 w 43922"/>
                        <a:gd name="connsiteY3" fmla="*/ 50800 h 237067"/>
                        <a:gd name="connsiteX4" fmla="*/ 35455 w 43922"/>
                        <a:gd name="connsiteY4" fmla="*/ 25400 h 237067"/>
                        <a:gd name="connsiteX5" fmla="*/ 43922 w 43922"/>
                        <a:gd name="connsiteY5" fmla="*/ 0 h 23706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43922" h="237067">
                          <a:moveTo>
                            <a:pt x="43922" y="237067"/>
                          </a:moveTo>
                          <a:cubicBezTo>
                            <a:pt x="34676" y="224739"/>
                            <a:pt x="3610" y="187525"/>
                            <a:pt x="1589" y="169333"/>
                          </a:cubicBezTo>
                          <a:cubicBezTo>
                            <a:pt x="0" y="155031"/>
                            <a:pt x="8020" y="141246"/>
                            <a:pt x="10055" y="127000"/>
                          </a:cubicBezTo>
                          <a:cubicBezTo>
                            <a:pt x="13669" y="101701"/>
                            <a:pt x="12324" y="75593"/>
                            <a:pt x="18522" y="50800"/>
                          </a:cubicBezTo>
                          <a:cubicBezTo>
                            <a:pt x="20990" y="40928"/>
                            <a:pt x="30904" y="34501"/>
                            <a:pt x="35455" y="25400"/>
                          </a:cubicBezTo>
                          <a:cubicBezTo>
                            <a:pt x="39446" y="17418"/>
                            <a:pt x="43922" y="0"/>
                            <a:pt x="43922" y="0"/>
                          </a:cubicBezTo>
                        </a:path>
                      </a:pathLst>
                    </a:custGeom>
                    <a:ln w="9525" cap="flat" cmpd="sng" algn="ctr">
                      <a:solidFill>
                        <a:srgbClr val="F3AB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b="0"/>
                    </a:p>
                  </p:txBody>
                </p:sp>
                <p:sp>
                  <p:nvSpPr>
                    <p:cNvPr id="71" name="Freeform 70"/>
                    <p:cNvSpPr/>
                    <p:nvPr/>
                  </p:nvSpPr>
                  <p:spPr>
                    <a:xfrm>
                      <a:off x="6206296" y="768348"/>
                      <a:ext cx="44452" cy="236589"/>
                    </a:xfrm>
                    <a:custGeom>
                      <a:avLst/>
                      <a:gdLst>
                        <a:gd name="connsiteX0" fmla="*/ 43922 w 43922"/>
                        <a:gd name="connsiteY0" fmla="*/ 237067 h 237067"/>
                        <a:gd name="connsiteX1" fmla="*/ 1589 w 43922"/>
                        <a:gd name="connsiteY1" fmla="*/ 169333 h 237067"/>
                        <a:gd name="connsiteX2" fmla="*/ 10055 w 43922"/>
                        <a:gd name="connsiteY2" fmla="*/ 127000 h 237067"/>
                        <a:gd name="connsiteX3" fmla="*/ 18522 w 43922"/>
                        <a:gd name="connsiteY3" fmla="*/ 50800 h 237067"/>
                        <a:gd name="connsiteX4" fmla="*/ 35455 w 43922"/>
                        <a:gd name="connsiteY4" fmla="*/ 25400 h 237067"/>
                        <a:gd name="connsiteX5" fmla="*/ 43922 w 43922"/>
                        <a:gd name="connsiteY5" fmla="*/ 0 h 23706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43922" h="237067">
                          <a:moveTo>
                            <a:pt x="43922" y="237067"/>
                          </a:moveTo>
                          <a:cubicBezTo>
                            <a:pt x="34676" y="224739"/>
                            <a:pt x="3610" y="187525"/>
                            <a:pt x="1589" y="169333"/>
                          </a:cubicBezTo>
                          <a:cubicBezTo>
                            <a:pt x="0" y="155031"/>
                            <a:pt x="8020" y="141246"/>
                            <a:pt x="10055" y="127000"/>
                          </a:cubicBezTo>
                          <a:cubicBezTo>
                            <a:pt x="13669" y="101701"/>
                            <a:pt x="12324" y="75593"/>
                            <a:pt x="18522" y="50800"/>
                          </a:cubicBezTo>
                          <a:cubicBezTo>
                            <a:pt x="20990" y="40928"/>
                            <a:pt x="30904" y="34501"/>
                            <a:pt x="35455" y="25400"/>
                          </a:cubicBezTo>
                          <a:cubicBezTo>
                            <a:pt x="39446" y="17418"/>
                            <a:pt x="43922" y="0"/>
                            <a:pt x="43922" y="0"/>
                          </a:cubicBezTo>
                        </a:path>
                      </a:pathLst>
                    </a:custGeom>
                    <a:ln w="9525" cap="flat" cmpd="sng" algn="ctr">
                      <a:solidFill>
                        <a:srgbClr val="F3AB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b="0"/>
                    </a:p>
                  </p:txBody>
                </p:sp>
              </p:grpSp>
            </p:grpSp>
          </p:grpSp>
          <p:sp>
            <p:nvSpPr>
              <p:cNvPr id="93" name="Oval 92"/>
              <p:cNvSpPr>
                <a:spLocks noChangeArrowheads="1"/>
              </p:cNvSpPr>
              <p:nvPr/>
            </p:nvSpPr>
            <p:spPr bwMode="auto">
              <a:xfrm flipV="1">
                <a:off x="1081088" y="1489075"/>
                <a:ext cx="217487" cy="192088"/>
              </a:xfrm>
              <a:prstGeom prst="ellipse">
                <a:avLst/>
              </a:prstGeom>
              <a:solidFill>
                <a:srgbClr val="DDC0B6"/>
              </a:solidFill>
              <a:ln w="9525" algn="ctr">
                <a:solidFill>
                  <a:srgbClr val="D40000"/>
                </a:solidFill>
                <a:round/>
                <a:headEnd/>
                <a:tailEnd/>
              </a:ln>
              <a:effectLst>
                <a:outerShdw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rot="1080000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>
                  <a:solidFill>
                    <a:schemeClr val="lt1"/>
                  </a:solidFill>
                  <a:latin typeface="+mn-lt"/>
                </a:endParaRPr>
              </a:p>
            </p:txBody>
          </p:sp>
          <p:grpSp>
            <p:nvGrpSpPr>
              <p:cNvPr id="94" name="Group 142"/>
              <p:cNvGrpSpPr>
                <a:grpSpLocks/>
              </p:cNvGrpSpPr>
              <p:nvPr/>
            </p:nvGrpSpPr>
            <p:grpSpPr bwMode="auto">
              <a:xfrm>
                <a:off x="679450" y="1128713"/>
                <a:ext cx="414338" cy="969962"/>
                <a:chOff x="924658" y="805668"/>
                <a:chExt cx="414179" cy="968629"/>
              </a:xfrm>
            </p:grpSpPr>
            <p:sp>
              <p:nvSpPr>
                <p:cNvPr id="95" name="Rounded Rectangle 94"/>
                <p:cNvSpPr/>
                <p:nvPr/>
              </p:nvSpPr>
              <p:spPr>
                <a:xfrm rot="21035614">
                  <a:off x="934179" y="1062490"/>
                  <a:ext cx="393549" cy="716564"/>
                </a:xfrm>
                <a:prstGeom prst="roundRect">
                  <a:avLst/>
                </a:prstGeom>
                <a:solidFill>
                  <a:srgbClr val="F3ABAE"/>
                </a:solidFill>
                <a:ln>
                  <a:solidFill>
                    <a:srgbClr val="FF93A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0"/>
                </a:p>
              </p:txBody>
            </p:sp>
            <p:sp>
              <p:nvSpPr>
                <p:cNvPr id="96" name="Oval 95"/>
                <p:cNvSpPr/>
                <p:nvPr/>
              </p:nvSpPr>
              <p:spPr>
                <a:xfrm rot="21035614">
                  <a:off x="1046849" y="1252728"/>
                  <a:ext cx="131711" cy="355111"/>
                </a:xfrm>
                <a:prstGeom prst="ellipse">
                  <a:avLst/>
                </a:prstGeom>
                <a:solidFill>
                  <a:srgbClr val="FFC8DE"/>
                </a:solidFill>
                <a:ln>
                  <a:solidFill>
                    <a:srgbClr val="F3ABA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0"/>
                </a:p>
              </p:txBody>
            </p:sp>
            <p:sp>
              <p:nvSpPr>
                <p:cNvPr id="97" name="Freeform 96"/>
                <p:cNvSpPr/>
                <p:nvPr/>
              </p:nvSpPr>
              <p:spPr>
                <a:xfrm rot="21035614">
                  <a:off x="924658" y="842130"/>
                  <a:ext cx="36499" cy="237798"/>
                </a:xfrm>
                <a:custGeom>
                  <a:avLst/>
                  <a:gdLst>
                    <a:gd name="connsiteX0" fmla="*/ 43922 w 43922"/>
                    <a:gd name="connsiteY0" fmla="*/ 237067 h 237067"/>
                    <a:gd name="connsiteX1" fmla="*/ 1589 w 43922"/>
                    <a:gd name="connsiteY1" fmla="*/ 169333 h 237067"/>
                    <a:gd name="connsiteX2" fmla="*/ 10055 w 43922"/>
                    <a:gd name="connsiteY2" fmla="*/ 127000 h 237067"/>
                    <a:gd name="connsiteX3" fmla="*/ 18522 w 43922"/>
                    <a:gd name="connsiteY3" fmla="*/ 50800 h 237067"/>
                    <a:gd name="connsiteX4" fmla="*/ 35455 w 43922"/>
                    <a:gd name="connsiteY4" fmla="*/ 25400 h 237067"/>
                    <a:gd name="connsiteX5" fmla="*/ 43922 w 43922"/>
                    <a:gd name="connsiteY5" fmla="*/ 0 h 2370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3922" h="237067">
                      <a:moveTo>
                        <a:pt x="43922" y="237067"/>
                      </a:moveTo>
                      <a:cubicBezTo>
                        <a:pt x="34676" y="224739"/>
                        <a:pt x="3610" y="187525"/>
                        <a:pt x="1589" y="169333"/>
                      </a:cubicBezTo>
                      <a:cubicBezTo>
                        <a:pt x="0" y="155031"/>
                        <a:pt x="8020" y="141246"/>
                        <a:pt x="10055" y="127000"/>
                      </a:cubicBezTo>
                      <a:cubicBezTo>
                        <a:pt x="13669" y="101701"/>
                        <a:pt x="12324" y="75593"/>
                        <a:pt x="18522" y="50800"/>
                      </a:cubicBezTo>
                      <a:cubicBezTo>
                        <a:pt x="20990" y="40928"/>
                        <a:pt x="30904" y="34501"/>
                        <a:pt x="35455" y="25400"/>
                      </a:cubicBezTo>
                      <a:cubicBezTo>
                        <a:pt x="39446" y="17418"/>
                        <a:pt x="43922" y="0"/>
                        <a:pt x="43922" y="0"/>
                      </a:cubicBezTo>
                    </a:path>
                  </a:pathLst>
                </a:custGeom>
                <a:ln w="9525" cap="flat" cmpd="sng" algn="ctr">
                  <a:solidFill>
                    <a:srgbClr val="F3ABAE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0"/>
                </a:p>
              </p:txBody>
            </p:sp>
            <p:sp>
              <p:nvSpPr>
                <p:cNvPr id="98" name="Freeform 97"/>
                <p:cNvSpPr/>
                <p:nvPr/>
              </p:nvSpPr>
              <p:spPr>
                <a:xfrm rot="21035614">
                  <a:off x="1027806" y="816765"/>
                  <a:ext cx="38085" cy="245725"/>
                </a:xfrm>
                <a:custGeom>
                  <a:avLst/>
                  <a:gdLst>
                    <a:gd name="connsiteX0" fmla="*/ 0 w 47892"/>
                    <a:gd name="connsiteY0" fmla="*/ 245534 h 245534"/>
                    <a:gd name="connsiteX1" fmla="*/ 8466 w 47892"/>
                    <a:gd name="connsiteY1" fmla="*/ 203200 h 245534"/>
                    <a:gd name="connsiteX2" fmla="*/ 25400 w 47892"/>
                    <a:gd name="connsiteY2" fmla="*/ 186267 h 245534"/>
                    <a:gd name="connsiteX3" fmla="*/ 33866 w 47892"/>
                    <a:gd name="connsiteY3" fmla="*/ 152400 h 245534"/>
                    <a:gd name="connsiteX4" fmla="*/ 16933 w 47892"/>
                    <a:gd name="connsiteY4" fmla="*/ 110067 h 245534"/>
                    <a:gd name="connsiteX5" fmla="*/ 0 w 47892"/>
                    <a:gd name="connsiteY5" fmla="*/ 84667 h 245534"/>
                    <a:gd name="connsiteX6" fmla="*/ 42333 w 47892"/>
                    <a:gd name="connsiteY6" fmla="*/ 42334 h 245534"/>
                    <a:gd name="connsiteX7" fmla="*/ 42333 w 47892"/>
                    <a:gd name="connsiteY7" fmla="*/ 0 h 2455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7892" h="245534">
                      <a:moveTo>
                        <a:pt x="0" y="245534"/>
                      </a:moveTo>
                      <a:cubicBezTo>
                        <a:pt x="2822" y="231423"/>
                        <a:pt x="2797" y="216427"/>
                        <a:pt x="8466" y="203200"/>
                      </a:cubicBezTo>
                      <a:cubicBezTo>
                        <a:pt x="11610" y="195863"/>
                        <a:pt x="21830" y="193407"/>
                        <a:pt x="25400" y="186267"/>
                      </a:cubicBezTo>
                      <a:cubicBezTo>
                        <a:pt x="30604" y="175859"/>
                        <a:pt x="31044" y="163689"/>
                        <a:pt x="33866" y="152400"/>
                      </a:cubicBezTo>
                      <a:cubicBezTo>
                        <a:pt x="28222" y="138289"/>
                        <a:pt x="23730" y="123661"/>
                        <a:pt x="16933" y="110067"/>
                      </a:cubicBezTo>
                      <a:cubicBezTo>
                        <a:pt x="12382" y="100966"/>
                        <a:pt x="0" y="94843"/>
                        <a:pt x="0" y="84667"/>
                      </a:cubicBezTo>
                      <a:cubicBezTo>
                        <a:pt x="0" y="47036"/>
                        <a:pt x="31044" y="68676"/>
                        <a:pt x="42333" y="42334"/>
                      </a:cubicBezTo>
                      <a:cubicBezTo>
                        <a:pt x="47892" y="29364"/>
                        <a:pt x="42333" y="14111"/>
                        <a:pt x="42333" y="0"/>
                      </a:cubicBezTo>
                    </a:path>
                  </a:pathLst>
                </a:custGeom>
                <a:ln w="9525" cap="flat" cmpd="sng" algn="ctr">
                  <a:solidFill>
                    <a:srgbClr val="FF93A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0"/>
                </a:p>
              </p:txBody>
            </p:sp>
            <p:sp>
              <p:nvSpPr>
                <p:cNvPr id="99" name="Freeform 98"/>
                <p:cNvSpPr/>
                <p:nvPr/>
              </p:nvSpPr>
              <p:spPr>
                <a:xfrm rot="21035614">
                  <a:off x="1092868" y="805668"/>
                  <a:ext cx="36499" cy="237798"/>
                </a:xfrm>
                <a:custGeom>
                  <a:avLst/>
                  <a:gdLst>
                    <a:gd name="connsiteX0" fmla="*/ 43922 w 43922"/>
                    <a:gd name="connsiteY0" fmla="*/ 237067 h 237067"/>
                    <a:gd name="connsiteX1" fmla="*/ 1589 w 43922"/>
                    <a:gd name="connsiteY1" fmla="*/ 169333 h 237067"/>
                    <a:gd name="connsiteX2" fmla="*/ 10055 w 43922"/>
                    <a:gd name="connsiteY2" fmla="*/ 127000 h 237067"/>
                    <a:gd name="connsiteX3" fmla="*/ 18522 w 43922"/>
                    <a:gd name="connsiteY3" fmla="*/ 50800 h 237067"/>
                    <a:gd name="connsiteX4" fmla="*/ 35455 w 43922"/>
                    <a:gd name="connsiteY4" fmla="*/ 25400 h 237067"/>
                    <a:gd name="connsiteX5" fmla="*/ 43922 w 43922"/>
                    <a:gd name="connsiteY5" fmla="*/ 0 h 2370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3922" h="237067">
                      <a:moveTo>
                        <a:pt x="43922" y="237067"/>
                      </a:moveTo>
                      <a:cubicBezTo>
                        <a:pt x="34676" y="224739"/>
                        <a:pt x="3610" y="187525"/>
                        <a:pt x="1589" y="169333"/>
                      </a:cubicBezTo>
                      <a:cubicBezTo>
                        <a:pt x="0" y="155031"/>
                        <a:pt x="8020" y="141246"/>
                        <a:pt x="10055" y="127000"/>
                      </a:cubicBezTo>
                      <a:cubicBezTo>
                        <a:pt x="13669" y="101701"/>
                        <a:pt x="12324" y="75593"/>
                        <a:pt x="18522" y="50800"/>
                      </a:cubicBezTo>
                      <a:cubicBezTo>
                        <a:pt x="20990" y="40928"/>
                        <a:pt x="30904" y="34501"/>
                        <a:pt x="35455" y="25400"/>
                      </a:cubicBezTo>
                      <a:cubicBezTo>
                        <a:pt x="39446" y="17418"/>
                        <a:pt x="43922" y="0"/>
                        <a:pt x="43922" y="0"/>
                      </a:cubicBezTo>
                    </a:path>
                  </a:pathLst>
                </a:custGeom>
                <a:ln w="9525" cap="flat" cmpd="sng" algn="ctr">
                  <a:solidFill>
                    <a:srgbClr val="F3ABAE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0"/>
                </a:p>
              </p:txBody>
            </p:sp>
            <p:sp>
              <p:nvSpPr>
                <p:cNvPr id="100" name="Freeform 99"/>
                <p:cNvSpPr/>
                <p:nvPr/>
              </p:nvSpPr>
              <p:spPr>
                <a:xfrm rot="21035614">
                  <a:off x="977026" y="816765"/>
                  <a:ext cx="34912" cy="236213"/>
                </a:xfrm>
                <a:custGeom>
                  <a:avLst/>
                  <a:gdLst>
                    <a:gd name="connsiteX0" fmla="*/ 43922 w 43922"/>
                    <a:gd name="connsiteY0" fmla="*/ 237067 h 237067"/>
                    <a:gd name="connsiteX1" fmla="*/ 1589 w 43922"/>
                    <a:gd name="connsiteY1" fmla="*/ 169333 h 237067"/>
                    <a:gd name="connsiteX2" fmla="*/ 10055 w 43922"/>
                    <a:gd name="connsiteY2" fmla="*/ 127000 h 237067"/>
                    <a:gd name="connsiteX3" fmla="*/ 18522 w 43922"/>
                    <a:gd name="connsiteY3" fmla="*/ 50800 h 237067"/>
                    <a:gd name="connsiteX4" fmla="*/ 35455 w 43922"/>
                    <a:gd name="connsiteY4" fmla="*/ 25400 h 237067"/>
                    <a:gd name="connsiteX5" fmla="*/ 43922 w 43922"/>
                    <a:gd name="connsiteY5" fmla="*/ 0 h 2370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3922" h="237067">
                      <a:moveTo>
                        <a:pt x="43922" y="237067"/>
                      </a:moveTo>
                      <a:cubicBezTo>
                        <a:pt x="34676" y="224739"/>
                        <a:pt x="3610" y="187525"/>
                        <a:pt x="1589" y="169333"/>
                      </a:cubicBezTo>
                      <a:cubicBezTo>
                        <a:pt x="0" y="155031"/>
                        <a:pt x="8020" y="141246"/>
                        <a:pt x="10055" y="127000"/>
                      </a:cubicBezTo>
                      <a:cubicBezTo>
                        <a:pt x="13669" y="101701"/>
                        <a:pt x="12324" y="75593"/>
                        <a:pt x="18522" y="50800"/>
                      </a:cubicBezTo>
                      <a:cubicBezTo>
                        <a:pt x="20990" y="40928"/>
                        <a:pt x="30904" y="34501"/>
                        <a:pt x="35455" y="25400"/>
                      </a:cubicBezTo>
                      <a:cubicBezTo>
                        <a:pt x="39446" y="17418"/>
                        <a:pt x="43922" y="0"/>
                        <a:pt x="43922" y="0"/>
                      </a:cubicBezTo>
                    </a:path>
                  </a:pathLst>
                </a:custGeom>
                <a:ln w="9525" cap="flat" cmpd="sng" algn="ctr">
                  <a:solidFill>
                    <a:srgbClr val="F3ABAE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0"/>
                </a:p>
              </p:txBody>
            </p:sp>
            <p:sp>
              <p:nvSpPr>
                <p:cNvPr id="101" name="Freeform 100"/>
                <p:cNvSpPr/>
                <p:nvPr/>
              </p:nvSpPr>
              <p:spPr>
                <a:xfrm rot="21035614">
                  <a:off x="1143649" y="815180"/>
                  <a:ext cx="34912" cy="236212"/>
                </a:xfrm>
                <a:custGeom>
                  <a:avLst/>
                  <a:gdLst>
                    <a:gd name="connsiteX0" fmla="*/ 43922 w 43922"/>
                    <a:gd name="connsiteY0" fmla="*/ 237067 h 237067"/>
                    <a:gd name="connsiteX1" fmla="*/ 1589 w 43922"/>
                    <a:gd name="connsiteY1" fmla="*/ 169333 h 237067"/>
                    <a:gd name="connsiteX2" fmla="*/ 10055 w 43922"/>
                    <a:gd name="connsiteY2" fmla="*/ 127000 h 237067"/>
                    <a:gd name="connsiteX3" fmla="*/ 18522 w 43922"/>
                    <a:gd name="connsiteY3" fmla="*/ 50800 h 237067"/>
                    <a:gd name="connsiteX4" fmla="*/ 35455 w 43922"/>
                    <a:gd name="connsiteY4" fmla="*/ 25400 h 237067"/>
                    <a:gd name="connsiteX5" fmla="*/ 43922 w 43922"/>
                    <a:gd name="connsiteY5" fmla="*/ 0 h 2370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3922" h="237067">
                      <a:moveTo>
                        <a:pt x="43922" y="237067"/>
                      </a:moveTo>
                      <a:cubicBezTo>
                        <a:pt x="34676" y="224739"/>
                        <a:pt x="3610" y="187525"/>
                        <a:pt x="1589" y="169333"/>
                      </a:cubicBezTo>
                      <a:cubicBezTo>
                        <a:pt x="0" y="155031"/>
                        <a:pt x="8020" y="141246"/>
                        <a:pt x="10055" y="127000"/>
                      </a:cubicBezTo>
                      <a:cubicBezTo>
                        <a:pt x="13669" y="101701"/>
                        <a:pt x="12324" y="75593"/>
                        <a:pt x="18522" y="50800"/>
                      </a:cubicBezTo>
                      <a:cubicBezTo>
                        <a:pt x="20990" y="40928"/>
                        <a:pt x="30904" y="34501"/>
                        <a:pt x="35455" y="25400"/>
                      </a:cubicBezTo>
                      <a:cubicBezTo>
                        <a:pt x="39446" y="17418"/>
                        <a:pt x="43922" y="0"/>
                        <a:pt x="43922" y="0"/>
                      </a:cubicBezTo>
                    </a:path>
                  </a:pathLst>
                </a:custGeom>
                <a:ln w="9525" cap="flat" cmpd="sng" algn="ctr">
                  <a:solidFill>
                    <a:srgbClr val="F3ABAE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0"/>
                </a:p>
              </p:txBody>
            </p:sp>
            <p:sp>
              <p:nvSpPr>
                <p:cNvPr id="102" name="Freeform 101"/>
                <p:cNvSpPr/>
                <p:nvPr/>
              </p:nvSpPr>
              <p:spPr>
                <a:xfrm rot="21035614">
                  <a:off x="1302338" y="1046636"/>
                  <a:ext cx="36499" cy="700711"/>
                </a:xfrm>
                <a:custGeom>
                  <a:avLst/>
                  <a:gdLst>
                    <a:gd name="connsiteX0" fmla="*/ 38100 w 57259"/>
                    <a:gd name="connsiteY0" fmla="*/ 0 h 590550"/>
                    <a:gd name="connsiteX1" fmla="*/ 31750 w 57259"/>
                    <a:gd name="connsiteY1" fmla="*/ 31750 h 590550"/>
                    <a:gd name="connsiteX2" fmla="*/ 12700 w 57259"/>
                    <a:gd name="connsiteY2" fmla="*/ 44450 h 590550"/>
                    <a:gd name="connsiteX3" fmla="*/ 0 w 57259"/>
                    <a:gd name="connsiteY3" fmla="*/ 63500 h 590550"/>
                    <a:gd name="connsiteX4" fmla="*/ 19050 w 57259"/>
                    <a:gd name="connsiteY4" fmla="*/ 69850 h 590550"/>
                    <a:gd name="connsiteX5" fmla="*/ 38100 w 57259"/>
                    <a:gd name="connsiteY5" fmla="*/ 184150 h 590550"/>
                    <a:gd name="connsiteX6" fmla="*/ 50800 w 57259"/>
                    <a:gd name="connsiteY6" fmla="*/ 203200 h 590550"/>
                    <a:gd name="connsiteX7" fmla="*/ 57150 w 57259"/>
                    <a:gd name="connsiteY7" fmla="*/ 222250 h 590550"/>
                    <a:gd name="connsiteX8" fmla="*/ 44450 w 57259"/>
                    <a:gd name="connsiteY8" fmla="*/ 260350 h 590550"/>
                    <a:gd name="connsiteX9" fmla="*/ 38100 w 57259"/>
                    <a:gd name="connsiteY9" fmla="*/ 355600 h 590550"/>
                    <a:gd name="connsiteX10" fmla="*/ 12700 w 57259"/>
                    <a:gd name="connsiteY10" fmla="*/ 393700 h 590550"/>
                    <a:gd name="connsiteX11" fmla="*/ 6350 w 57259"/>
                    <a:gd name="connsiteY11" fmla="*/ 412750 h 590550"/>
                    <a:gd name="connsiteX12" fmla="*/ 12700 w 57259"/>
                    <a:gd name="connsiteY12" fmla="*/ 450850 h 590550"/>
                    <a:gd name="connsiteX13" fmla="*/ 50800 w 57259"/>
                    <a:gd name="connsiteY13" fmla="*/ 476250 h 590550"/>
                    <a:gd name="connsiteX14" fmla="*/ 50800 w 57259"/>
                    <a:gd name="connsiteY14" fmla="*/ 520700 h 590550"/>
                    <a:gd name="connsiteX15" fmla="*/ 44450 w 57259"/>
                    <a:gd name="connsiteY15" fmla="*/ 539750 h 590550"/>
                    <a:gd name="connsiteX16" fmla="*/ 6350 w 57259"/>
                    <a:gd name="connsiteY16" fmla="*/ 571500 h 590550"/>
                    <a:gd name="connsiteX17" fmla="*/ 6350 w 57259"/>
                    <a:gd name="connsiteY17" fmla="*/ 590550 h 5905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57259" h="590550">
                      <a:moveTo>
                        <a:pt x="38100" y="0"/>
                      </a:moveTo>
                      <a:cubicBezTo>
                        <a:pt x="35983" y="10583"/>
                        <a:pt x="37105" y="22379"/>
                        <a:pt x="31750" y="31750"/>
                      </a:cubicBezTo>
                      <a:cubicBezTo>
                        <a:pt x="27964" y="38376"/>
                        <a:pt x="18096" y="39054"/>
                        <a:pt x="12700" y="44450"/>
                      </a:cubicBezTo>
                      <a:cubicBezTo>
                        <a:pt x="7304" y="49846"/>
                        <a:pt x="4233" y="57150"/>
                        <a:pt x="0" y="63500"/>
                      </a:cubicBezTo>
                      <a:cubicBezTo>
                        <a:pt x="6350" y="65617"/>
                        <a:pt x="13823" y="65669"/>
                        <a:pt x="19050" y="69850"/>
                      </a:cubicBezTo>
                      <a:cubicBezTo>
                        <a:pt x="48162" y="93139"/>
                        <a:pt x="36409" y="174001"/>
                        <a:pt x="38100" y="184150"/>
                      </a:cubicBezTo>
                      <a:cubicBezTo>
                        <a:pt x="39355" y="191678"/>
                        <a:pt x="47387" y="196374"/>
                        <a:pt x="50800" y="203200"/>
                      </a:cubicBezTo>
                      <a:cubicBezTo>
                        <a:pt x="53793" y="209187"/>
                        <a:pt x="55033" y="215900"/>
                        <a:pt x="57150" y="222250"/>
                      </a:cubicBezTo>
                      <a:cubicBezTo>
                        <a:pt x="52917" y="234950"/>
                        <a:pt x="45340" y="246993"/>
                        <a:pt x="44450" y="260350"/>
                      </a:cubicBezTo>
                      <a:cubicBezTo>
                        <a:pt x="42333" y="292100"/>
                        <a:pt x="45470" y="324645"/>
                        <a:pt x="38100" y="355600"/>
                      </a:cubicBezTo>
                      <a:cubicBezTo>
                        <a:pt x="34565" y="370448"/>
                        <a:pt x="17527" y="379220"/>
                        <a:pt x="12700" y="393700"/>
                      </a:cubicBezTo>
                      <a:lnTo>
                        <a:pt x="6350" y="412750"/>
                      </a:lnTo>
                      <a:cubicBezTo>
                        <a:pt x="8467" y="425450"/>
                        <a:pt x="5317" y="440302"/>
                        <a:pt x="12700" y="450850"/>
                      </a:cubicBezTo>
                      <a:cubicBezTo>
                        <a:pt x="21453" y="463354"/>
                        <a:pt x="50800" y="476250"/>
                        <a:pt x="50800" y="476250"/>
                      </a:cubicBezTo>
                      <a:cubicBezTo>
                        <a:pt x="59439" y="502168"/>
                        <a:pt x="59387" y="490646"/>
                        <a:pt x="50800" y="520700"/>
                      </a:cubicBezTo>
                      <a:cubicBezTo>
                        <a:pt x="48961" y="527136"/>
                        <a:pt x="48631" y="534523"/>
                        <a:pt x="44450" y="539750"/>
                      </a:cubicBezTo>
                      <a:cubicBezTo>
                        <a:pt x="25000" y="564062"/>
                        <a:pt x="22474" y="539251"/>
                        <a:pt x="6350" y="571500"/>
                      </a:cubicBezTo>
                      <a:cubicBezTo>
                        <a:pt x="3510" y="577180"/>
                        <a:pt x="6350" y="584200"/>
                        <a:pt x="6350" y="590550"/>
                      </a:cubicBezTo>
                    </a:path>
                  </a:pathLst>
                </a:custGeom>
                <a:ln w="31750">
                  <a:solidFill>
                    <a:srgbClr val="F19D9D">
                      <a:alpha val="98000"/>
                    </a:srgb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0"/>
                </a:p>
              </p:txBody>
            </p:sp>
          </p:grpSp>
          <p:sp>
            <p:nvSpPr>
              <p:cNvPr id="103" name="Rounded Rectangle 102"/>
              <p:cNvSpPr/>
              <p:nvPr/>
            </p:nvSpPr>
            <p:spPr bwMode="auto">
              <a:xfrm>
                <a:off x="1717675" y="1327150"/>
                <a:ext cx="482600" cy="711200"/>
              </a:xfrm>
              <a:prstGeom prst="roundRect">
                <a:avLst/>
              </a:prstGeom>
              <a:solidFill>
                <a:srgbClr val="F3ABAE"/>
              </a:solidFill>
              <a:ln>
                <a:solidFill>
                  <a:srgbClr val="FF93A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/>
              </a:p>
            </p:txBody>
          </p:sp>
          <p:sp>
            <p:nvSpPr>
              <p:cNvPr id="104" name="Freeform 103"/>
              <p:cNvSpPr/>
              <p:nvPr/>
            </p:nvSpPr>
            <p:spPr bwMode="auto">
              <a:xfrm>
                <a:off x="1800225" y="1081088"/>
                <a:ext cx="44450" cy="236537"/>
              </a:xfrm>
              <a:custGeom>
                <a:avLst/>
                <a:gdLst>
                  <a:gd name="connsiteX0" fmla="*/ 43922 w 43922"/>
                  <a:gd name="connsiteY0" fmla="*/ 237067 h 237067"/>
                  <a:gd name="connsiteX1" fmla="*/ 1589 w 43922"/>
                  <a:gd name="connsiteY1" fmla="*/ 169333 h 237067"/>
                  <a:gd name="connsiteX2" fmla="*/ 10055 w 43922"/>
                  <a:gd name="connsiteY2" fmla="*/ 127000 h 237067"/>
                  <a:gd name="connsiteX3" fmla="*/ 18522 w 43922"/>
                  <a:gd name="connsiteY3" fmla="*/ 50800 h 237067"/>
                  <a:gd name="connsiteX4" fmla="*/ 35455 w 43922"/>
                  <a:gd name="connsiteY4" fmla="*/ 25400 h 237067"/>
                  <a:gd name="connsiteX5" fmla="*/ 43922 w 43922"/>
                  <a:gd name="connsiteY5" fmla="*/ 0 h 237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3922" h="237067">
                    <a:moveTo>
                      <a:pt x="43922" y="237067"/>
                    </a:moveTo>
                    <a:cubicBezTo>
                      <a:pt x="34676" y="224739"/>
                      <a:pt x="3610" y="187525"/>
                      <a:pt x="1589" y="169333"/>
                    </a:cubicBezTo>
                    <a:cubicBezTo>
                      <a:pt x="0" y="155031"/>
                      <a:pt x="8020" y="141246"/>
                      <a:pt x="10055" y="127000"/>
                    </a:cubicBezTo>
                    <a:cubicBezTo>
                      <a:pt x="13669" y="101701"/>
                      <a:pt x="12324" y="75593"/>
                      <a:pt x="18522" y="50800"/>
                    </a:cubicBezTo>
                    <a:cubicBezTo>
                      <a:pt x="20990" y="40928"/>
                      <a:pt x="30904" y="34501"/>
                      <a:pt x="35455" y="25400"/>
                    </a:cubicBezTo>
                    <a:cubicBezTo>
                      <a:pt x="39446" y="17418"/>
                      <a:pt x="43922" y="0"/>
                      <a:pt x="43922" y="0"/>
                    </a:cubicBezTo>
                  </a:path>
                </a:pathLst>
              </a:custGeom>
              <a:ln w="9525" cap="flat" cmpd="sng" algn="ctr">
                <a:solidFill>
                  <a:srgbClr val="F3ABAE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/>
              </a:p>
            </p:txBody>
          </p:sp>
          <p:sp>
            <p:nvSpPr>
              <p:cNvPr id="105" name="Freeform 104"/>
              <p:cNvSpPr/>
              <p:nvPr/>
            </p:nvSpPr>
            <p:spPr bwMode="auto">
              <a:xfrm>
                <a:off x="1868488" y="1063625"/>
                <a:ext cx="44450" cy="238125"/>
              </a:xfrm>
              <a:custGeom>
                <a:avLst/>
                <a:gdLst>
                  <a:gd name="connsiteX0" fmla="*/ 43922 w 43922"/>
                  <a:gd name="connsiteY0" fmla="*/ 237067 h 237067"/>
                  <a:gd name="connsiteX1" fmla="*/ 1589 w 43922"/>
                  <a:gd name="connsiteY1" fmla="*/ 169333 h 237067"/>
                  <a:gd name="connsiteX2" fmla="*/ 10055 w 43922"/>
                  <a:gd name="connsiteY2" fmla="*/ 127000 h 237067"/>
                  <a:gd name="connsiteX3" fmla="*/ 18522 w 43922"/>
                  <a:gd name="connsiteY3" fmla="*/ 50800 h 237067"/>
                  <a:gd name="connsiteX4" fmla="*/ 35455 w 43922"/>
                  <a:gd name="connsiteY4" fmla="*/ 25400 h 237067"/>
                  <a:gd name="connsiteX5" fmla="*/ 43922 w 43922"/>
                  <a:gd name="connsiteY5" fmla="*/ 0 h 237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3922" h="237067">
                    <a:moveTo>
                      <a:pt x="43922" y="237067"/>
                    </a:moveTo>
                    <a:cubicBezTo>
                      <a:pt x="34676" y="224739"/>
                      <a:pt x="3610" y="187525"/>
                      <a:pt x="1589" y="169333"/>
                    </a:cubicBezTo>
                    <a:cubicBezTo>
                      <a:pt x="0" y="155031"/>
                      <a:pt x="8020" y="141246"/>
                      <a:pt x="10055" y="127000"/>
                    </a:cubicBezTo>
                    <a:cubicBezTo>
                      <a:pt x="13669" y="101701"/>
                      <a:pt x="12324" y="75593"/>
                      <a:pt x="18522" y="50800"/>
                    </a:cubicBezTo>
                    <a:cubicBezTo>
                      <a:pt x="20990" y="40928"/>
                      <a:pt x="30904" y="34501"/>
                      <a:pt x="35455" y="25400"/>
                    </a:cubicBezTo>
                    <a:cubicBezTo>
                      <a:pt x="39446" y="17418"/>
                      <a:pt x="43922" y="0"/>
                      <a:pt x="43922" y="0"/>
                    </a:cubicBezTo>
                  </a:path>
                </a:pathLst>
              </a:custGeom>
              <a:ln w="9525" cap="flat" cmpd="sng" algn="ctr">
                <a:solidFill>
                  <a:srgbClr val="F3ABAE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/>
              </a:p>
            </p:txBody>
          </p:sp>
          <p:grpSp>
            <p:nvGrpSpPr>
              <p:cNvPr id="106" name="Group 42"/>
              <p:cNvGrpSpPr>
                <a:grpSpLocks/>
              </p:cNvGrpSpPr>
              <p:nvPr/>
            </p:nvGrpSpPr>
            <p:grpSpPr bwMode="auto">
              <a:xfrm>
                <a:off x="1317625" y="1050925"/>
                <a:ext cx="400050" cy="974725"/>
                <a:chOff x="1585886" y="728133"/>
                <a:chExt cx="399523" cy="973673"/>
              </a:xfrm>
            </p:grpSpPr>
            <p:sp>
              <p:nvSpPr>
                <p:cNvPr id="107" name="Rounded Rectangle 106"/>
                <p:cNvSpPr/>
                <p:nvPr/>
              </p:nvSpPr>
              <p:spPr>
                <a:xfrm>
                  <a:off x="1585886" y="991374"/>
                  <a:ext cx="399523" cy="710432"/>
                </a:xfrm>
                <a:prstGeom prst="roundRect">
                  <a:avLst/>
                </a:prstGeom>
                <a:solidFill>
                  <a:srgbClr val="F3ABAE"/>
                </a:solidFill>
                <a:ln>
                  <a:solidFill>
                    <a:srgbClr val="FF93A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0"/>
                </a:p>
              </p:txBody>
            </p:sp>
            <p:sp>
              <p:nvSpPr>
                <p:cNvPr id="108" name="Freeform 107"/>
                <p:cNvSpPr/>
                <p:nvPr/>
              </p:nvSpPr>
              <p:spPr>
                <a:xfrm>
                  <a:off x="1585886" y="745577"/>
                  <a:ext cx="44391" cy="236282"/>
                </a:xfrm>
                <a:custGeom>
                  <a:avLst/>
                  <a:gdLst>
                    <a:gd name="connsiteX0" fmla="*/ 43922 w 43922"/>
                    <a:gd name="connsiteY0" fmla="*/ 237067 h 237067"/>
                    <a:gd name="connsiteX1" fmla="*/ 1589 w 43922"/>
                    <a:gd name="connsiteY1" fmla="*/ 169333 h 237067"/>
                    <a:gd name="connsiteX2" fmla="*/ 10055 w 43922"/>
                    <a:gd name="connsiteY2" fmla="*/ 127000 h 237067"/>
                    <a:gd name="connsiteX3" fmla="*/ 18522 w 43922"/>
                    <a:gd name="connsiteY3" fmla="*/ 50800 h 237067"/>
                    <a:gd name="connsiteX4" fmla="*/ 35455 w 43922"/>
                    <a:gd name="connsiteY4" fmla="*/ 25400 h 237067"/>
                    <a:gd name="connsiteX5" fmla="*/ 43922 w 43922"/>
                    <a:gd name="connsiteY5" fmla="*/ 0 h 2370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3922" h="237067">
                      <a:moveTo>
                        <a:pt x="43922" y="237067"/>
                      </a:moveTo>
                      <a:cubicBezTo>
                        <a:pt x="34676" y="224739"/>
                        <a:pt x="3610" y="187525"/>
                        <a:pt x="1589" y="169333"/>
                      </a:cubicBezTo>
                      <a:cubicBezTo>
                        <a:pt x="0" y="155031"/>
                        <a:pt x="8020" y="141246"/>
                        <a:pt x="10055" y="127000"/>
                      </a:cubicBezTo>
                      <a:cubicBezTo>
                        <a:pt x="13669" y="101701"/>
                        <a:pt x="12324" y="75593"/>
                        <a:pt x="18522" y="50800"/>
                      </a:cubicBezTo>
                      <a:cubicBezTo>
                        <a:pt x="20990" y="40928"/>
                        <a:pt x="30904" y="34501"/>
                        <a:pt x="35455" y="25400"/>
                      </a:cubicBezTo>
                      <a:cubicBezTo>
                        <a:pt x="39446" y="17418"/>
                        <a:pt x="43922" y="0"/>
                        <a:pt x="43922" y="0"/>
                      </a:cubicBezTo>
                    </a:path>
                  </a:pathLst>
                </a:custGeom>
                <a:ln w="9525" cap="flat" cmpd="sng" algn="ctr">
                  <a:solidFill>
                    <a:srgbClr val="F3ABAE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0"/>
                </a:p>
              </p:txBody>
            </p:sp>
            <p:sp>
              <p:nvSpPr>
                <p:cNvPr id="109" name="Freeform 108"/>
                <p:cNvSpPr/>
                <p:nvPr/>
              </p:nvSpPr>
              <p:spPr>
                <a:xfrm>
                  <a:off x="1714305" y="736062"/>
                  <a:ext cx="47562" cy="245796"/>
                </a:xfrm>
                <a:custGeom>
                  <a:avLst/>
                  <a:gdLst>
                    <a:gd name="connsiteX0" fmla="*/ 0 w 47892"/>
                    <a:gd name="connsiteY0" fmla="*/ 245534 h 245534"/>
                    <a:gd name="connsiteX1" fmla="*/ 8466 w 47892"/>
                    <a:gd name="connsiteY1" fmla="*/ 203200 h 245534"/>
                    <a:gd name="connsiteX2" fmla="*/ 25400 w 47892"/>
                    <a:gd name="connsiteY2" fmla="*/ 186267 h 245534"/>
                    <a:gd name="connsiteX3" fmla="*/ 33866 w 47892"/>
                    <a:gd name="connsiteY3" fmla="*/ 152400 h 245534"/>
                    <a:gd name="connsiteX4" fmla="*/ 16933 w 47892"/>
                    <a:gd name="connsiteY4" fmla="*/ 110067 h 245534"/>
                    <a:gd name="connsiteX5" fmla="*/ 0 w 47892"/>
                    <a:gd name="connsiteY5" fmla="*/ 84667 h 245534"/>
                    <a:gd name="connsiteX6" fmla="*/ 42333 w 47892"/>
                    <a:gd name="connsiteY6" fmla="*/ 42334 h 245534"/>
                    <a:gd name="connsiteX7" fmla="*/ 42333 w 47892"/>
                    <a:gd name="connsiteY7" fmla="*/ 0 h 2455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7892" h="245534">
                      <a:moveTo>
                        <a:pt x="0" y="245534"/>
                      </a:moveTo>
                      <a:cubicBezTo>
                        <a:pt x="2822" y="231423"/>
                        <a:pt x="2797" y="216427"/>
                        <a:pt x="8466" y="203200"/>
                      </a:cubicBezTo>
                      <a:cubicBezTo>
                        <a:pt x="11610" y="195863"/>
                        <a:pt x="21830" y="193407"/>
                        <a:pt x="25400" y="186267"/>
                      </a:cubicBezTo>
                      <a:cubicBezTo>
                        <a:pt x="30604" y="175859"/>
                        <a:pt x="31044" y="163689"/>
                        <a:pt x="33866" y="152400"/>
                      </a:cubicBezTo>
                      <a:cubicBezTo>
                        <a:pt x="28222" y="138289"/>
                        <a:pt x="23730" y="123661"/>
                        <a:pt x="16933" y="110067"/>
                      </a:cubicBezTo>
                      <a:cubicBezTo>
                        <a:pt x="12382" y="100966"/>
                        <a:pt x="0" y="94843"/>
                        <a:pt x="0" y="84667"/>
                      </a:cubicBezTo>
                      <a:cubicBezTo>
                        <a:pt x="0" y="47036"/>
                        <a:pt x="31044" y="68676"/>
                        <a:pt x="42333" y="42334"/>
                      </a:cubicBezTo>
                      <a:cubicBezTo>
                        <a:pt x="47892" y="29364"/>
                        <a:pt x="42333" y="14111"/>
                        <a:pt x="42333" y="0"/>
                      </a:cubicBezTo>
                    </a:path>
                  </a:pathLst>
                </a:custGeom>
                <a:ln w="9525" cap="flat" cmpd="sng" algn="ctr">
                  <a:solidFill>
                    <a:srgbClr val="FF93A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0"/>
                </a:p>
              </p:txBody>
            </p:sp>
            <p:sp>
              <p:nvSpPr>
                <p:cNvPr id="110" name="Freeform 109"/>
                <p:cNvSpPr/>
                <p:nvPr/>
              </p:nvSpPr>
              <p:spPr>
                <a:xfrm>
                  <a:off x="1798331" y="736062"/>
                  <a:ext cx="42807" cy="237868"/>
                </a:xfrm>
                <a:custGeom>
                  <a:avLst/>
                  <a:gdLst>
                    <a:gd name="connsiteX0" fmla="*/ 43922 w 43922"/>
                    <a:gd name="connsiteY0" fmla="*/ 237067 h 237067"/>
                    <a:gd name="connsiteX1" fmla="*/ 1589 w 43922"/>
                    <a:gd name="connsiteY1" fmla="*/ 169333 h 237067"/>
                    <a:gd name="connsiteX2" fmla="*/ 10055 w 43922"/>
                    <a:gd name="connsiteY2" fmla="*/ 127000 h 237067"/>
                    <a:gd name="connsiteX3" fmla="*/ 18522 w 43922"/>
                    <a:gd name="connsiteY3" fmla="*/ 50800 h 237067"/>
                    <a:gd name="connsiteX4" fmla="*/ 35455 w 43922"/>
                    <a:gd name="connsiteY4" fmla="*/ 25400 h 237067"/>
                    <a:gd name="connsiteX5" fmla="*/ 43922 w 43922"/>
                    <a:gd name="connsiteY5" fmla="*/ 0 h 2370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3922" h="237067">
                      <a:moveTo>
                        <a:pt x="43922" y="237067"/>
                      </a:moveTo>
                      <a:cubicBezTo>
                        <a:pt x="34676" y="224739"/>
                        <a:pt x="3610" y="187525"/>
                        <a:pt x="1589" y="169333"/>
                      </a:cubicBezTo>
                      <a:cubicBezTo>
                        <a:pt x="0" y="155031"/>
                        <a:pt x="8020" y="141246"/>
                        <a:pt x="10055" y="127000"/>
                      </a:cubicBezTo>
                      <a:cubicBezTo>
                        <a:pt x="13669" y="101701"/>
                        <a:pt x="12324" y="75593"/>
                        <a:pt x="18522" y="50800"/>
                      </a:cubicBezTo>
                      <a:cubicBezTo>
                        <a:pt x="20990" y="40928"/>
                        <a:pt x="30904" y="34501"/>
                        <a:pt x="35455" y="25400"/>
                      </a:cubicBezTo>
                      <a:cubicBezTo>
                        <a:pt x="39446" y="17418"/>
                        <a:pt x="43922" y="0"/>
                        <a:pt x="43922" y="0"/>
                      </a:cubicBezTo>
                    </a:path>
                  </a:pathLst>
                </a:custGeom>
                <a:ln w="9525" cap="flat" cmpd="sng" algn="ctr">
                  <a:solidFill>
                    <a:srgbClr val="F3ABAE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0"/>
                </a:p>
              </p:txBody>
            </p:sp>
            <p:sp>
              <p:nvSpPr>
                <p:cNvPr id="111" name="Freeform 110"/>
                <p:cNvSpPr/>
                <p:nvPr/>
              </p:nvSpPr>
              <p:spPr>
                <a:xfrm>
                  <a:off x="1654059" y="728133"/>
                  <a:ext cx="42806" cy="236283"/>
                </a:xfrm>
                <a:custGeom>
                  <a:avLst/>
                  <a:gdLst>
                    <a:gd name="connsiteX0" fmla="*/ 43922 w 43922"/>
                    <a:gd name="connsiteY0" fmla="*/ 237067 h 237067"/>
                    <a:gd name="connsiteX1" fmla="*/ 1589 w 43922"/>
                    <a:gd name="connsiteY1" fmla="*/ 169333 h 237067"/>
                    <a:gd name="connsiteX2" fmla="*/ 10055 w 43922"/>
                    <a:gd name="connsiteY2" fmla="*/ 127000 h 237067"/>
                    <a:gd name="connsiteX3" fmla="*/ 18522 w 43922"/>
                    <a:gd name="connsiteY3" fmla="*/ 50800 h 237067"/>
                    <a:gd name="connsiteX4" fmla="*/ 35455 w 43922"/>
                    <a:gd name="connsiteY4" fmla="*/ 25400 h 237067"/>
                    <a:gd name="connsiteX5" fmla="*/ 43922 w 43922"/>
                    <a:gd name="connsiteY5" fmla="*/ 0 h 2370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3922" h="237067">
                      <a:moveTo>
                        <a:pt x="43922" y="237067"/>
                      </a:moveTo>
                      <a:cubicBezTo>
                        <a:pt x="34676" y="224739"/>
                        <a:pt x="3610" y="187525"/>
                        <a:pt x="1589" y="169333"/>
                      </a:cubicBezTo>
                      <a:cubicBezTo>
                        <a:pt x="0" y="155031"/>
                        <a:pt x="8020" y="141246"/>
                        <a:pt x="10055" y="127000"/>
                      </a:cubicBezTo>
                      <a:cubicBezTo>
                        <a:pt x="13669" y="101701"/>
                        <a:pt x="12324" y="75593"/>
                        <a:pt x="18522" y="50800"/>
                      </a:cubicBezTo>
                      <a:cubicBezTo>
                        <a:pt x="20990" y="40928"/>
                        <a:pt x="30904" y="34501"/>
                        <a:pt x="35455" y="25400"/>
                      </a:cubicBezTo>
                      <a:cubicBezTo>
                        <a:pt x="39446" y="17418"/>
                        <a:pt x="43922" y="0"/>
                        <a:pt x="43922" y="0"/>
                      </a:cubicBezTo>
                    </a:path>
                  </a:pathLst>
                </a:custGeom>
                <a:ln w="9525" cap="flat" cmpd="sng" algn="ctr">
                  <a:solidFill>
                    <a:srgbClr val="F3ABAE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0"/>
                </a:p>
              </p:txBody>
            </p:sp>
            <p:sp>
              <p:nvSpPr>
                <p:cNvPr id="112" name="Freeform 111"/>
                <p:cNvSpPr/>
                <p:nvPr/>
              </p:nvSpPr>
              <p:spPr>
                <a:xfrm>
                  <a:off x="1856991" y="753506"/>
                  <a:ext cx="44391" cy="237868"/>
                </a:xfrm>
                <a:custGeom>
                  <a:avLst/>
                  <a:gdLst>
                    <a:gd name="connsiteX0" fmla="*/ 43922 w 43922"/>
                    <a:gd name="connsiteY0" fmla="*/ 237067 h 237067"/>
                    <a:gd name="connsiteX1" fmla="*/ 1589 w 43922"/>
                    <a:gd name="connsiteY1" fmla="*/ 169333 h 237067"/>
                    <a:gd name="connsiteX2" fmla="*/ 10055 w 43922"/>
                    <a:gd name="connsiteY2" fmla="*/ 127000 h 237067"/>
                    <a:gd name="connsiteX3" fmla="*/ 18522 w 43922"/>
                    <a:gd name="connsiteY3" fmla="*/ 50800 h 237067"/>
                    <a:gd name="connsiteX4" fmla="*/ 35455 w 43922"/>
                    <a:gd name="connsiteY4" fmla="*/ 25400 h 237067"/>
                    <a:gd name="connsiteX5" fmla="*/ 43922 w 43922"/>
                    <a:gd name="connsiteY5" fmla="*/ 0 h 2370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3922" h="237067">
                      <a:moveTo>
                        <a:pt x="43922" y="237067"/>
                      </a:moveTo>
                      <a:cubicBezTo>
                        <a:pt x="34676" y="224739"/>
                        <a:pt x="3610" y="187525"/>
                        <a:pt x="1589" y="169333"/>
                      </a:cubicBezTo>
                      <a:cubicBezTo>
                        <a:pt x="0" y="155031"/>
                        <a:pt x="8020" y="141246"/>
                        <a:pt x="10055" y="127000"/>
                      </a:cubicBezTo>
                      <a:cubicBezTo>
                        <a:pt x="13669" y="101701"/>
                        <a:pt x="12324" y="75593"/>
                        <a:pt x="18522" y="50800"/>
                      </a:cubicBezTo>
                      <a:cubicBezTo>
                        <a:pt x="20990" y="40928"/>
                        <a:pt x="30904" y="34501"/>
                        <a:pt x="35455" y="25400"/>
                      </a:cubicBezTo>
                      <a:cubicBezTo>
                        <a:pt x="39446" y="17418"/>
                        <a:pt x="43922" y="0"/>
                        <a:pt x="43922" y="0"/>
                      </a:cubicBezTo>
                    </a:path>
                  </a:pathLst>
                </a:custGeom>
                <a:ln w="9525" cap="flat" cmpd="sng" algn="ctr">
                  <a:solidFill>
                    <a:srgbClr val="F3ABAE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0"/>
                </a:p>
              </p:txBody>
            </p:sp>
          </p:grpSp>
          <p:sp>
            <p:nvSpPr>
              <p:cNvPr id="113" name="Rounded Rectangle 112"/>
              <p:cNvSpPr/>
              <p:nvPr/>
            </p:nvSpPr>
            <p:spPr bwMode="auto">
              <a:xfrm>
                <a:off x="2200275" y="1327150"/>
                <a:ext cx="482600" cy="711200"/>
              </a:xfrm>
              <a:prstGeom prst="roundRect">
                <a:avLst/>
              </a:prstGeom>
              <a:solidFill>
                <a:srgbClr val="F3ABAE"/>
              </a:solidFill>
              <a:ln>
                <a:solidFill>
                  <a:srgbClr val="FF93A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/>
              </a:p>
            </p:txBody>
          </p:sp>
          <p:sp>
            <p:nvSpPr>
              <p:cNvPr id="114" name="Freeform 113"/>
              <p:cNvSpPr/>
              <p:nvPr/>
            </p:nvSpPr>
            <p:spPr bwMode="auto">
              <a:xfrm>
                <a:off x="2282825" y="1081088"/>
                <a:ext cx="44450" cy="236537"/>
              </a:xfrm>
              <a:custGeom>
                <a:avLst/>
                <a:gdLst>
                  <a:gd name="connsiteX0" fmla="*/ 43922 w 43922"/>
                  <a:gd name="connsiteY0" fmla="*/ 237067 h 237067"/>
                  <a:gd name="connsiteX1" fmla="*/ 1589 w 43922"/>
                  <a:gd name="connsiteY1" fmla="*/ 169333 h 237067"/>
                  <a:gd name="connsiteX2" fmla="*/ 10055 w 43922"/>
                  <a:gd name="connsiteY2" fmla="*/ 127000 h 237067"/>
                  <a:gd name="connsiteX3" fmla="*/ 18522 w 43922"/>
                  <a:gd name="connsiteY3" fmla="*/ 50800 h 237067"/>
                  <a:gd name="connsiteX4" fmla="*/ 35455 w 43922"/>
                  <a:gd name="connsiteY4" fmla="*/ 25400 h 237067"/>
                  <a:gd name="connsiteX5" fmla="*/ 43922 w 43922"/>
                  <a:gd name="connsiteY5" fmla="*/ 0 h 237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3922" h="237067">
                    <a:moveTo>
                      <a:pt x="43922" y="237067"/>
                    </a:moveTo>
                    <a:cubicBezTo>
                      <a:pt x="34676" y="224739"/>
                      <a:pt x="3610" y="187525"/>
                      <a:pt x="1589" y="169333"/>
                    </a:cubicBezTo>
                    <a:cubicBezTo>
                      <a:pt x="0" y="155031"/>
                      <a:pt x="8020" y="141246"/>
                      <a:pt x="10055" y="127000"/>
                    </a:cubicBezTo>
                    <a:cubicBezTo>
                      <a:pt x="13669" y="101701"/>
                      <a:pt x="12324" y="75593"/>
                      <a:pt x="18522" y="50800"/>
                    </a:cubicBezTo>
                    <a:cubicBezTo>
                      <a:pt x="20990" y="40928"/>
                      <a:pt x="30904" y="34501"/>
                      <a:pt x="35455" y="25400"/>
                    </a:cubicBezTo>
                    <a:cubicBezTo>
                      <a:pt x="39446" y="17418"/>
                      <a:pt x="43922" y="0"/>
                      <a:pt x="43922" y="0"/>
                    </a:cubicBezTo>
                  </a:path>
                </a:pathLst>
              </a:custGeom>
              <a:ln w="9525" cap="flat" cmpd="sng" algn="ctr">
                <a:solidFill>
                  <a:srgbClr val="F3ABAE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/>
              </a:p>
            </p:txBody>
          </p:sp>
          <p:sp>
            <p:nvSpPr>
              <p:cNvPr id="115" name="Oval 114"/>
              <p:cNvSpPr/>
              <p:nvPr/>
            </p:nvSpPr>
            <p:spPr bwMode="auto">
              <a:xfrm>
                <a:off x="2306638" y="1531938"/>
                <a:ext cx="306387" cy="441325"/>
              </a:xfrm>
              <a:prstGeom prst="ellipse">
                <a:avLst/>
              </a:prstGeom>
              <a:solidFill>
                <a:srgbClr val="FFC8DE"/>
              </a:solidFill>
              <a:ln>
                <a:solidFill>
                  <a:srgbClr val="F3ABAE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/>
              </a:p>
            </p:txBody>
          </p:sp>
          <p:sp>
            <p:nvSpPr>
              <p:cNvPr id="116" name="Freeform 115"/>
              <p:cNvSpPr/>
              <p:nvPr/>
            </p:nvSpPr>
            <p:spPr bwMode="auto">
              <a:xfrm>
                <a:off x="2411413" y="1071563"/>
                <a:ext cx="49212" cy="246062"/>
              </a:xfrm>
              <a:custGeom>
                <a:avLst/>
                <a:gdLst>
                  <a:gd name="connsiteX0" fmla="*/ 0 w 47892"/>
                  <a:gd name="connsiteY0" fmla="*/ 245534 h 245534"/>
                  <a:gd name="connsiteX1" fmla="*/ 8466 w 47892"/>
                  <a:gd name="connsiteY1" fmla="*/ 203200 h 245534"/>
                  <a:gd name="connsiteX2" fmla="*/ 25400 w 47892"/>
                  <a:gd name="connsiteY2" fmla="*/ 186267 h 245534"/>
                  <a:gd name="connsiteX3" fmla="*/ 33866 w 47892"/>
                  <a:gd name="connsiteY3" fmla="*/ 152400 h 245534"/>
                  <a:gd name="connsiteX4" fmla="*/ 16933 w 47892"/>
                  <a:gd name="connsiteY4" fmla="*/ 110067 h 245534"/>
                  <a:gd name="connsiteX5" fmla="*/ 0 w 47892"/>
                  <a:gd name="connsiteY5" fmla="*/ 84667 h 245534"/>
                  <a:gd name="connsiteX6" fmla="*/ 42333 w 47892"/>
                  <a:gd name="connsiteY6" fmla="*/ 42334 h 245534"/>
                  <a:gd name="connsiteX7" fmla="*/ 42333 w 47892"/>
                  <a:gd name="connsiteY7" fmla="*/ 0 h 245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892" h="245534">
                    <a:moveTo>
                      <a:pt x="0" y="245534"/>
                    </a:moveTo>
                    <a:cubicBezTo>
                      <a:pt x="2822" y="231423"/>
                      <a:pt x="2797" y="216427"/>
                      <a:pt x="8466" y="203200"/>
                    </a:cubicBezTo>
                    <a:cubicBezTo>
                      <a:pt x="11610" y="195863"/>
                      <a:pt x="21830" y="193407"/>
                      <a:pt x="25400" y="186267"/>
                    </a:cubicBezTo>
                    <a:cubicBezTo>
                      <a:pt x="30604" y="175859"/>
                      <a:pt x="31044" y="163689"/>
                      <a:pt x="33866" y="152400"/>
                    </a:cubicBezTo>
                    <a:cubicBezTo>
                      <a:pt x="28222" y="138289"/>
                      <a:pt x="23730" y="123661"/>
                      <a:pt x="16933" y="110067"/>
                    </a:cubicBezTo>
                    <a:cubicBezTo>
                      <a:pt x="12382" y="100966"/>
                      <a:pt x="0" y="94843"/>
                      <a:pt x="0" y="84667"/>
                    </a:cubicBezTo>
                    <a:cubicBezTo>
                      <a:pt x="0" y="47036"/>
                      <a:pt x="31044" y="68676"/>
                      <a:pt x="42333" y="42334"/>
                    </a:cubicBezTo>
                    <a:cubicBezTo>
                      <a:pt x="47892" y="29364"/>
                      <a:pt x="42333" y="14111"/>
                      <a:pt x="42333" y="0"/>
                    </a:cubicBezTo>
                  </a:path>
                </a:pathLst>
              </a:custGeom>
              <a:ln w="9525" cap="flat" cmpd="sng" algn="ctr">
                <a:solidFill>
                  <a:srgbClr val="FF93A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/>
              </a:p>
            </p:txBody>
          </p:sp>
          <p:sp>
            <p:nvSpPr>
              <p:cNvPr id="117" name="Freeform 116"/>
              <p:cNvSpPr/>
              <p:nvPr/>
            </p:nvSpPr>
            <p:spPr bwMode="auto">
              <a:xfrm>
                <a:off x="2495550" y="1071563"/>
                <a:ext cx="42863" cy="238125"/>
              </a:xfrm>
              <a:custGeom>
                <a:avLst/>
                <a:gdLst>
                  <a:gd name="connsiteX0" fmla="*/ 43922 w 43922"/>
                  <a:gd name="connsiteY0" fmla="*/ 237067 h 237067"/>
                  <a:gd name="connsiteX1" fmla="*/ 1589 w 43922"/>
                  <a:gd name="connsiteY1" fmla="*/ 169333 h 237067"/>
                  <a:gd name="connsiteX2" fmla="*/ 10055 w 43922"/>
                  <a:gd name="connsiteY2" fmla="*/ 127000 h 237067"/>
                  <a:gd name="connsiteX3" fmla="*/ 18522 w 43922"/>
                  <a:gd name="connsiteY3" fmla="*/ 50800 h 237067"/>
                  <a:gd name="connsiteX4" fmla="*/ 35455 w 43922"/>
                  <a:gd name="connsiteY4" fmla="*/ 25400 h 237067"/>
                  <a:gd name="connsiteX5" fmla="*/ 43922 w 43922"/>
                  <a:gd name="connsiteY5" fmla="*/ 0 h 237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3922" h="237067">
                    <a:moveTo>
                      <a:pt x="43922" y="237067"/>
                    </a:moveTo>
                    <a:cubicBezTo>
                      <a:pt x="34676" y="224739"/>
                      <a:pt x="3610" y="187525"/>
                      <a:pt x="1589" y="169333"/>
                    </a:cubicBezTo>
                    <a:cubicBezTo>
                      <a:pt x="0" y="155031"/>
                      <a:pt x="8020" y="141246"/>
                      <a:pt x="10055" y="127000"/>
                    </a:cubicBezTo>
                    <a:cubicBezTo>
                      <a:pt x="13669" y="101701"/>
                      <a:pt x="12324" y="75593"/>
                      <a:pt x="18522" y="50800"/>
                    </a:cubicBezTo>
                    <a:cubicBezTo>
                      <a:pt x="20990" y="40928"/>
                      <a:pt x="30904" y="34501"/>
                      <a:pt x="35455" y="25400"/>
                    </a:cubicBezTo>
                    <a:cubicBezTo>
                      <a:pt x="39446" y="17418"/>
                      <a:pt x="43922" y="0"/>
                      <a:pt x="43922" y="0"/>
                    </a:cubicBezTo>
                  </a:path>
                </a:pathLst>
              </a:custGeom>
              <a:ln w="9525" cap="flat" cmpd="sng" algn="ctr">
                <a:solidFill>
                  <a:srgbClr val="F3ABAE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/>
              </a:p>
            </p:txBody>
          </p:sp>
          <p:sp>
            <p:nvSpPr>
              <p:cNvPr id="118" name="Freeform 117"/>
              <p:cNvSpPr/>
              <p:nvPr/>
            </p:nvSpPr>
            <p:spPr bwMode="auto">
              <a:xfrm>
                <a:off x="2351088" y="1063625"/>
                <a:ext cx="44450" cy="238125"/>
              </a:xfrm>
              <a:custGeom>
                <a:avLst/>
                <a:gdLst>
                  <a:gd name="connsiteX0" fmla="*/ 43922 w 43922"/>
                  <a:gd name="connsiteY0" fmla="*/ 237067 h 237067"/>
                  <a:gd name="connsiteX1" fmla="*/ 1589 w 43922"/>
                  <a:gd name="connsiteY1" fmla="*/ 169333 h 237067"/>
                  <a:gd name="connsiteX2" fmla="*/ 10055 w 43922"/>
                  <a:gd name="connsiteY2" fmla="*/ 127000 h 237067"/>
                  <a:gd name="connsiteX3" fmla="*/ 18522 w 43922"/>
                  <a:gd name="connsiteY3" fmla="*/ 50800 h 237067"/>
                  <a:gd name="connsiteX4" fmla="*/ 35455 w 43922"/>
                  <a:gd name="connsiteY4" fmla="*/ 25400 h 237067"/>
                  <a:gd name="connsiteX5" fmla="*/ 43922 w 43922"/>
                  <a:gd name="connsiteY5" fmla="*/ 0 h 237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3922" h="237067">
                    <a:moveTo>
                      <a:pt x="43922" y="237067"/>
                    </a:moveTo>
                    <a:cubicBezTo>
                      <a:pt x="34676" y="224739"/>
                      <a:pt x="3610" y="187525"/>
                      <a:pt x="1589" y="169333"/>
                    </a:cubicBezTo>
                    <a:cubicBezTo>
                      <a:pt x="0" y="155031"/>
                      <a:pt x="8020" y="141246"/>
                      <a:pt x="10055" y="127000"/>
                    </a:cubicBezTo>
                    <a:cubicBezTo>
                      <a:pt x="13669" y="101701"/>
                      <a:pt x="12324" y="75593"/>
                      <a:pt x="18522" y="50800"/>
                    </a:cubicBezTo>
                    <a:cubicBezTo>
                      <a:pt x="20990" y="40928"/>
                      <a:pt x="30904" y="34501"/>
                      <a:pt x="35455" y="25400"/>
                    </a:cubicBezTo>
                    <a:cubicBezTo>
                      <a:pt x="39446" y="17418"/>
                      <a:pt x="43922" y="0"/>
                      <a:pt x="43922" y="0"/>
                    </a:cubicBezTo>
                  </a:path>
                </a:pathLst>
              </a:custGeom>
              <a:ln w="9525" cap="flat" cmpd="sng" algn="ctr">
                <a:solidFill>
                  <a:srgbClr val="F3ABAE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/>
              </a:p>
            </p:txBody>
          </p:sp>
          <p:sp>
            <p:nvSpPr>
              <p:cNvPr id="119" name="Freeform 118"/>
              <p:cNvSpPr/>
              <p:nvPr/>
            </p:nvSpPr>
            <p:spPr bwMode="auto">
              <a:xfrm>
                <a:off x="2554288" y="1089025"/>
                <a:ext cx="44450" cy="238125"/>
              </a:xfrm>
              <a:custGeom>
                <a:avLst/>
                <a:gdLst>
                  <a:gd name="connsiteX0" fmla="*/ 43922 w 43922"/>
                  <a:gd name="connsiteY0" fmla="*/ 237067 h 237067"/>
                  <a:gd name="connsiteX1" fmla="*/ 1589 w 43922"/>
                  <a:gd name="connsiteY1" fmla="*/ 169333 h 237067"/>
                  <a:gd name="connsiteX2" fmla="*/ 10055 w 43922"/>
                  <a:gd name="connsiteY2" fmla="*/ 127000 h 237067"/>
                  <a:gd name="connsiteX3" fmla="*/ 18522 w 43922"/>
                  <a:gd name="connsiteY3" fmla="*/ 50800 h 237067"/>
                  <a:gd name="connsiteX4" fmla="*/ 35455 w 43922"/>
                  <a:gd name="connsiteY4" fmla="*/ 25400 h 237067"/>
                  <a:gd name="connsiteX5" fmla="*/ 43922 w 43922"/>
                  <a:gd name="connsiteY5" fmla="*/ 0 h 237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3922" h="237067">
                    <a:moveTo>
                      <a:pt x="43922" y="237067"/>
                    </a:moveTo>
                    <a:cubicBezTo>
                      <a:pt x="34676" y="224739"/>
                      <a:pt x="3610" y="187525"/>
                      <a:pt x="1589" y="169333"/>
                    </a:cubicBezTo>
                    <a:cubicBezTo>
                      <a:pt x="0" y="155031"/>
                      <a:pt x="8020" y="141246"/>
                      <a:pt x="10055" y="127000"/>
                    </a:cubicBezTo>
                    <a:cubicBezTo>
                      <a:pt x="13669" y="101701"/>
                      <a:pt x="12324" y="75593"/>
                      <a:pt x="18522" y="50800"/>
                    </a:cubicBezTo>
                    <a:cubicBezTo>
                      <a:pt x="20990" y="40928"/>
                      <a:pt x="30904" y="34501"/>
                      <a:pt x="35455" y="25400"/>
                    </a:cubicBezTo>
                    <a:cubicBezTo>
                      <a:pt x="39446" y="17418"/>
                      <a:pt x="43922" y="0"/>
                      <a:pt x="43922" y="0"/>
                    </a:cubicBezTo>
                  </a:path>
                </a:pathLst>
              </a:custGeom>
              <a:ln w="9525" cap="flat" cmpd="sng" algn="ctr">
                <a:solidFill>
                  <a:srgbClr val="F3ABAE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/>
              </a:p>
            </p:txBody>
          </p:sp>
          <p:sp>
            <p:nvSpPr>
              <p:cNvPr id="120" name="Freeform 119"/>
              <p:cNvSpPr/>
              <p:nvPr/>
            </p:nvSpPr>
            <p:spPr bwMode="auto">
              <a:xfrm>
                <a:off x="1928813" y="1071563"/>
                <a:ext cx="49212" cy="246062"/>
              </a:xfrm>
              <a:custGeom>
                <a:avLst/>
                <a:gdLst>
                  <a:gd name="connsiteX0" fmla="*/ 0 w 47892"/>
                  <a:gd name="connsiteY0" fmla="*/ 245534 h 245534"/>
                  <a:gd name="connsiteX1" fmla="*/ 8466 w 47892"/>
                  <a:gd name="connsiteY1" fmla="*/ 203200 h 245534"/>
                  <a:gd name="connsiteX2" fmla="*/ 25400 w 47892"/>
                  <a:gd name="connsiteY2" fmla="*/ 186267 h 245534"/>
                  <a:gd name="connsiteX3" fmla="*/ 33866 w 47892"/>
                  <a:gd name="connsiteY3" fmla="*/ 152400 h 245534"/>
                  <a:gd name="connsiteX4" fmla="*/ 16933 w 47892"/>
                  <a:gd name="connsiteY4" fmla="*/ 110067 h 245534"/>
                  <a:gd name="connsiteX5" fmla="*/ 0 w 47892"/>
                  <a:gd name="connsiteY5" fmla="*/ 84667 h 245534"/>
                  <a:gd name="connsiteX6" fmla="*/ 42333 w 47892"/>
                  <a:gd name="connsiteY6" fmla="*/ 42334 h 245534"/>
                  <a:gd name="connsiteX7" fmla="*/ 42333 w 47892"/>
                  <a:gd name="connsiteY7" fmla="*/ 0 h 245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892" h="245534">
                    <a:moveTo>
                      <a:pt x="0" y="245534"/>
                    </a:moveTo>
                    <a:cubicBezTo>
                      <a:pt x="2822" y="231423"/>
                      <a:pt x="2797" y="216427"/>
                      <a:pt x="8466" y="203200"/>
                    </a:cubicBezTo>
                    <a:cubicBezTo>
                      <a:pt x="11610" y="195863"/>
                      <a:pt x="21830" y="193407"/>
                      <a:pt x="25400" y="186267"/>
                    </a:cubicBezTo>
                    <a:cubicBezTo>
                      <a:pt x="30604" y="175859"/>
                      <a:pt x="31044" y="163689"/>
                      <a:pt x="33866" y="152400"/>
                    </a:cubicBezTo>
                    <a:cubicBezTo>
                      <a:pt x="28222" y="138289"/>
                      <a:pt x="23730" y="123661"/>
                      <a:pt x="16933" y="110067"/>
                    </a:cubicBezTo>
                    <a:cubicBezTo>
                      <a:pt x="12382" y="100966"/>
                      <a:pt x="0" y="94843"/>
                      <a:pt x="0" y="84667"/>
                    </a:cubicBezTo>
                    <a:cubicBezTo>
                      <a:pt x="0" y="47036"/>
                      <a:pt x="31044" y="68676"/>
                      <a:pt x="42333" y="42334"/>
                    </a:cubicBezTo>
                    <a:cubicBezTo>
                      <a:pt x="47892" y="29364"/>
                      <a:pt x="42333" y="14111"/>
                      <a:pt x="42333" y="0"/>
                    </a:cubicBezTo>
                  </a:path>
                </a:pathLst>
              </a:custGeom>
              <a:ln w="9525" cap="flat" cmpd="sng" algn="ctr">
                <a:solidFill>
                  <a:srgbClr val="FF93A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/>
              </a:p>
            </p:txBody>
          </p:sp>
          <p:sp>
            <p:nvSpPr>
              <p:cNvPr id="121" name="Freeform 120"/>
              <p:cNvSpPr/>
              <p:nvPr/>
            </p:nvSpPr>
            <p:spPr bwMode="auto">
              <a:xfrm>
                <a:off x="2012950" y="1071563"/>
                <a:ext cx="42863" cy="238125"/>
              </a:xfrm>
              <a:custGeom>
                <a:avLst/>
                <a:gdLst>
                  <a:gd name="connsiteX0" fmla="*/ 43922 w 43922"/>
                  <a:gd name="connsiteY0" fmla="*/ 237067 h 237067"/>
                  <a:gd name="connsiteX1" fmla="*/ 1589 w 43922"/>
                  <a:gd name="connsiteY1" fmla="*/ 169333 h 237067"/>
                  <a:gd name="connsiteX2" fmla="*/ 10055 w 43922"/>
                  <a:gd name="connsiteY2" fmla="*/ 127000 h 237067"/>
                  <a:gd name="connsiteX3" fmla="*/ 18522 w 43922"/>
                  <a:gd name="connsiteY3" fmla="*/ 50800 h 237067"/>
                  <a:gd name="connsiteX4" fmla="*/ 35455 w 43922"/>
                  <a:gd name="connsiteY4" fmla="*/ 25400 h 237067"/>
                  <a:gd name="connsiteX5" fmla="*/ 43922 w 43922"/>
                  <a:gd name="connsiteY5" fmla="*/ 0 h 237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3922" h="237067">
                    <a:moveTo>
                      <a:pt x="43922" y="237067"/>
                    </a:moveTo>
                    <a:cubicBezTo>
                      <a:pt x="34676" y="224739"/>
                      <a:pt x="3610" y="187525"/>
                      <a:pt x="1589" y="169333"/>
                    </a:cubicBezTo>
                    <a:cubicBezTo>
                      <a:pt x="0" y="155031"/>
                      <a:pt x="8020" y="141246"/>
                      <a:pt x="10055" y="127000"/>
                    </a:cubicBezTo>
                    <a:cubicBezTo>
                      <a:pt x="13669" y="101701"/>
                      <a:pt x="12324" y="75593"/>
                      <a:pt x="18522" y="50800"/>
                    </a:cubicBezTo>
                    <a:cubicBezTo>
                      <a:pt x="20990" y="40928"/>
                      <a:pt x="30904" y="34501"/>
                      <a:pt x="35455" y="25400"/>
                    </a:cubicBezTo>
                    <a:cubicBezTo>
                      <a:pt x="39446" y="17418"/>
                      <a:pt x="43922" y="0"/>
                      <a:pt x="43922" y="0"/>
                    </a:cubicBezTo>
                  </a:path>
                </a:pathLst>
              </a:custGeom>
              <a:ln w="9525" cap="flat" cmpd="sng" algn="ctr">
                <a:solidFill>
                  <a:srgbClr val="F3ABAE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/>
              </a:p>
            </p:txBody>
          </p:sp>
          <p:sp>
            <p:nvSpPr>
              <p:cNvPr id="122" name="Freeform 121"/>
              <p:cNvSpPr/>
              <p:nvPr/>
            </p:nvSpPr>
            <p:spPr bwMode="auto">
              <a:xfrm>
                <a:off x="2071688" y="1089025"/>
                <a:ext cx="44450" cy="238125"/>
              </a:xfrm>
              <a:custGeom>
                <a:avLst/>
                <a:gdLst>
                  <a:gd name="connsiteX0" fmla="*/ 43922 w 43922"/>
                  <a:gd name="connsiteY0" fmla="*/ 237067 h 237067"/>
                  <a:gd name="connsiteX1" fmla="*/ 1589 w 43922"/>
                  <a:gd name="connsiteY1" fmla="*/ 169333 h 237067"/>
                  <a:gd name="connsiteX2" fmla="*/ 10055 w 43922"/>
                  <a:gd name="connsiteY2" fmla="*/ 127000 h 237067"/>
                  <a:gd name="connsiteX3" fmla="*/ 18522 w 43922"/>
                  <a:gd name="connsiteY3" fmla="*/ 50800 h 237067"/>
                  <a:gd name="connsiteX4" fmla="*/ 35455 w 43922"/>
                  <a:gd name="connsiteY4" fmla="*/ 25400 h 237067"/>
                  <a:gd name="connsiteX5" fmla="*/ 43922 w 43922"/>
                  <a:gd name="connsiteY5" fmla="*/ 0 h 237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3922" h="237067">
                    <a:moveTo>
                      <a:pt x="43922" y="237067"/>
                    </a:moveTo>
                    <a:cubicBezTo>
                      <a:pt x="34676" y="224739"/>
                      <a:pt x="3610" y="187525"/>
                      <a:pt x="1589" y="169333"/>
                    </a:cubicBezTo>
                    <a:cubicBezTo>
                      <a:pt x="0" y="155031"/>
                      <a:pt x="8020" y="141246"/>
                      <a:pt x="10055" y="127000"/>
                    </a:cubicBezTo>
                    <a:cubicBezTo>
                      <a:pt x="13669" y="101701"/>
                      <a:pt x="12324" y="75593"/>
                      <a:pt x="18522" y="50800"/>
                    </a:cubicBezTo>
                    <a:cubicBezTo>
                      <a:pt x="20990" y="40928"/>
                      <a:pt x="30904" y="34501"/>
                      <a:pt x="35455" y="25400"/>
                    </a:cubicBezTo>
                    <a:cubicBezTo>
                      <a:pt x="39446" y="17418"/>
                      <a:pt x="43922" y="0"/>
                      <a:pt x="43922" y="0"/>
                    </a:cubicBezTo>
                  </a:path>
                </a:pathLst>
              </a:custGeom>
              <a:ln w="9525" cap="flat" cmpd="sng" algn="ctr">
                <a:solidFill>
                  <a:srgbClr val="F3ABAE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/>
              </a:p>
            </p:txBody>
          </p:sp>
          <p:sp>
            <p:nvSpPr>
              <p:cNvPr id="123" name="Oval 122"/>
              <p:cNvSpPr/>
              <p:nvPr/>
            </p:nvSpPr>
            <p:spPr bwMode="auto">
              <a:xfrm>
                <a:off x="1824038" y="1531938"/>
                <a:ext cx="306387" cy="441325"/>
              </a:xfrm>
              <a:prstGeom prst="ellipse">
                <a:avLst/>
              </a:prstGeom>
              <a:solidFill>
                <a:srgbClr val="FFC8DE"/>
              </a:solidFill>
              <a:ln>
                <a:solidFill>
                  <a:srgbClr val="F3ABAE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/>
              </a:p>
            </p:txBody>
          </p:sp>
          <p:sp>
            <p:nvSpPr>
              <p:cNvPr id="124" name="Oval 123"/>
              <p:cNvSpPr/>
              <p:nvPr/>
            </p:nvSpPr>
            <p:spPr bwMode="auto">
              <a:xfrm>
                <a:off x="1430338" y="1566863"/>
                <a:ext cx="198437" cy="349250"/>
              </a:xfrm>
              <a:prstGeom prst="ellipse">
                <a:avLst/>
              </a:prstGeom>
              <a:solidFill>
                <a:srgbClr val="FFC8DE"/>
              </a:solidFill>
              <a:ln>
                <a:solidFill>
                  <a:srgbClr val="F3ABAE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/>
              </a:p>
            </p:txBody>
          </p:sp>
          <p:sp>
            <p:nvSpPr>
              <p:cNvPr id="125" name="Freeform 124"/>
              <p:cNvSpPr/>
              <p:nvPr/>
            </p:nvSpPr>
            <p:spPr bwMode="auto">
              <a:xfrm>
                <a:off x="1298575" y="1341438"/>
                <a:ext cx="46038" cy="671512"/>
              </a:xfrm>
              <a:custGeom>
                <a:avLst/>
                <a:gdLst>
                  <a:gd name="connsiteX0" fmla="*/ 38100 w 57259"/>
                  <a:gd name="connsiteY0" fmla="*/ 0 h 590550"/>
                  <a:gd name="connsiteX1" fmla="*/ 31750 w 57259"/>
                  <a:gd name="connsiteY1" fmla="*/ 31750 h 590550"/>
                  <a:gd name="connsiteX2" fmla="*/ 12700 w 57259"/>
                  <a:gd name="connsiteY2" fmla="*/ 44450 h 590550"/>
                  <a:gd name="connsiteX3" fmla="*/ 0 w 57259"/>
                  <a:gd name="connsiteY3" fmla="*/ 63500 h 590550"/>
                  <a:gd name="connsiteX4" fmla="*/ 19050 w 57259"/>
                  <a:gd name="connsiteY4" fmla="*/ 69850 h 590550"/>
                  <a:gd name="connsiteX5" fmla="*/ 38100 w 57259"/>
                  <a:gd name="connsiteY5" fmla="*/ 184150 h 590550"/>
                  <a:gd name="connsiteX6" fmla="*/ 50800 w 57259"/>
                  <a:gd name="connsiteY6" fmla="*/ 203200 h 590550"/>
                  <a:gd name="connsiteX7" fmla="*/ 57150 w 57259"/>
                  <a:gd name="connsiteY7" fmla="*/ 222250 h 590550"/>
                  <a:gd name="connsiteX8" fmla="*/ 44450 w 57259"/>
                  <a:gd name="connsiteY8" fmla="*/ 260350 h 590550"/>
                  <a:gd name="connsiteX9" fmla="*/ 38100 w 57259"/>
                  <a:gd name="connsiteY9" fmla="*/ 355600 h 590550"/>
                  <a:gd name="connsiteX10" fmla="*/ 12700 w 57259"/>
                  <a:gd name="connsiteY10" fmla="*/ 393700 h 590550"/>
                  <a:gd name="connsiteX11" fmla="*/ 6350 w 57259"/>
                  <a:gd name="connsiteY11" fmla="*/ 412750 h 590550"/>
                  <a:gd name="connsiteX12" fmla="*/ 12700 w 57259"/>
                  <a:gd name="connsiteY12" fmla="*/ 450850 h 590550"/>
                  <a:gd name="connsiteX13" fmla="*/ 50800 w 57259"/>
                  <a:gd name="connsiteY13" fmla="*/ 476250 h 590550"/>
                  <a:gd name="connsiteX14" fmla="*/ 50800 w 57259"/>
                  <a:gd name="connsiteY14" fmla="*/ 520700 h 590550"/>
                  <a:gd name="connsiteX15" fmla="*/ 44450 w 57259"/>
                  <a:gd name="connsiteY15" fmla="*/ 539750 h 590550"/>
                  <a:gd name="connsiteX16" fmla="*/ 6350 w 57259"/>
                  <a:gd name="connsiteY16" fmla="*/ 571500 h 590550"/>
                  <a:gd name="connsiteX17" fmla="*/ 6350 w 57259"/>
                  <a:gd name="connsiteY17" fmla="*/ 590550 h 590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7259" h="590550">
                    <a:moveTo>
                      <a:pt x="38100" y="0"/>
                    </a:moveTo>
                    <a:cubicBezTo>
                      <a:pt x="35983" y="10583"/>
                      <a:pt x="37105" y="22379"/>
                      <a:pt x="31750" y="31750"/>
                    </a:cubicBezTo>
                    <a:cubicBezTo>
                      <a:pt x="27964" y="38376"/>
                      <a:pt x="18096" y="39054"/>
                      <a:pt x="12700" y="44450"/>
                    </a:cubicBezTo>
                    <a:cubicBezTo>
                      <a:pt x="7304" y="49846"/>
                      <a:pt x="4233" y="57150"/>
                      <a:pt x="0" y="63500"/>
                    </a:cubicBezTo>
                    <a:cubicBezTo>
                      <a:pt x="6350" y="65617"/>
                      <a:pt x="13823" y="65669"/>
                      <a:pt x="19050" y="69850"/>
                    </a:cubicBezTo>
                    <a:cubicBezTo>
                      <a:pt x="48162" y="93139"/>
                      <a:pt x="36409" y="174001"/>
                      <a:pt x="38100" y="184150"/>
                    </a:cubicBezTo>
                    <a:cubicBezTo>
                      <a:pt x="39355" y="191678"/>
                      <a:pt x="47387" y="196374"/>
                      <a:pt x="50800" y="203200"/>
                    </a:cubicBezTo>
                    <a:cubicBezTo>
                      <a:pt x="53793" y="209187"/>
                      <a:pt x="55033" y="215900"/>
                      <a:pt x="57150" y="222250"/>
                    </a:cubicBezTo>
                    <a:cubicBezTo>
                      <a:pt x="52917" y="234950"/>
                      <a:pt x="45340" y="246993"/>
                      <a:pt x="44450" y="260350"/>
                    </a:cubicBezTo>
                    <a:cubicBezTo>
                      <a:pt x="42333" y="292100"/>
                      <a:pt x="45470" y="324645"/>
                      <a:pt x="38100" y="355600"/>
                    </a:cubicBezTo>
                    <a:cubicBezTo>
                      <a:pt x="34565" y="370448"/>
                      <a:pt x="17527" y="379220"/>
                      <a:pt x="12700" y="393700"/>
                    </a:cubicBezTo>
                    <a:lnTo>
                      <a:pt x="6350" y="412750"/>
                    </a:lnTo>
                    <a:cubicBezTo>
                      <a:pt x="8467" y="425450"/>
                      <a:pt x="5317" y="440302"/>
                      <a:pt x="12700" y="450850"/>
                    </a:cubicBezTo>
                    <a:cubicBezTo>
                      <a:pt x="21453" y="463354"/>
                      <a:pt x="50800" y="476250"/>
                      <a:pt x="50800" y="476250"/>
                    </a:cubicBezTo>
                    <a:cubicBezTo>
                      <a:pt x="59439" y="502168"/>
                      <a:pt x="59387" y="490646"/>
                      <a:pt x="50800" y="520700"/>
                    </a:cubicBezTo>
                    <a:cubicBezTo>
                      <a:pt x="48961" y="527136"/>
                      <a:pt x="48631" y="534523"/>
                      <a:pt x="44450" y="539750"/>
                    </a:cubicBezTo>
                    <a:cubicBezTo>
                      <a:pt x="25000" y="564062"/>
                      <a:pt x="22474" y="539251"/>
                      <a:pt x="6350" y="571500"/>
                    </a:cubicBezTo>
                    <a:cubicBezTo>
                      <a:pt x="3510" y="577180"/>
                      <a:pt x="6350" y="584200"/>
                      <a:pt x="6350" y="590550"/>
                    </a:cubicBezTo>
                  </a:path>
                </a:pathLst>
              </a:custGeom>
              <a:ln w="31750">
                <a:solidFill>
                  <a:srgbClr val="F19D9D">
                    <a:alpha val="98000"/>
                  </a:srgb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/>
              </a:p>
            </p:txBody>
          </p:sp>
          <p:grpSp>
            <p:nvGrpSpPr>
              <p:cNvPr id="126" name="Group 458"/>
              <p:cNvGrpSpPr>
                <a:grpSpLocks/>
              </p:cNvGrpSpPr>
              <p:nvPr/>
            </p:nvGrpSpPr>
            <p:grpSpPr bwMode="auto">
              <a:xfrm>
                <a:off x="2700338" y="1065213"/>
                <a:ext cx="971550" cy="979487"/>
                <a:chOff x="6838575" y="736915"/>
                <a:chExt cx="971195" cy="978164"/>
              </a:xfrm>
            </p:grpSpPr>
            <p:grpSp>
              <p:nvGrpSpPr>
                <p:cNvPr id="127" name="Group 459"/>
                <p:cNvGrpSpPr>
                  <a:grpSpLocks/>
                </p:cNvGrpSpPr>
                <p:nvPr/>
              </p:nvGrpSpPr>
              <p:grpSpPr bwMode="auto">
                <a:xfrm>
                  <a:off x="6838575" y="741406"/>
                  <a:ext cx="482600" cy="973673"/>
                  <a:chOff x="5852290" y="742942"/>
                  <a:chExt cx="482600" cy="973673"/>
                </a:xfrm>
              </p:grpSpPr>
              <p:sp>
                <p:nvSpPr>
                  <p:cNvPr id="136" name="Rounded Rectangle 135"/>
                  <p:cNvSpPr/>
                  <p:nvPr/>
                </p:nvSpPr>
                <p:spPr>
                  <a:xfrm>
                    <a:off x="5852290" y="1006376"/>
                    <a:ext cx="482424" cy="714996"/>
                  </a:xfrm>
                  <a:prstGeom prst="roundRect">
                    <a:avLst/>
                  </a:prstGeom>
                  <a:solidFill>
                    <a:srgbClr val="F3ABAE"/>
                  </a:solidFill>
                  <a:ln>
                    <a:solidFill>
                      <a:srgbClr val="FF93A2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b="0"/>
                  </a:p>
                </p:txBody>
              </p:sp>
              <p:sp>
                <p:nvSpPr>
                  <p:cNvPr id="137" name="Oval 136"/>
                  <p:cNvSpPr/>
                  <p:nvPr/>
                </p:nvSpPr>
                <p:spPr>
                  <a:xfrm>
                    <a:off x="5958613" y="1210887"/>
                    <a:ext cx="306276" cy="445484"/>
                  </a:xfrm>
                  <a:prstGeom prst="ellipse">
                    <a:avLst/>
                  </a:prstGeom>
                  <a:solidFill>
                    <a:srgbClr val="FFC8DE"/>
                  </a:solidFill>
                  <a:ln>
                    <a:solidFill>
                      <a:srgbClr val="F3ABAE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b="0"/>
                  </a:p>
                </p:txBody>
              </p:sp>
              <p:sp>
                <p:nvSpPr>
                  <p:cNvPr id="138" name="Freeform 137"/>
                  <p:cNvSpPr/>
                  <p:nvPr/>
                </p:nvSpPr>
                <p:spPr>
                  <a:xfrm>
                    <a:off x="5934810" y="760646"/>
                    <a:ext cx="44434" cy="236217"/>
                  </a:xfrm>
                  <a:custGeom>
                    <a:avLst/>
                    <a:gdLst>
                      <a:gd name="connsiteX0" fmla="*/ 43922 w 43922"/>
                      <a:gd name="connsiteY0" fmla="*/ 237067 h 237067"/>
                      <a:gd name="connsiteX1" fmla="*/ 1589 w 43922"/>
                      <a:gd name="connsiteY1" fmla="*/ 169333 h 237067"/>
                      <a:gd name="connsiteX2" fmla="*/ 10055 w 43922"/>
                      <a:gd name="connsiteY2" fmla="*/ 127000 h 237067"/>
                      <a:gd name="connsiteX3" fmla="*/ 18522 w 43922"/>
                      <a:gd name="connsiteY3" fmla="*/ 50800 h 237067"/>
                      <a:gd name="connsiteX4" fmla="*/ 35455 w 43922"/>
                      <a:gd name="connsiteY4" fmla="*/ 25400 h 237067"/>
                      <a:gd name="connsiteX5" fmla="*/ 43922 w 43922"/>
                      <a:gd name="connsiteY5" fmla="*/ 0 h 2370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3922" h="237067">
                        <a:moveTo>
                          <a:pt x="43922" y="237067"/>
                        </a:moveTo>
                        <a:cubicBezTo>
                          <a:pt x="34676" y="224739"/>
                          <a:pt x="3610" y="187525"/>
                          <a:pt x="1589" y="169333"/>
                        </a:cubicBezTo>
                        <a:cubicBezTo>
                          <a:pt x="0" y="155031"/>
                          <a:pt x="8020" y="141246"/>
                          <a:pt x="10055" y="127000"/>
                        </a:cubicBezTo>
                        <a:cubicBezTo>
                          <a:pt x="13669" y="101701"/>
                          <a:pt x="12324" y="75593"/>
                          <a:pt x="18522" y="50800"/>
                        </a:cubicBezTo>
                        <a:cubicBezTo>
                          <a:pt x="20990" y="40928"/>
                          <a:pt x="30904" y="34501"/>
                          <a:pt x="35455" y="25400"/>
                        </a:cubicBezTo>
                        <a:cubicBezTo>
                          <a:pt x="39446" y="17418"/>
                          <a:pt x="43922" y="0"/>
                          <a:pt x="43922" y="0"/>
                        </a:cubicBezTo>
                      </a:path>
                    </a:pathLst>
                  </a:custGeom>
                  <a:ln w="9525" cap="flat" cmpd="sng" algn="ctr">
                    <a:solidFill>
                      <a:srgbClr val="F3ABAE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b="0"/>
                  </a:p>
                </p:txBody>
              </p:sp>
              <p:sp>
                <p:nvSpPr>
                  <p:cNvPr id="139" name="Freeform 138"/>
                  <p:cNvSpPr/>
                  <p:nvPr/>
                </p:nvSpPr>
                <p:spPr>
                  <a:xfrm>
                    <a:off x="6063350" y="751134"/>
                    <a:ext cx="49195" cy="245730"/>
                  </a:xfrm>
                  <a:custGeom>
                    <a:avLst/>
                    <a:gdLst>
                      <a:gd name="connsiteX0" fmla="*/ 0 w 47892"/>
                      <a:gd name="connsiteY0" fmla="*/ 245534 h 245534"/>
                      <a:gd name="connsiteX1" fmla="*/ 8466 w 47892"/>
                      <a:gd name="connsiteY1" fmla="*/ 203200 h 245534"/>
                      <a:gd name="connsiteX2" fmla="*/ 25400 w 47892"/>
                      <a:gd name="connsiteY2" fmla="*/ 186267 h 245534"/>
                      <a:gd name="connsiteX3" fmla="*/ 33866 w 47892"/>
                      <a:gd name="connsiteY3" fmla="*/ 152400 h 245534"/>
                      <a:gd name="connsiteX4" fmla="*/ 16933 w 47892"/>
                      <a:gd name="connsiteY4" fmla="*/ 110067 h 245534"/>
                      <a:gd name="connsiteX5" fmla="*/ 0 w 47892"/>
                      <a:gd name="connsiteY5" fmla="*/ 84667 h 245534"/>
                      <a:gd name="connsiteX6" fmla="*/ 42333 w 47892"/>
                      <a:gd name="connsiteY6" fmla="*/ 42334 h 245534"/>
                      <a:gd name="connsiteX7" fmla="*/ 42333 w 47892"/>
                      <a:gd name="connsiteY7" fmla="*/ 0 h 2455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7892" h="245534">
                        <a:moveTo>
                          <a:pt x="0" y="245534"/>
                        </a:moveTo>
                        <a:cubicBezTo>
                          <a:pt x="2822" y="231423"/>
                          <a:pt x="2797" y="216427"/>
                          <a:pt x="8466" y="203200"/>
                        </a:cubicBezTo>
                        <a:cubicBezTo>
                          <a:pt x="11610" y="195863"/>
                          <a:pt x="21830" y="193407"/>
                          <a:pt x="25400" y="186267"/>
                        </a:cubicBezTo>
                        <a:cubicBezTo>
                          <a:pt x="30604" y="175859"/>
                          <a:pt x="31044" y="163689"/>
                          <a:pt x="33866" y="152400"/>
                        </a:cubicBezTo>
                        <a:cubicBezTo>
                          <a:pt x="28222" y="138289"/>
                          <a:pt x="23730" y="123661"/>
                          <a:pt x="16933" y="110067"/>
                        </a:cubicBezTo>
                        <a:cubicBezTo>
                          <a:pt x="12382" y="100966"/>
                          <a:pt x="0" y="94843"/>
                          <a:pt x="0" y="84667"/>
                        </a:cubicBezTo>
                        <a:cubicBezTo>
                          <a:pt x="0" y="47036"/>
                          <a:pt x="31044" y="68676"/>
                          <a:pt x="42333" y="42334"/>
                        </a:cubicBezTo>
                        <a:cubicBezTo>
                          <a:pt x="47892" y="29364"/>
                          <a:pt x="42333" y="14111"/>
                          <a:pt x="42333" y="0"/>
                        </a:cubicBezTo>
                      </a:path>
                    </a:pathLst>
                  </a:custGeom>
                  <a:ln w="9525" cap="flat" cmpd="sng" algn="ctr">
                    <a:solidFill>
                      <a:srgbClr val="FF93A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b="0"/>
                  </a:p>
                </p:txBody>
              </p:sp>
              <p:sp>
                <p:nvSpPr>
                  <p:cNvPr id="140" name="Freeform 139"/>
                  <p:cNvSpPr/>
                  <p:nvPr/>
                </p:nvSpPr>
                <p:spPr>
                  <a:xfrm>
                    <a:off x="6147457" y="751134"/>
                    <a:ext cx="42846" cy="237803"/>
                  </a:xfrm>
                  <a:custGeom>
                    <a:avLst/>
                    <a:gdLst>
                      <a:gd name="connsiteX0" fmla="*/ 43922 w 43922"/>
                      <a:gd name="connsiteY0" fmla="*/ 237067 h 237067"/>
                      <a:gd name="connsiteX1" fmla="*/ 1589 w 43922"/>
                      <a:gd name="connsiteY1" fmla="*/ 169333 h 237067"/>
                      <a:gd name="connsiteX2" fmla="*/ 10055 w 43922"/>
                      <a:gd name="connsiteY2" fmla="*/ 127000 h 237067"/>
                      <a:gd name="connsiteX3" fmla="*/ 18522 w 43922"/>
                      <a:gd name="connsiteY3" fmla="*/ 50800 h 237067"/>
                      <a:gd name="connsiteX4" fmla="*/ 35455 w 43922"/>
                      <a:gd name="connsiteY4" fmla="*/ 25400 h 237067"/>
                      <a:gd name="connsiteX5" fmla="*/ 43922 w 43922"/>
                      <a:gd name="connsiteY5" fmla="*/ 0 h 2370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3922" h="237067">
                        <a:moveTo>
                          <a:pt x="43922" y="237067"/>
                        </a:moveTo>
                        <a:cubicBezTo>
                          <a:pt x="34676" y="224739"/>
                          <a:pt x="3610" y="187525"/>
                          <a:pt x="1589" y="169333"/>
                        </a:cubicBezTo>
                        <a:cubicBezTo>
                          <a:pt x="0" y="155031"/>
                          <a:pt x="8020" y="141246"/>
                          <a:pt x="10055" y="127000"/>
                        </a:cubicBezTo>
                        <a:cubicBezTo>
                          <a:pt x="13669" y="101701"/>
                          <a:pt x="12324" y="75593"/>
                          <a:pt x="18522" y="50800"/>
                        </a:cubicBezTo>
                        <a:cubicBezTo>
                          <a:pt x="20990" y="40928"/>
                          <a:pt x="30904" y="34501"/>
                          <a:pt x="35455" y="25400"/>
                        </a:cubicBezTo>
                        <a:cubicBezTo>
                          <a:pt x="39446" y="17418"/>
                          <a:pt x="43922" y="0"/>
                          <a:pt x="43922" y="0"/>
                        </a:cubicBezTo>
                      </a:path>
                    </a:pathLst>
                  </a:custGeom>
                  <a:ln w="9525" cap="flat" cmpd="sng" algn="ctr">
                    <a:solidFill>
                      <a:srgbClr val="F3ABAE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b="0"/>
                  </a:p>
                </p:txBody>
              </p:sp>
              <p:sp>
                <p:nvSpPr>
                  <p:cNvPr id="141" name="Freeform 140"/>
                  <p:cNvSpPr/>
                  <p:nvPr/>
                </p:nvSpPr>
                <p:spPr>
                  <a:xfrm>
                    <a:off x="6003047" y="743207"/>
                    <a:ext cx="44434" cy="236218"/>
                  </a:xfrm>
                  <a:custGeom>
                    <a:avLst/>
                    <a:gdLst>
                      <a:gd name="connsiteX0" fmla="*/ 43922 w 43922"/>
                      <a:gd name="connsiteY0" fmla="*/ 237067 h 237067"/>
                      <a:gd name="connsiteX1" fmla="*/ 1589 w 43922"/>
                      <a:gd name="connsiteY1" fmla="*/ 169333 h 237067"/>
                      <a:gd name="connsiteX2" fmla="*/ 10055 w 43922"/>
                      <a:gd name="connsiteY2" fmla="*/ 127000 h 237067"/>
                      <a:gd name="connsiteX3" fmla="*/ 18522 w 43922"/>
                      <a:gd name="connsiteY3" fmla="*/ 50800 h 237067"/>
                      <a:gd name="connsiteX4" fmla="*/ 35455 w 43922"/>
                      <a:gd name="connsiteY4" fmla="*/ 25400 h 237067"/>
                      <a:gd name="connsiteX5" fmla="*/ 43922 w 43922"/>
                      <a:gd name="connsiteY5" fmla="*/ 0 h 2370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3922" h="237067">
                        <a:moveTo>
                          <a:pt x="43922" y="237067"/>
                        </a:moveTo>
                        <a:cubicBezTo>
                          <a:pt x="34676" y="224739"/>
                          <a:pt x="3610" y="187525"/>
                          <a:pt x="1589" y="169333"/>
                        </a:cubicBezTo>
                        <a:cubicBezTo>
                          <a:pt x="0" y="155031"/>
                          <a:pt x="8020" y="141246"/>
                          <a:pt x="10055" y="127000"/>
                        </a:cubicBezTo>
                        <a:cubicBezTo>
                          <a:pt x="13669" y="101701"/>
                          <a:pt x="12324" y="75593"/>
                          <a:pt x="18522" y="50800"/>
                        </a:cubicBezTo>
                        <a:cubicBezTo>
                          <a:pt x="20990" y="40928"/>
                          <a:pt x="30904" y="34501"/>
                          <a:pt x="35455" y="25400"/>
                        </a:cubicBezTo>
                        <a:cubicBezTo>
                          <a:pt x="39446" y="17418"/>
                          <a:pt x="43922" y="0"/>
                          <a:pt x="43922" y="0"/>
                        </a:cubicBezTo>
                      </a:path>
                    </a:pathLst>
                  </a:custGeom>
                  <a:ln w="9525" cap="flat" cmpd="sng" algn="ctr">
                    <a:solidFill>
                      <a:srgbClr val="F3ABAE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b="0"/>
                  </a:p>
                </p:txBody>
              </p:sp>
              <p:sp>
                <p:nvSpPr>
                  <p:cNvPr id="142" name="Freeform 141"/>
                  <p:cNvSpPr/>
                  <p:nvPr/>
                </p:nvSpPr>
                <p:spPr>
                  <a:xfrm>
                    <a:off x="6206173" y="768572"/>
                    <a:ext cx="44434" cy="237803"/>
                  </a:xfrm>
                  <a:custGeom>
                    <a:avLst/>
                    <a:gdLst>
                      <a:gd name="connsiteX0" fmla="*/ 43922 w 43922"/>
                      <a:gd name="connsiteY0" fmla="*/ 237067 h 237067"/>
                      <a:gd name="connsiteX1" fmla="*/ 1589 w 43922"/>
                      <a:gd name="connsiteY1" fmla="*/ 169333 h 237067"/>
                      <a:gd name="connsiteX2" fmla="*/ 10055 w 43922"/>
                      <a:gd name="connsiteY2" fmla="*/ 127000 h 237067"/>
                      <a:gd name="connsiteX3" fmla="*/ 18522 w 43922"/>
                      <a:gd name="connsiteY3" fmla="*/ 50800 h 237067"/>
                      <a:gd name="connsiteX4" fmla="*/ 35455 w 43922"/>
                      <a:gd name="connsiteY4" fmla="*/ 25400 h 237067"/>
                      <a:gd name="connsiteX5" fmla="*/ 43922 w 43922"/>
                      <a:gd name="connsiteY5" fmla="*/ 0 h 2370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3922" h="237067">
                        <a:moveTo>
                          <a:pt x="43922" y="237067"/>
                        </a:moveTo>
                        <a:cubicBezTo>
                          <a:pt x="34676" y="224739"/>
                          <a:pt x="3610" y="187525"/>
                          <a:pt x="1589" y="169333"/>
                        </a:cubicBezTo>
                        <a:cubicBezTo>
                          <a:pt x="0" y="155031"/>
                          <a:pt x="8020" y="141246"/>
                          <a:pt x="10055" y="127000"/>
                        </a:cubicBezTo>
                        <a:cubicBezTo>
                          <a:pt x="13669" y="101701"/>
                          <a:pt x="12324" y="75593"/>
                          <a:pt x="18522" y="50800"/>
                        </a:cubicBezTo>
                        <a:cubicBezTo>
                          <a:pt x="20990" y="40928"/>
                          <a:pt x="30904" y="34501"/>
                          <a:pt x="35455" y="25400"/>
                        </a:cubicBezTo>
                        <a:cubicBezTo>
                          <a:pt x="39446" y="17418"/>
                          <a:pt x="43922" y="0"/>
                          <a:pt x="43922" y="0"/>
                        </a:cubicBezTo>
                      </a:path>
                    </a:pathLst>
                  </a:custGeom>
                  <a:ln w="9525" cap="flat" cmpd="sng" algn="ctr">
                    <a:solidFill>
                      <a:srgbClr val="F3ABAE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b="0"/>
                  </a:p>
                </p:txBody>
              </p:sp>
            </p:grpSp>
            <p:grpSp>
              <p:nvGrpSpPr>
                <p:cNvPr id="128" name="Group 460"/>
                <p:cNvGrpSpPr>
                  <a:grpSpLocks/>
                </p:cNvGrpSpPr>
                <p:nvPr/>
              </p:nvGrpSpPr>
              <p:grpSpPr bwMode="auto">
                <a:xfrm>
                  <a:off x="7327170" y="736915"/>
                  <a:ext cx="482600" cy="973673"/>
                  <a:chOff x="5852290" y="742942"/>
                  <a:chExt cx="482600" cy="973673"/>
                </a:xfrm>
              </p:grpSpPr>
              <p:sp>
                <p:nvSpPr>
                  <p:cNvPr id="129" name="Rounded Rectangle 128"/>
                  <p:cNvSpPr/>
                  <p:nvPr/>
                </p:nvSpPr>
                <p:spPr>
                  <a:xfrm>
                    <a:off x="5852466" y="1006111"/>
                    <a:ext cx="482424" cy="710239"/>
                  </a:xfrm>
                  <a:prstGeom prst="roundRect">
                    <a:avLst/>
                  </a:prstGeom>
                  <a:solidFill>
                    <a:srgbClr val="F3ABAE"/>
                  </a:solidFill>
                  <a:ln>
                    <a:solidFill>
                      <a:srgbClr val="FF93A2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b="0"/>
                  </a:p>
                </p:txBody>
              </p:sp>
              <p:sp>
                <p:nvSpPr>
                  <p:cNvPr id="130" name="Oval 129"/>
                  <p:cNvSpPr/>
                  <p:nvPr/>
                </p:nvSpPr>
                <p:spPr>
                  <a:xfrm>
                    <a:off x="5958789" y="1210621"/>
                    <a:ext cx="306276" cy="440729"/>
                  </a:xfrm>
                  <a:prstGeom prst="ellipse">
                    <a:avLst/>
                  </a:prstGeom>
                  <a:solidFill>
                    <a:srgbClr val="FFC8DE"/>
                  </a:solidFill>
                  <a:ln>
                    <a:solidFill>
                      <a:srgbClr val="F3ABAE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b="0"/>
                  </a:p>
                </p:txBody>
              </p:sp>
              <p:sp>
                <p:nvSpPr>
                  <p:cNvPr id="131" name="Freeform 130"/>
                  <p:cNvSpPr/>
                  <p:nvPr/>
                </p:nvSpPr>
                <p:spPr>
                  <a:xfrm>
                    <a:off x="5934986" y="760380"/>
                    <a:ext cx="44434" cy="236218"/>
                  </a:xfrm>
                  <a:custGeom>
                    <a:avLst/>
                    <a:gdLst>
                      <a:gd name="connsiteX0" fmla="*/ 43922 w 43922"/>
                      <a:gd name="connsiteY0" fmla="*/ 237067 h 237067"/>
                      <a:gd name="connsiteX1" fmla="*/ 1589 w 43922"/>
                      <a:gd name="connsiteY1" fmla="*/ 169333 h 237067"/>
                      <a:gd name="connsiteX2" fmla="*/ 10055 w 43922"/>
                      <a:gd name="connsiteY2" fmla="*/ 127000 h 237067"/>
                      <a:gd name="connsiteX3" fmla="*/ 18522 w 43922"/>
                      <a:gd name="connsiteY3" fmla="*/ 50800 h 237067"/>
                      <a:gd name="connsiteX4" fmla="*/ 35455 w 43922"/>
                      <a:gd name="connsiteY4" fmla="*/ 25400 h 237067"/>
                      <a:gd name="connsiteX5" fmla="*/ 43922 w 43922"/>
                      <a:gd name="connsiteY5" fmla="*/ 0 h 2370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3922" h="237067">
                        <a:moveTo>
                          <a:pt x="43922" y="237067"/>
                        </a:moveTo>
                        <a:cubicBezTo>
                          <a:pt x="34676" y="224739"/>
                          <a:pt x="3610" y="187525"/>
                          <a:pt x="1589" y="169333"/>
                        </a:cubicBezTo>
                        <a:cubicBezTo>
                          <a:pt x="0" y="155031"/>
                          <a:pt x="8020" y="141246"/>
                          <a:pt x="10055" y="127000"/>
                        </a:cubicBezTo>
                        <a:cubicBezTo>
                          <a:pt x="13669" y="101701"/>
                          <a:pt x="12324" y="75593"/>
                          <a:pt x="18522" y="50800"/>
                        </a:cubicBezTo>
                        <a:cubicBezTo>
                          <a:pt x="20990" y="40928"/>
                          <a:pt x="30904" y="34501"/>
                          <a:pt x="35455" y="25400"/>
                        </a:cubicBezTo>
                        <a:cubicBezTo>
                          <a:pt x="39446" y="17418"/>
                          <a:pt x="43922" y="0"/>
                          <a:pt x="43922" y="0"/>
                        </a:cubicBezTo>
                      </a:path>
                    </a:pathLst>
                  </a:custGeom>
                  <a:ln w="9525" cap="flat" cmpd="sng" algn="ctr">
                    <a:solidFill>
                      <a:srgbClr val="F3ABAE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b="0"/>
                  </a:p>
                </p:txBody>
              </p:sp>
              <p:sp>
                <p:nvSpPr>
                  <p:cNvPr id="132" name="Freeform 131"/>
                  <p:cNvSpPr/>
                  <p:nvPr/>
                </p:nvSpPr>
                <p:spPr>
                  <a:xfrm>
                    <a:off x="6063526" y="750868"/>
                    <a:ext cx="49195" cy="245731"/>
                  </a:xfrm>
                  <a:custGeom>
                    <a:avLst/>
                    <a:gdLst>
                      <a:gd name="connsiteX0" fmla="*/ 0 w 47892"/>
                      <a:gd name="connsiteY0" fmla="*/ 245534 h 245534"/>
                      <a:gd name="connsiteX1" fmla="*/ 8466 w 47892"/>
                      <a:gd name="connsiteY1" fmla="*/ 203200 h 245534"/>
                      <a:gd name="connsiteX2" fmla="*/ 25400 w 47892"/>
                      <a:gd name="connsiteY2" fmla="*/ 186267 h 245534"/>
                      <a:gd name="connsiteX3" fmla="*/ 33866 w 47892"/>
                      <a:gd name="connsiteY3" fmla="*/ 152400 h 245534"/>
                      <a:gd name="connsiteX4" fmla="*/ 16933 w 47892"/>
                      <a:gd name="connsiteY4" fmla="*/ 110067 h 245534"/>
                      <a:gd name="connsiteX5" fmla="*/ 0 w 47892"/>
                      <a:gd name="connsiteY5" fmla="*/ 84667 h 245534"/>
                      <a:gd name="connsiteX6" fmla="*/ 42333 w 47892"/>
                      <a:gd name="connsiteY6" fmla="*/ 42334 h 245534"/>
                      <a:gd name="connsiteX7" fmla="*/ 42333 w 47892"/>
                      <a:gd name="connsiteY7" fmla="*/ 0 h 2455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7892" h="245534">
                        <a:moveTo>
                          <a:pt x="0" y="245534"/>
                        </a:moveTo>
                        <a:cubicBezTo>
                          <a:pt x="2822" y="231423"/>
                          <a:pt x="2797" y="216427"/>
                          <a:pt x="8466" y="203200"/>
                        </a:cubicBezTo>
                        <a:cubicBezTo>
                          <a:pt x="11610" y="195863"/>
                          <a:pt x="21830" y="193407"/>
                          <a:pt x="25400" y="186267"/>
                        </a:cubicBezTo>
                        <a:cubicBezTo>
                          <a:pt x="30604" y="175859"/>
                          <a:pt x="31044" y="163689"/>
                          <a:pt x="33866" y="152400"/>
                        </a:cubicBezTo>
                        <a:cubicBezTo>
                          <a:pt x="28222" y="138289"/>
                          <a:pt x="23730" y="123661"/>
                          <a:pt x="16933" y="110067"/>
                        </a:cubicBezTo>
                        <a:cubicBezTo>
                          <a:pt x="12382" y="100966"/>
                          <a:pt x="0" y="94843"/>
                          <a:pt x="0" y="84667"/>
                        </a:cubicBezTo>
                        <a:cubicBezTo>
                          <a:pt x="0" y="47036"/>
                          <a:pt x="31044" y="68676"/>
                          <a:pt x="42333" y="42334"/>
                        </a:cubicBezTo>
                        <a:cubicBezTo>
                          <a:pt x="47892" y="29364"/>
                          <a:pt x="42333" y="14111"/>
                          <a:pt x="42333" y="0"/>
                        </a:cubicBezTo>
                      </a:path>
                    </a:pathLst>
                  </a:custGeom>
                  <a:ln w="9525" cap="flat" cmpd="sng" algn="ctr">
                    <a:solidFill>
                      <a:srgbClr val="FF93A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b="0"/>
                  </a:p>
                </p:txBody>
              </p:sp>
              <p:sp>
                <p:nvSpPr>
                  <p:cNvPr id="133" name="Freeform 132"/>
                  <p:cNvSpPr/>
                  <p:nvPr/>
                </p:nvSpPr>
                <p:spPr>
                  <a:xfrm>
                    <a:off x="6147633" y="750868"/>
                    <a:ext cx="42846" cy="237803"/>
                  </a:xfrm>
                  <a:custGeom>
                    <a:avLst/>
                    <a:gdLst>
                      <a:gd name="connsiteX0" fmla="*/ 43922 w 43922"/>
                      <a:gd name="connsiteY0" fmla="*/ 237067 h 237067"/>
                      <a:gd name="connsiteX1" fmla="*/ 1589 w 43922"/>
                      <a:gd name="connsiteY1" fmla="*/ 169333 h 237067"/>
                      <a:gd name="connsiteX2" fmla="*/ 10055 w 43922"/>
                      <a:gd name="connsiteY2" fmla="*/ 127000 h 237067"/>
                      <a:gd name="connsiteX3" fmla="*/ 18522 w 43922"/>
                      <a:gd name="connsiteY3" fmla="*/ 50800 h 237067"/>
                      <a:gd name="connsiteX4" fmla="*/ 35455 w 43922"/>
                      <a:gd name="connsiteY4" fmla="*/ 25400 h 237067"/>
                      <a:gd name="connsiteX5" fmla="*/ 43922 w 43922"/>
                      <a:gd name="connsiteY5" fmla="*/ 0 h 2370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3922" h="237067">
                        <a:moveTo>
                          <a:pt x="43922" y="237067"/>
                        </a:moveTo>
                        <a:cubicBezTo>
                          <a:pt x="34676" y="224739"/>
                          <a:pt x="3610" y="187525"/>
                          <a:pt x="1589" y="169333"/>
                        </a:cubicBezTo>
                        <a:cubicBezTo>
                          <a:pt x="0" y="155031"/>
                          <a:pt x="8020" y="141246"/>
                          <a:pt x="10055" y="127000"/>
                        </a:cubicBezTo>
                        <a:cubicBezTo>
                          <a:pt x="13669" y="101701"/>
                          <a:pt x="12324" y="75593"/>
                          <a:pt x="18522" y="50800"/>
                        </a:cubicBezTo>
                        <a:cubicBezTo>
                          <a:pt x="20990" y="40928"/>
                          <a:pt x="30904" y="34501"/>
                          <a:pt x="35455" y="25400"/>
                        </a:cubicBezTo>
                        <a:cubicBezTo>
                          <a:pt x="39446" y="17418"/>
                          <a:pt x="43922" y="0"/>
                          <a:pt x="43922" y="0"/>
                        </a:cubicBezTo>
                      </a:path>
                    </a:pathLst>
                  </a:custGeom>
                  <a:ln w="9525" cap="flat" cmpd="sng" algn="ctr">
                    <a:solidFill>
                      <a:srgbClr val="F3ABAE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b="0"/>
                  </a:p>
                </p:txBody>
              </p:sp>
              <p:sp>
                <p:nvSpPr>
                  <p:cNvPr id="134" name="Freeform 133"/>
                  <p:cNvSpPr/>
                  <p:nvPr/>
                </p:nvSpPr>
                <p:spPr>
                  <a:xfrm>
                    <a:off x="6003223" y="742942"/>
                    <a:ext cx="44434" cy="236217"/>
                  </a:xfrm>
                  <a:custGeom>
                    <a:avLst/>
                    <a:gdLst>
                      <a:gd name="connsiteX0" fmla="*/ 43922 w 43922"/>
                      <a:gd name="connsiteY0" fmla="*/ 237067 h 237067"/>
                      <a:gd name="connsiteX1" fmla="*/ 1589 w 43922"/>
                      <a:gd name="connsiteY1" fmla="*/ 169333 h 237067"/>
                      <a:gd name="connsiteX2" fmla="*/ 10055 w 43922"/>
                      <a:gd name="connsiteY2" fmla="*/ 127000 h 237067"/>
                      <a:gd name="connsiteX3" fmla="*/ 18522 w 43922"/>
                      <a:gd name="connsiteY3" fmla="*/ 50800 h 237067"/>
                      <a:gd name="connsiteX4" fmla="*/ 35455 w 43922"/>
                      <a:gd name="connsiteY4" fmla="*/ 25400 h 237067"/>
                      <a:gd name="connsiteX5" fmla="*/ 43922 w 43922"/>
                      <a:gd name="connsiteY5" fmla="*/ 0 h 2370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3922" h="237067">
                        <a:moveTo>
                          <a:pt x="43922" y="237067"/>
                        </a:moveTo>
                        <a:cubicBezTo>
                          <a:pt x="34676" y="224739"/>
                          <a:pt x="3610" y="187525"/>
                          <a:pt x="1589" y="169333"/>
                        </a:cubicBezTo>
                        <a:cubicBezTo>
                          <a:pt x="0" y="155031"/>
                          <a:pt x="8020" y="141246"/>
                          <a:pt x="10055" y="127000"/>
                        </a:cubicBezTo>
                        <a:cubicBezTo>
                          <a:pt x="13669" y="101701"/>
                          <a:pt x="12324" y="75593"/>
                          <a:pt x="18522" y="50800"/>
                        </a:cubicBezTo>
                        <a:cubicBezTo>
                          <a:pt x="20990" y="40928"/>
                          <a:pt x="30904" y="34501"/>
                          <a:pt x="35455" y="25400"/>
                        </a:cubicBezTo>
                        <a:cubicBezTo>
                          <a:pt x="39446" y="17418"/>
                          <a:pt x="43922" y="0"/>
                          <a:pt x="43922" y="0"/>
                        </a:cubicBezTo>
                      </a:path>
                    </a:pathLst>
                  </a:custGeom>
                  <a:ln w="9525" cap="flat" cmpd="sng" algn="ctr">
                    <a:solidFill>
                      <a:srgbClr val="F3ABAE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b="0"/>
                  </a:p>
                </p:txBody>
              </p:sp>
              <p:sp>
                <p:nvSpPr>
                  <p:cNvPr id="135" name="Freeform 134"/>
                  <p:cNvSpPr/>
                  <p:nvPr/>
                </p:nvSpPr>
                <p:spPr>
                  <a:xfrm>
                    <a:off x="6206349" y="768308"/>
                    <a:ext cx="44434" cy="237803"/>
                  </a:xfrm>
                  <a:custGeom>
                    <a:avLst/>
                    <a:gdLst>
                      <a:gd name="connsiteX0" fmla="*/ 43922 w 43922"/>
                      <a:gd name="connsiteY0" fmla="*/ 237067 h 237067"/>
                      <a:gd name="connsiteX1" fmla="*/ 1589 w 43922"/>
                      <a:gd name="connsiteY1" fmla="*/ 169333 h 237067"/>
                      <a:gd name="connsiteX2" fmla="*/ 10055 w 43922"/>
                      <a:gd name="connsiteY2" fmla="*/ 127000 h 237067"/>
                      <a:gd name="connsiteX3" fmla="*/ 18522 w 43922"/>
                      <a:gd name="connsiteY3" fmla="*/ 50800 h 237067"/>
                      <a:gd name="connsiteX4" fmla="*/ 35455 w 43922"/>
                      <a:gd name="connsiteY4" fmla="*/ 25400 h 237067"/>
                      <a:gd name="connsiteX5" fmla="*/ 43922 w 43922"/>
                      <a:gd name="connsiteY5" fmla="*/ 0 h 2370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3922" h="237067">
                        <a:moveTo>
                          <a:pt x="43922" y="237067"/>
                        </a:moveTo>
                        <a:cubicBezTo>
                          <a:pt x="34676" y="224739"/>
                          <a:pt x="3610" y="187525"/>
                          <a:pt x="1589" y="169333"/>
                        </a:cubicBezTo>
                        <a:cubicBezTo>
                          <a:pt x="0" y="155031"/>
                          <a:pt x="8020" y="141246"/>
                          <a:pt x="10055" y="127000"/>
                        </a:cubicBezTo>
                        <a:cubicBezTo>
                          <a:pt x="13669" y="101701"/>
                          <a:pt x="12324" y="75593"/>
                          <a:pt x="18522" y="50800"/>
                        </a:cubicBezTo>
                        <a:cubicBezTo>
                          <a:pt x="20990" y="40928"/>
                          <a:pt x="30904" y="34501"/>
                          <a:pt x="35455" y="25400"/>
                        </a:cubicBezTo>
                        <a:cubicBezTo>
                          <a:pt x="39446" y="17418"/>
                          <a:pt x="43922" y="0"/>
                          <a:pt x="43922" y="0"/>
                        </a:cubicBezTo>
                      </a:path>
                    </a:pathLst>
                  </a:custGeom>
                  <a:ln w="9525" cap="flat" cmpd="sng" algn="ctr">
                    <a:solidFill>
                      <a:srgbClr val="F3ABAE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b="0"/>
                  </a:p>
                </p:txBody>
              </p:sp>
            </p:grpSp>
          </p:grpSp>
          <p:sp>
            <p:nvSpPr>
              <p:cNvPr id="165" name="TextBox 136"/>
              <p:cNvSpPr txBox="1">
                <a:spLocks noChangeArrowheads="1"/>
              </p:cNvSpPr>
              <p:nvPr/>
            </p:nvSpPr>
            <p:spPr bwMode="auto">
              <a:xfrm>
                <a:off x="1738313" y="1522413"/>
                <a:ext cx="503164" cy="396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 b="1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 sz="3200" b="1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 sz="3200" b="1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 sz="3200" b="1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 sz="3200" b="1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/>
                <a:r>
                  <a:rPr lang="en-US" sz="1000">
                    <a:latin typeface="Calibri" pitchFamily="34" charset="0"/>
                  </a:rPr>
                  <a:t>AP-1</a:t>
                </a:r>
              </a:p>
              <a:p>
                <a:pPr algn="ctr"/>
                <a:r>
                  <a:rPr lang="en-US" sz="1000">
                    <a:latin typeface="Calibri" pitchFamily="34" charset="0"/>
                  </a:rPr>
                  <a:t>NF-</a:t>
                </a:r>
                <a:r>
                  <a:rPr lang="en-US" sz="1000">
                    <a:latin typeface="Symbol" pitchFamily="18" charset="2"/>
                  </a:rPr>
                  <a:t>k</a:t>
                </a:r>
                <a:r>
                  <a:rPr lang="en-US" sz="1000">
                    <a:latin typeface="Calibri" pitchFamily="34" charset="0"/>
                  </a:rPr>
                  <a:t>B</a:t>
                </a:r>
              </a:p>
            </p:txBody>
          </p:sp>
          <p:sp>
            <p:nvSpPr>
              <p:cNvPr id="152" name="TextBox 191"/>
              <p:cNvSpPr txBox="1">
                <a:spLocks noChangeArrowheads="1"/>
              </p:cNvSpPr>
              <p:nvPr/>
            </p:nvSpPr>
            <p:spPr bwMode="auto">
              <a:xfrm>
                <a:off x="6198062" y="1524000"/>
                <a:ext cx="298443" cy="3667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 b="1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 sz="3200" b="1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 sz="3200" b="1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 sz="3200" b="1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 sz="3200" b="1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r>
                  <a:rPr lang="en-US" dirty="0">
                    <a:latin typeface="Calibri" pitchFamily="34" charset="0"/>
                  </a:rPr>
                  <a:t>+</a:t>
                </a:r>
              </a:p>
            </p:txBody>
          </p:sp>
          <p:grpSp>
            <p:nvGrpSpPr>
              <p:cNvPr id="179" name="Group 69"/>
              <p:cNvGrpSpPr>
                <a:grpSpLocks/>
              </p:cNvGrpSpPr>
              <p:nvPr/>
            </p:nvGrpSpPr>
            <p:grpSpPr bwMode="auto">
              <a:xfrm>
                <a:off x="7596188" y="906463"/>
                <a:ext cx="471487" cy="300037"/>
                <a:chOff x="7321175" y="583167"/>
                <a:chExt cx="471086" cy="299681"/>
              </a:xfrm>
            </p:grpSpPr>
            <p:sp>
              <p:nvSpPr>
                <p:cNvPr id="180" name="Oval 179"/>
                <p:cNvSpPr>
                  <a:spLocks noChangeArrowheads="1"/>
                </p:cNvSpPr>
                <p:nvPr/>
              </p:nvSpPr>
              <p:spPr bwMode="auto">
                <a:xfrm flipV="1">
                  <a:off x="7321175" y="583167"/>
                  <a:ext cx="217302" cy="191859"/>
                </a:xfrm>
                <a:prstGeom prst="ellipse">
                  <a:avLst/>
                </a:prstGeom>
                <a:solidFill>
                  <a:srgbClr val="DDC0B6"/>
                </a:solidFill>
                <a:ln w="9525" algn="ctr">
                  <a:solidFill>
                    <a:srgbClr val="D40000"/>
                  </a:solidFill>
                  <a:round/>
                  <a:headEnd/>
                  <a:tailEnd/>
                </a:ln>
                <a:effectLst>
                  <a:outerShdw dist="23000" dir="5400000" rotWithShape="0">
                    <a:srgbClr val="000000">
                      <a:alpha val="34999"/>
                    </a:srgbClr>
                  </a:outerShdw>
                </a:effectLst>
              </p:spPr>
              <p:txBody>
                <a:bodyPr rot="1080000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0">
                    <a:solidFill>
                      <a:schemeClr val="lt1"/>
                    </a:solidFill>
                    <a:latin typeface="+mn-lt"/>
                  </a:endParaRPr>
                </a:p>
              </p:txBody>
            </p:sp>
            <p:sp>
              <p:nvSpPr>
                <p:cNvPr id="181" name="Oval 180"/>
                <p:cNvSpPr>
                  <a:spLocks noChangeArrowheads="1"/>
                </p:cNvSpPr>
                <p:nvPr/>
              </p:nvSpPr>
              <p:spPr bwMode="auto">
                <a:xfrm flipV="1">
                  <a:off x="7574959" y="690989"/>
                  <a:ext cx="217302" cy="191859"/>
                </a:xfrm>
                <a:prstGeom prst="ellipse">
                  <a:avLst/>
                </a:prstGeom>
                <a:solidFill>
                  <a:srgbClr val="DDC0B6"/>
                </a:solidFill>
                <a:ln w="9525" algn="ctr">
                  <a:solidFill>
                    <a:srgbClr val="D40000"/>
                  </a:solidFill>
                  <a:round/>
                  <a:headEnd/>
                  <a:tailEnd/>
                </a:ln>
                <a:effectLst>
                  <a:outerShdw dist="23000" dir="5400000" rotWithShape="0">
                    <a:srgbClr val="000000">
                      <a:alpha val="34999"/>
                    </a:srgbClr>
                  </a:outerShdw>
                </a:effectLst>
              </p:spPr>
              <p:txBody>
                <a:bodyPr rot="1080000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0">
                    <a:solidFill>
                      <a:schemeClr val="lt1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265" name="Group 78"/>
              <p:cNvGrpSpPr>
                <a:grpSpLocks/>
              </p:cNvGrpSpPr>
              <p:nvPr/>
            </p:nvGrpSpPr>
            <p:grpSpPr bwMode="auto">
              <a:xfrm>
                <a:off x="3671888" y="1022350"/>
                <a:ext cx="1484312" cy="1143000"/>
                <a:chOff x="2930799" y="699545"/>
                <a:chExt cx="1485115" cy="1141567"/>
              </a:xfrm>
            </p:grpSpPr>
            <p:sp>
              <p:nvSpPr>
                <p:cNvPr id="266" name="Oval 265"/>
                <p:cNvSpPr>
                  <a:spLocks noChangeArrowheads="1"/>
                </p:cNvSpPr>
                <p:nvPr/>
              </p:nvSpPr>
              <p:spPr bwMode="auto">
                <a:xfrm flipV="1">
                  <a:off x="3340596" y="699545"/>
                  <a:ext cx="216017" cy="193432"/>
                </a:xfrm>
                <a:prstGeom prst="ellipse">
                  <a:avLst/>
                </a:prstGeom>
                <a:solidFill>
                  <a:srgbClr val="DDC0B6"/>
                </a:solidFill>
                <a:ln w="9525" algn="ctr">
                  <a:solidFill>
                    <a:srgbClr val="D40000"/>
                  </a:solidFill>
                  <a:round/>
                  <a:headEnd/>
                  <a:tailEnd/>
                </a:ln>
                <a:effectLst>
                  <a:outerShdw dist="23000" dir="5400000" rotWithShape="0">
                    <a:srgbClr val="000000">
                      <a:alpha val="34999"/>
                    </a:srgbClr>
                  </a:outerShdw>
                </a:effectLst>
              </p:spPr>
              <p:txBody>
                <a:bodyPr rot="1080000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0">
                    <a:solidFill>
                      <a:schemeClr val="lt1"/>
                    </a:solidFill>
                    <a:latin typeface="+mn-lt"/>
                  </a:endParaRPr>
                </a:p>
              </p:txBody>
            </p:sp>
            <p:sp>
              <p:nvSpPr>
                <p:cNvPr id="267" name="Rounded Rectangle 266"/>
                <p:cNvSpPr/>
                <p:nvPr/>
              </p:nvSpPr>
              <p:spPr>
                <a:xfrm>
                  <a:off x="2930799" y="999207"/>
                  <a:ext cx="482861" cy="710308"/>
                </a:xfrm>
                <a:prstGeom prst="roundRect">
                  <a:avLst/>
                </a:prstGeom>
                <a:solidFill>
                  <a:srgbClr val="F3ABAE"/>
                </a:solidFill>
                <a:ln>
                  <a:solidFill>
                    <a:srgbClr val="FF93A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0"/>
                </a:p>
              </p:txBody>
            </p:sp>
            <p:sp>
              <p:nvSpPr>
                <p:cNvPr id="268" name="Oval 267"/>
                <p:cNvSpPr/>
                <p:nvPr/>
              </p:nvSpPr>
              <p:spPr>
                <a:xfrm>
                  <a:off x="3035631" y="1203737"/>
                  <a:ext cx="308142" cy="442358"/>
                </a:xfrm>
                <a:prstGeom prst="ellipse">
                  <a:avLst/>
                </a:prstGeom>
                <a:solidFill>
                  <a:srgbClr val="FFC8DE"/>
                </a:solidFill>
                <a:ln>
                  <a:solidFill>
                    <a:srgbClr val="F3ABA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0"/>
                </a:p>
              </p:txBody>
            </p:sp>
            <p:sp>
              <p:nvSpPr>
                <p:cNvPr id="269" name="Freeform 268"/>
                <p:cNvSpPr/>
                <p:nvPr/>
              </p:nvSpPr>
              <p:spPr>
                <a:xfrm>
                  <a:off x="3153169" y="745525"/>
                  <a:ext cx="49239" cy="245754"/>
                </a:xfrm>
                <a:custGeom>
                  <a:avLst/>
                  <a:gdLst>
                    <a:gd name="connsiteX0" fmla="*/ 0 w 47892"/>
                    <a:gd name="connsiteY0" fmla="*/ 245534 h 245534"/>
                    <a:gd name="connsiteX1" fmla="*/ 8466 w 47892"/>
                    <a:gd name="connsiteY1" fmla="*/ 203200 h 245534"/>
                    <a:gd name="connsiteX2" fmla="*/ 25400 w 47892"/>
                    <a:gd name="connsiteY2" fmla="*/ 186267 h 245534"/>
                    <a:gd name="connsiteX3" fmla="*/ 33866 w 47892"/>
                    <a:gd name="connsiteY3" fmla="*/ 152400 h 245534"/>
                    <a:gd name="connsiteX4" fmla="*/ 16933 w 47892"/>
                    <a:gd name="connsiteY4" fmla="*/ 110067 h 245534"/>
                    <a:gd name="connsiteX5" fmla="*/ 0 w 47892"/>
                    <a:gd name="connsiteY5" fmla="*/ 84667 h 245534"/>
                    <a:gd name="connsiteX6" fmla="*/ 42333 w 47892"/>
                    <a:gd name="connsiteY6" fmla="*/ 42334 h 245534"/>
                    <a:gd name="connsiteX7" fmla="*/ 42333 w 47892"/>
                    <a:gd name="connsiteY7" fmla="*/ 0 h 2455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7892" h="245534">
                      <a:moveTo>
                        <a:pt x="0" y="245534"/>
                      </a:moveTo>
                      <a:cubicBezTo>
                        <a:pt x="2822" y="231423"/>
                        <a:pt x="2797" y="216427"/>
                        <a:pt x="8466" y="203200"/>
                      </a:cubicBezTo>
                      <a:cubicBezTo>
                        <a:pt x="11610" y="195863"/>
                        <a:pt x="21830" y="193407"/>
                        <a:pt x="25400" y="186267"/>
                      </a:cubicBezTo>
                      <a:cubicBezTo>
                        <a:pt x="30604" y="175859"/>
                        <a:pt x="31044" y="163689"/>
                        <a:pt x="33866" y="152400"/>
                      </a:cubicBezTo>
                      <a:cubicBezTo>
                        <a:pt x="28222" y="138289"/>
                        <a:pt x="23730" y="123661"/>
                        <a:pt x="16933" y="110067"/>
                      </a:cubicBezTo>
                      <a:cubicBezTo>
                        <a:pt x="12382" y="100966"/>
                        <a:pt x="0" y="94843"/>
                        <a:pt x="0" y="84667"/>
                      </a:cubicBezTo>
                      <a:cubicBezTo>
                        <a:pt x="0" y="47036"/>
                        <a:pt x="31044" y="68676"/>
                        <a:pt x="42333" y="42334"/>
                      </a:cubicBezTo>
                      <a:cubicBezTo>
                        <a:pt x="47892" y="29364"/>
                        <a:pt x="42333" y="14111"/>
                        <a:pt x="42333" y="0"/>
                      </a:cubicBezTo>
                    </a:path>
                  </a:pathLst>
                </a:custGeom>
                <a:ln w="9525" cap="flat" cmpd="sng" algn="ctr">
                  <a:solidFill>
                    <a:srgbClr val="FF93A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0"/>
                </a:p>
              </p:txBody>
            </p:sp>
            <p:sp>
              <p:nvSpPr>
                <p:cNvPr id="270" name="Freeform 269"/>
                <p:cNvSpPr/>
                <p:nvPr/>
              </p:nvSpPr>
              <p:spPr>
                <a:xfrm>
                  <a:off x="3237352" y="745525"/>
                  <a:ext cx="42886" cy="236240"/>
                </a:xfrm>
                <a:custGeom>
                  <a:avLst/>
                  <a:gdLst>
                    <a:gd name="connsiteX0" fmla="*/ 43922 w 43922"/>
                    <a:gd name="connsiteY0" fmla="*/ 237067 h 237067"/>
                    <a:gd name="connsiteX1" fmla="*/ 1589 w 43922"/>
                    <a:gd name="connsiteY1" fmla="*/ 169333 h 237067"/>
                    <a:gd name="connsiteX2" fmla="*/ 10055 w 43922"/>
                    <a:gd name="connsiteY2" fmla="*/ 127000 h 237067"/>
                    <a:gd name="connsiteX3" fmla="*/ 18522 w 43922"/>
                    <a:gd name="connsiteY3" fmla="*/ 50800 h 237067"/>
                    <a:gd name="connsiteX4" fmla="*/ 35455 w 43922"/>
                    <a:gd name="connsiteY4" fmla="*/ 25400 h 237067"/>
                    <a:gd name="connsiteX5" fmla="*/ 43922 w 43922"/>
                    <a:gd name="connsiteY5" fmla="*/ 0 h 2370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3922" h="237067">
                      <a:moveTo>
                        <a:pt x="43922" y="237067"/>
                      </a:moveTo>
                      <a:cubicBezTo>
                        <a:pt x="34676" y="224739"/>
                        <a:pt x="3610" y="187525"/>
                        <a:pt x="1589" y="169333"/>
                      </a:cubicBezTo>
                      <a:cubicBezTo>
                        <a:pt x="0" y="155031"/>
                        <a:pt x="8020" y="141246"/>
                        <a:pt x="10055" y="127000"/>
                      </a:cubicBezTo>
                      <a:cubicBezTo>
                        <a:pt x="13669" y="101701"/>
                        <a:pt x="12324" y="75593"/>
                        <a:pt x="18522" y="50800"/>
                      </a:cubicBezTo>
                      <a:cubicBezTo>
                        <a:pt x="20990" y="40928"/>
                        <a:pt x="30904" y="34501"/>
                        <a:pt x="35455" y="25400"/>
                      </a:cubicBezTo>
                      <a:cubicBezTo>
                        <a:pt x="39446" y="17418"/>
                        <a:pt x="43922" y="0"/>
                        <a:pt x="43922" y="0"/>
                      </a:cubicBezTo>
                    </a:path>
                  </a:pathLst>
                </a:custGeom>
                <a:ln w="9525" cap="flat" cmpd="sng" algn="ctr">
                  <a:solidFill>
                    <a:srgbClr val="F3ABAE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0"/>
                </a:p>
              </p:txBody>
            </p:sp>
            <p:sp>
              <p:nvSpPr>
                <p:cNvPr id="271" name="Freeform 270"/>
                <p:cNvSpPr/>
                <p:nvPr/>
              </p:nvSpPr>
              <p:spPr>
                <a:xfrm>
                  <a:off x="3092812" y="736012"/>
                  <a:ext cx="44474" cy="237826"/>
                </a:xfrm>
                <a:custGeom>
                  <a:avLst/>
                  <a:gdLst>
                    <a:gd name="connsiteX0" fmla="*/ 43922 w 43922"/>
                    <a:gd name="connsiteY0" fmla="*/ 237067 h 237067"/>
                    <a:gd name="connsiteX1" fmla="*/ 1589 w 43922"/>
                    <a:gd name="connsiteY1" fmla="*/ 169333 h 237067"/>
                    <a:gd name="connsiteX2" fmla="*/ 10055 w 43922"/>
                    <a:gd name="connsiteY2" fmla="*/ 127000 h 237067"/>
                    <a:gd name="connsiteX3" fmla="*/ 18522 w 43922"/>
                    <a:gd name="connsiteY3" fmla="*/ 50800 h 237067"/>
                    <a:gd name="connsiteX4" fmla="*/ 35455 w 43922"/>
                    <a:gd name="connsiteY4" fmla="*/ 25400 h 237067"/>
                    <a:gd name="connsiteX5" fmla="*/ 43922 w 43922"/>
                    <a:gd name="connsiteY5" fmla="*/ 0 h 2370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3922" h="237067">
                      <a:moveTo>
                        <a:pt x="43922" y="237067"/>
                      </a:moveTo>
                      <a:cubicBezTo>
                        <a:pt x="34676" y="224739"/>
                        <a:pt x="3610" y="187525"/>
                        <a:pt x="1589" y="169333"/>
                      </a:cubicBezTo>
                      <a:cubicBezTo>
                        <a:pt x="0" y="155031"/>
                        <a:pt x="8020" y="141246"/>
                        <a:pt x="10055" y="127000"/>
                      </a:cubicBezTo>
                      <a:cubicBezTo>
                        <a:pt x="13669" y="101701"/>
                        <a:pt x="12324" y="75593"/>
                        <a:pt x="18522" y="50800"/>
                      </a:cubicBezTo>
                      <a:cubicBezTo>
                        <a:pt x="20990" y="40928"/>
                        <a:pt x="30904" y="34501"/>
                        <a:pt x="35455" y="25400"/>
                      </a:cubicBezTo>
                      <a:cubicBezTo>
                        <a:pt x="39446" y="17418"/>
                        <a:pt x="43922" y="0"/>
                        <a:pt x="43922" y="0"/>
                      </a:cubicBezTo>
                    </a:path>
                  </a:pathLst>
                </a:custGeom>
                <a:ln w="9525" cap="flat" cmpd="sng" algn="ctr">
                  <a:solidFill>
                    <a:srgbClr val="F3ABAE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0"/>
                </a:p>
              </p:txBody>
            </p:sp>
            <p:sp>
              <p:nvSpPr>
                <p:cNvPr id="272" name="Freeform 271"/>
                <p:cNvSpPr/>
                <p:nvPr/>
              </p:nvSpPr>
              <p:spPr>
                <a:xfrm>
                  <a:off x="3285003" y="761380"/>
                  <a:ext cx="44474" cy="237826"/>
                </a:xfrm>
                <a:custGeom>
                  <a:avLst/>
                  <a:gdLst>
                    <a:gd name="connsiteX0" fmla="*/ 43922 w 43922"/>
                    <a:gd name="connsiteY0" fmla="*/ 237067 h 237067"/>
                    <a:gd name="connsiteX1" fmla="*/ 1589 w 43922"/>
                    <a:gd name="connsiteY1" fmla="*/ 169333 h 237067"/>
                    <a:gd name="connsiteX2" fmla="*/ 10055 w 43922"/>
                    <a:gd name="connsiteY2" fmla="*/ 127000 h 237067"/>
                    <a:gd name="connsiteX3" fmla="*/ 18522 w 43922"/>
                    <a:gd name="connsiteY3" fmla="*/ 50800 h 237067"/>
                    <a:gd name="connsiteX4" fmla="*/ 35455 w 43922"/>
                    <a:gd name="connsiteY4" fmla="*/ 25400 h 237067"/>
                    <a:gd name="connsiteX5" fmla="*/ 43922 w 43922"/>
                    <a:gd name="connsiteY5" fmla="*/ 0 h 2370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3922" h="237067">
                      <a:moveTo>
                        <a:pt x="43922" y="237067"/>
                      </a:moveTo>
                      <a:cubicBezTo>
                        <a:pt x="34676" y="224739"/>
                        <a:pt x="3610" y="187525"/>
                        <a:pt x="1589" y="169333"/>
                      </a:cubicBezTo>
                      <a:cubicBezTo>
                        <a:pt x="0" y="155031"/>
                        <a:pt x="8020" y="141246"/>
                        <a:pt x="10055" y="127000"/>
                      </a:cubicBezTo>
                      <a:cubicBezTo>
                        <a:pt x="13669" y="101701"/>
                        <a:pt x="12324" y="75593"/>
                        <a:pt x="18522" y="50800"/>
                      </a:cubicBezTo>
                      <a:cubicBezTo>
                        <a:pt x="20990" y="40928"/>
                        <a:pt x="30904" y="34501"/>
                        <a:pt x="35455" y="25400"/>
                      </a:cubicBezTo>
                      <a:cubicBezTo>
                        <a:pt x="39446" y="17418"/>
                        <a:pt x="43922" y="0"/>
                        <a:pt x="43922" y="0"/>
                      </a:cubicBezTo>
                    </a:path>
                  </a:pathLst>
                </a:custGeom>
                <a:ln w="9525" cap="flat" cmpd="sng" algn="ctr">
                  <a:solidFill>
                    <a:srgbClr val="F3ABAE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0"/>
                </a:p>
              </p:txBody>
            </p:sp>
            <p:sp>
              <p:nvSpPr>
                <p:cNvPr id="273" name="Rounded Rectangle 272"/>
                <p:cNvSpPr/>
                <p:nvPr/>
              </p:nvSpPr>
              <p:spPr>
                <a:xfrm>
                  <a:off x="3454957" y="1007134"/>
                  <a:ext cx="482861" cy="711894"/>
                </a:xfrm>
                <a:prstGeom prst="roundRect">
                  <a:avLst/>
                </a:prstGeom>
                <a:solidFill>
                  <a:srgbClr val="F3ABAE"/>
                </a:solidFill>
                <a:ln>
                  <a:solidFill>
                    <a:srgbClr val="FF93A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0"/>
                </a:p>
              </p:txBody>
            </p:sp>
            <p:sp>
              <p:nvSpPr>
                <p:cNvPr id="274" name="Oval 273"/>
                <p:cNvSpPr/>
                <p:nvPr/>
              </p:nvSpPr>
              <p:spPr>
                <a:xfrm>
                  <a:off x="3561377" y="1211665"/>
                  <a:ext cx="308142" cy="442357"/>
                </a:xfrm>
                <a:prstGeom prst="ellipse">
                  <a:avLst/>
                </a:prstGeom>
                <a:solidFill>
                  <a:srgbClr val="FFC8DE"/>
                </a:solidFill>
                <a:ln>
                  <a:solidFill>
                    <a:srgbClr val="F3ABA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0"/>
                </a:p>
              </p:txBody>
            </p:sp>
            <p:sp>
              <p:nvSpPr>
                <p:cNvPr id="275" name="Freeform 274"/>
                <p:cNvSpPr/>
                <p:nvPr/>
              </p:nvSpPr>
              <p:spPr>
                <a:xfrm>
                  <a:off x="3539140" y="761380"/>
                  <a:ext cx="42886" cy="237826"/>
                </a:xfrm>
                <a:custGeom>
                  <a:avLst/>
                  <a:gdLst>
                    <a:gd name="connsiteX0" fmla="*/ 43922 w 43922"/>
                    <a:gd name="connsiteY0" fmla="*/ 237067 h 237067"/>
                    <a:gd name="connsiteX1" fmla="*/ 1589 w 43922"/>
                    <a:gd name="connsiteY1" fmla="*/ 169333 h 237067"/>
                    <a:gd name="connsiteX2" fmla="*/ 10055 w 43922"/>
                    <a:gd name="connsiteY2" fmla="*/ 127000 h 237067"/>
                    <a:gd name="connsiteX3" fmla="*/ 18522 w 43922"/>
                    <a:gd name="connsiteY3" fmla="*/ 50800 h 237067"/>
                    <a:gd name="connsiteX4" fmla="*/ 35455 w 43922"/>
                    <a:gd name="connsiteY4" fmla="*/ 25400 h 237067"/>
                    <a:gd name="connsiteX5" fmla="*/ 43922 w 43922"/>
                    <a:gd name="connsiteY5" fmla="*/ 0 h 2370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3922" h="237067">
                      <a:moveTo>
                        <a:pt x="43922" y="237067"/>
                      </a:moveTo>
                      <a:cubicBezTo>
                        <a:pt x="34676" y="224739"/>
                        <a:pt x="3610" y="187525"/>
                        <a:pt x="1589" y="169333"/>
                      </a:cubicBezTo>
                      <a:cubicBezTo>
                        <a:pt x="0" y="155031"/>
                        <a:pt x="8020" y="141246"/>
                        <a:pt x="10055" y="127000"/>
                      </a:cubicBezTo>
                      <a:cubicBezTo>
                        <a:pt x="13669" y="101701"/>
                        <a:pt x="12324" y="75593"/>
                        <a:pt x="18522" y="50800"/>
                      </a:cubicBezTo>
                      <a:cubicBezTo>
                        <a:pt x="20990" y="40928"/>
                        <a:pt x="30904" y="34501"/>
                        <a:pt x="35455" y="25400"/>
                      </a:cubicBezTo>
                      <a:cubicBezTo>
                        <a:pt x="39446" y="17418"/>
                        <a:pt x="43922" y="0"/>
                        <a:pt x="43922" y="0"/>
                      </a:cubicBezTo>
                    </a:path>
                  </a:pathLst>
                </a:custGeom>
                <a:ln w="9525" cap="flat" cmpd="sng" algn="ctr">
                  <a:solidFill>
                    <a:srgbClr val="F3ABAE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0"/>
                </a:p>
              </p:txBody>
            </p:sp>
            <p:sp>
              <p:nvSpPr>
                <p:cNvPr id="276" name="Freeform 275"/>
                <p:cNvSpPr/>
                <p:nvPr/>
              </p:nvSpPr>
              <p:spPr>
                <a:xfrm>
                  <a:off x="3667797" y="753452"/>
                  <a:ext cx="47651" cy="245755"/>
                </a:xfrm>
                <a:custGeom>
                  <a:avLst/>
                  <a:gdLst>
                    <a:gd name="connsiteX0" fmla="*/ 0 w 47892"/>
                    <a:gd name="connsiteY0" fmla="*/ 245534 h 245534"/>
                    <a:gd name="connsiteX1" fmla="*/ 8466 w 47892"/>
                    <a:gd name="connsiteY1" fmla="*/ 203200 h 245534"/>
                    <a:gd name="connsiteX2" fmla="*/ 25400 w 47892"/>
                    <a:gd name="connsiteY2" fmla="*/ 186267 h 245534"/>
                    <a:gd name="connsiteX3" fmla="*/ 33866 w 47892"/>
                    <a:gd name="connsiteY3" fmla="*/ 152400 h 245534"/>
                    <a:gd name="connsiteX4" fmla="*/ 16933 w 47892"/>
                    <a:gd name="connsiteY4" fmla="*/ 110067 h 245534"/>
                    <a:gd name="connsiteX5" fmla="*/ 0 w 47892"/>
                    <a:gd name="connsiteY5" fmla="*/ 84667 h 245534"/>
                    <a:gd name="connsiteX6" fmla="*/ 42333 w 47892"/>
                    <a:gd name="connsiteY6" fmla="*/ 42334 h 245534"/>
                    <a:gd name="connsiteX7" fmla="*/ 42333 w 47892"/>
                    <a:gd name="connsiteY7" fmla="*/ 0 h 2455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7892" h="245534">
                      <a:moveTo>
                        <a:pt x="0" y="245534"/>
                      </a:moveTo>
                      <a:cubicBezTo>
                        <a:pt x="2822" y="231423"/>
                        <a:pt x="2797" y="216427"/>
                        <a:pt x="8466" y="203200"/>
                      </a:cubicBezTo>
                      <a:cubicBezTo>
                        <a:pt x="11610" y="195863"/>
                        <a:pt x="21830" y="193407"/>
                        <a:pt x="25400" y="186267"/>
                      </a:cubicBezTo>
                      <a:cubicBezTo>
                        <a:pt x="30604" y="175859"/>
                        <a:pt x="31044" y="163689"/>
                        <a:pt x="33866" y="152400"/>
                      </a:cubicBezTo>
                      <a:cubicBezTo>
                        <a:pt x="28222" y="138289"/>
                        <a:pt x="23730" y="123661"/>
                        <a:pt x="16933" y="110067"/>
                      </a:cubicBezTo>
                      <a:cubicBezTo>
                        <a:pt x="12382" y="100966"/>
                        <a:pt x="0" y="94843"/>
                        <a:pt x="0" y="84667"/>
                      </a:cubicBezTo>
                      <a:cubicBezTo>
                        <a:pt x="0" y="47036"/>
                        <a:pt x="31044" y="68676"/>
                        <a:pt x="42333" y="42334"/>
                      </a:cubicBezTo>
                      <a:cubicBezTo>
                        <a:pt x="47892" y="29364"/>
                        <a:pt x="42333" y="14111"/>
                        <a:pt x="42333" y="0"/>
                      </a:cubicBezTo>
                    </a:path>
                  </a:pathLst>
                </a:custGeom>
                <a:ln w="9525" cap="flat" cmpd="sng" algn="ctr">
                  <a:solidFill>
                    <a:srgbClr val="FF93A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0"/>
                </a:p>
              </p:txBody>
            </p:sp>
            <p:sp>
              <p:nvSpPr>
                <p:cNvPr id="277" name="Freeform 276"/>
                <p:cNvSpPr/>
                <p:nvPr/>
              </p:nvSpPr>
              <p:spPr>
                <a:xfrm>
                  <a:off x="3750392" y="753452"/>
                  <a:ext cx="44474" cy="237826"/>
                </a:xfrm>
                <a:custGeom>
                  <a:avLst/>
                  <a:gdLst>
                    <a:gd name="connsiteX0" fmla="*/ 43922 w 43922"/>
                    <a:gd name="connsiteY0" fmla="*/ 237067 h 237067"/>
                    <a:gd name="connsiteX1" fmla="*/ 1589 w 43922"/>
                    <a:gd name="connsiteY1" fmla="*/ 169333 h 237067"/>
                    <a:gd name="connsiteX2" fmla="*/ 10055 w 43922"/>
                    <a:gd name="connsiteY2" fmla="*/ 127000 h 237067"/>
                    <a:gd name="connsiteX3" fmla="*/ 18522 w 43922"/>
                    <a:gd name="connsiteY3" fmla="*/ 50800 h 237067"/>
                    <a:gd name="connsiteX4" fmla="*/ 35455 w 43922"/>
                    <a:gd name="connsiteY4" fmla="*/ 25400 h 237067"/>
                    <a:gd name="connsiteX5" fmla="*/ 43922 w 43922"/>
                    <a:gd name="connsiteY5" fmla="*/ 0 h 2370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3922" h="237067">
                      <a:moveTo>
                        <a:pt x="43922" y="237067"/>
                      </a:moveTo>
                      <a:cubicBezTo>
                        <a:pt x="34676" y="224739"/>
                        <a:pt x="3610" y="187525"/>
                        <a:pt x="1589" y="169333"/>
                      </a:cubicBezTo>
                      <a:cubicBezTo>
                        <a:pt x="0" y="155031"/>
                        <a:pt x="8020" y="141246"/>
                        <a:pt x="10055" y="127000"/>
                      </a:cubicBezTo>
                      <a:cubicBezTo>
                        <a:pt x="13669" y="101701"/>
                        <a:pt x="12324" y="75593"/>
                        <a:pt x="18522" y="50800"/>
                      </a:cubicBezTo>
                      <a:cubicBezTo>
                        <a:pt x="20990" y="40928"/>
                        <a:pt x="30904" y="34501"/>
                        <a:pt x="35455" y="25400"/>
                      </a:cubicBezTo>
                      <a:cubicBezTo>
                        <a:pt x="39446" y="17418"/>
                        <a:pt x="43922" y="0"/>
                        <a:pt x="43922" y="0"/>
                      </a:cubicBezTo>
                    </a:path>
                  </a:pathLst>
                </a:custGeom>
                <a:ln w="9525" cap="flat" cmpd="sng" algn="ctr">
                  <a:solidFill>
                    <a:srgbClr val="F3ABAE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0"/>
                </a:p>
              </p:txBody>
            </p:sp>
            <p:sp>
              <p:nvSpPr>
                <p:cNvPr id="278" name="Freeform 277"/>
                <p:cNvSpPr/>
                <p:nvPr/>
              </p:nvSpPr>
              <p:spPr>
                <a:xfrm>
                  <a:off x="3618558" y="745525"/>
                  <a:ext cx="42886" cy="236240"/>
                </a:xfrm>
                <a:custGeom>
                  <a:avLst/>
                  <a:gdLst>
                    <a:gd name="connsiteX0" fmla="*/ 43922 w 43922"/>
                    <a:gd name="connsiteY0" fmla="*/ 237067 h 237067"/>
                    <a:gd name="connsiteX1" fmla="*/ 1589 w 43922"/>
                    <a:gd name="connsiteY1" fmla="*/ 169333 h 237067"/>
                    <a:gd name="connsiteX2" fmla="*/ 10055 w 43922"/>
                    <a:gd name="connsiteY2" fmla="*/ 127000 h 237067"/>
                    <a:gd name="connsiteX3" fmla="*/ 18522 w 43922"/>
                    <a:gd name="connsiteY3" fmla="*/ 50800 h 237067"/>
                    <a:gd name="connsiteX4" fmla="*/ 35455 w 43922"/>
                    <a:gd name="connsiteY4" fmla="*/ 25400 h 237067"/>
                    <a:gd name="connsiteX5" fmla="*/ 43922 w 43922"/>
                    <a:gd name="connsiteY5" fmla="*/ 0 h 2370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3922" h="237067">
                      <a:moveTo>
                        <a:pt x="43922" y="237067"/>
                      </a:moveTo>
                      <a:cubicBezTo>
                        <a:pt x="34676" y="224739"/>
                        <a:pt x="3610" y="187525"/>
                        <a:pt x="1589" y="169333"/>
                      </a:cubicBezTo>
                      <a:cubicBezTo>
                        <a:pt x="0" y="155031"/>
                        <a:pt x="8020" y="141246"/>
                        <a:pt x="10055" y="127000"/>
                      </a:cubicBezTo>
                      <a:cubicBezTo>
                        <a:pt x="13669" y="101701"/>
                        <a:pt x="12324" y="75593"/>
                        <a:pt x="18522" y="50800"/>
                      </a:cubicBezTo>
                      <a:cubicBezTo>
                        <a:pt x="20990" y="40928"/>
                        <a:pt x="30904" y="34501"/>
                        <a:pt x="35455" y="25400"/>
                      </a:cubicBezTo>
                      <a:cubicBezTo>
                        <a:pt x="39446" y="17418"/>
                        <a:pt x="43922" y="0"/>
                        <a:pt x="43922" y="0"/>
                      </a:cubicBezTo>
                    </a:path>
                  </a:pathLst>
                </a:custGeom>
                <a:ln w="9525" cap="flat" cmpd="sng" algn="ctr">
                  <a:solidFill>
                    <a:srgbClr val="F3ABAE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0"/>
                </a:p>
              </p:txBody>
            </p:sp>
            <p:sp>
              <p:nvSpPr>
                <p:cNvPr id="279" name="Freeform 278"/>
                <p:cNvSpPr/>
                <p:nvPr/>
              </p:nvSpPr>
              <p:spPr>
                <a:xfrm>
                  <a:off x="3809161" y="770893"/>
                  <a:ext cx="44474" cy="236240"/>
                </a:xfrm>
                <a:custGeom>
                  <a:avLst/>
                  <a:gdLst>
                    <a:gd name="connsiteX0" fmla="*/ 43922 w 43922"/>
                    <a:gd name="connsiteY0" fmla="*/ 237067 h 237067"/>
                    <a:gd name="connsiteX1" fmla="*/ 1589 w 43922"/>
                    <a:gd name="connsiteY1" fmla="*/ 169333 h 237067"/>
                    <a:gd name="connsiteX2" fmla="*/ 10055 w 43922"/>
                    <a:gd name="connsiteY2" fmla="*/ 127000 h 237067"/>
                    <a:gd name="connsiteX3" fmla="*/ 18522 w 43922"/>
                    <a:gd name="connsiteY3" fmla="*/ 50800 h 237067"/>
                    <a:gd name="connsiteX4" fmla="*/ 35455 w 43922"/>
                    <a:gd name="connsiteY4" fmla="*/ 25400 h 237067"/>
                    <a:gd name="connsiteX5" fmla="*/ 43922 w 43922"/>
                    <a:gd name="connsiteY5" fmla="*/ 0 h 2370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3922" h="237067">
                      <a:moveTo>
                        <a:pt x="43922" y="237067"/>
                      </a:moveTo>
                      <a:cubicBezTo>
                        <a:pt x="34676" y="224739"/>
                        <a:pt x="3610" y="187525"/>
                        <a:pt x="1589" y="169333"/>
                      </a:cubicBezTo>
                      <a:cubicBezTo>
                        <a:pt x="0" y="155031"/>
                        <a:pt x="8020" y="141246"/>
                        <a:pt x="10055" y="127000"/>
                      </a:cubicBezTo>
                      <a:cubicBezTo>
                        <a:pt x="13669" y="101701"/>
                        <a:pt x="12324" y="75593"/>
                        <a:pt x="18522" y="50800"/>
                      </a:cubicBezTo>
                      <a:cubicBezTo>
                        <a:pt x="20990" y="40928"/>
                        <a:pt x="30904" y="34501"/>
                        <a:pt x="35455" y="25400"/>
                      </a:cubicBezTo>
                      <a:cubicBezTo>
                        <a:pt x="39446" y="17418"/>
                        <a:pt x="43922" y="0"/>
                        <a:pt x="43922" y="0"/>
                      </a:cubicBezTo>
                    </a:path>
                  </a:pathLst>
                </a:custGeom>
                <a:ln w="9525" cap="flat" cmpd="sng" algn="ctr">
                  <a:solidFill>
                    <a:srgbClr val="F3ABAE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0"/>
                </a:p>
              </p:txBody>
            </p:sp>
            <p:sp>
              <p:nvSpPr>
                <p:cNvPr id="280" name="Rounded Rectangle 279"/>
                <p:cNvSpPr/>
                <p:nvPr/>
              </p:nvSpPr>
              <p:spPr>
                <a:xfrm>
                  <a:off x="3933053" y="997621"/>
                  <a:ext cx="482861" cy="710308"/>
                </a:xfrm>
                <a:prstGeom prst="roundRect">
                  <a:avLst/>
                </a:prstGeom>
                <a:solidFill>
                  <a:srgbClr val="F3ABAE"/>
                </a:solidFill>
                <a:ln>
                  <a:solidFill>
                    <a:srgbClr val="FF93A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0"/>
                </a:p>
              </p:txBody>
            </p:sp>
            <p:sp>
              <p:nvSpPr>
                <p:cNvPr id="281" name="Oval 280"/>
                <p:cNvSpPr/>
                <p:nvPr/>
              </p:nvSpPr>
              <p:spPr>
                <a:xfrm>
                  <a:off x="4039473" y="1202152"/>
                  <a:ext cx="306553" cy="440772"/>
                </a:xfrm>
                <a:prstGeom prst="ellipse">
                  <a:avLst/>
                </a:prstGeom>
                <a:solidFill>
                  <a:srgbClr val="FFC8DE"/>
                </a:solidFill>
                <a:ln>
                  <a:solidFill>
                    <a:srgbClr val="F3ABA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0"/>
                </a:p>
              </p:txBody>
            </p:sp>
            <p:sp>
              <p:nvSpPr>
                <p:cNvPr id="282" name="Freeform 281"/>
                <p:cNvSpPr/>
                <p:nvPr/>
              </p:nvSpPr>
              <p:spPr>
                <a:xfrm>
                  <a:off x="4015648" y="751867"/>
                  <a:ext cx="44474" cy="236240"/>
                </a:xfrm>
                <a:custGeom>
                  <a:avLst/>
                  <a:gdLst>
                    <a:gd name="connsiteX0" fmla="*/ 43922 w 43922"/>
                    <a:gd name="connsiteY0" fmla="*/ 237067 h 237067"/>
                    <a:gd name="connsiteX1" fmla="*/ 1589 w 43922"/>
                    <a:gd name="connsiteY1" fmla="*/ 169333 h 237067"/>
                    <a:gd name="connsiteX2" fmla="*/ 10055 w 43922"/>
                    <a:gd name="connsiteY2" fmla="*/ 127000 h 237067"/>
                    <a:gd name="connsiteX3" fmla="*/ 18522 w 43922"/>
                    <a:gd name="connsiteY3" fmla="*/ 50800 h 237067"/>
                    <a:gd name="connsiteX4" fmla="*/ 35455 w 43922"/>
                    <a:gd name="connsiteY4" fmla="*/ 25400 h 237067"/>
                    <a:gd name="connsiteX5" fmla="*/ 43922 w 43922"/>
                    <a:gd name="connsiteY5" fmla="*/ 0 h 2370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3922" h="237067">
                      <a:moveTo>
                        <a:pt x="43922" y="237067"/>
                      </a:moveTo>
                      <a:cubicBezTo>
                        <a:pt x="34676" y="224739"/>
                        <a:pt x="3610" y="187525"/>
                        <a:pt x="1589" y="169333"/>
                      </a:cubicBezTo>
                      <a:cubicBezTo>
                        <a:pt x="0" y="155031"/>
                        <a:pt x="8020" y="141246"/>
                        <a:pt x="10055" y="127000"/>
                      </a:cubicBezTo>
                      <a:cubicBezTo>
                        <a:pt x="13669" y="101701"/>
                        <a:pt x="12324" y="75593"/>
                        <a:pt x="18522" y="50800"/>
                      </a:cubicBezTo>
                      <a:cubicBezTo>
                        <a:pt x="20990" y="40928"/>
                        <a:pt x="30904" y="34501"/>
                        <a:pt x="35455" y="25400"/>
                      </a:cubicBezTo>
                      <a:cubicBezTo>
                        <a:pt x="39446" y="17418"/>
                        <a:pt x="43922" y="0"/>
                        <a:pt x="43922" y="0"/>
                      </a:cubicBezTo>
                    </a:path>
                  </a:pathLst>
                </a:custGeom>
                <a:ln w="9525" cap="flat" cmpd="sng" algn="ctr">
                  <a:solidFill>
                    <a:srgbClr val="F3ABAE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0"/>
                </a:p>
              </p:txBody>
            </p:sp>
            <p:sp>
              <p:nvSpPr>
                <p:cNvPr id="283" name="Freeform 282"/>
                <p:cNvSpPr/>
                <p:nvPr/>
              </p:nvSpPr>
              <p:spPr>
                <a:xfrm>
                  <a:off x="4157012" y="742354"/>
                  <a:ext cx="47651" cy="245754"/>
                </a:xfrm>
                <a:custGeom>
                  <a:avLst/>
                  <a:gdLst>
                    <a:gd name="connsiteX0" fmla="*/ 0 w 47892"/>
                    <a:gd name="connsiteY0" fmla="*/ 245534 h 245534"/>
                    <a:gd name="connsiteX1" fmla="*/ 8466 w 47892"/>
                    <a:gd name="connsiteY1" fmla="*/ 203200 h 245534"/>
                    <a:gd name="connsiteX2" fmla="*/ 25400 w 47892"/>
                    <a:gd name="connsiteY2" fmla="*/ 186267 h 245534"/>
                    <a:gd name="connsiteX3" fmla="*/ 33866 w 47892"/>
                    <a:gd name="connsiteY3" fmla="*/ 152400 h 245534"/>
                    <a:gd name="connsiteX4" fmla="*/ 16933 w 47892"/>
                    <a:gd name="connsiteY4" fmla="*/ 110067 h 245534"/>
                    <a:gd name="connsiteX5" fmla="*/ 0 w 47892"/>
                    <a:gd name="connsiteY5" fmla="*/ 84667 h 245534"/>
                    <a:gd name="connsiteX6" fmla="*/ 42333 w 47892"/>
                    <a:gd name="connsiteY6" fmla="*/ 42334 h 245534"/>
                    <a:gd name="connsiteX7" fmla="*/ 42333 w 47892"/>
                    <a:gd name="connsiteY7" fmla="*/ 0 h 2455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7892" h="245534">
                      <a:moveTo>
                        <a:pt x="0" y="245534"/>
                      </a:moveTo>
                      <a:cubicBezTo>
                        <a:pt x="2822" y="231423"/>
                        <a:pt x="2797" y="216427"/>
                        <a:pt x="8466" y="203200"/>
                      </a:cubicBezTo>
                      <a:cubicBezTo>
                        <a:pt x="11610" y="195863"/>
                        <a:pt x="21830" y="193407"/>
                        <a:pt x="25400" y="186267"/>
                      </a:cubicBezTo>
                      <a:cubicBezTo>
                        <a:pt x="30604" y="175859"/>
                        <a:pt x="31044" y="163689"/>
                        <a:pt x="33866" y="152400"/>
                      </a:cubicBezTo>
                      <a:cubicBezTo>
                        <a:pt x="28222" y="138289"/>
                        <a:pt x="23730" y="123661"/>
                        <a:pt x="16933" y="110067"/>
                      </a:cubicBezTo>
                      <a:cubicBezTo>
                        <a:pt x="12382" y="100966"/>
                        <a:pt x="0" y="94843"/>
                        <a:pt x="0" y="84667"/>
                      </a:cubicBezTo>
                      <a:cubicBezTo>
                        <a:pt x="0" y="47036"/>
                        <a:pt x="31044" y="68676"/>
                        <a:pt x="42333" y="42334"/>
                      </a:cubicBezTo>
                      <a:cubicBezTo>
                        <a:pt x="47892" y="29364"/>
                        <a:pt x="42333" y="14111"/>
                        <a:pt x="42333" y="0"/>
                      </a:cubicBezTo>
                    </a:path>
                  </a:pathLst>
                </a:custGeom>
                <a:ln w="9525" cap="flat" cmpd="sng" algn="ctr">
                  <a:solidFill>
                    <a:srgbClr val="FF93A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0"/>
                </a:p>
              </p:txBody>
            </p:sp>
            <p:sp>
              <p:nvSpPr>
                <p:cNvPr id="284" name="Freeform 283"/>
                <p:cNvSpPr/>
                <p:nvPr/>
              </p:nvSpPr>
              <p:spPr>
                <a:xfrm>
                  <a:off x="4239607" y="742354"/>
                  <a:ext cx="44474" cy="237826"/>
                </a:xfrm>
                <a:custGeom>
                  <a:avLst/>
                  <a:gdLst>
                    <a:gd name="connsiteX0" fmla="*/ 43922 w 43922"/>
                    <a:gd name="connsiteY0" fmla="*/ 237067 h 237067"/>
                    <a:gd name="connsiteX1" fmla="*/ 1589 w 43922"/>
                    <a:gd name="connsiteY1" fmla="*/ 169333 h 237067"/>
                    <a:gd name="connsiteX2" fmla="*/ 10055 w 43922"/>
                    <a:gd name="connsiteY2" fmla="*/ 127000 h 237067"/>
                    <a:gd name="connsiteX3" fmla="*/ 18522 w 43922"/>
                    <a:gd name="connsiteY3" fmla="*/ 50800 h 237067"/>
                    <a:gd name="connsiteX4" fmla="*/ 35455 w 43922"/>
                    <a:gd name="connsiteY4" fmla="*/ 25400 h 237067"/>
                    <a:gd name="connsiteX5" fmla="*/ 43922 w 43922"/>
                    <a:gd name="connsiteY5" fmla="*/ 0 h 2370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3922" h="237067">
                      <a:moveTo>
                        <a:pt x="43922" y="237067"/>
                      </a:moveTo>
                      <a:cubicBezTo>
                        <a:pt x="34676" y="224739"/>
                        <a:pt x="3610" y="187525"/>
                        <a:pt x="1589" y="169333"/>
                      </a:cubicBezTo>
                      <a:cubicBezTo>
                        <a:pt x="0" y="155031"/>
                        <a:pt x="8020" y="141246"/>
                        <a:pt x="10055" y="127000"/>
                      </a:cubicBezTo>
                      <a:cubicBezTo>
                        <a:pt x="13669" y="101701"/>
                        <a:pt x="12324" y="75593"/>
                        <a:pt x="18522" y="50800"/>
                      </a:cubicBezTo>
                      <a:cubicBezTo>
                        <a:pt x="20990" y="40928"/>
                        <a:pt x="30904" y="34501"/>
                        <a:pt x="35455" y="25400"/>
                      </a:cubicBezTo>
                      <a:cubicBezTo>
                        <a:pt x="39446" y="17418"/>
                        <a:pt x="43922" y="0"/>
                        <a:pt x="43922" y="0"/>
                      </a:cubicBezTo>
                    </a:path>
                  </a:pathLst>
                </a:custGeom>
                <a:ln w="9525" cap="flat" cmpd="sng" algn="ctr">
                  <a:solidFill>
                    <a:srgbClr val="F3ABAE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0"/>
                </a:p>
              </p:txBody>
            </p:sp>
            <p:sp>
              <p:nvSpPr>
                <p:cNvPr id="285" name="Freeform 284"/>
                <p:cNvSpPr/>
                <p:nvPr/>
              </p:nvSpPr>
              <p:spPr>
                <a:xfrm>
                  <a:off x="4095066" y="734426"/>
                  <a:ext cx="44474" cy="237826"/>
                </a:xfrm>
                <a:custGeom>
                  <a:avLst/>
                  <a:gdLst>
                    <a:gd name="connsiteX0" fmla="*/ 43922 w 43922"/>
                    <a:gd name="connsiteY0" fmla="*/ 237067 h 237067"/>
                    <a:gd name="connsiteX1" fmla="*/ 1589 w 43922"/>
                    <a:gd name="connsiteY1" fmla="*/ 169333 h 237067"/>
                    <a:gd name="connsiteX2" fmla="*/ 10055 w 43922"/>
                    <a:gd name="connsiteY2" fmla="*/ 127000 h 237067"/>
                    <a:gd name="connsiteX3" fmla="*/ 18522 w 43922"/>
                    <a:gd name="connsiteY3" fmla="*/ 50800 h 237067"/>
                    <a:gd name="connsiteX4" fmla="*/ 35455 w 43922"/>
                    <a:gd name="connsiteY4" fmla="*/ 25400 h 237067"/>
                    <a:gd name="connsiteX5" fmla="*/ 43922 w 43922"/>
                    <a:gd name="connsiteY5" fmla="*/ 0 h 2370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3922" h="237067">
                      <a:moveTo>
                        <a:pt x="43922" y="237067"/>
                      </a:moveTo>
                      <a:cubicBezTo>
                        <a:pt x="34676" y="224739"/>
                        <a:pt x="3610" y="187525"/>
                        <a:pt x="1589" y="169333"/>
                      </a:cubicBezTo>
                      <a:cubicBezTo>
                        <a:pt x="0" y="155031"/>
                        <a:pt x="8020" y="141246"/>
                        <a:pt x="10055" y="127000"/>
                      </a:cubicBezTo>
                      <a:cubicBezTo>
                        <a:pt x="13669" y="101701"/>
                        <a:pt x="12324" y="75593"/>
                        <a:pt x="18522" y="50800"/>
                      </a:cubicBezTo>
                      <a:cubicBezTo>
                        <a:pt x="20990" y="40928"/>
                        <a:pt x="30904" y="34501"/>
                        <a:pt x="35455" y="25400"/>
                      </a:cubicBezTo>
                      <a:cubicBezTo>
                        <a:pt x="39446" y="17418"/>
                        <a:pt x="43922" y="0"/>
                        <a:pt x="43922" y="0"/>
                      </a:cubicBezTo>
                    </a:path>
                  </a:pathLst>
                </a:custGeom>
                <a:ln w="9525" cap="flat" cmpd="sng" algn="ctr">
                  <a:solidFill>
                    <a:srgbClr val="F3ABAE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0"/>
                </a:p>
              </p:txBody>
            </p:sp>
            <p:sp>
              <p:nvSpPr>
                <p:cNvPr id="286" name="Freeform 285"/>
                <p:cNvSpPr/>
                <p:nvPr/>
              </p:nvSpPr>
              <p:spPr>
                <a:xfrm>
                  <a:off x="4287257" y="759794"/>
                  <a:ext cx="44474" cy="237826"/>
                </a:xfrm>
                <a:custGeom>
                  <a:avLst/>
                  <a:gdLst>
                    <a:gd name="connsiteX0" fmla="*/ 43922 w 43922"/>
                    <a:gd name="connsiteY0" fmla="*/ 237067 h 237067"/>
                    <a:gd name="connsiteX1" fmla="*/ 1589 w 43922"/>
                    <a:gd name="connsiteY1" fmla="*/ 169333 h 237067"/>
                    <a:gd name="connsiteX2" fmla="*/ 10055 w 43922"/>
                    <a:gd name="connsiteY2" fmla="*/ 127000 h 237067"/>
                    <a:gd name="connsiteX3" fmla="*/ 18522 w 43922"/>
                    <a:gd name="connsiteY3" fmla="*/ 50800 h 237067"/>
                    <a:gd name="connsiteX4" fmla="*/ 35455 w 43922"/>
                    <a:gd name="connsiteY4" fmla="*/ 25400 h 237067"/>
                    <a:gd name="connsiteX5" fmla="*/ 43922 w 43922"/>
                    <a:gd name="connsiteY5" fmla="*/ 0 h 2370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3922" h="237067">
                      <a:moveTo>
                        <a:pt x="43922" y="237067"/>
                      </a:moveTo>
                      <a:cubicBezTo>
                        <a:pt x="34676" y="224739"/>
                        <a:pt x="3610" y="187525"/>
                        <a:pt x="1589" y="169333"/>
                      </a:cubicBezTo>
                      <a:cubicBezTo>
                        <a:pt x="0" y="155031"/>
                        <a:pt x="8020" y="141246"/>
                        <a:pt x="10055" y="127000"/>
                      </a:cubicBezTo>
                      <a:cubicBezTo>
                        <a:pt x="13669" y="101701"/>
                        <a:pt x="12324" y="75593"/>
                        <a:pt x="18522" y="50800"/>
                      </a:cubicBezTo>
                      <a:cubicBezTo>
                        <a:pt x="20990" y="40928"/>
                        <a:pt x="30904" y="34501"/>
                        <a:pt x="35455" y="25400"/>
                      </a:cubicBezTo>
                      <a:cubicBezTo>
                        <a:pt x="39446" y="17418"/>
                        <a:pt x="43922" y="0"/>
                        <a:pt x="43922" y="0"/>
                      </a:cubicBezTo>
                    </a:path>
                  </a:pathLst>
                </a:custGeom>
                <a:ln w="9525" cap="flat" cmpd="sng" algn="ctr">
                  <a:solidFill>
                    <a:srgbClr val="F3ABAE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0"/>
                </a:p>
              </p:txBody>
            </p:sp>
            <p:sp>
              <p:nvSpPr>
                <p:cNvPr id="287" name="Oval 286"/>
                <p:cNvSpPr>
                  <a:spLocks noChangeArrowheads="1"/>
                </p:cNvSpPr>
                <p:nvPr/>
              </p:nvSpPr>
              <p:spPr bwMode="auto">
                <a:xfrm flipV="1">
                  <a:off x="3378716" y="1761837"/>
                  <a:ext cx="104832" cy="79275"/>
                </a:xfrm>
                <a:prstGeom prst="ellipse">
                  <a:avLst/>
                </a:prstGeom>
                <a:solidFill>
                  <a:srgbClr val="DDC0B6"/>
                </a:solidFill>
                <a:ln w="9525" algn="ctr">
                  <a:solidFill>
                    <a:srgbClr val="D40000"/>
                  </a:solidFill>
                  <a:round/>
                  <a:headEnd/>
                  <a:tailEnd/>
                </a:ln>
                <a:effectLst>
                  <a:outerShdw dist="23000" dir="5400000" rotWithShape="0">
                    <a:srgbClr val="000000">
                      <a:alpha val="34999"/>
                    </a:srgbClr>
                  </a:outerShdw>
                </a:effectLst>
              </p:spPr>
              <p:txBody>
                <a:bodyPr rot="1080000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0">
                    <a:solidFill>
                      <a:schemeClr val="lt1"/>
                    </a:solidFill>
                    <a:latin typeface="+mn-lt"/>
                  </a:endParaRPr>
                </a:p>
              </p:txBody>
            </p:sp>
            <p:sp>
              <p:nvSpPr>
                <p:cNvPr id="288" name="Freeform 287"/>
                <p:cNvSpPr/>
                <p:nvPr/>
              </p:nvSpPr>
              <p:spPr>
                <a:xfrm>
                  <a:off x="3002275" y="753452"/>
                  <a:ext cx="44474" cy="237826"/>
                </a:xfrm>
                <a:custGeom>
                  <a:avLst/>
                  <a:gdLst>
                    <a:gd name="connsiteX0" fmla="*/ 43922 w 43922"/>
                    <a:gd name="connsiteY0" fmla="*/ 237067 h 237067"/>
                    <a:gd name="connsiteX1" fmla="*/ 1589 w 43922"/>
                    <a:gd name="connsiteY1" fmla="*/ 169333 h 237067"/>
                    <a:gd name="connsiteX2" fmla="*/ 10055 w 43922"/>
                    <a:gd name="connsiteY2" fmla="*/ 127000 h 237067"/>
                    <a:gd name="connsiteX3" fmla="*/ 18522 w 43922"/>
                    <a:gd name="connsiteY3" fmla="*/ 50800 h 237067"/>
                    <a:gd name="connsiteX4" fmla="*/ 35455 w 43922"/>
                    <a:gd name="connsiteY4" fmla="*/ 25400 h 237067"/>
                    <a:gd name="connsiteX5" fmla="*/ 43922 w 43922"/>
                    <a:gd name="connsiteY5" fmla="*/ 0 h 2370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3922" h="237067">
                      <a:moveTo>
                        <a:pt x="43922" y="237067"/>
                      </a:moveTo>
                      <a:cubicBezTo>
                        <a:pt x="34676" y="224739"/>
                        <a:pt x="3610" y="187525"/>
                        <a:pt x="1589" y="169333"/>
                      </a:cubicBezTo>
                      <a:cubicBezTo>
                        <a:pt x="0" y="155031"/>
                        <a:pt x="8020" y="141246"/>
                        <a:pt x="10055" y="127000"/>
                      </a:cubicBezTo>
                      <a:cubicBezTo>
                        <a:pt x="13669" y="101701"/>
                        <a:pt x="12324" y="75593"/>
                        <a:pt x="18522" y="50800"/>
                      </a:cubicBezTo>
                      <a:cubicBezTo>
                        <a:pt x="20990" y="40928"/>
                        <a:pt x="30904" y="34501"/>
                        <a:pt x="35455" y="25400"/>
                      </a:cubicBezTo>
                      <a:cubicBezTo>
                        <a:pt x="39446" y="17418"/>
                        <a:pt x="43922" y="0"/>
                        <a:pt x="43922" y="0"/>
                      </a:cubicBezTo>
                    </a:path>
                  </a:pathLst>
                </a:custGeom>
                <a:ln w="9525" cap="flat" cmpd="sng" algn="ctr">
                  <a:solidFill>
                    <a:srgbClr val="F3ABAE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0"/>
                </a:p>
              </p:txBody>
            </p:sp>
          </p:grpSp>
        </p:grpSp>
        <p:sp>
          <p:nvSpPr>
            <p:cNvPr id="493" name="Oval 492"/>
            <p:cNvSpPr>
              <a:spLocks noChangeArrowheads="1"/>
            </p:cNvSpPr>
            <p:nvPr/>
          </p:nvSpPr>
          <p:spPr bwMode="auto">
            <a:xfrm flipV="1">
              <a:off x="6239955" y="965994"/>
              <a:ext cx="217487" cy="192087"/>
            </a:xfrm>
            <a:prstGeom prst="ellipse">
              <a:avLst/>
            </a:prstGeom>
            <a:solidFill>
              <a:srgbClr val="DDC0B6"/>
            </a:solidFill>
            <a:ln w="9525" algn="ctr">
              <a:solidFill>
                <a:srgbClr val="D40000"/>
              </a:solidFill>
              <a:round/>
              <a:headEnd/>
              <a:tailEnd/>
            </a:ln>
            <a:effectLst>
              <a:outerShdw dist="23000" dir="5400000" rotWithShape="0">
                <a:srgbClr val="000000">
                  <a:alpha val="34999"/>
                </a:srgbClr>
              </a:outerShdw>
            </a:effectLst>
          </p:spPr>
          <p:txBody>
            <a:bodyPr rot="10800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>
                <a:solidFill>
                  <a:schemeClr val="lt1"/>
                </a:solidFill>
                <a:latin typeface="+mn-l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074359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Title 1"/>
          <p:cNvSpPr txBox="1">
            <a:spLocks/>
          </p:cNvSpPr>
          <p:nvPr/>
        </p:nvSpPr>
        <p:spPr>
          <a:xfrm>
            <a:off x="546100" y="25829"/>
            <a:ext cx="7772400" cy="743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tx2"/>
                </a:solidFill>
                <a:latin typeface="Comic Sans MS" panose="030F0702030302020204" pitchFamily="66" charset="0"/>
              </a:rPr>
              <a:t>B-cells responses to fungal </a:t>
            </a:r>
            <a:r>
              <a:rPr lang="en-US" sz="3600" b="1" dirty="0">
                <a:solidFill>
                  <a:schemeClr val="tx2"/>
                </a:solidFill>
                <a:latin typeface="Symbol" panose="05050102010706020507" pitchFamily="18" charset="2"/>
              </a:rPr>
              <a:t>b</a:t>
            </a:r>
            <a:r>
              <a:rPr lang="en-US" sz="3600" b="1" dirty="0">
                <a:solidFill>
                  <a:schemeClr val="tx2"/>
                </a:solidFill>
                <a:latin typeface="Comic Sans MS" panose="030F0702030302020204" pitchFamily="66" charset="0"/>
              </a:rPr>
              <a:t>-glucans </a:t>
            </a:r>
          </a:p>
        </p:txBody>
      </p:sp>
      <p:grpSp>
        <p:nvGrpSpPr>
          <p:cNvPr id="201" name="Group 200"/>
          <p:cNvGrpSpPr/>
          <p:nvPr/>
        </p:nvGrpSpPr>
        <p:grpSpPr>
          <a:xfrm>
            <a:off x="247563" y="1331455"/>
            <a:ext cx="3561140" cy="3598333"/>
            <a:chOff x="247563" y="1331455"/>
            <a:chExt cx="3561140" cy="3598333"/>
          </a:xfrm>
        </p:grpSpPr>
        <p:sp>
          <p:nvSpPr>
            <p:cNvPr id="185" name="Freeform 184"/>
            <p:cNvSpPr/>
            <p:nvPr/>
          </p:nvSpPr>
          <p:spPr>
            <a:xfrm>
              <a:off x="463243" y="1331455"/>
              <a:ext cx="3345460" cy="3598333"/>
            </a:xfrm>
            <a:custGeom>
              <a:avLst/>
              <a:gdLst>
                <a:gd name="connsiteX0" fmla="*/ 1202267 w 2964495"/>
                <a:gd name="connsiteY0" fmla="*/ 0 h 2954866"/>
                <a:gd name="connsiteX1" fmla="*/ 2937934 w 2964495"/>
                <a:gd name="connsiteY1" fmla="*/ 1524000 h 2954866"/>
                <a:gd name="connsiteX2" fmla="*/ 0 w 2964495"/>
                <a:gd name="connsiteY2" fmla="*/ 2954866 h 2954866"/>
                <a:gd name="connsiteX3" fmla="*/ 0 w 2964495"/>
                <a:gd name="connsiteY3" fmla="*/ 2954866 h 2954866"/>
                <a:gd name="connsiteX0" fmla="*/ 0 w 3345460"/>
                <a:gd name="connsiteY0" fmla="*/ 0 h 3852203"/>
                <a:gd name="connsiteX1" fmla="*/ 3344333 w 3345460"/>
                <a:gd name="connsiteY1" fmla="*/ 2421337 h 3852203"/>
                <a:gd name="connsiteX2" fmla="*/ 406399 w 3345460"/>
                <a:gd name="connsiteY2" fmla="*/ 3852203 h 3852203"/>
                <a:gd name="connsiteX3" fmla="*/ 406399 w 3345460"/>
                <a:gd name="connsiteY3" fmla="*/ 3852203 h 3852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45460" h="3852203">
                  <a:moveTo>
                    <a:pt x="0" y="0"/>
                  </a:moveTo>
                  <a:cubicBezTo>
                    <a:pt x="968022" y="515761"/>
                    <a:pt x="3276600" y="1779303"/>
                    <a:pt x="3344333" y="2421337"/>
                  </a:cubicBezTo>
                  <a:cubicBezTo>
                    <a:pt x="3412066" y="3063371"/>
                    <a:pt x="406399" y="3852203"/>
                    <a:pt x="406399" y="3852203"/>
                  </a:cubicBezTo>
                  <a:lnTo>
                    <a:pt x="406399" y="3852203"/>
                  </a:lnTo>
                </a:path>
              </a:pathLst>
            </a:cu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96" name="Group 195"/>
            <p:cNvGrpSpPr>
              <a:grpSpLocks noChangeAspect="1"/>
            </p:cNvGrpSpPr>
            <p:nvPr/>
          </p:nvGrpSpPr>
          <p:grpSpPr>
            <a:xfrm>
              <a:off x="1478875" y="2805264"/>
              <a:ext cx="748241" cy="871755"/>
              <a:chOff x="1400734" y="2883797"/>
              <a:chExt cx="536036" cy="624521"/>
            </a:xfrm>
          </p:grpSpPr>
          <p:grpSp>
            <p:nvGrpSpPr>
              <p:cNvPr id="438" name="Group 17"/>
              <p:cNvGrpSpPr>
                <a:grpSpLocks/>
              </p:cNvGrpSpPr>
              <p:nvPr/>
            </p:nvGrpSpPr>
            <p:grpSpPr bwMode="auto">
              <a:xfrm rot="19650930">
                <a:off x="1428583" y="3017405"/>
                <a:ext cx="508187" cy="490913"/>
                <a:chOff x="5152981" y="2385547"/>
                <a:chExt cx="508154" cy="490345"/>
              </a:xfrm>
            </p:grpSpPr>
            <p:sp>
              <p:nvSpPr>
                <p:cNvPr id="457" name="Oval 456"/>
                <p:cNvSpPr/>
                <p:nvPr/>
              </p:nvSpPr>
              <p:spPr>
                <a:xfrm>
                  <a:off x="5149852" y="2338365"/>
                  <a:ext cx="498443" cy="505827"/>
                </a:xfrm>
                <a:prstGeom prst="ellipse">
                  <a:avLst/>
                </a:prstGeom>
                <a:solidFill>
                  <a:srgbClr val="81B670"/>
                </a:solidFill>
                <a:ln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0"/>
                </a:p>
              </p:txBody>
            </p:sp>
            <p:sp>
              <p:nvSpPr>
                <p:cNvPr id="458" name="Oval 457"/>
                <p:cNvSpPr/>
                <p:nvPr/>
              </p:nvSpPr>
              <p:spPr>
                <a:xfrm>
                  <a:off x="5242151" y="2392132"/>
                  <a:ext cx="366689" cy="377389"/>
                </a:xfrm>
                <a:prstGeom prst="ellipse">
                  <a:avLst/>
                </a:prstGeom>
                <a:solidFill>
                  <a:srgbClr val="CCFFCC"/>
                </a:solidFill>
                <a:ln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0"/>
                </a:p>
              </p:txBody>
            </p:sp>
          </p:grpSp>
          <p:sp>
            <p:nvSpPr>
              <p:cNvPr id="439" name="Oval 438"/>
              <p:cNvSpPr>
                <a:spLocks noChangeArrowheads="1"/>
              </p:cNvSpPr>
              <p:nvPr/>
            </p:nvSpPr>
            <p:spPr bwMode="auto">
              <a:xfrm rot="19650930" flipV="1">
                <a:off x="1400734" y="2883797"/>
                <a:ext cx="215900" cy="192088"/>
              </a:xfrm>
              <a:prstGeom prst="ellipse">
                <a:avLst/>
              </a:prstGeom>
              <a:solidFill>
                <a:srgbClr val="DDC0B6"/>
              </a:solidFill>
              <a:ln w="9525" algn="ctr">
                <a:solidFill>
                  <a:srgbClr val="D40000"/>
                </a:solidFill>
                <a:round/>
                <a:headEnd/>
                <a:tailEnd/>
              </a:ln>
              <a:effectLst>
                <a:outerShdw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rot="1080000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>
                  <a:solidFill>
                    <a:schemeClr val="lt1"/>
                  </a:solidFill>
                  <a:latin typeface="+mn-lt"/>
                </a:endParaRPr>
              </a:p>
            </p:txBody>
          </p:sp>
          <p:sp>
            <p:nvSpPr>
              <p:cNvPr id="442" name="TextBox 158"/>
              <p:cNvSpPr txBox="1">
                <a:spLocks noChangeArrowheads="1"/>
              </p:cNvSpPr>
              <p:nvPr/>
            </p:nvSpPr>
            <p:spPr bwMode="auto">
              <a:xfrm rot="19650930">
                <a:off x="1592951" y="3168715"/>
                <a:ext cx="254439" cy="2465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 b="1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 sz="3200" b="1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 sz="3200" b="1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 sz="3200" b="1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 sz="3200" b="1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r>
                  <a:rPr lang="en-US" sz="1000">
                    <a:latin typeface="Calibri" pitchFamily="34" charset="0"/>
                  </a:rPr>
                  <a:t>B</a:t>
                </a:r>
              </a:p>
            </p:txBody>
          </p:sp>
        </p:grpSp>
        <p:grpSp>
          <p:nvGrpSpPr>
            <p:cNvPr id="195" name="Group 194"/>
            <p:cNvGrpSpPr/>
            <p:nvPr/>
          </p:nvGrpSpPr>
          <p:grpSpPr>
            <a:xfrm>
              <a:off x="1838664" y="3843466"/>
              <a:ext cx="562763" cy="475030"/>
              <a:chOff x="1286196" y="3587288"/>
              <a:chExt cx="562763" cy="475030"/>
            </a:xfrm>
          </p:grpSpPr>
          <p:grpSp>
            <p:nvGrpSpPr>
              <p:cNvPr id="444" name="Group 443"/>
              <p:cNvGrpSpPr/>
              <p:nvPr/>
            </p:nvGrpSpPr>
            <p:grpSpPr bwMode="auto">
              <a:xfrm rot="21526164">
                <a:off x="1286196" y="3587288"/>
                <a:ext cx="562763" cy="259775"/>
                <a:chOff x="3070447" y="2967344"/>
                <a:chExt cx="401031" cy="151008"/>
              </a:xfrm>
              <a:solidFill>
                <a:srgbClr val="FF6600"/>
              </a:solidFill>
            </p:grpSpPr>
            <p:sp>
              <p:nvSpPr>
                <p:cNvPr id="446" name="Connector 428"/>
                <p:cNvSpPr/>
                <p:nvPr/>
              </p:nvSpPr>
              <p:spPr>
                <a:xfrm flipV="1">
                  <a:off x="3353858" y="2967344"/>
                  <a:ext cx="70376" cy="27432"/>
                </a:xfrm>
                <a:prstGeom prst="flowChartConnector">
                  <a:avLst/>
                </a:prstGeom>
                <a:grpFill/>
                <a:ln>
                  <a:solidFill>
                    <a:srgbClr val="E3F37B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0"/>
                </a:p>
              </p:txBody>
            </p:sp>
            <p:sp>
              <p:nvSpPr>
                <p:cNvPr id="447" name="Connector 429"/>
                <p:cNvSpPr/>
                <p:nvPr/>
              </p:nvSpPr>
              <p:spPr>
                <a:xfrm flipV="1">
                  <a:off x="3250101" y="3032130"/>
                  <a:ext cx="70376" cy="27432"/>
                </a:xfrm>
                <a:prstGeom prst="flowChartConnector">
                  <a:avLst/>
                </a:prstGeom>
                <a:grpFill/>
                <a:ln>
                  <a:solidFill>
                    <a:srgbClr val="E3F37B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0"/>
                </a:p>
              </p:txBody>
            </p:sp>
            <p:sp>
              <p:nvSpPr>
                <p:cNvPr id="448" name="Connector 430"/>
                <p:cNvSpPr/>
                <p:nvPr/>
              </p:nvSpPr>
              <p:spPr>
                <a:xfrm flipV="1">
                  <a:off x="3156483" y="2996380"/>
                  <a:ext cx="70376" cy="27432"/>
                </a:xfrm>
                <a:prstGeom prst="flowChartConnector">
                  <a:avLst/>
                </a:prstGeom>
                <a:grpFill/>
                <a:ln>
                  <a:solidFill>
                    <a:srgbClr val="E3F37B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0"/>
                </a:p>
              </p:txBody>
            </p:sp>
            <p:sp>
              <p:nvSpPr>
                <p:cNvPr id="449" name="Connector 431"/>
                <p:cNvSpPr/>
                <p:nvPr/>
              </p:nvSpPr>
              <p:spPr>
                <a:xfrm flipV="1">
                  <a:off x="3070447" y="3090920"/>
                  <a:ext cx="70376" cy="27432"/>
                </a:xfrm>
                <a:prstGeom prst="flowChartConnector">
                  <a:avLst/>
                </a:prstGeom>
                <a:grpFill/>
                <a:ln>
                  <a:solidFill>
                    <a:srgbClr val="E3F37B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0"/>
                </a:p>
              </p:txBody>
            </p:sp>
            <p:sp>
              <p:nvSpPr>
                <p:cNvPr id="450" name="Connector 432"/>
                <p:cNvSpPr/>
                <p:nvPr/>
              </p:nvSpPr>
              <p:spPr>
                <a:xfrm flipV="1">
                  <a:off x="3401102" y="3063488"/>
                  <a:ext cx="70376" cy="27432"/>
                </a:xfrm>
                <a:prstGeom prst="flowChartConnector">
                  <a:avLst/>
                </a:prstGeom>
                <a:grpFill/>
                <a:ln>
                  <a:solidFill>
                    <a:srgbClr val="E3F37B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0"/>
                </a:p>
              </p:txBody>
            </p:sp>
          </p:grpSp>
          <p:sp>
            <p:nvSpPr>
              <p:cNvPr id="445" name="TextBox 206"/>
              <p:cNvSpPr txBox="1">
                <a:spLocks noChangeArrowheads="1"/>
              </p:cNvSpPr>
              <p:nvPr/>
            </p:nvSpPr>
            <p:spPr bwMode="auto">
              <a:xfrm rot="19650930">
                <a:off x="1380499" y="3787563"/>
                <a:ext cx="414338" cy="2747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 b="1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 sz="3200" b="1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 sz="3200" b="1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 sz="3200" b="1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 sz="3200" b="1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r>
                  <a:rPr lang="en-US" sz="1200" dirty="0">
                    <a:latin typeface="Calibri" pitchFamily="34" charset="0"/>
                  </a:rPr>
                  <a:t>IL-6</a:t>
                </a:r>
              </a:p>
            </p:txBody>
          </p:sp>
        </p:grpSp>
        <p:sp>
          <p:nvSpPr>
            <p:cNvPr id="437" name="TextBox 792586"/>
            <p:cNvSpPr txBox="1">
              <a:spLocks noChangeArrowheads="1"/>
            </p:cNvSpPr>
            <p:nvPr/>
          </p:nvSpPr>
          <p:spPr bwMode="auto">
            <a:xfrm>
              <a:off x="2151122" y="3544297"/>
              <a:ext cx="154882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sz="800" b="0" dirty="0"/>
                <a:t>MF Ali. et al. </a:t>
              </a:r>
              <a:r>
                <a:rPr lang="en-US" sz="800" b="0" dirty="0" err="1"/>
                <a:t>J.Immunol</a:t>
              </a:r>
              <a:r>
                <a:rPr lang="en-US" sz="800" b="0" dirty="0"/>
                <a:t>. 2015</a:t>
              </a:r>
            </a:p>
          </p:txBody>
        </p:sp>
        <p:grpSp>
          <p:nvGrpSpPr>
            <p:cNvPr id="194" name="Group 193"/>
            <p:cNvGrpSpPr/>
            <p:nvPr/>
          </p:nvGrpSpPr>
          <p:grpSpPr>
            <a:xfrm>
              <a:off x="2015323" y="2650876"/>
              <a:ext cx="594655" cy="428338"/>
              <a:chOff x="1899208" y="2970636"/>
              <a:chExt cx="594655" cy="428338"/>
            </a:xfrm>
          </p:grpSpPr>
          <p:sp>
            <p:nvSpPr>
              <p:cNvPr id="443" name="TextBox 393"/>
              <p:cNvSpPr txBox="1">
                <a:spLocks noChangeArrowheads="1"/>
              </p:cNvSpPr>
              <p:nvPr/>
            </p:nvSpPr>
            <p:spPr bwMode="auto">
              <a:xfrm rot="19650930">
                <a:off x="2076761" y="3121975"/>
                <a:ext cx="417102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 b="1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 sz="3200" b="1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 sz="3200" b="1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 sz="3200" b="1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 sz="3200" b="1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r>
                  <a:rPr lang="en-US" sz="1200" dirty="0">
                    <a:latin typeface="Calibri" pitchFamily="34" charset="0"/>
                  </a:rPr>
                  <a:t>IL-8</a:t>
                </a:r>
              </a:p>
            </p:txBody>
          </p:sp>
          <p:grpSp>
            <p:nvGrpSpPr>
              <p:cNvPr id="462" name="Group 301"/>
              <p:cNvGrpSpPr>
                <a:grpSpLocks/>
              </p:cNvGrpSpPr>
              <p:nvPr/>
            </p:nvGrpSpPr>
            <p:grpSpPr bwMode="auto">
              <a:xfrm>
                <a:off x="1899208" y="2970636"/>
                <a:ext cx="400050" cy="150812"/>
                <a:chOff x="3070447" y="2967344"/>
                <a:chExt cx="401031" cy="151008"/>
              </a:xfrm>
            </p:grpSpPr>
            <p:sp>
              <p:nvSpPr>
                <p:cNvPr id="463" name="Connector 302"/>
                <p:cNvSpPr>
                  <a:spLocks noChangeArrowheads="1"/>
                </p:cNvSpPr>
                <p:nvPr/>
              </p:nvSpPr>
              <p:spPr bwMode="auto">
                <a:xfrm flipV="1">
                  <a:off x="3353715" y="2967344"/>
                  <a:ext cx="70021" cy="27022"/>
                </a:xfrm>
                <a:prstGeom prst="flowChartConnector">
                  <a:avLst/>
                </a:prstGeom>
                <a:solidFill>
                  <a:srgbClr val="CCFFCC"/>
                </a:solidFill>
                <a:ln w="9525" algn="ctr">
                  <a:solidFill>
                    <a:srgbClr val="688C9F"/>
                  </a:solidFill>
                  <a:round/>
                  <a:headEnd/>
                  <a:tailEnd/>
                </a:ln>
                <a:effectLst>
                  <a:outerShdw dist="23000" dir="5400000" rotWithShape="0">
                    <a:srgbClr val="000000">
                      <a:alpha val="34999"/>
                    </a:srgbClr>
                  </a:outerShdw>
                </a:effectLst>
              </p:spPr>
              <p:txBody>
                <a:bodyPr rot="1080000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0">
                    <a:solidFill>
                      <a:schemeClr val="lt1"/>
                    </a:solidFill>
                    <a:latin typeface="+mn-lt"/>
                  </a:endParaRPr>
                </a:p>
              </p:txBody>
            </p:sp>
            <p:sp>
              <p:nvSpPr>
                <p:cNvPr id="464" name="Connector 303"/>
                <p:cNvSpPr>
                  <a:spLocks noChangeArrowheads="1"/>
                </p:cNvSpPr>
                <p:nvPr/>
              </p:nvSpPr>
              <p:spPr bwMode="auto">
                <a:xfrm flipV="1">
                  <a:off x="3250275" y="3032516"/>
                  <a:ext cx="70021" cy="27023"/>
                </a:xfrm>
                <a:prstGeom prst="flowChartConnector">
                  <a:avLst/>
                </a:prstGeom>
                <a:solidFill>
                  <a:srgbClr val="CCFFCC"/>
                </a:solidFill>
                <a:ln w="9525" algn="ctr">
                  <a:solidFill>
                    <a:srgbClr val="688C9F"/>
                  </a:solidFill>
                  <a:round/>
                  <a:headEnd/>
                  <a:tailEnd/>
                </a:ln>
                <a:effectLst>
                  <a:outerShdw dist="23000" dir="5400000" rotWithShape="0">
                    <a:srgbClr val="000000">
                      <a:alpha val="34999"/>
                    </a:srgbClr>
                  </a:outerShdw>
                </a:effectLst>
              </p:spPr>
              <p:txBody>
                <a:bodyPr rot="1080000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0">
                    <a:solidFill>
                      <a:schemeClr val="lt1"/>
                    </a:solidFill>
                    <a:latin typeface="+mn-lt"/>
                  </a:endParaRPr>
                </a:p>
              </p:txBody>
            </p:sp>
            <p:sp>
              <p:nvSpPr>
                <p:cNvPr id="465" name="Connector 304"/>
                <p:cNvSpPr>
                  <a:spLocks noChangeArrowheads="1"/>
                </p:cNvSpPr>
                <p:nvPr/>
              </p:nvSpPr>
              <p:spPr bwMode="auto">
                <a:xfrm flipV="1">
                  <a:off x="3156382" y="2995956"/>
                  <a:ext cx="70021" cy="28612"/>
                </a:xfrm>
                <a:prstGeom prst="flowChartConnector">
                  <a:avLst/>
                </a:prstGeom>
                <a:solidFill>
                  <a:srgbClr val="CCFFCC"/>
                </a:solidFill>
                <a:ln w="9525" algn="ctr">
                  <a:solidFill>
                    <a:srgbClr val="688C9F"/>
                  </a:solidFill>
                  <a:round/>
                  <a:headEnd/>
                  <a:tailEnd/>
                </a:ln>
                <a:effectLst>
                  <a:outerShdw dist="23000" dir="5400000" rotWithShape="0">
                    <a:srgbClr val="000000">
                      <a:alpha val="34999"/>
                    </a:srgbClr>
                  </a:outerShdw>
                </a:effectLst>
              </p:spPr>
              <p:txBody>
                <a:bodyPr rot="1080000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0">
                    <a:solidFill>
                      <a:schemeClr val="lt1"/>
                    </a:solidFill>
                    <a:latin typeface="+mn-lt"/>
                  </a:endParaRPr>
                </a:p>
              </p:txBody>
            </p:sp>
            <p:sp>
              <p:nvSpPr>
                <p:cNvPr id="466" name="Connector 305"/>
                <p:cNvSpPr>
                  <a:spLocks noChangeArrowheads="1"/>
                </p:cNvSpPr>
                <p:nvPr/>
              </p:nvSpPr>
              <p:spPr bwMode="auto">
                <a:xfrm flipV="1">
                  <a:off x="3070447" y="3091330"/>
                  <a:ext cx="70021" cy="27022"/>
                </a:xfrm>
                <a:prstGeom prst="flowChartConnector">
                  <a:avLst/>
                </a:prstGeom>
                <a:solidFill>
                  <a:srgbClr val="CCFFCC"/>
                </a:solidFill>
                <a:ln w="9525" algn="ctr">
                  <a:solidFill>
                    <a:srgbClr val="688C9F"/>
                  </a:solidFill>
                  <a:round/>
                  <a:headEnd/>
                  <a:tailEnd/>
                </a:ln>
                <a:effectLst>
                  <a:outerShdw dist="23000" dir="5400000" rotWithShape="0">
                    <a:srgbClr val="000000">
                      <a:alpha val="34999"/>
                    </a:srgbClr>
                  </a:outerShdw>
                </a:effectLst>
              </p:spPr>
              <p:txBody>
                <a:bodyPr rot="1080000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0">
                    <a:solidFill>
                      <a:schemeClr val="lt1"/>
                    </a:solidFill>
                    <a:latin typeface="+mn-lt"/>
                  </a:endParaRPr>
                </a:p>
              </p:txBody>
            </p:sp>
            <p:sp>
              <p:nvSpPr>
                <p:cNvPr id="467" name="Connector 306"/>
                <p:cNvSpPr>
                  <a:spLocks noChangeArrowheads="1"/>
                </p:cNvSpPr>
                <p:nvPr/>
              </p:nvSpPr>
              <p:spPr bwMode="auto">
                <a:xfrm flipV="1">
                  <a:off x="3401457" y="3062718"/>
                  <a:ext cx="70021" cy="28612"/>
                </a:xfrm>
                <a:prstGeom prst="flowChartConnector">
                  <a:avLst/>
                </a:prstGeom>
                <a:solidFill>
                  <a:srgbClr val="CCFFCC"/>
                </a:solidFill>
                <a:ln w="9525" algn="ctr">
                  <a:solidFill>
                    <a:srgbClr val="688C9F"/>
                  </a:solidFill>
                  <a:round/>
                  <a:headEnd/>
                  <a:tailEnd/>
                </a:ln>
                <a:effectLst>
                  <a:outerShdw dist="23000" dir="5400000" rotWithShape="0">
                    <a:srgbClr val="000000">
                      <a:alpha val="34999"/>
                    </a:srgbClr>
                  </a:outerShdw>
                </a:effectLst>
              </p:spPr>
              <p:txBody>
                <a:bodyPr rot="1080000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0">
                    <a:solidFill>
                      <a:schemeClr val="lt1"/>
                    </a:solidFill>
                    <a:latin typeface="+mn-lt"/>
                  </a:endParaRPr>
                </a:p>
              </p:txBody>
            </p:sp>
          </p:grpSp>
        </p:grpSp>
        <p:grpSp>
          <p:nvGrpSpPr>
            <p:cNvPr id="187" name="Group 186"/>
            <p:cNvGrpSpPr/>
            <p:nvPr/>
          </p:nvGrpSpPr>
          <p:grpSpPr>
            <a:xfrm>
              <a:off x="678484" y="3096679"/>
              <a:ext cx="660758" cy="524974"/>
              <a:chOff x="707037" y="2910717"/>
              <a:chExt cx="660758" cy="524974"/>
            </a:xfrm>
          </p:grpSpPr>
          <p:sp>
            <p:nvSpPr>
              <p:cNvPr id="468" name="Oval 467"/>
              <p:cNvSpPr/>
              <p:nvPr/>
            </p:nvSpPr>
            <p:spPr>
              <a:xfrm>
                <a:off x="1264575" y="3162566"/>
                <a:ext cx="87853" cy="4571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9" name="Oval 468"/>
              <p:cNvSpPr/>
              <p:nvPr/>
            </p:nvSpPr>
            <p:spPr>
              <a:xfrm>
                <a:off x="1164195" y="3211780"/>
                <a:ext cx="87853" cy="4571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0" name="Oval 469"/>
              <p:cNvSpPr/>
              <p:nvPr/>
            </p:nvSpPr>
            <p:spPr>
              <a:xfrm>
                <a:off x="1224181" y="3285757"/>
                <a:ext cx="87853" cy="4571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2" name="Oval 471"/>
              <p:cNvSpPr/>
              <p:nvPr/>
            </p:nvSpPr>
            <p:spPr>
              <a:xfrm>
                <a:off x="1277910" y="3389972"/>
                <a:ext cx="87853" cy="4571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3" name="TextBox 206"/>
              <p:cNvSpPr txBox="1">
                <a:spLocks noChangeArrowheads="1"/>
              </p:cNvSpPr>
              <p:nvPr/>
            </p:nvSpPr>
            <p:spPr bwMode="auto">
              <a:xfrm rot="20957049">
                <a:off x="707037" y="2910717"/>
                <a:ext cx="660758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 b="1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 sz="3200" b="1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 sz="3200" b="1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 sz="3200" b="1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 sz="3200" b="1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r>
                  <a:rPr lang="en-US" sz="1200" dirty="0">
                    <a:latin typeface="Calibri" pitchFamily="34" charset="0"/>
                  </a:rPr>
                  <a:t>MMP-7</a:t>
                </a:r>
              </a:p>
            </p:txBody>
          </p:sp>
        </p:grpSp>
        <p:sp>
          <p:nvSpPr>
            <p:cNvPr id="474" name="TextBox 792586"/>
            <p:cNvSpPr txBox="1">
              <a:spLocks noChangeArrowheads="1"/>
            </p:cNvSpPr>
            <p:nvPr/>
          </p:nvSpPr>
          <p:spPr bwMode="auto">
            <a:xfrm>
              <a:off x="247563" y="3700790"/>
              <a:ext cx="143500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sz="800" b="0" dirty="0"/>
                <a:t>MF Ali. et al. </a:t>
              </a:r>
              <a:r>
                <a:rPr lang="en-US" sz="800" b="0" dirty="0" err="1"/>
                <a:t>Sci</a:t>
              </a:r>
              <a:r>
                <a:rPr lang="en-US" sz="800" b="0" dirty="0"/>
                <a:t> Rep. 2017</a:t>
              </a:r>
            </a:p>
          </p:txBody>
        </p:sp>
        <p:grpSp>
          <p:nvGrpSpPr>
            <p:cNvPr id="476" name="Group 437"/>
            <p:cNvGrpSpPr>
              <a:grpSpLocks/>
            </p:cNvGrpSpPr>
            <p:nvPr/>
          </p:nvGrpSpPr>
          <p:grpSpPr bwMode="auto">
            <a:xfrm>
              <a:off x="2580034" y="2851222"/>
              <a:ext cx="500063" cy="431800"/>
              <a:chOff x="4186162" y="2492749"/>
              <a:chExt cx="670256" cy="564396"/>
            </a:xfrm>
          </p:grpSpPr>
          <p:sp>
            <p:nvSpPr>
              <p:cNvPr id="477" name="Freeform 476"/>
              <p:cNvSpPr/>
              <p:nvPr/>
            </p:nvSpPr>
            <p:spPr>
              <a:xfrm>
                <a:off x="4186162" y="2492749"/>
                <a:ext cx="670256" cy="564396"/>
              </a:xfrm>
              <a:custGeom>
                <a:avLst/>
                <a:gdLst>
                  <a:gd name="connsiteX0" fmla="*/ 576185 w 670256"/>
                  <a:gd name="connsiteY0" fmla="*/ 82308 h 564396"/>
                  <a:gd name="connsiteX1" fmla="*/ 517390 w 670256"/>
                  <a:gd name="connsiteY1" fmla="*/ 47033 h 564396"/>
                  <a:gd name="connsiteX2" fmla="*/ 482114 w 670256"/>
                  <a:gd name="connsiteY2" fmla="*/ 23517 h 564396"/>
                  <a:gd name="connsiteX3" fmla="*/ 411561 w 670256"/>
                  <a:gd name="connsiteY3" fmla="*/ 0 h 564396"/>
                  <a:gd name="connsiteX4" fmla="*/ 176383 w 670256"/>
                  <a:gd name="connsiteY4" fmla="*/ 11759 h 564396"/>
                  <a:gd name="connsiteX5" fmla="*/ 129347 w 670256"/>
                  <a:gd name="connsiteY5" fmla="*/ 23517 h 564396"/>
                  <a:gd name="connsiteX6" fmla="*/ 58794 w 670256"/>
                  <a:gd name="connsiteY6" fmla="*/ 82308 h 564396"/>
                  <a:gd name="connsiteX7" fmla="*/ 47035 w 670256"/>
                  <a:gd name="connsiteY7" fmla="*/ 129341 h 564396"/>
                  <a:gd name="connsiteX8" fmla="*/ 23517 w 670256"/>
                  <a:gd name="connsiteY8" fmla="*/ 176374 h 564396"/>
                  <a:gd name="connsiteX9" fmla="*/ 0 w 670256"/>
                  <a:gd name="connsiteY9" fmla="*/ 293957 h 564396"/>
                  <a:gd name="connsiteX10" fmla="*/ 11759 w 670256"/>
                  <a:gd name="connsiteY10" fmla="*/ 423297 h 564396"/>
                  <a:gd name="connsiteX11" fmla="*/ 47035 w 670256"/>
                  <a:gd name="connsiteY11" fmla="*/ 446814 h 564396"/>
                  <a:gd name="connsiteX12" fmla="*/ 129347 w 670256"/>
                  <a:gd name="connsiteY12" fmla="*/ 505605 h 564396"/>
                  <a:gd name="connsiteX13" fmla="*/ 141106 w 670256"/>
                  <a:gd name="connsiteY13" fmla="*/ 540880 h 564396"/>
                  <a:gd name="connsiteX14" fmla="*/ 176383 w 670256"/>
                  <a:gd name="connsiteY14" fmla="*/ 552638 h 564396"/>
                  <a:gd name="connsiteX15" fmla="*/ 235177 w 670256"/>
                  <a:gd name="connsiteY15" fmla="*/ 564396 h 564396"/>
                  <a:gd name="connsiteX16" fmla="*/ 517390 w 670256"/>
                  <a:gd name="connsiteY16" fmla="*/ 552638 h 564396"/>
                  <a:gd name="connsiteX17" fmla="*/ 552667 w 670256"/>
                  <a:gd name="connsiteY17" fmla="*/ 529122 h 564396"/>
                  <a:gd name="connsiteX18" fmla="*/ 623220 w 670256"/>
                  <a:gd name="connsiteY18" fmla="*/ 458572 h 564396"/>
                  <a:gd name="connsiteX19" fmla="*/ 646738 w 670256"/>
                  <a:gd name="connsiteY19" fmla="*/ 388023 h 564396"/>
                  <a:gd name="connsiteX20" fmla="*/ 670256 w 670256"/>
                  <a:gd name="connsiteY20" fmla="*/ 293957 h 564396"/>
                  <a:gd name="connsiteX21" fmla="*/ 646738 w 670256"/>
                  <a:gd name="connsiteY21" fmla="*/ 188132 h 564396"/>
                  <a:gd name="connsiteX22" fmla="*/ 599703 w 670256"/>
                  <a:gd name="connsiteY22" fmla="*/ 117583 h 564396"/>
                  <a:gd name="connsiteX23" fmla="*/ 576185 w 670256"/>
                  <a:gd name="connsiteY23" fmla="*/ 82308 h 564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70256" h="564396">
                    <a:moveTo>
                      <a:pt x="576185" y="82308"/>
                    </a:moveTo>
                    <a:cubicBezTo>
                      <a:pt x="562466" y="70550"/>
                      <a:pt x="536771" y="59146"/>
                      <a:pt x="517390" y="47033"/>
                    </a:cubicBezTo>
                    <a:cubicBezTo>
                      <a:pt x="505406" y="39543"/>
                      <a:pt x="495028" y="29256"/>
                      <a:pt x="482114" y="23517"/>
                    </a:cubicBezTo>
                    <a:cubicBezTo>
                      <a:pt x="459461" y="13449"/>
                      <a:pt x="411561" y="0"/>
                      <a:pt x="411561" y="0"/>
                    </a:cubicBezTo>
                    <a:cubicBezTo>
                      <a:pt x="333168" y="3920"/>
                      <a:pt x="254602" y="5241"/>
                      <a:pt x="176383" y="11759"/>
                    </a:cubicBezTo>
                    <a:cubicBezTo>
                      <a:pt x="160278" y="13101"/>
                      <a:pt x="144202" y="17151"/>
                      <a:pt x="129347" y="23517"/>
                    </a:cubicBezTo>
                    <a:cubicBezTo>
                      <a:pt x="100698" y="35794"/>
                      <a:pt x="79984" y="61119"/>
                      <a:pt x="58794" y="82308"/>
                    </a:cubicBezTo>
                    <a:cubicBezTo>
                      <a:pt x="54874" y="97986"/>
                      <a:pt x="52710" y="114210"/>
                      <a:pt x="47035" y="129341"/>
                    </a:cubicBezTo>
                    <a:cubicBezTo>
                      <a:pt x="40880" y="145753"/>
                      <a:pt x="28333" y="159520"/>
                      <a:pt x="23517" y="176374"/>
                    </a:cubicBezTo>
                    <a:cubicBezTo>
                      <a:pt x="12536" y="214807"/>
                      <a:pt x="0" y="293957"/>
                      <a:pt x="0" y="293957"/>
                    </a:cubicBezTo>
                    <a:cubicBezTo>
                      <a:pt x="3920" y="337070"/>
                      <a:pt x="-973" y="381920"/>
                      <a:pt x="11759" y="423297"/>
                    </a:cubicBezTo>
                    <a:cubicBezTo>
                      <a:pt x="15915" y="436804"/>
                      <a:pt x="36178" y="437767"/>
                      <a:pt x="47035" y="446814"/>
                    </a:cubicBezTo>
                    <a:cubicBezTo>
                      <a:pt x="118539" y="506399"/>
                      <a:pt x="42317" y="462093"/>
                      <a:pt x="129347" y="505605"/>
                    </a:cubicBezTo>
                    <a:cubicBezTo>
                      <a:pt x="133267" y="517363"/>
                      <a:pt x="132342" y="532116"/>
                      <a:pt x="141106" y="540880"/>
                    </a:cubicBezTo>
                    <a:cubicBezTo>
                      <a:pt x="149871" y="549644"/>
                      <a:pt x="164358" y="549632"/>
                      <a:pt x="176383" y="552638"/>
                    </a:cubicBezTo>
                    <a:cubicBezTo>
                      <a:pt x="195772" y="557485"/>
                      <a:pt x="215579" y="560477"/>
                      <a:pt x="235177" y="564396"/>
                    </a:cubicBezTo>
                    <a:cubicBezTo>
                      <a:pt x="329248" y="560477"/>
                      <a:pt x="423813" y="563035"/>
                      <a:pt x="517390" y="552638"/>
                    </a:cubicBezTo>
                    <a:cubicBezTo>
                      <a:pt x="531436" y="551077"/>
                      <a:pt x="542104" y="538511"/>
                      <a:pt x="552667" y="529122"/>
                    </a:cubicBezTo>
                    <a:cubicBezTo>
                      <a:pt x="577525" y="507027"/>
                      <a:pt x="623220" y="458572"/>
                      <a:pt x="623220" y="458572"/>
                    </a:cubicBezTo>
                    <a:cubicBezTo>
                      <a:pt x="631059" y="435056"/>
                      <a:pt x="640726" y="412071"/>
                      <a:pt x="646738" y="388023"/>
                    </a:cubicBezTo>
                    <a:lnTo>
                      <a:pt x="670256" y="293957"/>
                    </a:lnTo>
                    <a:cubicBezTo>
                      <a:pt x="669019" y="287771"/>
                      <a:pt x="652274" y="199203"/>
                      <a:pt x="646738" y="188132"/>
                    </a:cubicBezTo>
                    <a:cubicBezTo>
                      <a:pt x="634098" y="162853"/>
                      <a:pt x="615381" y="141099"/>
                      <a:pt x="599703" y="117583"/>
                    </a:cubicBezTo>
                    <a:cubicBezTo>
                      <a:pt x="571323" y="75016"/>
                      <a:pt x="589904" y="94066"/>
                      <a:pt x="576185" y="82308"/>
                    </a:cubicBezTo>
                    <a:close/>
                  </a:path>
                </a:pathLst>
              </a:custGeom>
              <a:solidFill>
                <a:srgbClr val="FFDDE0"/>
              </a:solidFill>
              <a:ln>
                <a:solidFill>
                  <a:srgbClr val="EF66BB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/>
              </a:p>
            </p:txBody>
          </p:sp>
          <p:sp>
            <p:nvSpPr>
              <p:cNvPr id="478" name="Freeform 477"/>
              <p:cNvSpPr/>
              <p:nvPr/>
            </p:nvSpPr>
            <p:spPr>
              <a:xfrm rot="1306046">
                <a:off x="4356386" y="2588198"/>
                <a:ext cx="106390" cy="139025"/>
              </a:xfrm>
              <a:custGeom>
                <a:avLst/>
                <a:gdLst>
                  <a:gd name="connsiteX0" fmla="*/ 85754 w 106103"/>
                  <a:gd name="connsiteY0" fmla="*/ 4319 h 139080"/>
                  <a:gd name="connsiteX1" fmla="*/ 53086 w 106103"/>
                  <a:gd name="connsiteY1" fmla="*/ 12487 h 139080"/>
                  <a:gd name="connsiteX2" fmla="*/ 40835 w 106103"/>
                  <a:gd name="connsiteY2" fmla="*/ 16570 h 139080"/>
                  <a:gd name="connsiteX3" fmla="*/ 12251 w 106103"/>
                  <a:gd name="connsiteY3" fmla="*/ 45156 h 139080"/>
                  <a:gd name="connsiteX4" fmla="*/ 4084 w 106103"/>
                  <a:gd name="connsiteY4" fmla="*/ 57407 h 139080"/>
                  <a:gd name="connsiteX5" fmla="*/ 0 w 106103"/>
                  <a:gd name="connsiteY5" fmla="*/ 69658 h 139080"/>
                  <a:gd name="connsiteX6" fmla="*/ 8167 w 106103"/>
                  <a:gd name="connsiteY6" fmla="*/ 118662 h 139080"/>
                  <a:gd name="connsiteX7" fmla="*/ 16334 w 106103"/>
                  <a:gd name="connsiteY7" fmla="*/ 130913 h 139080"/>
                  <a:gd name="connsiteX8" fmla="*/ 40835 w 106103"/>
                  <a:gd name="connsiteY8" fmla="*/ 139080 h 139080"/>
                  <a:gd name="connsiteX9" fmla="*/ 89838 w 106103"/>
                  <a:gd name="connsiteY9" fmla="*/ 122746 h 139080"/>
                  <a:gd name="connsiteX10" fmla="*/ 98005 w 106103"/>
                  <a:gd name="connsiteY10" fmla="*/ 110495 h 139080"/>
                  <a:gd name="connsiteX11" fmla="*/ 98005 w 106103"/>
                  <a:gd name="connsiteY11" fmla="*/ 4319 h 139080"/>
                  <a:gd name="connsiteX12" fmla="*/ 85754 w 106103"/>
                  <a:gd name="connsiteY12" fmla="*/ 236 h 139080"/>
                  <a:gd name="connsiteX13" fmla="*/ 85754 w 106103"/>
                  <a:gd name="connsiteY13" fmla="*/ 4319 h 139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6103" h="139080">
                    <a:moveTo>
                      <a:pt x="85754" y="4319"/>
                    </a:moveTo>
                    <a:cubicBezTo>
                      <a:pt x="80309" y="6361"/>
                      <a:pt x="63915" y="9534"/>
                      <a:pt x="53086" y="12487"/>
                    </a:cubicBezTo>
                    <a:cubicBezTo>
                      <a:pt x="48933" y="13620"/>
                      <a:pt x="44685" y="14645"/>
                      <a:pt x="40835" y="16570"/>
                    </a:cubicBezTo>
                    <a:cubicBezTo>
                      <a:pt x="26328" y="23824"/>
                      <a:pt x="22780" y="31116"/>
                      <a:pt x="12251" y="45156"/>
                    </a:cubicBezTo>
                    <a:cubicBezTo>
                      <a:pt x="9306" y="49082"/>
                      <a:pt x="6279" y="53017"/>
                      <a:pt x="4084" y="57407"/>
                    </a:cubicBezTo>
                    <a:cubicBezTo>
                      <a:pt x="2159" y="61257"/>
                      <a:pt x="1361" y="65574"/>
                      <a:pt x="0" y="69658"/>
                    </a:cubicBezTo>
                    <a:cubicBezTo>
                      <a:pt x="1293" y="81296"/>
                      <a:pt x="1327" y="104981"/>
                      <a:pt x="8167" y="118662"/>
                    </a:cubicBezTo>
                    <a:cubicBezTo>
                      <a:pt x="10362" y="123052"/>
                      <a:pt x="12172" y="128312"/>
                      <a:pt x="16334" y="130913"/>
                    </a:cubicBezTo>
                    <a:cubicBezTo>
                      <a:pt x="23634" y="135476"/>
                      <a:pt x="40835" y="139080"/>
                      <a:pt x="40835" y="139080"/>
                    </a:cubicBezTo>
                    <a:cubicBezTo>
                      <a:pt x="106207" y="133138"/>
                      <a:pt x="76371" y="149681"/>
                      <a:pt x="89838" y="122746"/>
                    </a:cubicBezTo>
                    <a:cubicBezTo>
                      <a:pt x="92033" y="118356"/>
                      <a:pt x="95283" y="114579"/>
                      <a:pt x="98005" y="110495"/>
                    </a:cubicBezTo>
                    <a:cubicBezTo>
                      <a:pt x="108004" y="70493"/>
                      <a:pt x="109573" y="70839"/>
                      <a:pt x="98005" y="4319"/>
                    </a:cubicBezTo>
                    <a:cubicBezTo>
                      <a:pt x="97267" y="78"/>
                      <a:pt x="89751" y="1835"/>
                      <a:pt x="85754" y="236"/>
                    </a:cubicBezTo>
                    <a:cubicBezTo>
                      <a:pt x="82928" y="-894"/>
                      <a:pt x="91199" y="2277"/>
                      <a:pt x="85754" y="4319"/>
                    </a:cubicBezTo>
                    <a:close/>
                  </a:path>
                </a:pathLst>
              </a:custGeom>
              <a:solidFill>
                <a:srgbClr val="FF85DF"/>
              </a:solidFill>
              <a:ln>
                <a:solidFill>
                  <a:srgbClr val="9627F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/>
              </a:p>
            </p:txBody>
          </p:sp>
          <p:sp>
            <p:nvSpPr>
              <p:cNvPr id="479" name="Freeform 478"/>
              <p:cNvSpPr/>
              <p:nvPr/>
            </p:nvSpPr>
            <p:spPr>
              <a:xfrm>
                <a:off x="4462775" y="2608948"/>
                <a:ext cx="176608" cy="62250"/>
              </a:xfrm>
              <a:custGeom>
                <a:avLst/>
                <a:gdLst>
                  <a:gd name="connsiteX0" fmla="*/ 0 w 175590"/>
                  <a:gd name="connsiteY0" fmla="*/ 0 h 61255"/>
                  <a:gd name="connsiteX1" fmla="*/ 53085 w 175590"/>
                  <a:gd name="connsiteY1" fmla="*/ 4084 h 61255"/>
                  <a:gd name="connsiteX2" fmla="*/ 81670 w 175590"/>
                  <a:gd name="connsiteY2" fmla="*/ 12251 h 61255"/>
                  <a:gd name="connsiteX3" fmla="*/ 102087 w 175590"/>
                  <a:gd name="connsiteY3" fmla="*/ 16335 h 61255"/>
                  <a:gd name="connsiteX4" fmla="*/ 126588 w 175590"/>
                  <a:gd name="connsiteY4" fmla="*/ 24502 h 61255"/>
                  <a:gd name="connsiteX5" fmla="*/ 142922 w 175590"/>
                  <a:gd name="connsiteY5" fmla="*/ 28586 h 61255"/>
                  <a:gd name="connsiteX6" fmla="*/ 155173 w 175590"/>
                  <a:gd name="connsiteY6" fmla="*/ 40837 h 61255"/>
                  <a:gd name="connsiteX7" fmla="*/ 163340 w 175590"/>
                  <a:gd name="connsiteY7" fmla="*/ 53088 h 61255"/>
                  <a:gd name="connsiteX8" fmla="*/ 175590 w 175590"/>
                  <a:gd name="connsiteY8" fmla="*/ 61255 h 61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5590" h="61255">
                    <a:moveTo>
                      <a:pt x="0" y="0"/>
                    </a:moveTo>
                    <a:cubicBezTo>
                      <a:pt x="17695" y="1361"/>
                      <a:pt x="35459" y="2010"/>
                      <a:pt x="53085" y="4084"/>
                    </a:cubicBezTo>
                    <a:cubicBezTo>
                      <a:pt x="67518" y="5782"/>
                      <a:pt x="68756" y="9022"/>
                      <a:pt x="81670" y="12251"/>
                    </a:cubicBezTo>
                    <a:cubicBezTo>
                      <a:pt x="88403" y="13935"/>
                      <a:pt x="95391" y="14509"/>
                      <a:pt x="102087" y="16335"/>
                    </a:cubicBezTo>
                    <a:cubicBezTo>
                      <a:pt x="110392" y="18600"/>
                      <a:pt x="118236" y="22414"/>
                      <a:pt x="126588" y="24502"/>
                    </a:cubicBezTo>
                    <a:lnTo>
                      <a:pt x="142922" y="28586"/>
                    </a:lnTo>
                    <a:cubicBezTo>
                      <a:pt x="147006" y="32670"/>
                      <a:pt x="151476" y="36400"/>
                      <a:pt x="155173" y="40837"/>
                    </a:cubicBezTo>
                    <a:cubicBezTo>
                      <a:pt x="158315" y="44607"/>
                      <a:pt x="159870" y="49618"/>
                      <a:pt x="163340" y="53088"/>
                    </a:cubicBezTo>
                    <a:cubicBezTo>
                      <a:pt x="166810" y="56558"/>
                      <a:pt x="175590" y="61255"/>
                      <a:pt x="175590" y="61255"/>
                    </a:cubicBezTo>
                  </a:path>
                </a:pathLst>
              </a:custGeom>
              <a:solidFill>
                <a:srgbClr val="FF85DF"/>
              </a:solidFill>
              <a:ln>
                <a:solidFill>
                  <a:srgbClr val="9627F5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/>
              </a:p>
            </p:txBody>
          </p:sp>
          <p:sp>
            <p:nvSpPr>
              <p:cNvPr id="480" name="Freeform 479"/>
              <p:cNvSpPr/>
              <p:nvPr/>
            </p:nvSpPr>
            <p:spPr>
              <a:xfrm>
                <a:off x="4624488" y="2646298"/>
                <a:ext cx="102134" cy="155625"/>
              </a:xfrm>
              <a:custGeom>
                <a:avLst/>
                <a:gdLst>
                  <a:gd name="connsiteX0" fmla="*/ 6329 w 101613"/>
                  <a:gd name="connsiteY0" fmla="*/ 20418 h 155181"/>
                  <a:gd name="connsiteX1" fmla="*/ 6329 w 101613"/>
                  <a:gd name="connsiteY1" fmla="*/ 138845 h 155181"/>
                  <a:gd name="connsiteX2" fmla="*/ 14496 w 101613"/>
                  <a:gd name="connsiteY2" fmla="*/ 151096 h 155181"/>
                  <a:gd name="connsiteX3" fmla="*/ 26747 w 101613"/>
                  <a:gd name="connsiteY3" fmla="*/ 155179 h 155181"/>
                  <a:gd name="connsiteX4" fmla="*/ 88000 w 101613"/>
                  <a:gd name="connsiteY4" fmla="*/ 138845 h 155181"/>
                  <a:gd name="connsiteX5" fmla="*/ 96167 w 101613"/>
                  <a:gd name="connsiteY5" fmla="*/ 130677 h 155181"/>
                  <a:gd name="connsiteX6" fmla="*/ 96167 w 101613"/>
                  <a:gd name="connsiteY6" fmla="*/ 61255 h 155181"/>
                  <a:gd name="connsiteX7" fmla="*/ 83916 w 101613"/>
                  <a:gd name="connsiteY7" fmla="*/ 44920 h 155181"/>
                  <a:gd name="connsiteX8" fmla="*/ 75749 w 101613"/>
                  <a:gd name="connsiteY8" fmla="*/ 32669 h 155181"/>
                  <a:gd name="connsiteX9" fmla="*/ 51248 w 101613"/>
                  <a:gd name="connsiteY9" fmla="*/ 16335 h 155181"/>
                  <a:gd name="connsiteX10" fmla="*/ 14496 w 101613"/>
                  <a:gd name="connsiteY10" fmla="*/ 0 h 155181"/>
                  <a:gd name="connsiteX11" fmla="*/ 6329 w 101613"/>
                  <a:gd name="connsiteY11" fmla="*/ 20418 h 155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1613" h="155181">
                    <a:moveTo>
                      <a:pt x="6329" y="20418"/>
                    </a:moveTo>
                    <a:cubicBezTo>
                      <a:pt x="-1758" y="68947"/>
                      <a:pt x="-2456" y="62705"/>
                      <a:pt x="6329" y="138845"/>
                    </a:cubicBezTo>
                    <a:cubicBezTo>
                      <a:pt x="6892" y="143721"/>
                      <a:pt x="10664" y="148030"/>
                      <a:pt x="14496" y="151096"/>
                    </a:cubicBezTo>
                    <a:cubicBezTo>
                      <a:pt x="17857" y="153785"/>
                      <a:pt x="22663" y="153818"/>
                      <a:pt x="26747" y="155179"/>
                    </a:cubicBezTo>
                    <a:cubicBezTo>
                      <a:pt x="98604" y="149652"/>
                      <a:pt x="66151" y="166158"/>
                      <a:pt x="88000" y="138845"/>
                    </a:cubicBezTo>
                    <a:cubicBezTo>
                      <a:pt x="90405" y="135838"/>
                      <a:pt x="93445" y="133400"/>
                      <a:pt x="96167" y="130677"/>
                    </a:cubicBezTo>
                    <a:cubicBezTo>
                      <a:pt x="101710" y="102957"/>
                      <a:pt x="104968" y="96462"/>
                      <a:pt x="96167" y="61255"/>
                    </a:cubicBezTo>
                    <a:cubicBezTo>
                      <a:pt x="94516" y="54652"/>
                      <a:pt x="87872" y="50458"/>
                      <a:pt x="83916" y="44920"/>
                    </a:cubicBezTo>
                    <a:cubicBezTo>
                      <a:pt x="81063" y="40926"/>
                      <a:pt x="79443" y="35901"/>
                      <a:pt x="75749" y="32669"/>
                    </a:cubicBezTo>
                    <a:cubicBezTo>
                      <a:pt x="68362" y="26205"/>
                      <a:pt x="59415" y="21780"/>
                      <a:pt x="51248" y="16335"/>
                    </a:cubicBezTo>
                    <a:cubicBezTo>
                      <a:pt x="40143" y="8931"/>
                      <a:pt x="29080" y="0"/>
                      <a:pt x="14496" y="0"/>
                    </a:cubicBezTo>
                    <a:lnTo>
                      <a:pt x="6329" y="20418"/>
                    </a:lnTo>
                    <a:close/>
                  </a:path>
                </a:pathLst>
              </a:custGeom>
              <a:solidFill>
                <a:srgbClr val="FF85DF"/>
              </a:solidFill>
              <a:ln>
                <a:solidFill>
                  <a:srgbClr val="9627F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/>
              </a:p>
            </p:txBody>
          </p:sp>
          <p:sp>
            <p:nvSpPr>
              <p:cNvPr id="481" name="Freeform 480"/>
              <p:cNvSpPr/>
              <p:nvPr/>
            </p:nvSpPr>
            <p:spPr>
              <a:xfrm>
                <a:off x="4605338" y="2801922"/>
                <a:ext cx="70217" cy="126573"/>
              </a:xfrm>
              <a:custGeom>
                <a:avLst/>
                <a:gdLst>
                  <a:gd name="connsiteX0" fmla="*/ 65360 w 69443"/>
                  <a:gd name="connsiteY0" fmla="*/ 0 h 126594"/>
                  <a:gd name="connsiteX1" fmla="*/ 69443 w 69443"/>
                  <a:gd name="connsiteY1" fmla="*/ 24502 h 126594"/>
                  <a:gd name="connsiteX2" fmla="*/ 57193 w 69443"/>
                  <a:gd name="connsiteY2" fmla="*/ 49004 h 126594"/>
                  <a:gd name="connsiteX3" fmla="*/ 53109 w 69443"/>
                  <a:gd name="connsiteY3" fmla="*/ 61255 h 126594"/>
                  <a:gd name="connsiteX4" fmla="*/ 44942 w 69443"/>
                  <a:gd name="connsiteY4" fmla="*/ 73506 h 126594"/>
                  <a:gd name="connsiteX5" fmla="*/ 40858 w 69443"/>
                  <a:gd name="connsiteY5" fmla="*/ 85757 h 126594"/>
                  <a:gd name="connsiteX6" fmla="*/ 16357 w 69443"/>
                  <a:gd name="connsiteY6" fmla="*/ 102092 h 126594"/>
                  <a:gd name="connsiteX7" fmla="*/ 12274 w 69443"/>
                  <a:gd name="connsiteY7" fmla="*/ 114343 h 126594"/>
                  <a:gd name="connsiteX8" fmla="*/ 23 w 69443"/>
                  <a:gd name="connsiteY8" fmla="*/ 126594 h 126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9443" h="126594">
                    <a:moveTo>
                      <a:pt x="65360" y="0"/>
                    </a:moveTo>
                    <a:cubicBezTo>
                      <a:pt x="66721" y="8167"/>
                      <a:pt x="69443" y="16222"/>
                      <a:pt x="69443" y="24502"/>
                    </a:cubicBezTo>
                    <a:cubicBezTo>
                      <a:pt x="69443" y="34767"/>
                      <a:pt x="61323" y="40744"/>
                      <a:pt x="57193" y="49004"/>
                    </a:cubicBezTo>
                    <a:cubicBezTo>
                      <a:pt x="55268" y="52854"/>
                      <a:pt x="55034" y="57405"/>
                      <a:pt x="53109" y="61255"/>
                    </a:cubicBezTo>
                    <a:cubicBezTo>
                      <a:pt x="50914" y="65645"/>
                      <a:pt x="47137" y="69116"/>
                      <a:pt x="44942" y="73506"/>
                    </a:cubicBezTo>
                    <a:cubicBezTo>
                      <a:pt x="43017" y="77356"/>
                      <a:pt x="43902" y="82713"/>
                      <a:pt x="40858" y="85757"/>
                    </a:cubicBezTo>
                    <a:cubicBezTo>
                      <a:pt x="33917" y="92698"/>
                      <a:pt x="16357" y="102092"/>
                      <a:pt x="16357" y="102092"/>
                    </a:cubicBezTo>
                    <a:cubicBezTo>
                      <a:pt x="14996" y="106176"/>
                      <a:pt x="14963" y="110982"/>
                      <a:pt x="12274" y="114343"/>
                    </a:cubicBezTo>
                    <a:cubicBezTo>
                      <a:pt x="-1110" y="131073"/>
                      <a:pt x="23" y="115436"/>
                      <a:pt x="23" y="126594"/>
                    </a:cubicBezTo>
                  </a:path>
                </a:pathLst>
              </a:custGeom>
              <a:solidFill>
                <a:srgbClr val="FF85DF"/>
              </a:solidFill>
              <a:ln>
                <a:solidFill>
                  <a:srgbClr val="9627F5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/>
              </a:p>
            </p:txBody>
          </p:sp>
          <p:sp>
            <p:nvSpPr>
              <p:cNvPr id="482" name="Freeform 481"/>
              <p:cNvSpPr/>
              <p:nvPr/>
            </p:nvSpPr>
            <p:spPr>
              <a:xfrm>
                <a:off x="4420219" y="2857946"/>
                <a:ext cx="195757" cy="126575"/>
              </a:xfrm>
              <a:custGeom>
                <a:avLst/>
                <a:gdLst>
                  <a:gd name="connsiteX0" fmla="*/ 189365 w 194307"/>
                  <a:gd name="connsiteY0" fmla="*/ 53088 h 126594"/>
                  <a:gd name="connsiteX1" fmla="*/ 152613 w 194307"/>
                  <a:gd name="connsiteY1" fmla="*/ 49004 h 126594"/>
                  <a:gd name="connsiteX2" fmla="*/ 140363 w 194307"/>
                  <a:gd name="connsiteY2" fmla="*/ 40837 h 126594"/>
                  <a:gd name="connsiteX3" fmla="*/ 99528 w 194307"/>
                  <a:gd name="connsiteY3" fmla="*/ 28586 h 126594"/>
                  <a:gd name="connsiteX4" fmla="*/ 87277 w 194307"/>
                  <a:gd name="connsiteY4" fmla="*/ 20419 h 126594"/>
                  <a:gd name="connsiteX5" fmla="*/ 62776 w 194307"/>
                  <a:gd name="connsiteY5" fmla="*/ 12251 h 126594"/>
                  <a:gd name="connsiteX6" fmla="*/ 54609 w 194307"/>
                  <a:gd name="connsiteY6" fmla="*/ 0 h 126594"/>
                  <a:gd name="connsiteX7" fmla="*/ 13774 w 194307"/>
                  <a:gd name="connsiteY7" fmla="*/ 20419 h 126594"/>
                  <a:gd name="connsiteX8" fmla="*/ 5607 w 194307"/>
                  <a:gd name="connsiteY8" fmla="*/ 32670 h 126594"/>
                  <a:gd name="connsiteX9" fmla="*/ 5607 w 194307"/>
                  <a:gd name="connsiteY9" fmla="*/ 102092 h 126594"/>
                  <a:gd name="connsiteX10" fmla="*/ 17857 w 194307"/>
                  <a:gd name="connsiteY10" fmla="*/ 110259 h 126594"/>
                  <a:gd name="connsiteX11" fmla="*/ 26025 w 194307"/>
                  <a:gd name="connsiteY11" fmla="*/ 118427 h 126594"/>
                  <a:gd name="connsiteX12" fmla="*/ 42359 w 194307"/>
                  <a:gd name="connsiteY12" fmla="*/ 122510 h 126594"/>
                  <a:gd name="connsiteX13" fmla="*/ 54609 w 194307"/>
                  <a:gd name="connsiteY13" fmla="*/ 126594 h 126594"/>
                  <a:gd name="connsiteX14" fmla="*/ 156697 w 194307"/>
                  <a:gd name="connsiteY14" fmla="*/ 122510 h 126594"/>
                  <a:gd name="connsiteX15" fmla="*/ 168947 w 194307"/>
                  <a:gd name="connsiteY15" fmla="*/ 118427 h 126594"/>
                  <a:gd name="connsiteX16" fmla="*/ 185281 w 194307"/>
                  <a:gd name="connsiteY16" fmla="*/ 102092 h 126594"/>
                  <a:gd name="connsiteX17" fmla="*/ 189365 w 194307"/>
                  <a:gd name="connsiteY17" fmla="*/ 81674 h 126594"/>
                  <a:gd name="connsiteX18" fmla="*/ 193448 w 194307"/>
                  <a:gd name="connsiteY18" fmla="*/ 69423 h 126594"/>
                  <a:gd name="connsiteX19" fmla="*/ 189365 w 194307"/>
                  <a:gd name="connsiteY19" fmla="*/ 53088 h 126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94307" h="126594">
                    <a:moveTo>
                      <a:pt x="189365" y="53088"/>
                    </a:moveTo>
                    <a:cubicBezTo>
                      <a:pt x="182559" y="49685"/>
                      <a:pt x="164571" y="51994"/>
                      <a:pt x="152613" y="49004"/>
                    </a:cubicBezTo>
                    <a:cubicBezTo>
                      <a:pt x="147852" y="47814"/>
                      <a:pt x="144848" y="42830"/>
                      <a:pt x="140363" y="40837"/>
                    </a:cubicBezTo>
                    <a:cubicBezTo>
                      <a:pt x="127584" y="35157"/>
                      <a:pt x="113101" y="31980"/>
                      <a:pt x="99528" y="28586"/>
                    </a:cubicBezTo>
                    <a:cubicBezTo>
                      <a:pt x="95444" y="25864"/>
                      <a:pt x="91762" y="22412"/>
                      <a:pt x="87277" y="20419"/>
                    </a:cubicBezTo>
                    <a:cubicBezTo>
                      <a:pt x="79410" y="16922"/>
                      <a:pt x="62776" y="12251"/>
                      <a:pt x="62776" y="12251"/>
                    </a:cubicBezTo>
                    <a:cubicBezTo>
                      <a:pt x="60054" y="8167"/>
                      <a:pt x="59517" y="0"/>
                      <a:pt x="54609" y="0"/>
                    </a:cubicBezTo>
                    <a:cubicBezTo>
                      <a:pt x="42789" y="0"/>
                      <a:pt x="24577" y="13216"/>
                      <a:pt x="13774" y="20419"/>
                    </a:cubicBezTo>
                    <a:cubicBezTo>
                      <a:pt x="11052" y="24503"/>
                      <a:pt x="7802" y="28280"/>
                      <a:pt x="5607" y="32670"/>
                    </a:cubicBezTo>
                    <a:cubicBezTo>
                      <a:pt x="-4558" y="53000"/>
                      <a:pt x="1388" y="85216"/>
                      <a:pt x="5607" y="102092"/>
                    </a:cubicBezTo>
                    <a:cubicBezTo>
                      <a:pt x="6797" y="106853"/>
                      <a:pt x="14025" y="107193"/>
                      <a:pt x="17857" y="110259"/>
                    </a:cubicBezTo>
                    <a:cubicBezTo>
                      <a:pt x="20864" y="112664"/>
                      <a:pt x="22581" y="116705"/>
                      <a:pt x="26025" y="118427"/>
                    </a:cubicBezTo>
                    <a:cubicBezTo>
                      <a:pt x="31045" y="120937"/>
                      <a:pt x="36963" y="120968"/>
                      <a:pt x="42359" y="122510"/>
                    </a:cubicBezTo>
                    <a:cubicBezTo>
                      <a:pt x="46498" y="123692"/>
                      <a:pt x="50526" y="125233"/>
                      <a:pt x="54609" y="126594"/>
                    </a:cubicBezTo>
                    <a:cubicBezTo>
                      <a:pt x="88638" y="125233"/>
                      <a:pt x="122727" y="124936"/>
                      <a:pt x="156697" y="122510"/>
                    </a:cubicBezTo>
                    <a:cubicBezTo>
                      <a:pt x="160990" y="122203"/>
                      <a:pt x="165903" y="121471"/>
                      <a:pt x="168947" y="118427"/>
                    </a:cubicBezTo>
                    <a:cubicBezTo>
                      <a:pt x="190727" y="96647"/>
                      <a:pt x="152614" y="112983"/>
                      <a:pt x="185281" y="102092"/>
                    </a:cubicBezTo>
                    <a:cubicBezTo>
                      <a:pt x="186642" y="95286"/>
                      <a:pt x="187682" y="88408"/>
                      <a:pt x="189365" y="81674"/>
                    </a:cubicBezTo>
                    <a:cubicBezTo>
                      <a:pt x="190409" y="77498"/>
                      <a:pt x="192839" y="73684"/>
                      <a:pt x="193448" y="69423"/>
                    </a:cubicBezTo>
                    <a:cubicBezTo>
                      <a:pt x="194218" y="64033"/>
                      <a:pt x="196171" y="56491"/>
                      <a:pt x="189365" y="53088"/>
                    </a:cubicBezTo>
                    <a:close/>
                  </a:path>
                </a:pathLst>
              </a:custGeom>
              <a:solidFill>
                <a:srgbClr val="FF85DF"/>
              </a:solidFill>
              <a:ln>
                <a:solidFill>
                  <a:srgbClr val="9627F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/>
              </a:p>
            </p:txBody>
          </p:sp>
        </p:grp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930" y="1481185"/>
            <a:ext cx="5966511" cy="404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0" name="TextBox 199"/>
          <p:cNvSpPr txBox="1"/>
          <p:nvPr/>
        </p:nvSpPr>
        <p:spPr>
          <a:xfrm>
            <a:off x="865818" y="1872968"/>
            <a:ext cx="5293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62584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7827264" cy="838200"/>
          </a:xfrm>
        </p:spPr>
        <p:txBody>
          <a:bodyPr/>
          <a:lstStyle/>
          <a:p>
            <a:r>
              <a:rPr lang="en-US" b="1" dirty="0">
                <a:latin typeface="Comic Sans MS" panose="030F0702030302020204" pitchFamily="66" charset="0"/>
              </a:rPr>
              <a:t>CpG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762000"/>
            <a:ext cx="4732154" cy="5528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601" y="1066800"/>
            <a:ext cx="29718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anose="030F0702030302020204" pitchFamily="66" charset="0"/>
              </a:rPr>
              <a:t>Bacterial DNA has </a:t>
            </a:r>
            <a:r>
              <a:rPr lang="en-US" sz="2000" dirty="0" err="1">
                <a:latin typeface="Comic Sans MS" panose="030F0702030302020204" pitchFamily="66" charset="0"/>
              </a:rPr>
              <a:t>unmethylated</a:t>
            </a:r>
            <a:r>
              <a:rPr lang="en-US" sz="2000" dirty="0">
                <a:latin typeface="Comic Sans MS" panose="030F0702030302020204" pitchFamily="66" charset="0"/>
              </a:rPr>
              <a:t> CpG motifs that are released during infection and recognized by PRR (TLR9)</a:t>
            </a:r>
          </a:p>
          <a:p>
            <a:endParaRPr lang="en-US" sz="2000" dirty="0">
              <a:latin typeface="Comic Sans MS" panose="030F0702030302020204" pitchFamily="66" charset="0"/>
            </a:endParaRPr>
          </a:p>
          <a:p>
            <a:r>
              <a:rPr lang="en-US" sz="2000" dirty="0" err="1">
                <a:latin typeface="Comic Sans MS" panose="030F0702030302020204" pitchFamily="66" charset="0"/>
              </a:rPr>
              <a:t>Syntheic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oligodeoxynucleotides</a:t>
            </a:r>
            <a:r>
              <a:rPr lang="en-US" sz="2000" dirty="0">
                <a:latin typeface="Comic Sans MS" panose="030F0702030302020204" pitchFamily="66" charset="0"/>
              </a:rPr>
              <a:t> (ODN) contain CpG motifs similar to those found in bacteria.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29400" y="6357863"/>
            <a:ext cx="241925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DM </a:t>
            </a:r>
            <a:r>
              <a:rPr lang="en-US" sz="1100" dirty="0" err="1"/>
              <a:t>Klimman</a:t>
            </a:r>
            <a:r>
              <a:rPr lang="en-US" sz="1100" dirty="0"/>
              <a:t>. Nature Reviews 2004</a:t>
            </a:r>
          </a:p>
        </p:txBody>
      </p:sp>
    </p:spTree>
    <p:extLst>
      <p:ext uri="{BB962C8B-B14F-4D97-AF65-F5344CB8AC3E}">
        <p14:creationId xmlns:p14="http://schemas.microsoft.com/office/powerpoint/2010/main" val="3919331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168" y="152400"/>
            <a:ext cx="7827264" cy="762000"/>
          </a:xfrm>
        </p:spPr>
        <p:txBody>
          <a:bodyPr/>
          <a:lstStyle/>
          <a:p>
            <a:r>
              <a:rPr lang="en-US" b="1" dirty="0">
                <a:latin typeface="Comic Sans MS" panose="030F0702030302020204" pitchFamily="66" charset="0"/>
              </a:rPr>
              <a:t>IL-1</a:t>
            </a:r>
            <a:r>
              <a:rPr lang="en-US" b="1" dirty="0">
                <a:latin typeface="Symbol" panose="05050102010706020507" pitchFamily="18" charset="2"/>
              </a:rPr>
              <a:t>b</a:t>
            </a:r>
            <a:r>
              <a:rPr lang="en-US" b="1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168" y="1143000"/>
            <a:ext cx="7827264" cy="4800600"/>
          </a:xfrm>
        </p:spPr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IL-1</a:t>
            </a:r>
            <a:r>
              <a:rPr lang="en-US" dirty="0">
                <a:latin typeface="Symbol" panose="05050102010706020507" pitchFamily="18" charset="2"/>
              </a:rPr>
              <a:t>b</a:t>
            </a:r>
            <a:r>
              <a:rPr lang="en-US" dirty="0">
                <a:latin typeface="Comic Sans MS" panose="030F0702030302020204" pitchFamily="66" charset="0"/>
              </a:rPr>
              <a:t> is essential in the clearance of fungal and bacterial infections</a:t>
            </a:r>
          </a:p>
          <a:p>
            <a:r>
              <a:rPr lang="en-US" dirty="0">
                <a:latin typeface="Comic Sans MS" panose="030F0702030302020204" pitchFamily="66" charset="0"/>
              </a:rPr>
              <a:t>Increase levels can also be found in several autoimmune diseases</a:t>
            </a:r>
          </a:p>
          <a:p>
            <a:r>
              <a:rPr lang="en-US" dirty="0">
                <a:latin typeface="Comic Sans MS" panose="030F0702030302020204" pitchFamily="66" charset="0"/>
              </a:rPr>
              <a:t>Il-1</a:t>
            </a:r>
            <a:r>
              <a:rPr lang="en-US" dirty="0">
                <a:latin typeface="Symbol" panose="05050102010706020507" pitchFamily="18" charset="2"/>
              </a:rPr>
              <a:t>b</a:t>
            </a:r>
            <a:r>
              <a:rPr lang="en-US" dirty="0">
                <a:latin typeface="Comic Sans MS" panose="030F0702030302020204" pitchFamily="66" charset="0"/>
              </a:rPr>
              <a:t> and IL-18 are secreted as inactive precursors</a:t>
            </a:r>
          </a:p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541376" y="4343400"/>
            <a:ext cx="5531076" cy="1426528"/>
            <a:chOff x="883919" y="3429000"/>
            <a:chExt cx="5531076" cy="1426528"/>
          </a:xfrm>
        </p:grpSpPr>
        <p:sp>
          <p:nvSpPr>
            <p:cNvPr id="4" name="Rectangle 3"/>
            <p:cNvSpPr/>
            <p:nvPr/>
          </p:nvSpPr>
          <p:spPr>
            <a:xfrm rot="215778">
              <a:off x="4644466" y="4245928"/>
              <a:ext cx="1770529" cy="60960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IL1</a:t>
              </a:r>
              <a:r>
                <a:rPr lang="en-US" dirty="0">
                  <a:latin typeface="Symbol" panose="05050102010706020507" pitchFamily="18" charset="2"/>
                </a:rPr>
                <a:t>b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883919" y="4191000"/>
              <a:ext cx="3611881" cy="6096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Pre-IL1</a:t>
              </a:r>
              <a:r>
                <a:rPr lang="en-US" dirty="0">
                  <a:latin typeface="Symbol" panose="05050102010706020507" pitchFamily="18" charset="2"/>
                </a:rPr>
                <a:t>b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 rot="407705">
              <a:off x="3733801" y="3429000"/>
              <a:ext cx="179593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Cleaved by the inflammasome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398504" y="6379205"/>
            <a:ext cx="25875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/>
              <a:t>Netea</a:t>
            </a:r>
            <a:r>
              <a:rPr lang="en-US" sz="1100" dirty="0"/>
              <a:t> MG et al. </a:t>
            </a:r>
            <a:r>
              <a:rPr lang="en-US" sz="1100" dirty="0" err="1"/>
              <a:t>Plos</a:t>
            </a:r>
            <a:r>
              <a:rPr lang="en-US" sz="1100" dirty="0"/>
              <a:t> Pathogens. 2010</a:t>
            </a:r>
          </a:p>
        </p:txBody>
      </p:sp>
    </p:spTree>
    <p:extLst>
      <p:ext uri="{BB962C8B-B14F-4D97-AF65-F5344CB8AC3E}">
        <p14:creationId xmlns:p14="http://schemas.microsoft.com/office/powerpoint/2010/main" val="2884930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845" y="228600"/>
            <a:ext cx="7827264" cy="533400"/>
          </a:xfrm>
        </p:spPr>
        <p:txBody>
          <a:bodyPr/>
          <a:lstStyle/>
          <a:p>
            <a:r>
              <a:rPr lang="en-US" b="1" dirty="0">
                <a:latin typeface="Comic Sans MS" panose="030F0702030302020204" pitchFamily="66" charset="0"/>
              </a:rPr>
              <a:t>Inflammasome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706067" y="6347936"/>
            <a:ext cx="23070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/>
              <a:t>Netea</a:t>
            </a:r>
            <a:r>
              <a:rPr lang="en-US" sz="1000" dirty="0"/>
              <a:t> MG et al. </a:t>
            </a:r>
            <a:r>
              <a:rPr lang="en-US" sz="1000" dirty="0" err="1"/>
              <a:t>Plos</a:t>
            </a:r>
            <a:r>
              <a:rPr lang="en-US" sz="1000" dirty="0"/>
              <a:t> pathogens 2010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86" b="51117"/>
          <a:stretch/>
        </p:blipFill>
        <p:spPr bwMode="auto">
          <a:xfrm>
            <a:off x="4876800" y="1553102"/>
            <a:ext cx="3590800" cy="3496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4" t="51960"/>
          <a:stretch/>
        </p:blipFill>
        <p:spPr bwMode="auto">
          <a:xfrm>
            <a:off x="990600" y="1553102"/>
            <a:ext cx="3560067" cy="3436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3788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54600" y="228600"/>
            <a:ext cx="7827264" cy="685800"/>
          </a:xfrm>
        </p:spPr>
        <p:txBody>
          <a:bodyPr/>
          <a:lstStyle/>
          <a:p>
            <a:pPr>
              <a:spcBef>
                <a:spcPct val="35000"/>
              </a:spcBef>
              <a:spcAft>
                <a:spcPct val="30000"/>
              </a:spcAft>
            </a:pPr>
            <a:r>
              <a:rPr lang="en-US" altLang="ja-JP" b="1" dirty="0">
                <a:solidFill>
                  <a:schemeClr val="accent1"/>
                </a:solidFill>
                <a:latin typeface="Comic Sans MS" panose="030F0702030302020204" pitchFamily="66" charset="0"/>
                <a:ea typeface="MS PGothic" pitchFamily="34" charset="-128"/>
              </a:rPr>
              <a:t>IL-1</a:t>
            </a:r>
            <a:r>
              <a:rPr lang="en-US" altLang="ja-JP" b="1" dirty="0">
                <a:solidFill>
                  <a:schemeClr val="accent1"/>
                </a:solidFill>
                <a:latin typeface="Symbol" panose="05050102010706020507" pitchFamily="18" charset="2"/>
                <a:ea typeface="MS PGothic" pitchFamily="34" charset="-128"/>
              </a:rPr>
              <a:t>b</a:t>
            </a:r>
            <a:r>
              <a:rPr lang="en-US" altLang="ja-JP" b="1" dirty="0">
                <a:solidFill>
                  <a:schemeClr val="accent1"/>
                </a:solidFill>
                <a:latin typeface="Comic Sans MS" panose="030F0702030302020204" pitchFamily="66" charset="0"/>
                <a:ea typeface="MS PGothic" pitchFamily="34" charset="-128"/>
              </a:rPr>
              <a:t> after 1,3 </a:t>
            </a:r>
            <a:r>
              <a:rPr lang="en-US" altLang="ja-JP" b="1" dirty="0">
                <a:solidFill>
                  <a:schemeClr val="accent1"/>
                </a:solidFill>
                <a:latin typeface="Symbol" panose="05050102010706020507" pitchFamily="18" charset="2"/>
                <a:ea typeface="MS PGothic" pitchFamily="34" charset="-128"/>
              </a:rPr>
              <a:t>b</a:t>
            </a:r>
            <a:r>
              <a:rPr lang="en-US" altLang="ja-JP" b="1" dirty="0">
                <a:solidFill>
                  <a:schemeClr val="accent1"/>
                </a:solidFill>
                <a:latin typeface="Comic Sans MS" panose="030F0702030302020204" pitchFamily="66" charset="0"/>
                <a:ea typeface="MS PGothic" pitchFamily="34" charset="-128"/>
              </a:rPr>
              <a:t>-glucan stimulation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365" y="1399338"/>
            <a:ext cx="3404235" cy="2491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850" y="1371600"/>
            <a:ext cx="3586014" cy="2482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038600"/>
            <a:ext cx="3404235" cy="2491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664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0.4|0.5|2.5|28.7|17.8|0.3|7|0.8|0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0.4|0.5|2.5|28.7|17.8|0.3|7|0.8|0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0.4|0.5|2.5|28.7|17.8|0.3|7|0.8|0.5"/>
</p:tagLst>
</file>

<file path=ppt/theme/theme1.xml><?xml version="1.0" encoding="utf-8"?>
<a:theme xmlns:a="http://schemas.openxmlformats.org/drawingml/2006/main" name="Euroimmunology_2017">
  <a:themeElements>
    <a:clrScheme name="Custom 4">
      <a:dk1>
        <a:sysClr val="windowText" lastClr="000000"/>
      </a:dk1>
      <a:lt1>
        <a:sysClr val="window" lastClr="FFFFFF"/>
      </a:lt1>
      <a:dk2>
        <a:srgbClr val="0046AD"/>
      </a:dk2>
      <a:lt2>
        <a:srgbClr val="BDD7FF"/>
      </a:lt2>
      <a:accent1>
        <a:srgbClr val="0046AD"/>
      </a:accent1>
      <a:accent2>
        <a:srgbClr val="FF5A76"/>
      </a:accent2>
      <a:accent3>
        <a:srgbClr val="15A8E5"/>
      </a:accent3>
      <a:accent4>
        <a:srgbClr val="3F9800"/>
      </a:accent4>
      <a:accent5>
        <a:srgbClr val="9F58FE"/>
      </a:accent5>
      <a:accent6>
        <a:srgbClr val="B44D00"/>
      </a:accent6>
      <a:hlink>
        <a:srgbClr val="006699"/>
      </a:hlink>
      <a:folHlink>
        <a:srgbClr val="969696"/>
      </a:folHlink>
    </a:clrScheme>
    <a:fontScheme name="mc-lightblu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mc-lightblu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Euroimmunology_2017</Template>
  <TotalTime>832</TotalTime>
  <Words>608</Words>
  <Application>Microsoft Office PowerPoint</Application>
  <PresentationFormat>On-screen Show (4:3)</PresentationFormat>
  <Paragraphs>140</Paragraphs>
  <Slides>24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Euroimmunology_2017</vt:lpstr>
      <vt:lpstr> The inflammasome of  activated human B-cells regulates IL-1β and IgM: A crosstalk between the innate and the adaptive immune response </vt:lpstr>
      <vt:lpstr>The less well-known function of B cells</vt:lpstr>
      <vt:lpstr>Fungal b-glucans and immune activation</vt:lpstr>
      <vt:lpstr>PowerPoint Presentation</vt:lpstr>
      <vt:lpstr>PowerPoint Presentation</vt:lpstr>
      <vt:lpstr>CpG</vt:lpstr>
      <vt:lpstr>IL-1b </vt:lpstr>
      <vt:lpstr>Inflammasome</vt:lpstr>
      <vt:lpstr>IL-1b after 1,3 b-glucan stimulation</vt:lpstr>
      <vt:lpstr>IL-1b secretion after b-Glucan but not CpG stimulation</vt:lpstr>
      <vt:lpstr>b-Glucan and CpG stimulate the NLRP3 Inflammasome</vt:lpstr>
      <vt:lpstr>IL-1b Secretion is Dependent on NLRP3 and Caspase-1</vt:lpstr>
      <vt:lpstr>b-glucan signaling</vt:lpstr>
      <vt:lpstr>Dectin-1 is Required for b-glucan-Induced IL-1β Secretion</vt:lpstr>
      <vt:lpstr>SYK and NF-kB are Required in b-glucan-Induced IL-1b Secretion</vt:lpstr>
      <vt:lpstr>Decreased IgM levels in NLRP3 deficient mice</vt:lpstr>
      <vt:lpstr>NLRP3-mediates IgM Production</vt:lpstr>
      <vt:lpstr>IgM induction by CpG is Mediated by ATP, K+ Depletion and CASP1</vt:lpstr>
      <vt:lpstr>mTOR is Required for IgM Production in  CpG Stimulated B-Lymphocytes</vt:lpstr>
      <vt:lpstr>How does mTOR regulate IgM?</vt:lpstr>
      <vt:lpstr>Proposed Mechanism</vt:lpstr>
      <vt:lpstr>Questions &amp; Discussion</vt:lpstr>
      <vt:lpstr>mTOR is Required for IgM Production in  CpG Stimulated B-Lymphocytes</vt:lpstr>
      <vt:lpstr>PowerPoint Presentation</vt:lpstr>
    </vt:vector>
  </TitlesOfParts>
  <Company>Mayo Clinic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inflammasome of activated human B-lymphocytes regulates  IL-1β and IgM: A crosstalk between the innate and the adaptive immune response</dc:title>
  <dc:creator>Eva M Carmona Porquera</dc:creator>
  <dc:description>v2.16</dc:description>
  <cp:lastModifiedBy>Nivedita samalla</cp:lastModifiedBy>
  <cp:revision>70</cp:revision>
  <dcterms:created xsi:type="dcterms:W3CDTF">2017-06-20T20:31:12Z</dcterms:created>
  <dcterms:modified xsi:type="dcterms:W3CDTF">2017-07-04T08:23:04Z</dcterms:modified>
</cp:coreProperties>
</file>