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308" r:id="rId2"/>
    <p:sldId id="350" r:id="rId3"/>
    <p:sldId id="351" r:id="rId4"/>
    <p:sldId id="347" r:id="rId5"/>
    <p:sldId id="303" r:id="rId6"/>
    <p:sldId id="304" r:id="rId7"/>
    <p:sldId id="305" r:id="rId8"/>
    <p:sldId id="306" r:id="rId9"/>
    <p:sldId id="307" r:id="rId10"/>
    <p:sldId id="258" r:id="rId11"/>
    <p:sldId id="259" r:id="rId12"/>
    <p:sldId id="310" r:id="rId13"/>
    <p:sldId id="261" r:id="rId14"/>
    <p:sldId id="262" r:id="rId15"/>
    <p:sldId id="311" r:id="rId16"/>
    <p:sldId id="263" r:id="rId17"/>
    <p:sldId id="301" r:id="rId18"/>
    <p:sldId id="312" r:id="rId19"/>
    <p:sldId id="313" r:id="rId20"/>
    <p:sldId id="314" r:id="rId21"/>
    <p:sldId id="315" r:id="rId22"/>
    <p:sldId id="316" r:id="rId23"/>
    <p:sldId id="264" r:id="rId24"/>
    <p:sldId id="318" r:id="rId25"/>
    <p:sldId id="265" r:id="rId26"/>
    <p:sldId id="266" r:id="rId27"/>
    <p:sldId id="320" r:id="rId28"/>
    <p:sldId id="321" r:id="rId29"/>
    <p:sldId id="322" r:id="rId30"/>
    <p:sldId id="319" r:id="rId31"/>
    <p:sldId id="271" r:id="rId32"/>
    <p:sldId id="270" r:id="rId33"/>
    <p:sldId id="274" r:id="rId34"/>
    <p:sldId id="323" r:id="rId35"/>
    <p:sldId id="267" r:id="rId36"/>
    <p:sldId id="324" r:id="rId37"/>
    <p:sldId id="325" r:id="rId38"/>
    <p:sldId id="327" r:id="rId39"/>
    <p:sldId id="328" r:id="rId40"/>
    <p:sldId id="279" r:id="rId41"/>
    <p:sldId id="348" r:id="rId42"/>
    <p:sldId id="268" r:id="rId43"/>
    <p:sldId id="269" r:id="rId44"/>
    <p:sldId id="290" r:id="rId45"/>
    <p:sldId id="291" r:id="rId46"/>
    <p:sldId id="293" r:id="rId47"/>
    <p:sldId id="282" r:id="rId48"/>
    <p:sldId id="294" r:id="rId49"/>
  </p:sldIdLst>
  <p:sldSz cx="9144000" cy="6858000" type="screen4x3"/>
  <p:notesSz cx="6797675" cy="9928225"/>
  <p:defaultTextStyle>
    <a:defPPr>
      <a:defRPr lang="en-US"/>
    </a:defPPr>
    <a:lvl1pPr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C\Documents\JOBS\Annual%20reports\Annual%20report%202012\Jobs%20for%20Annual%20report\Graphs%20for%20Annual%20Report.xls" TargetMode="External"/><Relationship Id="rId2" Type="http://schemas.openxmlformats.org/officeDocument/2006/relationships/image" Target="../media/image20.jpeg"/><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sz="1800" b="1" i="0" u="none" strike="noStrike" baseline="0">
                <a:solidFill>
                  <a:srgbClr val="000000"/>
                </a:solidFill>
                <a:latin typeface="Calibri"/>
                <a:ea typeface="Calibri"/>
                <a:cs typeface="Calibri"/>
              </a:defRPr>
            </a:pPr>
            <a:r>
              <a:rPr lang="en-GB" dirty="0"/>
              <a:t>Utilization of PMTCT services  </a:t>
            </a:r>
          </a:p>
        </c:rich>
      </c:tx>
    </c:title>
    <c:plotArea>
      <c:layout>
        <c:manualLayout>
          <c:layoutTarget val="inner"/>
          <c:xMode val="edge"/>
          <c:yMode val="edge"/>
          <c:x val="9.0238407699037598E-2"/>
          <c:y val="0.19480351414406502"/>
          <c:w val="0.87087270341207412"/>
          <c:h val="0.48682268883056412"/>
        </c:manualLayout>
      </c:layout>
      <c:barChart>
        <c:barDir val="col"/>
        <c:grouping val="clustered"/>
        <c:ser>
          <c:idx val="0"/>
          <c:order val="0"/>
          <c:tx>
            <c:strRef>
              <c:f>Sheet1!$C$106</c:f>
              <c:strCache>
                <c:ptCount val="1"/>
                <c:pt idx="0">
                  <c:v>1st Visit</c:v>
                </c:pt>
              </c:strCache>
            </c:strRef>
          </c:tx>
          <c:dLbls>
            <c:spPr>
              <a:noFill/>
              <a:ln>
                <a:noFill/>
              </a:ln>
              <a:effectLst/>
            </c:spPr>
            <c:txPr>
              <a:bodyPr/>
              <a:lstStyle/>
              <a:p>
                <a:pPr>
                  <a:defRPr sz="1000" b="0" i="0" u="none" strike="noStrike" baseline="0">
                    <a:solidFill>
                      <a:srgbClr val="000000"/>
                    </a:solidFill>
                    <a:latin typeface="Calibri"/>
                    <a:ea typeface="Calibri"/>
                    <a:cs typeface="Calibri"/>
                  </a:defRPr>
                </a:pPr>
                <a:endParaRPr lang="en-US"/>
              </a:p>
            </c:txPr>
            <c:showVal val="1"/>
            <c:extLst>
              <c:ext xmlns:c15="http://schemas.microsoft.com/office/drawing/2012/chart" uri="{CE6537A1-D6FC-4f65-9D91-7224C49458BB}">
                <c15:layout/>
                <c15:showLeaderLines val="0"/>
              </c:ext>
            </c:extLst>
          </c:dLbls>
          <c:cat>
            <c:strRef>
              <c:f>Sheet1!$B$107:$B$116</c:f>
              <c:strCache>
                <c:ptCount val="10"/>
                <c:pt idx="0">
                  <c:v>Year 2003</c:v>
                </c:pt>
                <c:pt idx="1">
                  <c:v>Year 2004</c:v>
                </c:pt>
                <c:pt idx="2">
                  <c:v>Year 2005</c:v>
                </c:pt>
                <c:pt idx="3">
                  <c:v>Year 2006</c:v>
                </c:pt>
                <c:pt idx="4">
                  <c:v>Year 2007</c:v>
                </c:pt>
                <c:pt idx="5">
                  <c:v>Year 2008</c:v>
                </c:pt>
                <c:pt idx="6">
                  <c:v>Year 2009</c:v>
                </c:pt>
                <c:pt idx="7">
                  <c:v>Year 2010</c:v>
                </c:pt>
                <c:pt idx="8">
                  <c:v>Year 2011</c:v>
                </c:pt>
                <c:pt idx="9">
                  <c:v>Year 2012</c:v>
                </c:pt>
              </c:strCache>
            </c:strRef>
          </c:cat>
          <c:val>
            <c:numRef>
              <c:f>Sheet1!$C$107:$C$116</c:f>
              <c:numCache>
                <c:formatCode>General</c:formatCode>
                <c:ptCount val="10"/>
                <c:pt idx="0">
                  <c:v>582</c:v>
                </c:pt>
                <c:pt idx="1">
                  <c:v>502</c:v>
                </c:pt>
                <c:pt idx="2">
                  <c:v>465</c:v>
                </c:pt>
                <c:pt idx="3">
                  <c:v>498</c:v>
                </c:pt>
                <c:pt idx="4">
                  <c:v>537</c:v>
                </c:pt>
                <c:pt idx="5">
                  <c:v>679</c:v>
                </c:pt>
                <c:pt idx="6">
                  <c:v>728</c:v>
                </c:pt>
                <c:pt idx="7">
                  <c:v>775</c:v>
                </c:pt>
                <c:pt idx="8">
                  <c:v>794</c:v>
                </c:pt>
                <c:pt idx="9">
                  <c:v>808</c:v>
                </c:pt>
              </c:numCache>
            </c:numRef>
          </c:val>
        </c:ser>
        <c:ser>
          <c:idx val="1"/>
          <c:order val="1"/>
          <c:tx>
            <c:strRef>
              <c:f>Sheet1!$D$106</c:f>
              <c:strCache>
                <c:ptCount val="1"/>
                <c:pt idx="0">
                  <c:v># Positive</c:v>
                </c:pt>
              </c:strCache>
            </c:strRef>
          </c:tx>
          <c:dLbls>
            <c:spPr>
              <a:noFill/>
              <a:ln>
                <a:noFill/>
              </a:ln>
              <a:effectLst/>
            </c:spPr>
            <c:txPr>
              <a:bodyPr/>
              <a:lstStyle/>
              <a:p>
                <a:pPr>
                  <a:defRPr sz="1000" b="0" i="0" u="none" strike="noStrike" baseline="0">
                    <a:solidFill>
                      <a:srgbClr val="000000"/>
                    </a:solidFill>
                    <a:latin typeface="Calibri"/>
                    <a:ea typeface="Calibri"/>
                    <a:cs typeface="Calibri"/>
                  </a:defRPr>
                </a:pPr>
                <a:endParaRPr lang="en-US"/>
              </a:p>
            </c:txPr>
            <c:showVal val="1"/>
            <c:extLst>
              <c:ext xmlns:c15="http://schemas.microsoft.com/office/drawing/2012/chart" uri="{CE6537A1-D6FC-4f65-9D91-7224C49458BB}">
                <c15:layout/>
                <c15:showLeaderLines val="0"/>
              </c:ext>
            </c:extLst>
          </c:dLbls>
          <c:cat>
            <c:strRef>
              <c:f>Sheet1!$B$107:$B$116</c:f>
              <c:strCache>
                <c:ptCount val="10"/>
                <c:pt idx="0">
                  <c:v>Year 2003</c:v>
                </c:pt>
                <c:pt idx="1">
                  <c:v>Year 2004</c:v>
                </c:pt>
                <c:pt idx="2">
                  <c:v>Year 2005</c:v>
                </c:pt>
                <c:pt idx="3">
                  <c:v>Year 2006</c:v>
                </c:pt>
                <c:pt idx="4">
                  <c:v>Year 2007</c:v>
                </c:pt>
                <c:pt idx="5">
                  <c:v>Year 2008</c:v>
                </c:pt>
                <c:pt idx="6">
                  <c:v>Year 2009</c:v>
                </c:pt>
                <c:pt idx="7">
                  <c:v>Year 2010</c:v>
                </c:pt>
                <c:pt idx="8">
                  <c:v>Year 2011</c:v>
                </c:pt>
                <c:pt idx="9">
                  <c:v>Year 2012</c:v>
                </c:pt>
              </c:strCache>
            </c:strRef>
          </c:cat>
          <c:val>
            <c:numRef>
              <c:f>Sheet1!$D$107:$D$116</c:f>
              <c:numCache>
                <c:formatCode>General</c:formatCode>
                <c:ptCount val="10"/>
                <c:pt idx="0">
                  <c:v>39</c:v>
                </c:pt>
                <c:pt idx="1">
                  <c:v>39</c:v>
                </c:pt>
                <c:pt idx="2">
                  <c:v>22</c:v>
                </c:pt>
                <c:pt idx="3">
                  <c:v>42</c:v>
                </c:pt>
                <c:pt idx="4">
                  <c:v>43</c:v>
                </c:pt>
                <c:pt idx="5">
                  <c:v>43</c:v>
                </c:pt>
                <c:pt idx="6">
                  <c:v>44</c:v>
                </c:pt>
                <c:pt idx="7">
                  <c:v>67</c:v>
                </c:pt>
                <c:pt idx="8">
                  <c:v>58</c:v>
                </c:pt>
                <c:pt idx="9">
                  <c:v>61</c:v>
                </c:pt>
              </c:numCache>
            </c:numRef>
          </c:val>
        </c:ser>
        <c:dLbls/>
        <c:gapWidth val="75"/>
        <c:axId val="121918976"/>
        <c:axId val="121920512"/>
      </c:barChart>
      <c:catAx>
        <c:axId val="121918976"/>
        <c:scaling>
          <c:orientation val="minMax"/>
        </c:scaling>
        <c:axPos val="b"/>
        <c:numFmt formatCode="General" sourceLinked="1"/>
        <c:maj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21920512"/>
        <c:crosses val="autoZero"/>
        <c:auto val="1"/>
        <c:lblAlgn val="ctr"/>
        <c:lblOffset val="100"/>
      </c:catAx>
      <c:valAx>
        <c:axId val="121920512"/>
        <c:scaling>
          <c:orientation val="minMax"/>
        </c:scaling>
        <c:axPos val="l"/>
        <c:majorGridlines/>
        <c:numFmt formatCode="General" sourceLinked="1"/>
        <c:majorTickMark val="none"/>
        <c:tickLblPos val="nextTo"/>
        <c:spPr>
          <a:ln w="9525">
            <a:noFill/>
          </a:ln>
        </c:spPr>
        <c:txPr>
          <a:bodyPr rot="0" vert="horz"/>
          <a:lstStyle/>
          <a:p>
            <a:pPr>
              <a:defRPr sz="1000" b="0" i="0" u="none" strike="noStrike" baseline="0">
                <a:solidFill>
                  <a:srgbClr val="000000"/>
                </a:solidFill>
                <a:latin typeface="Calibri"/>
                <a:ea typeface="Calibri"/>
                <a:cs typeface="Calibri"/>
              </a:defRPr>
            </a:pPr>
            <a:endParaRPr lang="en-US"/>
          </a:p>
        </c:txPr>
        <c:crossAx val="121918976"/>
        <c:crosses val="autoZero"/>
        <c:crossBetween val="between"/>
      </c:valAx>
    </c:plotArea>
    <c:legend>
      <c:legendPos val="b"/>
      <c:txPr>
        <a:bodyPr/>
        <a:lstStyle/>
        <a:p>
          <a:pPr>
            <a:defRPr sz="920" b="0" i="0" u="none" strike="noStrike" baseline="0">
              <a:solidFill>
                <a:srgbClr val="000000"/>
              </a:solidFill>
              <a:latin typeface="Calibri"/>
              <a:ea typeface="Calibri"/>
              <a:cs typeface="Calibri"/>
            </a:defRPr>
          </a:pPr>
          <a:endParaRPr lang="en-US"/>
        </a:p>
      </c:txPr>
    </c:legend>
    <c:plotVisOnly val="1"/>
    <c:dispBlanksAs val="gap"/>
  </c:chart>
  <c:spPr>
    <a:blipFill>
      <a:blip xmlns:r="http://schemas.openxmlformats.org/officeDocument/2006/relationships" r:embed="rId2"/>
      <a:tile tx="0" ty="0" sx="100000" sy="100000" flip="none" algn="tl"/>
    </a:blipFill>
  </c:spPr>
  <c:txPr>
    <a:bodyPr/>
    <a:lstStyle/>
    <a:p>
      <a:pPr>
        <a:defRPr sz="1000" b="0" i="0" u="none" strike="noStrike" baseline="0">
          <a:solidFill>
            <a:srgbClr val="000000"/>
          </a:solidFill>
          <a:latin typeface="Calibri"/>
          <a:ea typeface="Calibri"/>
          <a:cs typeface="Calibri"/>
        </a:defRPr>
      </a:pPr>
      <a:endParaRPr lang="en-US"/>
    </a:p>
  </c:txPr>
  <c:externalData r:id="rId3"/>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pitchFamily="34" charset="0"/>
              </a:defRPr>
            </a:lvl1pPr>
          </a:lstStyle>
          <a:p>
            <a:fld id="{79D3EF47-234D-4D37-BB66-1A04DAB24801}" type="datetimeFigureOut">
              <a:rPr lang="en-US"/>
              <a:pPr/>
              <a:t>10/31/2014</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eaLnBrk="1" hangingPunct="1">
              <a:defRPr sz="1200">
                <a:latin typeface="Arial"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pitchFamily="34" charset="0"/>
              </a:defRPr>
            </a:lvl1pPr>
          </a:lstStyle>
          <a:p>
            <a:fld id="{4820FB87-F823-4A99-91BC-D3F7388DBDB1}"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cs typeface="Arial" pitchFamily="34" charset="0"/>
              </a:defRPr>
            </a:lvl1pPr>
          </a:lstStyle>
          <a:p>
            <a:fld id="{B8184F3B-33E3-4E46-B7DE-6EBA4096502D}" type="datetimeFigureOut">
              <a:rPr lang="en-US"/>
              <a:pPr/>
              <a:t>10/31/2014</a:t>
            </a:fld>
            <a:endParaRPr lang="en-US"/>
          </a:p>
        </p:txBody>
      </p:sp>
      <p:sp>
        <p:nvSpPr>
          <p:cNvPr id="4" name="Slide Image Placeholder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cs typeface="Arial" pitchFamily="34" charset="0"/>
              </a:defRPr>
            </a:lvl1pPr>
          </a:lstStyle>
          <a:p>
            <a:fld id="{AE9B608F-6F6C-4C06-8E03-548318F4B3A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18435" name="Slide Number Placeholder 3"/>
          <p:cNvSpPr>
            <a:spLocks noGrp="1"/>
          </p:cNvSpPr>
          <p:nvPr>
            <p:ph type="sldNum" sz="quarter" idx="5"/>
          </p:nvPr>
        </p:nvSpPr>
        <p:spPr bwMode="auto">
          <a:noFill/>
          <a:ln>
            <a:miter lim="800000"/>
            <a:headEnd/>
            <a:tailEnd/>
          </a:ln>
        </p:spPr>
        <p:txBody>
          <a:bodyPr/>
          <a:lstStyle/>
          <a:p>
            <a:fld id="{C98EB566-559A-4903-9180-660D787ABEDD}"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53251" name="Slide Number Placeholder 3"/>
          <p:cNvSpPr>
            <a:spLocks noGrp="1"/>
          </p:cNvSpPr>
          <p:nvPr>
            <p:ph type="sldNum" sz="quarter" idx="5"/>
          </p:nvPr>
        </p:nvSpPr>
        <p:spPr bwMode="auto">
          <a:noFill/>
          <a:ln>
            <a:miter lim="800000"/>
            <a:headEnd/>
            <a:tailEnd/>
          </a:ln>
        </p:spPr>
        <p:txBody>
          <a:bodyPr/>
          <a:lstStyle/>
          <a:p>
            <a:fld id="{414671BE-4C79-44D7-9E12-EEA4AADD6304}" type="slidenum">
              <a:rPr lang="en-US"/>
              <a:pPr/>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59395" name="Slide Number Placeholder 3"/>
          <p:cNvSpPr>
            <a:spLocks noGrp="1"/>
          </p:cNvSpPr>
          <p:nvPr>
            <p:ph type="sldNum" sz="quarter" idx="5"/>
          </p:nvPr>
        </p:nvSpPr>
        <p:spPr bwMode="auto">
          <a:noFill/>
          <a:ln>
            <a:miter lim="800000"/>
            <a:headEnd/>
            <a:tailEnd/>
          </a:ln>
        </p:spPr>
        <p:txBody>
          <a:bodyPr/>
          <a:lstStyle/>
          <a:p>
            <a:fld id="{06949118-5BE2-4B73-822E-C6FB255438B4}" type="slidenum">
              <a:rPr lang="en-US"/>
              <a:pPr/>
              <a:t>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61443" name="Slide Number Placeholder 3"/>
          <p:cNvSpPr>
            <a:spLocks noGrp="1"/>
          </p:cNvSpPr>
          <p:nvPr>
            <p:ph type="sldNum" sz="quarter" idx="5"/>
          </p:nvPr>
        </p:nvSpPr>
        <p:spPr bwMode="auto">
          <a:noFill/>
          <a:ln>
            <a:miter lim="800000"/>
            <a:headEnd/>
            <a:tailEnd/>
          </a:ln>
        </p:spPr>
        <p:txBody>
          <a:bodyPr/>
          <a:lstStyle/>
          <a:p>
            <a:fld id="{43DF32CD-0BA1-498C-A59D-5F84D93A682C}" type="slidenum">
              <a:rPr lang="en-GB"/>
              <a:pPr/>
              <a:t>32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63491" name="Slide Number Placeholder 3"/>
          <p:cNvSpPr>
            <a:spLocks noGrp="1"/>
          </p:cNvSpPr>
          <p:nvPr>
            <p:ph type="sldNum" sz="quarter" idx="5"/>
          </p:nvPr>
        </p:nvSpPr>
        <p:spPr bwMode="auto">
          <a:noFill/>
          <a:ln>
            <a:miter lim="800000"/>
            <a:headEnd/>
            <a:tailEnd/>
          </a:ln>
        </p:spPr>
        <p:txBody>
          <a:bodyPr/>
          <a:lstStyle/>
          <a:p>
            <a:fld id="{0EF56C71-4EC9-4020-B5A0-CE32E69F566F}" type="slidenum">
              <a:rPr lang="en-GB"/>
              <a:pPr/>
              <a:t>33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66563" name="Slide Number Placeholder 3"/>
          <p:cNvSpPr>
            <a:spLocks noGrp="1"/>
          </p:cNvSpPr>
          <p:nvPr>
            <p:ph type="sldNum" sz="quarter" idx="5"/>
          </p:nvPr>
        </p:nvSpPr>
        <p:spPr bwMode="auto">
          <a:noFill/>
          <a:ln>
            <a:miter lim="800000"/>
            <a:headEnd/>
            <a:tailEnd/>
          </a:ln>
        </p:spPr>
        <p:txBody>
          <a:bodyPr/>
          <a:lstStyle/>
          <a:p>
            <a:fld id="{9F4EEEA1-2E69-4784-80C2-7E012998D494}" type="slidenum">
              <a:rPr lang="en-US"/>
              <a:pPr/>
              <a:t>35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72707" name="Slide Number Placeholder 3"/>
          <p:cNvSpPr>
            <a:spLocks noGrp="1"/>
          </p:cNvSpPr>
          <p:nvPr>
            <p:ph type="sldNum" sz="quarter" idx="5"/>
          </p:nvPr>
        </p:nvSpPr>
        <p:spPr bwMode="auto">
          <a:noFill/>
          <a:ln>
            <a:miter lim="800000"/>
            <a:headEnd/>
            <a:tailEnd/>
          </a:ln>
        </p:spPr>
        <p:txBody>
          <a:bodyPr/>
          <a:lstStyle/>
          <a:p>
            <a:fld id="{C5775FAF-5A04-4003-85B4-9C113C6CB877}" type="slidenum">
              <a:rPr lang="en-US"/>
              <a:pPr/>
              <a:t>40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75779" name="Slide Number Placeholder 3"/>
          <p:cNvSpPr>
            <a:spLocks noGrp="1"/>
          </p:cNvSpPr>
          <p:nvPr>
            <p:ph type="sldNum" sz="quarter" idx="5"/>
          </p:nvPr>
        </p:nvSpPr>
        <p:spPr bwMode="auto">
          <a:noFill/>
          <a:ln>
            <a:miter lim="800000"/>
            <a:headEnd/>
            <a:tailEnd/>
          </a:ln>
        </p:spPr>
        <p:txBody>
          <a:bodyPr/>
          <a:lstStyle/>
          <a:p>
            <a:fld id="{4DC7BC25-6A92-4ED2-BAE7-C69309E2D8A1}" type="slidenum">
              <a:rPr lang="en-US"/>
              <a:pPr/>
              <a:t>42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77827" name="Slide Number Placeholder 3"/>
          <p:cNvSpPr>
            <a:spLocks noGrp="1"/>
          </p:cNvSpPr>
          <p:nvPr>
            <p:ph type="sldNum" sz="quarter" idx="5"/>
          </p:nvPr>
        </p:nvSpPr>
        <p:spPr bwMode="auto">
          <a:noFill/>
          <a:ln>
            <a:miter lim="800000"/>
            <a:headEnd/>
            <a:tailEnd/>
          </a:ln>
        </p:spPr>
        <p:txBody>
          <a:bodyPr/>
          <a:lstStyle/>
          <a:p>
            <a:fld id="{C1B4BCDB-B181-4756-AC10-72F578210D41}" type="slidenum">
              <a:rPr lang="en-US"/>
              <a:pPr/>
              <a:t>43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79875" name="Slide Number Placeholder 3"/>
          <p:cNvSpPr>
            <a:spLocks noGrp="1"/>
          </p:cNvSpPr>
          <p:nvPr>
            <p:ph type="sldNum" sz="quarter" idx="5"/>
          </p:nvPr>
        </p:nvSpPr>
        <p:spPr bwMode="auto">
          <a:noFill/>
          <a:ln>
            <a:miter lim="800000"/>
            <a:headEnd/>
            <a:tailEnd/>
          </a:ln>
        </p:spPr>
        <p:txBody>
          <a:bodyPr/>
          <a:lstStyle/>
          <a:p>
            <a:fld id="{FF5DE723-1F86-4B17-9AAD-A3987042E92D}" type="slidenum">
              <a:rPr lang="en-US"/>
              <a:pPr/>
              <a:t>44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81923" name="Slide Number Placeholder 3"/>
          <p:cNvSpPr>
            <a:spLocks noGrp="1"/>
          </p:cNvSpPr>
          <p:nvPr>
            <p:ph type="sldNum" sz="quarter" idx="5"/>
          </p:nvPr>
        </p:nvSpPr>
        <p:spPr bwMode="auto">
          <a:noFill/>
          <a:ln>
            <a:miter lim="800000"/>
            <a:headEnd/>
            <a:tailEnd/>
          </a:ln>
        </p:spPr>
        <p:txBody>
          <a:bodyPr/>
          <a:lstStyle/>
          <a:p>
            <a:fld id="{5061AADD-E5D1-4AAA-BBC7-D7A96F5A6015}" type="slidenum">
              <a:rPr lang="en-US"/>
              <a:pPr/>
              <a:t>45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22531" name="Slide Number Placeholder 3"/>
          <p:cNvSpPr>
            <a:spLocks noGrp="1"/>
          </p:cNvSpPr>
          <p:nvPr>
            <p:ph type="sldNum" sz="quarter" idx="5"/>
          </p:nvPr>
        </p:nvSpPr>
        <p:spPr bwMode="auto">
          <a:noFill/>
          <a:ln>
            <a:miter lim="800000"/>
            <a:headEnd/>
            <a:tailEnd/>
          </a:ln>
        </p:spPr>
        <p:txBody>
          <a:bodyPr/>
          <a:lstStyle/>
          <a:p>
            <a:fld id="{AF3CA776-1408-4153-910B-F2909267E462}" type="slidenum">
              <a:rPr lang="en-US"/>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83971" name="Slide Number Placeholder 3"/>
          <p:cNvSpPr>
            <a:spLocks noGrp="1"/>
          </p:cNvSpPr>
          <p:nvPr>
            <p:ph type="sldNum" sz="quarter" idx="5"/>
          </p:nvPr>
        </p:nvSpPr>
        <p:spPr bwMode="auto">
          <a:noFill/>
          <a:ln>
            <a:miter lim="800000"/>
            <a:headEnd/>
            <a:tailEnd/>
          </a:ln>
        </p:spPr>
        <p:txBody>
          <a:bodyPr/>
          <a:lstStyle/>
          <a:p>
            <a:fld id="{BA0D3B6A-6948-4E20-8247-A841532B1B50}" type="slidenum">
              <a:rPr lang="en-US"/>
              <a:pPr/>
              <a:t>46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86019" name="Slide Number Placeholder 3"/>
          <p:cNvSpPr>
            <a:spLocks noGrp="1"/>
          </p:cNvSpPr>
          <p:nvPr>
            <p:ph type="sldNum" sz="quarter" idx="5"/>
          </p:nvPr>
        </p:nvSpPr>
        <p:spPr bwMode="auto">
          <a:noFill/>
          <a:ln>
            <a:miter lim="800000"/>
            <a:headEnd/>
            <a:tailEnd/>
          </a:ln>
        </p:spPr>
        <p:txBody>
          <a:bodyPr/>
          <a:lstStyle/>
          <a:p>
            <a:fld id="{4CB19DC8-4524-4AF3-9767-44D2EC45B9BD}" type="slidenum">
              <a:rPr lang="en-US"/>
              <a:pPr/>
              <a:t>47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88067" name="Slide Number Placeholder 3"/>
          <p:cNvSpPr>
            <a:spLocks noGrp="1"/>
          </p:cNvSpPr>
          <p:nvPr>
            <p:ph type="sldNum" sz="quarter" idx="5"/>
          </p:nvPr>
        </p:nvSpPr>
        <p:spPr bwMode="auto">
          <a:noFill/>
          <a:ln>
            <a:miter lim="800000"/>
            <a:headEnd/>
            <a:tailEnd/>
          </a:ln>
        </p:spPr>
        <p:txBody>
          <a:bodyPr/>
          <a:lstStyle/>
          <a:p>
            <a:fld id="{362CD374-D1B0-467D-8DEF-A566369F18E9}" type="slidenum">
              <a:rPr lang="en-US"/>
              <a:pPr/>
              <a:t>48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29699" name="Slide Number Placeholder 3"/>
          <p:cNvSpPr>
            <a:spLocks noGrp="1"/>
          </p:cNvSpPr>
          <p:nvPr>
            <p:ph type="sldNum" sz="quarter" idx="5"/>
          </p:nvPr>
        </p:nvSpPr>
        <p:spPr bwMode="auto">
          <a:noFill/>
          <a:ln>
            <a:miter lim="800000"/>
            <a:headEnd/>
            <a:tailEnd/>
          </a:ln>
        </p:spPr>
        <p:txBody>
          <a:bodyPr/>
          <a:lstStyle/>
          <a:p>
            <a:fld id="{B7BAA4C1-91B9-46C2-BD7A-08CA449512B5}" type="slidenum">
              <a:rPr lang="en-US"/>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31747" name="Slide Number Placeholder 3"/>
          <p:cNvSpPr>
            <a:spLocks noGrp="1"/>
          </p:cNvSpPr>
          <p:nvPr>
            <p:ph type="sldNum" sz="quarter" idx="5"/>
          </p:nvPr>
        </p:nvSpPr>
        <p:spPr bwMode="auto">
          <a:noFill/>
          <a:ln>
            <a:miter lim="800000"/>
            <a:headEnd/>
            <a:tailEnd/>
          </a:ln>
        </p:spPr>
        <p:txBody>
          <a:bodyPr/>
          <a:lstStyle/>
          <a:p>
            <a:fld id="{AB486C33-ED54-43F3-93B3-709DDB595CF7}" type="slidenum">
              <a:rPr lang="en-US"/>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34819" name="Slide Number Placeholder 3"/>
          <p:cNvSpPr>
            <a:spLocks noGrp="1"/>
          </p:cNvSpPr>
          <p:nvPr>
            <p:ph type="sldNum" sz="quarter" idx="5"/>
          </p:nvPr>
        </p:nvSpPr>
        <p:spPr bwMode="auto">
          <a:noFill/>
          <a:ln>
            <a:miter lim="800000"/>
            <a:headEnd/>
            <a:tailEnd/>
          </a:ln>
        </p:spPr>
        <p:txBody>
          <a:bodyPr/>
          <a:lstStyle/>
          <a:p>
            <a:fld id="{5C5EB50C-EA0B-40A8-B5E6-EE8627999695}" type="slidenum">
              <a:rPr lang="en-US"/>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36867" name="Slide Number Placeholder 3"/>
          <p:cNvSpPr>
            <a:spLocks noGrp="1"/>
          </p:cNvSpPr>
          <p:nvPr>
            <p:ph type="sldNum" sz="quarter" idx="5"/>
          </p:nvPr>
        </p:nvSpPr>
        <p:spPr bwMode="auto">
          <a:noFill/>
          <a:ln>
            <a:miter lim="800000"/>
            <a:headEnd/>
            <a:tailEnd/>
          </a:ln>
        </p:spPr>
        <p:txBody>
          <a:bodyPr/>
          <a:lstStyle/>
          <a:p>
            <a:fld id="{507D8079-616F-4A8D-9D35-0C7D79870E6A}" type="slidenum">
              <a:rPr lang="en-US"/>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39939" name="Slide Number Placeholder 3"/>
          <p:cNvSpPr>
            <a:spLocks noGrp="1"/>
          </p:cNvSpPr>
          <p:nvPr>
            <p:ph type="sldNum" sz="quarter" idx="5"/>
          </p:nvPr>
        </p:nvSpPr>
        <p:spPr bwMode="auto">
          <a:noFill/>
          <a:ln>
            <a:miter lim="800000"/>
            <a:headEnd/>
            <a:tailEnd/>
          </a:ln>
        </p:spPr>
        <p:txBody>
          <a:bodyPr/>
          <a:lstStyle/>
          <a:p>
            <a:fld id="{4538CA63-51B0-44CE-9C6E-8D957CF47D11}" type="slidenum">
              <a:rPr lang="en-US"/>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48131" name="Slide Number Placeholder 3"/>
          <p:cNvSpPr>
            <a:spLocks noGrp="1"/>
          </p:cNvSpPr>
          <p:nvPr>
            <p:ph type="sldNum" sz="quarter" idx="5"/>
          </p:nvPr>
        </p:nvSpPr>
        <p:spPr bwMode="auto">
          <a:noFill/>
          <a:ln>
            <a:miter lim="800000"/>
            <a:headEnd/>
            <a:tailEnd/>
          </a:ln>
        </p:spPr>
        <p:txBody>
          <a:bodyPr/>
          <a:lstStyle/>
          <a:p>
            <a:fld id="{D14AA5A8-A8FB-4DF5-AAF5-A0FFC9213E05}" type="slidenum">
              <a:rPr lang="en-US"/>
              <a:pPr/>
              <a:t>23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51203" name="Slide Number Placeholder 3"/>
          <p:cNvSpPr>
            <a:spLocks noGrp="1"/>
          </p:cNvSpPr>
          <p:nvPr>
            <p:ph type="sldNum" sz="quarter" idx="5"/>
          </p:nvPr>
        </p:nvSpPr>
        <p:spPr bwMode="auto">
          <a:noFill/>
          <a:ln>
            <a:miter lim="800000"/>
            <a:headEnd/>
            <a:tailEnd/>
          </a:ln>
        </p:spPr>
        <p:txBody>
          <a:bodyPr/>
          <a:lstStyle/>
          <a:p>
            <a:fld id="{88FE330F-C52B-4B1F-ADB7-9E52C0A13D4B}" type="slidenum">
              <a:rPr lang="en-US"/>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4ED0C9E5-9E1D-449A-BDFD-4FA3233B153A}" type="datetime1">
              <a:rPr lang="en-US"/>
              <a:pPr/>
              <a:t>10/31/2014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79CA906-CFDE-4C7A-8F09-428951C5426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B74F6A0-4763-47BC-A85C-72FC574F0602}" type="datetime1">
              <a:rPr lang="en-US"/>
              <a:pPr/>
              <a:t>10/31/2014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11F3A73-D572-44E0-B5CD-1792C411034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5A83C5C-8E40-4202-9218-6B088417AF69}" type="datetime1">
              <a:rPr lang="en-US"/>
              <a:pPr/>
              <a:t>10/31/2014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9C8C95C-E910-4877-819E-2ADD1053AA4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fld id="{528558BC-1186-4F34-84EC-90411E5949BB}" type="datetime1">
              <a:rPr lang="en-US"/>
              <a:pPr/>
              <a:t>10/31/2014</a:t>
            </a:fld>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E8BF514D-23DC-4BAE-B418-09D451E937A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r>
              <a:rPr lang="en-US" noProof="0" smtClean="0"/>
              <a:t>Click icon to add SmartArt graphic</a:t>
            </a:r>
            <a:endParaRPr lang="en-US" noProof="0"/>
          </a:p>
        </p:txBody>
      </p:sp>
      <p:sp>
        <p:nvSpPr>
          <p:cNvPr id="4" name="Date Placeholder 3"/>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838DE83-9BCA-4784-A2B0-2EE55255B19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E4FE953-D66A-4873-8B3A-2F5827235E2F}" type="datetime1">
              <a:rPr lang="en-US"/>
              <a:pPr/>
              <a:t>10/31/2014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B04BED8-38A5-4437-B8B6-1AA7EE046C8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AAA431E-419E-41CD-A78A-487F18039701}" type="datetime1">
              <a:rPr lang="en-US"/>
              <a:pPr/>
              <a:t>10/31/2014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406BE07-382B-49C7-9067-77D930D7BC0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3707B27-D4B2-4AEC-9B1B-2687C7752AC6}" type="datetime1">
              <a:rPr lang="en-US"/>
              <a:pPr/>
              <a:t>10/31/2014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EECD88D-9EAA-432E-B004-60F6DFB3A59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E2F81654-DB96-4789-8528-D1BC211B4E18}" type="datetime1">
              <a:rPr lang="en-US"/>
              <a:pPr/>
              <a:t>10/31/2014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A69DA3D-8696-4724-9AFE-B12C4E9ACC7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06C5A49-1F4C-428B-A993-61E8255C474A}" type="datetime1">
              <a:rPr lang="en-US"/>
              <a:pPr/>
              <a:t>10/31/2014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14AD3AB-7719-4410-ABCB-9077C71D265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B48DCEB-FF3F-4C7C-8986-F9455E1BCA70}" type="datetime1">
              <a:rPr lang="en-US"/>
              <a:pPr/>
              <a:t>10/31/2014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3B346FD9-7C03-43E5-8496-C42080DB9EE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257A5D0-1B4B-4FF3-A75B-1819069FC467}" type="datetime1">
              <a:rPr lang="en-US"/>
              <a:pPr/>
              <a:t>10/31/2014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22F9B79-92AA-4A15-9CCA-B7EA1F0B954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180AB30-1E60-460F-B269-CAE7F3B3E10A}" type="datetime1">
              <a:rPr lang="en-US"/>
              <a:pPr/>
              <a:t>10/31/2014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395C09-1666-4896-9396-4060ADBBCD3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cs typeface="Arial" pitchFamily="34" charset="0"/>
              </a:defRPr>
            </a:lvl1pPr>
          </a:lstStyle>
          <a:p>
            <a:fld id="{C8D2C943-F119-4C91-97BF-9C40628C1812}" type="datetime1">
              <a:rPr lang="en-US"/>
              <a:pPr/>
              <a:t>10/31/2014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cs typeface="Arial" pitchFamily="34" charset="0"/>
              </a:defRPr>
            </a:lvl1pPr>
          </a:lstStyle>
          <a:p>
            <a:fld id="{0047A354-C689-4FD3-9183-3A2E80FF132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a:xfrm>
            <a:off x="381000" y="762000"/>
            <a:ext cx="8229600" cy="2838450"/>
          </a:xfrm>
        </p:spPr>
        <p:txBody>
          <a:bodyPr/>
          <a:lstStyle/>
          <a:p>
            <a:pPr eaLnBrk="1" hangingPunct="1"/>
            <a:r>
              <a:rPr lang="en-US" b="1" smtClean="0">
                <a:latin typeface="Comic Sans MS" pitchFamily="66" charset="0"/>
                <a:ea typeface="ＭＳ Ｐゴシック" pitchFamily="34" charset="-128"/>
              </a:rPr>
              <a:t>The Story of HIV in Njinikom</a:t>
            </a:r>
            <a:br>
              <a:rPr lang="en-US" b="1" smtClean="0">
                <a:latin typeface="Comic Sans MS" pitchFamily="66" charset="0"/>
                <a:ea typeface="ＭＳ Ｐゴシック" pitchFamily="34" charset="-128"/>
              </a:rPr>
            </a:br>
            <a:r>
              <a:rPr lang="en-US" b="1" smtClean="0">
                <a:latin typeface="Comic Sans MS" pitchFamily="66" charset="0"/>
                <a:ea typeface="ＭＳ Ｐゴシック" pitchFamily="34" charset="-128"/>
              </a:rPr>
              <a:t>The Journey of Project Hope</a:t>
            </a:r>
          </a:p>
        </p:txBody>
      </p:sp>
      <p:sp>
        <p:nvSpPr>
          <p:cNvPr id="3" name="Subtitle 2"/>
          <p:cNvSpPr>
            <a:spLocks noGrp="1"/>
          </p:cNvSpPr>
          <p:nvPr>
            <p:ph type="subTitle" idx="1"/>
          </p:nvPr>
        </p:nvSpPr>
        <p:spPr>
          <a:xfrm>
            <a:off x="1219200" y="4191000"/>
            <a:ext cx="6705600" cy="1981200"/>
          </a:xfrm>
        </p:spPr>
        <p:txBody>
          <a:bodyPr>
            <a:normAutofit/>
          </a:bodyPr>
          <a:lstStyle/>
          <a:p>
            <a:pPr eaLnBrk="1" hangingPunct="1"/>
            <a:r>
              <a:rPr lang="en-US" sz="3000" smtClean="0">
                <a:solidFill>
                  <a:srgbClr val="898989"/>
                </a:solidFill>
                <a:ea typeface="ＭＳ Ｐゴシック" pitchFamily="34" charset="-128"/>
              </a:rPr>
              <a:t>Dr Eugene Chiabi</a:t>
            </a:r>
          </a:p>
          <a:p>
            <a:pPr eaLnBrk="1" hangingPunct="1"/>
            <a:r>
              <a:rPr lang="en-US" sz="2600" i="1" smtClean="0">
                <a:solidFill>
                  <a:srgbClr val="898989"/>
                </a:solidFill>
                <a:ea typeface="ＭＳ Ｐゴシック" pitchFamily="34" charset="-128"/>
              </a:rPr>
              <a:t>Director, TB/HIV Treatment Center </a:t>
            </a:r>
          </a:p>
          <a:p>
            <a:pPr eaLnBrk="1" hangingPunct="1"/>
            <a:r>
              <a:rPr lang="en-US" sz="2600" i="1" smtClean="0">
                <a:solidFill>
                  <a:srgbClr val="898989"/>
                </a:solidFill>
                <a:ea typeface="ＭＳ Ｐゴシック" pitchFamily="34" charset="-128"/>
              </a:rPr>
              <a:t>St. Martin de Porres Catholic General Hospital – Njinikom Cameroon</a:t>
            </a:r>
          </a:p>
        </p:txBody>
      </p:sp>
      <p:sp>
        <p:nvSpPr>
          <p:cNvPr id="17411" name="Slide Number Placeholder 3"/>
          <p:cNvSpPr>
            <a:spLocks noGrp="1"/>
          </p:cNvSpPr>
          <p:nvPr>
            <p:ph type="sldNum" sz="quarter" idx="12"/>
          </p:nvPr>
        </p:nvSpPr>
        <p:spPr bwMode="auto">
          <a:noFill/>
          <a:ln>
            <a:miter lim="800000"/>
            <a:headEnd/>
            <a:tailEnd/>
          </a:ln>
        </p:spPr>
        <p:txBody>
          <a:bodyPr/>
          <a:lstStyle/>
          <a:p>
            <a:fld id="{2B7B0911-CBD6-4475-BC12-7FB8E5E00487}" type="slidenum">
              <a:rPr lang="en-US"/>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eaLnBrk="1" hangingPunct="1"/>
            <a:r>
              <a:rPr lang="en-US" b="1" smtClean="0">
                <a:ea typeface="ＭＳ Ｐゴシック" pitchFamily="34" charset="-128"/>
              </a:rPr>
              <a:t>Planned Results.</a:t>
            </a:r>
          </a:p>
        </p:txBody>
      </p:sp>
      <p:sp>
        <p:nvSpPr>
          <p:cNvPr id="3" name="Content Placeholder 2"/>
          <p:cNvSpPr>
            <a:spLocks noGrp="1"/>
          </p:cNvSpPr>
          <p:nvPr>
            <p:ph idx="1"/>
          </p:nvPr>
        </p:nvSpPr>
        <p:spPr>
          <a:xfrm>
            <a:off x="457200" y="1219200"/>
            <a:ext cx="8229600" cy="4525963"/>
          </a:xfrm>
        </p:spPr>
        <p:txBody>
          <a:bodyPr rtlCol="0">
            <a:normAutofit fontScale="92500" lnSpcReduction="10000"/>
          </a:bodyPr>
          <a:lstStyle/>
          <a:p>
            <a:pPr marL="742950" indent="-742950" algn="just" eaLnBrk="1" fontAlgn="auto" hangingPunct="1">
              <a:spcAft>
                <a:spcPts val="0"/>
              </a:spcAft>
              <a:buFont typeface="+mj-lt"/>
              <a:buAutoNum type="arabicPeriod"/>
              <a:defRPr/>
            </a:pPr>
            <a:r>
              <a:rPr lang="en-US" sz="3600" dirty="0" smtClean="0">
                <a:ea typeface="+mn-ea"/>
                <a:cs typeface="+mn-cs"/>
              </a:rPr>
              <a:t>To improve knowledge on HIV and AIDS, STIs and adolescent reproductive Health.</a:t>
            </a:r>
          </a:p>
          <a:p>
            <a:pPr marL="742950" indent="-742950" algn="just" eaLnBrk="1" fontAlgn="auto" hangingPunct="1">
              <a:spcAft>
                <a:spcPts val="0"/>
              </a:spcAft>
              <a:buFont typeface="+mj-lt"/>
              <a:buAutoNum type="arabicPeriod"/>
              <a:defRPr/>
            </a:pPr>
            <a:r>
              <a:rPr lang="en-US" sz="3600" dirty="0" smtClean="0">
                <a:ea typeface="+mn-ea"/>
                <a:cs typeface="+mn-cs"/>
              </a:rPr>
              <a:t>To identify and re-orientate the skills of Youth and promote activities that encourage Youth participation in disease prevention.</a:t>
            </a:r>
          </a:p>
          <a:p>
            <a:pPr marL="742950" indent="-742950" algn="just" eaLnBrk="1" fontAlgn="auto" hangingPunct="1">
              <a:spcAft>
                <a:spcPts val="0"/>
              </a:spcAft>
              <a:buFont typeface="+mj-lt"/>
              <a:buAutoNum type="arabicPeriod"/>
              <a:defRPr/>
            </a:pPr>
            <a:r>
              <a:rPr lang="en-US" sz="3600" dirty="0" smtClean="0">
                <a:ea typeface="+mn-ea"/>
                <a:cs typeface="+mn-cs"/>
              </a:rPr>
              <a:t>To build the capacity of the community as a whole and traditional practitioners in particular to adopt less risky practices.</a:t>
            </a:r>
          </a:p>
          <a:p>
            <a:pPr eaLnBrk="1" fontAlgn="auto" hangingPunct="1">
              <a:spcAft>
                <a:spcPts val="0"/>
              </a:spcAft>
              <a:defRPr/>
            </a:pPr>
            <a:endParaRPr lang="en-US" dirty="0">
              <a:ea typeface="+mn-ea"/>
              <a:cs typeface="+mn-cs"/>
            </a:endParaRPr>
          </a:p>
        </p:txBody>
      </p:sp>
      <p:sp>
        <p:nvSpPr>
          <p:cNvPr id="28675" name="Slide Number Placeholder 3"/>
          <p:cNvSpPr>
            <a:spLocks noGrp="1"/>
          </p:cNvSpPr>
          <p:nvPr>
            <p:ph type="sldNum" sz="quarter" idx="12"/>
          </p:nvPr>
        </p:nvSpPr>
        <p:spPr bwMode="auto">
          <a:noFill/>
          <a:ln>
            <a:miter lim="800000"/>
            <a:headEnd/>
            <a:tailEnd/>
          </a:ln>
        </p:spPr>
        <p:txBody>
          <a:bodyPr/>
          <a:lstStyle/>
          <a:p>
            <a:fld id="{055DDFAE-EF7E-40E0-8DB0-8A675744EF6A}" type="slidenum">
              <a:rPr lang="en-US"/>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3"/>
          <p:cNvSpPr>
            <a:spLocks noGrp="1"/>
          </p:cNvSpPr>
          <p:nvPr>
            <p:ph type="sldNum" sz="quarter" idx="12"/>
          </p:nvPr>
        </p:nvSpPr>
        <p:spPr bwMode="auto">
          <a:noFill/>
          <a:ln>
            <a:miter lim="800000"/>
            <a:headEnd/>
            <a:tailEnd/>
          </a:ln>
        </p:spPr>
        <p:txBody>
          <a:bodyPr/>
          <a:lstStyle/>
          <a:p>
            <a:fld id="{DE5AC67D-34AE-41BF-BD4F-D62ADFB6A3E1}" type="slidenum">
              <a:rPr lang="en-US"/>
              <a:pPr/>
              <a:t>11</a:t>
            </a:fld>
            <a:endParaRPr lang="en-US"/>
          </a:p>
        </p:txBody>
      </p:sp>
      <p:sp>
        <p:nvSpPr>
          <p:cNvPr id="30722" name="Content Placeholder 2"/>
          <p:cNvSpPr>
            <a:spLocks noGrp="1"/>
          </p:cNvSpPr>
          <p:nvPr>
            <p:ph idx="4294967295"/>
          </p:nvPr>
        </p:nvSpPr>
        <p:spPr>
          <a:xfrm>
            <a:off x="533400" y="762000"/>
            <a:ext cx="8229600" cy="5257800"/>
          </a:xfrm>
        </p:spPr>
        <p:txBody>
          <a:bodyPr/>
          <a:lstStyle/>
          <a:p>
            <a:pPr marL="514350" indent="-514350" eaLnBrk="1" hangingPunct="1">
              <a:buFont typeface="Calibri" pitchFamily="34" charset="0"/>
              <a:buAutoNum type="arabicPeriod" startAt="4"/>
            </a:pPr>
            <a:r>
              <a:rPr lang="en-US" sz="3600" smtClean="0">
                <a:ea typeface="ＭＳ Ｐゴシック" pitchFamily="34" charset="-128"/>
              </a:rPr>
              <a:t>To improve access of women to quality information on HIV and quality health care in general.</a:t>
            </a:r>
          </a:p>
          <a:p>
            <a:pPr marL="514350" indent="-514350" eaLnBrk="1" hangingPunct="1">
              <a:buFont typeface="Calibri" pitchFamily="34" charset="0"/>
              <a:buAutoNum type="arabicPeriod" startAt="4"/>
            </a:pPr>
            <a:r>
              <a:rPr lang="en-US" sz="3600" smtClean="0">
                <a:ea typeface="ＭＳ Ｐゴシック" pitchFamily="34" charset="-128"/>
              </a:rPr>
              <a:t>To assist communities to develop and run structures that take care of orphans and vulnerable children.</a:t>
            </a:r>
          </a:p>
          <a:p>
            <a:pPr marL="514350" indent="-514350" eaLnBrk="1" hangingPunct="1">
              <a:buFont typeface="Calibri" pitchFamily="34" charset="0"/>
              <a:buAutoNum type="arabicPeriod" startAt="4"/>
            </a:pPr>
            <a:r>
              <a:rPr lang="en-US" sz="3600" smtClean="0">
                <a:ea typeface="ＭＳ Ｐゴシック" pitchFamily="34" charset="-128"/>
              </a:rPr>
              <a:t>To provide services to reduce Mother-To-Child Transmission of HIV and care for their exposed/infected babies.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2"/>
          <p:cNvSpPr>
            <a:spLocks noGrp="1"/>
          </p:cNvSpPr>
          <p:nvPr>
            <p:ph type="title"/>
          </p:nvPr>
        </p:nvSpPr>
        <p:spPr/>
        <p:txBody>
          <a:bodyPr/>
          <a:lstStyle/>
          <a:p>
            <a:endParaRPr lang="en-GB" smtClean="0">
              <a:ea typeface="ＭＳ Ｐゴシック" pitchFamily="34" charset="-128"/>
            </a:endParaRPr>
          </a:p>
        </p:txBody>
      </p:sp>
      <p:sp>
        <p:nvSpPr>
          <p:cNvPr id="32770" name="Content Placeholder 3"/>
          <p:cNvSpPr>
            <a:spLocks noGrp="1"/>
          </p:cNvSpPr>
          <p:nvPr>
            <p:ph idx="1"/>
          </p:nvPr>
        </p:nvSpPr>
        <p:spPr>
          <a:xfrm>
            <a:off x="457200" y="1295400"/>
            <a:ext cx="8229600" cy="5060950"/>
          </a:xfrm>
        </p:spPr>
        <p:txBody>
          <a:bodyPr/>
          <a:lstStyle/>
          <a:p>
            <a:pPr>
              <a:buFont typeface="Arial" pitchFamily="34" charset="0"/>
              <a:buNone/>
            </a:pPr>
            <a:r>
              <a:rPr lang="en-GB" smtClean="0">
                <a:ea typeface="ＭＳ Ｐゴシック" pitchFamily="34" charset="-128"/>
              </a:rPr>
              <a:t>7. To increase access to ART and treatment of opportunistic infections to our clients at zero or minimal cost.</a:t>
            </a:r>
          </a:p>
          <a:p>
            <a:pPr>
              <a:buFont typeface="Arial" pitchFamily="34" charset="0"/>
              <a:buNone/>
            </a:pPr>
            <a:r>
              <a:rPr lang="en-GB" smtClean="0">
                <a:ea typeface="ＭＳ Ｐゴシック" pitchFamily="34" charset="-128"/>
              </a:rPr>
              <a:t>8. To further reduce the prevalence of HIV in Cameroon from 4.3 (2013) to the bearest minimum.</a:t>
            </a:r>
          </a:p>
        </p:txBody>
      </p:sp>
      <p:sp>
        <p:nvSpPr>
          <p:cNvPr id="32771" name="Slide Number Placeholder 1"/>
          <p:cNvSpPr>
            <a:spLocks noGrp="1"/>
          </p:cNvSpPr>
          <p:nvPr>
            <p:ph type="sldNum" sz="quarter" idx="12"/>
          </p:nvPr>
        </p:nvSpPr>
        <p:spPr bwMode="auto">
          <a:noFill/>
          <a:ln>
            <a:miter lim="800000"/>
            <a:headEnd/>
            <a:tailEnd/>
          </a:ln>
        </p:spPr>
        <p:txBody>
          <a:bodyPr/>
          <a:lstStyle/>
          <a:p>
            <a:fld id="{831E9C7D-E734-407E-98E5-D5A831A1A788}" type="slidenum">
              <a:rPr lang="en-US"/>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b="1" smtClean="0">
                <a:ea typeface="ＭＳ Ｐゴシック" pitchFamily="34" charset="-128"/>
              </a:rPr>
              <a:t>Achievements.</a:t>
            </a:r>
          </a:p>
        </p:txBody>
      </p:sp>
      <p:sp>
        <p:nvSpPr>
          <p:cNvPr id="3" name="Content Placeholder 2"/>
          <p:cNvSpPr>
            <a:spLocks noGrp="1"/>
          </p:cNvSpPr>
          <p:nvPr>
            <p:ph idx="1"/>
          </p:nvPr>
        </p:nvSpPr>
        <p:spPr/>
        <p:txBody>
          <a:bodyPr rtlCol="0">
            <a:normAutofit/>
          </a:bodyPr>
          <a:lstStyle/>
          <a:p>
            <a:pPr marL="514350" indent="-514350" eaLnBrk="1" fontAlgn="auto" hangingPunct="1">
              <a:spcAft>
                <a:spcPts val="0"/>
              </a:spcAft>
              <a:buFont typeface="Arial" pitchFamily="34" charset="0"/>
              <a:buNone/>
              <a:defRPr/>
            </a:pPr>
            <a:r>
              <a:rPr lang="en-US" b="1" dirty="0" smtClean="0">
                <a:ea typeface="+mn-ea"/>
                <a:cs typeface="+mn-cs"/>
              </a:rPr>
              <a:t>Primary Prevention: Youth Activities</a:t>
            </a:r>
          </a:p>
          <a:p>
            <a:pPr marL="514350" indent="-514350" eaLnBrk="1" fontAlgn="auto" hangingPunct="1">
              <a:spcAft>
                <a:spcPts val="0"/>
              </a:spcAft>
              <a:buFont typeface="+mj-lt"/>
              <a:buAutoNum type="arabicPeriod"/>
              <a:defRPr/>
            </a:pPr>
            <a:r>
              <a:rPr lang="en-US" dirty="0" smtClean="0">
                <a:ea typeface="+mn-ea"/>
                <a:cs typeface="+mn-cs"/>
              </a:rPr>
              <a:t>A total of 500 Peer Educators have been trained both in and out of school youth and are actively involved in sensitization in schools and back in the communities.</a:t>
            </a:r>
          </a:p>
          <a:p>
            <a:pPr eaLnBrk="1" fontAlgn="auto" hangingPunct="1">
              <a:spcAft>
                <a:spcPts val="0"/>
              </a:spcAft>
              <a:defRPr/>
            </a:pPr>
            <a:endParaRPr lang="en-US" dirty="0">
              <a:ea typeface="+mn-ea"/>
              <a:cs typeface="+mn-cs"/>
            </a:endParaRPr>
          </a:p>
        </p:txBody>
      </p:sp>
      <p:sp>
        <p:nvSpPr>
          <p:cNvPr id="33795" name="Slide Number Placeholder 3"/>
          <p:cNvSpPr>
            <a:spLocks noGrp="1"/>
          </p:cNvSpPr>
          <p:nvPr>
            <p:ph type="sldNum" sz="quarter" idx="12"/>
          </p:nvPr>
        </p:nvSpPr>
        <p:spPr bwMode="auto">
          <a:noFill/>
          <a:ln>
            <a:miter lim="800000"/>
            <a:headEnd/>
            <a:tailEnd/>
          </a:ln>
        </p:spPr>
        <p:txBody>
          <a:bodyPr/>
          <a:lstStyle/>
          <a:p>
            <a:fld id="{2042A4A2-9959-4344-B808-19A3371D9C8B}" type="slidenum">
              <a:rPr lang="en-US"/>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Content Placeholder 2"/>
          <p:cNvSpPr>
            <a:spLocks noGrp="1"/>
          </p:cNvSpPr>
          <p:nvPr>
            <p:ph idx="4294967295"/>
          </p:nvPr>
        </p:nvSpPr>
        <p:spPr>
          <a:xfrm>
            <a:off x="381000" y="457200"/>
            <a:ext cx="8229600" cy="6019800"/>
          </a:xfrm>
        </p:spPr>
        <p:txBody>
          <a:bodyPr/>
          <a:lstStyle/>
          <a:p>
            <a:pPr marL="514350" indent="-514350" algn="just" eaLnBrk="1" hangingPunct="1">
              <a:buFont typeface="Calibri" pitchFamily="34" charset="0"/>
              <a:buAutoNum type="arabicPeriod" startAt="2"/>
            </a:pPr>
            <a:r>
              <a:rPr lang="en-US" smtClean="0">
                <a:ea typeface="ＭＳ Ｐゴシック" pitchFamily="34" charset="-128"/>
              </a:rPr>
              <a:t>45 Health clubs have been created and members trained on life skills, Risk and vulnerability mapping, communication for behavioral change, HIV and AIDS, STIs.</a:t>
            </a:r>
          </a:p>
          <a:p>
            <a:pPr marL="514350" indent="-514350" algn="just" eaLnBrk="1" hangingPunct="1">
              <a:buFont typeface="Calibri" pitchFamily="34" charset="0"/>
              <a:buAutoNum type="arabicPeriod" startAt="3"/>
            </a:pPr>
            <a:r>
              <a:rPr lang="en-US" smtClean="0">
                <a:ea typeface="ＭＳ Ｐゴシック" pitchFamily="34" charset="-128"/>
              </a:rPr>
              <a:t>A marked reduction in HIV prevalence among youth age 15-24 years from 10.9% in 2004 to 6.8 in 2012.</a:t>
            </a:r>
          </a:p>
          <a:p>
            <a:pPr marL="514350" indent="-514350" algn="just" eaLnBrk="1" hangingPunct="1">
              <a:buFont typeface="Calibri" pitchFamily="34" charset="0"/>
              <a:buAutoNum type="arabicPeriod" startAt="3"/>
            </a:pPr>
            <a:r>
              <a:rPr lang="en-US" smtClean="0">
                <a:ea typeface="ＭＳ Ｐゴシック" pitchFamily="34" charset="-128"/>
              </a:rPr>
              <a:t>1 Youth Markets and 1 Youth motor park awareness corner have been created and are functional in Njinikom.</a:t>
            </a:r>
          </a:p>
          <a:p>
            <a:pPr marL="514350" indent="-514350" eaLnBrk="1" hangingPunct="1">
              <a:buFont typeface="Calibri" pitchFamily="34" charset="0"/>
              <a:buAutoNum type="arabicPeriod" startAt="3"/>
            </a:pPr>
            <a:endParaRPr lang="en-US" smtClean="0">
              <a:ea typeface="ＭＳ Ｐゴシック" pitchFamily="34" charset="-128"/>
            </a:endParaRPr>
          </a:p>
          <a:p>
            <a:pPr marL="514350" indent="-514350" eaLnBrk="1" hangingPunct="1">
              <a:buFont typeface="Arial" pitchFamily="34" charset="0"/>
              <a:buNone/>
            </a:pPr>
            <a:endParaRPr lang="en-US" smtClean="0">
              <a:ea typeface="ＭＳ Ｐゴシック" pitchFamily="34" charset="-128"/>
            </a:endParaRPr>
          </a:p>
        </p:txBody>
      </p:sp>
      <p:sp>
        <p:nvSpPr>
          <p:cNvPr id="35842" name="Slide Number Placeholder 2"/>
          <p:cNvSpPr>
            <a:spLocks noGrp="1"/>
          </p:cNvSpPr>
          <p:nvPr>
            <p:ph type="sldNum" sz="quarter" idx="12"/>
          </p:nvPr>
        </p:nvSpPr>
        <p:spPr bwMode="auto">
          <a:noFill/>
          <a:ln>
            <a:miter lim="800000"/>
            <a:headEnd/>
            <a:tailEnd/>
          </a:ln>
        </p:spPr>
        <p:txBody>
          <a:bodyPr/>
          <a:lstStyle/>
          <a:p>
            <a:fld id="{30CC9CBA-A93F-4626-BFEC-96F3F7C71997}" type="slidenum">
              <a:rPr lang="en-US"/>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3"/>
          <p:cNvSpPr>
            <a:spLocks noGrp="1"/>
          </p:cNvSpPr>
          <p:nvPr>
            <p:ph idx="1"/>
          </p:nvPr>
        </p:nvSpPr>
        <p:spPr>
          <a:xfrm>
            <a:off x="457200" y="304800"/>
            <a:ext cx="8229600" cy="6019800"/>
          </a:xfrm>
        </p:spPr>
        <p:txBody>
          <a:bodyPr/>
          <a:lstStyle/>
          <a:p>
            <a:pPr marL="514350" indent="-514350" algn="just">
              <a:buFont typeface="Calibri" pitchFamily="34" charset="0"/>
              <a:buAutoNum type="arabicPeriod" startAt="5"/>
            </a:pPr>
            <a:r>
              <a:rPr lang="en-GB" smtClean="0">
                <a:ea typeface="ＭＳ Ｐゴシック" pitchFamily="34" charset="-128"/>
              </a:rPr>
              <a:t>A Youth friendly centre and a Children's</a:t>
            </a:r>
            <a:r>
              <a:rPr lang="en-GB" altLang="en-US" smtClean="0">
                <a:ea typeface="ＭＳ Ｐゴシック" pitchFamily="34" charset="-128"/>
              </a:rPr>
              <a:t>’</a:t>
            </a:r>
            <a:r>
              <a:rPr lang="en-GB" smtClean="0">
                <a:ea typeface="ＭＳ Ｐゴシック" pitchFamily="34" charset="-128"/>
              </a:rPr>
              <a:t> Friendly club have been created and are currently functional. </a:t>
            </a:r>
          </a:p>
          <a:p>
            <a:pPr marL="514350" indent="-514350" algn="just">
              <a:buFont typeface="Arial" pitchFamily="34" charset="0"/>
              <a:buNone/>
            </a:pPr>
            <a:r>
              <a:rPr lang="en-GB" smtClean="0">
                <a:ea typeface="ＭＳ Ｐゴシック" pitchFamily="34" charset="-128"/>
              </a:rPr>
              <a:t>6. Youth are actively involved in sensitizing their peers during special events. More than 30,000 Youth have been reached with messages on prevention.</a:t>
            </a:r>
          </a:p>
          <a:p>
            <a:pPr marL="514350" indent="-514350" algn="just">
              <a:buFont typeface="Arial" pitchFamily="34" charset="0"/>
              <a:buNone/>
            </a:pPr>
            <a:r>
              <a:rPr lang="en-GB" smtClean="0">
                <a:ea typeface="ＭＳ Ｐゴシック" pitchFamily="34" charset="-128"/>
              </a:rPr>
              <a:t>7. Community mobilization and sensitization in HIV prevention is ongoing with active community participation.</a:t>
            </a:r>
          </a:p>
        </p:txBody>
      </p:sp>
      <p:sp>
        <p:nvSpPr>
          <p:cNvPr id="37890" name="Slide Number Placeholder 1"/>
          <p:cNvSpPr>
            <a:spLocks noGrp="1"/>
          </p:cNvSpPr>
          <p:nvPr>
            <p:ph type="sldNum" sz="quarter" idx="12"/>
          </p:nvPr>
        </p:nvSpPr>
        <p:spPr bwMode="auto">
          <a:noFill/>
          <a:ln>
            <a:miter lim="800000"/>
            <a:headEnd/>
            <a:tailEnd/>
          </a:ln>
        </p:spPr>
        <p:txBody>
          <a:bodyPr/>
          <a:lstStyle/>
          <a:p>
            <a:fld id="{71D8C0FE-27C9-4667-9A29-1FBAF741F7A1}" type="slidenum">
              <a:rPr lang="en-US"/>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4294967295"/>
          </p:nvPr>
        </p:nvSpPr>
        <p:spPr>
          <a:xfrm>
            <a:off x="609600" y="457200"/>
            <a:ext cx="8229600" cy="5791200"/>
          </a:xfrm>
        </p:spPr>
        <p:txBody>
          <a:bodyPr/>
          <a:lstStyle/>
          <a:p>
            <a:pPr marL="514350" indent="-514350" algn="just" eaLnBrk="1" hangingPunct="1">
              <a:buFont typeface="+mj-lt"/>
              <a:buAutoNum type="arabicPeriod" startAt="8"/>
              <a:defRPr/>
            </a:pPr>
            <a:r>
              <a:rPr lang="en-US" dirty="0">
                <a:cs typeface="+mn-cs"/>
              </a:rPr>
              <a:t>Participatory training seminars especially on risky practices have been effected to over 240 traditional practitioners  in </a:t>
            </a:r>
            <a:r>
              <a:rPr lang="en-US" dirty="0" err="1">
                <a:cs typeface="+mn-cs"/>
              </a:rPr>
              <a:t>Njinikom</a:t>
            </a:r>
            <a:r>
              <a:rPr lang="en-US" dirty="0">
                <a:cs typeface="+mn-cs"/>
              </a:rPr>
              <a:t>, Bum Belo and </a:t>
            </a:r>
            <a:r>
              <a:rPr lang="en-US" dirty="0" err="1">
                <a:cs typeface="+mn-cs"/>
              </a:rPr>
              <a:t>Fundong</a:t>
            </a:r>
            <a:r>
              <a:rPr lang="en-US" dirty="0">
                <a:cs typeface="+mn-cs"/>
              </a:rPr>
              <a:t> subdivisions, </a:t>
            </a:r>
            <a:r>
              <a:rPr lang="en-US" sz="2400" i="1" dirty="0">
                <a:cs typeface="+mn-cs"/>
              </a:rPr>
              <a:t>most recent chaired by the Divisional officer for </a:t>
            </a:r>
            <a:r>
              <a:rPr lang="en-US" sz="2400" i="1" dirty="0" err="1">
                <a:cs typeface="+mn-cs"/>
              </a:rPr>
              <a:t>Njinikom</a:t>
            </a:r>
            <a:r>
              <a:rPr lang="en-US" sz="2400" i="1" dirty="0">
                <a:cs typeface="+mn-cs"/>
              </a:rPr>
              <a:t>.</a:t>
            </a:r>
            <a:r>
              <a:rPr lang="en-US" dirty="0">
                <a:cs typeface="+mn-cs"/>
              </a:rPr>
              <a:t>.</a:t>
            </a:r>
          </a:p>
          <a:p>
            <a:pPr marL="0" indent="0" eaLnBrk="1" hangingPunct="1">
              <a:buFont typeface="Arial" charset="0"/>
              <a:buNone/>
              <a:defRPr/>
            </a:pPr>
            <a:endParaRPr lang="en-US" dirty="0">
              <a:cs typeface="+mn-cs"/>
            </a:endParaRPr>
          </a:p>
        </p:txBody>
      </p:sp>
      <p:sp>
        <p:nvSpPr>
          <p:cNvPr id="38914" name="Slide Number Placeholder 2"/>
          <p:cNvSpPr>
            <a:spLocks noGrp="1"/>
          </p:cNvSpPr>
          <p:nvPr>
            <p:ph type="sldNum" sz="quarter" idx="12"/>
          </p:nvPr>
        </p:nvSpPr>
        <p:spPr bwMode="auto">
          <a:noFill/>
          <a:ln>
            <a:miter lim="800000"/>
            <a:headEnd/>
            <a:tailEnd/>
          </a:ln>
        </p:spPr>
        <p:txBody>
          <a:bodyPr/>
          <a:lstStyle/>
          <a:p>
            <a:fld id="{7DFFBDE0-9E08-4A68-9D49-6372731202D4}" type="slidenum">
              <a:rPr lang="en-US"/>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4"/>
          <p:cNvSpPr>
            <a:spLocks noGrp="1"/>
          </p:cNvSpPr>
          <p:nvPr>
            <p:ph type="title"/>
          </p:nvPr>
        </p:nvSpPr>
        <p:spPr/>
        <p:txBody>
          <a:bodyPr/>
          <a:lstStyle/>
          <a:p>
            <a:r>
              <a:rPr lang="en-GB" smtClean="0">
                <a:ea typeface="ＭＳ Ｐゴシック" pitchFamily="34" charset="-128"/>
              </a:rPr>
              <a:t>HIV Free Holidays</a:t>
            </a:r>
          </a:p>
        </p:txBody>
      </p:sp>
      <p:sp>
        <p:nvSpPr>
          <p:cNvPr id="40962" name="Text Placeholder 5"/>
          <p:cNvSpPr>
            <a:spLocks noGrp="1"/>
          </p:cNvSpPr>
          <p:nvPr>
            <p:ph type="body" idx="1"/>
          </p:nvPr>
        </p:nvSpPr>
        <p:spPr/>
        <p:txBody>
          <a:bodyPr/>
          <a:lstStyle/>
          <a:p>
            <a:pPr algn="ctr"/>
            <a:r>
              <a:rPr lang="en-GB" sz="1600" smtClean="0">
                <a:ea typeface="ＭＳ Ｐゴシック" pitchFamily="34" charset="-128"/>
              </a:rPr>
              <a:t>Cross section of youth during games</a:t>
            </a:r>
          </a:p>
        </p:txBody>
      </p:sp>
      <p:pic>
        <p:nvPicPr>
          <p:cNvPr id="40963" name="Content Placeholder 9" descr="Picture3.jpg"/>
          <p:cNvPicPr>
            <a:picLocks noGrp="1" noChangeAspect="1"/>
          </p:cNvPicPr>
          <p:nvPr>
            <p:ph sz="half" idx="2"/>
          </p:nvPr>
        </p:nvPicPr>
        <p:blipFill>
          <a:blip r:embed="rId2"/>
          <a:srcRect/>
          <a:stretch>
            <a:fillRect/>
          </a:stretch>
        </p:blipFill>
        <p:spPr>
          <a:xfrm>
            <a:off x="457200" y="2438400"/>
            <a:ext cx="4040188" cy="2849563"/>
          </a:xfrm>
        </p:spPr>
      </p:pic>
      <p:sp>
        <p:nvSpPr>
          <p:cNvPr id="40964" name="Text Placeholder 7"/>
          <p:cNvSpPr>
            <a:spLocks noGrp="1"/>
          </p:cNvSpPr>
          <p:nvPr>
            <p:ph type="body" sz="quarter" idx="3"/>
          </p:nvPr>
        </p:nvSpPr>
        <p:spPr/>
        <p:txBody>
          <a:bodyPr/>
          <a:lstStyle/>
          <a:p>
            <a:pPr algn="ctr"/>
            <a:r>
              <a:rPr lang="en-GB" sz="1600" smtClean="0">
                <a:ea typeface="ＭＳ Ｐゴシック" pitchFamily="34" charset="-128"/>
              </a:rPr>
              <a:t>District Officer chairs the final games</a:t>
            </a:r>
          </a:p>
        </p:txBody>
      </p:sp>
      <p:pic>
        <p:nvPicPr>
          <p:cNvPr id="40965" name="Content Placeholder 10" descr="Picture2.jpg"/>
          <p:cNvPicPr>
            <a:picLocks noGrp="1" noChangeAspect="1"/>
          </p:cNvPicPr>
          <p:nvPr>
            <p:ph sz="quarter" idx="4"/>
          </p:nvPr>
        </p:nvPicPr>
        <p:blipFill>
          <a:blip r:embed="rId3"/>
          <a:srcRect/>
          <a:stretch>
            <a:fillRect/>
          </a:stretch>
        </p:blipFill>
        <p:spPr>
          <a:xfrm>
            <a:off x="4645025" y="2438400"/>
            <a:ext cx="4041775" cy="2895600"/>
          </a:xfrm>
        </p:spPr>
      </p:pic>
      <p:sp>
        <p:nvSpPr>
          <p:cNvPr id="40966" name="Slide Number Placeholder 1"/>
          <p:cNvSpPr>
            <a:spLocks noGrp="1"/>
          </p:cNvSpPr>
          <p:nvPr>
            <p:ph type="sldNum" sz="quarter" idx="12"/>
          </p:nvPr>
        </p:nvSpPr>
        <p:spPr bwMode="auto">
          <a:noFill/>
          <a:ln>
            <a:miter lim="800000"/>
            <a:headEnd/>
            <a:tailEnd/>
          </a:ln>
        </p:spPr>
        <p:txBody>
          <a:bodyPr/>
          <a:lstStyle/>
          <a:p>
            <a:fld id="{51E741F8-3921-48D9-AB18-B8779BC6FE18}" type="slidenum">
              <a:rPr lang="en-US"/>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5"/>
          <p:cNvSpPr>
            <a:spLocks noGrp="1"/>
          </p:cNvSpPr>
          <p:nvPr>
            <p:ph type="title"/>
          </p:nvPr>
        </p:nvSpPr>
        <p:spPr/>
        <p:txBody>
          <a:bodyPr/>
          <a:lstStyle/>
          <a:p>
            <a:r>
              <a:rPr lang="en-GB" smtClean="0">
                <a:ea typeface="ＭＳ Ｐゴシック" pitchFamily="34" charset="-128"/>
              </a:rPr>
              <a:t>Training of Youth</a:t>
            </a:r>
          </a:p>
        </p:txBody>
      </p:sp>
      <p:sp>
        <p:nvSpPr>
          <p:cNvPr id="41986" name="Text Placeholder 6"/>
          <p:cNvSpPr>
            <a:spLocks noGrp="1"/>
          </p:cNvSpPr>
          <p:nvPr>
            <p:ph type="body" idx="1"/>
          </p:nvPr>
        </p:nvSpPr>
        <p:spPr/>
        <p:txBody>
          <a:bodyPr/>
          <a:lstStyle/>
          <a:p>
            <a:pPr algn="ctr"/>
            <a:r>
              <a:rPr lang="en-GB" smtClean="0">
                <a:ea typeface="ＭＳ Ｐゴシック" pitchFamily="34" charset="-128"/>
              </a:rPr>
              <a:t>Presentation of group work in Plenary by youth.</a:t>
            </a:r>
          </a:p>
        </p:txBody>
      </p:sp>
      <p:pic>
        <p:nvPicPr>
          <p:cNvPr id="41987" name="Content Placeholder 4" descr="IMG_1182.JPG"/>
          <p:cNvPicPr>
            <a:picLocks noGrp="1" noChangeAspect="1"/>
          </p:cNvPicPr>
          <p:nvPr>
            <p:ph sz="half" idx="2"/>
          </p:nvPr>
        </p:nvPicPr>
        <p:blipFill>
          <a:blip r:embed="rId2"/>
          <a:srcRect/>
          <a:stretch>
            <a:fillRect/>
          </a:stretch>
        </p:blipFill>
        <p:spPr>
          <a:xfrm>
            <a:off x="457200" y="2635250"/>
            <a:ext cx="4040188" cy="3030538"/>
          </a:xfrm>
        </p:spPr>
      </p:pic>
      <p:sp>
        <p:nvSpPr>
          <p:cNvPr id="41988" name="Text Placeholder 7"/>
          <p:cNvSpPr>
            <a:spLocks noGrp="1"/>
          </p:cNvSpPr>
          <p:nvPr>
            <p:ph type="body" sz="quarter" idx="3"/>
          </p:nvPr>
        </p:nvSpPr>
        <p:spPr/>
        <p:txBody>
          <a:bodyPr/>
          <a:lstStyle/>
          <a:p>
            <a:pPr algn="ctr"/>
            <a:r>
              <a:rPr lang="en-GB" smtClean="0">
                <a:ea typeface="ＭＳ Ｐゴシック" pitchFamily="34" charset="-128"/>
              </a:rPr>
              <a:t>Drawing up Risk maps of Kichu - Belo</a:t>
            </a:r>
          </a:p>
        </p:txBody>
      </p:sp>
      <p:pic>
        <p:nvPicPr>
          <p:cNvPr id="41989" name="Content Placeholder 10" descr="IMG_1107.JPG"/>
          <p:cNvPicPr>
            <a:picLocks noGrp="1" noChangeAspect="1"/>
          </p:cNvPicPr>
          <p:nvPr>
            <p:ph sz="quarter" idx="4"/>
          </p:nvPr>
        </p:nvPicPr>
        <p:blipFill>
          <a:blip r:embed="rId3"/>
          <a:srcRect/>
          <a:stretch>
            <a:fillRect/>
          </a:stretch>
        </p:blipFill>
        <p:spPr>
          <a:xfrm>
            <a:off x="4645025" y="2635250"/>
            <a:ext cx="4041775" cy="3030538"/>
          </a:xfrm>
        </p:spPr>
      </p:pic>
      <p:sp>
        <p:nvSpPr>
          <p:cNvPr id="41990" name="Slide Number Placeholder 1"/>
          <p:cNvSpPr>
            <a:spLocks noGrp="1"/>
          </p:cNvSpPr>
          <p:nvPr>
            <p:ph type="sldNum" sz="quarter" idx="12"/>
          </p:nvPr>
        </p:nvSpPr>
        <p:spPr bwMode="auto">
          <a:noFill/>
          <a:ln>
            <a:miter lim="800000"/>
            <a:headEnd/>
            <a:tailEnd/>
          </a:ln>
        </p:spPr>
        <p:txBody>
          <a:bodyPr/>
          <a:lstStyle/>
          <a:p>
            <a:fld id="{41DEB2E2-A8BB-46EE-80A1-7AE457A8913A}" type="slidenum">
              <a:rPr lang="en-US"/>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5"/>
          <p:cNvSpPr>
            <a:spLocks noGrp="1"/>
          </p:cNvSpPr>
          <p:nvPr>
            <p:ph type="title"/>
          </p:nvPr>
        </p:nvSpPr>
        <p:spPr/>
        <p:txBody>
          <a:bodyPr/>
          <a:lstStyle/>
          <a:p>
            <a:r>
              <a:rPr lang="en-GB" smtClean="0">
                <a:ea typeface="ＭＳ Ｐゴシック" pitchFamily="34" charset="-128"/>
              </a:rPr>
              <a:t>Youth Motor Park Awareness Creation Corner</a:t>
            </a:r>
          </a:p>
        </p:txBody>
      </p:sp>
      <p:sp>
        <p:nvSpPr>
          <p:cNvPr id="43010" name="Text Placeholder 6"/>
          <p:cNvSpPr>
            <a:spLocks noGrp="1"/>
          </p:cNvSpPr>
          <p:nvPr>
            <p:ph type="body" idx="1"/>
          </p:nvPr>
        </p:nvSpPr>
        <p:spPr/>
        <p:txBody>
          <a:bodyPr/>
          <a:lstStyle/>
          <a:p>
            <a:pPr algn="ctr"/>
            <a:r>
              <a:rPr lang="en-GB" smtClean="0">
                <a:ea typeface="ＭＳ Ｐゴシック" pitchFamily="34" charset="-128"/>
              </a:rPr>
              <a:t>Inner view</a:t>
            </a:r>
          </a:p>
        </p:txBody>
      </p:sp>
      <p:pic>
        <p:nvPicPr>
          <p:cNvPr id="43011" name="Content Placeholder 4" descr="IMG_1821.JPG"/>
          <p:cNvPicPr>
            <a:picLocks noGrp="1" noChangeAspect="1"/>
          </p:cNvPicPr>
          <p:nvPr>
            <p:ph sz="half" idx="2"/>
          </p:nvPr>
        </p:nvPicPr>
        <p:blipFill>
          <a:blip r:embed="rId2"/>
          <a:srcRect/>
          <a:stretch>
            <a:fillRect/>
          </a:stretch>
        </p:blipFill>
        <p:spPr>
          <a:xfrm>
            <a:off x="457200" y="2635250"/>
            <a:ext cx="4040188" cy="3030538"/>
          </a:xfrm>
        </p:spPr>
      </p:pic>
      <p:sp>
        <p:nvSpPr>
          <p:cNvPr id="43012" name="Text Placeholder 7"/>
          <p:cNvSpPr>
            <a:spLocks noGrp="1"/>
          </p:cNvSpPr>
          <p:nvPr>
            <p:ph type="body" sz="quarter" idx="3"/>
          </p:nvPr>
        </p:nvSpPr>
        <p:spPr/>
        <p:txBody>
          <a:bodyPr/>
          <a:lstStyle/>
          <a:p>
            <a:pPr algn="ctr"/>
            <a:r>
              <a:rPr lang="en-GB" smtClean="0">
                <a:ea typeface="ＭＳ Ｐゴシック" pitchFamily="34" charset="-128"/>
              </a:rPr>
              <a:t>Outer view</a:t>
            </a:r>
          </a:p>
        </p:txBody>
      </p:sp>
      <p:pic>
        <p:nvPicPr>
          <p:cNvPr id="43013" name="Content Placeholder 9" descr="Picture1.jpg"/>
          <p:cNvPicPr>
            <a:picLocks noGrp="1" noChangeAspect="1"/>
          </p:cNvPicPr>
          <p:nvPr>
            <p:ph sz="quarter" idx="4"/>
          </p:nvPr>
        </p:nvPicPr>
        <p:blipFill>
          <a:blip r:embed="rId3"/>
          <a:srcRect/>
          <a:stretch>
            <a:fillRect/>
          </a:stretch>
        </p:blipFill>
        <p:spPr>
          <a:xfrm>
            <a:off x="4645025" y="2590800"/>
            <a:ext cx="4041775" cy="3048000"/>
          </a:xfrm>
        </p:spPr>
      </p:pic>
      <p:sp>
        <p:nvSpPr>
          <p:cNvPr id="43014" name="Slide Number Placeholder 3"/>
          <p:cNvSpPr>
            <a:spLocks noGrp="1"/>
          </p:cNvSpPr>
          <p:nvPr>
            <p:ph type="sldNum" sz="quarter" idx="12"/>
          </p:nvPr>
        </p:nvSpPr>
        <p:spPr bwMode="auto">
          <a:noFill/>
          <a:ln>
            <a:miter lim="800000"/>
            <a:headEnd/>
            <a:tailEnd/>
          </a:ln>
        </p:spPr>
        <p:txBody>
          <a:bodyPr/>
          <a:lstStyle/>
          <a:p>
            <a:fld id="{AAC8DF64-1539-439B-BDAF-30904994F97E}" type="slidenum">
              <a:rPr lang="en-US"/>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sz="4800" b="1" smtClean="0">
                <a:ea typeface="ＭＳ Ｐゴシック" pitchFamily="34" charset="-128"/>
              </a:rPr>
              <a:t>Introduction</a:t>
            </a:r>
          </a:p>
        </p:txBody>
      </p:sp>
      <p:sp>
        <p:nvSpPr>
          <p:cNvPr id="19458" name="Rectangle 3"/>
          <p:cNvSpPr>
            <a:spLocks noGrp="1" noChangeArrowheads="1"/>
          </p:cNvSpPr>
          <p:nvPr>
            <p:ph idx="1"/>
          </p:nvPr>
        </p:nvSpPr>
        <p:spPr>
          <a:xfrm>
            <a:off x="457200" y="1219200"/>
            <a:ext cx="8229600" cy="5410200"/>
          </a:xfrm>
        </p:spPr>
        <p:txBody>
          <a:bodyPr/>
          <a:lstStyle/>
          <a:p>
            <a:pPr>
              <a:lnSpc>
                <a:spcPct val="80000"/>
              </a:lnSpc>
            </a:pPr>
            <a:r>
              <a:rPr lang="en-US" smtClean="0">
                <a:ea typeface="ＭＳ Ｐゴシック" pitchFamily="34" charset="-128"/>
              </a:rPr>
              <a:t>Population in Cameroon 22 million</a:t>
            </a:r>
          </a:p>
          <a:p>
            <a:pPr lvl="1">
              <a:lnSpc>
                <a:spcPct val="80000"/>
              </a:lnSpc>
            </a:pPr>
            <a:r>
              <a:rPr lang="en-US" smtClean="0">
                <a:ea typeface="ＭＳ Ｐゴシック" pitchFamily="34" charset="-128"/>
              </a:rPr>
              <a:t>HIV Prevalence</a:t>
            </a:r>
          </a:p>
          <a:p>
            <a:pPr lvl="2">
              <a:lnSpc>
                <a:spcPct val="80000"/>
              </a:lnSpc>
            </a:pPr>
            <a:r>
              <a:rPr lang="en-US" smtClean="0">
                <a:ea typeface="ＭＳ Ｐゴシック" pitchFamily="34" charset="-128"/>
              </a:rPr>
              <a:t>2003 5.3%</a:t>
            </a:r>
          </a:p>
          <a:p>
            <a:pPr lvl="2">
              <a:lnSpc>
                <a:spcPct val="80000"/>
              </a:lnSpc>
            </a:pPr>
            <a:r>
              <a:rPr lang="en-US" smtClean="0">
                <a:ea typeface="ＭＳ Ｐゴシック" pitchFamily="34" charset="-128"/>
              </a:rPr>
              <a:t>2011 4.6%</a:t>
            </a:r>
          </a:p>
          <a:p>
            <a:pPr lvl="2">
              <a:lnSpc>
                <a:spcPct val="80000"/>
              </a:lnSpc>
            </a:pPr>
            <a:r>
              <a:rPr lang="en-US" smtClean="0">
                <a:ea typeface="ＭＳ Ｐゴシック" pitchFamily="34" charset="-128"/>
              </a:rPr>
              <a:t>2012 4.5%</a:t>
            </a:r>
          </a:p>
          <a:p>
            <a:pPr lvl="2">
              <a:lnSpc>
                <a:spcPct val="80000"/>
              </a:lnSpc>
            </a:pPr>
            <a:r>
              <a:rPr lang="en-US" smtClean="0">
                <a:ea typeface="ＭＳ Ｐゴシック" pitchFamily="34" charset="-128"/>
              </a:rPr>
              <a:t>2013 4.3%</a:t>
            </a:r>
          </a:p>
          <a:p>
            <a:pPr>
              <a:lnSpc>
                <a:spcPct val="80000"/>
              </a:lnSpc>
            </a:pPr>
            <a:endParaRPr lang="en-US" smtClean="0">
              <a:ea typeface="ＭＳ Ｐゴシック" pitchFamily="34" charset="-128"/>
            </a:endParaRPr>
          </a:p>
          <a:p>
            <a:pPr>
              <a:lnSpc>
                <a:spcPct val="80000"/>
              </a:lnSpc>
            </a:pPr>
            <a:r>
              <a:rPr lang="en-US" smtClean="0">
                <a:ea typeface="ＭＳ Ｐゴシック" pitchFamily="34" charset="-128"/>
              </a:rPr>
              <a:t>Njinikom located in North West Region</a:t>
            </a:r>
          </a:p>
          <a:p>
            <a:pPr>
              <a:lnSpc>
                <a:spcPct val="80000"/>
              </a:lnSpc>
            </a:pPr>
            <a:r>
              <a:rPr lang="en-US" smtClean="0">
                <a:ea typeface="ＭＳ Ｐゴシック" pitchFamily="34" charset="-128"/>
              </a:rPr>
              <a:t>Population in Njinikom about 20 K</a:t>
            </a:r>
          </a:p>
          <a:p>
            <a:pPr lvl="1">
              <a:lnSpc>
                <a:spcPct val="80000"/>
              </a:lnSpc>
            </a:pPr>
            <a:r>
              <a:rPr lang="en-US" smtClean="0">
                <a:ea typeface="ＭＳ Ｐゴシック" pitchFamily="34" charset="-128"/>
              </a:rPr>
              <a:t>HIV Prevalence about 5%</a:t>
            </a:r>
          </a:p>
          <a:p>
            <a:pPr>
              <a:lnSpc>
                <a:spcPct val="80000"/>
              </a:lnSpc>
            </a:pPr>
            <a:endParaRPr lang="en-US" smtClean="0">
              <a:ea typeface="ＭＳ Ｐゴシック" pitchFamily="34" charset="-128"/>
            </a:endParaRPr>
          </a:p>
          <a:p>
            <a:pPr>
              <a:lnSpc>
                <a:spcPct val="80000"/>
              </a:lnSpc>
            </a:pPr>
            <a:r>
              <a:rPr lang="en-US" smtClean="0">
                <a:ea typeface="ＭＳ Ｐゴシック" pitchFamily="34" charset="-128"/>
              </a:rPr>
              <a:t>St. Martin de Porres Catholic General Hospital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7"/>
          <p:cNvSpPr>
            <a:spLocks noGrp="1"/>
          </p:cNvSpPr>
          <p:nvPr>
            <p:ph type="title"/>
          </p:nvPr>
        </p:nvSpPr>
        <p:spPr/>
        <p:txBody>
          <a:bodyPr/>
          <a:lstStyle/>
          <a:p>
            <a:r>
              <a:rPr lang="en-GB" smtClean="0">
                <a:ea typeface="ＭＳ Ｐゴシック" pitchFamily="34" charset="-128"/>
              </a:rPr>
              <a:t>Community Mobilization and Screening.</a:t>
            </a:r>
          </a:p>
        </p:txBody>
      </p:sp>
      <p:sp>
        <p:nvSpPr>
          <p:cNvPr id="44034" name="Text Placeholder 8"/>
          <p:cNvSpPr>
            <a:spLocks noGrp="1"/>
          </p:cNvSpPr>
          <p:nvPr>
            <p:ph type="body" idx="1"/>
          </p:nvPr>
        </p:nvSpPr>
        <p:spPr/>
        <p:txBody>
          <a:bodyPr/>
          <a:lstStyle/>
          <a:p>
            <a:pPr algn="ctr"/>
            <a:r>
              <a:rPr lang="en-GB" smtClean="0">
                <a:ea typeface="ＭＳ Ｐゴシック" pitchFamily="34" charset="-128"/>
              </a:rPr>
              <a:t>Women</a:t>
            </a:r>
            <a:r>
              <a:rPr lang="en-GB" altLang="en-US" smtClean="0">
                <a:ea typeface="ＭＳ Ｐゴシック" pitchFamily="34" charset="-128"/>
              </a:rPr>
              <a:t>‘</a:t>
            </a:r>
            <a:r>
              <a:rPr lang="en-GB" smtClean="0">
                <a:ea typeface="ＭＳ Ｐゴシック" pitchFamily="34" charset="-128"/>
              </a:rPr>
              <a:t>s Day 2013</a:t>
            </a:r>
          </a:p>
        </p:txBody>
      </p:sp>
      <p:pic>
        <p:nvPicPr>
          <p:cNvPr id="44035" name="Content Placeholder 6" descr="IMG_2528.JPG"/>
          <p:cNvPicPr>
            <a:picLocks noGrp="1" noChangeAspect="1"/>
          </p:cNvPicPr>
          <p:nvPr>
            <p:ph sz="half" idx="2"/>
          </p:nvPr>
        </p:nvPicPr>
        <p:blipFill>
          <a:blip r:embed="rId2"/>
          <a:srcRect/>
          <a:stretch>
            <a:fillRect/>
          </a:stretch>
        </p:blipFill>
        <p:spPr>
          <a:xfrm>
            <a:off x="457200" y="2635250"/>
            <a:ext cx="4040188" cy="3030538"/>
          </a:xfrm>
        </p:spPr>
      </p:pic>
      <p:sp>
        <p:nvSpPr>
          <p:cNvPr id="44036" name="Text Placeholder 9"/>
          <p:cNvSpPr>
            <a:spLocks noGrp="1"/>
          </p:cNvSpPr>
          <p:nvPr>
            <p:ph type="body" sz="quarter" idx="3"/>
          </p:nvPr>
        </p:nvSpPr>
        <p:spPr/>
        <p:txBody>
          <a:bodyPr/>
          <a:lstStyle/>
          <a:p>
            <a:pPr algn="ctr"/>
            <a:r>
              <a:rPr lang="en-GB" smtClean="0">
                <a:ea typeface="ＭＳ Ｐゴシック" pitchFamily="34" charset="-128"/>
              </a:rPr>
              <a:t>Muloin village</a:t>
            </a:r>
          </a:p>
        </p:txBody>
      </p:sp>
      <p:pic>
        <p:nvPicPr>
          <p:cNvPr id="44037" name="Content Placeholder 11" descr="IMG_0396.JPG"/>
          <p:cNvPicPr>
            <a:picLocks noGrp="1" noChangeAspect="1"/>
          </p:cNvPicPr>
          <p:nvPr>
            <p:ph sz="quarter" idx="4"/>
          </p:nvPr>
        </p:nvPicPr>
        <p:blipFill>
          <a:blip r:embed="rId3"/>
          <a:srcRect/>
          <a:stretch>
            <a:fillRect/>
          </a:stretch>
        </p:blipFill>
        <p:spPr>
          <a:xfrm>
            <a:off x="4645025" y="2635250"/>
            <a:ext cx="4041775" cy="3030538"/>
          </a:xfrm>
        </p:spPr>
      </p:pic>
      <p:sp>
        <p:nvSpPr>
          <p:cNvPr id="44038" name="Slide Number Placeholder 3"/>
          <p:cNvSpPr>
            <a:spLocks noGrp="1"/>
          </p:cNvSpPr>
          <p:nvPr>
            <p:ph type="sldNum" sz="quarter" idx="12"/>
          </p:nvPr>
        </p:nvSpPr>
        <p:spPr bwMode="auto">
          <a:noFill/>
          <a:ln>
            <a:miter lim="800000"/>
            <a:headEnd/>
            <a:tailEnd/>
          </a:ln>
        </p:spPr>
        <p:txBody>
          <a:bodyPr/>
          <a:lstStyle/>
          <a:p>
            <a:fld id="{5EB0B147-EEB0-41BF-8D72-AB1B7D5D39CB}" type="slidenum">
              <a:rPr lang="en-US"/>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5"/>
          <p:cNvSpPr>
            <a:spLocks noGrp="1"/>
          </p:cNvSpPr>
          <p:nvPr>
            <p:ph type="title"/>
          </p:nvPr>
        </p:nvSpPr>
        <p:spPr/>
        <p:txBody>
          <a:bodyPr/>
          <a:lstStyle/>
          <a:p>
            <a:r>
              <a:rPr lang="en-GB" smtClean="0">
                <a:ea typeface="ＭＳ Ｐゴシック" pitchFamily="34" charset="-128"/>
              </a:rPr>
              <a:t>In-School Health Clubs Sensitizing during Special Events</a:t>
            </a:r>
          </a:p>
        </p:txBody>
      </p:sp>
      <p:sp>
        <p:nvSpPr>
          <p:cNvPr id="45058" name="Text Placeholder 6"/>
          <p:cNvSpPr>
            <a:spLocks noGrp="1"/>
          </p:cNvSpPr>
          <p:nvPr>
            <p:ph type="body" idx="1"/>
          </p:nvPr>
        </p:nvSpPr>
        <p:spPr/>
        <p:txBody>
          <a:bodyPr/>
          <a:lstStyle/>
          <a:p>
            <a:pPr algn="ctr"/>
            <a:endParaRPr lang="en-GB" smtClean="0">
              <a:ea typeface="ＭＳ Ｐゴシック" pitchFamily="34" charset="-128"/>
            </a:endParaRPr>
          </a:p>
        </p:txBody>
      </p:sp>
      <p:pic>
        <p:nvPicPr>
          <p:cNvPr id="45059" name="Content Placeholder 4" descr="IMG_2673.JPG"/>
          <p:cNvPicPr>
            <a:picLocks noGrp="1" noChangeAspect="1"/>
          </p:cNvPicPr>
          <p:nvPr>
            <p:ph sz="half" idx="2"/>
          </p:nvPr>
        </p:nvPicPr>
        <p:blipFill>
          <a:blip r:embed="rId2"/>
          <a:srcRect/>
          <a:stretch>
            <a:fillRect/>
          </a:stretch>
        </p:blipFill>
        <p:spPr>
          <a:xfrm>
            <a:off x="457200" y="2635250"/>
            <a:ext cx="4040188" cy="3030538"/>
          </a:xfrm>
        </p:spPr>
      </p:pic>
      <p:sp>
        <p:nvSpPr>
          <p:cNvPr id="45060" name="Text Placeholder 7"/>
          <p:cNvSpPr>
            <a:spLocks noGrp="1"/>
          </p:cNvSpPr>
          <p:nvPr>
            <p:ph type="body" sz="quarter" idx="3"/>
          </p:nvPr>
        </p:nvSpPr>
        <p:spPr/>
        <p:txBody>
          <a:bodyPr/>
          <a:lstStyle/>
          <a:p>
            <a:pPr algn="ctr"/>
            <a:endParaRPr lang="en-GB" smtClean="0">
              <a:ea typeface="ＭＳ Ｐゴシック" pitchFamily="34" charset="-128"/>
            </a:endParaRPr>
          </a:p>
        </p:txBody>
      </p:sp>
      <p:pic>
        <p:nvPicPr>
          <p:cNvPr id="45061" name="Content Placeholder 9" descr="IMG_2639.JPG"/>
          <p:cNvPicPr>
            <a:picLocks noGrp="1" noChangeAspect="1"/>
          </p:cNvPicPr>
          <p:nvPr>
            <p:ph sz="quarter" idx="4"/>
          </p:nvPr>
        </p:nvPicPr>
        <p:blipFill>
          <a:blip r:embed="rId3"/>
          <a:srcRect/>
          <a:stretch>
            <a:fillRect/>
          </a:stretch>
        </p:blipFill>
        <p:spPr>
          <a:xfrm>
            <a:off x="4645025" y="2635250"/>
            <a:ext cx="4041775" cy="3030538"/>
          </a:xfrm>
        </p:spPr>
      </p:pic>
      <p:sp>
        <p:nvSpPr>
          <p:cNvPr id="45062" name="Slide Number Placeholder 3"/>
          <p:cNvSpPr>
            <a:spLocks noGrp="1"/>
          </p:cNvSpPr>
          <p:nvPr>
            <p:ph type="sldNum" sz="quarter" idx="12"/>
          </p:nvPr>
        </p:nvSpPr>
        <p:spPr bwMode="auto">
          <a:noFill/>
          <a:ln>
            <a:miter lim="800000"/>
            <a:headEnd/>
            <a:tailEnd/>
          </a:ln>
        </p:spPr>
        <p:txBody>
          <a:bodyPr/>
          <a:lstStyle/>
          <a:p>
            <a:fld id="{34D38E46-65FF-4AA9-8BF3-23A63F614BC4}" type="slidenum">
              <a:rPr lang="en-US"/>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7"/>
          <p:cNvSpPr>
            <a:spLocks noGrp="1"/>
          </p:cNvSpPr>
          <p:nvPr>
            <p:ph type="title"/>
          </p:nvPr>
        </p:nvSpPr>
        <p:spPr/>
        <p:txBody>
          <a:bodyPr/>
          <a:lstStyle/>
          <a:p>
            <a:r>
              <a:rPr lang="en-GB" smtClean="0">
                <a:ea typeface="ＭＳ Ｐゴシック" pitchFamily="34" charset="-128"/>
              </a:rPr>
              <a:t>Trained In-School Health Clubs Sensitizing during Special Events</a:t>
            </a:r>
          </a:p>
        </p:txBody>
      </p:sp>
      <p:sp>
        <p:nvSpPr>
          <p:cNvPr id="46082" name="Text Placeholder 8"/>
          <p:cNvSpPr>
            <a:spLocks noGrp="1"/>
          </p:cNvSpPr>
          <p:nvPr>
            <p:ph type="body" idx="1"/>
          </p:nvPr>
        </p:nvSpPr>
        <p:spPr/>
        <p:txBody>
          <a:bodyPr/>
          <a:lstStyle/>
          <a:p>
            <a:endParaRPr lang="en-GB" smtClean="0">
              <a:ea typeface="ＭＳ Ｐゴシック" pitchFamily="34" charset="-128"/>
            </a:endParaRPr>
          </a:p>
        </p:txBody>
      </p:sp>
      <p:pic>
        <p:nvPicPr>
          <p:cNvPr id="46083" name="Content Placeholder 6" descr="IMG_2643.JPG"/>
          <p:cNvPicPr>
            <a:picLocks noGrp="1" noChangeAspect="1"/>
          </p:cNvPicPr>
          <p:nvPr>
            <p:ph sz="half" idx="2"/>
          </p:nvPr>
        </p:nvPicPr>
        <p:blipFill>
          <a:blip r:embed="rId2"/>
          <a:srcRect/>
          <a:stretch>
            <a:fillRect/>
          </a:stretch>
        </p:blipFill>
        <p:spPr>
          <a:xfrm>
            <a:off x="457200" y="2635250"/>
            <a:ext cx="4040188" cy="3030538"/>
          </a:xfrm>
        </p:spPr>
      </p:pic>
      <p:sp>
        <p:nvSpPr>
          <p:cNvPr id="46084" name="Text Placeholder 9"/>
          <p:cNvSpPr>
            <a:spLocks noGrp="1"/>
          </p:cNvSpPr>
          <p:nvPr>
            <p:ph type="body" sz="quarter" idx="3"/>
          </p:nvPr>
        </p:nvSpPr>
        <p:spPr/>
        <p:txBody>
          <a:bodyPr/>
          <a:lstStyle/>
          <a:p>
            <a:endParaRPr lang="en-GB" smtClean="0">
              <a:ea typeface="ＭＳ Ｐゴシック" pitchFamily="34" charset="-128"/>
            </a:endParaRPr>
          </a:p>
        </p:txBody>
      </p:sp>
      <p:pic>
        <p:nvPicPr>
          <p:cNvPr id="46085" name="Content Placeholder 11" descr="IMG_2652.JPG"/>
          <p:cNvPicPr>
            <a:picLocks noGrp="1" noChangeAspect="1"/>
          </p:cNvPicPr>
          <p:nvPr>
            <p:ph sz="quarter" idx="4"/>
          </p:nvPr>
        </p:nvPicPr>
        <p:blipFill>
          <a:blip r:embed="rId3"/>
          <a:srcRect/>
          <a:stretch>
            <a:fillRect/>
          </a:stretch>
        </p:blipFill>
        <p:spPr>
          <a:xfrm>
            <a:off x="4645025" y="2635250"/>
            <a:ext cx="4041775" cy="3030538"/>
          </a:xfrm>
        </p:spPr>
      </p:pic>
      <p:sp>
        <p:nvSpPr>
          <p:cNvPr id="46086" name="Slide Number Placeholder 3"/>
          <p:cNvSpPr>
            <a:spLocks noGrp="1"/>
          </p:cNvSpPr>
          <p:nvPr>
            <p:ph type="sldNum" sz="quarter" idx="12"/>
          </p:nvPr>
        </p:nvSpPr>
        <p:spPr bwMode="auto">
          <a:noFill/>
          <a:ln>
            <a:miter lim="800000"/>
            <a:headEnd/>
            <a:tailEnd/>
          </a:ln>
        </p:spPr>
        <p:txBody>
          <a:bodyPr/>
          <a:lstStyle/>
          <a:p>
            <a:fld id="{E1664C40-BE37-485B-8884-043817579999}" type="slidenum">
              <a:rPr lang="en-US"/>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457200"/>
            <a:ext cx="8229600" cy="5668963"/>
          </a:xfrm>
        </p:spPr>
        <p:txBody>
          <a:bodyPr rtlCol="0">
            <a:normAutofit/>
          </a:bodyPr>
          <a:lstStyle/>
          <a:p>
            <a:pPr eaLnBrk="1" fontAlgn="auto" hangingPunct="1">
              <a:spcAft>
                <a:spcPts val="0"/>
              </a:spcAft>
              <a:buFont typeface="Arial" pitchFamily="34" charset="0"/>
              <a:buNone/>
              <a:defRPr/>
            </a:pPr>
            <a:r>
              <a:rPr lang="en-US" b="1" dirty="0" smtClean="0">
                <a:ea typeface="+mn-ea"/>
                <a:cs typeface="+mn-cs"/>
              </a:rPr>
              <a:t>Treatment Unit.</a:t>
            </a:r>
          </a:p>
          <a:p>
            <a:pPr algn="just" eaLnBrk="1" fontAlgn="auto" hangingPunct="1">
              <a:spcAft>
                <a:spcPts val="0"/>
              </a:spcAft>
              <a:buFont typeface="Arial" pitchFamily="34" charset="0"/>
              <a:buNone/>
              <a:defRPr/>
            </a:pPr>
            <a:r>
              <a:rPr lang="en-US" dirty="0" smtClean="0">
                <a:ea typeface="+mn-ea"/>
                <a:cs typeface="+mn-cs"/>
              </a:rPr>
              <a:t>HAART:</a:t>
            </a:r>
          </a:p>
          <a:p>
            <a:pPr marL="514350" indent="-514350" algn="just" eaLnBrk="1" fontAlgn="auto" hangingPunct="1">
              <a:spcAft>
                <a:spcPts val="0"/>
              </a:spcAft>
              <a:buFont typeface="+mj-lt"/>
              <a:buAutoNum type="arabicPeriod"/>
              <a:defRPr/>
            </a:pPr>
            <a:r>
              <a:rPr lang="en-US" dirty="0" smtClean="0">
                <a:ea typeface="+mn-ea"/>
                <a:cs typeface="+mn-cs"/>
              </a:rPr>
              <a:t>Over 2000 HIV tests are done yearly</a:t>
            </a:r>
          </a:p>
          <a:p>
            <a:pPr marL="514350" indent="-514350" algn="just" eaLnBrk="1" fontAlgn="auto" hangingPunct="1">
              <a:spcAft>
                <a:spcPts val="0"/>
              </a:spcAft>
              <a:buFont typeface="+mj-lt"/>
              <a:buAutoNum type="arabicPeriod"/>
              <a:defRPr/>
            </a:pPr>
            <a:r>
              <a:rPr lang="en-US" dirty="0" smtClean="0">
                <a:ea typeface="+mn-ea"/>
                <a:cs typeface="+mn-cs"/>
              </a:rPr>
              <a:t>Over 2233 client have benefited from ART (1536F, 697M, 132 children).</a:t>
            </a:r>
          </a:p>
          <a:p>
            <a:pPr marL="514350" indent="-514350" algn="just" eaLnBrk="1" fontAlgn="auto" hangingPunct="1">
              <a:spcAft>
                <a:spcPts val="0"/>
              </a:spcAft>
              <a:buFont typeface="+mj-lt"/>
              <a:buAutoNum type="arabicPeriod"/>
              <a:defRPr/>
            </a:pPr>
            <a:r>
              <a:rPr lang="en-US" dirty="0" smtClean="0">
                <a:ea typeface="+mn-ea"/>
                <a:cs typeface="+mn-cs"/>
              </a:rPr>
              <a:t>1300 files are currently active.</a:t>
            </a:r>
          </a:p>
        </p:txBody>
      </p:sp>
      <p:sp>
        <p:nvSpPr>
          <p:cNvPr id="47106" name="Slide Number Placeholder 3"/>
          <p:cNvSpPr>
            <a:spLocks noGrp="1"/>
          </p:cNvSpPr>
          <p:nvPr>
            <p:ph type="sldNum" sz="quarter" idx="12"/>
          </p:nvPr>
        </p:nvSpPr>
        <p:spPr bwMode="auto">
          <a:noFill/>
          <a:ln>
            <a:miter lim="800000"/>
            <a:headEnd/>
            <a:tailEnd/>
          </a:ln>
        </p:spPr>
        <p:txBody>
          <a:bodyPr/>
          <a:lstStyle/>
          <a:p>
            <a:fld id="{8F9363E5-741B-4102-A045-AED0A60A3002}" type="slidenum">
              <a:rPr lang="en-US"/>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2"/>
          <p:cNvSpPr>
            <a:spLocks noGrp="1"/>
          </p:cNvSpPr>
          <p:nvPr>
            <p:ph type="title"/>
          </p:nvPr>
        </p:nvSpPr>
        <p:spPr/>
        <p:txBody>
          <a:bodyPr/>
          <a:lstStyle/>
          <a:p>
            <a:pPr algn="l"/>
            <a:r>
              <a:rPr lang="en-GB" smtClean="0">
                <a:ea typeface="ＭＳ Ｐゴシック" pitchFamily="34" charset="-128"/>
              </a:rPr>
              <a:t>PMTCT and Pediatric Care</a:t>
            </a:r>
          </a:p>
        </p:txBody>
      </p:sp>
      <p:sp>
        <p:nvSpPr>
          <p:cNvPr id="4" name="Content Placeholder 3"/>
          <p:cNvSpPr>
            <a:spLocks noGrp="1"/>
          </p:cNvSpPr>
          <p:nvPr>
            <p:ph idx="1"/>
          </p:nvPr>
        </p:nvSpPr>
        <p:spPr>
          <a:xfrm>
            <a:off x="381000" y="1143000"/>
            <a:ext cx="8229600" cy="5257800"/>
          </a:xfrm>
        </p:spPr>
        <p:txBody>
          <a:bodyPr/>
          <a:lstStyle/>
          <a:p>
            <a:pPr marL="514350" indent="-514350" algn="just" eaLnBrk="1" fontAlgn="auto" hangingPunct="1">
              <a:spcAft>
                <a:spcPts val="0"/>
              </a:spcAft>
              <a:buFont typeface="+mj-lt"/>
              <a:buAutoNum type="arabicPeriod"/>
              <a:defRPr/>
            </a:pPr>
            <a:r>
              <a:rPr lang="en-US" sz="2800" dirty="0" smtClean="0">
                <a:ea typeface="+mn-ea"/>
                <a:cs typeface="+mn-cs"/>
              </a:rPr>
              <a:t>Health education talks are given every ANC and each pregnant woman is counseled for HIV testing which is now integrated into routine activities of the clinic. 99.9% accept to take the test and the opt - out approach is used.</a:t>
            </a:r>
          </a:p>
          <a:p>
            <a:pPr marL="514350" indent="-514350" algn="just" eaLnBrk="1" fontAlgn="auto" hangingPunct="1">
              <a:spcAft>
                <a:spcPts val="0"/>
              </a:spcAft>
              <a:buFont typeface="+mj-lt"/>
              <a:buAutoNum type="arabicPeriod"/>
              <a:defRPr/>
            </a:pPr>
            <a:r>
              <a:rPr lang="en-US" sz="2800" dirty="0" smtClean="0">
                <a:ea typeface="+mn-ea"/>
                <a:cs typeface="+mn-cs"/>
              </a:rPr>
              <a:t>Screening for HIV and prophylaxis or treatment to those tested positive is provided free of charge</a:t>
            </a:r>
          </a:p>
          <a:p>
            <a:pPr marL="514350" indent="-514350" algn="just" eaLnBrk="1" fontAlgn="auto" hangingPunct="1">
              <a:spcAft>
                <a:spcPts val="0"/>
              </a:spcAft>
              <a:buFont typeface="+mj-lt"/>
              <a:buAutoNum type="arabicPeriod"/>
              <a:defRPr/>
            </a:pPr>
            <a:r>
              <a:rPr lang="en-US" sz="2800" dirty="0" smtClean="0">
                <a:ea typeface="+mn-ea"/>
                <a:cs typeface="+mn-cs"/>
              </a:rPr>
              <a:t>160 service providers (Nurses, Midwives, lab technicians and counselors) have received training and are actively implementing PMTCT interventions within the entire District in 16 sites.</a:t>
            </a:r>
          </a:p>
          <a:p>
            <a:pPr>
              <a:buFont typeface="Arial" charset="0"/>
              <a:buChar char="•"/>
              <a:defRPr/>
            </a:pPr>
            <a:endParaRPr lang="en-GB" dirty="0">
              <a:ea typeface="+mn-ea"/>
              <a:cs typeface="+mn-cs"/>
            </a:endParaRPr>
          </a:p>
        </p:txBody>
      </p:sp>
      <p:sp>
        <p:nvSpPr>
          <p:cNvPr id="49155" name="Slide Number Placeholder 1"/>
          <p:cNvSpPr>
            <a:spLocks noGrp="1"/>
          </p:cNvSpPr>
          <p:nvPr>
            <p:ph type="sldNum" sz="quarter" idx="12"/>
          </p:nvPr>
        </p:nvSpPr>
        <p:spPr bwMode="auto">
          <a:noFill/>
          <a:ln>
            <a:miter lim="800000"/>
            <a:headEnd/>
            <a:tailEnd/>
          </a:ln>
        </p:spPr>
        <p:txBody>
          <a:bodyPr/>
          <a:lstStyle/>
          <a:p>
            <a:fld id="{8F2C5042-4531-4A5B-87C1-ED1CC0886984}" type="slidenum">
              <a:rPr lang="en-US"/>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Content Placeholder 2"/>
          <p:cNvSpPr>
            <a:spLocks noGrp="1"/>
          </p:cNvSpPr>
          <p:nvPr>
            <p:ph idx="4294967295"/>
          </p:nvPr>
        </p:nvSpPr>
        <p:spPr>
          <a:xfrm>
            <a:off x="457200" y="457200"/>
            <a:ext cx="8229600" cy="5668963"/>
          </a:xfrm>
        </p:spPr>
        <p:txBody>
          <a:bodyPr/>
          <a:lstStyle/>
          <a:p>
            <a:pPr marL="514350" indent="-514350" algn="just" eaLnBrk="1" hangingPunct="1">
              <a:lnSpc>
                <a:spcPct val="90000"/>
              </a:lnSpc>
              <a:buFont typeface="Calibri" pitchFamily="34" charset="0"/>
              <a:buAutoNum type="arabicPeriod" startAt="4"/>
            </a:pPr>
            <a:r>
              <a:rPr lang="en-US" sz="3000" smtClean="0">
                <a:ea typeface="ＭＳ Ｐゴシック" pitchFamily="34" charset="-128"/>
              </a:rPr>
              <a:t>Over 210 community stakeholders (D.O, Mayor,  Religious authorities,   Traditional rulers, leaders of CBOs, teachers, etc…) have been trained and are actively involved in communication for PMTCT and Pediatric care (we use both community and Hospital  approach). </a:t>
            </a:r>
          </a:p>
          <a:p>
            <a:pPr marL="514350" indent="-514350" algn="just" eaLnBrk="1" hangingPunct="1">
              <a:lnSpc>
                <a:spcPct val="90000"/>
              </a:lnSpc>
              <a:buFont typeface="Calibri" pitchFamily="34" charset="0"/>
              <a:buAutoNum type="arabicPeriod" startAt="4"/>
            </a:pPr>
            <a:r>
              <a:rPr lang="en-US" sz="3000" smtClean="0">
                <a:ea typeface="ＭＳ Ｐゴシック" pitchFamily="34" charset="-128"/>
              </a:rPr>
              <a:t>80 children on ARV are benefitting Pediatric care and counseling. Caregivers are trained on provision of appropriate care and support to the children.</a:t>
            </a:r>
          </a:p>
          <a:p>
            <a:pPr marL="514350" indent="-514350" algn="just" eaLnBrk="1" hangingPunct="1">
              <a:lnSpc>
                <a:spcPct val="90000"/>
              </a:lnSpc>
              <a:buFont typeface="Calibri" pitchFamily="34" charset="0"/>
              <a:buAutoNum type="arabicPeriod" startAt="4"/>
            </a:pPr>
            <a:r>
              <a:rPr lang="en-US" sz="3000" smtClean="0">
                <a:ea typeface="ＭＳ Ｐゴシック" pitchFamily="34" charset="-128"/>
              </a:rPr>
              <a:t>100% pregnant women at our hospital ANC go for HIV screening. </a:t>
            </a:r>
          </a:p>
          <a:p>
            <a:pPr marL="514350" indent="-514350" eaLnBrk="1" hangingPunct="1">
              <a:lnSpc>
                <a:spcPct val="90000"/>
              </a:lnSpc>
              <a:buFont typeface="Calibri" pitchFamily="34" charset="0"/>
              <a:buAutoNum type="arabicPeriod" startAt="4"/>
            </a:pPr>
            <a:endParaRPr lang="en-US" sz="3000" smtClean="0">
              <a:ea typeface="ＭＳ Ｐゴシック" pitchFamily="34" charset="-128"/>
            </a:endParaRPr>
          </a:p>
        </p:txBody>
      </p:sp>
      <p:sp>
        <p:nvSpPr>
          <p:cNvPr id="50178" name="Slide Number Placeholder 3"/>
          <p:cNvSpPr>
            <a:spLocks noGrp="1"/>
          </p:cNvSpPr>
          <p:nvPr>
            <p:ph type="sldNum" sz="quarter" idx="12"/>
          </p:nvPr>
        </p:nvSpPr>
        <p:spPr bwMode="auto">
          <a:noFill/>
          <a:ln>
            <a:miter lim="800000"/>
            <a:headEnd/>
            <a:tailEnd/>
          </a:ln>
        </p:spPr>
        <p:txBody>
          <a:bodyPr/>
          <a:lstStyle/>
          <a:p>
            <a:fld id="{BAC9DDCB-FB6E-4E0A-9D0C-04B3FD234BBF}" type="slidenum">
              <a:rPr lang="en-US"/>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457200"/>
            <a:ext cx="8229600" cy="5668963"/>
          </a:xfrm>
        </p:spPr>
        <p:txBody>
          <a:bodyPr rtlCol="0">
            <a:normAutofit/>
          </a:bodyPr>
          <a:lstStyle/>
          <a:p>
            <a:pPr marL="514350" indent="-514350" algn="just" eaLnBrk="1" fontAlgn="auto" hangingPunct="1">
              <a:spcAft>
                <a:spcPts val="0"/>
              </a:spcAft>
              <a:buFont typeface="+mj-lt"/>
              <a:buAutoNum type="arabicPeriod" startAt="7"/>
              <a:defRPr/>
            </a:pPr>
            <a:r>
              <a:rPr lang="en-US" dirty="0" smtClean="0">
                <a:ea typeface="+mn-ea"/>
                <a:cs typeface="+mn-cs"/>
              </a:rPr>
              <a:t>Through the early infant diagnosis (EID) program, there have been active tracing and follow up of babies born to HIV positive mothers.  </a:t>
            </a:r>
          </a:p>
          <a:p>
            <a:pPr marL="514350" indent="-514350" algn="just" eaLnBrk="1" fontAlgn="auto" hangingPunct="1">
              <a:spcAft>
                <a:spcPts val="0"/>
              </a:spcAft>
              <a:buFont typeface="+mj-lt"/>
              <a:buAutoNum type="arabicPeriod" startAt="7"/>
              <a:defRPr/>
            </a:pPr>
            <a:r>
              <a:rPr lang="en-US" dirty="0" smtClean="0">
                <a:ea typeface="+mn-ea"/>
                <a:cs typeface="+mn-cs"/>
              </a:rPr>
              <a:t>340 tested. (306 Negative,34 Positive).</a:t>
            </a:r>
          </a:p>
          <a:p>
            <a:pPr marL="514350" indent="-514350" algn="just" eaLnBrk="1" fontAlgn="auto" hangingPunct="1">
              <a:spcAft>
                <a:spcPts val="0"/>
              </a:spcAft>
              <a:buFont typeface="+mj-lt"/>
              <a:buAutoNum type="arabicPeriod" startAt="9"/>
              <a:defRPr/>
            </a:pPr>
            <a:r>
              <a:rPr lang="en-US" dirty="0" smtClean="0">
                <a:cs typeface="+mn-cs"/>
              </a:rPr>
              <a:t>The </a:t>
            </a:r>
            <a:r>
              <a:rPr lang="en-US" dirty="0">
                <a:cs typeface="+mn-cs"/>
              </a:rPr>
              <a:t>treatment center has created and sponsored 5 support groups involving PLWHA </a:t>
            </a:r>
          </a:p>
          <a:p>
            <a:pPr marL="514350" indent="-514350" algn="just" eaLnBrk="1" fontAlgn="auto" hangingPunct="1">
              <a:spcAft>
                <a:spcPts val="0"/>
              </a:spcAft>
              <a:buFont typeface="+mj-lt"/>
              <a:buAutoNum type="arabicPeriod" startAt="9"/>
              <a:defRPr/>
            </a:pPr>
            <a:endParaRPr lang="en-US" dirty="0" smtClean="0">
              <a:ea typeface="+mn-ea"/>
              <a:cs typeface="+mn-cs"/>
            </a:endParaRPr>
          </a:p>
          <a:p>
            <a:pPr marL="0" indent="0" eaLnBrk="1" fontAlgn="auto" hangingPunct="1">
              <a:spcAft>
                <a:spcPts val="0"/>
              </a:spcAft>
              <a:buFont typeface="Arial" charset="0"/>
              <a:buNone/>
              <a:defRPr/>
            </a:pPr>
            <a:endParaRPr lang="en-US" dirty="0">
              <a:ea typeface="+mn-ea"/>
              <a:cs typeface="+mn-cs"/>
            </a:endParaRPr>
          </a:p>
        </p:txBody>
      </p:sp>
      <p:sp>
        <p:nvSpPr>
          <p:cNvPr id="52226" name="Slide Number Placeholder 3"/>
          <p:cNvSpPr>
            <a:spLocks noGrp="1"/>
          </p:cNvSpPr>
          <p:nvPr>
            <p:ph type="sldNum" sz="quarter" idx="12"/>
          </p:nvPr>
        </p:nvSpPr>
        <p:spPr bwMode="auto">
          <a:noFill/>
          <a:ln>
            <a:miter lim="800000"/>
            <a:headEnd/>
            <a:tailEnd/>
          </a:ln>
        </p:spPr>
        <p:txBody>
          <a:bodyPr/>
          <a:lstStyle/>
          <a:p>
            <a:fld id="{E8751AF7-37C1-4D6A-B8C8-41FC6499DA18}" type="slidenum">
              <a:rPr lang="en-US"/>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2"/>
          <p:cNvSpPr>
            <a:spLocks noGrp="1"/>
          </p:cNvSpPr>
          <p:nvPr>
            <p:ph type="title"/>
          </p:nvPr>
        </p:nvSpPr>
        <p:spPr/>
        <p:txBody>
          <a:bodyPr/>
          <a:lstStyle/>
          <a:p>
            <a:r>
              <a:rPr lang="en-GB" smtClean="0">
                <a:ea typeface="ＭＳ Ｐゴシック" pitchFamily="34" charset="-128"/>
              </a:rPr>
              <a:t>Therapeutic Committee Meeting</a:t>
            </a:r>
          </a:p>
        </p:txBody>
      </p:sp>
      <p:sp>
        <p:nvSpPr>
          <p:cNvPr id="54274" name="Text Placeholder 3"/>
          <p:cNvSpPr>
            <a:spLocks noGrp="1"/>
          </p:cNvSpPr>
          <p:nvPr>
            <p:ph type="body" idx="1"/>
          </p:nvPr>
        </p:nvSpPr>
        <p:spPr/>
        <p:txBody>
          <a:bodyPr/>
          <a:lstStyle/>
          <a:p>
            <a:endParaRPr lang="en-GB" smtClean="0">
              <a:ea typeface="ＭＳ Ｐゴシック" pitchFamily="34" charset="-128"/>
            </a:endParaRPr>
          </a:p>
        </p:txBody>
      </p:sp>
      <p:pic>
        <p:nvPicPr>
          <p:cNvPr id="54275" name="Content Placeholder 8" descr="IMG_1484.JPG"/>
          <p:cNvPicPr>
            <a:picLocks noGrp="1" noChangeAspect="1"/>
          </p:cNvPicPr>
          <p:nvPr>
            <p:ph sz="half" idx="2"/>
          </p:nvPr>
        </p:nvPicPr>
        <p:blipFill>
          <a:blip r:embed="rId2"/>
          <a:srcRect/>
          <a:stretch>
            <a:fillRect/>
          </a:stretch>
        </p:blipFill>
        <p:spPr>
          <a:xfrm>
            <a:off x="457200" y="2641600"/>
            <a:ext cx="4040188" cy="3017838"/>
          </a:xfrm>
        </p:spPr>
      </p:pic>
      <p:sp>
        <p:nvSpPr>
          <p:cNvPr id="54276" name="Text Placeholder 5"/>
          <p:cNvSpPr>
            <a:spLocks noGrp="1"/>
          </p:cNvSpPr>
          <p:nvPr>
            <p:ph type="body" sz="quarter" idx="3"/>
          </p:nvPr>
        </p:nvSpPr>
        <p:spPr/>
        <p:txBody>
          <a:bodyPr/>
          <a:lstStyle/>
          <a:p>
            <a:endParaRPr lang="en-GB" smtClean="0">
              <a:ea typeface="ＭＳ Ｐゴシック" pitchFamily="34" charset="-128"/>
            </a:endParaRPr>
          </a:p>
        </p:txBody>
      </p:sp>
      <p:pic>
        <p:nvPicPr>
          <p:cNvPr id="54277" name="Content Placeholder 10" descr="IMG_1486.JPG"/>
          <p:cNvPicPr>
            <a:picLocks noGrp="1" noChangeAspect="1"/>
          </p:cNvPicPr>
          <p:nvPr>
            <p:ph sz="quarter" idx="4"/>
          </p:nvPr>
        </p:nvPicPr>
        <p:blipFill>
          <a:blip r:embed="rId3"/>
          <a:srcRect/>
          <a:stretch>
            <a:fillRect/>
          </a:stretch>
        </p:blipFill>
        <p:spPr>
          <a:xfrm>
            <a:off x="4645025" y="2641600"/>
            <a:ext cx="4041775" cy="3017838"/>
          </a:xfrm>
        </p:spPr>
      </p:pic>
      <p:sp>
        <p:nvSpPr>
          <p:cNvPr id="54278" name="Slide Number Placeholder 1"/>
          <p:cNvSpPr>
            <a:spLocks noGrp="1"/>
          </p:cNvSpPr>
          <p:nvPr>
            <p:ph type="sldNum" sz="quarter" idx="12"/>
          </p:nvPr>
        </p:nvSpPr>
        <p:spPr bwMode="auto">
          <a:noFill/>
          <a:ln>
            <a:miter lim="800000"/>
            <a:headEnd/>
            <a:tailEnd/>
          </a:ln>
        </p:spPr>
        <p:txBody>
          <a:bodyPr/>
          <a:lstStyle/>
          <a:p>
            <a:fld id="{55995BE2-0448-4FFE-B94B-0824B714A9A4}" type="slidenum">
              <a:rPr lang="en-US"/>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7"/>
          <p:cNvSpPr>
            <a:spLocks noGrp="1"/>
          </p:cNvSpPr>
          <p:nvPr>
            <p:ph type="title"/>
          </p:nvPr>
        </p:nvSpPr>
        <p:spPr/>
        <p:txBody>
          <a:bodyPr/>
          <a:lstStyle/>
          <a:p>
            <a:r>
              <a:rPr lang="en-GB" smtClean="0">
                <a:ea typeface="ＭＳ Ｐゴシック" pitchFamily="34" charset="-128"/>
              </a:rPr>
              <a:t>Treatment Unit Staff</a:t>
            </a:r>
          </a:p>
        </p:txBody>
      </p:sp>
      <p:pic>
        <p:nvPicPr>
          <p:cNvPr id="55298" name="Content Placeholder 9" descr="IMG_1495.JPG"/>
          <p:cNvPicPr>
            <a:picLocks noGrp="1" noChangeAspect="1"/>
          </p:cNvPicPr>
          <p:nvPr>
            <p:ph idx="1"/>
          </p:nvPr>
        </p:nvPicPr>
        <p:blipFill>
          <a:blip r:embed="rId2"/>
          <a:srcRect/>
          <a:stretch>
            <a:fillRect/>
          </a:stretch>
        </p:blipFill>
        <p:spPr>
          <a:xfrm>
            <a:off x="1541463" y="1600200"/>
            <a:ext cx="6061075" cy="4525963"/>
          </a:xfrm>
        </p:spPr>
      </p:pic>
      <p:sp>
        <p:nvSpPr>
          <p:cNvPr id="55299" name="Slide Number Placeholder 6"/>
          <p:cNvSpPr>
            <a:spLocks noGrp="1"/>
          </p:cNvSpPr>
          <p:nvPr>
            <p:ph type="sldNum" sz="quarter" idx="12"/>
          </p:nvPr>
        </p:nvSpPr>
        <p:spPr bwMode="auto">
          <a:noFill/>
          <a:ln>
            <a:miter lim="800000"/>
            <a:headEnd/>
            <a:tailEnd/>
          </a:ln>
        </p:spPr>
        <p:txBody>
          <a:bodyPr/>
          <a:lstStyle/>
          <a:p>
            <a:fld id="{C4973640-33CF-4CA2-ABB7-C89FDEA5676A}" type="slidenum">
              <a:rPr lang="en-US"/>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4"/>
          <p:cNvSpPr>
            <a:spLocks noGrp="1"/>
          </p:cNvSpPr>
          <p:nvPr>
            <p:ph type="title"/>
          </p:nvPr>
        </p:nvSpPr>
        <p:spPr/>
        <p:txBody>
          <a:bodyPr/>
          <a:lstStyle/>
          <a:p>
            <a:r>
              <a:rPr lang="en-GB" smtClean="0">
                <a:ea typeface="ＭＳ Ｐゴシック" pitchFamily="34" charset="-128"/>
              </a:rPr>
              <a:t>Dispensing ARVs at Treatment Unit</a:t>
            </a:r>
          </a:p>
        </p:txBody>
      </p:sp>
      <p:sp>
        <p:nvSpPr>
          <p:cNvPr id="56322" name="Text Placeholder 5"/>
          <p:cNvSpPr>
            <a:spLocks noGrp="1"/>
          </p:cNvSpPr>
          <p:nvPr>
            <p:ph type="body" idx="1"/>
          </p:nvPr>
        </p:nvSpPr>
        <p:spPr/>
        <p:txBody>
          <a:bodyPr/>
          <a:lstStyle/>
          <a:p>
            <a:endParaRPr lang="en-GB" smtClean="0">
              <a:ea typeface="ＭＳ Ｐゴシック" pitchFamily="34" charset="-128"/>
            </a:endParaRPr>
          </a:p>
        </p:txBody>
      </p:sp>
      <p:pic>
        <p:nvPicPr>
          <p:cNvPr id="56323" name="Content Placeholder 9" descr="IMG_1996.JPG"/>
          <p:cNvPicPr>
            <a:picLocks noGrp="1" noChangeAspect="1"/>
          </p:cNvPicPr>
          <p:nvPr>
            <p:ph sz="half" idx="2"/>
          </p:nvPr>
        </p:nvPicPr>
        <p:blipFill>
          <a:blip r:embed="rId2"/>
          <a:srcRect/>
          <a:stretch>
            <a:fillRect/>
          </a:stretch>
        </p:blipFill>
        <p:spPr>
          <a:xfrm>
            <a:off x="457200" y="2635250"/>
            <a:ext cx="4040188" cy="3030538"/>
          </a:xfrm>
        </p:spPr>
      </p:pic>
      <p:sp>
        <p:nvSpPr>
          <p:cNvPr id="56324" name="Text Placeholder 7"/>
          <p:cNvSpPr>
            <a:spLocks noGrp="1"/>
          </p:cNvSpPr>
          <p:nvPr>
            <p:ph type="body" sz="quarter" idx="3"/>
          </p:nvPr>
        </p:nvSpPr>
        <p:spPr/>
        <p:txBody>
          <a:bodyPr/>
          <a:lstStyle/>
          <a:p>
            <a:endParaRPr lang="en-GB" smtClean="0">
              <a:ea typeface="ＭＳ Ｐゴシック" pitchFamily="34" charset="-128"/>
            </a:endParaRPr>
          </a:p>
        </p:txBody>
      </p:sp>
      <p:pic>
        <p:nvPicPr>
          <p:cNvPr id="56325" name="Content Placeholder 11" descr="IMG_2388.JPG"/>
          <p:cNvPicPr>
            <a:picLocks noGrp="1" noChangeAspect="1"/>
          </p:cNvPicPr>
          <p:nvPr>
            <p:ph sz="quarter" idx="4"/>
          </p:nvPr>
        </p:nvPicPr>
        <p:blipFill>
          <a:blip r:embed="rId3"/>
          <a:srcRect/>
          <a:stretch>
            <a:fillRect/>
          </a:stretch>
        </p:blipFill>
        <p:spPr>
          <a:xfrm>
            <a:off x="4645025" y="2635250"/>
            <a:ext cx="4041775" cy="3030538"/>
          </a:xfrm>
        </p:spPr>
      </p:pic>
      <p:sp>
        <p:nvSpPr>
          <p:cNvPr id="56326" name="Slide Number Placeholder 3"/>
          <p:cNvSpPr>
            <a:spLocks noGrp="1"/>
          </p:cNvSpPr>
          <p:nvPr>
            <p:ph type="sldNum" sz="quarter" idx="12"/>
          </p:nvPr>
        </p:nvSpPr>
        <p:spPr bwMode="auto">
          <a:noFill/>
          <a:ln>
            <a:miter lim="800000"/>
            <a:headEnd/>
            <a:tailEnd/>
          </a:ln>
        </p:spPr>
        <p:txBody>
          <a:bodyPr/>
          <a:lstStyle/>
          <a:p>
            <a:fld id="{152E5D41-8BA2-4126-9890-6D0D9AC27191}" type="slidenum">
              <a:rPr lang="en-US"/>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3"/>
          <p:cNvSpPr>
            <a:spLocks noGrp="1"/>
          </p:cNvSpPr>
          <p:nvPr>
            <p:ph type="sldNum" sz="quarter" idx="12"/>
          </p:nvPr>
        </p:nvSpPr>
        <p:spPr bwMode="auto">
          <a:noFill/>
          <a:ln>
            <a:miter lim="800000"/>
            <a:headEnd/>
            <a:tailEnd/>
          </a:ln>
        </p:spPr>
        <p:txBody>
          <a:bodyPr/>
          <a:lstStyle/>
          <a:p>
            <a:fld id="{0C25DF65-C925-4428-96AA-FA0D53AEE74B}" type="slidenum">
              <a:rPr lang="en-US"/>
              <a:pPr/>
              <a:t>3</a:t>
            </a:fld>
            <a:endParaRPr lang="en-US"/>
          </a:p>
        </p:txBody>
      </p:sp>
      <p:pic>
        <p:nvPicPr>
          <p:cNvPr id="20482" name="Picture 6" descr="africa map.gif"/>
          <p:cNvPicPr>
            <a:picLocks noChangeAspect="1"/>
          </p:cNvPicPr>
          <p:nvPr/>
        </p:nvPicPr>
        <p:blipFill>
          <a:blip r:embed="rId2"/>
          <a:srcRect/>
          <a:stretch>
            <a:fillRect/>
          </a:stretch>
        </p:blipFill>
        <p:spPr bwMode="auto">
          <a:xfrm>
            <a:off x="228600" y="228600"/>
            <a:ext cx="4278313" cy="4495800"/>
          </a:xfrm>
          <a:prstGeom prst="rect">
            <a:avLst/>
          </a:prstGeom>
          <a:noFill/>
          <a:ln w="9525">
            <a:noFill/>
            <a:miter lim="800000"/>
            <a:headEnd/>
            <a:tailEnd/>
          </a:ln>
        </p:spPr>
      </p:pic>
      <p:pic>
        <p:nvPicPr>
          <p:cNvPr id="20483" name="Picture 7" descr="cameroon-map.gif"/>
          <p:cNvPicPr>
            <a:picLocks noChangeAspect="1"/>
          </p:cNvPicPr>
          <p:nvPr/>
        </p:nvPicPr>
        <p:blipFill>
          <a:blip r:embed="rId3"/>
          <a:srcRect/>
          <a:stretch>
            <a:fillRect/>
          </a:stretch>
        </p:blipFill>
        <p:spPr bwMode="auto">
          <a:xfrm>
            <a:off x="4572000" y="1978025"/>
            <a:ext cx="4238625" cy="442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2"/>
          <p:cNvSpPr>
            <a:spLocks noGrp="1"/>
          </p:cNvSpPr>
          <p:nvPr>
            <p:ph type="title"/>
          </p:nvPr>
        </p:nvSpPr>
        <p:spPr/>
        <p:txBody>
          <a:bodyPr/>
          <a:lstStyle/>
          <a:p>
            <a:r>
              <a:rPr lang="en-GB" smtClean="0">
                <a:ea typeface="ＭＳ Ｐゴシック" pitchFamily="34" charset="-128"/>
              </a:rPr>
              <a:t>Uptake of PMTCT Services</a:t>
            </a:r>
          </a:p>
        </p:txBody>
      </p:sp>
      <p:sp>
        <p:nvSpPr>
          <p:cNvPr id="57346" name="Slide Number Placeholder 1"/>
          <p:cNvSpPr>
            <a:spLocks noGrp="1"/>
          </p:cNvSpPr>
          <p:nvPr>
            <p:ph type="sldNum" sz="quarter" idx="12"/>
          </p:nvPr>
        </p:nvSpPr>
        <p:spPr bwMode="auto">
          <a:noFill/>
          <a:ln>
            <a:miter lim="800000"/>
            <a:headEnd/>
            <a:tailEnd/>
          </a:ln>
        </p:spPr>
        <p:txBody>
          <a:bodyPr/>
          <a:lstStyle/>
          <a:p>
            <a:fld id="{F859A682-587A-4E1F-8E20-B8B243C17CB0}" type="slidenum">
              <a:rPr lang="en-US"/>
              <a:pPr/>
              <a:t>30</a:t>
            </a:fld>
            <a:endParaRPr lang="en-US"/>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381000" y="5943600"/>
            <a:ext cx="8229600" cy="563563"/>
          </a:xfrm>
        </p:spPr>
        <p:txBody>
          <a:bodyPr/>
          <a:lstStyle/>
          <a:p>
            <a:pPr eaLnBrk="1" hangingPunct="1"/>
            <a:r>
              <a:rPr lang="en-US" sz="2800" smtClean="0">
                <a:ea typeface="ＭＳ Ｐゴシック" pitchFamily="34" charset="-128"/>
              </a:rPr>
              <a:t>Training of service providers in PMTCT.</a:t>
            </a:r>
          </a:p>
        </p:txBody>
      </p:sp>
      <p:pic>
        <p:nvPicPr>
          <p:cNvPr id="58370" name="Content Placeholder 4" descr="DSC00714.JPG"/>
          <p:cNvPicPr>
            <a:picLocks noGrp="1" noChangeAspect="1"/>
          </p:cNvPicPr>
          <p:nvPr>
            <p:ph idx="1"/>
          </p:nvPr>
        </p:nvPicPr>
        <p:blipFill>
          <a:blip r:embed="rId3"/>
          <a:srcRect/>
          <a:stretch>
            <a:fillRect/>
          </a:stretch>
        </p:blipFill>
        <p:spPr>
          <a:xfrm>
            <a:off x="533400" y="609600"/>
            <a:ext cx="8229600" cy="5334000"/>
          </a:xfrm>
        </p:spPr>
      </p:pic>
      <p:sp>
        <p:nvSpPr>
          <p:cNvPr id="58371" name="Slide Number Placeholder 3"/>
          <p:cNvSpPr>
            <a:spLocks noGrp="1"/>
          </p:cNvSpPr>
          <p:nvPr>
            <p:ph type="sldNum" sz="quarter" idx="12"/>
          </p:nvPr>
        </p:nvSpPr>
        <p:spPr bwMode="auto">
          <a:noFill/>
          <a:ln>
            <a:miter lim="800000"/>
            <a:headEnd/>
            <a:tailEnd/>
          </a:ln>
        </p:spPr>
        <p:txBody>
          <a:bodyPr/>
          <a:lstStyle/>
          <a:p>
            <a:fld id="{D5BBD9FB-A73F-4DAD-AB20-8BBBD110AD34}" type="slidenum">
              <a:rPr lang="en-US"/>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smtClean="0">
                <a:ea typeface="ＭＳ Ｐゴシック" pitchFamily="34" charset="-128"/>
              </a:rPr>
              <a:t>Pic of comm</a:t>
            </a:r>
          </a:p>
        </p:txBody>
      </p:sp>
      <p:pic>
        <p:nvPicPr>
          <p:cNvPr id="60418" name="Content Placeholder 6" descr="community.JPG"/>
          <p:cNvPicPr>
            <a:picLocks noGrp="1" noChangeAspect="1"/>
          </p:cNvPicPr>
          <p:nvPr>
            <p:ph idx="1"/>
          </p:nvPr>
        </p:nvPicPr>
        <p:blipFill>
          <a:blip r:embed="rId3"/>
          <a:srcRect/>
          <a:stretch>
            <a:fillRect/>
          </a:stretch>
        </p:blipFill>
        <p:spPr>
          <a:xfrm>
            <a:off x="214313" y="428625"/>
            <a:ext cx="8643937" cy="5286375"/>
          </a:xfrm>
        </p:spPr>
      </p:pic>
      <p:sp>
        <p:nvSpPr>
          <p:cNvPr id="60419" name="Slide Number Placeholder 4"/>
          <p:cNvSpPr>
            <a:spLocks noGrp="1"/>
          </p:cNvSpPr>
          <p:nvPr>
            <p:ph type="sldNum" sz="quarter" idx="12"/>
          </p:nvPr>
        </p:nvSpPr>
        <p:spPr bwMode="auto">
          <a:xfrm>
            <a:off x="3124200" y="6356350"/>
            <a:ext cx="2895600" cy="365125"/>
          </a:xfrm>
          <a:noFill/>
          <a:ln>
            <a:miter lim="800000"/>
            <a:headEnd/>
            <a:tailEnd/>
          </a:ln>
        </p:spPr>
        <p:txBody>
          <a:bodyPr/>
          <a:lstStyle/>
          <a:p>
            <a:pPr algn="ctr"/>
            <a:fld id="{46B9D796-42CC-45FB-9C69-8F183DDEE448}" type="slidenum">
              <a:rPr lang="en-GB"/>
              <a:pPr algn="ctr"/>
              <a:t>32</a:t>
            </a:fld>
            <a:endParaRPr lang="en-GB"/>
          </a:p>
        </p:txBody>
      </p:sp>
      <p:sp>
        <p:nvSpPr>
          <p:cNvPr id="60420" name="Rectangle 7"/>
          <p:cNvSpPr>
            <a:spLocks noChangeArrowheads="1"/>
          </p:cNvSpPr>
          <p:nvPr/>
        </p:nvSpPr>
        <p:spPr bwMode="auto">
          <a:xfrm>
            <a:off x="214313" y="5715000"/>
            <a:ext cx="8572500" cy="646113"/>
          </a:xfrm>
          <a:prstGeom prst="rect">
            <a:avLst/>
          </a:prstGeom>
          <a:noFill/>
          <a:ln w="9525">
            <a:noFill/>
            <a:miter lim="800000"/>
            <a:headEnd/>
            <a:tailEnd/>
          </a:ln>
        </p:spPr>
        <p:txBody>
          <a:bodyPr>
            <a:spAutoFit/>
          </a:bodyPr>
          <a:lstStyle/>
          <a:p>
            <a:pPr algn="ctr" eaLnBrk="1" hangingPunct="1"/>
            <a:r>
              <a:rPr lang="en-US">
                <a:latin typeface="Calibri" pitchFamily="34" charset="0"/>
              </a:rPr>
              <a:t>Cross section of community stakeholders after a workshop in communication for PMTCT/PC</a:t>
            </a:r>
          </a:p>
        </p:txBody>
      </p:sp>
    </p:spTree>
  </p:cSld>
  <p:clrMapOvr>
    <a:masterClrMapping/>
  </p:clrMapOvr>
  <p:transition advTm="30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eaLnBrk="1" hangingPunct="1"/>
            <a:endParaRPr lang="en-US" smtClean="0">
              <a:ea typeface="ＭＳ Ｐゴシック" pitchFamily="34" charset="-128"/>
            </a:endParaRPr>
          </a:p>
        </p:txBody>
      </p:sp>
      <p:pic>
        <p:nvPicPr>
          <p:cNvPr id="62466" name="Content Placeholder 6" descr="nutritional.jpg"/>
          <p:cNvPicPr>
            <a:picLocks noGrp="1" noChangeAspect="1"/>
          </p:cNvPicPr>
          <p:nvPr>
            <p:ph idx="1"/>
          </p:nvPr>
        </p:nvPicPr>
        <p:blipFill>
          <a:blip r:embed="rId3"/>
          <a:srcRect/>
          <a:stretch>
            <a:fillRect/>
          </a:stretch>
        </p:blipFill>
        <p:spPr>
          <a:xfrm>
            <a:off x="428625" y="214313"/>
            <a:ext cx="8286750" cy="5500687"/>
          </a:xfrm>
        </p:spPr>
      </p:pic>
      <p:sp>
        <p:nvSpPr>
          <p:cNvPr id="62467" name="Slide Number Placeholder 5"/>
          <p:cNvSpPr>
            <a:spLocks noGrp="1"/>
          </p:cNvSpPr>
          <p:nvPr>
            <p:ph type="sldNum" sz="quarter" idx="12"/>
          </p:nvPr>
        </p:nvSpPr>
        <p:spPr bwMode="auto">
          <a:xfrm>
            <a:off x="3124200" y="6356350"/>
            <a:ext cx="2895600" cy="365125"/>
          </a:xfrm>
          <a:noFill/>
          <a:ln>
            <a:miter lim="800000"/>
            <a:headEnd/>
            <a:tailEnd/>
          </a:ln>
        </p:spPr>
        <p:txBody>
          <a:bodyPr/>
          <a:lstStyle/>
          <a:p>
            <a:pPr algn="ctr"/>
            <a:fld id="{9706D062-DF15-40F7-87CD-4EB30C48D57A}" type="slidenum">
              <a:rPr lang="en-GB"/>
              <a:pPr algn="ctr"/>
              <a:t>33</a:t>
            </a:fld>
            <a:endParaRPr lang="en-GB"/>
          </a:p>
        </p:txBody>
      </p:sp>
      <p:sp>
        <p:nvSpPr>
          <p:cNvPr id="62468" name="Rectangle 7"/>
          <p:cNvSpPr>
            <a:spLocks noChangeArrowheads="1"/>
          </p:cNvSpPr>
          <p:nvPr/>
        </p:nvSpPr>
        <p:spPr bwMode="auto">
          <a:xfrm>
            <a:off x="428625" y="5786438"/>
            <a:ext cx="8215313" cy="323850"/>
          </a:xfrm>
          <a:prstGeom prst="rect">
            <a:avLst/>
          </a:prstGeom>
          <a:noFill/>
          <a:ln w="9525">
            <a:noFill/>
            <a:miter lim="800000"/>
            <a:headEnd/>
            <a:tailEnd/>
          </a:ln>
        </p:spPr>
        <p:txBody>
          <a:bodyPr>
            <a:spAutoFit/>
          </a:bodyPr>
          <a:lstStyle/>
          <a:p>
            <a:pPr algn="ctr" eaLnBrk="1" hangingPunct="1">
              <a:lnSpc>
                <a:spcPct val="80000"/>
              </a:lnSpc>
            </a:pPr>
            <a:r>
              <a:rPr lang="en-US">
                <a:solidFill>
                  <a:srgbClr val="000000"/>
                </a:solidFill>
                <a:latin typeface="Calibri" pitchFamily="34" charset="0"/>
              </a:rPr>
              <a:t>Children infected with HIV received nutritional support</a:t>
            </a:r>
            <a:endParaRPr lang="en-GB">
              <a:solidFill>
                <a:srgbClr val="000000"/>
              </a:solidFill>
              <a:latin typeface="Calibri" pitchFamily="34" charset="0"/>
            </a:endParaRPr>
          </a:p>
        </p:txBody>
      </p:sp>
    </p:spTree>
  </p:cSld>
  <p:clrMapOvr>
    <a:masterClrMapping/>
  </p:clrMapOvr>
  <p:transition advTm="30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4"/>
          <p:cNvSpPr>
            <a:spLocks noGrp="1"/>
          </p:cNvSpPr>
          <p:nvPr>
            <p:ph type="title"/>
          </p:nvPr>
        </p:nvSpPr>
        <p:spPr/>
        <p:txBody>
          <a:bodyPr/>
          <a:lstStyle/>
          <a:p>
            <a:r>
              <a:rPr lang="en-GB" smtClean="0">
                <a:ea typeface="ＭＳ Ｐゴシック" pitchFamily="34" charset="-128"/>
              </a:rPr>
              <a:t>Children</a:t>
            </a:r>
            <a:r>
              <a:rPr lang="en-GB" altLang="en-US" smtClean="0">
                <a:ea typeface="ＭＳ Ｐゴシック" pitchFamily="34" charset="-128"/>
              </a:rPr>
              <a:t>’</a:t>
            </a:r>
            <a:r>
              <a:rPr lang="en-GB" smtClean="0">
                <a:ea typeface="ＭＳ Ｐゴシック" pitchFamily="34" charset="-128"/>
              </a:rPr>
              <a:t>s Club</a:t>
            </a:r>
          </a:p>
        </p:txBody>
      </p:sp>
      <p:sp>
        <p:nvSpPr>
          <p:cNvPr id="64514" name="Text Placeholder 5"/>
          <p:cNvSpPr>
            <a:spLocks noGrp="1"/>
          </p:cNvSpPr>
          <p:nvPr>
            <p:ph type="body" idx="1"/>
          </p:nvPr>
        </p:nvSpPr>
        <p:spPr/>
        <p:txBody>
          <a:bodyPr/>
          <a:lstStyle/>
          <a:p>
            <a:pPr algn="ctr"/>
            <a:r>
              <a:rPr lang="en-GB" sz="1800" smtClean="0">
                <a:ea typeface="ＭＳ Ｐゴシック" pitchFamily="34" charset="-128"/>
              </a:rPr>
              <a:t>Children play with toys while waiting for their ARVs</a:t>
            </a:r>
          </a:p>
        </p:txBody>
      </p:sp>
      <p:sp>
        <p:nvSpPr>
          <p:cNvPr id="64515" name="Text Placeholder 7"/>
          <p:cNvSpPr>
            <a:spLocks noGrp="1"/>
          </p:cNvSpPr>
          <p:nvPr>
            <p:ph type="body" sz="quarter" idx="3"/>
          </p:nvPr>
        </p:nvSpPr>
        <p:spPr/>
        <p:txBody>
          <a:bodyPr/>
          <a:lstStyle/>
          <a:p>
            <a:pPr algn="ctr"/>
            <a:r>
              <a:rPr lang="en-GB" sz="1800" smtClean="0">
                <a:ea typeface="ＭＳ Ｐゴシック" pitchFamily="34" charset="-128"/>
              </a:rPr>
              <a:t>Unicef / Andorra delegation visits children club.</a:t>
            </a:r>
          </a:p>
        </p:txBody>
      </p:sp>
      <p:pic>
        <p:nvPicPr>
          <p:cNvPr id="64516" name="Content Placeholder 10" descr="IMG_1795.JPG"/>
          <p:cNvPicPr>
            <a:picLocks noGrp="1" noChangeAspect="1"/>
          </p:cNvPicPr>
          <p:nvPr>
            <p:ph sz="quarter" idx="4"/>
          </p:nvPr>
        </p:nvPicPr>
        <p:blipFill>
          <a:blip r:embed="rId2"/>
          <a:srcRect/>
          <a:stretch>
            <a:fillRect/>
          </a:stretch>
        </p:blipFill>
        <p:spPr>
          <a:xfrm>
            <a:off x="4645025" y="2635250"/>
            <a:ext cx="4041775" cy="3030538"/>
          </a:xfrm>
        </p:spPr>
      </p:pic>
      <p:sp>
        <p:nvSpPr>
          <p:cNvPr id="64517" name="Slide Number Placeholder 3"/>
          <p:cNvSpPr>
            <a:spLocks noGrp="1"/>
          </p:cNvSpPr>
          <p:nvPr>
            <p:ph type="sldNum" sz="quarter" idx="12"/>
          </p:nvPr>
        </p:nvSpPr>
        <p:spPr bwMode="auto">
          <a:noFill/>
          <a:ln>
            <a:miter lim="800000"/>
            <a:headEnd/>
            <a:tailEnd/>
          </a:ln>
        </p:spPr>
        <p:txBody>
          <a:bodyPr/>
          <a:lstStyle/>
          <a:p>
            <a:fld id="{4A00D9F1-2D7E-4DC6-AA68-DFA9EC0228C3}" type="slidenum">
              <a:rPr lang="en-US"/>
              <a:pPr/>
              <a:t>34</a:t>
            </a:fld>
            <a:endParaRPr lang="en-US"/>
          </a:p>
        </p:txBody>
      </p:sp>
      <p:pic>
        <p:nvPicPr>
          <p:cNvPr id="64518" name="Content Placeholder 12" descr="IMG_2316.JPG"/>
          <p:cNvPicPr>
            <a:picLocks noGrp="1" noChangeAspect="1"/>
          </p:cNvPicPr>
          <p:nvPr>
            <p:ph sz="half" idx="2"/>
          </p:nvPr>
        </p:nvPicPr>
        <p:blipFill>
          <a:blip r:embed="rId3"/>
          <a:srcRect/>
          <a:stretch>
            <a:fillRect/>
          </a:stretch>
        </p:blipFill>
        <p:spPr>
          <a:xfrm>
            <a:off x="457200" y="2641600"/>
            <a:ext cx="4040188" cy="3017838"/>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381000"/>
            <a:ext cx="8229600" cy="6019800"/>
          </a:xfrm>
        </p:spPr>
        <p:txBody>
          <a:bodyPr rtlCol="0">
            <a:normAutofit fontScale="92500"/>
          </a:bodyPr>
          <a:lstStyle/>
          <a:p>
            <a:pPr eaLnBrk="1" fontAlgn="auto" hangingPunct="1">
              <a:spcAft>
                <a:spcPts val="0"/>
              </a:spcAft>
              <a:buFont typeface="Arial" pitchFamily="34" charset="0"/>
              <a:buNone/>
              <a:defRPr/>
            </a:pPr>
            <a:r>
              <a:rPr lang="en-US" b="1" dirty="0" smtClean="0">
                <a:ea typeface="+mn-ea"/>
                <a:cs typeface="+mn-cs"/>
              </a:rPr>
              <a:t>Care and Support.</a:t>
            </a:r>
          </a:p>
          <a:p>
            <a:pPr marL="514350" indent="-514350" eaLnBrk="1" fontAlgn="auto" hangingPunct="1">
              <a:spcAft>
                <a:spcPts val="0"/>
              </a:spcAft>
              <a:buFont typeface="+mj-lt"/>
              <a:buAutoNum type="arabicPeriod"/>
              <a:defRPr/>
            </a:pPr>
            <a:r>
              <a:rPr lang="en-US" sz="3300" dirty="0" smtClean="0">
                <a:ea typeface="+mn-ea"/>
                <a:cs typeface="+mn-cs"/>
              </a:rPr>
              <a:t>Over 70 Community Based Groups (CBO) have been trained and are working with OVCs.</a:t>
            </a:r>
          </a:p>
          <a:p>
            <a:pPr marL="514350" indent="-514350" eaLnBrk="1" fontAlgn="auto" hangingPunct="1">
              <a:spcAft>
                <a:spcPts val="0"/>
              </a:spcAft>
              <a:buFont typeface="+mj-lt"/>
              <a:buAutoNum type="arabicPeriod"/>
              <a:defRPr/>
            </a:pPr>
            <a:r>
              <a:rPr lang="en-US" sz="3300" dirty="0" smtClean="0">
                <a:ea typeface="+mn-ea"/>
                <a:cs typeface="+mn-cs"/>
              </a:rPr>
              <a:t>A total of 100 PLWHA and caregivers to OVCs have benefitted from an Income Generating Activity since 2007.</a:t>
            </a:r>
          </a:p>
          <a:p>
            <a:pPr marL="514350" indent="-514350" eaLnBrk="1" fontAlgn="auto" hangingPunct="1">
              <a:spcAft>
                <a:spcPts val="0"/>
              </a:spcAft>
              <a:buFont typeface="+mj-lt"/>
              <a:buAutoNum type="arabicPeriod"/>
              <a:defRPr/>
            </a:pPr>
            <a:r>
              <a:rPr lang="en-US" dirty="0" smtClean="0">
                <a:ea typeface="+mn-ea"/>
                <a:cs typeface="+mn-cs"/>
              </a:rPr>
              <a:t>Over 6000 home visits have been effected to 820 HIV infected clients. Activities of home visits include </a:t>
            </a:r>
            <a:r>
              <a:rPr lang="en-US" sz="3300" dirty="0" smtClean="0">
                <a:ea typeface="+mn-ea"/>
                <a:cs typeface="+mn-cs"/>
              </a:rPr>
              <a:t>tracing of clients lost to follow up, adherence monitoring, nutritional and hygienic assessment and psychosocial and spiritual support.</a:t>
            </a:r>
            <a:endParaRPr lang="en-US" sz="3300" dirty="0">
              <a:ea typeface="+mn-ea"/>
              <a:cs typeface="+mn-cs"/>
            </a:endParaRPr>
          </a:p>
        </p:txBody>
      </p:sp>
      <p:sp>
        <p:nvSpPr>
          <p:cNvPr id="65538" name="Slide Number Placeholder 3"/>
          <p:cNvSpPr>
            <a:spLocks noGrp="1"/>
          </p:cNvSpPr>
          <p:nvPr>
            <p:ph type="sldNum" sz="quarter" idx="12"/>
          </p:nvPr>
        </p:nvSpPr>
        <p:spPr bwMode="auto">
          <a:noFill/>
          <a:ln>
            <a:miter lim="800000"/>
            <a:headEnd/>
            <a:tailEnd/>
          </a:ln>
        </p:spPr>
        <p:txBody>
          <a:bodyPr/>
          <a:lstStyle/>
          <a:p>
            <a:fld id="{45B96D4F-0B08-4FD2-BA15-040822175726}" type="slidenum">
              <a:rPr lang="en-US"/>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2"/>
          <p:cNvSpPr>
            <a:spLocks noGrp="1"/>
          </p:cNvSpPr>
          <p:nvPr>
            <p:ph type="title"/>
          </p:nvPr>
        </p:nvSpPr>
        <p:spPr/>
        <p:txBody>
          <a:bodyPr/>
          <a:lstStyle/>
          <a:p>
            <a:r>
              <a:rPr lang="en-GB" smtClean="0">
                <a:ea typeface="ＭＳ Ｐゴシック" pitchFamily="34" charset="-128"/>
              </a:rPr>
              <a:t>Judicial Assistance to OVCs</a:t>
            </a:r>
          </a:p>
        </p:txBody>
      </p:sp>
      <p:sp>
        <p:nvSpPr>
          <p:cNvPr id="67586" name="Text Placeholder 3"/>
          <p:cNvSpPr>
            <a:spLocks noGrp="1"/>
          </p:cNvSpPr>
          <p:nvPr>
            <p:ph type="body" idx="1"/>
          </p:nvPr>
        </p:nvSpPr>
        <p:spPr/>
        <p:txBody>
          <a:bodyPr/>
          <a:lstStyle/>
          <a:p>
            <a:pPr algn="ctr"/>
            <a:endParaRPr lang="en-GB" smtClean="0">
              <a:ea typeface="ＭＳ Ｐゴシック" pitchFamily="34" charset="-128"/>
            </a:endParaRPr>
          </a:p>
        </p:txBody>
      </p:sp>
      <p:pic>
        <p:nvPicPr>
          <p:cNvPr id="67587" name="Content Placeholder 7" descr="pictures 973.jpg"/>
          <p:cNvPicPr>
            <a:picLocks noGrp="1" noChangeAspect="1"/>
          </p:cNvPicPr>
          <p:nvPr>
            <p:ph sz="half" idx="2"/>
          </p:nvPr>
        </p:nvPicPr>
        <p:blipFill>
          <a:blip r:embed="rId2"/>
          <a:srcRect/>
          <a:stretch>
            <a:fillRect/>
          </a:stretch>
        </p:blipFill>
        <p:spPr>
          <a:xfrm>
            <a:off x="457200" y="2635250"/>
            <a:ext cx="4040188" cy="3030538"/>
          </a:xfrm>
        </p:spPr>
      </p:pic>
      <p:sp>
        <p:nvSpPr>
          <p:cNvPr id="67588" name="Text Placeholder 5"/>
          <p:cNvSpPr>
            <a:spLocks noGrp="1"/>
          </p:cNvSpPr>
          <p:nvPr>
            <p:ph type="body" sz="quarter" idx="3"/>
          </p:nvPr>
        </p:nvSpPr>
        <p:spPr/>
        <p:txBody>
          <a:bodyPr/>
          <a:lstStyle/>
          <a:p>
            <a:pPr algn="ctr"/>
            <a:endParaRPr lang="en-GB" smtClean="0">
              <a:ea typeface="ＭＳ Ｐゴシック" pitchFamily="34" charset="-128"/>
            </a:endParaRPr>
          </a:p>
        </p:txBody>
      </p:sp>
      <p:sp>
        <p:nvSpPr>
          <p:cNvPr id="67589" name="Slide Number Placeholder 1"/>
          <p:cNvSpPr>
            <a:spLocks noGrp="1"/>
          </p:cNvSpPr>
          <p:nvPr>
            <p:ph type="sldNum" sz="quarter" idx="12"/>
          </p:nvPr>
        </p:nvSpPr>
        <p:spPr bwMode="auto">
          <a:noFill/>
          <a:ln>
            <a:miter lim="800000"/>
            <a:headEnd/>
            <a:tailEnd/>
          </a:ln>
        </p:spPr>
        <p:txBody>
          <a:bodyPr/>
          <a:lstStyle/>
          <a:p>
            <a:fld id="{BCC025E9-CA84-4272-B72F-42838B9C68BD}" type="slidenum">
              <a:rPr lang="en-US"/>
              <a:pPr/>
              <a:t>36</a:t>
            </a:fld>
            <a:endParaRPr lang="en-US"/>
          </a:p>
        </p:txBody>
      </p:sp>
      <p:pic>
        <p:nvPicPr>
          <p:cNvPr id="67590" name="Content Placeholder 10" descr="pictures 975.jpg"/>
          <p:cNvPicPr>
            <a:picLocks noGrp="1" noChangeAspect="1"/>
          </p:cNvPicPr>
          <p:nvPr>
            <p:ph sz="quarter" idx="4"/>
          </p:nvPr>
        </p:nvPicPr>
        <p:blipFill>
          <a:blip r:embed="rId3" cstate="print"/>
          <a:srcRect/>
          <a:stretch>
            <a:fillRect/>
          </a:stretch>
        </p:blipFill>
        <p:spPr>
          <a:xfrm>
            <a:off x="5184775" y="2174875"/>
            <a:ext cx="2962275" cy="3951288"/>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GB" smtClean="0">
                <a:ea typeface="ＭＳ Ｐゴシック" pitchFamily="34" charset="-128"/>
              </a:rPr>
              <a:t>Vocational Training</a:t>
            </a:r>
          </a:p>
        </p:txBody>
      </p:sp>
      <p:sp>
        <p:nvSpPr>
          <p:cNvPr id="68610" name="Text Placeholder 2"/>
          <p:cNvSpPr>
            <a:spLocks noGrp="1"/>
          </p:cNvSpPr>
          <p:nvPr>
            <p:ph type="body" idx="1"/>
          </p:nvPr>
        </p:nvSpPr>
        <p:spPr/>
        <p:txBody>
          <a:bodyPr/>
          <a:lstStyle/>
          <a:p>
            <a:endParaRPr lang="en-GB" smtClean="0">
              <a:ea typeface="ＭＳ Ｐゴシック" pitchFamily="34" charset="-128"/>
            </a:endParaRPr>
          </a:p>
        </p:txBody>
      </p:sp>
      <p:pic>
        <p:nvPicPr>
          <p:cNvPr id="68611" name="Content Placeholder 7" descr="pictures 978.jpg"/>
          <p:cNvPicPr>
            <a:picLocks noGrp="1" noChangeAspect="1"/>
          </p:cNvPicPr>
          <p:nvPr>
            <p:ph sz="half" idx="2"/>
          </p:nvPr>
        </p:nvPicPr>
        <p:blipFill>
          <a:blip r:embed="rId2"/>
          <a:srcRect/>
          <a:stretch>
            <a:fillRect/>
          </a:stretch>
        </p:blipFill>
        <p:spPr>
          <a:xfrm>
            <a:off x="457200" y="2635250"/>
            <a:ext cx="4040188" cy="3030538"/>
          </a:xfrm>
        </p:spPr>
      </p:pic>
      <p:sp>
        <p:nvSpPr>
          <p:cNvPr id="68612" name="Text Placeholder 4"/>
          <p:cNvSpPr>
            <a:spLocks noGrp="1"/>
          </p:cNvSpPr>
          <p:nvPr>
            <p:ph type="body" sz="quarter" idx="3"/>
          </p:nvPr>
        </p:nvSpPr>
        <p:spPr/>
        <p:txBody>
          <a:bodyPr/>
          <a:lstStyle/>
          <a:p>
            <a:endParaRPr lang="en-GB" smtClean="0">
              <a:ea typeface="ＭＳ Ｐゴシック" pitchFamily="34" charset="-128"/>
            </a:endParaRPr>
          </a:p>
        </p:txBody>
      </p:sp>
      <p:pic>
        <p:nvPicPr>
          <p:cNvPr id="68613" name="Content Placeholder 8" descr="pictures 990.jpg"/>
          <p:cNvPicPr>
            <a:picLocks noGrp="1" noChangeAspect="1"/>
          </p:cNvPicPr>
          <p:nvPr>
            <p:ph sz="quarter" idx="4"/>
          </p:nvPr>
        </p:nvPicPr>
        <p:blipFill>
          <a:blip r:embed="rId3"/>
          <a:srcRect/>
          <a:stretch>
            <a:fillRect/>
          </a:stretch>
        </p:blipFill>
        <p:spPr>
          <a:xfrm>
            <a:off x="4645025" y="2635250"/>
            <a:ext cx="4041775" cy="3030538"/>
          </a:xfrm>
        </p:spPr>
      </p:pic>
      <p:sp>
        <p:nvSpPr>
          <p:cNvPr id="68614" name="Slide Number Placeholder 6"/>
          <p:cNvSpPr>
            <a:spLocks noGrp="1"/>
          </p:cNvSpPr>
          <p:nvPr>
            <p:ph type="sldNum" sz="quarter" idx="12"/>
          </p:nvPr>
        </p:nvSpPr>
        <p:spPr bwMode="auto">
          <a:noFill/>
          <a:ln>
            <a:miter lim="800000"/>
            <a:headEnd/>
            <a:tailEnd/>
          </a:ln>
        </p:spPr>
        <p:txBody>
          <a:bodyPr/>
          <a:lstStyle/>
          <a:p>
            <a:fld id="{AF92171E-B145-49D5-A6AC-FF4A938BC96D}" type="slidenum">
              <a:rPr lang="en-US"/>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r>
              <a:rPr lang="en-GB" smtClean="0">
                <a:ea typeface="ＭＳ Ｐゴシック" pitchFamily="34" charset="-128"/>
              </a:rPr>
              <a:t>Home Visits</a:t>
            </a:r>
          </a:p>
        </p:txBody>
      </p:sp>
      <p:sp>
        <p:nvSpPr>
          <p:cNvPr id="69634" name="Text Placeholder 2"/>
          <p:cNvSpPr>
            <a:spLocks noGrp="1"/>
          </p:cNvSpPr>
          <p:nvPr>
            <p:ph type="body" idx="1"/>
          </p:nvPr>
        </p:nvSpPr>
        <p:spPr/>
        <p:txBody>
          <a:bodyPr/>
          <a:lstStyle/>
          <a:p>
            <a:pPr algn="ctr"/>
            <a:r>
              <a:rPr lang="en-GB" sz="1600" smtClean="0">
                <a:ea typeface="ＭＳ Ｐゴシック" pitchFamily="34" charset="-128"/>
              </a:rPr>
              <a:t>Supply ARV at home.</a:t>
            </a:r>
          </a:p>
        </p:txBody>
      </p:sp>
      <p:pic>
        <p:nvPicPr>
          <p:cNvPr id="69635" name="Content Placeholder 7" descr="pictures 229.jpg"/>
          <p:cNvPicPr>
            <a:picLocks noGrp="1" noChangeAspect="1"/>
          </p:cNvPicPr>
          <p:nvPr>
            <p:ph sz="half" idx="2"/>
          </p:nvPr>
        </p:nvPicPr>
        <p:blipFill>
          <a:blip r:embed="rId2"/>
          <a:srcRect/>
          <a:stretch>
            <a:fillRect/>
          </a:stretch>
        </p:blipFill>
        <p:spPr>
          <a:xfrm>
            <a:off x="457200" y="2635250"/>
            <a:ext cx="4040188" cy="3030538"/>
          </a:xfrm>
        </p:spPr>
      </p:pic>
      <p:sp>
        <p:nvSpPr>
          <p:cNvPr id="69636" name="Text Placeholder 4"/>
          <p:cNvSpPr>
            <a:spLocks noGrp="1"/>
          </p:cNvSpPr>
          <p:nvPr>
            <p:ph type="body" sz="quarter" idx="3"/>
          </p:nvPr>
        </p:nvSpPr>
        <p:spPr/>
        <p:txBody>
          <a:bodyPr/>
          <a:lstStyle/>
          <a:p>
            <a:pPr algn="ctr"/>
            <a:r>
              <a:rPr lang="en-GB" sz="1600" smtClean="0">
                <a:ea typeface="ＭＳ Ｐゴシック" pitchFamily="34" charset="-128"/>
              </a:rPr>
              <a:t>Donations</a:t>
            </a:r>
          </a:p>
        </p:txBody>
      </p:sp>
      <p:pic>
        <p:nvPicPr>
          <p:cNvPr id="69637" name="Content Placeholder 8" descr="Picture 011.jpg"/>
          <p:cNvPicPr>
            <a:picLocks noGrp="1" noChangeAspect="1"/>
          </p:cNvPicPr>
          <p:nvPr>
            <p:ph sz="quarter" idx="4"/>
          </p:nvPr>
        </p:nvPicPr>
        <p:blipFill>
          <a:blip r:embed="rId3"/>
          <a:srcRect/>
          <a:stretch>
            <a:fillRect/>
          </a:stretch>
        </p:blipFill>
        <p:spPr>
          <a:xfrm>
            <a:off x="4645025" y="2635250"/>
            <a:ext cx="4041775" cy="3030538"/>
          </a:xfrm>
        </p:spPr>
      </p:pic>
      <p:sp>
        <p:nvSpPr>
          <p:cNvPr id="69638" name="Slide Number Placeholder 6"/>
          <p:cNvSpPr>
            <a:spLocks noGrp="1"/>
          </p:cNvSpPr>
          <p:nvPr>
            <p:ph type="sldNum" sz="quarter" idx="12"/>
          </p:nvPr>
        </p:nvSpPr>
        <p:spPr bwMode="auto">
          <a:noFill/>
          <a:ln>
            <a:miter lim="800000"/>
            <a:headEnd/>
            <a:tailEnd/>
          </a:ln>
        </p:spPr>
        <p:txBody>
          <a:bodyPr/>
          <a:lstStyle/>
          <a:p>
            <a:fld id="{9D11277C-968D-4529-8BC4-271414164D24}" type="slidenum">
              <a:rPr lang="en-US"/>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GB" smtClean="0">
                <a:ea typeface="ＭＳ Ｐゴシック" pitchFamily="34" charset="-128"/>
              </a:rPr>
              <a:t>Home Visits</a:t>
            </a:r>
          </a:p>
        </p:txBody>
      </p:sp>
      <p:sp>
        <p:nvSpPr>
          <p:cNvPr id="70658" name="Text Placeholder 2"/>
          <p:cNvSpPr>
            <a:spLocks noGrp="1"/>
          </p:cNvSpPr>
          <p:nvPr>
            <p:ph type="body" idx="1"/>
          </p:nvPr>
        </p:nvSpPr>
        <p:spPr/>
        <p:txBody>
          <a:bodyPr/>
          <a:lstStyle/>
          <a:p>
            <a:endParaRPr lang="en-GB" smtClean="0">
              <a:ea typeface="ＭＳ Ｐゴシック" pitchFamily="34" charset="-128"/>
            </a:endParaRPr>
          </a:p>
        </p:txBody>
      </p:sp>
      <p:pic>
        <p:nvPicPr>
          <p:cNvPr id="70659" name="Content Placeholder 7" descr="IMG_4248.JPG"/>
          <p:cNvPicPr>
            <a:picLocks noGrp="1" noChangeAspect="1"/>
          </p:cNvPicPr>
          <p:nvPr>
            <p:ph sz="half" idx="2"/>
          </p:nvPr>
        </p:nvPicPr>
        <p:blipFill>
          <a:blip r:embed="rId2"/>
          <a:srcRect/>
          <a:stretch>
            <a:fillRect/>
          </a:stretch>
        </p:blipFill>
        <p:spPr>
          <a:xfrm>
            <a:off x="457200" y="2590800"/>
            <a:ext cx="4040188" cy="2789238"/>
          </a:xfrm>
        </p:spPr>
      </p:pic>
      <p:sp>
        <p:nvSpPr>
          <p:cNvPr id="70660" name="Text Placeholder 4"/>
          <p:cNvSpPr>
            <a:spLocks noGrp="1"/>
          </p:cNvSpPr>
          <p:nvPr>
            <p:ph type="body" sz="quarter" idx="3"/>
          </p:nvPr>
        </p:nvSpPr>
        <p:spPr/>
        <p:txBody>
          <a:bodyPr/>
          <a:lstStyle/>
          <a:p>
            <a:endParaRPr lang="en-GB" smtClean="0">
              <a:ea typeface="ＭＳ Ｐゴシック" pitchFamily="34" charset="-128"/>
            </a:endParaRPr>
          </a:p>
        </p:txBody>
      </p:sp>
      <p:pic>
        <p:nvPicPr>
          <p:cNvPr id="70661" name="Content Placeholder 8" descr="IMG_4264.JPG"/>
          <p:cNvPicPr>
            <a:picLocks noGrp="1" noChangeAspect="1"/>
          </p:cNvPicPr>
          <p:nvPr>
            <p:ph sz="quarter" idx="4"/>
          </p:nvPr>
        </p:nvPicPr>
        <p:blipFill>
          <a:blip r:embed="rId3"/>
          <a:srcRect/>
          <a:stretch>
            <a:fillRect/>
          </a:stretch>
        </p:blipFill>
        <p:spPr>
          <a:xfrm>
            <a:off x="4645025" y="2635250"/>
            <a:ext cx="4041775" cy="3030538"/>
          </a:xfrm>
        </p:spPr>
      </p:pic>
      <p:sp>
        <p:nvSpPr>
          <p:cNvPr id="70662" name="Slide Number Placeholder 6"/>
          <p:cNvSpPr>
            <a:spLocks noGrp="1"/>
          </p:cNvSpPr>
          <p:nvPr>
            <p:ph type="sldNum" sz="quarter" idx="12"/>
          </p:nvPr>
        </p:nvSpPr>
        <p:spPr bwMode="auto">
          <a:noFill/>
          <a:ln>
            <a:miter lim="800000"/>
            <a:headEnd/>
            <a:tailEnd/>
          </a:ln>
        </p:spPr>
        <p:txBody>
          <a:bodyPr/>
          <a:lstStyle/>
          <a:p>
            <a:fld id="{995622F4-D1CB-4BC7-829C-9A97B9B9ED73}" type="slidenum">
              <a:rPr lang="en-US"/>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r>
              <a:rPr lang="en-US" b="1" smtClean="0">
                <a:ea typeface="ＭＳ Ｐゴシック" pitchFamily="34" charset="-128"/>
              </a:rPr>
              <a:t>HIV/AIDS Treatment Center Goals</a:t>
            </a:r>
          </a:p>
        </p:txBody>
      </p:sp>
      <p:sp>
        <p:nvSpPr>
          <p:cNvPr id="21506" name="Content Placeholder 2"/>
          <p:cNvSpPr>
            <a:spLocks noGrp="1"/>
          </p:cNvSpPr>
          <p:nvPr>
            <p:ph idx="1"/>
          </p:nvPr>
        </p:nvSpPr>
        <p:spPr>
          <a:xfrm>
            <a:off x="457200" y="1219200"/>
            <a:ext cx="8229600" cy="5334000"/>
          </a:xfrm>
        </p:spPr>
        <p:txBody>
          <a:bodyPr/>
          <a:lstStyle/>
          <a:p>
            <a:pPr algn="just" eaLnBrk="1" hangingPunct="1"/>
            <a:r>
              <a:rPr lang="en-US" sz="3600" smtClean="0">
                <a:ea typeface="ＭＳ Ｐゴシック" pitchFamily="34" charset="-128"/>
              </a:rPr>
              <a:t>To reduce the prevalence and the impact of HIV and AIDS in children, youths, and adults </a:t>
            </a:r>
          </a:p>
          <a:p>
            <a:pPr eaLnBrk="1" hangingPunct="1"/>
            <a:r>
              <a:rPr lang="en-US" sz="3600" smtClean="0">
                <a:ea typeface="ＭＳ Ｐゴシック" pitchFamily="34" charset="-128"/>
              </a:rPr>
              <a:t>Strengthening the capacities of communities to address and cope with the impact of the HIV/AIDS epidemic</a:t>
            </a:r>
          </a:p>
          <a:p>
            <a:pPr algn="just" eaLnBrk="1" hangingPunct="1"/>
            <a:r>
              <a:rPr lang="en-US" sz="3600" smtClean="0">
                <a:ea typeface="ＭＳ Ｐゴシック" pitchFamily="34" charset="-128"/>
              </a:rPr>
              <a:t>To promote health and reduce morbidity and mortality related to HIV/AIDS</a:t>
            </a:r>
          </a:p>
        </p:txBody>
      </p:sp>
      <p:sp>
        <p:nvSpPr>
          <p:cNvPr id="21507" name="Slide Number Placeholder 3"/>
          <p:cNvSpPr>
            <a:spLocks noGrp="1"/>
          </p:cNvSpPr>
          <p:nvPr>
            <p:ph type="sldNum" sz="quarter" idx="12"/>
          </p:nvPr>
        </p:nvSpPr>
        <p:spPr bwMode="auto">
          <a:noFill/>
          <a:ln>
            <a:miter lim="800000"/>
            <a:headEnd/>
            <a:tailEnd/>
          </a:ln>
        </p:spPr>
        <p:txBody>
          <a:bodyPr/>
          <a:lstStyle/>
          <a:p>
            <a:fld id="{3ECA1DE3-274F-4F34-A1D3-3F8847FB6C9B}" type="slidenum">
              <a:rPr lang="en-US"/>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ChangeArrowheads="1"/>
          </p:cNvSpPr>
          <p:nvPr/>
        </p:nvSpPr>
        <p:spPr bwMode="auto">
          <a:xfrm>
            <a:off x="0" y="1735138"/>
            <a:ext cx="9144000" cy="0"/>
          </a:xfrm>
          <a:prstGeom prst="rect">
            <a:avLst/>
          </a:prstGeom>
          <a:noFill/>
          <a:ln w="9525">
            <a:noFill/>
            <a:miter lim="800000"/>
            <a:headEnd/>
            <a:tailEnd/>
          </a:ln>
        </p:spPr>
        <p:txBody>
          <a:bodyPr wrap="none" anchor="ctr">
            <a:spAutoFit/>
          </a:bodyPr>
          <a:lstStyle/>
          <a:p>
            <a:pPr eaLnBrk="1" hangingPunct="1"/>
            <a:endParaRPr lang="en-US">
              <a:latin typeface="Calibri" pitchFamily="34" charset="0"/>
            </a:endParaRPr>
          </a:p>
        </p:txBody>
      </p:sp>
      <p:pic>
        <p:nvPicPr>
          <p:cNvPr id="71682" name="Picture 4" descr="Woman Walks Goats"/>
          <p:cNvPicPr>
            <a:picLocks noChangeAspect="1" noChangeArrowheads="1"/>
          </p:cNvPicPr>
          <p:nvPr/>
        </p:nvPicPr>
        <p:blipFill>
          <a:blip r:embed="rId3"/>
          <a:srcRect l="21053"/>
          <a:stretch>
            <a:fillRect/>
          </a:stretch>
        </p:blipFill>
        <p:spPr bwMode="auto">
          <a:xfrm>
            <a:off x="914400" y="276225"/>
            <a:ext cx="7315200" cy="5486400"/>
          </a:xfrm>
          <a:prstGeom prst="rect">
            <a:avLst/>
          </a:prstGeom>
          <a:noFill/>
          <a:ln w="9525">
            <a:noFill/>
            <a:miter lim="800000"/>
            <a:headEnd/>
            <a:tailEnd/>
          </a:ln>
        </p:spPr>
      </p:pic>
      <p:sp>
        <p:nvSpPr>
          <p:cNvPr id="71683" name="Rectangle 6"/>
          <p:cNvSpPr>
            <a:spLocks noChangeArrowheads="1"/>
          </p:cNvSpPr>
          <p:nvPr/>
        </p:nvSpPr>
        <p:spPr bwMode="auto">
          <a:xfrm>
            <a:off x="338138" y="5711825"/>
            <a:ext cx="7991475" cy="647700"/>
          </a:xfrm>
          <a:prstGeom prst="rect">
            <a:avLst/>
          </a:prstGeom>
          <a:noFill/>
          <a:ln w="9525">
            <a:noFill/>
            <a:miter lim="800000"/>
            <a:headEnd/>
            <a:tailEnd/>
          </a:ln>
        </p:spPr>
        <p:txBody>
          <a:bodyPr wrap="none" anchor="ctr">
            <a:spAutoFit/>
          </a:bodyPr>
          <a:lstStyle/>
          <a:p>
            <a:pPr algn="ctr" eaLnBrk="1" hangingPunct="1"/>
            <a:r>
              <a:rPr lang="en-US" b="1">
                <a:latin typeface="Times New Roman" pitchFamily="18" charset="0"/>
                <a:cs typeface="Times New Roman" pitchFamily="18" charset="0"/>
              </a:rPr>
              <a:t>Building the capacity of OVC caregivers in an effort towards self sustainability.</a:t>
            </a:r>
          </a:p>
          <a:p>
            <a:pPr algn="ctr" eaLnBrk="1" hangingPunct="1"/>
            <a:r>
              <a:rPr lang="en-US" b="1">
                <a:latin typeface="Times New Roman" pitchFamily="18" charset="0"/>
                <a:cs typeface="Times New Roman" pitchFamily="18" charset="0"/>
              </a:rPr>
              <a:t>A pilot project sponsored by Heifer project, Plan Cameroon and Project Hope</a:t>
            </a:r>
            <a:endParaRPr lang="en-US">
              <a:latin typeface="Times New Roman" pitchFamily="18" charset="0"/>
            </a:endParaRPr>
          </a:p>
        </p:txBody>
      </p:sp>
      <p:sp>
        <p:nvSpPr>
          <p:cNvPr id="71684" name="Slide Number Placeholder 4"/>
          <p:cNvSpPr>
            <a:spLocks noGrp="1"/>
          </p:cNvSpPr>
          <p:nvPr>
            <p:ph type="sldNum" sz="quarter" idx="12"/>
          </p:nvPr>
        </p:nvSpPr>
        <p:spPr bwMode="auto">
          <a:noFill/>
          <a:ln>
            <a:miter lim="800000"/>
            <a:headEnd/>
            <a:tailEnd/>
          </a:ln>
        </p:spPr>
        <p:txBody>
          <a:bodyPr/>
          <a:lstStyle/>
          <a:p>
            <a:fld id="{042DC291-4B28-4BEF-A85F-02A12256CC89}" type="slidenum">
              <a:rPr lang="en-US"/>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endParaRPr lang="en-GB" smtClean="0">
              <a:ea typeface="ＭＳ Ｐゴシック" pitchFamily="34" charset="-128"/>
            </a:endParaRPr>
          </a:p>
        </p:txBody>
      </p:sp>
      <p:sp>
        <p:nvSpPr>
          <p:cNvPr id="73730" name="Text Placeholder 2"/>
          <p:cNvSpPr>
            <a:spLocks noGrp="1"/>
          </p:cNvSpPr>
          <p:nvPr>
            <p:ph type="body" idx="1"/>
          </p:nvPr>
        </p:nvSpPr>
        <p:spPr/>
        <p:txBody>
          <a:bodyPr/>
          <a:lstStyle/>
          <a:p>
            <a:r>
              <a:rPr lang="en-GB" sz="1800" smtClean="0">
                <a:ea typeface="ＭＳ Ｐゴシック" pitchFamily="34" charset="-128"/>
              </a:rPr>
              <a:t>Orphans receiving Educational Support</a:t>
            </a:r>
          </a:p>
        </p:txBody>
      </p:sp>
      <p:pic>
        <p:nvPicPr>
          <p:cNvPr id="73731" name="Content Placeholder 7"/>
          <p:cNvPicPr>
            <a:picLocks noGrp="1" noChangeAspect="1"/>
          </p:cNvPicPr>
          <p:nvPr>
            <p:ph sz="half" idx="2"/>
          </p:nvPr>
        </p:nvPicPr>
        <p:blipFill>
          <a:blip r:embed="rId2"/>
          <a:srcRect/>
          <a:stretch>
            <a:fillRect/>
          </a:stretch>
        </p:blipFill>
        <p:spPr>
          <a:xfrm>
            <a:off x="457200" y="2641600"/>
            <a:ext cx="4040188" cy="3017838"/>
          </a:xfrm>
        </p:spPr>
      </p:pic>
      <p:sp>
        <p:nvSpPr>
          <p:cNvPr id="73732" name="Text Placeholder 4"/>
          <p:cNvSpPr>
            <a:spLocks noGrp="1"/>
          </p:cNvSpPr>
          <p:nvPr>
            <p:ph type="body" sz="quarter" idx="3"/>
          </p:nvPr>
        </p:nvSpPr>
        <p:spPr/>
        <p:txBody>
          <a:bodyPr/>
          <a:lstStyle/>
          <a:p>
            <a:r>
              <a:rPr lang="en-GB" sz="1800" smtClean="0">
                <a:ea typeface="ＭＳ Ｐゴシック" pitchFamily="34" charset="-128"/>
              </a:rPr>
              <a:t>Orphans receiving Judicial Support</a:t>
            </a:r>
          </a:p>
        </p:txBody>
      </p:sp>
      <p:pic>
        <p:nvPicPr>
          <p:cNvPr id="73733" name="Content Placeholder 8"/>
          <p:cNvPicPr>
            <a:picLocks noGrp="1" noChangeAspect="1"/>
          </p:cNvPicPr>
          <p:nvPr>
            <p:ph sz="quarter" idx="4"/>
          </p:nvPr>
        </p:nvPicPr>
        <p:blipFill>
          <a:blip r:embed="rId3" cstate="print"/>
          <a:srcRect/>
          <a:stretch>
            <a:fillRect/>
          </a:stretch>
        </p:blipFill>
        <p:spPr>
          <a:xfrm>
            <a:off x="4645025" y="2641600"/>
            <a:ext cx="4041775" cy="3017838"/>
          </a:xfrm>
        </p:spPr>
      </p:pic>
      <p:sp>
        <p:nvSpPr>
          <p:cNvPr id="73734" name="Slide Number Placeholder 6"/>
          <p:cNvSpPr>
            <a:spLocks noGrp="1"/>
          </p:cNvSpPr>
          <p:nvPr>
            <p:ph type="sldNum" sz="quarter" idx="12"/>
          </p:nvPr>
        </p:nvSpPr>
        <p:spPr bwMode="auto">
          <a:noFill/>
          <a:ln>
            <a:miter lim="800000"/>
            <a:headEnd/>
            <a:tailEnd/>
          </a:ln>
        </p:spPr>
        <p:txBody>
          <a:bodyPr/>
          <a:lstStyle/>
          <a:p>
            <a:fld id="{21060B8B-E8B7-48CD-96AC-0A5FF21C4E5A}" type="slidenum">
              <a:rPr lang="en-US"/>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pPr eaLnBrk="1" hangingPunct="1"/>
            <a:r>
              <a:rPr lang="en-US" b="1" smtClean="0">
                <a:ea typeface="ＭＳ Ｐゴシック" pitchFamily="34" charset="-128"/>
              </a:rPr>
              <a:t>Challenges.</a:t>
            </a:r>
          </a:p>
        </p:txBody>
      </p:sp>
      <p:sp>
        <p:nvSpPr>
          <p:cNvPr id="74754" name="Content Placeholder 2"/>
          <p:cNvSpPr>
            <a:spLocks noGrp="1"/>
          </p:cNvSpPr>
          <p:nvPr>
            <p:ph idx="1"/>
          </p:nvPr>
        </p:nvSpPr>
        <p:spPr>
          <a:xfrm>
            <a:off x="457200" y="1295400"/>
            <a:ext cx="8229600" cy="5029200"/>
          </a:xfrm>
        </p:spPr>
        <p:txBody>
          <a:bodyPr/>
          <a:lstStyle/>
          <a:p>
            <a:pPr algn="just" eaLnBrk="1" hangingPunct="1"/>
            <a:r>
              <a:rPr lang="en-US" smtClean="0">
                <a:ea typeface="ＭＳ Ｐゴシック" pitchFamily="34" charset="-128"/>
              </a:rPr>
              <a:t>Behavioral change is an observable and gradual process.</a:t>
            </a:r>
          </a:p>
          <a:p>
            <a:pPr algn="just" eaLnBrk="1" hangingPunct="1"/>
            <a:r>
              <a:rPr lang="en-US" smtClean="0">
                <a:ea typeface="ＭＳ Ｐゴシック" pitchFamily="34" charset="-128"/>
              </a:rPr>
              <a:t>Addressing the multitude of needs concerning the increasing number of orphans and PLWHA in our community (lack of adequate funds).</a:t>
            </a:r>
            <a:endParaRPr lang="en-US" b="1" smtClean="0">
              <a:ea typeface="ＭＳ Ｐゴシック" pitchFamily="34" charset="-128"/>
            </a:endParaRPr>
          </a:p>
          <a:p>
            <a:pPr algn="just" eaLnBrk="1" hangingPunct="1"/>
            <a:r>
              <a:rPr lang="en-US" smtClean="0">
                <a:ea typeface="ＭＳ Ｐゴシック" pitchFamily="34" charset="-128"/>
              </a:rPr>
              <a:t>Working towards project sustainability and continuity</a:t>
            </a:r>
          </a:p>
          <a:p>
            <a:pPr algn="just" eaLnBrk="1" hangingPunct="1"/>
            <a:r>
              <a:rPr lang="en-US" smtClean="0">
                <a:ea typeface="ＭＳ Ｐゴシック" pitchFamily="34" charset="-128"/>
              </a:rPr>
              <a:t>Stigma still exist and it</a:t>
            </a:r>
            <a:r>
              <a:rPr lang="ja-JP" altLang="en-US" smtClean="0">
                <a:ea typeface="ＭＳ Ｐゴシック" pitchFamily="34" charset="-128"/>
              </a:rPr>
              <a:t>’</a:t>
            </a:r>
            <a:r>
              <a:rPr lang="en-US" altLang="ja-JP" smtClean="0">
                <a:ea typeface="ＭＳ Ｐゴシック" pitchFamily="34" charset="-128"/>
              </a:rPr>
              <a:t>s a barrier to testing especially in the remote communities.</a:t>
            </a:r>
          </a:p>
          <a:p>
            <a:pPr eaLnBrk="1" hangingPunct="1"/>
            <a:endParaRPr lang="en-US" smtClean="0">
              <a:ea typeface="ＭＳ Ｐゴシック" pitchFamily="34" charset="-128"/>
            </a:endParaRPr>
          </a:p>
          <a:p>
            <a:pPr eaLnBrk="1" hangingPunct="1"/>
            <a:endParaRPr lang="en-US" smtClean="0">
              <a:ea typeface="ＭＳ Ｐゴシック" pitchFamily="34" charset="-128"/>
            </a:endParaRPr>
          </a:p>
        </p:txBody>
      </p:sp>
      <p:sp>
        <p:nvSpPr>
          <p:cNvPr id="74755" name="Slide Number Placeholder 3"/>
          <p:cNvSpPr>
            <a:spLocks noGrp="1"/>
          </p:cNvSpPr>
          <p:nvPr>
            <p:ph type="sldNum" sz="quarter" idx="12"/>
          </p:nvPr>
        </p:nvSpPr>
        <p:spPr bwMode="auto">
          <a:noFill/>
          <a:ln>
            <a:miter lim="800000"/>
            <a:headEnd/>
            <a:tailEnd/>
          </a:ln>
        </p:spPr>
        <p:txBody>
          <a:bodyPr/>
          <a:lstStyle/>
          <a:p>
            <a:fld id="{7021AD2B-03F6-432D-B662-8EF22EA2D476}" type="slidenum">
              <a:rPr lang="en-US"/>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Content Placeholder 2"/>
          <p:cNvSpPr>
            <a:spLocks noGrp="1"/>
          </p:cNvSpPr>
          <p:nvPr>
            <p:ph idx="4294967295"/>
          </p:nvPr>
        </p:nvSpPr>
        <p:spPr>
          <a:xfrm>
            <a:off x="533400" y="685800"/>
            <a:ext cx="8229600" cy="5668963"/>
          </a:xfrm>
        </p:spPr>
        <p:txBody>
          <a:bodyPr/>
          <a:lstStyle/>
          <a:p>
            <a:pPr algn="just" eaLnBrk="1" hangingPunct="1"/>
            <a:r>
              <a:rPr lang="en-GB" sz="3100" smtClean="0">
                <a:ea typeface="ＭＳ Ｐゴシック" pitchFamily="34" charset="-128"/>
              </a:rPr>
              <a:t>Difficult terrain (inaccessibility to client which calls for a mountain bike and a four wheel drive vehicle for a team work).</a:t>
            </a:r>
            <a:endParaRPr lang="en-US" sz="3100" smtClean="0">
              <a:ea typeface="ＭＳ Ｐゴシック" pitchFamily="34" charset="-128"/>
            </a:endParaRPr>
          </a:p>
          <a:p>
            <a:pPr algn="just" eaLnBrk="1" hangingPunct="1"/>
            <a:r>
              <a:rPr lang="en-GB" sz="3100" smtClean="0">
                <a:ea typeface="ＭＳ Ｐゴシック" pitchFamily="34" charset="-128"/>
              </a:rPr>
              <a:t>Low participation of men in PMTCT program.</a:t>
            </a:r>
            <a:endParaRPr lang="en-US" sz="3100" smtClean="0">
              <a:ea typeface="ＭＳ Ｐゴシック" pitchFamily="34" charset="-128"/>
            </a:endParaRPr>
          </a:p>
          <a:p>
            <a:pPr algn="just" eaLnBrk="1" hangingPunct="1"/>
            <a:r>
              <a:rPr lang="en-GB" sz="2800" smtClean="0">
                <a:ea typeface="ＭＳ Ｐゴシック" pitchFamily="34" charset="-128"/>
              </a:rPr>
              <a:t>Rupture of reagents (CD4, FBC, FBS, Liver function)</a:t>
            </a:r>
            <a:endParaRPr lang="en-US" sz="2800" smtClean="0">
              <a:ea typeface="ＭＳ Ｐゴシック" pitchFamily="34" charset="-128"/>
            </a:endParaRPr>
          </a:p>
          <a:p>
            <a:pPr algn="just" eaLnBrk="1" hangingPunct="1"/>
            <a:r>
              <a:rPr lang="en-GB" sz="2800" smtClean="0">
                <a:ea typeface="ＭＳ Ｐゴシック" pitchFamily="34" charset="-128"/>
              </a:rPr>
              <a:t>Ever increasing clients on ARV demands for more data collecting and processing material needed (computers, printer, scanner) for the treatment unit.</a:t>
            </a:r>
            <a:endParaRPr lang="en-US" sz="3100" smtClean="0">
              <a:ea typeface="ＭＳ Ｐゴシック" pitchFamily="34" charset="-128"/>
            </a:endParaRPr>
          </a:p>
          <a:p>
            <a:pPr eaLnBrk="1" hangingPunct="1"/>
            <a:endParaRPr lang="en-US" smtClean="0">
              <a:ea typeface="ＭＳ Ｐゴシック" pitchFamily="34" charset="-128"/>
            </a:endParaRPr>
          </a:p>
        </p:txBody>
      </p:sp>
      <p:sp>
        <p:nvSpPr>
          <p:cNvPr id="76802" name="Slide Number Placeholder 3"/>
          <p:cNvSpPr>
            <a:spLocks noGrp="1"/>
          </p:cNvSpPr>
          <p:nvPr>
            <p:ph type="sldNum" sz="quarter" idx="12"/>
          </p:nvPr>
        </p:nvSpPr>
        <p:spPr bwMode="auto">
          <a:noFill/>
          <a:ln>
            <a:miter lim="800000"/>
            <a:headEnd/>
            <a:tailEnd/>
          </a:ln>
        </p:spPr>
        <p:txBody>
          <a:bodyPr/>
          <a:lstStyle/>
          <a:p>
            <a:fld id="{F6A3E67D-9749-467D-B4D6-8B2617EFFAD1}" type="slidenum">
              <a:rPr lang="en-US"/>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304800" y="0"/>
            <a:ext cx="8229600" cy="1143000"/>
          </a:xfrm>
        </p:spPr>
        <p:txBody>
          <a:bodyPr/>
          <a:lstStyle/>
          <a:p>
            <a:pPr eaLnBrk="1" hangingPunct="1"/>
            <a:r>
              <a:rPr lang="en-US" b="1" smtClean="0">
                <a:ea typeface="ＭＳ Ｐゴシック" pitchFamily="34" charset="-128"/>
              </a:rPr>
              <a:t>Way Forward.</a:t>
            </a:r>
          </a:p>
        </p:txBody>
      </p:sp>
      <p:sp>
        <p:nvSpPr>
          <p:cNvPr id="78850" name="Content Placeholder 2"/>
          <p:cNvSpPr>
            <a:spLocks noGrp="1"/>
          </p:cNvSpPr>
          <p:nvPr>
            <p:ph idx="1"/>
          </p:nvPr>
        </p:nvSpPr>
        <p:spPr>
          <a:xfrm>
            <a:off x="457200" y="838200"/>
            <a:ext cx="8229600" cy="4983163"/>
          </a:xfrm>
        </p:spPr>
        <p:txBody>
          <a:bodyPr/>
          <a:lstStyle/>
          <a:p>
            <a:pPr algn="just" eaLnBrk="1" hangingPunct="1"/>
            <a:r>
              <a:rPr lang="en-GB" smtClean="0">
                <a:ea typeface="ＭＳ Ｐゴシック" pitchFamily="34" charset="-128"/>
              </a:rPr>
              <a:t>Continuous intensification of a combination of intervention in the fight against HIV transmission .</a:t>
            </a:r>
          </a:p>
          <a:p>
            <a:pPr algn="just" eaLnBrk="1" hangingPunct="1"/>
            <a:r>
              <a:rPr lang="en-GB" smtClean="0">
                <a:ea typeface="ＭＳ Ｐゴシック" pitchFamily="34" charset="-128"/>
              </a:rPr>
              <a:t>Continuous sensitization of the communities on issues related to HIV and AIDS.</a:t>
            </a:r>
            <a:endParaRPr lang="en-US" smtClean="0">
              <a:ea typeface="ＭＳ Ｐゴシック" pitchFamily="34" charset="-128"/>
            </a:endParaRPr>
          </a:p>
          <a:p>
            <a:pPr algn="just" eaLnBrk="1" hangingPunct="1"/>
            <a:r>
              <a:rPr lang="en-GB" smtClean="0">
                <a:ea typeface="ＭＳ Ｐゴシック" pitchFamily="34" charset="-128"/>
              </a:rPr>
              <a:t>Refresher workshops should be organised for service providers in areas of HIV infection prevention, treatment, care and support.</a:t>
            </a:r>
            <a:endParaRPr lang="en-US" smtClean="0">
              <a:ea typeface="ＭＳ Ｐゴシック" pitchFamily="34" charset="-128"/>
            </a:endParaRPr>
          </a:p>
        </p:txBody>
      </p:sp>
      <p:sp>
        <p:nvSpPr>
          <p:cNvPr id="78851" name="Slide Number Placeholder 3"/>
          <p:cNvSpPr>
            <a:spLocks noGrp="1"/>
          </p:cNvSpPr>
          <p:nvPr>
            <p:ph type="sldNum" sz="quarter" idx="12"/>
          </p:nvPr>
        </p:nvSpPr>
        <p:spPr bwMode="auto">
          <a:noFill/>
          <a:ln>
            <a:miter lim="800000"/>
            <a:headEnd/>
            <a:tailEnd/>
          </a:ln>
        </p:spPr>
        <p:txBody>
          <a:bodyPr/>
          <a:lstStyle/>
          <a:p>
            <a:fld id="{4447E6A7-D650-45C8-8ACC-143399722644}" type="slidenum">
              <a:rPr lang="en-US"/>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3"/>
          <p:cNvSpPr>
            <a:spLocks noGrp="1"/>
          </p:cNvSpPr>
          <p:nvPr>
            <p:ph type="sldNum" sz="quarter" idx="12"/>
          </p:nvPr>
        </p:nvSpPr>
        <p:spPr bwMode="auto">
          <a:noFill/>
          <a:ln>
            <a:miter lim="800000"/>
            <a:headEnd/>
            <a:tailEnd/>
          </a:ln>
        </p:spPr>
        <p:txBody>
          <a:bodyPr/>
          <a:lstStyle/>
          <a:p>
            <a:fld id="{9440A03B-E844-4CC6-86CE-90FCAAAAE65C}" type="slidenum">
              <a:rPr lang="en-US"/>
              <a:pPr/>
              <a:t>45</a:t>
            </a:fld>
            <a:endParaRPr lang="en-US"/>
          </a:p>
        </p:txBody>
      </p:sp>
      <p:sp>
        <p:nvSpPr>
          <p:cNvPr id="3" name="Content Placeholder 2"/>
          <p:cNvSpPr>
            <a:spLocks noGrp="1"/>
          </p:cNvSpPr>
          <p:nvPr>
            <p:ph idx="4294967295"/>
          </p:nvPr>
        </p:nvSpPr>
        <p:spPr>
          <a:xfrm>
            <a:off x="457200" y="609600"/>
            <a:ext cx="8229600" cy="5638800"/>
          </a:xfrm>
        </p:spPr>
        <p:txBody>
          <a:bodyPr rtlCol="0">
            <a:normAutofit fontScale="92500"/>
          </a:bodyPr>
          <a:lstStyle/>
          <a:p>
            <a:pPr algn="just" eaLnBrk="1" fontAlgn="auto" hangingPunct="1">
              <a:spcAft>
                <a:spcPts val="0"/>
              </a:spcAft>
              <a:defRPr/>
            </a:pPr>
            <a:r>
              <a:rPr lang="en-US" sz="3600" dirty="0" smtClean="0">
                <a:ea typeface="+mn-ea"/>
                <a:cs typeface="+mn-cs"/>
              </a:rPr>
              <a:t>Continue to protect orphans and vulnerable children in our communities.</a:t>
            </a:r>
            <a:endParaRPr lang="en-GB" sz="3600" dirty="0" smtClean="0">
              <a:ea typeface="+mn-ea"/>
              <a:cs typeface="+mn-cs"/>
            </a:endParaRPr>
          </a:p>
          <a:p>
            <a:pPr algn="just" eaLnBrk="1" fontAlgn="auto" hangingPunct="1">
              <a:spcAft>
                <a:spcPts val="0"/>
              </a:spcAft>
              <a:defRPr/>
            </a:pPr>
            <a:r>
              <a:rPr lang="en-GB" sz="3600" dirty="0" smtClean="0">
                <a:ea typeface="+mn-ea"/>
                <a:cs typeface="+mn-cs"/>
              </a:rPr>
              <a:t>Intensify youth programs geared towards HIV prevention in order to bring about behavioural change and continue to reduce the rate of new infections among young people.</a:t>
            </a:r>
          </a:p>
          <a:p>
            <a:pPr algn="just" eaLnBrk="1" fontAlgn="auto" hangingPunct="1">
              <a:spcAft>
                <a:spcPts val="0"/>
              </a:spcAft>
              <a:defRPr/>
            </a:pPr>
            <a:r>
              <a:rPr lang="en-GB" sz="3600" dirty="0" smtClean="0">
                <a:ea typeface="+mn-ea"/>
                <a:cs typeface="+mn-cs"/>
              </a:rPr>
              <a:t>Continue to seek for other sources of additional funds to meet up with the increasing needs of the population we serve.</a:t>
            </a:r>
          </a:p>
          <a:p>
            <a:pPr eaLnBrk="1" fontAlgn="auto" hangingPunct="1">
              <a:spcAft>
                <a:spcPts val="0"/>
              </a:spcAft>
              <a:defRPr/>
            </a:pPr>
            <a:endParaRPr lang="en-US" dirty="0">
              <a:ea typeface="+mn-ea"/>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Number Placeholder 3"/>
          <p:cNvSpPr>
            <a:spLocks noGrp="1"/>
          </p:cNvSpPr>
          <p:nvPr>
            <p:ph type="sldNum" sz="quarter" idx="12"/>
          </p:nvPr>
        </p:nvSpPr>
        <p:spPr bwMode="auto">
          <a:noFill/>
          <a:ln>
            <a:miter lim="800000"/>
            <a:headEnd/>
            <a:tailEnd/>
          </a:ln>
        </p:spPr>
        <p:txBody>
          <a:bodyPr/>
          <a:lstStyle/>
          <a:p>
            <a:fld id="{9238AD06-BCF7-45DC-B52F-BB6F5C9CB0AB}" type="slidenum">
              <a:rPr lang="en-US"/>
              <a:pPr/>
              <a:t>46</a:t>
            </a:fld>
            <a:endParaRPr lang="en-US"/>
          </a:p>
        </p:txBody>
      </p:sp>
      <p:sp>
        <p:nvSpPr>
          <p:cNvPr id="82946" name="Content Placeholder 2"/>
          <p:cNvSpPr>
            <a:spLocks noGrp="1"/>
          </p:cNvSpPr>
          <p:nvPr>
            <p:ph idx="4294967295"/>
          </p:nvPr>
        </p:nvSpPr>
        <p:spPr>
          <a:xfrm>
            <a:off x="381000" y="533400"/>
            <a:ext cx="8229600" cy="5791200"/>
          </a:xfrm>
        </p:spPr>
        <p:txBody>
          <a:bodyPr/>
          <a:lstStyle/>
          <a:p>
            <a:pPr algn="just" eaLnBrk="1" hangingPunct="1"/>
            <a:r>
              <a:rPr lang="en-US" smtClean="0">
                <a:ea typeface="ＭＳ Ｐゴシック" pitchFamily="34" charset="-128"/>
              </a:rPr>
              <a:t>We look forward to learning from other institutions, their experiences and efforts in HIV and AIDS, as well as attend international seminars, workshops or meetings in the field of HIV and AIDS so as to build up our capacity and improve on our services to our communities.</a:t>
            </a:r>
          </a:p>
          <a:p>
            <a:pPr algn="just" eaLnBrk="1" hangingPunct="1"/>
            <a:r>
              <a:rPr lang="en-US" smtClean="0">
                <a:ea typeface="ＭＳ Ｐゴシック" pitchFamily="34" charset="-128"/>
              </a:rPr>
              <a:t>Above all, to Share the best practices recorded by the Project with other communities especially in line with our new strategic Plan 2010 – 2015.</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8" name="Rectangle 8"/>
          <p:cNvSpPr>
            <a:spLocks noChangeArrowheads="1"/>
          </p:cNvSpPr>
          <p:nvPr/>
        </p:nvSpPr>
        <p:spPr bwMode="auto">
          <a:xfrm>
            <a:off x="457200" y="274638"/>
            <a:ext cx="8001000" cy="792162"/>
          </a:xfrm>
          <a:prstGeom prst="rect">
            <a:avLst/>
          </a:prstGeom>
          <a:noFill/>
          <a:ln w="9525">
            <a:noFill/>
            <a:miter lim="800000"/>
            <a:headEnd/>
            <a:tailEnd/>
          </a:ln>
          <a:effectLst/>
        </p:spPr>
        <p:txBody>
          <a:bodyPr anchor="ctr"/>
          <a:lstStyle/>
          <a:p>
            <a:pPr algn="ctr" eaLnBrk="1" hangingPunct="1"/>
            <a:r>
              <a:rPr lang="en-US" sz="4800">
                <a:solidFill>
                  <a:schemeClr val="tx2"/>
                </a:solidFill>
                <a:effectLst>
                  <a:outerShdw blurRad="38100" dist="38100" dir="2700000" algn="tl">
                    <a:srgbClr val="C0C0C0"/>
                  </a:outerShdw>
                </a:effectLst>
                <a:latin typeface="Calibri" pitchFamily="34" charset="0"/>
                <a:cs typeface="Arial" pitchFamily="34" charset="0"/>
              </a:rPr>
              <a:t>	</a:t>
            </a:r>
            <a:br>
              <a:rPr lang="en-US" sz="4800">
                <a:solidFill>
                  <a:schemeClr val="tx2"/>
                </a:solidFill>
                <a:effectLst>
                  <a:outerShdw blurRad="38100" dist="38100" dir="2700000" algn="tl">
                    <a:srgbClr val="C0C0C0"/>
                  </a:outerShdw>
                </a:effectLst>
                <a:latin typeface="Calibri" pitchFamily="34" charset="0"/>
                <a:cs typeface="Arial" pitchFamily="34" charset="0"/>
              </a:rPr>
            </a:br>
            <a:r>
              <a:rPr lang="en-US" sz="4800">
                <a:solidFill>
                  <a:schemeClr val="tx2"/>
                </a:solidFill>
                <a:effectLst>
                  <a:outerShdw blurRad="38100" dist="38100" dir="2700000" algn="tl">
                    <a:srgbClr val="C0C0C0"/>
                  </a:outerShdw>
                </a:effectLst>
                <a:latin typeface="Calibri" pitchFamily="34" charset="0"/>
                <a:cs typeface="Arial" pitchFamily="34" charset="0"/>
              </a:rPr>
              <a:t/>
            </a:r>
            <a:br>
              <a:rPr lang="en-US" sz="4800">
                <a:solidFill>
                  <a:schemeClr val="tx2"/>
                </a:solidFill>
                <a:effectLst>
                  <a:outerShdw blurRad="38100" dist="38100" dir="2700000" algn="tl">
                    <a:srgbClr val="C0C0C0"/>
                  </a:outerShdw>
                </a:effectLst>
                <a:latin typeface="Calibri" pitchFamily="34" charset="0"/>
                <a:cs typeface="Arial" pitchFamily="34" charset="0"/>
              </a:rPr>
            </a:br>
            <a:r>
              <a:rPr lang="en-US" sz="4800">
                <a:solidFill>
                  <a:schemeClr val="tx2"/>
                </a:solidFill>
                <a:effectLst>
                  <a:outerShdw blurRad="38100" dist="38100" dir="2700000" algn="tl">
                    <a:srgbClr val="C0C0C0"/>
                  </a:outerShdw>
                </a:effectLst>
                <a:latin typeface="Calibri" pitchFamily="34" charset="0"/>
                <a:cs typeface="Arial" pitchFamily="34" charset="0"/>
              </a:rPr>
              <a:t>	PROJECT HOPE</a:t>
            </a:r>
            <a:br>
              <a:rPr lang="en-US" sz="4800">
                <a:solidFill>
                  <a:schemeClr val="tx2"/>
                </a:solidFill>
                <a:effectLst>
                  <a:outerShdw blurRad="38100" dist="38100" dir="2700000" algn="tl">
                    <a:srgbClr val="C0C0C0"/>
                  </a:outerShdw>
                </a:effectLst>
                <a:latin typeface="Calibri" pitchFamily="34" charset="0"/>
                <a:cs typeface="Arial" pitchFamily="34" charset="0"/>
              </a:rPr>
            </a:br>
            <a:r>
              <a:rPr lang="en-US" sz="2800">
                <a:solidFill>
                  <a:schemeClr val="tx2"/>
                </a:solidFill>
                <a:effectLst>
                  <a:outerShdw blurRad="38100" dist="38100" dir="2700000" algn="tl">
                    <a:srgbClr val="C0C0C0"/>
                  </a:outerShdw>
                </a:effectLst>
                <a:latin typeface="Calibri" pitchFamily="34" charset="0"/>
                <a:cs typeface="Arial" pitchFamily="34" charset="0"/>
              </a:rPr>
              <a:t>COMMUNITY SERVICES FIGHTING HIV/AIDS</a:t>
            </a:r>
            <a:r>
              <a:rPr lang="en-US" sz="3600">
                <a:solidFill>
                  <a:schemeClr val="tx2"/>
                </a:solidFill>
                <a:effectLst>
                  <a:outerShdw blurRad="38100" dist="38100" dir="2700000" algn="tl">
                    <a:srgbClr val="C0C0C0"/>
                  </a:outerShdw>
                </a:effectLst>
                <a:latin typeface="Calibri" pitchFamily="34" charset="0"/>
                <a:cs typeface="Arial" pitchFamily="34" charset="0"/>
              </a:rPr>
              <a:t/>
            </a:r>
            <a:br>
              <a:rPr lang="en-US" sz="3600">
                <a:solidFill>
                  <a:schemeClr val="tx2"/>
                </a:solidFill>
                <a:effectLst>
                  <a:outerShdw blurRad="38100" dist="38100" dir="2700000" algn="tl">
                    <a:srgbClr val="C0C0C0"/>
                  </a:outerShdw>
                </a:effectLst>
                <a:latin typeface="Calibri" pitchFamily="34" charset="0"/>
                <a:cs typeface="Arial" pitchFamily="34" charset="0"/>
              </a:rPr>
            </a:br>
            <a:r>
              <a:rPr lang="en-US" sz="2400">
                <a:solidFill>
                  <a:schemeClr val="tx2"/>
                </a:solidFill>
                <a:effectLst>
                  <a:outerShdw blurRad="38100" dist="38100" dir="2700000" algn="tl">
                    <a:srgbClr val="C0C0C0"/>
                  </a:outerShdw>
                </a:effectLst>
                <a:latin typeface="Calibri" pitchFamily="34" charset="0"/>
                <a:cs typeface="Arial" pitchFamily="34" charset="0"/>
              </a:rPr>
              <a:t/>
            </a:r>
            <a:br>
              <a:rPr lang="en-US" sz="2400">
                <a:solidFill>
                  <a:schemeClr val="tx2"/>
                </a:solidFill>
                <a:effectLst>
                  <a:outerShdw blurRad="38100" dist="38100" dir="2700000" algn="tl">
                    <a:srgbClr val="C0C0C0"/>
                  </a:outerShdw>
                </a:effectLst>
                <a:latin typeface="Calibri" pitchFamily="34" charset="0"/>
                <a:cs typeface="Arial" pitchFamily="34" charset="0"/>
              </a:rPr>
            </a:br>
            <a:r>
              <a:rPr lang="en-US" sz="2400">
                <a:solidFill>
                  <a:schemeClr val="tx2"/>
                </a:solidFill>
                <a:effectLst>
                  <a:outerShdw blurRad="38100" dist="38100" dir="2700000" algn="tl">
                    <a:srgbClr val="C0C0C0"/>
                  </a:outerShdw>
                </a:effectLst>
                <a:latin typeface="Calibri" pitchFamily="34" charset="0"/>
                <a:cs typeface="Arial" pitchFamily="34" charset="0"/>
              </a:rPr>
              <a:t/>
            </a:r>
            <a:br>
              <a:rPr lang="en-US" sz="2400">
                <a:solidFill>
                  <a:schemeClr val="tx2"/>
                </a:solidFill>
                <a:effectLst>
                  <a:outerShdw blurRad="38100" dist="38100" dir="2700000" algn="tl">
                    <a:srgbClr val="C0C0C0"/>
                  </a:outerShdw>
                </a:effectLst>
                <a:latin typeface="Calibri" pitchFamily="34" charset="0"/>
                <a:cs typeface="Arial" pitchFamily="34" charset="0"/>
              </a:rPr>
            </a:br>
            <a:r>
              <a:rPr lang="en-US" sz="2400">
                <a:solidFill>
                  <a:schemeClr val="tx2"/>
                </a:solidFill>
                <a:effectLst>
                  <a:outerShdw blurRad="38100" dist="38100" dir="2700000" algn="tl">
                    <a:srgbClr val="C0C0C0"/>
                  </a:outerShdw>
                </a:effectLst>
                <a:latin typeface="Calibri" pitchFamily="34" charset="0"/>
                <a:cs typeface="Arial" pitchFamily="34" charset="0"/>
              </a:rPr>
              <a:t/>
            </a:r>
            <a:br>
              <a:rPr lang="en-US" sz="2400">
                <a:solidFill>
                  <a:schemeClr val="tx2"/>
                </a:solidFill>
                <a:effectLst>
                  <a:outerShdw blurRad="38100" dist="38100" dir="2700000" algn="tl">
                    <a:srgbClr val="C0C0C0"/>
                  </a:outerShdw>
                </a:effectLst>
                <a:latin typeface="Calibri" pitchFamily="34" charset="0"/>
                <a:cs typeface="Arial" pitchFamily="34" charset="0"/>
              </a:rPr>
            </a:br>
            <a:endParaRPr lang="en-US" sz="2400">
              <a:solidFill>
                <a:schemeClr val="tx2"/>
              </a:solidFill>
              <a:effectLst>
                <a:outerShdw blurRad="38100" dist="38100" dir="2700000" algn="tl">
                  <a:srgbClr val="C0C0C0"/>
                </a:outerShdw>
              </a:effectLst>
              <a:latin typeface="Calibri" pitchFamily="34" charset="0"/>
              <a:cs typeface="Arial" pitchFamily="34" charset="0"/>
            </a:endParaRPr>
          </a:p>
        </p:txBody>
      </p:sp>
      <p:pic>
        <p:nvPicPr>
          <p:cNvPr id="84994" name="Picture 9" descr="arch"/>
          <p:cNvPicPr>
            <a:picLocks noChangeAspect="1" noChangeArrowheads="1"/>
          </p:cNvPicPr>
          <p:nvPr/>
        </p:nvPicPr>
        <p:blipFill>
          <a:blip r:embed="rId3"/>
          <a:srcRect/>
          <a:stretch>
            <a:fillRect/>
          </a:stretch>
        </p:blipFill>
        <p:spPr bwMode="auto">
          <a:xfrm>
            <a:off x="685800" y="1600200"/>
            <a:ext cx="4038600" cy="2997200"/>
          </a:xfrm>
          <a:prstGeom prst="rect">
            <a:avLst/>
          </a:prstGeom>
          <a:noFill/>
          <a:ln w="9525">
            <a:noFill/>
            <a:miter lim="800000"/>
            <a:headEnd/>
            <a:tailEnd/>
          </a:ln>
        </p:spPr>
      </p:pic>
      <p:pic>
        <p:nvPicPr>
          <p:cNvPr id="84995" name="Picture 10" descr="hop15"/>
          <p:cNvPicPr>
            <a:picLocks noChangeAspect="1" noChangeArrowheads="1"/>
          </p:cNvPicPr>
          <p:nvPr/>
        </p:nvPicPr>
        <p:blipFill>
          <a:blip r:embed="rId4"/>
          <a:srcRect/>
          <a:stretch>
            <a:fillRect/>
          </a:stretch>
        </p:blipFill>
        <p:spPr bwMode="auto">
          <a:xfrm>
            <a:off x="5638800" y="1371600"/>
            <a:ext cx="3243263" cy="1957388"/>
          </a:xfrm>
          <a:prstGeom prst="rect">
            <a:avLst/>
          </a:prstGeom>
          <a:noFill/>
          <a:ln w="9525">
            <a:noFill/>
            <a:miter lim="800000"/>
            <a:headEnd/>
            <a:tailEnd/>
          </a:ln>
        </p:spPr>
      </p:pic>
      <p:sp>
        <p:nvSpPr>
          <p:cNvPr id="84996" name="Text Box 11"/>
          <p:cNvSpPr txBox="1">
            <a:spLocks noChangeArrowheads="1"/>
          </p:cNvSpPr>
          <p:nvPr/>
        </p:nvSpPr>
        <p:spPr bwMode="auto">
          <a:xfrm>
            <a:off x="838200" y="1143000"/>
            <a:ext cx="3962400" cy="366713"/>
          </a:xfrm>
          <a:prstGeom prst="rect">
            <a:avLst/>
          </a:prstGeom>
          <a:noFill/>
          <a:ln w="9525">
            <a:noFill/>
            <a:miter lim="800000"/>
            <a:headEnd/>
            <a:tailEnd/>
          </a:ln>
        </p:spPr>
        <p:txBody>
          <a:bodyPr>
            <a:spAutoFit/>
          </a:bodyPr>
          <a:lstStyle/>
          <a:p>
            <a:pPr eaLnBrk="1" hangingPunct="1">
              <a:spcBef>
                <a:spcPct val="50000"/>
              </a:spcBef>
            </a:pPr>
            <a:endParaRPr lang="en-GB">
              <a:latin typeface="Calibri" pitchFamily="34" charset="0"/>
            </a:endParaRPr>
          </a:p>
        </p:txBody>
      </p:sp>
      <p:sp>
        <p:nvSpPr>
          <p:cNvPr id="84997" name="Text Box 12"/>
          <p:cNvSpPr txBox="1">
            <a:spLocks noChangeArrowheads="1"/>
          </p:cNvSpPr>
          <p:nvPr/>
        </p:nvSpPr>
        <p:spPr bwMode="auto">
          <a:xfrm>
            <a:off x="609600" y="1828800"/>
            <a:ext cx="5410200" cy="366713"/>
          </a:xfrm>
          <a:prstGeom prst="rect">
            <a:avLst/>
          </a:prstGeom>
          <a:noFill/>
          <a:ln w="9525">
            <a:noFill/>
            <a:miter lim="800000"/>
            <a:headEnd/>
            <a:tailEnd/>
          </a:ln>
        </p:spPr>
        <p:txBody>
          <a:bodyPr>
            <a:spAutoFit/>
          </a:bodyPr>
          <a:lstStyle/>
          <a:p>
            <a:pPr eaLnBrk="1" hangingPunct="1">
              <a:spcBef>
                <a:spcPct val="50000"/>
              </a:spcBef>
            </a:pPr>
            <a:endParaRPr lang="en-GB">
              <a:latin typeface="Calibri" pitchFamily="34" charset="0"/>
            </a:endParaRPr>
          </a:p>
        </p:txBody>
      </p:sp>
      <p:grpSp>
        <p:nvGrpSpPr>
          <p:cNvPr id="84998" name="Diagram 0"/>
          <p:cNvGrpSpPr>
            <a:grpSpLocks noChangeAspect="1"/>
          </p:cNvGrpSpPr>
          <p:nvPr/>
        </p:nvGrpSpPr>
        <p:grpSpPr bwMode="auto">
          <a:xfrm>
            <a:off x="5334000" y="3429000"/>
            <a:ext cx="4038600" cy="2133600"/>
            <a:chOff x="2928" y="2498"/>
            <a:chExt cx="2544" cy="1344"/>
          </a:xfrm>
        </p:grpSpPr>
        <p:sp>
          <p:nvSpPr>
            <p:cNvPr id="85008" name="AutoShape 14"/>
            <p:cNvSpPr>
              <a:spLocks noChangeAspect="1" noChangeArrowheads="1" noTextEdit="1"/>
            </p:cNvSpPr>
            <p:nvPr/>
          </p:nvSpPr>
          <p:spPr bwMode="auto">
            <a:xfrm>
              <a:off x="2928" y="2498"/>
              <a:ext cx="2544" cy="1344"/>
            </a:xfrm>
            <a:prstGeom prst="rect">
              <a:avLst/>
            </a:prstGeom>
            <a:noFill/>
            <a:ln w="9525">
              <a:noFill/>
              <a:miter lim="800000"/>
              <a:headEnd/>
              <a:tailEnd/>
            </a:ln>
          </p:spPr>
          <p:txBody>
            <a:bodyPr/>
            <a:lstStyle/>
            <a:p>
              <a:endParaRPr lang="en-US"/>
            </a:p>
          </p:txBody>
        </p:sp>
        <p:sp>
          <p:nvSpPr>
            <p:cNvPr id="85009" name="_s5124"/>
            <p:cNvSpPr>
              <a:spLocks noChangeArrowheads="1" noTextEdit="1"/>
            </p:cNvSpPr>
            <p:nvPr/>
          </p:nvSpPr>
          <p:spPr bwMode="auto">
            <a:xfrm>
              <a:off x="3629" y="2599"/>
              <a:ext cx="1142" cy="1142"/>
            </a:xfrm>
            <a:custGeom>
              <a:avLst/>
              <a:gdLst>
                <a:gd name="T0" fmla="*/ 30 w 21600"/>
                <a:gd name="T1" fmla="*/ 0 h 21600"/>
                <a:gd name="T2" fmla="*/ 18 w 21600"/>
                <a:gd name="T3" fmla="*/ 8 h 21600"/>
                <a:gd name="T4" fmla="*/ 30 w 21600"/>
                <a:gd name="T5" fmla="*/ 10 h 21600"/>
                <a:gd name="T6" fmla="*/ 43 w 21600"/>
                <a:gd name="T7" fmla="*/ 8 h 21600"/>
                <a:gd name="T8" fmla="*/ 0 60000 65536"/>
                <a:gd name="T9" fmla="*/ 0 60000 65536"/>
                <a:gd name="T10" fmla="*/ 0 60000 65536"/>
                <a:gd name="T11" fmla="*/ 0 60000 65536"/>
                <a:gd name="T12" fmla="*/ 0 w 21600"/>
                <a:gd name="T13" fmla="*/ 0 h 21600"/>
                <a:gd name="T14" fmla="*/ 21600 w 21600"/>
                <a:gd name="T15" fmla="*/ 95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1"/>
                    <a:pt x="10800" y="-1"/>
                  </a:cubicBezTo>
                  <a:cubicBezTo>
                    <a:pt x="8904" y="-1"/>
                    <a:pt x="7041" y="499"/>
                    <a:pt x="5400" y="1446"/>
                  </a:cubicBezTo>
                  <a:lnTo>
                    <a:pt x="7200" y="4564"/>
                  </a:lnTo>
                  <a:close/>
                </a:path>
              </a:pathLst>
            </a:custGeom>
            <a:solidFill>
              <a:schemeClr val="accent1"/>
            </a:solidFill>
            <a:ln w="9525">
              <a:solidFill>
                <a:schemeClr val="tx1"/>
              </a:solidFill>
              <a:miter lim="800000"/>
              <a:headEnd/>
              <a:tailEnd/>
            </a:ln>
          </p:spPr>
          <p:txBody>
            <a:bodyPr anchor="ctr"/>
            <a:lstStyle/>
            <a:p>
              <a:endParaRPr lang="en-US"/>
            </a:p>
          </p:txBody>
        </p:sp>
        <p:sp>
          <p:nvSpPr>
            <p:cNvPr id="85010" name="_s5125"/>
            <p:cNvSpPr>
              <a:spLocks noChangeArrowheads="1" noTextEdit="1"/>
            </p:cNvSpPr>
            <p:nvPr/>
          </p:nvSpPr>
          <p:spPr bwMode="auto">
            <a:xfrm rot="7200000">
              <a:off x="3629" y="2599"/>
              <a:ext cx="1142" cy="1142"/>
            </a:xfrm>
            <a:custGeom>
              <a:avLst/>
              <a:gdLst>
                <a:gd name="T0" fmla="*/ 30 w 21600"/>
                <a:gd name="T1" fmla="*/ 0 h 21600"/>
                <a:gd name="T2" fmla="*/ 18 w 21600"/>
                <a:gd name="T3" fmla="*/ 8 h 21600"/>
                <a:gd name="T4" fmla="*/ 30 w 21600"/>
                <a:gd name="T5" fmla="*/ 10 h 21600"/>
                <a:gd name="T6" fmla="*/ 43 w 21600"/>
                <a:gd name="T7" fmla="*/ 8 h 21600"/>
                <a:gd name="T8" fmla="*/ 0 60000 65536"/>
                <a:gd name="T9" fmla="*/ 0 60000 65536"/>
                <a:gd name="T10" fmla="*/ 0 60000 65536"/>
                <a:gd name="T11" fmla="*/ 0 60000 65536"/>
                <a:gd name="T12" fmla="*/ 0 w 21600"/>
                <a:gd name="T13" fmla="*/ 0 h 21600"/>
                <a:gd name="T14" fmla="*/ 21600 w 21600"/>
                <a:gd name="T15" fmla="*/ 95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1"/>
                    <a:pt x="10800" y="-1"/>
                  </a:cubicBezTo>
                  <a:cubicBezTo>
                    <a:pt x="8904" y="-1"/>
                    <a:pt x="7041" y="499"/>
                    <a:pt x="5400" y="1446"/>
                  </a:cubicBezTo>
                  <a:lnTo>
                    <a:pt x="7200" y="4564"/>
                  </a:lnTo>
                  <a:close/>
                </a:path>
              </a:pathLst>
            </a:custGeom>
            <a:solidFill>
              <a:schemeClr val="accent1"/>
            </a:solidFill>
            <a:ln w="9525">
              <a:solidFill>
                <a:schemeClr val="tx1"/>
              </a:solidFill>
              <a:miter lim="800000"/>
              <a:headEnd/>
              <a:tailEnd/>
            </a:ln>
          </p:spPr>
          <p:txBody>
            <a:bodyPr anchor="ctr"/>
            <a:lstStyle/>
            <a:p>
              <a:endParaRPr lang="en-US"/>
            </a:p>
          </p:txBody>
        </p:sp>
        <p:sp>
          <p:nvSpPr>
            <p:cNvPr id="85011" name="_s5126"/>
            <p:cNvSpPr>
              <a:spLocks noChangeArrowheads="1" noTextEdit="1"/>
            </p:cNvSpPr>
            <p:nvPr/>
          </p:nvSpPr>
          <p:spPr bwMode="auto">
            <a:xfrm rot="-7200000">
              <a:off x="3629" y="2599"/>
              <a:ext cx="1142" cy="1142"/>
            </a:xfrm>
            <a:custGeom>
              <a:avLst/>
              <a:gdLst>
                <a:gd name="T0" fmla="*/ 30 w 21600"/>
                <a:gd name="T1" fmla="*/ 0 h 21600"/>
                <a:gd name="T2" fmla="*/ 18 w 21600"/>
                <a:gd name="T3" fmla="*/ 8 h 21600"/>
                <a:gd name="T4" fmla="*/ 30 w 21600"/>
                <a:gd name="T5" fmla="*/ 10 h 21600"/>
                <a:gd name="T6" fmla="*/ 43 w 21600"/>
                <a:gd name="T7" fmla="*/ 8 h 21600"/>
                <a:gd name="T8" fmla="*/ 0 60000 65536"/>
                <a:gd name="T9" fmla="*/ 0 60000 65536"/>
                <a:gd name="T10" fmla="*/ 0 60000 65536"/>
                <a:gd name="T11" fmla="*/ 0 60000 65536"/>
                <a:gd name="T12" fmla="*/ 0 w 21600"/>
                <a:gd name="T13" fmla="*/ 0 h 21600"/>
                <a:gd name="T14" fmla="*/ 21600 w 21600"/>
                <a:gd name="T15" fmla="*/ 95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1"/>
                    <a:pt x="10800" y="-1"/>
                  </a:cubicBezTo>
                  <a:cubicBezTo>
                    <a:pt x="8904" y="-1"/>
                    <a:pt x="7041" y="499"/>
                    <a:pt x="5400" y="1446"/>
                  </a:cubicBezTo>
                  <a:lnTo>
                    <a:pt x="7200" y="4564"/>
                  </a:lnTo>
                  <a:close/>
                </a:path>
              </a:pathLst>
            </a:custGeom>
            <a:solidFill>
              <a:schemeClr val="accent1"/>
            </a:solidFill>
            <a:ln w="9525">
              <a:solidFill>
                <a:schemeClr val="tx1"/>
              </a:solidFill>
              <a:miter lim="800000"/>
              <a:headEnd/>
              <a:tailEnd/>
            </a:ln>
          </p:spPr>
          <p:txBody>
            <a:bodyPr anchor="ctr"/>
            <a:lstStyle/>
            <a:p>
              <a:endParaRPr lang="en-US"/>
            </a:p>
          </p:txBody>
        </p:sp>
        <p:sp>
          <p:nvSpPr>
            <p:cNvPr id="85012" name="_s5127"/>
            <p:cNvSpPr>
              <a:spLocks noChangeArrowheads="1"/>
            </p:cNvSpPr>
            <p:nvPr/>
          </p:nvSpPr>
          <p:spPr bwMode="auto">
            <a:xfrm>
              <a:off x="4438" y="2757"/>
              <a:ext cx="348" cy="348"/>
            </a:xfrm>
            <a:prstGeom prst="rect">
              <a:avLst/>
            </a:prstGeom>
            <a:noFill/>
            <a:ln w="9525">
              <a:noFill/>
              <a:miter lim="800000"/>
              <a:headEnd/>
              <a:tailEnd/>
            </a:ln>
          </p:spPr>
          <p:txBody>
            <a:bodyPr wrap="none" anchor="ctr"/>
            <a:lstStyle/>
            <a:p>
              <a:pPr algn="ctr" eaLnBrk="1" hangingPunct="1"/>
              <a:r>
                <a:rPr lang="en-US" sz="1400" b="1"/>
                <a:t>Prevention</a:t>
              </a:r>
            </a:p>
          </p:txBody>
        </p:sp>
        <p:sp>
          <p:nvSpPr>
            <p:cNvPr id="85013" name="_s5128"/>
            <p:cNvSpPr>
              <a:spLocks noChangeArrowheads="1"/>
            </p:cNvSpPr>
            <p:nvPr/>
          </p:nvSpPr>
          <p:spPr bwMode="auto">
            <a:xfrm>
              <a:off x="4026" y="3472"/>
              <a:ext cx="348" cy="348"/>
            </a:xfrm>
            <a:prstGeom prst="rect">
              <a:avLst/>
            </a:prstGeom>
            <a:noFill/>
            <a:ln w="9525">
              <a:noFill/>
              <a:miter lim="800000"/>
              <a:headEnd/>
              <a:tailEnd/>
            </a:ln>
          </p:spPr>
          <p:txBody>
            <a:bodyPr wrap="none" anchor="ctr"/>
            <a:lstStyle/>
            <a:p>
              <a:pPr algn="ctr" eaLnBrk="1" hangingPunct="1"/>
              <a:r>
                <a:rPr lang="en-US" sz="1400" b="1"/>
                <a:t>treatment</a:t>
              </a:r>
            </a:p>
          </p:txBody>
        </p:sp>
        <p:sp>
          <p:nvSpPr>
            <p:cNvPr id="85014" name="_s5129"/>
            <p:cNvSpPr>
              <a:spLocks noChangeArrowheads="1"/>
            </p:cNvSpPr>
            <p:nvPr/>
          </p:nvSpPr>
          <p:spPr bwMode="auto">
            <a:xfrm>
              <a:off x="3613" y="2758"/>
              <a:ext cx="348" cy="348"/>
            </a:xfrm>
            <a:prstGeom prst="rect">
              <a:avLst/>
            </a:prstGeom>
            <a:noFill/>
            <a:ln w="9525">
              <a:noFill/>
              <a:miter lim="800000"/>
              <a:headEnd/>
              <a:tailEnd/>
            </a:ln>
          </p:spPr>
          <p:txBody>
            <a:bodyPr wrap="none" anchor="ctr"/>
            <a:lstStyle/>
            <a:p>
              <a:pPr algn="ctr" eaLnBrk="1" hangingPunct="1"/>
              <a:r>
                <a:rPr lang="en-US" sz="1400" b="1"/>
                <a:t>Care and support</a:t>
              </a:r>
              <a:r>
                <a:rPr lang="en-US"/>
                <a:t> </a:t>
              </a:r>
            </a:p>
          </p:txBody>
        </p:sp>
      </p:grpSp>
      <p:sp>
        <p:nvSpPr>
          <p:cNvPr id="84999" name="Rectangle 21"/>
          <p:cNvSpPr>
            <a:spLocks noChangeArrowheads="1"/>
          </p:cNvSpPr>
          <p:nvPr/>
        </p:nvSpPr>
        <p:spPr bwMode="auto">
          <a:xfrm>
            <a:off x="5562600" y="5181600"/>
            <a:ext cx="3581400" cy="854075"/>
          </a:xfrm>
          <a:prstGeom prst="rect">
            <a:avLst/>
          </a:prstGeom>
          <a:noFill/>
          <a:ln w="9525">
            <a:noFill/>
            <a:miter lim="800000"/>
            <a:headEnd/>
            <a:tailEnd/>
          </a:ln>
        </p:spPr>
        <p:txBody>
          <a:bodyPr>
            <a:spAutoFit/>
          </a:bodyPr>
          <a:lstStyle/>
          <a:p>
            <a:pPr eaLnBrk="1" hangingPunct="1"/>
            <a:endParaRPr lang="en-US">
              <a:solidFill>
                <a:schemeClr val="tx2"/>
              </a:solidFill>
              <a:latin typeface="Calibri" pitchFamily="34" charset="0"/>
            </a:endParaRPr>
          </a:p>
          <a:p>
            <a:pPr eaLnBrk="1" hangingPunct="1"/>
            <a:r>
              <a:rPr lang="en-US" sz="1400" b="1">
                <a:solidFill>
                  <a:schemeClr val="tx2"/>
                </a:solidFill>
                <a:latin typeface="Calibri" pitchFamily="34" charset="0"/>
              </a:rPr>
              <a:t>Integrated and comprehensive services</a:t>
            </a:r>
            <a:r>
              <a:rPr lang="en-US">
                <a:solidFill>
                  <a:schemeClr val="tx2"/>
                </a:solidFill>
                <a:latin typeface="Calibri" pitchFamily="34" charset="0"/>
              </a:rPr>
              <a:t/>
            </a:r>
            <a:br>
              <a:rPr lang="en-US">
                <a:solidFill>
                  <a:schemeClr val="tx2"/>
                </a:solidFill>
                <a:latin typeface="Calibri" pitchFamily="34" charset="0"/>
              </a:rPr>
            </a:br>
            <a:endParaRPr lang="en-US">
              <a:solidFill>
                <a:schemeClr val="tx2"/>
              </a:solidFill>
              <a:latin typeface="Calibri" pitchFamily="34" charset="0"/>
            </a:endParaRPr>
          </a:p>
        </p:txBody>
      </p:sp>
      <p:sp>
        <p:nvSpPr>
          <p:cNvPr id="85000" name="Rectangle 22"/>
          <p:cNvSpPr>
            <a:spLocks noChangeArrowheads="1"/>
          </p:cNvSpPr>
          <p:nvPr/>
        </p:nvSpPr>
        <p:spPr bwMode="auto">
          <a:xfrm>
            <a:off x="6400800" y="3254375"/>
            <a:ext cx="1908175" cy="579438"/>
          </a:xfrm>
          <a:prstGeom prst="rect">
            <a:avLst/>
          </a:prstGeom>
          <a:noFill/>
          <a:ln w="9525">
            <a:noFill/>
            <a:miter lim="800000"/>
            <a:headEnd/>
            <a:tailEnd/>
          </a:ln>
        </p:spPr>
        <p:txBody>
          <a:bodyPr wrap="none">
            <a:spAutoFit/>
          </a:bodyPr>
          <a:lstStyle/>
          <a:p>
            <a:pPr eaLnBrk="1" hangingPunct="1"/>
            <a:r>
              <a:rPr lang="en-US" sz="1400" b="1">
                <a:solidFill>
                  <a:schemeClr val="tx2"/>
                </a:solidFill>
                <a:latin typeface="Calibri" pitchFamily="34" charset="0"/>
              </a:rPr>
              <a:t>Community oriented</a:t>
            </a:r>
            <a:r>
              <a:rPr lang="en-US">
                <a:solidFill>
                  <a:schemeClr val="tx2"/>
                </a:solidFill>
                <a:latin typeface="Calibri" pitchFamily="34" charset="0"/>
              </a:rPr>
              <a:t/>
            </a:r>
            <a:br>
              <a:rPr lang="en-US">
                <a:solidFill>
                  <a:schemeClr val="tx2"/>
                </a:solidFill>
                <a:latin typeface="Calibri" pitchFamily="34" charset="0"/>
              </a:rPr>
            </a:br>
            <a:endParaRPr lang="en-US">
              <a:solidFill>
                <a:schemeClr val="tx2"/>
              </a:solidFill>
              <a:latin typeface="Calibri" pitchFamily="34" charset="0"/>
            </a:endParaRPr>
          </a:p>
        </p:txBody>
      </p:sp>
      <p:sp>
        <p:nvSpPr>
          <p:cNvPr id="85001" name="Rectangle 23"/>
          <p:cNvSpPr>
            <a:spLocks noChangeArrowheads="1"/>
          </p:cNvSpPr>
          <p:nvPr/>
        </p:nvSpPr>
        <p:spPr bwMode="auto">
          <a:xfrm>
            <a:off x="1981200" y="4854575"/>
            <a:ext cx="1109663" cy="517525"/>
          </a:xfrm>
          <a:prstGeom prst="rect">
            <a:avLst/>
          </a:prstGeom>
          <a:noFill/>
          <a:ln w="9525">
            <a:noFill/>
            <a:miter lim="800000"/>
            <a:headEnd/>
            <a:tailEnd/>
          </a:ln>
        </p:spPr>
        <p:txBody>
          <a:bodyPr wrap="none">
            <a:spAutoFit/>
          </a:bodyPr>
          <a:lstStyle/>
          <a:p>
            <a:pPr eaLnBrk="1" hangingPunct="1"/>
            <a:r>
              <a:rPr lang="en-US" sz="1400">
                <a:solidFill>
                  <a:schemeClr val="tx2"/>
                </a:solidFill>
                <a:latin typeface="Calibri" pitchFamily="34" charset="0"/>
              </a:rPr>
              <a:t>Faith based</a:t>
            </a:r>
            <a:br>
              <a:rPr lang="en-US" sz="1400">
                <a:solidFill>
                  <a:schemeClr val="tx2"/>
                </a:solidFill>
                <a:latin typeface="Calibri" pitchFamily="34" charset="0"/>
              </a:rPr>
            </a:br>
            <a:endParaRPr lang="en-US" sz="1400">
              <a:solidFill>
                <a:schemeClr val="tx2"/>
              </a:solidFill>
              <a:latin typeface="Calibri" pitchFamily="34" charset="0"/>
            </a:endParaRPr>
          </a:p>
        </p:txBody>
      </p:sp>
      <p:sp>
        <p:nvSpPr>
          <p:cNvPr id="85002" name="Text Box 24"/>
          <p:cNvSpPr txBox="1">
            <a:spLocks noChangeArrowheads="1"/>
          </p:cNvSpPr>
          <p:nvPr/>
        </p:nvSpPr>
        <p:spPr bwMode="auto">
          <a:xfrm>
            <a:off x="838200" y="5715000"/>
            <a:ext cx="7848600" cy="641350"/>
          </a:xfrm>
          <a:prstGeom prst="rect">
            <a:avLst/>
          </a:prstGeom>
          <a:noFill/>
          <a:ln w="9525">
            <a:noFill/>
            <a:miter lim="800000"/>
            <a:headEnd/>
            <a:tailEnd/>
          </a:ln>
        </p:spPr>
        <p:txBody>
          <a:bodyPr>
            <a:spAutoFit/>
          </a:bodyPr>
          <a:lstStyle/>
          <a:p>
            <a:pPr algn="ctr" eaLnBrk="1" hangingPunct="1">
              <a:spcBef>
                <a:spcPct val="50000"/>
              </a:spcBef>
            </a:pPr>
            <a:r>
              <a:rPr lang="en-US" b="1">
                <a:latin typeface="Calibri" pitchFamily="34" charset="0"/>
              </a:rPr>
              <a:t>Empowering and strengthening the capacity of communities to address and cope with the impact of HIV/AIDS</a:t>
            </a:r>
          </a:p>
        </p:txBody>
      </p:sp>
      <p:sp>
        <p:nvSpPr>
          <p:cNvPr id="85003" name="Line 25"/>
          <p:cNvSpPr>
            <a:spLocks noChangeShapeType="1"/>
          </p:cNvSpPr>
          <p:nvPr/>
        </p:nvSpPr>
        <p:spPr bwMode="auto">
          <a:xfrm>
            <a:off x="7086600" y="3810000"/>
            <a:ext cx="533400" cy="0"/>
          </a:xfrm>
          <a:prstGeom prst="line">
            <a:avLst/>
          </a:prstGeom>
          <a:noFill/>
          <a:ln w="28575">
            <a:solidFill>
              <a:schemeClr val="tx1"/>
            </a:solidFill>
            <a:round/>
            <a:headEnd/>
            <a:tailEnd type="triangle" w="med" len="med"/>
          </a:ln>
        </p:spPr>
        <p:txBody>
          <a:bodyPr/>
          <a:lstStyle/>
          <a:p>
            <a:endParaRPr lang="en-US"/>
          </a:p>
        </p:txBody>
      </p:sp>
      <p:sp>
        <p:nvSpPr>
          <p:cNvPr id="85004" name="Line 26"/>
          <p:cNvSpPr>
            <a:spLocks noChangeShapeType="1"/>
          </p:cNvSpPr>
          <p:nvPr/>
        </p:nvSpPr>
        <p:spPr bwMode="auto">
          <a:xfrm flipH="1">
            <a:off x="7848600" y="4648200"/>
            <a:ext cx="228600" cy="381000"/>
          </a:xfrm>
          <a:prstGeom prst="line">
            <a:avLst/>
          </a:prstGeom>
          <a:noFill/>
          <a:ln w="28575">
            <a:solidFill>
              <a:schemeClr val="tx1"/>
            </a:solidFill>
            <a:round/>
            <a:headEnd/>
            <a:tailEnd type="triangle" w="med" len="med"/>
          </a:ln>
        </p:spPr>
        <p:txBody>
          <a:bodyPr/>
          <a:lstStyle/>
          <a:p>
            <a:endParaRPr lang="en-US"/>
          </a:p>
        </p:txBody>
      </p:sp>
      <p:sp>
        <p:nvSpPr>
          <p:cNvPr id="85005" name="Line 27"/>
          <p:cNvSpPr>
            <a:spLocks noChangeShapeType="1"/>
          </p:cNvSpPr>
          <p:nvPr/>
        </p:nvSpPr>
        <p:spPr bwMode="auto">
          <a:xfrm flipH="1" flipV="1">
            <a:off x="6553200" y="4648200"/>
            <a:ext cx="228600" cy="381000"/>
          </a:xfrm>
          <a:prstGeom prst="line">
            <a:avLst/>
          </a:prstGeom>
          <a:noFill/>
          <a:ln w="28575">
            <a:solidFill>
              <a:schemeClr val="tx1"/>
            </a:solidFill>
            <a:round/>
            <a:headEnd/>
            <a:tailEnd type="triangle" w="med" len="med"/>
          </a:ln>
        </p:spPr>
        <p:txBody>
          <a:bodyPr/>
          <a:lstStyle/>
          <a:p>
            <a:endParaRPr lang="en-US"/>
          </a:p>
        </p:txBody>
      </p:sp>
      <p:pic>
        <p:nvPicPr>
          <p:cNvPr id="85006" name="Picture 29" descr="Yang Dance with  Sr"/>
          <p:cNvPicPr>
            <a:picLocks noGrp="1" noChangeAspect="1" noChangeArrowheads="1"/>
          </p:cNvPicPr>
          <p:nvPr>
            <p:ph type="subTitle" idx="1"/>
          </p:nvPr>
        </p:nvPicPr>
        <p:blipFill>
          <a:blip r:embed="rId5"/>
          <a:srcRect b="26558"/>
          <a:stretch>
            <a:fillRect/>
          </a:stretch>
        </p:blipFill>
        <p:spPr>
          <a:xfrm>
            <a:off x="3505200" y="4343400"/>
            <a:ext cx="2438400" cy="1143000"/>
          </a:xfrm>
        </p:spPr>
      </p:pic>
      <p:sp>
        <p:nvSpPr>
          <p:cNvPr id="85007" name="Slide Number Placeholder 15"/>
          <p:cNvSpPr>
            <a:spLocks noGrp="1"/>
          </p:cNvSpPr>
          <p:nvPr>
            <p:ph type="sldNum" sz="quarter" idx="12"/>
          </p:nvPr>
        </p:nvSpPr>
        <p:spPr bwMode="auto">
          <a:noFill/>
          <a:ln>
            <a:miter lim="800000"/>
            <a:headEnd/>
            <a:tailEnd/>
          </a:ln>
        </p:spPr>
        <p:txBody>
          <a:bodyPr/>
          <a:lstStyle/>
          <a:p>
            <a:fld id="{782DC647-81FA-4798-A336-B5BA3765ACDD}" type="slidenum">
              <a:rPr lang="en-US"/>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pPr eaLnBrk="1" hangingPunct="1"/>
            <a:endParaRPr lang="en-US" smtClean="0">
              <a:ea typeface="ＭＳ Ｐゴシック" pitchFamily="34" charset="-128"/>
            </a:endParaRPr>
          </a:p>
        </p:txBody>
      </p:sp>
      <p:sp>
        <p:nvSpPr>
          <p:cNvPr id="87042" name="Content Placeholder 2"/>
          <p:cNvSpPr>
            <a:spLocks noGrp="1"/>
          </p:cNvSpPr>
          <p:nvPr>
            <p:ph idx="1"/>
          </p:nvPr>
        </p:nvSpPr>
        <p:spPr/>
        <p:txBody>
          <a:bodyPr/>
          <a:lstStyle/>
          <a:p>
            <a:pPr algn="ctr" eaLnBrk="1" hangingPunct="1">
              <a:buFont typeface="Arial" pitchFamily="34" charset="0"/>
              <a:buNone/>
            </a:pPr>
            <a:r>
              <a:rPr lang="en-US" smtClean="0">
                <a:ea typeface="ＭＳ Ｐゴシック" pitchFamily="34" charset="-128"/>
              </a:rPr>
              <a:t>Thank You for your Kind attention.</a:t>
            </a:r>
          </a:p>
          <a:p>
            <a:pPr algn="ctr" eaLnBrk="1" hangingPunct="1">
              <a:buFont typeface="Arial" pitchFamily="34" charset="0"/>
              <a:buNone/>
            </a:pPr>
            <a:endParaRPr lang="en-US" smtClean="0">
              <a:ea typeface="ＭＳ Ｐゴシック" pitchFamily="34" charset="-128"/>
            </a:endParaRPr>
          </a:p>
          <a:p>
            <a:pPr algn="ctr" eaLnBrk="1" hangingPunct="1">
              <a:buFont typeface="Arial" pitchFamily="34" charset="0"/>
              <a:buNone/>
            </a:pPr>
            <a:endParaRPr lang="en-US" smtClean="0">
              <a:ea typeface="ＭＳ Ｐゴシック" pitchFamily="34" charset="-128"/>
            </a:endParaRPr>
          </a:p>
        </p:txBody>
      </p:sp>
      <p:sp>
        <p:nvSpPr>
          <p:cNvPr id="87043" name="Slide Number Placeholder 3"/>
          <p:cNvSpPr>
            <a:spLocks noGrp="1"/>
          </p:cNvSpPr>
          <p:nvPr>
            <p:ph type="sldNum" sz="quarter" idx="12"/>
          </p:nvPr>
        </p:nvSpPr>
        <p:spPr bwMode="auto">
          <a:noFill/>
          <a:ln>
            <a:miter lim="800000"/>
            <a:headEnd/>
            <a:tailEnd/>
          </a:ln>
        </p:spPr>
        <p:txBody>
          <a:bodyPr/>
          <a:lstStyle/>
          <a:p>
            <a:fld id="{68990157-FE55-4CE7-9DC0-963E95C5595F}" type="slidenum">
              <a:rPr lang="en-US"/>
              <a:pPr/>
              <a:t>48</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b="1" smtClean="0">
                <a:ea typeface="ＭＳ Ｐゴシック" pitchFamily="34" charset="-128"/>
              </a:rPr>
              <a:t>Intervention Populations</a:t>
            </a:r>
          </a:p>
        </p:txBody>
      </p:sp>
      <p:sp>
        <p:nvSpPr>
          <p:cNvPr id="23554" name="Rectangle 3"/>
          <p:cNvSpPr>
            <a:spLocks noGrp="1" noChangeArrowheads="1"/>
          </p:cNvSpPr>
          <p:nvPr>
            <p:ph idx="1"/>
          </p:nvPr>
        </p:nvSpPr>
        <p:spPr>
          <a:xfrm>
            <a:off x="457200" y="1447800"/>
            <a:ext cx="8229600" cy="4876800"/>
          </a:xfrm>
        </p:spPr>
        <p:txBody>
          <a:bodyPr/>
          <a:lstStyle/>
          <a:p>
            <a:pPr>
              <a:lnSpc>
                <a:spcPct val="80000"/>
              </a:lnSpc>
            </a:pPr>
            <a:r>
              <a:rPr lang="en-US" sz="2800" smtClean="0">
                <a:ea typeface="ＭＳ Ｐゴシック" pitchFamily="34" charset="-128"/>
              </a:rPr>
              <a:t>Mothers seeking pre-natal care and joint services with hospital</a:t>
            </a:r>
          </a:p>
          <a:p>
            <a:pPr>
              <a:lnSpc>
                <a:spcPct val="80000"/>
              </a:lnSpc>
            </a:pPr>
            <a:r>
              <a:rPr lang="en-US" sz="2800" smtClean="0">
                <a:ea typeface="ＭＳ Ｐゴシック" pitchFamily="34" charset="-128"/>
              </a:rPr>
              <a:t>Children infected or affected by HIV</a:t>
            </a:r>
          </a:p>
          <a:p>
            <a:pPr>
              <a:lnSpc>
                <a:spcPct val="80000"/>
              </a:lnSpc>
            </a:pPr>
            <a:r>
              <a:rPr lang="en-US" sz="2800" smtClean="0">
                <a:ea typeface="ＭＳ Ｐゴシック" pitchFamily="34" charset="-128"/>
              </a:rPr>
              <a:t>People Living With HIV/AIDS (PLWHA)</a:t>
            </a:r>
          </a:p>
          <a:p>
            <a:pPr>
              <a:lnSpc>
                <a:spcPct val="80000"/>
              </a:lnSpc>
            </a:pPr>
            <a:r>
              <a:rPr lang="en-US" sz="2800" smtClean="0">
                <a:ea typeface="ＭＳ Ｐゴシック" pitchFamily="34" charset="-128"/>
              </a:rPr>
              <a:t>Orphans and Vulnerable Children (OVC)</a:t>
            </a:r>
          </a:p>
          <a:p>
            <a:pPr>
              <a:lnSpc>
                <a:spcPct val="80000"/>
              </a:lnSpc>
            </a:pPr>
            <a:r>
              <a:rPr lang="en-US" sz="2800" smtClean="0">
                <a:ea typeface="ＭＳ Ｐゴシック" pitchFamily="34" charset="-128"/>
              </a:rPr>
              <a:t>Caregivers to PLWHA and OVCs</a:t>
            </a:r>
          </a:p>
          <a:p>
            <a:pPr>
              <a:lnSpc>
                <a:spcPct val="80000"/>
              </a:lnSpc>
            </a:pPr>
            <a:r>
              <a:rPr lang="en-US" sz="2800" smtClean="0">
                <a:ea typeface="ＭＳ Ｐゴシック" pitchFamily="34" charset="-128"/>
              </a:rPr>
              <a:t>Traditional Healers, Hairdressers, Taxi Drivers, Barbers, Youths, etc…</a:t>
            </a:r>
          </a:p>
          <a:p>
            <a:pPr>
              <a:lnSpc>
                <a:spcPct val="80000"/>
              </a:lnSpc>
            </a:pPr>
            <a:r>
              <a:rPr lang="en-US" sz="2800" smtClean="0">
                <a:ea typeface="ＭＳ Ｐゴシック" pitchFamily="34" charset="-128"/>
              </a:rPr>
              <a:t>Community Based Organizations (CBOs)</a:t>
            </a:r>
          </a:p>
          <a:p>
            <a:pPr>
              <a:lnSpc>
                <a:spcPct val="80000"/>
              </a:lnSpc>
              <a:buFont typeface="Wingdings" pitchFamily="2" charset="2"/>
              <a:buNone/>
            </a:pPr>
            <a:endParaRPr lang="en-US" sz="1600" smtClean="0">
              <a:ea typeface="ＭＳ Ｐゴシック" pitchFamily="34" charset="-128"/>
            </a:endParaRPr>
          </a:p>
          <a:p>
            <a:pPr>
              <a:lnSpc>
                <a:spcPct val="80000"/>
              </a:lnSpc>
              <a:buFont typeface="Wingdings" pitchFamily="2" charset="2"/>
              <a:buNone/>
            </a:pPr>
            <a:endParaRPr lang="en-US" sz="1400" smtClean="0">
              <a:ea typeface="ＭＳ Ｐゴシック" pitchFamily="34"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7" name="Rectangle 17"/>
          <p:cNvSpPr>
            <a:spLocks noGrp="1" noChangeArrowheads="1"/>
          </p:cNvSpPr>
          <p:nvPr>
            <p:ph type="title"/>
          </p:nvPr>
        </p:nvSpPr>
        <p:spPr/>
        <p:txBody>
          <a:bodyPr>
            <a:normAutofit fontScale="90000"/>
          </a:bodyPr>
          <a:lstStyle/>
          <a:p>
            <a:pPr>
              <a:defRPr/>
            </a:pPr>
            <a:r>
              <a:rPr lang="en-US" b="1" u="sng" dirty="0" smtClean="0">
                <a:ea typeface="+mj-ea"/>
                <a:cs typeface="+mj-cs"/>
              </a:rPr>
              <a:t>HIV Basic </a:t>
            </a:r>
            <a:r>
              <a:rPr lang="en-US" b="1" u="sng" dirty="0">
                <a:ea typeface="+mj-ea"/>
                <a:cs typeface="+mj-cs"/>
              </a:rPr>
              <a:t>Services in a</a:t>
            </a:r>
            <a:br>
              <a:rPr lang="en-US" b="1" u="sng" dirty="0">
                <a:ea typeface="+mj-ea"/>
                <a:cs typeface="+mj-cs"/>
              </a:rPr>
            </a:br>
            <a:r>
              <a:rPr lang="en-US" b="1" u="sng" dirty="0" smtClean="0">
                <a:ea typeface="+mj-ea"/>
                <a:cs typeface="+mj-cs"/>
              </a:rPr>
              <a:t>Continuum </a:t>
            </a:r>
            <a:r>
              <a:rPr lang="en-US" b="1" u="sng" dirty="0">
                <a:ea typeface="+mj-ea"/>
                <a:cs typeface="+mj-cs"/>
              </a:rPr>
              <a:t>of </a:t>
            </a:r>
            <a:r>
              <a:rPr lang="en-US" b="1" u="sng" dirty="0" smtClean="0">
                <a:ea typeface="+mj-ea"/>
                <a:cs typeface="+mj-cs"/>
              </a:rPr>
              <a:t>Care</a:t>
            </a:r>
            <a:endParaRPr lang="en-US" b="1" u="sng" dirty="0">
              <a:ea typeface="+mj-ea"/>
              <a:cs typeface="+mj-cs"/>
            </a:endParaRPr>
          </a:p>
        </p:txBody>
      </p:sp>
      <p:grpSp>
        <p:nvGrpSpPr>
          <p:cNvPr id="24578" name="SmartArt Placeholder 1025"/>
          <p:cNvGrpSpPr>
            <a:grpSpLocks noChangeAspect="1"/>
          </p:cNvGrpSpPr>
          <p:nvPr>
            <p:ph type="dgm" idx="1"/>
          </p:nvPr>
        </p:nvGrpSpPr>
        <p:grpSpPr bwMode="auto">
          <a:xfrm>
            <a:off x="457200" y="1614488"/>
            <a:ext cx="8229600" cy="4495800"/>
            <a:chOff x="288" y="1017"/>
            <a:chExt cx="5184" cy="2832"/>
          </a:xfrm>
        </p:grpSpPr>
        <p:sp>
          <p:nvSpPr>
            <p:cNvPr id="24579" name="AutoShape 3"/>
            <p:cNvSpPr>
              <a:spLocks noChangeAspect="1" noChangeArrowheads="1" noTextEdit="1"/>
            </p:cNvSpPr>
            <p:nvPr/>
          </p:nvSpPr>
          <p:spPr bwMode="auto">
            <a:xfrm>
              <a:off x="288" y="1017"/>
              <a:ext cx="5184" cy="2832"/>
            </a:xfrm>
            <a:prstGeom prst="rect">
              <a:avLst/>
            </a:prstGeom>
            <a:noFill/>
            <a:ln w="9525">
              <a:noFill/>
              <a:miter lim="800000"/>
              <a:headEnd/>
              <a:tailEnd/>
            </a:ln>
          </p:spPr>
          <p:txBody>
            <a:bodyPr/>
            <a:lstStyle/>
            <a:p>
              <a:endParaRPr lang="en-US"/>
            </a:p>
          </p:txBody>
        </p:sp>
        <p:sp>
          <p:nvSpPr>
            <p:cNvPr id="24580" name="_s1028"/>
            <p:cNvSpPr>
              <a:spLocks noChangeArrowheads="1" noTextEdit="1"/>
            </p:cNvSpPr>
            <p:nvPr/>
          </p:nvSpPr>
          <p:spPr bwMode="auto">
            <a:xfrm>
              <a:off x="1965" y="1229"/>
              <a:ext cx="1831" cy="1831"/>
            </a:xfrm>
            <a:custGeom>
              <a:avLst/>
              <a:gdLst>
                <a:gd name="T0" fmla="*/ 57 w 21600"/>
                <a:gd name="T1" fmla="*/ 3 h 21600"/>
                <a:gd name="T2" fmla="*/ 36 w 21600"/>
                <a:gd name="T3" fmla="*/ 28 h 21600"/>
                <a:gd name="T4" fmla="*/ 64 w 21600"/>
                <a:gd name="T5" fmla="*/ 28 h 21600"/>
                <a:gd name="T6" fmla="*/ 94 w 21600"/>
                <a:gd name="T7" fmla="*/ -18 h 21600"/>
                <a:gd name="T8" fmla="*/ 121 w 21600"/>
                <a:gd name="T9" fmla="*/ 19 h 21600"/>
                <a:gd name="T10" fmla="*/ 83 w 21600"/>
                <a:gd name="T11" fmla="*/ 46 h 21600"/>
                <a:gd name="T12" fmla="*/ 0 60000 65536"/>
                <a:gd name="T13" fmla="*/ 0 60000 65536"/>
                <a:gd name="T14" fmla="*/ 0 60000 65536"/>
                <a:gd name="T15" fmla="*/ 0 60000 65536"/>
                <a:gd name="T16" fmla="*/ 0 60000 65536"/>
                <a:gd name="T17" fmla="*/ 0 60000 65536"/>
                <a:gd name="T18" fmla="*/ 3162 w 21600"/>
                <a:gd name="T19" fmla="*/ 3162 h 21600"/>
                <a:gd name="T20" fmla="*/ 18438 w 21600"/>
                <a:gd name="T21" fmla="*/ 1843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lIns="0" tIns="0" rIns="0" bIns="0" anchor="ctr"/>
            <a:lstStyle/>
            <a:p>
              <a:endParaRPr lang="en-US"/>
            </a:p>
          </p:txBody>
        </p:sp>
        <p:sp>
          <p:nvSpPr>
            <p:cNvPr id="24581" name="_s1029"/>
            <p:cNvSpPr>
              <a:spLocks noChangeArrowheads="1" noTextEdit="1"/>
            </p:cNvSpPr>
            <p:nvPr/>
          </p:nvSpPr>
          <p:spPr bwMode="auto">
            <a:xfrm rot="7200000">
              <a:off x="2215" y="1662"/>
              <a:ext cx="1831" cy="1831"/>
            </a:xfrm>
            <a:custGeom>
              <a:avLst/>
              <a:gdLst>
                <a:gd name="T0" fmla="*/ 57 w 21600"/>
                <a:gd name="T1" fmla="*/ 3 h 21600"/>
                <a:gd name="T2" fmla="*/ 36 w 21600"/>
                <a:gd name="T3" fmla="*/ 28 h 21600"/>
                <a:gd name="T4" fmla="*/ 64 w 21600"/>
                <a:gd name="T5" fmla="*/ 28 h 21600"/>
                <a:gd name="T6" fmla="*/ 94 w 21600"/>
                <a:gd name="T7" fmla="*/ -18 h 21600"/>
                <a:gd name="T8" fmla="*/ 121 w 21600"/>
                <a:gd name="T9" fmla="*/ 19 h 21600"/>
                <a:gd name="T10" fmla="*/ 83 w 21600"/>
                <a:gd name="T11" fmla="*/ 46 h 21600"/>
                <a:gd name="T12" fmla="*/ 0 60000 65536"/>
                <a:gd name="T13" fmla="*/ 0 60000 65536"/>
                <a:gd name="T14" fmla="*/ 0 60000 65536"/>
                <a:gd name="T15" fmla="*/ 0 60000 65536"/>
                <a:gd name="T16" fmla="*/ 0 60000 65536"/>
                <a:gd name="T17" fmla="*/ 0 60000 65536"/>
                <a:gd name="T18" fmla="*/ 3162 w 21600"/>
                <a:gd name="T19" fmla="*/ 3162 h 21600"/>
                <a:gd name="T20" fmla="*/ 18438 w 21600"/>
                <a:gd name="T21" fmla="*/ 1843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lIns="0" tIns="0" rIns="0" bIns="0" anchor="ctr"/>
            <a:lstStyle/>
            <a:p>
              <a:endParaRPr lang="en-US"/>
            </a:p>
          </p:txBody>
        </p:sp>
        <p:sp>
          <p:nvSpPr>
            <p:cNvPr id="24582" name="_s1030"/>
            <p:cNvSpPr>
              <a:spLocks noChangeArrowheads="1" noTextEdit="1"/>
            </p:cNvSpPr>
            <p:nvPr/>
          </p:nvSpPr>
          <p:spPr bwMode="auto">
            <a:xfrm rot="-7200000">
              <a:off x="1715" y="1662"/>
              <a:ext cx="1831" cy="1831"/>
            </a:xfrm>
            <a:custGeom>
              <a:avLst/>
              <a:gdLst>
                <a:gd name="T0" fmla="*/ 57 w 21600"/>
                <a:gd name="T1" fmla="*/ 3 h 21600"/>
                <a:gd name="T2" fmla="*/ 36 w 21600"/>
                <a:gd name="T3" fmla="*/ 28 h 21600"/>
                <a:gd name="T4" fmla="*/ 64 w 21600"/>
                <a:gd name="T5" fmla="*/ 28 h 21600"/>
                <a:gd name="T6" fmla="*/ 94 w 21600"/>
                <a:gd name="T7" fmla="*/ -18 h 21600"/>
                <a:gd name="T8" fmla="*/ 121 w 21600"/>
                <a:gd name="T9" fmla="*/ 19 h 21600"/>
                <a:gd name="T10" fmla="*/ 83 w 21600"/>
                <a:gd name="T11" fmla="*/ 46 h 21600"/>
                <a:gd name="T12" fmla="*/ 0 60000 65536"/>
                <a:gd name="T13" fmla="*/ 0 60000 65536"/>
                <a:gd name="T14" fmla="*/ 0 60000 65536"/>
                <a:gd name="T15" fmla="*/ 0 60000 65536"/>
                <a:gd name="T16" fmla="*/ 0 60000 65536"/>
                <a:gd name="T17" fmla="*/ 0 60000 65536"/>
                <a:gd name="T18" fmla="*/ 3162 w 21600"/>
                <a:gd name="T19" fmla="*/ 3162 h 21600"/>
                <a:gd name="T20" fmla="*/ 18438 w 21600"/>
                <a:gd name="T21" fmla="*/ 1843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lIns="0" tIns="0" rIns="0" bIns="0" anchor="ctr"/>
            <a:lstStyle/>
            <a:p>
              <a:endParaRPr lang="en-US"/>
            </a:p>
          </p:txBody>
        </p:sp>
        <p:sp>
          <p:nvSpPr>
            <p:cNvPr id="24583" name="_s1031"/>
            <p:cNvSpPr>
              <a:spLocks noChangeArrowheads="1"/>
            </p:cNvSpPr>
            <p:nvPr/>
          </p:nvSpPr>
          <p:spPr bwMode="auto">
            <a:xfrm>
              <a:off x="3381" y="1564"/>
              <a:ext cx="734" cy="734"/>
            </a:xfrm>
            <a:prstGeom prst="rect">
              <a:avLst/>
            </a:prstGeom>
            <a:noFill/>
            <a:ln w="9525">
              <a:noFill/>
              <a:miter lim="800000"/>
              <a:headEnd/>
              <a:tailEnd/>
            </a:ln>
          </p:spPr>
          <p:txBody>
            <a:bodyPr wrap="none" lIns="0" tIns="0" rIns="0" bIns="0" anchor="ctr"/>
            <a:lstStyle/>
            <a:p>
              <a:pPr algn="ctr"/>
              <a:r>
                <a:rPr lang="en-US" b="1"/>
                <a:t>Treatment</a:t>
              </a:r>
            </a:p>
            <a:p>
              <a:pPr algn="ctr"/>
              <a:r>
                <a:rPr lang="en-US" b="1"/>
                <a:t>Services</a:t>
              </a:r>
            </a:p>
          </p:txBody>
        </p:sp>
        <p:sp>
          <p:nvSpPr>
            <p:cNvPr id="24584" name="_s1032"/>
            <p:cNvSpPr>
              <a:spLocks noChangeArrowheads="1"/>
            </p:cNvSpPr>
            <p:nvPr/>
          </p:nvSpPr>
          <p:spPr bwMode="auto">
            <a:xfrm>
              <a:off x="2513" y="3068"/>
              <a:ext cx="734" cy="734"/>
            </a:xfrm>
            <a:prstGeom prst="rect">
              <a:avLst/>
            </a:prstGeom>
            <a:noFill/>
            <a:ln w="9525">
              <a:noFill/>
              <a:miter lim="800000"/>
              <a:headEnd/>
              <a:tailEnd/>
            </a:ln>
          </p:spPr>
          <p:txBody>
            <a:bodyPr wrap="none" lIns="0" tIns="0" rIns="0" bIns="0" anchor="ctr"/>
            <a:lstStyle/>
            <a:p>
              <a:pPr algn="ctr"/>
              <a:r>
                <a:rPr lang="en-US" b="1"/>
                <a:t> Care &amp; Support</a:t>
              </a:r>
            </a:p>
            <a:p>
              <a:pPr algn="ctr"/>
              <a:r>
                <a:rPr lang="en-US" b="1"/>
                <a:t>Services</a:t>
              </a:r>
            </a:p>
          </p:txBody>
        </p:sp>
        <p:sp>
          <p:nvSpPr>
            <p:cNvPr id="24585" name="_s1033"/>
            <p:cNvSpPr>
              <a:spLocks noChangeArrowheads="1"/>
            </p:cNvSpPr>
            <p:nvPr/>
          </p:nvSpPr>
          <p:spPr bwMode="auto">
            <a:xfrm>
              <a:off x="1645" y="1565"/>
              <a:ext cx="734" cy="734"/>
            </a:xfrm>
            <a:prstGeom prst="rect">
              <a:avLst/>
            </a:prstGeom>
            <a:noFill/>
            <a:ln w="9525">
              <a:noFill/>
              <a:miter lim="800000"/>
              <a:headEnd/>
              <a:tailEnd/>
            </a:ln>
          </p:spPr>
          <p:txBody>
            <a:bodyPr wrap="none" lIns="0" tIns="0" rIns="0" bIns="0" anchor="ctr"/>
            <a:lstStyle/>
            <a:p>
              <a:pPr algn="ctr"/>
              <a:r>
                <a:rPr lang="en-US" b="1"/>
                <a:t>Prevention </a:t>
              </a:r>
            </a:p>
            <a:p>
              <a:pPr algn="ctr"/>
              <a:r>
                <a:rPr lang="en-US" b="1"/>
                <a:t>Services</a:t>
              </a: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SmartArt Placeholder 2049"/>
          <p:cNvGrpSpPr>
            <a:grpSpLocks noChangeAspect="1"/>
          </p:cNvGrpSpPr>
          <p:nvPr>
            <p:ph type="dgm" idx="1"/>
          </p:nvPr>
        </p:nvGrpSpPr>
        <p:grpSpPr bwMode="auto">
          <a:xfrm>
            <a:off x="381000" y="685800"/>
            <a:ext cx="8229600" cy="4495800"/>
            <a:chOff x="288" y="1017"/>
            <a:chExt cx="2880" cy="720"/>
          </a:xfrm>
        </p:grpSpPr>
        <p:sp>
          <p:nvSpPr>
            <p:cNvPr id="25603" name="AutoShape 3"/>
            <p:cNvSpPr>
              <a:spLocks noChangeAspect="1" noChangeArrowheads="1" noTextEdit="1"/>
            </p:cNvSpPr>
            <p:nvPr/>
          </p:nvSpPr>
          <p:spPr bwMode="auto">
            <a:xfrm>
              <a:off x="288" y="1017"/>
              <a:ext cx="2880" cy="720"/>
            </a:xfrm>
            <a:prstGeom prst="rect">
              <a:avLst/>
            </a:prstGeom>
            <a:noFill/>
            <a:ln w="9525">
              <a:noFill/>
              <a:miter lim="800000"/>
              <a:headEnd/>
              <a:tailEnd/>
            </a:ln>
          </p:spPr>
          <p:txBody>
            <a:bodyPr/>
            <a:lstStyle/>
            <a:p>
              <a:endParaRPr lang="en-US"/>
            </a:p>
          </p:txBody>
        </p:sp>
        <p:cxnSp>
          <p:nvCxnSpPr>
            <p:cNvPr id="25604" name="_s2052"/>
            <p:cNvCxnSpPr>
              <a:cxnSpLocks noChangeShapeType="1"/>
              <a:stCxn id="25610" idx="0"/>
              <a:endCxn id="25607" idx="2"/>
            </p:cNvCxnSpPr>
            <p:nvPr/>
          </p:nvCxnSpPr>
          <p:spPr bwMode="auto">
            <a:xfrm rot="5400000" flipH="1">
              <a:off x="2160" y="873"/>
              <a:ext cx="144" cy="1008"/>
            </a:xfrm>
            <a:prstGeom prst="bentConnector3">
              <a:avLst>
                <a:gd name="adj1" fmla="val 12722"/>
              </a:avLst>
            </a:prstGeom>
            <a:noFill/>
            <a:ln w="28575">
              <a:solidFill>
                <a:schemeClr val="tx1"/>
              </a:solidFill>
              <a:miter lim="800000"/>
              <a:headEnd/>
              <a:tailEnd/>
            </a:ln>
          </p:spPr>
        </p:cxnSp>
        <p:cxnSp>
          <p:nvCxnSpPr>
            <p:cNvPr id="25605" name="_s2053"/>
            <p:cNvCxnSpPr>
              <a:cxnSpLocks noChangeShapeType="1"/>
              <a:stCxn id="25609" idx="0"/>
              <a:endCxn id="25607" idx="2"/>
            </p:cNvCxnSpPr>
            <p:nvPr/>
          </p:nvCxnSpPr>
          <p:spPr bwMode="auto">
            <a:xfrm rot="-5400000">
              <a:off x="1657" y="1376"/>
              <a:ext cx="144" cy="1"/>
            </a:xfrm>
            <a:prstGeom prst="straightConnector1">
              <a:avLst/>
            </a:prstGeom>
            <a:noFill/>
            <a:ln w="28575">
              <a:solidFill>
                <a:schemeClr val="tx1"/>
              </a:solidFill>
              <a:round/>
              <a:headEnd/>
              <a:tailEnd/>
            </a:ln>
          </p:spPr>
        </p:cxnSp>
        <p:cxnSp>
          <p:nvCxnSpPr>
            <p:cNvPr id="25606" name="_s2054"/>
            <p:cNvCxnSpPr>
              <a:cxnSpLocks noChangeShapeType="1"/>
              <a:stCxn id="25608" idx="0"/>
              <a:endCxn id="25607" idx="2"/>
            </p:cNvCxnSpPr>
            <p:nvPr/>
          </p:nvCxnSpPr>
          <p:spPr bwMode="auto">
            <a:xfrm rot="-5400000">
              <a:off x="1152" y="873"/>
              <a:ext cx="144" cy="1008"/>
            </a:xfrm>
            <a:prstGeom prst="bentConnector3">
              <a:avLst>
                <a:gd name="adj1" fmla="val 12722"/>
              </a:avLst>
            </a:prstGeom>
            <a:noFill/>
            <a:ln w="28575">
              <a:solidFill>
                <a:schemeClr val="tx1"/>
              </a:solidFill>
              <a:miter lim="800000"/>
              <a:headEnd/>
              <a:tailEnd/>
            </a:ln>
          </p:spPr>
        </p:cxnSp>
        <p:sp>
          <p:nvSpPr>
            <p:cNvPr id="25607" name="_s2055"/>
            <p:cNvSpPr>
              <a:spLocks noChangeArrowheads="1"/>
            </p:cNvSpPr>
            <p:nvPr/>
          </p:nvSpPr>
          <p:spPr bwMode="auto">
            <a:xfrm>
              <a:off x="1296" y="101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2400" b="1" u="sng"/>
                <a:t>Prevention </a:t>
              </a:r>
            </a:p>
            <a:p>
              <a:pPr algn="ctr"/>
              <a:r>
                <a:rPr lang="en-US" sz="2400" b="1" u="sng"/>
                <a:t>Services</a:t>
              </a:r>
            </a:p>
          </p:txBody>
        </p:sp>
        <p:sp>
          <p:nvSpPr>
            <p:cNvPr id="25608" name="_s2056"/>
            <p:cNvSpPr>
              <a:spLocks noChangeArrowheads="1"/>
            </p:cNvSpPr>
            <p:nvPr/>
          </p:nvSpPr>
          <p:spPr bwMode="auto">
            <a:xfrm>
              <a:off x="288" y="144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2100"/>
                <a:t>Youth Programs</a:t>
              </a:r>
            </a:p>
          </p:txBody>
        </p:sp>
        <p:sp>
          <p:nvSpPr>
            <p:cNvPr id="25609" name="_s2057"/>
            <p:cNvSpPr>
              <a:spLocks noChangeArrowheads="1"/>
            </p:cNvSpPr>
            <p:nvPr/>
          </p:nvSpPr>
          <p:spPr bwMode="auto">
            <a:xfrm>
              <a:off x="1296" y="144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2100"/>
                <a:t>Outreach and</a:t>
              </a:r>
            </a:p>
            <a:p>
              <a:pPr algn="ctr"/>
              <a:r>
                <a:rPr lang="en-US" sz="2100"/>
                <a:t> Education</a:t>
              </a:r>
            </a:p>
          </p:txBody>
        </p:sp>
        <p:sp>
          <p:nvSpPr>
            <p:cNvPr id="25610" name="_s2058"/>
            <p:cNvSpPr>
              <a:spLocks noChangeArrowheads="1"/>
            </p:cNvSpPr>
            <p:nvPr/>
          </p:nvSpPr>
          <p:spPr bwMode="auto">
            <a:xfrm>
              <a:off x="2304" y="144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2100"/>
                <a:t>VCT</a:t>
              </a:r>
            </a:p>
          </p:txBody>
        </p:sp>
      </p:grpSp>
      <p:sp>
        <p:nvSpPr>
          <p:cNvPr id="25602" name="Text Box 15"/>
          <p:cNvSpPr txBox="1">
            <a:spLocks noChangeArrowheads="1"/>
          </p:cNvSpPr>
          <p:nvPr/>
        </p:nvSpPr>
        <p:spPr bwMode="auto">
          <a:xfrm>
            <a:off x="6629400" y="5257800"/>
            <a:ext cx="2286000" cy="915988"/>
          </a:xfrm>
          <a:prstGeom prst="rect">
            <a:avLst/>
          </a:prstGeom>
          <a:noFill/>
          <a:ln w="9525">
            <a:noFill/>
            <a:miter lim="800000"/>
            <a:headEnd/>
            <a:tailEnd/>
          </a:ln>
        </p:spPr>
        <p:txBody>
          <a:bodyPr>
            <a:spAutoFit/>
          </a:bodyPr>
          <a:lstStyle/>
          <a:p>
            <a:pPr algn="ctr" eaLnBrk="1" hangingPunct="1">
              <a:spcBef>
                <a:spcPct val="50000"/>
              </a:spcBef>
            </a:pPr>
            <a:r>
              <a:rPr lang="en-US" i="1"/>
              <a:t>Voluntary Counseling &amp; Testing (VCT)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SmartArt Placeholder 3073"/>
          <p:cNvGrpSpPr>
            <a:grpSpLocks noChangeAspect="1"/>
          </p:cNvGrpSpPr>
          <p:nvPr>
            <p:ph type="dgm" idx="1"/>
          </p:nvPr>
        </p:nvGrpSpPr>
        <p:grpSpPr bwMode="auto">
          <a:xfrm>
            <a:off x="457200" y="304800"/>
            <a:ext cx="8229600" cy="4495800"/>
            <a:chOff x="288" y="1017"/>
            <a:chExt cx="2880" cy="720"/>
          </a:xfrm>
        </p:grpSpPr>
        <p:sp>
          <p:nvSpPr>
            <p:cNvPr id="26627" name="AutoShape 3"/>
            <p:cNvSpPr>
              <a:spLocks noChangeAspect="1" noChangeArrowheads="1" noTextEdit="1"/>
            </p:cNvSpPr>
            <p:nvPr/>
          </p:nvSpPr>
          <p:spPr bwMode="auto">
            <a:xfrm>
              <a:off x="288" y="1017"/>
              <a:ext cx="2880" cy="720"/>
            </a:xfrm>
            <a:prstGeom prst="rect">
              <a:avLst/>
            </a:prstGeom>
            <a:noFill/>
            <a:ln w="9525">
              <a:noFill/>
              <a:miter lim="800000"/>
              <a:headEnd/>
              <a:tailEnd/>
            </a:ln>
          </p:spPr>
          <p:txBody>
            <a:bodyPr/>
            <a:lstStyle/>
            <a:p>
              <a:endParaRPr lang="en-US"/>
            </a:p>
          </p:txBody>
        </p:sp>
        <p:cxnSp>
          <p:nvCxnSpPr>
            <p:cNvPr id="26628" name="_s3076"/>
            <p:cNvCxnSpPr>
              <a:cxnSpLocks noChangeShapeType="1"/>
              <a:stCxn id="26634" idx="0"/>
              <a:endCxn id="26631" idx="2"/>
            </p:cNvCxnSpPr>
            <p:nvPr/>
          </p:nvCxnSpPr>
          <p:spPr bwMode="auto">
            <a:xfrm rot="5400000" flipH="1">
              <a:off x="2160" y="873"/>
              <a:ext cx="144" cy="1008"/>
            </a:xfrm>
            <a:prstGeom prst="bentConnector3">
              <a:avLst>
                <a:gd name="adj1" fmla="val 12722"/>
              </a:avLst>
            </a:prstGeom>
            <a:noFill/>
            <a:ln w="28575">
              <a:solidFill>
                <a:schemeClr val="tx1"/>
              </a:solidFill>
              <a:miter lim="800000"/>
              <a:headEnd/>
              <a:tailEnd/>
            </a:ln>
          </p:spPr>
        </p:cxnSp>
        <p:cxnSp>
          <p:nvCxnSpPr>
            <p:cNvPr id="26629" name="_s3077"/>
            <p:cNvCxnSpPr>
              <a:cxnSpLocks noChangeShapeType="1"/>
              <a:stCxn id="26633" idx="0"/>
              <a:endCxn id="26631" idx="2"/>
            </p:cNvCxnSpPr>
            <p:nvPr/>
          </p:nvCxnSpPr>
          <p:spPr bwMode="auto">
            <a:xfrm rot="-5400000">
              <a:off x="1657" y="1376"/>
              <a:ext cx="144" cy="1"/>
            </a:xfrm>
            <a:prstGeom prst="straightConnector1">
              <a:avLst/>
            </a:prstGeom>
            <a:noFill/>
            <a:ln w="28575">
              <a:solidFill>
                <a:schemeClr val="tx1"/>
              </a:solidFill>
              <a:round/>
              <a:headEnd/>
              <a:tailEnd/>
            </a:ln>
          </p:spPr>
        </p:cxnSp>
        <p:cxnSp>
          <p:nvCxnSpPr>
            <p:cNvPr id="26630" name="_s3078"/>
            <p:cNvCxnSpPr>
              <a:cxnSpLocks noChangeShapeType="1"/>
              <a:stCxn id="26632" idx="0"/>
              <a:endCxn id="26631" idx="2"/>
            </p:cNvCxnSpPr>
            <p:nvPr/>
          </p:nvCxnSpPr>
          <p:spPr bwMode="auto">
            <a:xfrm rot="-5400000">
              <a:off x="1152" y="873"/>
              <a:ext cx="144" cy="1008"/>
            </a:xfrm>
            <a:prstGeom prst="bentConnector3">
              <a:avLst>
                <a:gd name="adj1" fmla="val 12722"/>
              </a:avLst>
            </a:prstGeom>
            <a:noFill/>
            <a:ln w="28575">
              <a:solidFill>
                <a:schemeClr val="tx1"/>
              </a:solidFill>
              <a:miter lim="800000"/>
              <a:headEnd/>
              <a:tailEnd/>
            </a:ln>
          </p:spPr>
        </p:cxnSp>
        <p:sp>
          <p:nvSpPr>
            <p:cNvPr id="26631" name="_s3079"/>
            <p:cNvSpPr>
              <a:spLocks noChangeArrowheads="1"/>
            </p:cNvSpPr>
            <p:nvPr/>
          </p:nvSpPr>
          <p:spPr bwMode="auto">
            <a:xfrm>
              <a:off x="1296" y="101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2400" b="1" u="sng"/>
                <a:t>Treatment </a:t>
              </a:r>
            </a:p>
            <a:p>
              <a:pPr algn="ctr"/>
              <a:r>
                <a:rPr lang="en-US" sz="2400" b="1" u="sng"/>
                <a:t>Services</a:t>
              </a:r>
            </a:p>
          </p:txBody>
        </p:sp>
        <p:sp>
          <p:nvSpPr>
            <p:cNvPr id="26632" name="_s3080"/>
            <p:cNvSpPr>
              <a:spLocks noChangeArrowheads="1"/>
            </p:cNvSpPr>
            <p:nvPr/>
          </p:nvSpPr>
          <p:spPr bwMode="auto">
            <a:xfrm>
              <a:off x="288" y="144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2100"/>
                <a:t>PMTCT / PC</a:t>
              </a:r>
            </a:p>
          </p:txBody>
        </p:sp>
        <p:sp>
          <p:nvSpPr>
            <p:cNvPr id="26633" name="_s3081"/>
            <p:cNvSpPr>
              <a:spLocks noChangeArrowheads="1"/>
            </p:cNvSpPr>
            <p:nvPr/>
          </p:nvSpPr>
          <p:spPr bwMode="auto">
            <a:xfrm>
              <a:off x="1296" y="144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2100"/>
                <a:t>HAART</a:t>
              </a:r>
            </a:p>
          </p:txBody>
        </p:sp>
        <p:sp>
          <p:nvSpPr>
            <p:cNvPr id="26634" name="_s3082"/>
            <p:cNvSpPr>
              <a:spLocks noChangeArrowheads="1"/>
            </p:cNvSpPr>
            <p:nvPr/>
          </p:nvSpPr>
          <p:spPr bwMode="auto">
            <a:xfrm>
              <a:off x="2304" y="144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2100"/>
                <a:t>PEP</a:t>
              </a:r>
            </a:p>
          </p:txBody>
        </p:sp>
      </p:grpSp>
      <p:sp>
        <p:nvSpPr>
          <p:cNvPr id="26626" name="Text Box 15"/>
          <p:cNvSpPr txBox="1">
            <a:spLocks noChangeArrowheads="1"/>
          </p:cNvSpPr>
          <p:nvPr/>
        </p:nvSpPr>
        <p:spPr bwMode="auto">
          <a:xfrm>
            <a:off x="1828800" y="5029200"/>
            <a:ext cx="6172200" cy="1616075"/>
          </a:xfrm>
          <a:prstGeom prst="rect">
            <a:avLst/>
          </a:prstGeom>
          <a:noFill/>
          <a:ln w="9525">
            <a:noFill/>
            <a:miter lim="800000"/>
            <a:headEnd/>
            <a:tailEnd/>
          </a:ln>
        </p:spPr>
        <p:txBody>
          <a:bodyPr>
            <a:spAutoFit/>
          </a:bodyPr>
          <a:lstStyle/>
          <a:p>
            <a:pPr eaLnBrk="1" hangingPunct="1">
              <a:spcBef>
                <a:spcPct val="50000"/>
              </a:spcBef>
            </a:pPr>
            <a:r>
              <a:rPr lang="en-US" i="1"/>
              <a:t>Prevention of Mother To Child Transmission (PMTCT)</a:t>
            </a:r>
          </a:p>
          <a:p>
            <a:pPr eaLnBrk="1" hangingPunct="1">
              <a:spcBef>
                <a:spcPct val="50000"/>
              </a:spcBef>
            </a:pPr>
            <a:r>
              <a:rPr lang="en-US" i="1"/>
              <a:t>Pediatric Care (PC)</a:t>
            </a:r>
          </a:p>
          <a:p>
            <a:pPr eaLnBrk="1" hangingPunct="1">
              <a:spcBef>
                <a:spcPct val="50000"/>
              </a:spcBef>
            </a:pPr>
            <a:r>
              <a:rPr lang="en-US" i="1"/>
              <a:t>Highly Active Antiretroviral Therapy (HAART)</a:t>
            </a:r>
          </a:p>
          <a:p>
            <a:pPr eaLnBrk="1" hangingPunct="1">
              <a:spcBef>
                <a:spcPct val="50000"/>
              </a:spcBef>
            </a:pPr>
            <a:r>
              <a:rPr lang="en-US" i="1"/>
              <a:t>Post Exposure Prophylaxis (PEP)</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SmartArt Placeholder 4097"/>
          <p:cNvGrpSpPr>
            <a:grpSpLocks noChangeAspect="1"/>
          </p:cNvGrpSpPr>
          <p:nvPr>
            <p:ph type="dgm" idx="1"/>
          </p:nvPr>
        </p:nvGrpSpPr>
        <p:grpSpPr bwMode="auto">
          <a:xfrm>
            <a:off x="457200" y="609600"/>
            <a:ext cx="8229600" cy="4495800"/>
            <a:chOff x="288" y="1017"/>
            <a:chExt cx="2880" cy="720"/>
          </a:xfrm>
        </p:grpSpPr>
        <p:sp>
          <p:nvSpPr>
            <p:cNvPr id="27651" name="AutoShape 3"/>
            <p:cNvSpPr>
              <a:spLocks noChangeAspect="1" noChangeArrowheads="1" noTextEdit="1"/>
            </p:cNvSpPr>
            <p:nvPr/>
          </p:nvSpPr>
          <p:spPr bwMode="auto">
            <a:xfrm>
              <a:off x="288" y="1017"/>
              <a:ext cx="2880" cy="720"/>
            </a:xfrm>
            <a:prstGeom prst="rect">
              <a:avLst/>
            </a:prstGeom>
            <a:noFill/>
            <a:ln w="9525">
              <a:noFill/>
              <a:miter lim="800000"/>
              <a:headEnd/>
              <a:tailEnd/>
            </a:ln>
          </p:spPr>
          <p:txBody>
            <a:bodyPr/>
            <a:lstStyle/>
            <a:p>
              <a:endParaRPr lang="en-US"/>
            </a:p>
          </p:txBody>
        </p:sp>
        <p:cxnSp>
          <p:nvCxnSpPr>
            <p:cNvPr id="27652" name="_s4100"/>
            <p:cNvCxnSpPr>
              <a:cxnSpLocks noChangeShapeType="1"/>
              <a:stCxn id="27658" idx="0"/>
              <a:endCxn id="27655" idx="2"/>
            </p:cNvCxnSpPr>
            <p:nvPr/>
          </p:nvCxnSpPr>
          <p:spPr bwMode="auto">
            <a:xfrm rot="5400000" flipH="1">
              <a:off x="2160" y="873"/>
              <a:ext cx="144" cy="1008"/>
            </a:xfrm>
            <a:prstGeom prst="bentConnector3">
              <a:avLst>
                <a:gd name="adj1" fmla="val 12722"/>
              </a:avLst>
            </a:prstGeom>
            <a:noFill/>
            <a:ln w="28575">
              <a:solidFill>
                <a:schemeClr val="tx1"/>
              </a:solidFill>
              <a:miter lim="800000"/>
              <a:headEnd/>
              <a:tailEnd/>
            </a:ln>
          </p:spPr>
        </p:cxnSp>
        <p:cxnSp>
          <p:nvCxnSpPr>
            <p:cNvPr id="27653" name="_s4101"/>
            <p:cNvCxnSpPr>
              <a:cxnSpLocks noChangeShapeType="1"/>
              <a:stCxn id="27657" idx="0"/>
              <a:endCxn id="27655" idx="2"/>
            </p:cNvCxnSpPr>
            <p:nvPr/>
          </p:nvCxnSpPr>
          <p:spPr bwMode="auto">
            <a:xfrm rot="-5400000">
              <a:off x="1657" y="1376"/>
              <a:ext cx="144" cy="1"/>
            </a:xfrm>
            <a:prstGeom prst="straightConnector1">
              <a:avLst/>
            </a:prstGeom>
            <a:noFill/>
            <a:ln w="28575">
              <a:solidFill>
                <a:schemeClr val="tx1"/>
              </a:solidFill>
              <a:round/>
              <a:headEnd/>
              <a:tailEnd/>
            </a:ln>
          </p:spPr>
        </p:cxnSp>
        <p:cxnSp>
          <p:nvCxnSpPr>
            <p:cNvPr id="27654" name="_s4102"/>
            <p:cNvCxnSpPr>
              <a:cxnSpLocks noChangeShapeType="1"/>
              <a:stCxn id="27656" idx="0"/>
              <a:endCxn id="27655" idx="2"/>
            </p:cNvCxnSpPr>
            <p:nvPr/>
          </p:nvCxnSpPr>
          <p:spPr bwMode="auto">
            <a:xfrm rot="-5400000">
              <a:off x="1152" y="873"/>
              <a:ext cx="144" cy="1008"/>
            </a:xfrm>
            <a:prstGeom prst="bentConnector3">
              <a:avLst>
                <a:gd name="adj1" fmla="val 12722"/>
              </a:avLst>
            </a:prstGeom>
            <a:noFill/>
            <a:ln w="28575">
              <a:solidFill>
                <a:schemeClr val="tx1"/>
              </a:solidFill>
              <a:miter lim="800000"/>
              <a:headEnd/>
              <a:tailEnd/>
            </a:ln>
          </p:spPr>
        </p:cxnSp>
        <p:sp>
          <p:nvSpPr>
            <p:cNvPr id="27655" name="_s4103"/>
            <p:cNvSpPr>
              <a:spLocks noChangeArrowheads="1"/>
            </p:cNvSpPr>
            <p:nvPr/>
          </p:nvSpPr>
          <p:spPr bwMode="auto">
            <a:xfrm>
              <a:off x="1296" y="1017"/>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2400" b="1" u="sng"/>
                <a:t>Care &amp; Support</a:t>
              </a:r>
            </a:p>
            <a:p>
              <a:pPr algn="ctr"/>
              <a:r>
                <a:rPr lang="en-US" sz="2400" b="1" u="sng"/>
                <a:t>Services</a:t>
              </a:r>
            </a:p>
          </p:txBody>
        </p:sp>
        <p:sp>
          <p:nvSpPr>
            <p:cNvPr id="27656" name="_s4104"/>
            <p:cNvSpPr>
              <a:spLocks noChangeArrowheads="1"/>
            </p:cNvSpPr>
            <p:nvPr/>
          </p:nvSpPr>
          <p:spPr bwMode="auto">
            <a:xfrm>
              <a:off x="288" y="144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2100"/>
                <a:t>Community </a:t>
              </a:r>
            </a:p>
            <a:p>
              <a:pPr algn="ctr"/>
              <a:r>
                <a:rPr lang="en-US" sz="2100"/>
                <a:t>Home Based</a:t>
              </a:r>
            </a:p>
            <a:p>
              <a:pPr algn="ctr"/>
              <a:r>
                <a:rPr lang="en-US" sz="2100"/>
                <a:t>Care</a:t>
              </a:r>
            </a:p>
          </p:txBody>
        </p:sp>
        <p:sp>
          <p:nvSpPr>
            <p:cNvPr id="27657" name="_s4105"/>
            <p:cNvSpPr>
              <a:spLocks noChangeArrowheads="1"/>
            </p:cNvSpPr>
            <p:nvPr/>
          </p:nvSpPr>
          <p:spPr bwMode="auto">
            <a:xfrm>
              <a:off x="1296" y="144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2100"/>
                <a:t>Orphan Support</a:t>
              </a:r>
            </a:p>
          </p:txBody>
        </p:sp>
        <p:sp>
          <p:nvSpPr>
            <p:cNvPr id="27658" name="_s4106"/>
            <p:cNvSpPr>
              <a:spLocks noChangeArrowheads="1"/>
            </p:cNvSpPr>
            <p:nvPr/>
          </p:nvSpPr>
          <p:spPr bwMode="auto">
            <a:xfrm>
              <a:off x="2304" y="144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a:r>
                <a:rPr lang="en-US" sz="2100"/>
                <a:t>PLWHA</a:t>
              </a:r>
            </a:p>
            <a:p>
              <a:pPr algn="ctr"/>
              <a:r>
                <a:rPr lang="en-US" sz="2100"/>
                <a:t>Support Groups</a:t>
              </a:r>
            </a:p>
          </p:txBody>
        </p:sp>
      </p:grpSp>
      <p:sp>
        <p:nvSpPr>
          <p:cNvPr id="27650" name="Text Box 15"/>
          <p:cNvSpPr txBox="1">
            <a:spLocks noChangeArrowheads="1"/>
          </p:cNvSpPr>
          <p:nvPr/>
        </p:nvSpPr>
        <p:spPr bwMode="auto">
          <a:xfrm>
            <a:off x="2590800" y="5791200"/>
            <a:ext cx="4267200" cy="366713"/>
          </a:xfrm>
          <a:prstGeom prst="rect">
            <a:avLst/>
          </a:prstGeom>
          <a:noFill/>
          <a:ln w="9525">
            <a:noFill/>
            <a:miter lim="800000"/>
            <a:headEnd/>
            <a:tailEnd/>
          </a:ln>
        </p:spPr>
        <p:txBody>
          <a:bodyPr>
            <a:spAutoFit/>
          </a:bodyPr>
          <a:lstStyle/>
          <a:p>
            <a:pPr eaLnBrk="1" hangingPunct="1">
              <a:spcBef>
                <a:spcPct val="50000"/>
              </a:spcBef>
            </a:pPr>
            <a:r>
              <a:rPr lang="en-US" i="1"/>
              <a:t>People Living with HIV/AIDS (PLWHA)</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1466</TotalTime>
  <Words>1545</Words>
  <Application>Microsoft Macintosh PowerPoint</Application>
  <PresentationFormat>On-screen Show (4:3)</PresentationFormat>
  <Paragraphs>227</Paragraphs>
  <Slides>48</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ＭＳ Ｐゴシック</vt:lpstr>
      <vt:lpstr>Calibri</vt:lpstr>
      <vt:lpstr>Comic Sans MS</vt:lpstr>
      <vt:lpstr>Wingdings</vt:lpstr>
      <vt:lpstr>Times New Roman</vt:lpstr>
      <vt:lpstr>Office Theme</vt:lpstr>
      <vt:lpstr>The Story of HIV in Njinikom The Journey of Project Hope</vt:lpstr>
      <vt:lpstr>Introduction</vt:lpstr>
      <vt:lpstr>Slide 3</vt:lpstr>
      <vt:lpstr>HIV/AIDS Treatment Center Goals</vt:lpstr>
      <vt:lpstr>Intervention Populations</vt:lpstr>
      <vt:lpstr>HIV Basic Services in a Continuum of Care</vt:lpstr>
      <vt:lpstr>Slide 7</vt:lpstr>
      <vt:lpstr>Slide 8</vt:lpstr>
      <vt:lpstr>Slide 9</vt:lpstr>
      <vt:lpstr>Planned Results.</vt:lpstr>
      <vt:lpstr>Slide 11</vt:lpstr>
      <vt:lpstr>Slide 12</vt:lpstr>
      <vt:lpstr>Achievements.</vt:lpstr>
      <vt:lpstr>Slide 14</vt:lpstr>
      <vt:lpstr>Slide 15</vt:lpstr>
      <vt:lpstr>Slide 16</vt:lpstr>
      <vt:lpstr>HIV Free Holidays</vt:lpstr>
      <vt:lpstr>Training of Youth</vt:lpstr>
      <vt:lpstr>Youth Motor Park Awareness Creation Corner</vt:lpstr>
      <vt:lpstr>Community Mobilization and Screening.</vt:lpstr>
      <vt:lpstr>In-School Health Clubs Sensitizing during Special Events</vt:lpstr>
      <vt:lpstr>Trained In-School Health Clubs Sensitizing during Special Events</vt:lpstr>
      <vt:lpstr>Slide 23</vt:lpstr>
      <vt:lpstr>PMTCT and Pediatric Care</vt:lpstr>
      <vt:lpstr>Slide 25</vt:lpstr>
      <vt:lpstr>Slide 26</vt:lpstr>
      <vt:lpstr>Therapeutic Committee Meeting</vt:lpstr>
      <vt:lpstr>Treatment Unit Staff</vt:lpstr>
      <vt:lpstr>Dispensing ARVs at Treatment Unit</vt:lpstr>
      <vt:lpstr>Uptake of PMTCT Services</vt:lpstr>
      <vt:lpstr>Training of service providers in PMTCT.</vt:lpstr>
      <vt:lpstr>Pic of comm</vt:lpstr>
      <vt:lpstr>Slide 33</vt:lpstr>
      <vt:lpstr>Children’s Club</vt:lpstr>
      <vt:lpstr>Slide 35</vt:lpstr>
      <vt:lpstr>Judicial Assistance to OVCs</vt:lpstr>
      <vt:lpstr>Vocational Training</vt:lpstr>
      <vt:lpstr>Home Visits</vt:lpstr>
      <vt:lpstr>Home Visits</vt:lpstr>
      <vt:lpstr>Slide 40</vt:lpstr>
      <vt:lpstr>Slide 41</vt:lpstr>
      <vt:lpstr>Challenges.</vt:lpstr>
      <vt:lpstr>Slide 43</vt:lpstr>
      <vt:lpstr>Way Forward.</vt:lpstr>
      <vt:lpstr>Slide 45</vt:lpstr>
      <vt:lpstr>Slide 46</vt:lpstr>
      <vt:lpstr>Slide 47</vt:lpstr>
      <vt:lpstr>Slide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Presentation of Project Hope</dc:title>
  <dc:creator>Mac</dc:creator>
  <cp:lastModifiedBy>sahoo</cp:lastModifiedBy>
  <cp:revision>146</cp:revision>
  <dcterms:created xsi:type="dcterms:W3CDTF">2010-09-18T06:12:06Z</dcterms:created>
  <dcterms:modified xsi:type="dcterms:W3CDTF">2014-10-31T13:40:57Z</dcterms:modified>
</cp:coreProperties>
</file>