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906000" cy="6858000" type="A4"/>
  <p:notesSz cx="9906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5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31416" y="231902"/>
            <a:ext cx="7043166" cy="400684"/>
          </a:xfrm>
          <a:prstGeom prst="rect">
            <a:avLst/>
          </a:prstGeom>
        </p:spPr>
        <p:txBody>
          <a:bodyPr wrap="square" lIns="0" tIns="0" rIns="0" bIns="0">
            <a:spAutoFit/>
          </a:bodyPr>
          <a:lstStyle>
            <a:lvl1pPr>
              <a:defRPr sz="2600" b="1" i="0">
                <a:solidFill>
                  <a:srgbClr val="006FC0"/>
                </a:solidFill>
                <a:latin typeface="Verdana"/>
                <a:cs typeface="Verdana"/>
              </a:defRPr>
            </a:lvl1pPr>
          </a:lstStyle>
          <a:p>
            <a:endParaRPr/>
          </a:p>
        </p:txBody>
      </p:sp>
      <p:sp>
        <p:nvSpPr>
          <p:cNvPr id="3" name="Holder 3"/>
          <p:cNvSpPr>
            <a:spLocks noGrp="1"/>
          </p:cNvSpPr>
          <p:nvPr>
            <p:ph type="subTitle" idx="4"/>
          </p:nvPr>
        </p:nvSpPr>
        <p:spPr>
          <a:xfrm>
            <a:off x="1485900" y="3840480"/>
            <a:ext cx="69341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FC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FC0"/>
                </a:solidFill>
                <a:latin typeface="Verdana"/>
                <a:cs typeface="Verdana"/>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89"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FC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909440"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4"/>
            <a:ext cx="3138620"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971800" y="427038"/>
            <a:ext cx="6932481"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540250" y="1828800"/>
            <a:ext cx="4953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2795" y="117347"/>
            <a:ext cx="932688" cy="59588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136903" y="6452615"/>
            <a:ext cx="1684020" cy="29718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201168" y="6441947"/>
            <a:ext cx="879347" cy="416052"/>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2964179" y="6483096"/>
            <a:ext cx="765047" cy="254508"/>
          </a:xfrm>
          <a:prstGeom prst="rect">
            <a:avLst/>
          </a:prstGeom>
          <a:blipFill>
            <a:blip r:embed="rId10" cstate="print"/>
            <a:stretch>
              <a:fillRect/>
            </a:stretch>
          </a:blipFill>
        </p:spPr>
        <p:txBody>
          <a:bodyPr wrap="square" lIns="0" tIns="0" rIns="0" bIns="0" rtlCol="0"/>
          <a:lstStyle/>
          <a:p>
            <a:endParaRPr/>
          </a:p>
        </p:txBody>
      </p:sp>
      <p:sp>
        <p:nvSpPr>
          <p:cNvPr id="20" name="bk object 20"/>
          <p:cNvSpPr/>
          <p:nvPr/>
        </p:nvSpPr>
        <p:spPr>
          <a:xfrm>
            <a:off x="3864864" y="6483096"/>
            <a:ext cx="728472" cy="306324"/>
          </a:xfrm>
          <a:prstGeom prst="rect">
            <a:avLst/>
          </a:prstGeom>
          <a:blipFill>
            <a:blip r:embed="rId11" cstate="print"/>
            <a:stretch>
              <a:fillRect/>
            </a:stretch>
          </a:blipFill>
        </p:spPr>
        <p:txBody>
          <a:bodyPr wrap="square" lIns="0" tIns="0" rIns="0" bIns="0" rtlCol="0"/>
          <a:lstStyle/>
          <a:p>
            <a:endParaRPr/>
          </a:p>
        </p:txBody>
      </p:sp>
      <p:sp>
        <p:nvSpPr>
          <p:cNvPr id="21" name="bk object 21"/>
          <p:cNvSpPr/>
          <p:nvPr/>
        </p:nvSpPr>
        <p:spPr>
          <a:xfrm>
            <a:off x="4686300" y="6519671"/>
            <a:ext cx="1059179" cy="230124"/>
          </a:xfrm>
          <a:prstGeom prst="rect">
            <a:avLst/>
          </a:prstGeom>
          <a:blipFill>
            <a:blip r:embed="rId12" cstate="print"/>
            <a:stretch>
              <a:fillRect/>
            </a:stretch>
          </a:blipFill>
        </p:spPr>
        <p:txBody>
          <a:bodyPr wrap="square" lIns="0" tIns="0" rIns="0" bIns="0" rtlCol="0"/>
          <a:lstStyle/>
          <a:p>
            <a:endParaRPr/>
          </a:p>
        </p:txBody>
      </p:sp>
      <p:sp>
        <p:nvSpPr>
          <p:cNvPr id="22" name="bk object 22"/>
          <p:cNvSpPr/>
          <p:nvPr/>
        </p:nvSpPr>
        <p:spPr>
          <a:xfrm>
            <a:off x="5859779" y="6452614"/>
            <a:ext cx="749807" cy="288036"/>
          </a:xfrm>
          <a:prstGeom prst="rect">
            <a:avLst/>
          </a:prstGeom>
          <a:blipFill>
            <a:blip r:embed="rId13" cstate="print"/>
            <a:stretch>
              <a:fillRect/>
            </a:stretch>
          </a:blipFill>
        </p:spPr>
        <p:txBody>
          <a:bodyPr wrap="square" lIns="0" tIns="0" rIns="0" bIns="0" rtlCol="0"/>
          <a:lstStyle/>
          <a:p>
            <a:endParaRPr/>
          </a:p>
        </p:txBody>
      </p:sp>
      <p:sp>
        <p:nvSpPr>
          <p:cNvPr id="23" name="bk object 23"/>
          <p:cNvSpPr/>
          <p:nvPr/>
        </p:nvSpPr>
        <p:spPr>
          <a:xfrm>
            <a:off x="761" y="6338315"/>
            <a:ext cx="9906000" cy="86995"/>
          </a:xfrm>
          <a:custGeom>
            <a:avLst/>
            <a:gdLst/>
            <a:ahLst/>
            <a:cxnLst/>
            <a:rect l="l" t="t" r="r" b="b"/>
            <a:pathLst>
              <a:path w="9906000" h="86995">
                <a:moveTo>
                  <a:pt x="9819132" y="0"/>
                </a:moveTo>
                <a:lnTo>
                  <a:pt x="9819132" y="86868"/>
                </a:lnTo>
                <a:lnTo>
                  <a:pt x="9877044" y="57912"/>
                </a:lnTo>
                <a:lnTo>
                  <a:pt x="9833610" y="57912"/>
                </a:lnTo>
                <a:lnTo>
                  <a:pt x="9833610" y="28956"/>
                </a:lnTo>
                <a:lnTo>
                  <a:pt x="9877044" y="28956"/>
                </a:lnTo>
                <a:lnTo>
                  <a:pt x="9819132" y="0"/>
                </a:lnTo>
                <a:close/>
              </a:path>
              <a:path w="9906000" h="86995">
                <a:moveTo>
                  <a:pt x="9819132" y="28956"/>
                </a:moveTo>
                <a:lnTo>
                  <a:pt x="0" y="28956"/>
                </a:lnTo>
                <a:lnTo>
                  <a:pt x="0" y="57912"/>
                </a:lnTo>
                <a:lnTo>
                  <a:pt x="9819132" y="57912"/>
                </a:lnTo>
                <a:lnTo>
                  <a:pt x="9819132" y="28956"/>
                </a:lnTo>
                <a:close/>
              </a:path>
              <a:path w="9906000" h="86995">
                <a:moveTo>
                  <a:pt x="9877044" y="28956"/>
                </a:moveTo>
                <a:lnTo>
                  <a:pt x="9833610" y="28956"/>
                </a:lnTo>
                <a:lnTo>
                  <a:pt x="9833610" y="57912"/>
                </a:lnTo>
                <a:lnTo>
                  <a:pt x="9877044" y="57912"/>
                </a:lnTo>
                <a:lnTo>
                  <a:pt x="9906000" y="43434"/>
                </a:lnTo>
                <a:lnTo>
                  <a:pt x="9877044" y="28956"/>
                </a:lnTo>
                <a:close/>
              </a:path>
            </a:pathLst>
          </a:custGeom>
          <a:solidFill>
            <a:srgbClr val="3333CC"/>
          </a:solidFill>
        </p:spPr>
        <p:txBody>
          <a:bodyPr wrap="square" lIns="0" tIns="0" rIns="0" bIns="0" rtlCol="0"/>
          <a:lstStyle/>
          <a:p>
            <a:endParaRPr/>
          </a:p>
        </p:txBody>
      </p:sp>
      <p:sp>
        <p:nvSpPr>
          <p:cNvPr id="2" name="Holder 2"/>
          <p:cNvSpPr>
            <a:spLocks noGrp="1"/>
          </p:cNvSpPr>
          <p:nvPr>
            <p:ph type="title"/>
          </p:nvPr>
        </p:nvSpPr>
        <p:spPr>
          <a:xfrm>
            <a:off x="741553" y="159892"/>
            <a:ext cx="8422893" cy="792480"/>
          </a:xfrm>
          <a:prstGeom prst="rect">
            <a:avLst/>
          </a:prstGeom>
        </p:spPr>
        <p:txBody>
          <a:bodyPr wrap="square" lIns="0" tIns="0" rIns="0" bIns="0">
            <a:spAutoFit/>
          </a:bodyPr>
          <a:lstStyle>
            <a:lvl1pPr>
              <a:defRPr sz="2600" b="1" i="0">
                <a:solidFill>
                  <a:srgbClr val="006FC0"/>
                </a:solidFill>
                <a:latin typeface="Verdana"/>
                <a:cs typeface="Verdana"/>
              </a:defRPr>
            </a:lvl1pPr>
          </a:lstStyle>
          <a:p>
            <a:endParaRPr/>
          </a:p>
        </p:txBody>
      </p:sp>
      <p:sp>
        <p:nvSpPr>
          <p:cNvPr id="3" name="Holder 3"/>
          <p:cNvSpPr>
            <a:spLocks noGrp="1"/>
          </p:cNvSpPr>
          <p:nvPr>
            <p:ph type="body" idx="1"/>
          </p:nvPr>
        </p:nvSpPr>
        <p:spPr>
          <a:xfrm>
            <a:off x="597154" y="1963673"/>
            <a:ext cx="8711691" cy="2450465"/>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4848" y="6150653"/>
            <a:ext cx="9638030" cy="627379"/>
          </a:xfrm>
          <a:prstGeom prst="rect">
            <a:avLst/>
          </a:prstGeom>
        </p:spPr>
        <p:txBody>
          <a:bodyPr wrap="square" lIns="0" tIns="0" rIns="0" bIns="0">
            <a:spAutoFit/>
          </a:bodyPr>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54350" y="609600"/>
            <a:ext cx="660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054350" y="1981200"/>
            <a:ext cx="660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30200" y="6248400"/>
            <a:ext cx="206375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879850" y="6248400"/>
            <a:ext cx="31369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59460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28625"/>
            <a:ext cx="90805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95300" y="1600203"/>
            <a:ext cx="90805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4721" y="0"/>
            <a:ext cx="263128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1416" y="231902"/>
            <a:ext cx="4332605" cy="400685"/>
          </a:xfrm>
          <a:prstGeom prst="rect">
            <a:avLst/>
          </a:prstGeom>
        </p:spPr>
        <p:txBody>
          <a:bodyPr vert="horz" wrap="square" lIns="0" tIns="0" rIns="0" bIns="0" rtlCol="0">
            <a:spAutoFit/>
          </a:bodyPr>
          <a:lstStyle/>
          <a:p>
            <a:pPr marL="12700">
              <a:lnSpc>
                <a:spcPct val="100000"/>
              </a:lnSpc>
            </a:pPr>
            <a:r>
              <a:rPr sz="2600" b="1" dirty="0">
                <a:solidFill>
                  <a:srgbClr val="006FC0"/>
                </a:solidFill>
                <a:latin typeface="Verdana"/>
                <a:cs typeface="Verdana"/>
              </a:rPr>
              <a:t>Con</a:t>
            </a:r>
            <a:r>
              <a:rPr sz="2600" b="1" spc="5" dirty="0">
                <a:solidFill>
                  <a:srgbClr val="006FC0"/>
                </a:solidFill>
                <a:latin typeface="Verdana"/>
                <a:cs typeface="Verdana"/>
              </a:rPr>
              <a:t>c</a:t>
            </a:r>
            <a:r>
              <a:rPr sz="2600" b="1" spc="-5" dirty="0">
                <a:solidFill>
                  <a:srgbClr val="006FC0"/>
                </a:solidFill>
                <a:latin typeface="Verdana"/>
                <a:cs typeface="Verdana"/>
              </a:rPr>
              <a:t>ep</a:t>
            </a:r>
            <a:r>
              <a:rPr sz="2600" b="1" dirty="0">
                <a:solidFill>
                  <a:srgbClr val="006FC0"/>
                </a:solidFill>
                <a:latin typeface="Verdana"/>
                <a:cs typeface="Verdana"/>
              </a:rPr>
              <a:t>t</a:t>
            </a:r>
            <a:r>
              <a:rPr sz="2600" b="1" spc="-30" dirty="0">
                <a:solidFill>
                  <a:srgbClr val="006FC0"/>
                </a:solidFill>
                <a:latin typeface="Verdana"/>
                <a:cs typeface="Verdana"/>
              </a:rPr>
              <a:t> </a:t>
            </a:r>
            <a:r>
              <a:rPr sz="2600" b="1" spc="5" dirty="0">
                <a:solidFill>
                  <a:srgbClr val="006FC0"/>
                </a:solidFill>
                <a:latin typeface="Verdana"/>
                <a:cs typeface="Verdana"/>
              </a:rPr>
              <a:t>and</a:t>
            </a:r>
            <a:r>
              <a:rPr sz="2600" b="1" spc="-40" dirty="0">
                <a:solidFill>
                  <a:srgbClr val="006FC0"/>
                </a:solidFill>
                <a:latin typeface="Verdana"/>
                <a:cs typeface="Verdana"/>
              </a:rPr>
              <a:t> </a:t>
            </a:r>
            <a:r>
              <a:rPr sz="2600" b="1" dirty="0">
                <a:solidFill>
                  <a:srgbClr val="006FC0"/>
                </a:solidFill>
                <a:latin typeface="Verdana"/>
                <a:cs typeface="Verdana"/>
              </a:rPr>
              <a:t>obj</a:t>
            </a:r>
            <a:r>
              <a:rPr sz="2600" b="1" spc="-15" dirty="0">
                <a:solidFill>
                  <a:srgbClr val="006FC0"/>
                </a:solidFill>
                <a:latin typeface="Verdana"/>
                <a:cs typeface="Verdana"/>
              </a:rPr>
              <a:t>e</a:t>
            </a:r>
            <a:r>
              <a:rPr sz="2600" b="1" spc="-5" dirty="0">
                <a:solidFill>
                  <a:srgbClr val="006FC0"/>
                </a:solidFill>
                <a:latin typeface="Verdana"/>
                <a:cs typeface="Verdana"/>
              </a:rPr>
              <a:t>ctives</a:t>
            </a:r>
            <a:endParaRPr sz="2600">
              <a:latin typeface="Verdana"/>
              <a:cs typeface="Verdana"/>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3" name="object 3"/>
          <p:cNvSpPr txBox="1"/>
          <p:nvPr/>
        </p:nvSpPr>
        <p:spPr>
          <a:xfrm>
            <a:off x="1532382" y="991870"/>
            <a:ext cx="7077075" cy="499109"/>
          </a:xfrm>
          <a:prstGeom prst="rect">
            <a:avLst/>
          </a:prstGeom>
        </p:spPr>
        <p:txBody>
          <a:bodyPr vert="horz" wrap="square" lIns="0" tIns="0" rIns="0" bIns="0" rtlCol="0">
            <a:spAutoFit/>
          </a:bodyPr>
          <a:lstStyle/>
          <a:p>
            <a:pPr marL="12700">
              <a:lnSpc>
                <a:spcPct val="100000"/>
              </a:lnSpc>
            </a:pPr>
            <a:r>
              <a:rPr sz="2800" spc="-10" dirty="0">
                <a:latin typeface="Sakkal Majalla"/>
                <a:cs typeface="Sakkal Majalla"/>
              </a:rPr>
              <a:t>Th</a:t>
            </a:r>
            <a:r>
              <a:rPr sz="2800" spc="-5" dirty="0">
                <a:latin typeface="Sakkal Majalla"/>
                <a:cs typeface="Sakkal Majalla"/>
              </a:rPr>
              <a:t>e</a:t>
            </a:r>
            <a:r>
              <a:rPr sz="2800" dirty="0">
                <a:latin typeface="Sakkal Majalla"/>
                <a:cs typeface="Sakkal Majalla"/>
              </a:rPr>
              <a:t> </a:t>
            </a:r>
            <a:r>
              <a:rPr sz="2800" b="1" spc="-5" dirty="0">
                <a:solidFill>
                  <a:srgbClr val="92D050"/>
                </a:solidFill>
                <a:latin typeface="Sakkal Majalla"/>
                <a:cs typeface="Sakkal Majalla"/>
              </a:rPr>
              <a:t>energy</a:t>
            </a:r>
            <a:r>
              <a:rPr sz="2800" b="1" spc="-10" dirty="0">
                <a:solidFill>
                  <a:srgbClr val="92D050"/>
                </a:solidFill>
                <a:latin typeface="Sakkal Majalla"/>
                <a:cs typeface="Sakkal Majalla"/>
              </a:rPr>
              <a:t> recover</a:t>
            </a:r>
            <a:r>
              <a:rPr sz="2800" b="1" spc="-5" dirty="0">
                <a:solidFill>
                  <a:srgbClr val="92D050"/>
                </a:solidFill>
                <a:latin typeface="Sakkal Majalla"/>
                <a:cs typeface="Sakkal Majalla"/>
              </a:rPr>
              <a:t>y</a:t>
            </a:r>
            <a:r>
              <a:rPr sz="2800" b="1" spc="-25" dirty="0">
                <a:solidFill>
                  <a:srgbClr val="92D050"/>
                </a:solidFill>
                <a:latin typeface="Sakkal Majalla"/>
                <a:cs typeface="Sakkal Majalla"/>
              </a:rPr>
              <a:t> </a:t>
            </a:r>
            <a:r>
              <a:rPr sz="2800" spc="-5" dirty="0">
                <a:latin typeface="Sakkal Majalla"/>
                <a:cs typeface="Sakkal Majalla"/>
              </a:rPr>
              <a:t>fro</a:t>
            </a:r>
            <a:r>
              <a:rPr sz="2800" dirty="0">
                <a:latin typeface="Sakkal Majalla"/>
                <a:cs typeface="Sakkal Majalla"/>
              </a:rPr>
              <a:t>m</a:t>
            </a:r>
            <a:r>
              <a:rPr sz="2800" spc="20" dirty="0">
                <a:latin typeface="Sakkal Majalla"/>
                <a:cs typeface="Sakkal Majalla"/>
              </a:rPr>
              <a:t> </a:t>
            </a:r>
            <a:r>
              <a:rPr sz="2800" spc="-5" dirty="0">
                <a:latin typeface="Sakkal Majalla"/>
                <a:cs typeface="Sakkal Majalla"/>
              </a:rPr>
              <a:t>the</a:t>
            </a:r>
            <a:r>
              <a:rPr sz="2800" spc="5" dirty="0">
                <a:latin typeface="Sakkal Majalla"/>
                <a:cs typeface="Sakkal Majalla"/>
              </a:rPr>
              <a:t> </a:t>
            </a:r>
            <a:r>
              <a:rPr sz="2800" spc="-5" dirty="0">
                <a:latin typeface="Sakkal Majalla"/>
                <a:cs typeface="Sakkal Majalla"/>
              </a:rPr>
              <a:t>exh</a:t>
            </a:r>
            <a:r>
              <a:rPr sz="2800" dirty="0">
                <a:latin typeface="Sakkal Majalla"/>
                <a:cs typeface="Sakkal Majalla"/>
              </a:rPr>
              <a:t>a</a:t>
            </a:r>
            <a:r>
              <a:rPr sz="2800" spc="-5" dirty="0">
                <a:latin typeface="Sakkal Majalla"/>
                <a:cs typeface="Sakkal Majalla"/>
              </a:rPr>
              <a:t>ust</a:t>
            </a:r>
            <a:r>
              <a:rPr sz="2800" spc="-15" dirty="0">
                <a:latin typeface="Sakkal Majalla"/>
                <a:cs typeface="Sakkal Majalla"/>
              </a:rPr>
              <a:t> </a:t>
            </a:r>
            <a:r>
              <a:rPr sz="2800" dirty="0">
                <a:latin typeface="Sakkal Majalla"/>
                <a:cs typeface="Sakkal Majalla"/>
              </a:rPr>
              <a:t>gases</a:t>
            </a:r>
            <a:r>
              <a:rPr sz="2800" spc="-5" dirty="0">
                <a:latin typeface="Sakkal Majalla"/>
                <a:cs typeface="Sakkal Majalla"/>
              </a:rPr>
              <a:t> heat with</a:t>
            </a:r>
            <a:r>
              <a:rPr sz="2800" dirty="0">
                <a:latin typeface="Sakkal Majalla"/>
                <a:cs typeface="Sakkal Majalla"/>
              </a:rPr>
              <a:t> a </a:t>
            </a:r>
            <a:r>
              <a:rPr sz="2800" spc="-5" dirty="0">
                <a:latin typeface="Sakkal Majalla"/>
                <a:cs typeface="Sakkal Majalla"/>
              </a:rPr>
              <a:t>cascade</a:t>
            </a:r>
            <a:endParaRPr sz="2800">
              <a:latin typeface="Sakkal Majalla"/>
              <a:cs typeface="Sakkal Majalla"/>
            </a:endParaRPr>
          </a:p>
        </p:txBody>
      </p:sp>
      <p:sp>
        <p:nvSpPr>
          <p:cNvPr id="4" name="object 4"/>
          <p:cNvSpPr txBox="1"/>
          <p:nvPr/>
        </p:nvSpPr>
        <p:spPr>
          <a:xfrm>
            <a:off x="617626" y="1418971"/>
            <a:ext cx="8221345" cy="925830"/>
          </a:xfrm>
          <a:prstGeom prst="rect">
            <a:avLst/>
          </a:prstGeom>
        </p:spPr>
        <p:txBody>
          <a:bodyPr vert="horz" wrap="square" lIns="0" tIns="0" rIns="0" bIns="0" rtlCol="0">
            <a:spAutoFit/>
          </a:bodyPr>
          <a:lstStyle/>
          <a:p>
            <a:pPr marL="12700" marR="5080">
              <a:lnSpc>
                <a:spcPct val="100000"/>
              </a:lnSpc>
              <a:tabLst>
                <a:tab pos="2755900" algn="l"/>
              </a:tabLst>
            </a:pPr>
            <a:r>
              <a:rPr sz="2800" spc="-10" dirty="0">
                <a:latin typeface="Sakkal Majalla"/>
                <a:cs typeface="Sakkal Majalla"/>
              </a:rPr>
              <a:t>approac</a:t>
            </a:r>
            <a:r>
              <a:rPr sz="2800" spc="-5" dirty="0">
                <a:latin typeface="Sakkal Majalla"/>
                <a:cs typeface="Sakkal Majalla"/>
              </a:rPr>
              <a:t>h</a:t>
            </a:r>
            <a:r>
              <a:rPr sz="2800" spc="20" dirty="0">
                <a:latin typeface="Sakkal Majalla"/>
                <a:cs typeface="Sakkal Majalla"/>
              </a:rPr>
              <a:t> </a:t>
            </a:r>
            <a:r>
              <a:rPr sz="2800" spc="-5" dirty="0">
                <a:latin typeface="Sakkal Majalla"/>
                <a:cs typeface="Sakkal Majalla"/>
              </a:rPr>
              <a:t>th</a:t>
            </a:r>
            <a:r>
              <a:rPr sz="2800" dirty="0">
                <a:latin typeface="Sakkal Majalla"/>
                <a:cs typeface="Sakkal Majalla"/>
              </a:rPr>
              <a:t>a</a:t>
            </a:r>
            <a:r>
              <a:rPr sz="2800" spc="-5" dirty="0">
                <a:latin typeface="Sakkal Majalla"/>
                <a:cs typeface="Sakkal Majalla"/>
              </a:rPr>
              <a:t>nks to the</a:t>
            </a:r>
            <a:r>
              <a:rPr sz="2800" dirty="0">
                <a:latin typeface="Sakkal Majalla"/>
                <a:cs typeface="Sakkal Majalla"/>
              </a:rPr>
              <a:t>	</a:t>
            </a:r>
            <a:r>
              <a:rPr sz="2800" spc="-10" dirty="0">
                <a:latin typeface="Sakkal Majalla"/>
                <a:cs typeface="Sakkal Majalla"/>
              </a:rPr>
              <a:t>ado</a:t>
            </a:r>
            <a:r>
              <a:rPr sz="2800" spc="-15" dirty="0">
                <a:latin typeface="Sakkal Majalla"/>
                <a:cs typeface="Sakkal Majalla"/>
              </a:rPr>
              <a:t>p</a:t>
            </a:r>
            <a:r>
              <a:rPr sz="2800" spc="-5" dirty="0">
                <a:latin typeface="Sakkal Majalla"/>
                <a:cs typeface="Sakkal Majalla"/>
              </a:rPr>
              <a:t>tion</a:t>
            </a:r>
            <a:r>
              <a:rPr sz="2800" spc="10" dirty="0">
                <a:latin typeface="Sakkal Majalla"/>
                <a:cs typeface="Sakkal Majalla"/>
              </a:rPr>
              <a:t> </a:t>
            </a:r>
            <a:r>
              <a:rPr sz="2800" spc="-5" dirty="0">
                <a:latin typeface="Sakkal Majalla"/>
                <a:cs typeface="Sakkal Majalla"/>
              </a:rPr>
              <a:t>of</a:t>
            </a:r>
            <a:r>
              <a:rPr sz="2800" spc="10" dirty="0">
                <a:latin typeface="Sakkal Majalla"/>
                <a:cs typeface="Sakkal Majalla"/>
              </a:rPr>
              <a:t> </a:t>
            </a:r>
            <a:r>
              <a:rPr sz="2800" spc="-10" dirty="0">
                <a:latin typeface="Sakkal Majalla"/>
                <a:cs typeface="Sakkal Majalla"/>
              </a:rPr>
              <a:t>a</a:t>
            </a:r>
            <a:r>
              <a:rPr sz="2800" spc="-5" dirty="0">
                <a:latin typeface="Sakkal Majalla"/>
                <a:cs typeface="Sakkal Majalla"/>
              </a:rPr>
              <a:t>n</a:t>
            </a:r>
            <a:r>
              <a:rPr sz="2800" spc="-10" dirty="0">
                <a:latin typeface="Sakkal Majalla"/>
                <a:cs typeface="Sakkal Majalla"/>
              </a:rPr>
              <a:t> adva</a:t>
            </a:r>
            <a:r>
              <a:rPr sz="2800" spc="0" dirty="0">
                <a:latin typeface="Sakkal Majalla"/>
                <a:cs typeface="Sakkal Majalla"/>
              </a:rPr>
              <a:t>n</a:t>
            </a:r>
            <a:r>
              <a:rPr sz="2800" spc="-5" dirty="0">
                <a:latin typeface="Sakkal Majalla"/>
                <a:cs typeface="Sakkal Majalla"/>
              </a:rPr>
              <a:t>ced</a:t>
            </a:r>
            <a:r>
              <a:rPr sz="2800" spc="10" dirty="0">
                <a:latin typeface="Sakkal Majalla"/>
                <a:cs typeface="Sakkal Majalla"/>
              </a:rPr>
              <a:t> </a:t>
            </a:r>
            <a:r>
              <a:rPr sz="2800" spc="-5" dirty="0">
                <a:solidFill>
                  <a:srgbClr val="F86E48"/>
                </a:solidFill>
                <a:latin typeface="Sakkal Majalla"/>
                <a:cs typeface="Sakkal Majalla"/>
              </a:rPr>
              <a:t>thermoelectric gener</a:t>
            </a:r>
            <a:r>
              <a:rPr sz="2800" spc="-10" dirty="0">
                <a:solidFill>
                  <a:srgbClr val="F86E48"/>
                </a:solidFill>
                <a:latin typeface="Sakkal Majalla"/>
                <a:cs typeface="Sakkal Majalla"/>
              </a:rPr>
              <a:t>ator </a:t>
            </a:r>
            <a:r>
              <a:rPr sz="2800" spc="-10" dirty="0">
                <a:latin typeface="Sakkal Majalla"/>
                <a:cs typeface="Sakkal Majalla"/>
              </a:rPr>
              <a:t>a</a:t>
            </a:r>
            <a:r>
              <a:rPr sz="2800" dirty="0">
                <a:latin typeface="Sakkal Majalla"/>
                <a:cs typeface="Sakkal Majalla"/>
              </a:rPr>
              <a:t>n</a:t>
            </a:r>
            <a:r>
              <a:rPr sz="2800" spc="-5" dirty="0">
                <a:latin typeface="Sakkal Majalla"/>
                <a:cs typeface="Sakkal Majalla"/>
              </a:rPr>
              <a:t>d a </a:t>
            </a:r>
            <a:r>
              <a:rPr sz="2800" spc="-5" dirty="0">
                <a:solidFill>
                  <a:srgbClr val="F86E48"/>
                </a:solidFill>
                <a:latin typeface="Sakkal Majalla"/>
                <a:cs typeface="Sakkal Majalla"/>
              </a:rPr>
              <a:t>t</a:t>
            </a:r>
            <a:r>
              <a:rPr sz="2800" dirty="0">
                <a:solidFill>
                  <a:srgbClr val="F86E48"/>
                </a:solidFill>
                <a:latin typeface="Sakkal Majalla"/>
                <a:cs typeface="Sakkal Majalla"/>
              </a:rPr>
              <a:t>u</a:t>
            </a:r>
            <a:r>
              <a:rPr sz="2800" spc="-10" dirty="0">
                <a:solidFill>
                  <a:srgbClr val="F86E48"/>
                </a:solidFill>
                <a:latin typeface="Sakkal Majalla"/>
                <a:cs typeface="Sakkal Majalla"/>
              </a:rPr>
              <a:t>rbo</a:t>
            </a:r>
            <a:r>
              <a:rPr sz="2800" dirty="0">
                <a:solidFill>
                  <a:srgbClr val="F86E48"/>
                </a:solidFill>
                <a:latin typeface="Sakkal Majalla"/>
                <a:cs typeface="Sakkal Majalla"/>
              </a:rPr>
              <a:t>-</a:t>
            </a:r>
            <a:r>
              <a:rPr sz="2800" spc="-5" dirty="0">
                <a:solidFill>
                  <a:srgbClr val="F86E48"/>
                </a:solidFill>
                <a:latin typeface="Sakkal Majalla"/>
                <a:cs typeface="Sakkal Majalla"/>
              </a:rPr>
              <a:t>gener</a:t>
            </a:r>
            <a:r>
              <a:rPr sz="2800" spc="-10" dirty="0">
                <a:solidFill>
                  <a:srgbClr val="F86E48"/>
                </a:solidFill>
                <a:latin typeface="Sakkal Majalla"/>
                <a:cs typeface="Sakkal Majalla"/>
              </a:rPr>
              <a:t>ato</a:t>
            </a:r>
            <a:r>
              <a:rPr sz="2800" spc="0" dirty="0">
                <a:solidFill>
                  <a:srgbClr val="F86E48"/>
                </a:solidFill>
                <a:latin typeface="Sakkal Majalla"/>
                <a:cs typeface="Sakkal Majalla"/>
              </a:rPr>
              <a:t>r</a:t>
            </a:r>
            <a:r>
              <a:rPr sz="2800" spc="-5" dirty="0">
                <a:latin typeface="Sakkal Majalla"/>
                <a:cs typeface="Sakkal Majalla"/>
              </a:rPr>
              <a:t>.</a:t>
            </a:r>
            <a:endParaRPr sz="2800">
              <a:latin typeface="Sakkal Majalla"/>
              <a:cs typeface="Sakkal Majalla"/>
            </a:endParaRPr>
          </a:p>
        </p:txBody>
      </p:sp>
      <p:sp>
        <p:nvSpPr>
          <p:cNvPr id="5" name="object 5"/>
          <p:cNvSpPr txBox="1"/>
          <p:nvPr/>
        </p:nvSpPr>
        <p:spPr>
          <a:xfrm>
            <a:off x="867562" y="911986"/>
            <a:ext cx="472440" cy="638175"/>
          </a:xfrm>
          <a:prstGeom prst="rect">
            <a:avLst/>
          </a:prstGeom>
        </p:spPr>
        <p:txBody>
          <a:bodyPr vert="horz" wrap="square" lIns="0" tIns="0" rIns="0" bIns="0" rtlCol="0">
            <a:spAutoFit/>
          </a:bodyPr>
          <a:lstStyle/>
          <a:p>
            <a:pPr marL="12700">
              <a:lnSpc>
                <a:spcPct val="100000"/>
              </a:lnSpc>
            </a:pPr>
            <a:r>
              <a:rPr sz="3600" b="1" spc="-5" dirty="0">
                <a:solidFill>
                  <a:srgbClr val="006FC0"/>
                </a:solidFill>
                <a:latin typeface="Sakkal Majalla"/>
                <a:cs typeface="Sakkal Majalla"/>
              </a:rPr>
              <a:t>(1)</a:t>
            </a:r>
            <a:endParaRPr sz="3600">
              <a:latin typeface="Sakkal Majalla"/>
              <a:cs typeface="Sakkal Majalla"/>
            </a:endParaRPr>
          </a:p>
        </p:txBody>
      </p:sp>
      <p:sp>
        <p:nvSpPr>
          <p:cNvPr id="6" name="object 6"/>
          <p:cNvSpPr txBox="1"/>
          <p:nvPr/>
        </p:nvSpPr>
        <p:spPr>
          <a:xfrm>
            <a:off x="617626" y="2608209"/>
            <a:ext cx="8067040" cy="3150870"/>
          </a:xfrm>
          <a:prstGeom prst="rect">
            <a:avLst/>
          </a:prstGeom>
        </p:spPr>
        <p:txBody>
          <a:bodyPr vert="horz" wrap="square" lIns="0" tIns="0" rIns="0" bIns="0" rtlCol="0">
            <a:spAutoFit/>
          </a:bodyPr>
          <a:lstStyle/>
          <a:p>
            <a:pPr marL="12700" marR="40005" indent="266700">
              <a:lnSpc>
                <a:spcPct val="98100"/>
              </a:lnSpc>
              <a:buClr>
                <a:srgbClr val="006FC0"/>
              </a:buClr>
              <a:buSzPct val="128571"/>
              <a:buFont typeface="Sakkal Majalla"/>
              <a:buAutoNum type="arabicParenBoth" startAt="2"/>
              <a:tabLst>
                <a:tab pos="927735" algn="l"/>
                <a:tab pos="3670300" algn="l"/>
              </a:tabLst>
            </a:pPr>
            <a:r>
              <a:rPr sz="2800" spc="-10" dirty="0">
                <a:latin typeface="Sakkal Majalla"/>
                <a:cs typeface="Sakkal Majalla"/>
              </a:rPr>
              <a:t>Th</a:t>
            </a:r>
            <a:r>
              <a:rPr sz="2800" spc="-5" dirty="0">
                <a:latin typeface="Sakkal Majalla"/>
                <a:cs typeface="Sakkal Majalla"/>
              </a:rPr>
              <a:t>e</a:t>
            </a:r>
            <a:r>
              <a:rPr sz="2800" dirty="0">
                <a:latin typeface="Sakkal Majalla"/>
                <a:cs typeface="Sakkal Majalla"/>
              </a:rPr>
              <a:t> </a:t>
            </a:r>
            <a:r>
              <a:rPr sz="2800" spc="-10" dirty="0">
                <a:latin typeface="Sakkal Majalla"/>
                <a:cs typeface="Sakkal Majalla"/>
              </a:rPr>
              <a:t>integr</a:t>
            </a:r>
            <a:r>
              <a:rPr sz="2800" spc="5" dirty="0">
                <a:latin typeface="Sakkal Majalla"/>
                <a:cs typeface="Sakkal Majalla"/>
              </a:rPr>
              <a:t>a</a:t>
            </a:r>
            <a:r>
              <a:rPr sz="2800" spc="-5" dirty="0">
                <a:latin typeface="Sakkal Majalla"/>
                <a:cs typeface="Sakkal Majalla"/>
              </a:rPr>
              <a:t>tion</a:t>
            </a:r>
            <a:r>
              <a:rPr sz="2800" spc="-10" dirty="0">
                <a:latin typeface="Sakkal Majalla"/>
                <a:cs typeface="Sakkal Majalla"/>
              </a:rPr>
              <a:t> </a:t>
            </a:r>
            <a:r>
              <a:rPr sz="2800" spc="-5" dirty="0">
                <a:latin typeface="Sakkal Majalla"/>
                <a:cs typeface="Sakkal Majalla"/>
              </a:rPr>
              <a:t>of</a:t>
            </a:r>
            <a:r>
              <a:rPr sz="2800" spc="10" dirty="0">
                <a:latin typeface="Sakkal Majalla"/>
                <a:cs typeface="Sakkal Majalla"/>
              </a:rPr>
              <a:t> </a:t>
            </a:r>
            <a:r>
              <a:rPr sz="2800" spc="-5" dirty="0">
                <a:latin typeface="Sakkal Majalla"/>
                <a:cs typeface="Sakkal Majalla"/>
              </a:rPr>
              <a:t>a</a:t>
            </a:r>
            <a:r>
              <a:rPr sz="2800" spc="5" dirty="0">
                <a:latin typeface="Sakkal Majalla"/>
                <a:cs typeface="Sakkal Majalla"/>
              </a:rPr>
              <a:t> </a:t>
            </a:r>
            <a:r>
              <a:rPr sz="2800" spc="-10" dirty="0">
                <a:solidFill>
                  <a:srgbClr val="F86E48"/>
                </a:solidFill>
                <a:latin typeface="Sakkal Majalla"/>
                <a:cs typeface="Sakkal Majalla"/>
              </a:rPr>
              <a:t>sm</a:t>
            </a:r>
            <a:r>
              <a:rPr sz="2800" spc="-5" dirty="0">
                <a:solidFill>
                  <a:srgbClr val="F86E48"/>
                </a:solidFill>
                <a:latin typeface="Sakkal Majalla"/>
                <a:cs typeface="Sakkal Majalla"/>
              </a:rPr>
              <a:t>a</a:t>
            </a:r>
            <a:r>
              <a:rPr sz="2800" spc="-10" dirty="0">
                <a:solidFill>
                  <a:srgbClr val="F86E48"/>
                </a:solidFill>
                <a:latin typeface="Sakkal Majalla"/>
                <a:cs typeface="Sakkal Majalla"/>
              </a:rPr>
              <a:t>r</a:t>
            </a:r>
            <a:r>
              <a:rPr sz="2800" spc="-5" dirty="0">
                <a:solidFill>
                  <a:srgbClr val="F86E48"/>
                </a:solidFill>
                <a:latin typeface="Sakkal Majalla"/>
                <a:cs typeface="Sakkal Majalla"/>
              </a:rPr>
              <a:t>t</a:t>
            </a:r>
            <a:r>
              <a:rPr sz="2800" spc="10" dirty="0">
                <a:solidFill>
                  <a:srgbClr val="F86E48"/>
                </a:solidFill>
                <a:latin typeface="Sakkal Majalla"/>
                <a:cs typeface="Sakkal Majalla"/>
              </a:rPr>
              <a:t> </a:t>
            </a:r>
            <a:r>
              <a:rPr sz="2800" spc="-5" dirty="0">
                <a:solidFill>
                  <a:srgbClr val="F86E48"/>
                </a:solidFill>
                <a:latin typeface="Sakkal Majalla"/>
                <a:cs typeface="Sakkal Majalla"/>
              </a:rPr>
              <a:t>kinetic</a:t>
            </a:r>
            <a:r>
              <a:rPr sz="2800" spc="-20" dirty="0">
                <a:solidFill>
                  <a:srgbClr val="F86E48"/>
                </a:solidFill>
                <a:latin typeface="Sakkal Majalla"/>
                <a:cs typeface="Sakkal Majalla"/>
              </a:rPr>
              <a:t> </a:t>
            </a:r>
            <a:r>
              <a:rPr sz="2800" spc="-5" dirty="0">
                <a:solidFill>
                  <a:srgbClr val="F86E48"/>
                </a:solidFill>
                <a:latin typeface="Sakkal Majalla"/>
                <a:cs typeface="Sakkal Majalla"/>
              </a:rPr>
              <a:t>ener</a:t>
            </a:r>
            <a:r>
              <a:rPr sz="2800" dirty="0">
                <a:solidFill>
                  <a:srgbClr val="F86E48"/>
                </a:solidFill>
                <a:latin typeface="Sakkal Majalla"/>
                <a:cs typeface="Sakkal Majalla"/>
              </a:rPr>
              <a:t>g</a:t>
            </a:r>
            <a:r>
              <a:rPr sz="2800" spc="-5" dirty="0">
                <a:solidFill>
                  <a:srgbClr val="F86E48"/>
                </a:solidFill>
                <a:latin typeface="Sakkal Majalla"/>
                <a:cs typeface="Sakkal Majalla"/>
              </a:rPr>
              <a:t>y</a:t>
            </a:r>
            <a:r>
              <a:rPr sz="2800" spc="15" dirty="0">
                <a:solidFill>
                  <a:srgbClr val="F86E48"/>
                </a:solidFill>
                <a:latin typeface="Sakkal Majalla"/>
                <a:cs typeface="Sakkal Majalla"/>
              </a:rPr>
              <a:t> </a:t>
            </a:r>
            <a:r>
              <a:rPr sz="2800" spc="-10" dirty="0">
                <a:solidFill>
                  <a:srgbClr val="F86E48"/>
                </a:solidFill>
                <a:latin typeface="Sakkal Majalla"/>
                <a:cs typeface="Sakkal Majalla"/>
              </a:rPr>
              <a:t>recover</a:t>
            </a:r>
            <a:r>
              <a:rPr sz="2800" spc="-5" dirty="0">
                <a:solidFill>
                  <a:srgbClr val="F86E48"/>
                </a:solidFill>
                <a:latin typeface="Sakkal Majalla"/>
                <a:cs typeface="Sakkal Majalla"/>
              </a:rPr>
              <a:t>y</a:t>
            </a:r>
            <a:r>
              <a:rPr sz="2800" spc="70" dirty="0">
                <a:solidFill>
                  <a:srgbClr val="F86E48"/>
                </a:solidFill>
                <a:latin typeface="Sakkal Majalla"/>
                <a:cs typeface="Sakkal Majalla"/>
              </a:rPr>
              <a:t> </a:t>
            </a:r>
            <a:r>
              <a:rPr sz="2800" spc="-10" dirty="0">
                <a:latin typeface="Sakkal Majalla"/>
                <a:cs typeface="Sakkal Majalla"/>
              </a:rPr>
              <a:t>syste</a:t>
            </a:r>
            <a:r>
              <a:rPr sz="2800" spc="-5" dirty="0">
                <a:latin typeface="Sakkal Majalla"/>
                <a:cs typeface="Sakkal Majalla"/>
              </a:rPr>
              <a:t>m</a:t>
            </a:r>
            <a:r>
              <a:rPr sz="2800" spc="15" dirty="0">
                <a:latin typeface="Sakkal Majalla"/>
                <a:cs typeface="Sakkal Majalla"/>
              </a:rPr>
              <a:t> </a:t>
            </a:r>
            <a:r>
              <a:rPr sz="2800" spc="-5" dirty="0">
                <a:latin typeface="Sakkal Majalla"/>
                <a:cs typeface="Sakkal Majalla"/>
              </a:rPr>
              <a:t>to </a:t>
            </a:r>
            <a:r>
              <a:rPr sz="2800" spc="-10" dirty="0">
                <a:latin typeface="Sakkal Majalla"/>
                <a:cs typeface="Sakkal Majalla"/>
              </a:rPr>
              <a:t>substitu</a:t>
            </a:r>
            <a:r>
              <a:rPr sz="2800" spc="5" dirty="0">
                <a:latin typeface="Sakkal Majalla"/>
                <a:cs typeface="Sakkal Majalla"/>
              </a:rPr>
              <a:t>t</a:t>
            </a:r>
            <a:r>
              <a:rPr sz="2800" spc="-5" dirty="0">
                <a:latin typeface="Sakkal Majalla"/>
                <a:cs typeface="Sakkal Majalla"/>
              </a:rPr>
              <a:t>e</a:t>
            </a:r>
            <a:r>
              <a:rPr sz="2800" spc="5" dirty="0">
                <a:latin typeface="Sakkal Majalla"/>
                <a:cs typeface="Sakkal Majalla"/>
              </a:rPr>
              <a:t> </a:t>
            </a:r>
            <a:r>
              <a:rPr sz="2800" spc="-5" dirty="0">
                <a:latin typeface="Sakkal Majalla"/>
                <a:cs typeface="Sakkal Majalla"/>
              </a:rPr>
              <a:t>the a</a:t>
            </a:r>
            <a:r>
              <a:rPr sz="2800" spc="-10" dirty="0">
                <a:latin typeface="Sakkal Majalla"/>
                <a:cs typeface="Sakkal Majalla"/>
              </a:rPr>
              <a:t>ltern</a:t>
            </a:r>
            <a:r>
              <a:rPr sz="2800" spc="0" dirty="0">
                <a:latin typeface="Sakkal Majalla"/>
                <a:cs typeface="Sakkal Majalla"/>
              </a:rPr>
              <a:t>a</a:t>
            </a:r>
            <a:r>
              <a:rPr sz="2800" spc="-5" dirty="0">
                <a:latin typeface="Sakkal Majalla"/>
                <a:cs typeface="Sakkal Majalla"/>
              </a:rPr>
              <a:t>tor</a:t>
            </a:r>
            <a:r>
              <a:rPr sz="2800" spc="20" dirty="0">
                <a:latin typeface="Sakkal Majalla"/>
                <a:cs typeface="Sakkal Majalla"/>
              </a:rPr>
              <a:t> </a:t>
            </a:r>
            <a:r>
              <a:rPr sz="2800" spc="-10" dirty="0">
                <a:latin typeface="Sakkal Majalla"/>
                <a:cs typeface="Sakkal Majalla"/>
              </a:rPr>
              <a:t>a</a:t>
            </a:r>
            <a:r>
              <a:rPr sz="2800" dirty="0">
                <a:latin typeface="Sakkal Majalla"/>
                <a:cs typeface="Sakkal Majalla"/>
              </a:rPr>
              <a:t>n</a:t>
            </a:r>
            <a:r>
              <a:rPr sz="2800" spc="-5" dirty="0">
                <a:latin typeface="Sakkal Majalla"/>
                <a:cs typeface="Sakkal Majalla"/>
              </a:rPr>
              <a:t>d</a:t>
            </a:r>
            <a:r>
              <a:rPr sz="2800" dirty="0">
                <a:latin typeface="Sakkal Majalla"/>
                <a:cs typeface="Sakkal Majalla"/>
              </a:rPr>
              <a:t>	</a:t>
            </a:r>
            <a:r>
              <a:rPr sz="2800" spc="-5" dirty="0">
                <a:latin typeface="Sakkal Majalla"/>
                <a:cs typeface="Sakkal Majalla"/>
              </a:rPr>
              <a:t>gener</a:t>
            </a:r>
            <a:r>
              <a:rPr sz="2800" spc="-10" dirty="0">
                <a:latin typeface="Sakkal Majalla"/>
                <a:cs typeface="Sakkal Majalla"/>
              </a:rPr>
              <a:t>at</a:t>
            </a:r>
            <a:r>
              <a:rPr sz="2800" spc="-5" dirty="0">
                <a:latin typeface="Sakkal Majalla"/>
                <a:cs typeface="Sakkal Majalla"/>
              </a:rPr>
              <a:t>e</a:t>
            </a:r>
            <a:r>
              <a:rPr sz="2800" spc="25" dirty="0">
                <a:latin typeface="Sakkal Majalla"/>
                <a:cs typeface="Sakkal Majalla"/>
              </a:rPr>
              <a:t> </a:t>
            </a:r>
            <a:r>
              <a:rPr sz="2800" spc="-5" dirty="0">
                <a:latin typeface="Sakkal Majalla"/>
                <a:cs typeface="Sakkal Majalla"/>
              </a:rPr>
              <a:t>electricity</a:t>
            </a:r>
            <a:r>
              <a:rPr sz="2800" spc="5" dirty="0">
                <a:latin typeface="Sakkal Majalla"/>
                <a:cs typeface="Sakkal Majalla"/>
              </a:rPr>
              <a:t> </a:t>
            </a:r>
            <a:r>
              <a:rPr sz="2800" spc="-5" dirty="0">
                <a:latin typeface="Sakkal Majalla"/>
                <a:cs typeface="Sakkal Majalla"/>
              </a:rPr>
              <a:t>during</a:t>
            </a:r>
            <a:r>
              <a:rPr sz="2800" spc="15" dirty="0">
                <a:latin typeface="Sakkal Majalla"/>
                <a:cs typeface="Sakkal Majalla"/>
              </a:rPr>
              <a:t> </a:t>
            </a:r>
            <a:r>
              <a:rPr sz="2800" spc="-5" dirty="0">
                <a:latin typeface="Sakkal Majalla"/>
                <a:cs typeface="Sakkal Majalla"/>
              </a:rPr>
              <a:t>de</a:t>
            </a:r>
            <a:r>
              <a:rPr sz="2800" spc="-15" dirty="0">
                <a:latin typeface="Sakkal Majalla"/>
                <a:cs typeface="Sakkal Majalla"/>
              </a:rPr>
              <a:t>c</a:t>
            </a:r>
            <a:r>
              <a:rPr sz="2800" spc="-5" dirty="0">
                <a:latin typeface="Sakkal Majalla"/>
                <a:cs typeface="Sakkal Majalla"/>
              </a:rPr>
              <a:t>eler</a:t>
            </a:r>
            <a:r>
              <a:rPr sz="2800" dirty="0">
                <a:latin typeface="Sakkal Majalla"/>
                <a:cs typeface="Sakkal Majalla"/>
              </a:rPr>
              <a:t>a</a:t>
            </a:r>
            <a:r>
              <a:rPr sz="2800" spc="-5" dirty="0">
                <a:latin typeface="Sakkal Majalla"/>
                <a:cs typeface="Sakkal Majalla"/>
              </a:rPr>
              <a:t>tions </a:t>
            </a:r>
            <a:r>
              <a:rPr sz="2800" b="1" spc="-10" dirty="0">
                <a:solidFill>
                  <a:srgbClr val="92D050"/>
                </a:solidFill>
                <a:latin typeface="Sakkal Majalla"/>
                <a:cs typeface="Sakkal Majalla"/>
              </a:rPr>
              <a:t>improvi</a:t>
            </a:r>
            <a:r>
              <a:rPr sz="2800" b="1" spc="-5" dirty="0">
                <a:solidFill>
                  <a:srgbClr val="92D050"/>
                </a:solidFill>
                <a:latin typeface="Sakkal Majalla"/>
                <a:cs typeface="Sakkal Majalla"/>
              </a:rPr>
              <a:t>n</a:t>
            </a:r>
            <a:r>
              <a:rPr sz="2800" b="1" dirty="0">
                <a:solidFill>
                  <a:srgbClr val="92D050"/>
                </a:solidFill>
                <a:latin typeface="Sakkal Majalla"/>
                <a:cs typeface="Sakkal Majalla"/>
              </a:rPr>
              <a:t>g</a:t>
            </a:r>
            <a:r>
              <a:rPr sz="2800" b="1" spc="10" dirty="0">
                <a:solidFill>
                  <a:srgbClr val="92D050"/>
                </a:solidFill>
                <a:latin typeface="Sakkal Majalla"/>
                <a:cs typeface="Sakkal Majalla"/>
              </a:rPr>
              <a:t> </a:t>
            </a:r>
            <a:r>
              <a:rPr sz="2800" b="1" spc="-10" dirty="0">
                <a:solidFill>
                  <a:srgbClr val="92D050"/>
                </a:solidFill>
                <a:latin typeface="Sakkal Majalla"/>
                <a:cs typeface="Sakkal Majalla"/>
              </a:rPr>
              <a:t>th</a:t>
            </a:r>
            <a:r>
              <a:rPr sz="2800" b="1" spc="-5" dirty="0">
                <a:solidFill>
                  <a:srgbClr val="92D050"/>
                </a:solidFill>
                <a:latin typeface="Sakkal Majalla"/>
                <a:cs typeface="Sakkal Majalla"/>
              </a:rPr>
              <a:t>e</a:t>
            </a:r>
            <a:r>
              <a:rPr sz="2800" b="1" dirty="0">
                <a:solidFill>
                  <a:srgbClr val="92D050"/>
                </a:solidFill>
                <a:latin typeface="Sakkal Majalla"/>
                <a:cs typeface="Sakkal Majalla"/>
              </a:rPr>
              <a:t> </a:t>
            </a:r>
            <a:r>
              <a:rPr sz="2800" b="1" spc="-5" dirty="0">
                <a:solidFill>
                  <a:srgbClr val="92D050"/>
                </a:solidFill>
                <a:latin typeface="Sakkal Majalla"/>
                <a:cs typeface="Sakkal Majalla"/>
              </a:rPr>
              <a:t>effic</a:t>
            </a:r>
            <a:r>
              <a:rPr sz="2800" b="1" spc="-25" dirty="0">
                <a:solidFill>
                  <a:srgbClr val="92D050"/>
                </a:solidFill>
                <a:latin typeface="Sakkal Majalla"/>
                <a:cs typeface="Sakkal Majalla"/>
              </a:rPr>
              <a:t>i</a:t>
            </a:r>
            <a:r>
              <a:rPr sz="2800" b="1" spc="-5" dirty="0">
                <a:solidFill>
                  <a:srgbClr val="92D050"/>
                </a:solidFill>
                <a:latin typeface="Sakkal Majalla"/>
                <a:cs typeface="Sakkal Majalla"/>
              </a:rPr>
              <a:t>ency</a:t>
            </a:r>
            <a:r>
              <a:rPr sz="2800" b="1" spc="15" dirty="0">
                <a:solidFill>
                  <a:srgbClr val="92D050"/>
                </a:solidFill>
                <a:latin typeface="Sakkal Majalla"/>
                <a:cs typeface="Sakkal Majalla"/>
              </a:rPr>
              <a:t> </a:t>
            </a:r>
            <a:r>
              <a:rPr sz="2800" b="1" spc="-5" dirty="0">
                <a:solidFill>
                  <a:srgbClr val="92D050"/>
                </a:solidFill>
                <a:latin typeface="Sakkal Majalla"/>
                <a:cs typeface="Sakkal Majalla"/>
              </a:rPr>
              <a:t>of </a:t>
            </a:r>
            <a:r>
              <a:rPr sz="2800" b="1" spc="-10" dirty="0">
                <a:solidFill>
                  <a:srgbClr val="92D050"/>
                </a:solidFill>
                <a:latin typeface="Sakkal Majalla"/>
                <a:cs typeface="Sakkal Majalla"/>
              </a:rPr>
              <a:t>th</a:t>
            </a:r>
            <a:r>
              <a:rPr sz="2800" b="1" spc="-5" dirty="0">
                <a:solidFill>
                  <a:srgbClr val="92D050"/>
                </a:solidFill>
                <a:latin typeface="Sakkal Majalla"/>
                <a:cs typeface="Sakkal Majalla"/>
              </a:rPr>
              <a:t>e</a:t>
            </a:r>
            <a:r>
              <a:rPr sz="2800" b="1" spc="10" dirty="0">
                <a:solidFill>
                  <a:srgbClr val="92D050"/>
                </a:solidFill>
                <a:latin typeface="Sakkal Majalla"/>
                <a:cs typeface="Sakkal Majalla"/>
              </a:rPr>
              <a:t> </a:t>
            </a:r>
            <a:r>
              <a:rPr sz="2800" b="1" spc="-5" dirty="0">
                <a:solidFill>
                  <a:srgbClr val="92D050"/>
                </a:solidFill>
                <a:latin typeface="Sakkal Majalla"/>
                <a:cs typeface="Sakkal Majalla"/>
              </a:rPr>
              <a:t>eng</a:t>
            </a:r>
            <a:r>
              <a:rPr sz="2800" b="1" spc="-15" dirty="0">
                <a:solidFill>
                  <a:srgbClr val="92D050"/>
                </a:solidFill>
                <a:latin typeface="Sakkal Majalla"/>
                <a:cs typeface="Sakkal Majalla"/>
              </a:rPr>
              <a:t>i</a:t>
            </a:r>
            <a:r>
              <a:rPr sz="2800" b="1" spc="-10" dirty="0">
                <a:solidFill>
                  <a:srgbClr val="92D050"/>
                </a:solidFill>
                <a:latin typeface="Sakkal Majalla"/>
                <a:cs typeface="Sakkal Majalla"/>
              </a:rPr>
              <a:t>n</a:t>
            </a:r>
            <a:r>
              <a:rPr sz="2800" b="1" spc="0" dirty="0">
                <a:solidFill>
                  <a:srgbClr val="92D050"/>
                </a:solidFill>
                <a:latin typeface="Sakkal Majalla"/>
                <a:cs typeface="Sakkal Majalla"/>
              </a:rPr>
              <a:t>e</a:t>
            </a:r>
            <a:r>
              <a:rPr sz="2800" spc="-5" dirty="0">
                <a:latin typeface="Sakkal Majalla"/>
                <a:cs typeface="Sakkal Majalla"/>
              </a:rPr>
              <a:t>.</a:t>
            </a:r>
            <a:endParaRPr sz="2800">
              <a:latin typeface="Sakkal Majalla"/>
              <a:cs typeface="Sakkal Majalla"/>
            </a:endParaRPr>
          </a:p>
          <a:p>
            <a:pPr>
              <a:lnSpc>
                <a:spcPct val="100000"/>
              </a:lnSpc>
              <a:spcBef>
                <a:spcPts val="53"/>
              </a:spcBef>
              <a:buClr>
                <a:srgbClr val="006FC0"/>
              </a:buClr>
              <a:buFont typeface="Sakkal Majalla"/>
              <a:buAutoNum type="arabicParenBoth" startAt="2"/>
            </a:pPr>
            <a:endParaRPr sz="2250">
              <a:latin typeface="Times New Roman"/>
              <a:cs typeface="Times New Roman"/>
            </a:endParaRPr>
          </a:p>
          <a:p>
            <a:pPr marL="12700" marR="5080" indent="266700">
              <a:lnSpc>
                <a:spcPct val="98200"/>
              </a:lnSpc>
              <a:buClr>
                <a:srgbClr val="006FC0"/>
              </a:buClr>
              <a:buSzPct val="128571"/>
              <a:buFont typeface="Sakkal Majalla"/>
              <a:buAutoNum type="arabicParenBoth" startAt="2"/>
              <a:tabLst>
                <a:tab pos="927735" algn="l"/>
                <a:tab pos="3670300" algn="l"/>
              </a:tabLst>
            </a:pPr>
            <a:r>
              <a:rPr sz="2800" spc="-10" dirty="0">
                <a:latin typeface="Sakkal Majalla"/>
                <a:cs typeface="Sakkal Majalla"/>
              </a:rPr>
              <a:t>Th</a:t>
            </a:r>
            <a:r>
              <a:rPr sz="2800" spc="-5" dirty="0">
                <a:latin typeface="Sakkal Majalla"/>
                <a:cs typeface="Sakkal Majalla"/>
              </a:rPr>
              <a:t>e</a:t>
            </a:r>
            <a:r>
              <a:rPr sz="2800" dirty="0">
                <a:latin typeface="Sakkal Majalla"/>
                <a:cs typeface="Sakkal Majalla"/>
              </a:rPr>
              <a:t> </a:t>
            </a:r>
            <a:r>
              <a:rPr sz="2800" b="1" spc="-5" dirty="0">
                <a:solidFill>
                  <a:srgbClr val="92D050"/>
                </a:solidFill>
                <a:latin typeface="Sakkal Majalla"/>
                <a:cs typeface="Sakkal Majalla"/>
              </a:rPr>
              <a:t>elec</a:t>
            </a:r>
            <a:r>
              <a:rPr sz="2800" b="1" spc="-25" dirty="0">
                <a:solidFill>
                  <a:srgbClr val="92D050"/>
                </a:solidFill>
                <a:latin typeface="Sakkal Majalla"/>
                <a:cs typeface="Sakkal Majalla"/>
              </a:rPr>
              <a:t>t</a:t>
            </a:r>
            <a:r>
              <a:rPr sz="2800" b="1" spc="-10" dirty="0">
                <a:solidFill>
                  <a:srgbClr val="92D050"/>
                </a:solidFill>
                <a:latin typeface="Sakkal Majalla"/>
                <a:cs typeface="Sakkal Majalla"/>
              </a:rPr>
              <a:t>rifi</a:t>
            </a:r>
            <a:r>
              <a:rPr sz="2800" b="1" spc="-20" dirty="0">
                <a:solidFill>
                  <a:srgbClr val="92D050"/>
                </a:solidFill>
                <a:latin typeface="Sakkal Majalla"/>
                <a:cs typeface="Sakkal Majalla"/>
              </a:rPr>
              <a:t>c</a:t>
            </a:r>
            <a:r>
              <a:rPr sz="2800" b="1" spc="-5" dirty="0">
                <a:solidFill>
                  <a:srgbClr val="92D050"/>
                </a:solidFill>
                <a:latin typeface="Sakkal Majalla"/>
                <a:cs typeface="Sakkal Majalla"/>
              </a:rPr>
              <a:t>ation</a:t>
            </a:r>
            <a:r>
              <a:rPr sz="2800" b="1" spc="50" dirty="0">
                <a:solidFill>
                  <a:srgbClr val="92D050"/>
                </a:solidFill>
                <a:latin typeface="Sakkal Majalla"/>
                <a:cs typeface="Sakkal Majalla"/>
              </a:rPr>
              <a:t> </a:t>
            </a:r>
            <a:r>
              <a:rPr sz="2800" b="1" spc="-5" dirty="0">
                <a:solidFill>
                  <a:srgbClr val="92D050"/>
                </a:solidFill>
                <a:latin typeface="Sakkal Majalla"/>
                <a:cs typeface="Sakkal Majalla"/>
              </a:rPr>
              <a:t>and </a:t>
            </a:r>
            <a:r>
              <a:rPr sz="2800" b="1" spc="-10" dirty="0">
                <a:solidFill>
                  <a:srgbClr val="92D050"/>
                </a:solidFill>
                <a:latin typeface="Sakkal Majalla"/>
                <a:cs typeface="Sakkal Majalla"/>
              </a:rPr>
              <a:t>contro</a:t>
            </a:r>
            <a:r>
              <a:rPr sz="2800" b="1" spc="-5" dirty="0">
                <a:solidFill>
                  <a:srgbClr val="92D050"/>
                </a:solidFill>
                <a:latin typeface="Sakkal Majalla"/>
                <a:cs typeface="Sakkal Majalla"/>
              </a:rPr>
              <a:t>l</a:t>
            </a:r>
            <a:r>
              <a:rPr sz="2800" b="1" spc="10" dirty="0">
                <a:solidFill>
                  <a:srgbClr val="92D050"/>
                </a:solidFill>
                <a:latin typeface="Sakkal Majalla"/>
                <a:cs typeface="Sakkal Majalla"/>
              </a:rPr>
              <a:t> </a:t>
            </a:r>
            <a:r>
              <a:rPr sz="2800" b="1" spc="-5" dirty="0">
                <a:solidFill>
                  <a:srgbClr val="92D050"/>
                </a:solidFill>
                <a:latin typeface="Sakkal Majalla"/>
                <a:cs typeface="Sakkal Majalla"/>
              </a:rPr>
              <a:t>of </a:t>
            </a:r>
            <a:r>
              <a:rPr sz="2800" b="1" spc="-10" dirty="0">
                <a:solidFill>
                  <a:srgbClr val="92D050"/>
                </a:solidFill>
                <a:latin typeface="Sakkal Majalla"/>
                <a:cs typeface="Sakkal Majalla"/>
              </a:rPr>
              <a:t>th</a:t>
            </a:r>
            <a:r>
              <a:rPr sz="2800" b="1" spc="-5" dirty="0">
                <a:solidFill>
                  <a:srgbClr val="92D050"/>
                </a:solidFill>
                <a:latin typeface="Sakkal Majalla"/>
                <a:cs typeface="Sakkal Majalla"/>
              </a:rPr>
              <a:t>e</a:t>
            </a:r>
            <a:r>
              <a:rPr sz="2800" b="1" dirty="0">
                <a:solidFill>
                  <a:srgbClr val="92D050"/>
                </a:solidFill>
                <a:latin typeface="Sakkal Majalla"/>
                <a:cs typeface="Sakkal Majalla"/>
              </a:rPr>
              <a:t> </a:t>
            </a:r>
            <a:r>
              <a:rPr sz="2800" b="1" spc="-5" dirty="0">
                <a:solidFill>
                  <a:srgbClr val="92D050"/>
                </a:solidFill>
                <a:latin typeface="Sakkal Majalla"/>
                <a:cs typeface="Sakkal Majalla"/>
              </a:rPr>
              <a:t>main</a:t>
            </a:r>
            <a:r>
              <a:rPr sz="2800" b="1" spc="10" dirty="0">
                <a:solidFill>
                  <a:srgbClr val="92D050"/>
                </a:solidFill>
                <a:latin typeface="Sakkal Majalla"/>
                <a:cs typeface="Sakkal Majalla"/>
              </a:rPr>
              <a:t> </a:t>
            </a:r>
            <a:r>
              <a:rPr sz="2800" b="1" spc="-5" dirty="0">
                <a:solidFill>
                  <a:srgbClr val="92D050"/>
                </a:solidFill>
                <a:latin typeface="Sakkal Majalla"/>
                <a:cs typeface="Sakkal Majalla"/>
              </a:rPr>
              <a:t>aux</a:t>
            </a:r>
            <a:r>
              <a:rPr sz="2800" b="1" spc="-25" dirty="0">
                <a:solidFill>
                  <a:srgbClr val="92D050"/>
                </a:solidFill>
                <a:latin typeface="Sakkal Majalla"/>
                <a:cs typeface="Sakkal Majalla"/>
              </a:rPr>
              <a:t>i</a:t>
            </a:r>
            <a:r>
              <a:rPr sz="2800" b="1" spc="-5" dirty="0">
                <a:solidFill>
                  <a:srgbClr val="92D050"/>
                </a:solidFill>
                <a:latin typeface="Sakkal Majalla"/>
                <a:cs typeface="Sakkal Majalla"/>
              </a:rPr>
              <a:t>l</a:t>
            </a:r>
            <a:r>
              <a:rPr sz="2800" b="1" spc="-10" dirty="0">
                <a:solidFill>
                  <a:srgbClr val="92D050"/>
                </a:solidFill>
                <a:latin typeface="Sakkal Majalla"/>
                <a:cs typeface="Sakkal Majalla"/>
              </a:rPr>
              <a:t>i</a:t>
            </a:r>
            <a:r>
              <a:rPr sz="2800" b="1" spc="-5" dirty="0">
                <a:solidFill>
                  <a:srgbClr val="92D050"/>
                </a:solidFill>
                <a:latin typeface="Sakkal Majalla"/>
                <a:cs typeface="Sakkal Majalla"/>
              </a:rPr>
              <a:t>aries</a:t>
            </a:r>
            <a:r>
              <a:rPr sz="2800" b="1" spc="50" dirty="0">
                <a:solidFill>
                  <a:srgbClr val="92D050"/>
                </a:solidFill>
                <a:latin typeface="Sakkal Majalla"/>
                <a:cs typeface="Sakkal Majalla"/>
              </a:rPr>
              <a:t> </a:t>
            </a:r>
            <a:r>
              <a:rPr sz="2800" spc="-10" dirty="0">
                <a:latin typeface="Sakkal Majalla"/>
                <a:cs typeface="Sakkal Majalla"/>
              </a:rPr>
              <a:t>(c</a:t>
            </a:r>
            <a:r>
              <a:rPr sz="2800" spc="-15" dirty="0">
                <a:latin typeface="Sakkal Majalla"/>
                <a:cs typeface="Sakkal Majalla"/>
              </a:rPr>
              <a:t>o</a:t>
            </a:r>
            <a:r>
              <a:rPr sz="2800" spc="-5" dirty="0">
                <a:latin typeface="Sakkal Majalla"/>
                <a:cs typeface="Sakkal Majalla"/>
              </a:rPr>
              <a:t>olant pum</a:t>
            </a:r>
            <a:r>
              <a:rPr sz="2800" spc="-20" dirty="0">
                <a:latin typeface="Sakkal Majalla"/>
                <a:cs typeface="Sakkal Majalla"/>
              </a:rPr>
              <a:t>p</a:t>
            </a:r>
            <a:r>
              <a:rPr sz="2800" dirty="0">
                <a:latin typeface="Sakkal Majalla"/>
                <a:cs typeface="Sakkal Majalla"/>
              </a:rPr>
              <a:t>,</a:t>
            </a:r>
            <a:r>
              <a:rPr sz="2800" spc="25" dirty="0">
                <a:latin typeface="Sakkal Majalla"/>
                <a:cs typeface="Sakkal Majalla"/>
              </a:rPr>
              <a:t> </a:t>
            </a:r>
            <a:r>
              <a:rPr sz="2800" spc="-5" dirty="0">
                <a:latin typeface="Sakkal Majalla"/>
                <a:cs typeface="Sakkal Majalla"/>
              </a:rPr>
              <a:t>oil</a:t>
            </a:r>
            <a:r>
              <a:rPr sz="2800" spc="-10" dirty="0">
                <a:latin typeface="Sakkal Majalla"/>
                <a:cs typeface="Sakkal Majalla"/>
              </a:rPr>
              <a:t> </a:t>
            </a:r>
            <a:r>
              <a:rPr sz="2800" spc="-15" dirty="0">
                <a:latin typeface="Sakkal Majalla"/>
                <a:cs typeface="Sakkal Majalla"/>
              </a:rPr>
              <a:t>p</a:t>
            </a:r>
            <a:r>
              <a:rPr sz="2800" spc="-5" dirty="0">
                <a:latin typeface="Sakkal Majalla"/>
                <a:cs typeface="Sakkal Majalla"/>
              </a:rPr>
              <a:t>ump,</a:t>
            </a:r>
            <a:r>
              <a:rPr sz="2800" spc="15" dirty="0">
                <a:latin typeface="Sakkal Majalla"/>
                <a:cs typeface="Sakkal Majalla"/>
              </a:rPr>
              <a:t> </a:t>
            </a:r>
            <a:r>
              <a:rPr sz="2800" spc="-10" dirty="0">
                <a:latin typeface="Sakkal Majalla"/>
                <a:cs typeface="Sakkal Majalla"/>
              </a:rPr>
              <a:t>au</a:t>
            </a:r>
            <a:r>
              <a:rPr sz="2800" spc="0" dirty="0">
                <a:latin typeface="Sakkal Majalla"/>
                <a:cs typeface="Sakkal Majalla"/>
              </a:rPr>
              <a:t>x</a:t>
            </a:r>
            <a:r>
              <a:rPr sz="2800" spc="-5" dirty="0">
                <a:latin typeface="Sakkal Majalla"/>
                <a:cs typeface="Sakkal Majalla"/>
              </a:rPr>
              <a:t>iliar</a:t>
            </a:r>
            <a:r>
              <a:rPr sz="2800" dirty="0">
                <a:latin typeface="Sakkal Majalla"/>
                <a:cs typeface="Sakkal Majalla"/>
              </a:rPr>
              <a:t>y</a:t>
            </a:r>
            <a:r>
              <a:rPr sz="2800" spc="-15" dirty="0">
                <a:latin typeface="Sakkal Majalla"/>
                <a:cs typeface="Sakkal Majalla"/>
              </a:rPr>
              <a:t> </a:t>
            </a:r>
            <a:r>
              <a:rPr sz="2800" spc="-10" dirty="0">
                <a:latin typeface="Sakkal Majalla"/>
                <a:cs typeface="Sakkal Majalla"/>
              </a:rPr>
              <a:t>e</a:t>
            </a:r>
            <a:r>
              <a:rPr sz="2800" dirty="0">
                <a:latin typeface="Sakkal Majalla"/>
                <a:cs typeface="Sakkal Majalla"/>
              </a:rPr>
              <a:t>-	</a:t>
            </a:r>
            <a:r>
              <a:rPr sz="2800" spc="-10" dirty="0">
                <a:latin typeface="Sakkal Majalla"/>
                <a:cs typeface="Sakkal Majalla"/>
              </a:rPr>
              <a:t>supercharge</a:t>
            </a:r>
            <a:r>
              <a:rPr sz="2800" spc="-5" dirty="0">
                <a:latin typeface="Sakkal Majalla"/>
                <a:cs typeface="Sakkal Majalla"/>
              </a:rPr>
              <a:t>r</a:t>
            </a:r>
            <a:r>
              <a:rPr sz="2800" spc="40" dirty="0">
                <a:latin typeface="Sakkal Majalla"/>
                <a:cs typeface="Sakkal Majalla"/>
              </a:rPr>
              <a:t> </a:t>
            </a:r>
            <a:r>
              <a:rPr sz="2800" spc="-10" dirty="0">
                <a:latin typeface="Sakkal Majalla"/>
                <a:cs typeface="Sakkal Majalla"/>
              </a:rPr>
              <a:t>an</a:t>
            </a:r>
            <a:r>
              <a:rPr sz="2800" spc="-5" dirty="0">
                <a:latin typeface="Sakkal Majalla"/>
                <a:cs typeface="Sakkal Majalla"/>
              </a:rPr>
              <a:t>d</a:t>
            </a:r>
            <a:r>
              <a:rPr sz="2800" dirty="0">
                <a:latin typeface="Sakkal Majalla"/>
                <a:cs typeface="Sakkal Majalla"/>
              </a:rPr>
              <a:t> </a:t>
            </a:r>
            <a:r>
              <a:rPr sz="2800" spc="-5" dirty="0">
                <a:latin typeface="Sakkal Majalla"/>
                <a:cs typeface="Sakkal Majalla"/>
              </a:rPr>
              <a:t>ai</a:t>
            </a:r>
            <a:r>
              <a:rPr sz="2800" dirty="0">
                <a:latin typeface="Sakkal Majalla"/>
                <a:cs typeface="Sakkal Majalla"/>
              </a:rPr>
              <a:t>r </a:t>
            </a:r>
            <a:r>
              <a:rPr sz="2800" spc="-5" dirty="0">
                <a:latin typeface="Sakkal Majalla"/>
                <a:cs typeface="Sakkal Majalla"/>
              </a:rPr>
              <a:t>con</a:t>
            </a:r>
            <a:r>
              <a:rPr sz="2800" spc="-20" dirty="0">
                <a:latin typeface="Sakkal Majalla"/>
                <a:cs typeface="Sakkal Majalla"/>
              </a:rPr>
              <a:t>d</a:t>
            </a:r>
            <a:r>
              <a:rPr sz="2800" spc="-10" dirty="0">
                <a:latin typeface="Sakkal Majalla"/>
                <a:cs typeface="Sakkal Majalla"/>
              </a:rPr>
              <a:t>iti</a:t>
            </a:r>
            <a:r>
              <a:rPr sz="2800" spc="-15" dirty="0">
                <a:latin typeface="Sakkal Majalla"/>
                <a:cs typeface="Sakkal Majalla"/>
              </a:rPr>
              <a:t>o</a:t>
            </a:r>
            <a:r>
              <a:rPr sz="2800" spc="-5" dirty="0">
                <a:latin typeface="Sakkal Majalla"/>
                <a:cs typeface="Sakkal Majalla"/>
              </a:rPr>
              <a:t>ning c</a:t>
            </a:r>
            <a:r>
              <a:rPr sz="2800" spc="-15" dirty="0">
                <a:latin typeface="Sakkal Majalla"/>
                <a:cs typeface="Sakkal Majalla"/>
              </a:rPr>
              <a:t>o</a:t>
            </a:r>
            <a:r>
              <a:rPr sz="2800" spc="-10" dirty="0">
                <a:latin typeface="Sakkal Majalla"/>
                <a:cs typeface="Sakkal Majalla"/>
              </a:rPr>
              <a:t>mpressor</a:t>
            </a:r>
            <a:r>
              <a:rPr sz="2800" spc="-5" dirty="0">
                <a:latin typeface="Sakkal Majalla"/>
                <a:cs typeface="Sakkal Majalla"/>
              </a:rPr>
              <a:t>)</a:t>
            </a:r>
            <a:r>
              <a:rPr sz="2800" spc="50" dirty="0">
                <a:latin typeface="Sakkal Majalla"/>
                <a:cs typeface="Sakkal Majalla"/>
              </a:rPr>
              <a:t> </a:t>
            </a:r>
            <a:r>
              <a:rPr sz="2800" spc="-5" dirty="0">
                <a:latin typeface="Sakkal Majalla"/>
                <a:cs typeface="Sakkal Majalla"/>
              </a:rPr>
              <a:t>by</a:t>
            </a:r>
            <a:r>
              <a:rPr sz="2800" spc="5" dirty="0">
                <a:latin typeface="Sakkal Majalla"/>
                <a:cs typeface="Sakkal Majalla"/>
              </a:rPr>
              <a:t> </a:t>
            </a:r>
            <a:r>
              <a:rPr sz="2800" spc="-5" dirty="0">
                <a:latin typeface="Sakkal Majalla"/>
                <a:cs typeface="Sakkal Majalla"/>
              </a:rPr>
              <a:t>using</a:t>
            </a:r>
            <a:r>
              <a:rPr sz="2800" dirty="0">
                <a:latin typeface="Sakkal Majalla"/>
                <a:cs typeface="Sakkal Majalla"/>
              </a:rPr>
              <a:t> </a:t>
            </a:r>
            <a:r>
              <a:rPr sz="2800" spc="-5" dirty="0">
                <a:latin typeface="Sakkal Majalla"/>
                <a:cs typeface="Sakkal Majalla"/>
              </a:rPr>
              <a:t>the</a:t>
            </a:r>
            <a:r>
              <a:rPr sz="2800" spc="10" dirty="0">
                <a:latin typeface="Sakkal Majalla"/>
                <a:cs typeface="Sakkal Majalla"/>
              </a:rPr>
              <a:t> </a:t>
            </a:r>
            <a:r>
              <a:rPr sz="2800" spc="-5" dirty="0">
                <a:solidFill>
                  <a:srgbClr val="F86E48"/>
                </a:solidFill>
                <a:latin typeface="Sakkal Majalla"/>
                <a:cs typeface="Sakkal Majalla"/>
              </a:rPr>
              <a:t>pro</a:t>
            </a:r>
            <a:r>
              <a:rPr sz="2800" spc="-20" dirty="0">
                <a:solidFill>
                  <a:srgbClr val="F86E48"/>
                </a:solidFill>
                <a:latin typeface="Sakkal Majalla"/>
                <a:cs typeface="Sakkal Majalla"/>
              </a:rPr>
              <a:t>d</a:t>
            </a:r>
            <a:r>
              <a:rPr sz="2800" spc="-5" dirty="0">
                <a:solidFill>
                  <a:srgbClr val="F86E48"/>
                </a:solidFill>
                <a:latin typeface="Sakkal Majalla"/>
                <a:cs typeface="Sakkal Majalla"/>
              </a:rPr>
              <a:t>uced</a:t>
            </a:r>
            <a:r>
              <a:rPr sz="2800" spc="30" dirty="0">
                <a:solidFill>
                  <a:srgbClr val="F86E48"/>
                </a:solidFill>
                <a:latin typeface="Sakkal Majalla"/>
                <a:cs typeface="Sakkal Majalla"/>
              </a:rPr>
              <a:t> </a:t>
            </a:r>
            <a:r>
              <a:rPr sz="2800" spc="-5" dirty="0">
                <a:solidFill>
                  <a:srgbClr val="F86E48"/>
                </a:solidFill>
                <a:latin typeface="Sakkal Majalla"/>
                <a:cs typeface="Sakkal Majalla"/>
              </a:rPr>
              <a:t>electric</a:t>
            </a:r>
            <a:r>
              <a:rPr sz="2800" spc="5" dirty="0">
                <a:solidFill>
                  <a:srgbClr val="F86E48"/>
                </a:solidFill>
                <a:latin typeface="Sakkal Majalla"/>
                <a:cs typeface="Sakkal Majalla"/>
              </a:rPr>
              <a:t> </a:t>
            </a:r>
            <a:r>
              <a:rPr sz="2800" spc="-5" dirty="0">
                <a:solidFill>
                  <a:srgbClr val="F86E48"/>
                </a:solidFill>
                <a:latin typeface="Sakkal Majalla"/>
                <a:cs typeface="Sakkal Majalla"/>
              </a:rPr>
              <a:t>ener</a:t>
            </a:r>
            <a:r>
              <a:rPr sz="2800" dirty="0">
                <a:solidFill>
                  <a:srgbClr val="F86E48"/>
                </a:solidFill>
                <a:latin typeface="Sakkal Majalla"/>
                <a:cs typeface="Sakkal Majalla"/>
              </a:rPr>
              <a:t>g</a:t>
            </a:r>
            <a:r>
              <a:rPr sz="2800" spc="-5" dirty="0">
                <a:solidFill>
                  <a:srgbClr val="F86E48"/>
                </a:solidFill>
                <a:latin typeface="Sakkal Majalla"/>
                <a:cs typeface="Sakkal Majalla"/>
              </a:rPr>
              <a:t>y</a:t>
            </a:r>
            <a:r>
              <a:rPr sz="2800" spc="-5" dirty="0">
                <a:latin typeface="Sakkal Majalla"/>
                <a:cs typeface="Sakkal Majalla"/>
              </a:rPr>
              <a:t>.</a:t>
            </a:r>
            <a:endParaRPr sz="2800">
              <a:latin typeface="Sakkal Majalla"/>
              <a:cs typeface="Sakkal Majal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spc="-5" dirty="0"/>
              <a:t>(1</a:t>
            </a:r>
            <a:r>
              <a:rPr dirty="0"/>
              <a:t>) </a:t>
            </a:r>
            <a:r>
              <a:rPr spc="-5" dirty="0"/>
              <a:t>Hea</a:t>
            </a:r>
            <a:r>
              <a:rPr dirty="0"/>
              <a:t>t</a:t>
            </a:r>
            <a:r>
              <a:rPr spc="-25" dirty="0"/>
              <a:t> </a:t>
            </a:r>
            <a:r>
              <a:rPr spc="-5" dirty="0"/>
              <a:t>recovery</a:t>
            </a:r>
          </a:p>
        </p:txBody>
      </p:sp>
      <p:sp>
        <p:nvSpPr>
          <p:cNvPr id="3" name="object 3"/>
          <p:cNvSpPr txBox="1"/>
          <p:nvPr/>
        </p:nvSpPr>
        <p:spPr>
          <a:xfrm>
            <a:off x="22047" y="3395345"/>
            <a:ext cx="9521190" cy="276987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b="1" dirty="0">
                <a:latin typeface="Calibri"/>
                <a:cs typeface="Calibri"/>
              </a:rPr>
              <a:t>Almo</a:t>
            </a:r>
            <a:r>
              <a:rPr sz="2000" b="1" spc="-20" dirty="0">
                <a:latin typeface="Calibri"/>
                <a:cs typeface="Calibri"/>
              </a:rPr>
              <a:t>s</a:t>
            </a:r>
            <a:r>
              <a:rPr sz="2000" b="1" dirty="0">
                <a:latin typeface="Calibri"/>
                <a:cs typeface="Calibri"/>
              </a:rPr>
              <a:t>t</a:t>
            </a:r>
            <a:r>
              <a:rPr sz="2000" b="1" spc="-30" dirty="0">
                <a:latin typeface="Calibri"/>
                <a:cs typeface="Calibri"/>
              </a:rPr>
              <a:t> </a:t>
            </a:r>
            <a:r>
              <a:rPr sz="2000" b="1" dirty="0">
                <a:latin typeface="Calibri"/>
                <a:cs typeface="Calibri"/>
              </a:rPr>
              <a:t>2/3</a:t>
            </a:r>
            <a:r>
              <a:rPr sz="2000" b="1" spc="-1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20" dirty="0">
                <a:latin typeface="Calibri"/>
                <a:cs typeface="Calibri"/>
              </a:rPr>
              <a:t> </a:t>
            </a:r>
            <a:r>
              <a:rPr sz="2000" b="1" spc="-5" dirty="0">
                <a:latin typeface="Calibri"/>
                <a:cs typeface="Calibri"/>
              </a:rPr>
              <a:t>f</a:t>
            </a:r>
            <a:r>
              <a:rPr sz="2000" b="1" dirty="0">
                <a:latin typeface="Calibri"/>
                <a:cs typeface="Calibri"/>
              </a:rPr>
              <a:t>u</a:t>
            </a:r>
            <a:r>
              <a:rPr sz="2000" b="1" spc="-5" dirty="0">
                <a:latin typeface="Calibri"/>
                <a:cs typeface="Calibri"/>
              </a:rPr>
              <a:t>e</a:t>
            </a:r>
            <a:r>
              <a:rPr sz="2000" b="1" dirty="0">
                <a:latin typeface="Calibri"/>
                <a:cs typeface="Calibri"/>
              </a:rPr>
              <a:t>l</a:t>
            </a:r>
            <a:r>
              <a:rPr sz="2000" b="1" spc="5" dirty="0">
                <a:latin typeface="Calibri"/>
                <a:cs typeface="Calibri"/>
              </a:rPr>
              <a:t> </a:t>
            </a:r>
            <a:r>
              <a:rPr sz="2000" b="1" spc="-5" dirty="0">
                <a:latin typeface="Calibri"/>
                <a:cs typeface="Calibri"/>
              </a:rPr>
              <a:t>ene</a:t>
            </a:r>
            <a:r>
              <a:rPr sz="2000" b="1" spc="-25" dirty="0">
                <a:latin typeface="Calibri"/>
                <a:cs typeface="Calibri"/>
              </a:rPr>
              <a:t>r</a:t>
            </a:r>
            <a:r>
              <a:rPr sz="2000" b="1" spc="-5" dirty="0">
                <a:latin typeface="Calibri"/>
                <a:cs typeface="Calibri"/>
              </a:rPr>
              <a:t>g</a:t>
            </a:r>
            <a:r>
              <a:rPr sz="2000" b="1" dirty="0">
                <a:latin typeface="Calibri"/>
                <a:cs typeface="Calibri"/>
              </a:rPr>
              <a:t>y </a:t>
            </a:r>
            <a:r>
              <a:rPr sz="2000" b="1" spc="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a</a:t>
            </a:r>
            <a:r>
              <a:rPr sz="2000" b="1" spc="-10" dirty="0">
                <a:latin typeface="Calibri"/>
                <a:cs typeface="Calibri"/>
              </a:rPr>
              <a:t> </a:t>
            </a:r>
            <a:r>
              <a:rPr sz="2000" b="1" spc="-25" dirty="0">
                <a:latin typeface="Calibri"/>
                <a:cs typeface="Calibri"/>
              </a:rPr>
              <a:t>t</a:t>
            </a:r>
            <a:r>
              <a:rPr sz="2000" b="1" dirty="0">
                <a:latin typeface="Calibri"/>
                <a:cs typeface="Calibri"/>
              </a:rPr>
              <a:t>od</a:t>
            </a:r>
            <a:r>
              <a:rPr sz="2000" b="1" spc="-40" dirty="0">
                <a:latin typeface="Calibri"/>
                <a:cs typeface="Calibri"/>
              </a:rPr>
              <a:t>a</a:t>
            </a:r>
            <a:r>
              <a:rPr sz="2000" b="1" dirty="0">
                <a:latin typeface="Calibri"/>
                <a:cs typeface="Calibri"/>
              </a:rPr>
              <a:t>y</a:t>
            </a:r>
            <a:r>
              <a:rPr sz="2000" b="1" spc="-25" dirty="0">
                <a:latin typeface="Calibri"/>
                <a:cs typeface="Calibri"/>
              </a:rPr>
              <a:t> </a:t>
            </a:r>
            <a:r>
              <a:rPr sz="2000" b="1" dirty="0">
                <a:latin typeface="Calibri"/>
                <a:cs typeface="Calibri"/>
              </a:rPr>
              <a:t>lo</a:t>
            </a:r>
            <a:r>
              <a:rPr sz="2000" b="1" spc="10" dirty="0">
                <a:latin typeface="Calibri"/>
                <a:cs typeface="Calibri"/>
              </a:rPr>
              <a:t>n</a:t>
            </a:r>
            <a:r>
              <a:rPr sz="2000" b="1" dirty="0">
                <a:latin typeface="Calibri"/>
                <a:cs typeface="Calibri"/>
              </a:rPr>
              <a:t>g</a:t>
            </a:r>
            <a:r>
              <a:rPr sz="2000" b="1" spc="-15" dirty="0">
                <a:latin typeface="Calibri"/>
                <a:cs typeface="Calibri"/>
              </a:rPr>
              <a:t> </a:t>
            </a:r>
            <a:r>
              <a:rPr sz="2000" b="1" dirty="0">
                <a:latin typeface="Calibri"/>
                <a:cs typeface="Calibri"/>
              </a:rPr>
              <a:t>di</a:t>
            </a:r>
            <a:r>
              <a:rPr sz="2000" b="1" spc="-20" dirty="0">
                <a:latin typeface="Calibri"/>
                <a:cs typeface="Calibri"/>
              </a:rPr>
              <a:t>s</a:t>
            </a:r>
            <a:r>
              <a:rPr sz="2000" b="1" spc="-25" dirty="0">
                <a:latin typeface="Calibri"/>
                <a:cs typeface="Calibri"/>
              </a:rPr>
              <a:t>t</a:t>
            </a:r>
            <a:r>
              <a:rPr sz="2000" b="1" dirty="0">
                <a:latin typeface="Calibri"/>
                <a:cs typeface="Calibri"/>
              </a:rPr>
              <a:t>ance</a:t>
            </a:r>
            <a:r>
              <a:rPr sz="2000" b="1" spc="-25" dirty="0">
                <a:latin typeface="Calibri"/>
                <a:cs typeface="Calibri"/>
              </a:rPr>
              <a:t> </a:t>
            </a:r>
            <a:r>
              <a:rPr sz="2000" b="1" dirty="0">
                <a:latin typeface="Calibri"/>
                <a:cs typeface="Calibri"/>
              </a:rPr>
              <a:t>truck</a:t>
            </a:r>
            <a:r>
              <a:rPr sz="2000" b="1" spc="-10" dirty="0">
                <a:latin typeface="Calibri"/>
                <a:cs typeface="Calibri"/>
              </a:rPr>
              <a:t> </a:t>
            </a:r>
            <a:r>
              <a:rPr sz="2000" b="1" spc="-5" dirty="0">
                <a:latin typeface="Calibri"/>
                <a:cs typeface="Calibri"/>
              </a:rPr>
              <a:t>i</a:t>
            </a:r>
            <a:r>
              <a:rPr sz="2000" b="1" dirty="0">
                <a:latin typeface="Calibri"/>
                <a:cs typeface="Calibri"/>
              </a:rPr>
              <a:t>s</a:t>
            </a:r>
            <a:r>
              <a:rPr sz="2000" b="1" spc="-5" dirty="0">
                <a:latin typeface="Calibri"/>
                <a:cs typeface="Calibri"/>
              </a:rPr>
              <a:t> </a:t>
            </a:r>
            <a:r>
              <a:rPr sz="2000" b="1" dirty="0">
                <a:latin typeface="Calibri"/>
                <a:cs typeface="Calibri"/>
              </a:rPr>
              <a:t>di</a:t>
            </a:r>
            <a:r>
              <a:rPr sz="2000" b="1" spc="5" dirty="0">
                <a:latin typeface="Calibri"/>
                <a:cs typeface="Calibri"/>
              </a:rPr>
              <a:t>s</a:t>
            </a:r>
            <a:r>
              <a:rPr sz="2000" b="1" dirty="0">
                <a:latin typeface="Calibri"/>
                <a:cs typeface="Calibri"/>
              </a:rPr>
              <a:t>si</a:t>
            </a:r>
            <a:r>
              <a:rPr sz="2000" b="1" spc="5" dirty="0">
                <a:latin typeface="Calibri"/>
                <a:cs typeface="Calibri"/>
              </a:rPr>
              <a:t>p</a:t>
            </a:r>
            <a:r>
              <a:rPr sz="2000" b="1" spc="-30" dirty="0">
                <a:latin typeface="Calibri"/>
                <a:cs typeface="Calibri"/>
              </a:rPr>
              <a:t>a</a:t>
            </a:r>
            <a:r>
              <a:rPr sz="2000" b="1" spc="-25" dirty="0">
                <a:latin typeface="Calibri"/>
                <a:cs typeface="Calibri"/>
              </a:rPr>
              <a:t>t</a:t>
            </a:r>
            <a:r>
              <a:rPr sz="2000" b="1" spc="-5" dirty="0">
                <a:latin typeface="Calibri"/>
                <a:cs typeface="Calibri"/>
              </a:rPr>
              <a:t>e</a:t>
            </a:r>
            <a:r>
              <a:rPr sz="2000" b="1" dirty="0">
                <a:latin typeface="Calibri"/>
                <a:cs typeface="Calibri"/>
              </a:rPr>
              <a:t>d</a:t>
            </a:r>
            <a:r>
              <a:rPr sz="2000" b="1" spc="-25" dirty="0">
                <a:latin typeface="Calibri"/>
                <a:cs typeface="Calibri"/>
              </a:rPr>
              <a:t> </a:t>
            </a:r>
            <a:r>
              <a:rPr sz="2000" b="1" spc="-5" dirty="0">
                <a:latin typeface="Calibri"/>
                <a:cs typeface="Calibri"/>
              </a:rPr>
              <a:t>ene</a:t>
            </a:r>
            <a:r>
              <a:rPr sz="2000" b="1" spc="-25" dirty="0">
                <a:latin typeface="Calibri"/>
                <a:cs typeface="Calibri"/>
              </a:rPr>
              <a:t>r</a:t>
            </a:r>
            <a:r>
              <a:rPr sz="2000" b="1" spc="-5" dirty="0">
                <a:latin typeface="Calibri"/>
                <a:cs typeface="Calibri"/>
              </a:rPr>
              <a:t>gy</a:t>
            </a:r>
            <a:endParaRPr sz="2000">
              <a:latin typeface="Calibri"/>
              <a:cs typeface="Calibri"/>
            </a:endParaRPr>
          </a:p>
          <a:p>
            <a:pPr marL="355600">
              <a:lnSpc>
                <a:spcPct val="100000"/>
              </a:lnSpc>
            </a:pPr>
            <a:r>
              <a:rPr sz="2000" b="1" spc="-35" dirty="0">
                <a:latin typeface="Calibri"/>
                <a:cs typeface="Calibri"/>
              </a:rPr>
              <a:t>a</a:t>
            </a:r>
            <a:r>
              <a:rPr sz="2000" b="1" spc="-25" dirty="0">
                <a:latin typeface="Calibri"/>
                <a:cs typeface="Calibri"/>
              </a:rPr>
              <a:t>v</a:t>
            </a:r>
            <a:r>
              <a:rPr sz="2000" b="1" spc="-10" dirty="0">
                <a:latin typeface="Calibri"/>
                <a:cs typeface="Calibri"/>
              </a:rPr>
              <a:t>a</a:t>
            </a:r>
            <a:r>
              <a:rPr sz="2000" b="1" dirty="0">
                <a:latin typeface="Calibri"/>
                <a:cs typeface="Calibri"/>
              </a:rPr>
              <a:t>il</a:t>
            </a:r>
            <a:r>
              <a:rPr sz="2000" b="1" spc="-10" dirty="0">
                <a:latin typeface="Calibri"/>
                <a:cs typeface="Calibri"/>
              </a:rPr>
              <a:t>a</a:t>
            </a:r>
            <a:r>
              <a:rPr sz="2000" b="1" dirty="0">
                <a:latin typeface="Calibri"/>
                <a:cs typeface="Calibri"/>
              </a:rPr>
              <a:t>ble</a:t>
            </a:r>
            <a:r>
              <a:rPr sz="2000" b="1" spc="-10" dirty="0">
                <a:latin typeface="Calibri"/>
                <a:cs typeface="Calibri"/>
              </a:rPr>
              <a:t> a</a:t>
            </a:r>
            <a:r>
              <a:rPr sz="2000" b="1" dirty="0">
                <a:latin typeface="Calibri"/>
                <a:cs typeface="Calibri"/>
              </a:rPr>
              <a:t>s</a:t>
            </a:r>
            <a:r>
              <a:rPr sz="2000" b="1" spc="-5" dirty="0">
                <a:latin typeface="Calibri"/>
                <a:cs typeface="Calibri"/>
              </a:rPr>
              <a:t> </a:t>
            </a:r>
            <a:r>
              <a:rPr sz="2000" b="1" dirty="0">
                <a:latin typeface="Calibri"/>
                <a:cs typeface="Calibri"/>
              </a:rPr>
              <a:t>he</a:t>
            </a:r>
            <a:r>
              <a:rPr sz="2000" b="1" spc="-35" dirty="0">
                <a:latin typeface="Calibri"/>
                <a:cs typeface="Calibri"/>
              </a:rPr>
              <a:t>a</a:t>
            </a:r>
            <a:r>
              <a:rPr sz="2000" b="1" dirty="0">
                <a:latin typeface="Calibri"/>
                <a:cs typeface="Calibri"/>
              </a:rPr>
              <a:t>t:</a:t>
            </a:r>
            <a:endParaRPr sz="2000">
              <a:latin typeface="Calibri"/>
              <a:cs typeface="Calibri"/>
            </a:endParaRPr>
          </a:p>
          <a:p>
            <a:pPr marL="1727200" lvl="1" indent="-342900">
              <a:lnSpc>
                <a:spcPct val="100000"/>
              </a:lnSpc>
              <a:buFont typeface="Arial"/>
              <a:buChar char="•"/>
              <a:tabLst>
                <a:tab pos="1727835" algn="l"/>
              </a:tabLst>
            </a:pPr>
            <a:r>
              <a:rPr sz="2000" dirty="0">
                <a:latin typeface="Calibri"/>
                <a:cs typeface="Calibri"/>
              </a:rPr>
              <a:t>1</a:t>
            </a:r>
            <a:r>
              <a:rPr sz="2000" spc="5" dirty="0">
                <a:latin typeface="Calibri"/>
                <a:cs typeface="Calibri"/>
              </a:rPr>
              <a:t>/</a:t>
            </a:r>
            <a:r>
              <a:rPr sz="2000" dirty="0">
                <a:latin typeface="Calibri"/>
                <a:cs typeface="Calibri"/>
              </a:rPr>
              <a:t>3</a:t>
            </a:r>
            <a:r>
              <a:rPr sz="2000" spc="-15" dirty="0">
                <a:latin typeface="Calibri"/>
                <a:cs typeface="Calibri"/>
              </a:rPr>
              <a:t> </a:t>
            </a:r>
            <a:r>
              <a:rPr sz="2000" dirty="0">
                <a:latin typeface="Calibri"/>
                <a:cs typeface="Calibri"/>
              </a:rPr>
              <a:t>a</a:t>
            </a:r>
            <a:r>
              <a:rPr sz="2000" spc="5" dirty="0">
                <a:latin typeface="Calibri"/>
                <a:cs typeface="Calibri"/>
              </a:rPr>
              <a:t> </a:t>
            </a:r>
            <a:r>
              <a:rPr sz="2000" spc="-5" dirty="0">
                <a:latin typeface="Calibri"/>
                <a:cs typeface="Calibri"/>
              </a:rPr>
              <a:t>hig</a:t>
            </a:r>
            <a:r>
              <a:rPr sz="2000" dirty="0">
                <a:latin typeface="Calibri"/>
                <a:cs typeface="Calibri"/>
              </a:rPr>
              <a:t>h</a:t>
            </a:r>
            <a:r>
              <a:rPr sz="2000" spc="-15" dirty="0">
                <a:latin typeface="Calibri"/>
                <a:cs typeface="Calibri"/>
              </a:rPr>
              <a:t> </a:t>
            </a:r>
            <a:r>
              <a:rPr sz="2000" spc="-20" dirty="0">
                <a:latin typeface="Calibri"/>
                <a:cs typeface="Calibri"/>
              </a:rPr>
              <a:t>t</a:t>
            </a:r>
            <a:r>
              <a:rPr sz="2000" dirty="0">
                <a:latin typeface="Calibri"/>
                <a:cs typeface="Calibri"/>
              </a:rPr>
              <a:t>empe</a:t>
            </a:r>
            <a:r>
              <a:rPr sz="2000" spc="-35"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u</a:t>
            </a:r>
            <a:r>
              <a:rPr sz="2000" spc="-25" dirty="0">
                <a:latin typeface="Calibri"/>
                <a:cs typeface="Calibri"/>
              </a:rPr>
              <a:t>r</a:t>
            </a:r>
            <a:r>
              <a:rPr sz="2000" dirty="0">
                <a:latin typeface="Calibri"/>
                <a:cs typeface="Calibri"/>
              </a:rPr>
              <a:t>e</a:t>
            </a:r>
            <a:r>
              <a:rPr sz="2000" spc="-10" dirty="0">
                <a:latin typeface="Calibri"/>
                <a:cs typeface="Calibri"/>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t</a:t>
            </a:r>
            <a:r>
              <a:rPr sz="2000" spc="5" dirty="0">
                <a:latin typeface="Calibri"/>
                <a:cs typeface="Calibri"/>
              </a:rPr>
              <a:t>h</a:t>
            </a:r>
            <a:r>
              <a:rPr sz="2000" dirty="0">
                <a:latin typeface="Calibri"/>
                <a:cs typeface="Calibri"/>
              </a:rPr>
              <a:t>e </a:t>
            </a:r>
            <a:r>
              <a:rPr sz="2000" spc="-40" dirty="0">
                <a:latin typeface="Calibri"/>
                <a:cs typeface="Calibri"/>
              </a:rPr>
              <a:t>e</a:t>
            </a:r>
            <a:r>
              <a:rPr sz="2000" spc="-5" dirty="0">
                <a:latin typeface="Calibri"/>
                <a:cs typeface="Calibri"/>
              </a:rPr>
              <a:t>xhau</a:t>
            </a:r>
            <a:r>
              <a:rPr sz="2000" spc="-30" dirty="0">
                <a:latin typeface="Calibri"/>
                <a:cs typeface="Calibri"/>
              </a:rPr>
              <a:t>s</a:t>
            </a:r>
            <a:r>
              <a:rPr sz="2000" dirty="0">
                <a:latin typeface="Calibri"/>
                <a:cs typeface="Calibri"/>
              </a:rPr>
              <a:t>t</a:t>
            </a:r>
            <a:r>
              <a:rPr sz="2000" spc="5" dirty="0">
                <a:latin typeface="Calibri"/>
                <a:cs typeface="Calibri"/>
              </a:rPr>
              <a:t> </a:t>
            </a:r>
            <a:r>
              <a:rPr sz="2000" spc="-35" dirty="0">
                <a:latin typeface="Calibri"/>
                <a:cs typeface="Calibri"/>
              </a:rPr>
              <a:t>g</a:t>
            </a:r>
            <a:r>
              <a:rPr sz="2000" dirty="0">
                <a:latin typeface="Calibri"/>
                <a:cs typeface="Calibri"/>
              </a:rPr>
              <a:t>as</a:t>
            </a:r>
            <a:r>
              <a:rPr sz="2000" spc="-15" dirty="0">
                <a:latin typeface="Calibri"/>
                <a:cs typeface="Calibri"/>
              </a:rPr>
              <a:t> </a:t>
            </a:r>
            <a:r>
              <a:rPr sz="2000" spc="-45" dirty="0">
                <a:latin typeface="Calibri"/>
                <a:cs typeface="Calibri"/>
              </a:rPr>
              <a:t>s</a:t>
            </a:r>
            <a:r>
              <a:rPr sz="2000" spc="-20" dirty="0">
                <a:latin typeface="Calibri"/>
                <a:cs typeface="Calibri"/>
              </a:rPr>
              <a:t>y</a:t>
            </a:r>
            <a:r>
              <a:rPr sz="2000" spc="-30" dirty="0">
                <a:latin typeface="Calibri"/>
                <a:cs typeface="Calibri"/>
              </a:rPr>
              <a:t>s</a:t>
            </a:r>
            <a:r>
              <a:rPr sz="2000" spc="-25" dirty="0">
                <a:latin typeface="Calibri"/>
                <a:cs typeface="Calibri"/>
              </a:rPr>
              <a:t>t</a:t>
            </a:r>
            <a:r>
              <a:rPr sz="2000" dirty="0">
                <a:latin typeface="Calibri"/>
                <a:cs typeface="Calibri"/>
              </a:rPr>
              <a:t>em</a:t>
            </a:r>
            <a:endParaRPr sz="2000">
              <a:latin typeface="Calibri"/>
              <a:cs typeface="Calibri"/>
            </a:endParaRPr>
          </a:p>
          <a:p>
            <a:pPr marL="1727200" lvl="1" indent="-342900">
              <a:lnSpc>
                <a:spcPct val="100000"/>
              </a:lnSpc>
              <a:buFont typeface="Arial"/>
              <a:buChar char="•"/>
              <a:tabLst>
                <a:tab pos="1727835" algn="l"/>
              </a:tabLst>
            </a:pPr>
            <a:r>
              <a:rPr sz="2000" dirty="0">
                <a:latin typeface="Calibri"/>
                <a:cs typeface="Calibri"/>
              </a:rPr>
              <a:t>1</a:t>
            </a:r>
            <a:r>
              <a:rPr sz="2000" spc="5" dirty="0">
                <a:latin typeface="Calibri"/>
                <a:cs typeface="Calibri"/>
              </a:rPr>
              <a:t>/</a:t>
            </a:r>
            <a:r>
              <a:rPr sz="2000" dirty="0">
                <a:latin typeface="Calibri"/>
                <a:cs typeface="Calibri"/>
              </a:rPr>
              <a:t>3</a:t>
            </a:r>
            <a:r>
              <a:rPr sz="2000" spc="-15" dirty="0">
                <a:latin typeface="Calibri"/>
                <a:cs typeface="Calibri"/>
              </a:rPr>
              <a:t> </a:t>
            </a:r>
            <a:r>
              <a:rPr sz="2000" spc="-5" dirty="0">
                <a:latin typeface="Calibri"/>
                <a:cs typeface="Calibri"/>
              </a:rPr>
              <a:t>dis</a:t>
            </a:r>
            <a:r>
              <a:rPr sz="2000" spc="-10" dirty="0">
                <a:latin typeface="Calibri"/>
                <a:cs typeface="Calibri"/>
              </a:rPr>
              <a:t>s</a:t>
            </a:r>
            <a:r>
              <a:rPr sz="2000" dirty="0">
                <a:latin typeface="Calibri"/>
                <a:cs typeface="Calibri"/>
              </a:rPr>
              <a:t>ip</a:t>
            </a:r>
            <a:r>
              <a:rPr sz="2000" spc="-30" dirty="0">
                <a:latin typeface="Calibri"/>
                <a:cs typeface="Calibri"/>
              </a:rPr>
              <a:t>a</a:t>
            </a:r>
            <a:r>
              <a:rPr sz="2000" spc="-25" dirty="0">
                <a:latin typeface="Calibri"/>
                <a:cs typeface="Calibri"/>
              </a:rPr>
              <a:t>t</a:t>
            </a:r>
            <a:r>
              <a:rPr sz="2000" dirty="0">
                <a:latin typeface="Calibri"/>
                <a:cs typeface="Calibri"/>
              </a:rPr>
              <a:t>ed</a:t>
            </a:r>
            <a:r>
              <a:rPr sz="2000" spc="30"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c</a:t>
            </a:r>
            <a:r>
              <a:rPr sz="2000" spc="-5" dirty="0">
                <a:latin typeface="Calibri"/>
                <a:cs typeface="Calibri"/>
              </a:rPr>
              <a:t>oola</a:t>
            </a:r>
            <a:r>
              <a:rPr sz="2000" spc="-25" dirty="0">
                <a:latin typeface="Calibri"/>
                <a:cs typeface="Calibri"/>
              </a:rPr>
              <a:t>n</a:t>
            </a:r>
            <a:r>
              <a:rPr sz="2000" dirty="0">
                <a:latin typeface="Calibri"/>
                <a:cs typeface="Calibri"/>
              </a:rPr>
              <a:t>t</a:t>
            </a:r>
            <a:r>
              <a:rPr sz="2000" spc="-10" dirty="0">
                <a:latin typeface="Calibri"/>
                <a:cs typeface="Calibri"/>
              </a:rPr>
              <a:t> </a:t>
            </a:r>
            <a:r>
              <a:rPr sz="2000" spc="-40" dirty="0">
                <a:latin typeface="Calibri"/>
                <a:cs typeface="Calibri"/>
              </a:rPr>
              <a:t>s</a:t>
            </a:r>
            <a:r>
              <a:rPr sz="2000" spc="-20" dirty="0">
                <a:latin typeface="Calibri"/>
                <a:cs typeface="Calibri"/>
              </a:rPr>
              <a:t>y</a:t>
            </a:r>
            <a:r>
              <a:rPr sz="2000" spc="-30" dirty="0">
                <a:latin typeface="Calibri"/>
                <a:cs typeface="Calibri"/>
              </a:rPr>
              <a:t>s</a:t>
            </a:r>
            <a:r>
              <a:rPr sz="2000" spc="-20" dirty="0">
                <a:latin typeface="Calibri"/>
                <a:cs typeface="Calibri"/>
              </a:rPr>
              <a:t>t</a:t>
            </a:r>
            <a:r>
              <a:rPr sz="2000" dirty="0">
                <a:latin typeface="Calibri"/>
                <a:cs typeface="Calibri"/>
              </a:rPr>
              <a:t>em</a:t>
            </a:r>
            <a:endParaRPr sz="2000">
              <a:latin typeface="Calibri"/>
              <a:cs typeface="Calibri"/>
            </a:endParaRPr>
          </a:p>
          <a:p>
            <a:pPr lvl="1">
              <a:lnSpc>
                <a:spcPct val="100000"/>
              </a:lnSpc>
              <a:spcBef>
                <a:spcPts val="42"/>
              </a:spcBef>
              <a:buFont typeface="Arial"/>
              <a:buChar char="•"/>
            </a:pPr>
            <a:endParaRPr sz="2050">
              <a:latin typeface="Times New Roman"/>
              <a:cs typeface="Times New Roman"/>
            </a:endParaRPr>
          </a:p>
          <a:p>
            <a:pPr marL="355600" marR="7620" indent="-342900">
              <a:lnSpc>
                <a:spcPct val="100000"/>
              </a:lnSpc>
              <a:buFont typeface="Arial"/>
              <a:buChar char="•"/>
              <a:tabLst>
                <a:tab pos="355600" algn="l"/>
              </a:tabLst>
            </a:pPr>
            <a:r>
              <a:rPr sz="2000" b="1" dirty="0">
                <a:latin typeface="Calibri"/>
                <a:cs typeface="Calibri"/>
              </a:rPr>
              <a:t>In additio</a:t>
            </a:r>
            <a:r>
              <a:rPr sz="2000" b="1" spc="5" dirty="0">
                <a:latin typeface="Calibri"/>
                <a:cs typeface="Calibri"/>
              </a:rPr>
              <a:t>n</a:t>
            </a:r>
            <a:r>
              <a:rPr sz="2000" b="1" dirty="0">
                <a:latin typeface="Calibri"/>
                <a:cs typeface="Calibri"/>
              </a:rPr>
              <a:t>,</a:t>
            </a:r>
            <a:r>
              <a:rPr sz="2000" b="1" spc="-45" dirty="0">
                <a:latin typeface="Calibri"/>
                <a:cs typeface="Calibri"/>
              </a:rPr>
              <a:t> </a:t>
            </a:r>
            <a:r>
              <a:rPr sz="2000" b="1" dirty="0">
                <a:latin typeface="Calibri"/>
                <a:cs typeface="Calibri"/>
              </a:rPr>
              <a:t>these</a:t>
            </a:r>
            <a:r>
              <a:rPr sz="2000" b="1" spc="-10" dirty="0">
                <a:latin typeface="Calibri"/>
                <a:cs typeface="Calibri"/>
              </a:rPr>
              <a:t> </a:t>
            </a:r>
            <a:r>
              <a:rPr sz="2000" b="1" spc="-25" dirty="0">
                <a:latin typeface="Calibri"/>
                <a:cs typeface="Calibri"/>
              </a:rPr>
              <a:t>v</a:t>
            </a:r>
            <a:r>
              <a:rPr sz="2000" b="1" spc="-5" dirty="0">
                <a:latin typeface="Calibri"/>
                <a:cs typeface="Calibri"/>
              </a:rPr>
              <a:t>ehicle</a:t>
            </a:r>
            <a:r>
              <a:rPr sz="2000" b="1" dirty="0">
                <a:latin typeface="Calibri"/>
                <a:cs typeface="Calibri"/>
              </a:rPr>
              <a:t>s</a:t>
            </a:r>
            <a:r>
              <a:rPr sz="2000" b="1" spc="5" dirty="0">
                <a:latin typeface="Calibri"/>
                <a:cs typeface="Calibri"/>
              </a:rPr>
              <a:t> </a:t>
            </a:r>
            <a:r>
              <a:rPr sz="2000" b="1" dirty="0">
                <a:latin typeface="Calibri"/>
                <a:cs typeface="Calibri"/>
              </a:rPr>
              <a:t>of</a:t>
            </a:r>
            <a:r>
              <a:rPr sz="2000" b="1" spc="-20" dirty="0">
                <a:latin typeface="Calibri"/>
                <a:cs typeface="Calibri"/>
              </a:rPr>
              <a:t>t</a:t>
            </a:r>
            <a:r>
              <a:rPr sz="2000" b="1" spc="-5" dirty="0">
                <a:latin typeface="Calibri"/>
                <a:cs typeface="Calibri"/>
              </a:rPr>
              <a:t>e</a:t>
            </a:r>
            <a:r>
              <a:rPr sz="2000" b="1" dirty="0">
                <a:latin typeface="Calibri"/>
                <a:cs typeface="Calibri"/>
              </a:rPr>
              <a:t>n</a:t>
            </a:r>
            <a:r>
              <a:rPr sz="2000" b="1" spc="-5" dirty="0">
                <a:latin typeface="Calibri"/>
                <a:cs typeface="Calibri"/>
              </a:rPr>
              <a:t> </a:t>
            </a:r>
            <a:r>
              <a:rPr sz="2000" b="1" dirty="0">
                <a:latin typeface="Calibri"/>
                <a:cs typeface="Calibri"/>
              </a:rPr>
              <a:t>ope</a:t>
            </a:r>
            <a:r>
              <a:rPr sz="2000" b="1" spc="-50" dirty="0">
                <a:latin typeface="Calibri"/>
                <a:cs typeface="Calibri"/>
              </a:rPr>
              <a:t>r</a:t>
            </a:r>
            <a:r>
              <a:rPr sz="2000" b="1" spc="-30" dirty="0">
                <a:latin typeface="Calibri"/>
                <a:cs typeface="Calibri"/>
              </a:rPr>
              <a:t>a</a:t>
            </a:r>
            <a:r>
              <a:rPr sz="2000" b="1" spc="-25" dirty="0">
                <a:latin typeface="Calibri"/>
                <a:cs typeface="Calibri"/>
              </a:rPr>
              <a:t>t</a:t>
            </a:r>
            <a:r>
              <a:rPr sz="2000" b="1" dirty="0">
                <a:latin typeface="Calibri"/>
                <a:cs typeface="Calibri"/>
              </a:rPr>
              <a:t>e </a:t>
            </a:r>
            <a:r>
              <a:rPr sz="2000" b="1" spc="-35" dirty="0">
                <a:latin typeface="Calibri"/>
                <a:cs typeface="Calibri"/>
              </a:rPr>
              <a:t>f</a:t>
            </a:r>
            <a:r>
              <a:rPr sz="2000" b="1" dirty="0">
                <a:latin typeface="Calibri"/>
                <a:cs typeface="Calibri"/>
              </a:rPr>
              <a:t>or long</a:t>
            </a:r>
            <a:r>
              <a:rPr sz="2000" b="1" spc="-20" dirty="0">
                <a:latin typeface="Calibri"/>
                <a:cs typeface="Calibri"/>
              </a:rPr>
              <a:t> </a:t>
            </a:r>
            <a:r>
              <a:rPr sz="2000" b="1" dirty="0">
                <a:latin typeface="Calibri"/>
                <a:cs typeface="Calibri"/>
              </a:rPr>
              <a:t>periods</a:t>
            </a:r>
            <a:r>
              <a:rPr sz="2000" b="1" spc="-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time</a:t>
            </a:r>
            <a:r>
              <a:rPr sz="2000" b="1" spc="-25" dirty="0">
                <a:latin typeface="Calibri"/>
                <a:cs typeface="Calibri"/>
              </a:rPr>
              <a:t> </a:t>
            </a:r>
            <a:r>
              <a:rPr sz="2000" b="1" dirty="0">
                <a:latin typeface="Calibri"/>
                <a:cs typeface="Calibri"/>
              </a:rPr>
              <a:t>u</a:t>
            </a:r>
            <a:r>
              <a:rPr sz="2000" b="1" spc="5" dirty="0">
                <a:latin typeface="Calibri"/>
                <a:cs typeface="Calibri"/>
              </a:rPr>
              <a:t>n</a:t>
            </a:r>
            <a:r>
              <a:rPr sz="2000" b="1" dirty="0">
                <a:latin typeface="Calibri"/>
                <a:cs typeface="Calibri"/>
              </a:rPr>
              <a:t>der</a:t>
            </a:r>
            <a:r>
              <a:rPr sz="2000" b="1" spc="-10" dirty="0">
                <a:latin typeface="Calibri"/>
                <a:cs typeface="Calibri"/>
              </a:rPr>
              <a:t> </a:t>
            </a:r>
            <a:r>
              <a:rPr sz="2000" b="1" dirty="0">
                <a:latin typeface="Calibri"/>
                <a:cs typeface="Calibri"/>
              </a:rPr>
              <a:t>p</a:t>
            </a:r>
            <a:r>
              <a:rPr sz="2000" b="1" spc="-25" dirty="0">
                <a:latin typeface="Calibri"/>
                <a:cs typeface="Calibri"/>
              </a:rPr>
              <a:t>r</a:t>
            </a:r>
            <a:r>
              <a:rPr sz="2000" b="1" spc="-15" dirty="0">
                <a:latin typeface="Calibri"/>
                <a:cs typeface="Calibri"/>
              </a:rPr>
              <a:t>e</a:t>
            </a:r>
            <a:r>
              <a:rPr sz="2000" b="1" spc="-25" dirty="0">
                <a:latin typeface="Calibri"/>
                <a:cs typeface="Calibri"/>
              </a:rPr>
              <a:t>t</a:t>
            </a:r>
            <a:r>
              <a:rPr sz="2000" b="1" dirty="0">
                <a:latin typeface="Calibri"/>
                <a:cs typeface="Calibri"/>
              </a:rPr>
              <a:t>ty</a:t>
            </a:r>
            <a:r>
              <a:rPr sz="2000" b="1" spc="-5" dirty="0">
                <a:latin typeface="Calibri"/>
                <a:cs typeface="Calibri"/>
              </a:rPr>
              <a:t> </a:t>
            </a:r>
            <a:r>
              <a:rPr sz="2000" b="1" spc="-15" dirty="0">
                <a:latin typeface="Calibri"/>
                <a:cs typeface="Calibri"/>
              </a:rPr>
              <a:t>c</a:t>
            </a:r>
            <a:r>
              <a:rPr sz="2000" b="1" dirty="0">
                <a:latin typeface="Calibri"/>
                <a:cs typeface="Calibri"/>
              </a:rPr>
              <a:t>on</a:t>
            </a:r>
            <a:r>
              <a:rPr sz="2000" b="1" spc="-15" dirty="0">
                <a:latin typeface="Calibri"/>
                <a:cs typeface="Calibri"/>
              </a:rPr>
              <a:t>s</a:t>
            </a:r>
            <a:r>
              <a:rPr sz="2000" b="1" spc="-25" dirty="0">
                <a:latin typeface="Calibri"/>
                <a:cs typeface="Calibri"/>
              </a:rPr>
              <a:t>t</a:t>
            </a:r>
            <a:r>
              <a:rPr sz="2000" b="1" dirty="0">
                <a:latin typeface="Calibri"/>
                <a:cs typeface="Calibri"/>
              </a:rPr>
              <a:t>a</a:t>
            </a:r>
            <a:r>
              <a:rPr sz="2000" b="1" spc="-30" dirty="0">
                <a:latin typeface="Calibri"/>
                <a:cs typeface="Calibri"/>
              </a:rPr>
              <a:t>n</a:t>
            </a:r>
            <a:r>
              <a:rPr sz="2000" b="1" dirty="0">
                <a:latin typeface="Calibri"/>
                <a:cs typeface="Calibri"/>
              </a:rPr>
              <a:t>t </a:t>
            </a:r>
            <a:r>
              <a:rPr sz="2000" b="1" spc="-15" dirty="0">
                <a:latin typeface="Calibri"/>
                <a:cs typeface="Calibri"/>
              </a:rPr>
              <a:t>c</a:t>
            </a:r>
            <a:r>
              <a:rPr sz="2000" b="1" dirty="0">
                <a:latin typeface="Calibri"/>
                <a:cs typeface="Calibri"/>
              </a:rPr>
              <a:t>on</a:t>
            </a:r>
            <a:r>
              <a:rPr sz="2000" b="1" spc="5" dirty="0">
                <a:latin typeface="Calibri"/>
                <a:cs typeface="Calibri"/>
              </a:rPr>
              <a:t>d</a:t>
            </a:r>
            <a:r>
              <a:rPr sz="2000" b="1" dirty="0">
                <a:latin typeface="Calibri"/>
                <a:cs typeface="Calibri"/>
              </a:rPr>
              <a:t>itio</a:t>
            </a:r>
            <a:r>
              <a:rPr sz="2000" b="1" spc="-10" dirty="0">
                <a:latin typeface="Calibri"/>
                <a:cs typeface="Calibri"/>
              </a:rPr>
              <a:t>n</a:t>
            </a:r>
            <a:r>
              <a:rPr sz="2000" b="1" spc="5" dirty="0">
                <a:latin typeface="Calibri"/>
                <a:cs typeface="Calibri"/>
              </a:rPr>
              <a:t>s</a:t>
            </a:r>
            <a:r>
              <a:rPr sz="2000" b="1" dirty="0">
                <a:latin typeface="Calibri"/>
                <a:cs typeface="Calibri"/>
              </a:rPr>
              <a:t>:</a:t>
            </a:r>
            <a:endParaRPr sz="2000">
              <a:latin typeface="Calibri"/>
              <a:cs typeface="Calibri"/>
            </a:endParaRPr>
          </a:p>
          <a:p>
            <a:pPr marL="1727200" lvl="1" indent="-342900">
              <a:lnSpc>
                <a:spcPct val="100000"/>
              </a:lnSpc>
              <a:buFont typeface="Arial"/>
              <a:buChar char="•"/>
              <a:tabLst>
                <a:tab pos="1727835" algn="l"/>
              </a:tabLst>
            </a:pPr>
            <a:r>
              <a:rPr sz="2000" dirty="0">
                <a:latin typeface="Calibri"/>
                <a:cs typeface="Calibri"/>
              </a:rPr>
              <a:t>E</a:t>
            </a:r>
            <a:r>
              <a:rPr sz="2000" spc="-5" dirty="0">
                <a:latin typeface="Calibri"/>
                <a:cs typeface="Calibri"/>
              </a:rPr>
              <a:t>ne</a:t>
            </a:r>
            <a:r>
              <a:rPr sz="2000" spc="-25" dirty="0">
                <a:latin typeface="Calibri"/>
                <a:cs typeface="Calibri"/>
              </a:rPr>
              <a:t>r</a:t>
            </a:r>
            <a:r>
              <a:rPr sz="2000" dirty="0">
                <a:latin typeface="Calibri"/>
                <a:cs typeface="Calibri"/>
              </a:rPr>
              <a:t>gy</a:t>
            </a:r>
            <a:r>
              <a:rPr sz="2000" spc="-25" dirty="0">
                <a:latin typeface="Calibri"/>
                <a:cs typeface="Calibri"/>
              </a:rPr>
              <a:t> </a:t>
            </a:r>
            <a:r>
              <a:rPr sz="2000" spc="-30" dirty="0">
                <a:latin typeface="Calibri"/>
                <a:cs typeface="Calibri"/>
              </a:rPr>
              <a:t>r</a:t>
            </a:r>
            <a:r>
              <a:rPr sz="2000" dirty="0">
                <a:latin typeface="Calibri"/>
                <a:cs typeface="Calibri"/>
              </a:rPr>
              <a:t>e</a:t>
            </a:r>
            <a:r>
              <a:rPr sz="2000" spc="-10" dirty="0">
                <a:latin typeface="Calibri"/>
                <a:cs typeface="Calibri"/>
              </a:rPr>
              <a:t>c</a:t>
            </a:r>
            <a:r>
              <a:rPr sz="2000" spc="-15" dirty="0">
                <a:latin typeface="Calibri"/>
                <a:cs typeface="Calibri"/>
              </a:rPr>
              <a:t>o</a:t>
            </a:r>
            <a:r>
              <a:rPr sz="2000" spc="-30" dirty="0">
                <a:latin typeface="Calibri"/>
                <a:cs typeface="Calibri"/>
              </a:rPr>
              <a:t>v</a:t>
            </a:r>
            <a:r>
              <a:rPr sz="2000" dirty="0">
                <a:latin typeface="Calibri"/>
                <a:cs typeface="Calibri"/>
              </a:rPr>
              <a:t>ery </a:t>
            </a:r>
            <a:r>
              <a:rPr sz="2000" spc="-45" dirty="0">
                <a:latin typeface="Calibri"/>
                <a:cs typeface="Calibri"/>
              </a:rPr>
              <a:t>s</a:t>
            </a:r>
            <a:r>
              <a:rPr sz="2000" spc="-20" dirty="0">
                <a:latin typeface="Calibri"/>
                <a:cs typeface="Calibri"/>
              </a:rPr>
              <a:t>y</a:t>
            </a:r>
            <a:r>
              <a:rPr sz="2000" spc="-30" dirty="0">
                <a:latin typeface="Calibri"/>
                <a:cs typeface="Calibri"/>
              </a:rPr>
              <a:t>s</a:t>
            </a:r>
            <a:r>
              <a:rPr sz="2000" spc="-25" dirty="0">
                <a:latin typeface="Calibri"/>
                <a:cs typeface="Calibri"/>
              </a:rPr>
              <a:t>t</a:t>
            </a:r>
            <a:r>
              <a:rPr sz="2000" dirty="0">
                <a:latin typeface="Calibri"/>
                <a:cs typeface="Calibri"/>
              </a:rPr>
              <a:t>e</a:t>
            </a:r>
            <a:r>
              <a:rPr sz="2000" spc="-10" dirty="0">
                <a:latin typeface="Calibri"/>
                <a:cs typeface="Calibri"/>
              </a:rPr>
              <a:t>m</a:t>
            </a:r>
            <a:r>
              <a:rPr sz="2000" dirty="0">
                <a:latin typeface="Calibri"/>
                <a:cs typeface="Calibri"/>
              </a:rPr>
              <a:t>s</a:t>
            </a:r>
            <a:r>
              <a:rPr sz="2000" spc="25" dirty="0">
                <a:latin typeface="Calibri"/>
                <a:cs typeface="Calibri"/>
              </a:rPr>
              <a:t> </a:t>
            </a:r>
            <a:r>
              <a:rPr sz="2000" spc="-10" dirty="0">
                <a:latin typeface="Calibri"/>
                <a:cs typeface="Calibri"/>
              </a:rPr>
              <a:t>c</a:t>
            </a:r>
            <a:r>
              <a:rPr sz="2000" dirty="0">
                <a:latin typeface="Calibri"/>
                <a:cs typeface="Calibri"/>
              </a:rPr>
              <a:t>an </a:t>
            </a:r>
            <a:r>
              <a:rPr sz="2000" spc="-5" dirty="0">
                <a:latin typeface="Calibri"/>
                <a:cs typeface="Calibri"/>
              </a:rPr>
              <a:t>b</a:t>
            </a:r>
            <a:r>
              <a:rPr sz="2000" dirty="0">
                <a:latin typeface="Calibri"/>
                <a:cs typeface="Calibri"/>
              </a:rPr>
              <a:t>e</a:t>
            </a:r>
            <a:r>
              <a:rPr sz="2000" spc="-10" dirty="0">
                <a:latin typeface="Calibri"/>
                <a:cs typeface="Calibri"/>
              </a:rPr>
              <a:t> </a:t>
            </a:r>
            <a:r>
              <a:rPr sz="2000" spc="-5" dirty="0">
                <a:latin typeface="Calibri"/>
                <a:cs typeface="Calibri"/>
              </a:rPr>
              <a:t>desi</a:t>
            </a:r>
            <a:r>
              <a:rPr sz="2000" dirty="0">
                <a:latin typeface="Calibri"/>
                <a:cs typeface="Calibri"/>
              </a:rPr>
              <a:t>g</a:t>
            </a:r>
            <a:r>
              <a:rPr sz="2000" spc="5" dirty="0">
                <a:latin typeface="Calibri"/>
                <a:cs typeface="Calibri"/>
              </a:rPr>
              <a:t>n</a:t>
            </a:r>
            <a:r>
              <a:rPr sz="2000" dirty="0">
                <a:latin typeface="Calibri"/>
                <a:cs typeface="Calibri"/>
              </a:rPr>
              <a:t>ed</a:t>
            </a:r>
            <a:r>
              <a:rPr sz="2000" spc="-10"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a:t>
            </a:r>
            <a:r>
              <a:rPr sz="2000" spc="-30" dirty="0">
                <a:latin typeface="Calibri"/>
                <a:cs typeface="Calibri"/>
              </a:rPr>
              <a:t>w</a:t>
            </a:r>
            <a:r>
              <a:rPr sz="2000" spc="-5" dirty="0">
                <a:latin typeface="Calibri"/>
                <a:cs typeface="Calibri"/>
              </a:rPr>
              <a:t>or</a:t>
            </a:r>
            <a:r>
              <a:rPr sz="2000" dirty="0">
                <a:latin typeface="Calibri"/>
                <a:cs typeface="Calibri"/>
              </a:rPr>
              <a:t>k </a:t>
            </a:r>
            <a:r>
              <a:rPr sz="2000" spc="-30" dirty="0">
                <a:latin typeface="Calibri"/>
                <a:cs typeface="Calibri"/>
              </a:rPr>
              <a:t>r</a:t>
            </a:r>
            <a:r>
              <a:rPr sz="2000" dirty="0">
                <a:latin typeface="Calibri"/>
                <a:cs typeface="Calibri"/>
              </a:rPr>
              <a:t>egula</a:t>
            </a:r>
            <a:r>
              <a:rPr sz="2000" spc="-10" dirty="0">
                <a:latin typeface="Calibri"/>
                <a:cs typeface="Calibri"/>
              </a:rPr>
              <a:t>r</a:t>
            </a:r>
            <a:r>
              <a:rPr sz="2000" dirty="0">
                <a:latin typeface="Calibri"/>
                <a:cs typeface="Calibri"/>
              </a:rPr>
              <a:t>ly</a:t>
            </a:r>
            <a:r>
              <a:rPr sz="2000" spc="-10" dirty="0">
                <a:latin typeface="Calibri"/>
                <a:cs typeface="Calibri"/>
              </a:rPr>
              <a:t> </a:t>
            </a:r>
            <a:r>
              <a:rPr sz="2000" dirty="0">
                <a:latin typeface="Calibri"/>
                <a:cs typeface="Calibri"/>
              </a:rPr>
              <a:t>(</a:t>
            </a:r>
            <a:r>
              <a:rPr sz="2000" spc="-5" dirty="0">
                <a:latin typeface="Calibri"/>
                <a:cs typeface="Calibri"/>
              </a:rPr>
              <a:t>beltl</a:t>
            </a:r>
            <a:r>
              <a:rPr sz="2000" dirty="0">
                <a:latin typeface="Calibri"/>
                <a:cs typeface="Calibri"/>
              </a:rPr>
              <a:t>ess</a:t>
            </a:r>
            <a:r>
              <a:rPr sz="2000" spc="30" dirty="0">
                <a:latin typeface="Calibri"/>
                <a:cs typeface="Calibri"/>
              </a:rPr>
              <a:t> </a:t>
            </a:r>
            <a:r>
              <a:rPr sz="2000" spc="-5" dirty="0">
                <a:latin typeface="Calibri"/>
                <a:cs typeface="Calibri"/>
              </a:rPr>
              <a:t>dri</a:t>
            </a:r>
            <a:r>
              <a:rPr sz="2000" spc="-30" dirty="0">
                <a:latin typeface="Calibri"/>
                <a:cs typeface="Calibri"/>
              </a:rPr>
              <a:t>v</a:t>
            </a:r>
            <a:r>
              <a:rPr sz="2000" dirty="0">
                <a:latin typeface="Calibri"/>
                <a:cs typeface="Calibri"/>
              </a:rPr>
              <a:t>en)</a:t>
            </a:r>
            <a:endParaRPr sz="2000">
              <a:latin typeface="Calibri"/>
              <a:cs typeface="Calibri"/>
            </a:endParaRPr>
          </a:p>
          <a:p>
            <a:pPr marL="1727200" lvl="1" indent="-342900">
              <a:lnSpc>
                <a:spcPct val="100000"/>
              </a:lnSpc>
              <a:buFont typeface="Arial"/>
              <a:buChar char="•"/>
              <a:tabLst>
                <a:tab pos="1727835" algn="l"/>
              </a:tabLst>
            </a:pPr>
            <a:r>
              <a:rPr sz="2000" spc="-5" dirty="0">
                <a:latin typeface="Calibri"/>
                <a:cs typeface="Calibri"/>
              </a:rPr>
              <a:t>Th</a:t>
            </a:r>
            <a:r>
              <a:rPr sz="2000" dirty="0">
                <a:latin typeface="Calibri"/>
                <a:cs typeface="Calibri"/>
              </a:rPr>
              <a:t>e e</a:t>
            </a:r>
            <a:r>
              <a:rPr sz="2000" spc="-5" dirty="0">
                <a:latin typeface="Calibri"/>
                <a:cs typeface="Calibri"/>
              </a:rPr>
              <a:t>l</a:t>
            </a:r>
            <a:r>
              <a:rPr sz="2000" dirty="0">
                <a:latin typeface="Calibri"/>
                <a:cs typeface="Calibri"/>
              </a:rPr>
              <a:t>ectric</a:t>
            </a:r>
            <a:r>
              <a:rPr sz="2000" spc="15" dirty="0">
                <a:latin typeface="Calibri"/>
                <a:cs typeface="Calibri"/>
              </a:rPr>
              <a:t> </a:t>
            </a:r>
            <a:r>
              <a:rPr sz="2000" dirty="0">
                <a:latin typeface="Calibri"/>
                <a:cs typeface="Calibri"/>
              </a:rPr>
              <a:t>ene</a:t>
            </a:r>
            <a:r>
              <a:rPr sz="2000" spc="-30" dirty="0">
                <a:latin typeface="Calibri"/>
                <a:cs typeface="Calibri"/>
              </a:rPr>
              <a:t>r</a:t>
            </a:r>
            <a:r>
              <a:rPr sz="2000" dirty="0">
                <a:latin typeface="Calibri"/>
                <a:cs typeface="Calibri"/>
              </a:rPr>
              <a:t>gy</a:t>
            </a:r>
            <a:r>
              <a:rPr sz="2000" spc="-15" dirty="0">
                <a:latin typeface="Calibri"/>
                <a:cs typeface="Calibri"/>
              </a:rPr>
              <a:t> </a:t>
            </a:r>
            <a:r>
              <a:rPr sz="2000" spc="-10" dirty="0">
                <a:latin typeface="Calibri"/>
                <a:cs typeface="Calibri"/>
              </a:rPr>
              <a:t>g</a:t>
            </a:r>
            <a:r>
              <a:rPr sz="2000" dirty="0">
                <a:latin typeface="Calibri"/>
                <a:cs typeface="Calibri"/>
              </a:rPr>
              <a:t>ene</a:t>
            </a:r>
            <a:r>
              <a:rPr sz="2000" spc="-45" dirty="0">
                <a:latin typeface="Calibri"/>
                <a:cs typeface="Calibri"/>
              </a:rPr>
              <a:t>r</a:t>
            </a:r>
            <a:r>
              <a:rPr sz="2000" spc="-25" dirty="0">
                <a:latin typeface="Calibri"/>
                <a:cs typeface="Calibri"/>
              </a:rPr>
              <a:t>at</a:t>
            </a:r>
            <a:r>
              <a:rPr sz="2000" dirty="0">
                <a:latin typeface="Calibri"/>
                <a:cs typeface="Calibri"/>
              </a:rPr>
              <a:t>ed</a:t>
            </a:r>
            <a:r>
              <a:rPr sz="2000" spc="-5" dirty="0">
                <a:latin typeface="Calibri"/>
                <a:cs typeface="Calibri"/>
              </a:rPr>
              <a:t> </a:t>
            </a:r>
            <a:r>
              <a:rPr sz="2000" spc="-30" dirty="0">
                <a:latin typeface="Calibri"/>
                <a:cs typeface="Calibri"/>
              </a:rPr>
              <a:t>w</a:t>
            </a:r>
            <a:r>
              <a:rPr sz="2000" spc="-5" dirty="0">
                <a:latin typeface="Calibri"/>
                <a:cs typeface="Calibri"/>
              </a:rPr>
              <a:t>oul</a:t>
            </a:r>
            <a:r>
              <a:rPr sz="2000" dirty="0">
                <a:latin typeface="Calibri"/>
                <a:cs typeface="Calibri"/>
              </a:rPr>
              <a:t>d</a:t>
            </a:r>
            <a:r>
              <a:rPr sz="2000" spc="-10" dirty="0">
                <a:latin typeface="Calibri"/>
                <a:cs typeface="Calibri"/>
              </a:rPr>
              <a:t> </a:t>
            </a:r>
            <a:r>
              <a:rPr sz="2000" spc="-5" dirty="0">
                <a:latin typeface="Calibri"/>
                <a:cs typeface="Calibri"/>
              </a:rPr>
              <a:t>b</a:t>
            </a:r>
            <a:r>
              <a:rPr sz="2000" dirty="0">
                <a:latin typeface="Calibri"/>
                <a:cs typeface="Calibri"/>
              </a:rPr>
              <a:t>e</a:t>
            </a:r>
            <a:r>
              <a:rPr sz="2000" spc="-5" dirty="0">
                <a:latin typeface="Calibri"/>
                <a:cs typeface="Calibri"/>
              </a:rPr>
              <a:t> use</a:t>
            </a:r>
            <a:r>
              <a:rPr sz="2000" dirty="0">
                <a:latin typeface="Calibri"/>
                <a:cs typeface="Calibri"/>
              </a:rPr>
              <a:t>d</a:t>
            </a:r>
            <a:r>
              <a:rPr sz="2000" spc="5" dirty="0">
                <a:latin typeface="Calibri"/>
                <a:cs typeface="Calibri"/>
              </a:rPr>
              <a:t> </a:t>
            </a:r>
            <a:r>
              <a:rPr sz="2000" dirty="0">
                <a:latin typeface="Calibri"/>
                <a:cs typeface="Calibri"/>
              </a:rPr>
              <a:t>al</a:t>
            </a:r>
            <a:r>
              <a:rPr sz="2000" spc="-10" dirty="0">
                <a:latin typeface="Calibri"/>
                <a:cs typeface="Calibri"/>
              </a:rPr>
              <a:t>m</a:t>
            </a:r>
            <a:r>
              <a:rPr sz="2000" spc="-5" dirty="0">
                <a:latin typeface="Calibri"/>
                <a:cs typeface="Calibri"/>
              </a:rPr>
              <a:t>o</a:t>
            </a:r>
            <a:r>
              <a:rPr sz="2000" spc="-30" dirty="0">
                <a:latin typeface="Calibri"/>
                <a:cs typeface="Calibri"/>
              </a:rPr>
              <a:t>s</a:t>
            </a:r>
            <a:r>
              <a:rPr sz="2000" dirty="0">
                <a:latin typeface="Calibri"/>
                <a:cs typeface="Calibri"/>
              </a:rPr>
              <a:t>t</a:t>
            </a:r>
            <a:r>
              <a:rPr sz="2000" spc="15" dirty="0">
                <a:latin typeface="Calibri"/>
                <a:cs typeface="Calibri"/>
              </a:rPr>
              <a:t> </a:t>
            </a:r>
            <a:r>
              <a:rPr sz="2000" dirty="0">
                <a:latin typeface="Calibri"/>
                <a:cs typeface="Calibri"/>
              </a:rPr>
              <a:t>i</a:t>
            </a:r>
            <a:r>
              <a:rPr sz="2000" spc="-10" dirty="0">
                <a:latin typeface="Calibri"/>
                <a:cs typeface="Calibri"/>
              </a:rPr>
              <a:t>m</a:t>
            </a:r>
            <a:r>
              <a:rPr sz="2000" dirty="0">
                <a:latin typeface="Calibri"/>
                <a:cs typeface="Calibri"/>
              </a:rPr>
              <a:t>m</a:t>
            </a:r>
            <a:r>
              <a:rPr sz="2000" spc="-10" dirty="0">
                <a:latin typeface="Calibri"/>
                <a:cs typeface="Calibri"/>
              </a:rPr>
              <a:t>e</a:t>
            </a:r>
            <a:r>
              <a:rPr sz="2000" spc="-5" dirty="0">
                <a:latin typeface="Calibri"/>
                <a:cs typeface="Calibri"/>
              </a:rPr>
              <a:t>di</a:t>
            </a:r>
            <a:r>
              <a:rPr sz="2000" spc="-25" dirty="0">
                <a:latin typeface="Calibri"/>
                <a:cs typeface="Calibri"/>
              </a:rPr>
              <a:t>at</a:t>
            </a:r>
            <a:r>
              <a:rPr sz="2000" dirty="0">
                <a:latin typeface="Calibri"/>
                <a:cs typeface="Calibri"/>
              </a:rPr>
              <a:t>e</a:t>
            </a:r>
            <a:r>
              <a:rPr sz="2000" spc="-5" dirty="0">
                <a:latin typeface="Calibri"/>
                <a:cs typeface="Calibri"/>
              </a:rPr>
              <a:t>l</a:t>
            </a:r>
            <a:r>
              <a:rPr sz="2000" dirty="0">
                <a:latin typeface="Calibri"/>
                <a:cs typeface="Calibri"/>
              </a:rPr>
              <a:t>y</a:t>
            </a:r>
            <a:endParaRPr sz="2000">
              <a:latin typeface="Calibri"/>
              <a:cs typeface="Calibri"/>
            </a:endParaRPr>
          </a:p>
        </p:txBody>
      </p:sp>
      <p:sp>
        <p:nvSpPr>
          <p:cNvPr id="4" name="object 4"/>
          <p:cNvSpPr/>
          <p:nvPr/>
        </p:nvSpPr>
        <p:spPr>
          <a:xfrm>
            <a:off x="1900427" y="938783"/>
            <a:ext cx="5617464" cy="255117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spc="-5" dirty="0"/>
              <a:t>(1</a:t>
            </a:r>
            <a:r>
              <a:rPr dirty="0"/>
              <a:t>) </a:t>
            </a:r>
            <a:r>
              <a:rPr spc="-5" dirty="0"/>
              <a:t>Hea</a:t>
            </a:r>
            <a:r>
              <a:rPr dirty="0"/>
              <a:t>t</a:t>
            </a:r>
            <a:r>
              <a:rPr spc="-25" dirty="0"/>
              <a:t> </a:t>
            </a:r>
            <a:r>
              <a:rPr spc="-5" dirty="0"/>
              <a:t>recovery</a:t>
            </a:r>
          </a:p>
        </p:txBody>
      </p:sp>
      <p:sp>
        <p:nvSpPr>
          <p:cNvPr id="3" name="object 3"/>
          <p:cNvSpPr txBox="1"/>
          <p:nvPr/>
        </p:nvSpPr>
        <p:spPr>
          <a:xfrm>
            <a:off x="78739" y="1010665"/>
            <a:ext cx="9719945" cy="246443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b="1" spc="-5" dirty="0">
                <a:latin typeface="Calibri"/>
                <a:cs typeface="Calibri"/>
              </a:rPr>
              <a:t>T</a:t>
            </a:r>
            <a:r>
              <a:rPr sz="2000" b="1" spc="5" dirty="0">
                <a:latin typeface="Calibri"/>
                <a:cs typeface="Calibri"/>
              </a:rPr>
              <a:t>h</a:t>
            </a:r>
            <a:r>
              <a:rPr sz="2000" b="1" spc="-5" dirty="0">
                <a:latin typeface="Calibri"/>
                <a:cs typeface="Calibri"/>
              </a:rPr>
              <a:t>ermoelectri</a:t>
            </a:r>
            <a:r>
              <a:rPr sz="2000" b="1" dirty="0">
                <a:latin typeface="Calibri"/>
                <a:cs typeface="Calibri"/>
              </a:rPr>
              <a:t>c</a:t>
            </a:r>
            <a:r>
              <a:rPr sz="2000" b="1" spc="-25" dirty="0">
                <a:latin typeface="Calibri"/>
                <a:cs typeface="Calibri"/>
              </a:rPr>
              <a:t> </a:t>
            </a:r>
            <a:r>
              <a:rPr sz="2000" b="1" spc="-30" dirty="0">
                <a:latin typeface="Calibri"/>
                <a:cs typeface="Calibri"/>
              </a:rPr>
              <a:t>g</a:t>
            </a:r>
            <a:r>
              <a:rPr sz="2000" b="1" spc="-5" dirty="0">
                <a:latin typeface="Calibri"/>
                <a:cs typeface="Calibri"/>
              </a:rPr>
              <a:t>ene</a:t>
            </a:r>
            <a:r>
              <a:rPr sz="2000" b="1" spc="-50" dirty="0">
                <a:latin typeface="Calibri"/>
                <a:cs typeface="Calibri"/>
              </a:rPr>
              <a:t>r</a:t>
            </a:r>
            <a:r>
              <a:rPr sz="2000" b="1" spc="-30" dirty="0">
                <a:latin typeface="Calibri"/>
                <a:cs typeface="Calibri"/>
              </a:rPr>
              <a:t>a</a:t>
            </a:r>
            <a:r>
              <a:rPr sz="2000" b="1" spc="-25" dirty="0">
                <a:latin typeface="Calibri"/>
                <a:cs typeface="Calibri"/>
              </a:rPr>
              <a:t>t</a:t>
            </a:r>
            <a:r>
              <a:rPr sz="2000" b="1" dirty="0">
                <a:latin typeface="Calibri"/>
                <a:cs typeface="Calibri"/>
              </a:rPr>
              <a:t>or</a:t>
            </a:r>
            <a:r>
              <a:rPr sz="2000" b="1" spc="25" dirty="0">
                <a:latin typeface="Calibri"/>
                <a:cs typeface="Calibri"/>
              </a:rPr>
              <a:t> </a:t>
            </a:r>
            <a:r>
              <a:rPr sz="2000" b="1" dirty="0">
                <a:latin typeface="Calibri"/>
                <a:cs typeface="Calibri"/>
              </a:rPr>
              <a:t>(T</a:t>
            </a:r>
            <a:r>
              <a:rPr sz="2000" b="1" spc="-30" dirty="0">
                <a:latin typeface="Calibri"/>
                <a:cs typeface="Calibri"/>
              </a:rPr>
              <a:t>E</a:t>
            </a:r>
            <a:r>
              <a:rPr sz="2000" b="1" spc="-5" dirty="0">
                <a:latin typeface="Calibri"/>
                <a:cs typeface="Calibri"/>
              </a:rPr>
              <a:t>G)</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1270000" marR="5080" lvl="1" indent="-342900" algn="just">
              <a:lnSpc>
                <a:spcPct val="100000"/>
              </a:lnSpc>
              <a:buFont typeface="Arial"/>
              <a:buChar char="•"/>
              <a:tabLst>
                <a:tab pos="1270635" algn="l"/>
              </a:tabLst>
            </a:pPr>
            <a:r>
              <a:rPr sz="2000" dirty="0">
                <a:latin typeface="Calibri"/>
                <a:cs typeface="Calibri"/>
              </a:rPr>
              <a:t>El</a:t>
            </a:r>
            <a:r>
              <a:rPr sz="2000" spc="-10" dirty="0">
                <a:latin typeface="Calibri"/>
                <a:cs typeface="Calibri"/>
              </a:rPr>
              <a:t>e</a:t>
            </a:r>
            <a:r>
              <a:rPr sz="2000" dirty="0">
                <a:latin typeface="Calibri"/>
                <a:cs typeface="Calibri"/>
              </a:rPr>
              <a:t>ctric</a:t>
            </a:r>
            <a:r>
              <a:rPr sz="2000" spc="5" dirty="0">
                <a:latin typeface="Calibri"/>
                <a:cs typeface="Calibri"/>
              </a:rPr>
              <a:t> </a:t>
            </a:r>
            <a:r>
              <a:rPr sz="2000" spc="-10" dirty="0">
                <a:latin typeface="Calibri"/>
                <a:cs typeface="Calibri"/>
              </a:rPr>
              <a:t>g</a:t>
            </a:r>
            <a:r>
              <a:rPr sz="2000" dirty="0">
                <a:latin typeface="Calibri"/>
                <a:cs typeface="Calibri"/>
              </a:rPr>
              <a:t>ene</a:t>
            </a:r>
            <a:r>
              <a:rPr sz="2000" spc="-45" dirty="0">
                <a:latin typeface="Calibri"/>
                <a:cs typeface="Calibri"/>
              </a:rPr>
              <a:t>r</a:t>
            </a:r>
            <a:r>
              <a:rPr sz="2000" spc="-25" dirty="0">
                <a:latin typeface="Calibri"/>
                <a:cs typeface="Calibri"/>
              </a:rPr>
              <a:t>a</a:t>
            </a:r>
            <a:r>
              <a:rPr sz="2000" dirty="0">
                <a:latin typeface="Calibri"/>
                <a:cs typeface="Calibri"/>
              </a:rPr>
              <a:t>tion</a:t>
            </a:r>
            <a:r>
              <a:rPr sz="2000" spc="-10" dirty="0">
                <a:latin typeface="Calibri"/>
                <a:cs typeface="Calibri"/>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cer</a:t>
            </a:r>
            <a:r>
              <a:rPr sz="2000" spc="-25" dirty="0">
                <a:latin typeface="Calibri"/>
                <a:cs typeface="Calibri"/>
              </a:rPr>
              <a:t>t</a:t>
            </a:r>
            <a:r>
              <a:rPr sz="2000" dirty="0">
                <a:latin typeface="Calibri"/>
                <a:cs typeface="Calibri"/>
              </a:rPr>
              <a:t>ain</a:t>
            </a:r>
            <a:r>
              <a:rPr sz="2000" spc="15" dirty="0">
                <a:latin typeface="Calibri"/>
                <a:cs typeface="Calibri"/>
              </a:rPr>
              <a:t> </a:t>
            </a:r>
            <a:r>
              <a:rPr sz="2000" dirty="0">
                <a:latin typeface="Calibri"/>
                <a:cs typeface="Calibri"/>
              </a:rPr>
              <a:t>m</a:t>
            </a:r>
            <a:r>
              <a:rPr sz="2000" spc="-30" dirty="0">
                <a:latin typeface="Calibri"/>
                <a:cs typeface="Calibri"/>
              </a:rPr>
              <a:t>a</a:t>
            </a:r>
            <a:r>
              <a:rPr sz="2000" spc="-25" dirty="0">
                <a:latin typeface="Calibri"/>
                <a:cs typeface="Calibri"/>
              </a:rPr>
              <a:t>t</a:t>
            </a:r>
            <a:r>
              <a:rPr sz="2000" dirty="0">
                <a:latin typeface="Calibri"/>
                <a:cs typeface="Calibri"/>
              </a:rPr>
              <a:t>er</a:t>
            </a:r>
            <a:r>
              <a:rPr sz="2000" spc="-10" dirty="0">
                <a:latin typeface="Calibri"/>
                <a:cs typeface="Calibri"/>
              </a:rPr>
              <a:t>i</a:t>
            </a:r>
            <a:r>
              <a:rPr sz="2000" dirty="0">
                <a:latin typeface="Calibri"/>
                <a:cs typeface="Calibri"/>
              </a:rPr>
              <a:t>als</a:t>
            </a:r>
            <a:r>
              <a:rPr sz="2000" spc="30" dirty="0">
                <a:latin typeface="Calibri"/>
                <a:cs typeface="Calibri"/>
              </a:rPr>
              <a:t> </a:t>
            </a:r>
            <a:r>
              <a:rPr sz="2000" dirty="0">
                <a:latin typeface="Calibri"/>
                <a:cs typeface="Calibri"/>
              </a:rPr>
              <a:t>th</a:t>
            </a:r>
            <a:r>
              <a:rPr sz="2000" spc="-25" dirty="0">
                <a:latin typeface="Calibri"/>
                <a:cs typeface="Calibri"/>
              </a:rPr>
              <a:t>a</a:t>
            </a:r>
            <a:r>
              <a:rPr sz="2000" dirty="0">
                <a:latin typeface="Calibri"/>
                <a:cs typeface="Calibri"/>
              </a:rPr>
              <a:t>t</a:t>
            </a:r>
            <a:r>
              <a:rPr sz="2000" spc="5" dirty="0">
                <a:latin typeface="Calibri"/>
                <a:cs typeface="Calibri"/>
              </a:rPr>
              <a:t> </a:t>
            </a:r>
            <a:r>
              <a:rPr sz="2000" spc="-10" dirty="0">
                <a:latin typeface="Calibri"/>
                <a:cs typeface="Calibri"/>
              </a:rPr>
              <a:t>c</a:t>
            </a:r>
            <a:r>
              <a:rPr sz="2000" dirty="0">
                <a:latin typeface="Calibri"/>
                <a:cs typeface="Calibri"/>
              </a:rPr>
              <a:t>an</a:t>
            </a:r>
            <a:r>
              <a:rPr sz="2000" spc="-5" dirty="0">
                <a:latin typeface="Calibri"/>
                <a:cs typeface="Calibri"/>
              </a:rPr>
              <a:t> </a:t>
            </a:r>
            <a:r>
              <a:rPr sz="2000" spc="-10" dirty="0">
                <a:latin typeface="Calibri"/>
                <a:cs typeface="Calibri"/>
              </a:rPr>
              <a:t>g</a:t>
            </a:r>
            <a:r>
              <a:rPr sz="2000" dirty="0">
                <a:latin typeface="Calibri"/>
                <a:cs typeface="Calibri"/>
              </a:rPr>
              <a:t>ene</a:t>
            </a:r>
            <a:r>
              <a:rPr sz="2000" spc="-45" dirty="0">
                <a:latin typeface="Calibri"/>
                <a:cs typeface="Calibri"/>
              </a:rPr>
              <a:t>r</a:t>
            </a:r>
            <a:r>
              <a:rPr sz="2000" spc="-25" dirty="0">
                <a:latin typeface="Calibri"/>
                <a:cs typeface="Calibri"/>
              </a:rPr>
              <a:t>at</a:t>
            </a:r>
            <a:r>
              <a:rPr sz="2000" dirty="0">
                <a:latin typeface="Calibri"/>
                <a:cs typeface="Calibri"/>
              </a:rPr>
              <a:t>e e</a:t>
            </a:r>
            <a:r>
              <a:rPr sz="2000" spc="-5" dirty="0">
                <a:latin typeface="Calibri"/>
                <a:cs typeface="Calibri"/>
              </a:rPr>
              <a:t>l</a:t>
            </a:r>
            <a:r>
              <a:rPr sz="2000" dirty="0">
                <a:latin typeface="Calibri"/>
                <a:cs typeface="Calibri"/>
              </a:rPr>
              <a:t>ectric</a:t>
            </a:r>
            <a:r>
              <a:rPr sz="2000" spc="15" dirty="0">
                <a:latin typeface="Calibri"/>
                <a:cs typeface="Calibri"/>
              </a:rPr>
              <a:t> </a:t>
            </a:r>
            <a:r>
              <a:rPr sz="2000" spc="-5" dirty="0">
                <a:latin typeface="Calibri"/>
                <a:cs typeface="Calibri"/>
              </a:rPr>
              <a:t>p</a:t>
            </a:r>
            <a:r>
              <a:rPr sz="2000" spc="-10" dirty="0">
                <a:latin typeface="Calibri"/>
                <a:cs typeface="Calibri"/>
              </a:rPr>
              <a:t>o</a:t>
            </a:r>
            <a:r>
              <a:rPr sz="2000" spc="-20" dirty="0">
                <a:latin typeface="Calibri"/>
                <a:cs typeface="Calibri"/>
              </a:rPr>
              <a:t>w</a:t>
            </a:r>
            <a:r>
              <a:rPr sz="2000" dirty="0">
                <a:latin typeface="Calibri"/>
                <a:cs typeface="Calibri"/>
              </a:rPr>
              <a:t>er</a:t>
            </a:r>
            <a:r>
              <a:rPr sz="2000" spc="-15" dirty="0">
                <a:latin typeface="Calibri"/>
                <a:cs typeface="Calibri"/>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a </a:t>
            </a:r>
            <a:r>
              <a:rPr sz="2000" spc="-25"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30" dirty="0">
                <a:latin typeface="Calibri"/>
                <a:cs typeface="Calibri"/>
              </a:rPr>
              <a:t>r</a:t>
            </a:r>
            <a:r>
              <a:rPr sz="2000" dirty="0">
                <a:latin typeface="Calibri"/>
                <a:cs typeface="Calibri"/>
              </a:rPr>
              <a:t>e</a:t>
            </a:r>
            <a:r>
              <a:rPr sz="2000" spc="10" dirty="0">
                <a:latin typeface="Calibri"/>
                <a:cs typeface="Calibri"/>
              </a:rPr>
              <a:t> </a:t>
            </a:r>
            <a:r>
              <a:rPr sz="2000" spc="-5" dirty="0">
                <a:latin typeface="Calibri"/>
                <a:cs typeface="Calibri"/>
              </a:rPr>
              <a:t>di</a:t>
            </a:r>
            <a:r>
              <a:rPr sz="2000" spc="-25" dirty="0">
                <a:latin typeface="Calibri"/>
                <a:cs typeface="Calibri"/>
              </a:rPr>
              <a:t>f</a:t>
            </a:r>
            <a:r>
              <a:rPr sz="2000" spc="-50" dirty="0">
                <a:latin typeface="Calibri"/>
                <a:cs typeface="Calibri"/>
              </a:rPr>
              <a:t>f</a:t>
            </a:r>
            <a:r>
              <a:rPr sz="2000" dirty="0">
                <a:latin typeface="Calibri"/>
                <a:cs typeface="Calibri"/>
              </a:rPr>
              <a:t>e</a:t>
            </a:r>
            <a:r>
              <a:rPr sz="2000" spc="-30" dirty="0">
                <a:latin typeface="Calibri"/>
                <a:cs typeface="Calibri"/>
              </a:rPr>
              <a:t>r</a:t>
            </a:r>
            <a:r>
              <a:rPr sz="2000" dirty="0">
                <a:latin typeface="Calibri"/>
                <a:cs typeface="Calibri"/>
              </a:rPr>
              <a:t>en</a:t>
            </a:r>
            <a:r>
              <a:rPr sz="2000" spc="5" dirty="0">
                <a:latin typeface="Calibri"/>
                <a:cs typeface="Calibri"/>
              </a:rPr>
              <a:t>c</a:t>
            </a:r>
            <a:r>
              <a:rPr sz="2000" dirty="0">
                <a:latin typeface="Calibri"/>
                <a:cs typeface="Calibri"/>
              </a:rPr>
              <a:t>e</a:t>
            </a:r>
            <a:r>
              <a:rPr sz="2000" spc="-5" dirty="0">
                <a:latin typeface="Calibri"/>
                <a:cs typeface="Calibri"/>
              </a:rPr>
              <a:t> </a:t>
            </a:r>
            <a:r>
              <a:rPr sz="2000" dirty="0">
                <a:latin typeface="Calibri"/>
                <a:cs typeface="Calibri"/>
              </a:rPr>
              <a:t>(Se</a:t>
            </a:r>
            <a:r>
              <a:rPr sz="2000" spc="-10" dirty="0">
                <a:latin typeface="Calibri"/>
                <a:cs typeface="Calibri"/>
              </a:rPr>
              <a:t>e</a:t>
            </a:r>
            <a:r>
              <a:rPr sz="2000" spc="-5" dirty="0">
                <a:latin typeface="Calibri"/>
                <a:cs typeface="Calibri"/>
              </a:rPr>
              <a:t>bec</a:t>
            </a:r>
            <a:r>
              <a:rPr sz="2000" dirty="0">
                <a:latin typeface="Calibri"/>
                <a:cs typeface="Calibri"/>
              </a:rPr>
              <a:t>k</a:t>
            </a:r>
            <a:r>
              <a:rPr sz="2000" spc="10" dirty="0">
                <a:latin typeface="Calibri"/>
                <a:cs typeface="Calibri"/>
              </a:rPr>
              <a:t> </a:t>
            </a:r>
            <a:r>
              <a:rPr sz="2000" spc="-20" dirty="0">
                <a:latin typeface="Calibri"/>
                <a:cs typeface="Calibri"/>
              </a:rPr>
              <a:t>e</a:t>
            </a:r>
            <a:r>
              <a:rPr sz="2000" spc="-25" dirty="0">
                <a:latin typeface="Calibri"/>
                <a:cs typeface="Calibri"/>
              </a:rPr>
              <a:t>f</a:t>
            </a:r>
            <a:r>
              <a:rPr sz="2000" spc="-50" dirty="0">
                <a:latin typeface="Calibri"/>
                <a:cs typeface="Calibri"/>
              </a:rPr>
              <a:t>f</a:t>
            </a:r>
            <a:r>
              <a:rPr sz="2000" dirty="0">
                <a:latin typeface="Calibri"/>
                <a:cs typeface="Calibri"/>
              </a:rPr>
              <a:t>ect)</a:t>
            </a:r>
            <a:r>
              <a:rPr sz="2000" spc="5" dirty="0">
                <a:latin typeface="Calibri"/>
                <a:cs typeface="Calibri"/>
              </a:rPr>
              <a:t> </a:t>
            </a:r>
            <a:r>
              <a:rPr sz="2000" dirty="0">
                <a:latin typeface="Calibri"/>
                <a:cs typeface="Calibri"/>
              </a:rPr>
              <a:t>and</a:t>
            </a:r>
            <a:r>
              <a:rPr sz="2000" spc="-20" dirty="0">
                <a:latin typeface="Calibri"/>
                <a:cs typeface="Calibri"/>
              </a:rPr>
              <a:t> </a:t>
            </a:r>
            <a:r>
              <a:rPr sz="2000" spc="-10" dirty="0">
                <a:latin typeface="Calibri"/>
                <a:cs typeface="Calibri"/>
              </a:rPr>
              <a:t>c</a:t>
            </a:r>
            <a:r>
              <a:rPr sz="2000" dirty="0">
                <a:latin typeface="Calibri"/>
                <a:cs typeface="Calibri"/>
              </a:rPr>
              <a:t>an</a:t>
            </a:r>
            <a:r>
              <a:rPr sz="2000" spc="-5" dirty="0">
                <a:latin typeface="Calibri"/>
                <a:cs typeface="Calibri"/>
              </a:rPr>
              <a:t> p</a:t>
            </a:r>
            <a:r>
              <a:rPr sz="2000" spc="-35" dirty="0">
                <a:latin typeface="Calibri"/>
                <a:cs typeface="Calibri"/>
              </a:rPr>
              <a:t>r</a:t>
            </a:r>
            <a:r>
              <a:rPr sz="2000" spc="-15" dirty="0">
                <a:latin typeface="Calibri"/>
                <a:cs typeface="Calibri"/>
              </a:rPr>
              <a:t>o</a:t>
            </a:r>
            <a:r>
              <a:rPr sz="2000" dirty="0">
                <a:latin typeface="Calibri"/>
                <a:cs typeface="Calibri"/>
              </a:rPr>
              <a:t>v</a:t>
            </a:r>
            <a:r>
              <a:rPr sz="2000" spc="-10" dirty="0">
                <a:latin typeface="Calibri"/>
                <a:cs typeface="Calibri"/>
              </a:rPr>
              <a:t>i</a:t>
            </a:r>
            <a:r>
              <a:rPr sz="2000" spc="-5" dirty="0">
                <a:latin typeface="Calibri"/>
                <a:cs typeface="Calibri"/>
              </a:rPr>
              <a:t>d</a:t>
            </a:r>
            <a:r>
              <a:rPr sz="2000" dirty="0">
                <a:latin typeface="Calibri"/>
                <a:cs typeface="Calibri"/>
              </a:rPr>
              <a:t>e</a:t>
            </a:r>
            <a:r>
              <a:rPr sz="2000" spc="-5" dirty="0">
                <a:latin typeface="Calibri"/>
                <a:cs typeface="Calibri"/>
              </a:rPr>
              <a:t> </a:t>
            </a:r>
            <a:r>
              <a:rPr sz="2000" dirty="0">
                <a:latin typeface="Calibri"/>
                <a:cs typeface="Calibri"/>
              </a:rPr>
              <a:t>acti</a:t>
            </a:r>
            <a:r>
              <a:rPr sz="2000" spc="-35" dirty="0">
                <a:latin typeface="Calibri"/>
                <a:cs typeface="Calibri"/>
              </a:rPr>
              <a:t>v</a:t>
            </a:r>
            <a:r>
              <a:rPr sz="2000" dirty="0">
                <a:latin typeface="Calibri"/>
                <a:cs typeface="Calibri"/>
              </a:rPr>
              <a:t>e</a:t>
            </a:r>
            <a:r>
              <a:rPr sz="2000" spc="10" dirty="0">
                <a:latin typeface="Calibri"/>
                <a:cs typeface="Calibri"/>
              </a:rPr>
              <a:t> </a:t>
            </a:r>
            <a:r>
              <a:rPr sz="2000" spc="-10" dirty="0">
                <a:latin typeface="Calibri"/>
                <a:cs typeface="Calibri"/>
              </a:rPr>
              <a:t>c</a:t>
            </a:r>
            <a:r>
              <a:rPr sz="2000" spc="-5" dirty="0">
                <a:latin typeface="Calibri"/>
                <a:cs typeface="Calibri"/>
              </a:rPr>
              <a:t>oo</a:t>
            </a:r>
            <a:r>
              <a:rPr sz="2000" spc="-10" dirty="0">
                <a:latin typeface="Calibri"/>
                <a:cs typeface="Calibri"/>
              </a:rPr>
              <a:t>l</a:t>
            </a:r>
            <a:r>
              <a:rPr sz="2000" dirty="0">
                <a:latin typeface="Calibri"/>
                <a:cs typeface="Calibri"/>
              </a:rPr>
              <a:t>ing</a:t>
            </a:r>
            <a:r>
              <a:rPr sz="2000" spc="-20" dirty="0">
                <a:latin typeface="Calibri"/>
                <a:cs typeface="Calibri"/>
              </a:rPr>
              <a:t> </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he</a:t>
            </a:r>
            <a:r>
              <a:rPr sz="2000" spc="-25" dirty="0">
                <a:latin typeface="Calibri"/>
                <a:cs typeface="Calibri"/>
              </a:rPr>
              <a:t>a</a:t>
            </a:r>
            <a:r>
              <a:rPr sz="2000" dirty="0">
                <a:latin typeface="Calibri"/>
                <a:cs typeface="Calibri"/>
              </a:rPr>
              <a:t>ting when</a:t>
            </a:r>
            <a:r>
              <a:rPr sz="2000" spc="-10" dirty="0">
                <a:latin typeface="Calibri"/>
                <a:cs typeface="Calibri"/>
              </a:rPr>
              <a:t> </a:t>
            </a:r>
            <a:r>
              <a:rPr sz="2000" spc="-5" dirty="0">
                <a:latin typeface="Calibri"/>
                <a:cs typeface="Calibri"/>
              </a:rPr>
              <a:t>p</a:t>
            </a:r>
            <a:r>
              <a:rPr sz="2000" spc="-10" dirty="0">
                <a:latin typeface="Calibri"/>
                <a:cs typeface="Calibri"/>
              </a:rPr>
              <a:t>o</a:t>
            </a:r>
            <a:r>
              <a:rPr sz="2000" spc="-20" dirty="0">
                <a:latin typeface="Calibri"/>
                <a:cs typeface="Calibri"/>
              </a:rPr>
              <a:t>w</a:t>
            </a:r>
            <a:r>
              <a:rPr sz="2000" dirty="0">
                <a:latin typeface="Calibri"/>
                <a:cs typeface="Calibri"/>
              </a:rPr>
              <a:t>e</a:t>
            </a:r>
            <a:r>
              <a:rPr sz="2000" spc="-30" dirty="0">
                <a:latin typeface="Calibri"/>
                <a:cs typeface="Calibri"/>
              </a:rPr>
              <a:t>r</a:t>
            </a:r>
            <a:r>
              <a:rPr sz="2000" dirty="0">
                <a:latin typeface="Calibri"/>
                <a:cs typeface="Calibri"/>
              </a:rPr>
              <a:t>ed</a:t>
            </a:r>
            <a:r>
              <a:rPr sz="2000" spc="-20" dirty="0">
                <a:latin typeface="Calibri"/>
                <a:cs typeface="Calibri"/>
              </a:rPr>
              <a:t> </a:t>
            </a:r>
            <a:r>
              <a:rPr sz="2000" spc="-10" dirty="0">
                <a:latin typeface="Calibri"/>
                <a:cs typeface="Calibri"/>
              </a:rPr>
              <a:t>b</a:t>
            </a:r>
            <a:r>
              <a:rPr sz="2000" dirty="0">
                <a:latin typeface="Calibri"/>
                <a:cs typeface="Calibri"/>
              </a:rPr>
              <a:t>y</a:t>
            </a:r>
            <a:r>
              <a:rPr sz="2000" spc="-15" dirty="0">
                <a:latin typeface="Calibri"/>
                <a:cs typeface="Calibri"/>
              </a:rPr>
              <a:t> </a:t>
            </a:r>
            <a:r>
              <a:rPr sz="2000" dirty="0">
                <a:latin typeface="Calibri"/>
                <a:cs typeface="Calibri"/>
              </a:rPr>
              <a:t>e</a:t>
            </a:r>
            <a:r>
              <a:rPr sz="2000" spc="-5" dirty="0">
                <a:latin typeface="Calibri"/>
                <a:cs typeface="Calibri"/>
              </a:rPr>
              <a:t>l</a:t>
            </a:r>
            <a:r>
              <a:rPr sz="2000" dirty="0">
                <a:latin typeface="Calibri"/>
                <a:cs typeface="Calibri"/>
              </a:rPr>
              <a:t>ectricity</a:t>
            </a:r>
            <a:r>
              <a:rPr sz="2000" spc="10" dirty="0">
                <a:latin typeface="Calibri"/>
                <a:cs typeface="Calibri"/>
              </a:rPr>
              <a:t> </a:t>
            </a:r>
            <a:r>
              <a:rPr sz="2000" dirty="0">
                <a:latin typeface="Calibri"/>
                <a:cs typeface="Calibri"/>
              </a:rPr>
              <a:t>(</a:t>
            </a:r>
            <a:r>
              <a:rPr sz="2000" spc="-40" dirty="0">
                <a:latin typeface="Calibri"/>
                <a:cs typeface="Calibri"/>
              </a:rPr>
              <a:t>P</a:t>
            </a:r>
            <a:r>
              <a:rPr sz="2000" dirty="0">
                <a:latin typeface="Calibri"/>
                <a:cs typeface="Calibri"/>
              </a:rPr>
              <a:t>e</a:t>
            </a:r>
            <a:r>
              <a:rPr sz="2000" spc="-5" dirty="0">
                <a:latin typeface="Calibri"/>
                <a:cs typeface="Calibri"/>
              </a:rPr>
              <a:t>l</a:t>
            </a:r>
            <a:r>
              <a:rPr sz="2000" dirty="0">
                <a:latin typeface="Calibri"/>
                <a:cs typeface="Calibri"/>
              </a:rPr>
              <a:t>ti</a:t>
            </a:r>
            <a:r>
              <a:rPr sz="2000" spc="-5" dirty="0">
                <a:latin typeface="Calibri"/>
                <a:cs typeface="Calibri"/>
              </a:rPr>
              <a:t>e</a:t>
            </a:r>
            <a:r>
              <a:rPr sz="2000" dirty="0">
                <a:latin typeface="Calibri"/>
                <a:cs typeface="Calibri"/>
              </a:rPr>
              <a:t>r</a:t>
            </a:r>
            <a:r>
              <a:rPr sz="2000" spc="25" dirty="0">
                <a:latin typeface="Calibri"/>
                <a:cs typeface="Calibri"/>
              </a:rPr>
              <a:t> </a:t>
            </a:r>
            <a:r>
              <a:rPr sz="2000" spc="-15" dirty="0">
                <a:latin typeface="Calibri"/>
                <a:cs typeface="Calibri"/>
              </a:rPr>
              <a:t>e</a:t>
            </a:r>
            <a:r>
              <a:rPr sz="2000" spc="-25" dirty="0">
                <a:latin typeface="Calibri"/>
                <a:cs typeface="Calibri"/>
              </a:rPr>
              <a:t>f</a:t>
            </a:r>
            <a:r>
              <a:rPr sz="2000" spc="-50" dirty="0">
                <a:latin typeface="Calibri"/>
                <a:cs typeface="Calibri"/>
              </a:rPr>
              <a:t>f</a:t>
            </a:r>
            <a:r>
              <a:rPr sz="2000" dirty="0">
                <a:latin typeface="Calibri"/>
                <a:cs typeface="Calibri"/>
              </a:rPr>
              <a:t>ect).</a:t>
            </a:r>
            <a:endParaRPr sz="2000">
              <a:latin typeface="Calibri"/>
              <a:cs typeface="Calibri"/>
            </a:endParaRPr>
          </a:p>
          <a:p>
            <a:pPr marL="1270000" lvl="1" indent="-342900">
              <a:lnSpc>
                <a:spcPct val="100000"/>
              </a:lnSpc>
              <a:buFont typeface="Arial"/>
              <a:buChar char="•"/>
              <a:tabLst>
                <a:tab pos="1270635" algn="l"/>
              </a:tabLst>
            </a:pPr>
            <a:r>
              <a:rPr sz="2000" dirty="0">
                <a:latin typeface="Calibri"/>
                <a:cs typeface="Calibri"/>
              </a:rPr>
              <a:t>In</a:t>
            </a:r>
            <a:r>
              <a:rPr sz="2000" spc="5" dirty="0">
                <a:latin typeface="Calibri"/>
                <a:cs typeface="Calibri"/>
              </a:rPr>
              <a:t>c</a:t>
            </a:r>
            <a:r>
              <a:rPr sz="2000" spc="-30" dirty="0">
                <a:latin typeface="Calibri"/>
                <a:cs typeface="Calibri"/>
              </a:rPr>
              <a:t>r</a:t>
            </a:r>
            <a:r>
              <a:rPr sz="2000" dirty="0">
                <a:latin typeface="Calibri"/>
                <a:cs typeface="Calibri"/>
              </a:rPr>
              <a:t>ease</a:t>
            </a:r>
            <a:r>
              <a:rPr sz="2000" spc="-5" dirty="0">
                <a:latin typeface="Calibri"/>
                <a:cs typeface="Calibri"/>
              </a:rPr>
              <a:t> o</a:t>
            </a:r>
            <a:r>
              <a:rPr sz="2000" dirty="0">
                <a:latin typeface="Calibri"/>
                <a:cs typeface="Calibri"/>
              </a:rPr>
              <a:t>f</a:t>
            </a:r>
            <a:r>
              <a:rPr sz="2000" spc="-10"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g</a:t>
            </a:r>
            <a:r>
              <a:rPr sz="2000" dirty="0">
                <a:latin typeface="Calibri"/>
                <a:cs typeface="Calibri"/>
              </a:rPr>
              <a:t>ene</a:t>
            </a:r>
            <a:r>
              <a:rPr sz="2000" spc="-45" dirty="0">
                <a:latin typeface="Calibri"/>
                <a:cs typeface="Calibri"/>
              </a:rPr>
              <a:t>r</a:t>
            </a:r>
            <a:r>
              <a:rPr sz="2000" spc="-25" dirty="0">
                <a:latin typeface="Calibri"/>
                <a:cs typeface="Calibri"/>
              </a:rPr>
              <a:t>a</a:t>
            </a:r>
            <a:r>
              <a:rPr sz="2000" dirty="0">
                <a:latin typeface="Calibri"/>
                <a:cs typeface="Calibri"/>
              </a:rPr>
              <a:t>tion</a:t>
            </a:r>
            <a:r>
              <a:rPr sz="2000" spc="-10" dirty="0">
                <a:latin typeface="Calibri"/>
                <a:cs typeface="Calibri"/>
              </a:rPr>
              <a:t> </a:t>
            </a:r>
            <a:r>
              <a:rPr sz="2000" dirty="0">
                <a:latin typeface="Calibri"/>
                <a:cs typeface="Calibri"/>
              </a:rPr>
              <a:t>than</a:t>
            </a:r>
            <a:r>
              <a:rPr sz="2000" spc="-25" dirty="0">
                <a:latin typeface="Calibri"/>
                <a:cs typeface="Calibri"/>
              </a:rPr>
              <a:t>k</a:t>
            </a:r>
            <a:r>
              <a:rPr sz="2000" dirty="0">
                <a:latin typeface="Calibri"/>
                <a:cs typeface="Calibri"/>
              </a:rPr>
              <a:t>s</a:t>
            </a:r>
            <a:r>
              <a:rPr sz="2000" spc="5"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a </a:t>
            </a:r>
            <a:r>
              <a:rPr sz="2000" spc="-5" dirty="0">
                <a:latin typeface="Calibri"/>
                <a:cs typeface="Calibri"/>
              </a:rPr>
              <a:t>bi</a:t>
            </a:r>
            <a:r>
              <a:rPr sz="2000" spc="25" dirty="0">
                <a:latin typeface="Calibri"/>
                <a:cs typeface="Calibri"/>
              </a:rPr>
              <a:t>g</a:t>
            </a:r>
            <a:r>
              <a:rPr sz="2000" spc="-10" dirty="0">
                <a:latin typeface="Calibri"/>
                <a:cs typeface="Calibri"/>
              </a:rPr>
              <a:t>g</a:t>
            </a:r>
            <a:r>
              <a:rPr sz="2000" dirty="0">
                <a:latin typeface="Calibri"/>
                <a:cs typeface="Calibri"/>
              </a:rPr>
              <a:t>er</a:t>
            </a:r>
            <a:r>
              <a:rPr sz="2000" spc="-25" dirty="0">
                <a:latin typeface="Calibri"/>
                <a:cs typeface="Calibri"/>
              </a:rPr>
              <a:t> 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25" dirty="0">
                <a:latin typeface="Calibri"/>
                <a:cs typeface="Calibri"/>
              </a:rPr>
              <a:t>r</a:t>
            </a:r>
            <a:r>
              <a:rPr sz="2000" dirty="0">
                <a:latin typeface="Calibri"/>
                <a:cs typeface="Calibri"/>
              </a:rPr>
              <a:t>e</a:t>
            </a:r>
            <a:r>
              <a:rPr sz="2000" spc="15" dirty="0">
                <a:latin typeface="Calibri"/>
                <a:cs typeface="Calibri"/>
              </a:rPr>
              <a:t> </a:t>
            </a:r>
            <a:r>
              <a:rPr sz="2000" spc="-5" dirty="0">
                <a:latin typeface="Calibri"/>
                <a:cs typeface="Calibri"/>
              </a:rPr>
              <a:t>di</a:t>
            </a:r>
            <a:r>
              <a:rPr sz="2000" spc="-25" dirty="0">
                <a:latin typeface="Calibri"/>
                <a:cs typeface="Calibri"/>
              </a:rPr>
              <a:t>f</a:t>
            </a:r>
            <a:r>
              <a:rPr sz="2000" spc="-50" dirty="0">
                <a:latin typeface="Calibri"/>
                <a:cs typeface="Calibri"/>
              </a:rPr>
              <a:t>f</a:t>
            </a:r>
            <a:r>
              <a:rPr sz="2000" dirty="0">
                <a:latin typeface="Calibri"/>
                <a:cs typeface="Calibri"/>
              </a:rPr>
              <a:t>e</a:t>
            </a:r>
            <a:r>
              <a:rPr sz="2000" spc="-30" dirty="0">
                <a:latin typeface="Calibri"/>
                <a:cs typeface="Calibri"/>
              </a:rPr>
              <a:t>r</a:t>
            </a:r>
            <a:r>
              <a:rPr sz="2000" dirty="0">
                <a:latin typeface="Calibri"/>
                <a:cs typeface="Calibri"/>
              </a:rPr>
              <a:t>ences</a:t>
            </a:r>
            <a:r>
              <a:rPr sz="2000" spc="15" dirty="0">
                <a:latin typeface="Calibri"/>
                <a:cs typeface="Calibri"/>
              </a:rPr>
              <a:t> </a:t>
            </a:r>
            <a:r>
              <a:rPr sz="2000" spc="-10" dirty="0">
                <a:latin typeface="Calibri"/>
                <a:cs typeface="Calibri"/>
              </a:rPr>
              <a:t>c</a:t>
            </a:r>
            <a:r>
              <a:rPr sz="2000" spc="-5" dirty="0">
                <a:latin typeface="Calibri"/>
                <a:cs typeface="Calibri"/>
              </a:rPr>
              <a:t>on</a:t>
            </a:r>
            <a:r>
              <a:rPr sz="2000" spc="5" dirty="0">
                <a:latin typeface="Calibri"/>
                <a:cs typeface="Calibri"/>
              </a:rPr>
              <a:t>d</a:t>
            </a:r>
            <a:r>
              <a:rPr sz="2000" dirty="0">
                <a:latin typeface="Calibri"/>
                <a:cs typeface="Calibri"/>
              </a:rPr>
              <a:t>it</a:t>
            </a:r>
            <a:r>
              <a:rPr sz="2000" spc="-10" dirty="0">
                <a:latin typeface="Calibri"/>
                <a:cs typeface="Calibri"/>
              </a:rPr>
              <a:t>i</a:t>
            </a:r>
            <a:r>
              <a:rPr sz="2000" spc="-5" dirty="0">
                <a:latin typeface="Calibri"/>
                <a:cs typeface="Calibri"/>
              </a:rPr>
              <a:t>on</a:t>
            </a:r>
            <a:r>
              <a:rPr sz="2000" dirty="0">
                <a:latin typeface="Calibri"/>
                <a:cs typeface="Calibri"/>
              </a:rPr>
              <a:t>s.</a:t>
            </a:r>
            <a:endParaRPr sz="2000">
              <a:latin typeface="Calibri"/>
              <a:cs typeface="Calibri"/>
            </a:endParaRPr>
          </a:p>
          <a:p>
            <a:pPr marL="1270000" lvl="1" indent="-342900">
              <a:lnSpc>
                <a:spcPct val="100000"/>
              </a:lnSpc>
              <a:buFont typeface="Arial"/>
              <a:buChar char="•"/>
              <a:tabLst>
                <a:tab pos="1270635" algn="l"/>
              </a:tabLst>
            </a:pPr>
            <a:r>
              <a:rPr sz="2000" spc="-5" dirty="0">
                <a:latin typeface="Calibri"/>
                <a:cs typeface="Calibri"/>
              </a:rPr>
              <a:t>Opt</a:t>
            </a:r>
            <a:r>
              <a:rPr sz="2000" spc="-10" dirty="0">
                <a:latin typeface="Calibri"/>
                <a:cs typeface="Calibri"/>
              </a:rPr>
              <a:t>i</a:t>
            </a:r>
            <a:r>
              <a:rPr sz="2000" dirty="0">
                <a:latin typeface="Calibri"/>
                <a:cs typeface="Calibri"/>
              </a:rPr>
              <a:t>mum</a:t>
            </a:r>
            <a:r>
              <a:rPr sz="2000" spc="-5" dirty="0">
                <a:latin typeface="Calibri"/>
                <a:cs typeface="Calibri"/>
              </a:rPr>
              <a:t> s</a:t>
            </a:r>
            <a:r>
              <a:rPr sz="2000" spc="-10" dirty="0">
                <a:latin typeface="Calibri"/>
                <a:cs typeface="Calibri"/>
              </a:rPr>
              <a:t>i</a:t>
            </a:r>
            <a:r>
              <a:rPr sz="2000" dirty="0">
                <a:latin typeface="Calibri"/>
                <a:cs typeface="Calibri"/>
              </a:rPr>
              <a:t>zing</a:t>
            </a:r>
            <a:r>
              <a:rPr sz="2000" spc="-5" dirty="0">
                <a:latin typeface="Calibri"/>
                <a:cs typeface="Calibri"/>
              </a:rPr>
              <a:t> </a:t>
            </a:r>
            <a:r>
              <a:rPr sz="2000" dirty="0">
                <a:latin typeface="Calibri"/>
                <a:cs typeface="Calibri"/>
              </a:rPr>
              <a:t>and</a:t>
            </a:r>
            <a:r>
              <a:rPr sz="2000" spc="-5" dirty="0">
                <a:latin typeface="Calibri"/>
                <a:cs typeface="Calibri"/>
              </a:rPr>
              <a:t> dim</a:t>
            </a:r>
            <a:r>
              <a:rPr sz="2000" dirty="0">
                <a:latin typeface="Calibri"/>
                <a:cs typeface="Calibri"/>
              </a:rPr>
              <a:t>ens</a:t>
            </a:r>
            <a:r>
              <a:rPr sz="2000" spc="-10" dirty="0">
                <a:latin typeface="Calibri"/>
                <a:cs typeface="Calibri"/>
              </a:rPr>
              <a:t>i</a:t>
            </a:r>
            <a:r>
              <a:rPr sz="2000" spc="-5" dirty="0">
                <a:latin typeface="Calibri"/>
                <a:cs typeface="Calibri"/>
              </a:rPr>
              <a:t>onin</a:t>
            </a:r>
            <a:r>
              <a:rPr sz="2000" dirty="0">
                <a:latin typeface="Calibri"/>
                <a:cs typeface="Calibri"/>
              </a:rPr>
              <a:t>g (</a:t>
            </a:r>
            <a:r>
              <a:rPr sz="2000" spc="-5" dirty="0">
                <a:latin typeface="Calibri"/>
                <a:cs typeface="Calibri"/>
              </a:rPr>
              <a:t>n</a:t>
            </a:r>
            <a:r>
              <a:rPr sz="2000" spc="5" dirty="0">
                <a:latin typeface="Calibri"/>
                <a:cs typeface="Calibri"/>
              </a:rPr>
              <a:t>u</a:t>
            </a:r>
            <a:r>
              <a:rPr sz="2000" dirty="0">
                <a:latin typeface="Calibri"/>
                <a:cs typeface="Calibri"/>
              </a:rPr>
              <a:t>mber</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T</a:t>
            </a:r>
            <a:r>
              <a:rPr sz="2000" spc="-25" dirty="0">
                <a:latin typeface="Calibri"/>
                <a:cs typeface="Calibri"/>
              </a:rPr>
              <a:t>E</a:t>
            </a:r>
            <a:r>
              <a:rPr sz="2000" dirty="0">
                <a:latin typeface="Calibri"/>
                <a:cs typeface="Calibri"/>
              </a:rPr>
              <a:t>Gs</a:t>
            </a:r>
            <a:r>
              <a:rPr sz="2000" spc="-5" dirty="0">
                <a:latin typeface="Calibri"/>
                <a:cs typeface="Calibri"/>
              </a:rPr>
              <a:t> </a:t>
            </a:r>
            <a:r>
              <a:rPr sz="2000" dirty="0">
                <a:latin typeface="Calibri"/>
                <a:cs typeface="Calibri"/>
              </a:rPr>
              <a:t>module</a:t>
            </a:r>
            <a:r>
              <a:rPr sz="2000" spc="-15" dirty="0">
                <a:latin typeface="Calibri"/>
                <a:cs typeface="Calibri"/>
              </a:rPr>
              <a:t>s</a:t>
            </a:r>
            <a:r>
              <a:rPr sz="2000" dirty="0">
                <a:latin typeface="Calibri"/>
                <a:cs typeface="Calibri"/>
              </a:rPr>
              <a:t>,</a:t>
            </a:r>
            <a:r>
              <a:rPr sz="2000" spc="-5" dirty="0">
                <a:latin typeface="Calibri"/>
                <a:cs typeface="Calibri"/>
              </a:rPr>
              <a:t> </a:t>
            </a:r>
            <a:r>
              <a:rPr sz="2000" dirty="0">
                <a:latin typeface="Calibri"/>
                <a:cs typeface="Calibri"/>
              </a:rPr>
              <a:t>ar</a:t>
            </a:r>
            <a:r>
              <a:rPr sz="2000" spc="-45" dirty="0">
                <a:latin typeface="Calibri"/>
                <a:cs typeface="Calibri"/>
              </a:rPr>
              <a:t>r</a:t>
            </a:r>
            <a:r>
              <a:rPr sz="2000" dirty="0">
                <a:latin typeface="Calibri"/>
                <a:cs typeface="Calibri"/>
              </a:rPr>
              <a:t>ange</a:t>
            </a:r>
            <a:r>
              <a:rPr sz="2000" spc="-15" dirty="0">
                <a:latin typeface="Calibri"/>
                <a:cs typeface="Calibri"/>
              </a:rPr>
              <a:t>m</a:t>
            </a:r>
            <a:r>
              <a:rPr sz="2000" dirty="0">
                <a:latin typeface="Calibri"/>
                <a:cs typeface="Calibri"/>
              </a:rPr>
              <a:t>e</a:t>
            </a:r>
            <a:r>
              <a:rPr sz="2000" spc="-25" dirty="0">
                <a:latin typeface="Calibri"/>
                <a:cs typeface="Calibri"/>
              </a:rPr>
              <a:t>n</a:t>
            </a:r>
            <a:r>
              <a:rPr sz="2000" dirty="0">
                <a:latin typeface="Calibri"/>
                <a:cs typeface="Calibri"/>
              </a:rPr>
              <a:t>t,</a:t>
            </a:r>
            <a:endParaRPr sz="2000">
              <a:latin typeface="Calibri"/>
              <a:cs typeface="Calibri"/>
            </a:endParaRPr>
          </a:p>
          <a:p>
            <a:pPr marL="1270000">
              <a:lnSpc>
                <a:spcPct val="100000"/>
              </a:lnSpc>
            </a:pPr>
            <a:r>
              <a:rPr sz="2000" spc="-5" dirty="0">
                <a:latin typeface="Calibri"/>
                <a:cs typeface="Calibri"/>
              </a:rPr>
              <a:t>placem</a:t>
            </a:r>
            <a:r>
              <a:rPr sz="2000" dirty="0">
                <a:latin typeface="Calibri"/>
                <a:cs typeface="Calibri"/>
              </a:rPr>
              <a:t>e</a:t>
            </a:r>
            <a:r>
              <a:rPr sz="2000" spc="-25" dirty="0">
                <a:latin typeface="Calibri"/>
                <a:cs typeface="Calibri"/>
              </a:rPr>
              <a:t>n</a:t>
            </a:r>
            <a:r>
              <a:rPr sz="2000" spc="-5" dirty="0">
                <a:latin typeface="Calibri"/>
                <a:cs typeface="Calibri"/>
              </a:rPr>
              <a:t>t).</a:t>
            </a:r>
            <a:endParaRPr sz="2000">
              <a:latin typeface="Calibri"/>
              <a:cs typeface="Calibri"/>
            </a:endParaRPr>
          </a:p>
        </p:txBody>
      </p:sp>
      <p:sp>
        <p:nvSpPr>
          <p:cNvPr id="4" name="object 4"/>
          <p:cNvSpPr txBox="1"/>
          <p:nvPr/>
        </p:nvSpPr>
        <p:spPr>
          <a:xfrm>
            <a:off x="78739" y="4669154"/>
            <a:ext cx="6374130" cy="124523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b="1" spc="-105" dirty="0">
                <a:latin typeface="Calibri"/>
                <a:cs typeface="Calibri"/>
              </a:rPr>
              <a:t>T</a:t>
            </a:r>
            <a:r>
              <a:rPr sz="2000" b="1" dirty="0">
                <a:latin typeface="Calibri"/>
                <a:cs typeface="Calibri"/>
              </a:rPr>
              <a:t>urbo</a:t>
            </a:r>
            <a:r>
              <a:rPr sz="2000" b="1" spc="-30" dirty="0">
                <a:latin typeface="Calibri"/>
                <a:cs typeface="Calibri"/>
              </a:rPr>
              <a:t>g</a:t>
            </a:r>
            <a:r>
              <a:rPr sz="2000" b="1" spc="-5" dirty="0">
                <a:latin typeface="Calibri"/>
                <a:cs typeface="Calibri"/>
              </a:rPr>
              <a:t>ene</a:t>
            </a:r>
            <a:r>
              <a:rPr sz="2000" b="1" spc="-50" dirty="0">
                <a:latin typeface="Calibri"/>
                <a:cs typeface="Calibri"/>
              </a:rPr>
              <a:t>r</a:t>
            </a:r>
            <a:r>
              <a:rPr sz="2000" b="1" spc="-30" dirty="0">
                <a:latin typeface="Calibri"/>
                <a:cs typeface="Calibri"/>
              </a:rPr>
              <a:t>a</a:t>
            </a:r>
            <a:r>
              <a:rPr sz="2000" b="1" spc="-25" dirty="0">
                <a:latin typeface="Calibri"/>
                <a:cs typeface="Calibri"/>
              </a:rPr>
              <a:t>t</a:t>
            </a:r>
            <a:r>
              <a:rPr sz="2000" b="1" dirty="0">
                <a:latin typeface="Calibri"/>
                <a:cs typeface="Calibri"/>
              </a:rPr>
              <a:t>or</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1270000" lvl="1" indent="-342900">
              <a:lnSpc>
                <a:spcPct val="100000"/>
              </a:lnSpc>
              <a:buFont typeface="Arial"/>
              <a:buChar char="•"/>
              <a:tabLst>
                <a:tab pos="1270635" algn="l"/>
              </a:tabLst>
            </a:pPr>
            <a:r>
              <a:rPr sz="2000" spc="-5" dirty="0">
                <a:latin typeface="Calibri"/>
                <a:cs typeface="Calibri"/>
              </a:rPr>
              <a:t>Conside</a:t>
            </a:r>
            <a:r>
              <a:rPr sz="2000" spc="-30" dirty="0">
                <a:latin typeface="Calibri"/>
                <a:cs typeface="Calibri"/>
              </a:rPr>
              <a:t>r</a:t>
            </a:r>
            <a:r>
              <a:rPr sz="2000" dirty="0">
                <a:latin typeface="Calibri"/>
                <a:cs typeface="Calibri"/>
              </a:rPr>
              <a:t>ed</a:t>
            </a:r>
            <a:r>
              <a:rPr sz="2000" spc="-10" dirty="0">
                <a:latin typeface="Calibri"/>
                <a:cs typeface="Calibri"/>
              </a:rPr>
              <a:t> </a:t>
            </a:r>
            <a:r>
              <a:rPr sz="2000" dirty="0">
                <a:latin typeface="Calibri"/>
                <a:cs typeface="Calibri"/>
              </a:rPr>
              <a:t>as m</a:t>
            </a:r>
            <a:r>
              <a:rPr sz="2000" spc="-30" dirty="0">
                <a:latin typeface="Calibri"/>
                <a:cs typeface="Calibri"/>
              </a:rPr>
              <a:t>a</a:t>
            </a:r>
            <a:r>
              <a:rPr sz="2000" dirty="0">
                <a:latin typeface="Calibri"/>
                <a:cs typeface="Calibri"/>
              </a:rPr>
              <a:t>tu</a:t>
            </a:r>
            <a:r>
              <a:rPr sz="2000" spc="-25" dirty="0">
                <a:latin typeface="Calibri"/>
                <a:cs typeface="Calibri"/>
              </a:rPr>
              <a:t>r</a:t>
            </a:r>
            <a:r>
              <a:rPr sz="2000" dirty="0">
                <a:latin typeface="Calibri"/>
                <a:cs typeface="Calibri"/>
              </a:rPr>
              <a:t>e</a:t>
            </a:r>
            <a:r>
              <a:rPr sz="2000" spc="15" dirty="0">
                <a:latin typeface="Calibri"/>
                <a:cs typeface="Calibri"/>
              </a:rPr>
              <a:t> </a:t>
            </a:r>
            <a:r>
              <a:rPr sz="2000" spc="-25" dirty="0">
                <a:latin typeface="Calibri"/>
                <a:cs typeface="Calibri"/>
              </a:rPr>
              <a:t>t</a:t>
            </a:r>
            <a:r>
              <a:rPr sz="2000" dirty="0">
                <a:latin typeface="Calibri"/>
                <a:cs typeface="Calibri"/>
              </a:rPr>
              <a:t>ech</a:t>
            </a:r>
            <a:r>
              <a:rPr sz="2000" spc="-5" dirty="0">
                <a:latin typeface="Calibri"/>
                <a:cs typeface="Calibri"/>
              </a:rPr>
              <a:t>nolog</a:t>
            </a:r>
            <a:r>
              <a:rPr sz="2000" spc="-120" dirty="0">
                <a:latin typeface="Calibri"/>
                <a:cs typeface="Calibri"/>
              </a:rPr>
              <a:t>y</a:t>
            </a:r>
            <a:r>
              <a:rPr sz="2000" dirty="0">
                <a:latin typeface="Calibri"/>
                <a:cs typeface="Calibri"/>
              </a:rPr>
              <a:t>.</a:t>
            </a:r>
            <a:endParaRPr sz="2000">
              <a:latin typeface="Calibri"/>
              <a:cs typeface="Calibri"/>
            </a:endParaRPr>
          </a:p>
          <a:p>
            <a:pPr marL="1270000" lvl="1" indent="-342900">
              <a:lnSpc>
                <a:spcPct val="100000"/>
              </a:lnSpc>
              <a:buFont typeface="Arial"/>
              <a:buChar char="•"/>
              <a:tabLst>
                <a:tab pos="1270635" algn="l"/>
              </a:tabLst>
            </a:pPr>
            <a:r>
              <a:rPr sz="2000" spc="-5" dirty="0">
                <a:latin typeface="Calibri"/>
                <a:cs typeface="Calibri"/>
              </a:rPr>
              <a:t>I</a:t>
            </a:r>
            <a:r>
              <a:rPr sz="2000" dirty="0">
                <a:latin typeface="Calibri"/>
                <a:cs typeface="Calibri"/>
              </a:rPr>
              <a:t>t</a:t>
            </a:r>
            <a:r>
              <a:rPr sz="2000" spc="-10" dirty="0">
                <a:latin typeface="Calibri"/>
                <a:cs typeface="Calibri"/>
              </a:rPr>
              <a:t> w</a:t>
            </a:r>
            <a:r>
              <a:rPr sz="2000" dirty="0">
                <a:latin typeface="Calibri"/>
                <a:cs typeface="Calibri"/>
              </a:rPr>
              <a:t>i</a:t>
            </a:r>
            <a:r>
              <a:rPr sz="2000" spc="-10" dirty="0">
                <a:latin typeface="Calibri"/>
                <a:cs typeface="Calibri"/>
              </a:rPr>
              <a:t>l</a:t>
            </a:r>
            <a:r>
              <a:rPr sz="2000" dirty="0">
                <a:latin typeface="Calibri"/>
                <a:cs typeface="Calibri"/>
              </a:rPr>
              <a:t>l</a:t>
            </a:r>
            <a:r>
              <a:rPr sz="2000" spc="10" dirty="0">
                <a:latin typeface="Calibri"/>
                <a:cs typeface="Calibri"/>
              </a:rPr>
              <a:t> </a:t>
            </a:r>
            <a:r>
              <a:rPr sz="2000" spc="-5" dirty="0">
                <a:latin typeface="Calibri"/>
                <a:cs typeface="Calibri"/>
              </a:rPr>
              <a:t>no</a:t>
            </a:r>
            <a:r>
              <a:rPr sz="2000" dirty="0">
                <a:latin typeface="Calibri"/>
                <a:cs typeface="Calibri"/>
              </a:rPr>
              <a:t>t</a:t>
            </a:r>
            <a:r>
              <a:rPr sz="2000" spc="-10" dirty="0">
                <a:latin typeface="Calibri"/>
                <a:cs typeface="Calibri"/>
              </a:rPr>
              <a:t> </a:t>
            </a:r>
            <a:r>
              <a:rPr sz="2000" spc="-5" dirty="0">
                <a:latin typeface="Calibri"/>
                <a:cs typeface="Calibri"/>
              </a:rPr>
              <a:t>b</a:t>
            </a:r>
            <a:r>
              <a:rPr sz="2000" dirty="0">
                <a:latin typeface="Calibri"/>
                <a:cs typeface="Calibri"/>
              </a:rPr>
              <a:t>e</a:t>
            </a:r>
            <a:r>
              <a:rPr sz="2000" spc="-10" dirty="0">
                <a:latin typeface="Calibri"/>
                <a:cs typeface="Calibri"/>
              </a:rPr>
              <a:t> </a:t>
            </a:r>
            <a:r>
              <a:rPr sz="2000" dirty="0">
                <a:latin typeface="Calibri"/>
                <a:cs typeface="Calibri"/>
              </a:rPr>
              <a:t>i</a:t>
            </a:r>
            <a:r>
              <a:rPr sz="2000" spc="-40" dirty="0">
                <a:latin typeface="Calibri"/>
                <a:cs typeface="Calibri"/>
              </a:rPr>
              <a:t>n</a:t>
            </a:r>
            <a:r>
              <a:rPr sz="2000" spc="-30" dirty="0">
                <a:latin typeface="Calibri"/>
                <a:cs typeface="Calibri"/>
              </a:rPr>
              <a:t>v</a:t>
            </a:r>
            <a:r>
              <a:rPr sz="2000" dirty="0">
                <a:latin typeface="Calibri"/>
                <a:cs typeface="Calibri"/>
              </a:rPr>
              <a:t>e</a:t>
            </a:r>
            <a:r>
              <a:rPr sz="2000" spc="-30" dirty="0">
                <a:latin typeface="Calibri"/>
                <a:cs typeface="Calibri"/>
              </a:rPr>
              <a:t>s</a:t>
            </a:r>
            <a:r>
              <a:rPr sz="2000" dirty="0">
                <a:latin typeface="Calibri"/>
                <a:cs typeface="Calibri"/>
              </a:rPr>
              <a:t>ti</a:t>
            </a:r>
            <a:r>
              <a:rPr sz="2000" spc="-35" dirty="0">
                <a:latin typeface="Calibri"/>
                <a:cs typeface="Calibri"/>
              </a:rPr>
              <a:t>g</a:t>
            </a:r>
            <a:r>
              <a:rPr sz="2000" spc="-25" dirty="0">
                <a:latin typeface="Calibri"/>
                <a:cs typeface="Calibri"/>
              </a:rPr>
              <a:t>at</a:t>
            </a:r>
            <a:r>
              <a:rPr sz="2000" dirty="0">
                <a:latin typeface="Calibri"/>
                <a:cs typeface="Calibri"/>
              </a:rPr>
              <a:t>ed</a:t>
            </a:r>
            <a:r>
              <a:rPr sz="2000" spc="5" dirty="0">
                <a:latin typeface="Calibri"/>
                <a:cs typeface="Calibri"/>
              </a:rPr>
              <a:t> </a:t>
            </a:r>
            <a:r>
              <a:rPr sz="2000" dirty="0">
                <a:latin typeface="Calibri"/>
                <a:cs typeface="Calibri"/>
              </a:rPr>
              <a:t>in</a:t>
            </a:r>
            <a:r>
              <a:rPr sz="2000" spc="-5" dirty="0">
                <a:latin typeface="Calibri"/>
                <a:cs typeface="Calibri"/>
              </a:rPr>
              <a:t> </a:t>
            </a:r>
            <a:r>
              <a:rPr sz="2000" dirty="0">
                <a:latin typeface="Calibri"/>
                <a:cs typeface="Calibri"/>
              </a:rPr>
              <a:t>this</a:t>
            </a:r>
            <a:r>
              <a:rPr sz="2000" spc="-5" dirty="0">
                <a:latin typeface="Calibri"/>
                <a:cs typeface="Calibri"/>
              </a:rPr>
              <a:t> </a:t>
            </a:r>
            <a:r>
              <a:rPr sz="2000" dirty="0">
                <a:latin typeface="Calibri"/>
                <a:cs typeface="Calibri"/>
              </a:rPr>
              <a:t>P</a:t>
            </a:r>
            <a:r>
              <a:rPr sz="2000" spc="-50" dirty="0">
                <a:latin typeface="Calibri"/>
                <a:cs typeface="Calibri"/>
              </a:rPr>
              <a:t>r</a:t>
            </a:r>
            <a:r>
              <a:rPr sz="2000" spc="-5" dirty="0">
                <a:latin typeface="Calibri"/>
                <a:cs typeface="Calibri"/>
              </a:rPr>
              <a:t>ojec</a:t>
            </a:r>
            <a:r>
              <a:rPr sz="2000" dirty="0">
                <a:latin typeface="Calibri"/>
                <a:cs typeface="Calibri"/>
              </a:rPr>
              <a:t>t</a:t>
            </a:r>
            <a:r>
              <a:rPr sz="2000" spc="20" dirty="0">
                <a:latin typeface="Calibri"/>
                <a:cs typeface="Calibri"/>
              </a:rPr>
              <a:t> </a:t>
            </a:r>
            <a:r>
              <a:rPr sz="2000" dirty="0">
                <a:latin typeface="Calibri"/>
                <a:cs typeface="Calibri"/>
              </a:rPr>
              <a:t>but</a:t>
            </a:r>
            <a:r>
              <a:rPr sz="2000" spc="-20" dirty="0">
                <a:latin typeface="Calibri"/>
                <a:cs typeface="Calibri"/>
              </a:rPr>
              <a:t> </a:t>
            </a:r>
            <a:r>
              <a:rPr sz="2000" spc="-5" dirty="0">
                <a:latin typeface="Calibri"/>
                <a:cs typeface="Calibri"/>
              </a:rPr>
              <a:t>used</a:t>
            </a:r>
            <a:r>
              <a:rPr sz="2000" dirty="0">
                <a:latin typeface="Calibri"/>
                <a:cs typeface="Calibri"/>
              </a:rPr>
              <a:t>.</a:t>
            </a:r>
            <a:endParaRPr sz="2000">
              <a:latin typeface="Calibri"/>
              <a:cs typeface="Calibri"/>
            </a:endParaRPr>
          </a:p>
        </p:txBody>
      </p:sp>
      <p:sp>
        <p:nvSpPr>
          <p:cNvPr id="5" name="object 5"/>
          <p:cNvSpPr/>
          <p:nvPr/>
        </p:nvSpPr>
        <p:spPr>
          <a:xfrm>
            <a:off x="7318247" y="3429000"/>
            <a:ext cx="2314955" cy="21153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347078" y="4307713"/>
            <a:ext cx="865505" cy="246379"/>
          </a:xfrm>
          <a:custGeom>
            <a:avLst/>
            <a:gdLst/>
            <a:ahLst/>
            <a:cxnLst/>
            <a:rect l="l" t="t" r="r" b="b"/>
            <a:pathLst>
              <a:path w="865504" h="246379">
                <a:moveTo>
                  <a:pt x="0" y="44576"/>
                </a:moveTo>
                <a:lnTo>
                  <a:pt x="36934" y="78457"/>
                </a:lnTo>
                <a:lnTo>
                  <a:pt x="75617" y="109297"/>
                </a:lnTo>
                <a:lnTo>
                  <a:pt x="115852" y="137072"/>
                </a:lnTo>
                <a:lnTo>
                  <a:pt x="157440" y="161757"/>
                </a:lnTo>
                <a:lnTo>
                  <a:pt x="200184" y="183328"/>
                </a:lnTo>
                <a:lnTo>
                  <a:pt x="243886" y="201760"/>
                </a:lnTo>
                <a:lnTo>
                  <a:pt x="288350" y="217029"/>
                </a:lnTo>
                <a:lnTo>
                  <a:pt x="333377" y="229111"/>
                </a:lnTo>
                <a:lnTo>
                  <a:pt x="378770" y="237981"/>
                </a:lnTo>
                <a:lnTo>
                  <a:pt x="424331" y="243615"/>
                </a:lnTo>
                <a:lnTo>
                  <a:pt x="469863" y="245988"/>
                </a:lnTo>
                <a:lnTo>
                  <a:pt x="515169" y="245076"/>
                </a:lnTo>
                <a:lnTo>
                  <a:pt x="560051" y="240854"/>
                </a:lnTo>
                <a:lnTo>
                  <a:pt x="604310" y="233298"/>
                </a:lnTo>
                <a:lnTo>
                  <a:pt x="647751" y="222384"/>
                </a:lnTo>
                <a:lnTo>
                  <a:pt x="690175" y="208087"/>
                </a:lnTo>
                <a:lnTo>
                  <a:pt x="731384" y="190382"/>
                </a:lnTo>
                <a:lnTo>
                  <a:pt x="771182" y="169245"/>
                </a:lnTo>
                <a:lnTo>
                  <a:pt x="792139" y="155749"/>
                </a:lnTo>
                <a:lnTo>
                  <a:pt x="382747" y="155749"/>
                </a:lnTo>
                <a:lnTo>
                  <a:pt x="334046" y="155057"/>
                </a:lnTo>
                <a:lnTo>
                  <a:pt x="285111" y="150586"/>
                </a:lnTo>
                <a:lnTo>
                  <a:pt x="236182" y="142338"/>
                </a:lnTo>
                <a:lnTo>
                  <a:pt x="187497" y="130318"/>
                </a:lnTo>
                <a:lnTo>
                  <a:pt x="139297" y="114528"/>
                </a:lnTo>
                <a:lnTo>
                  <a:pt x="91821" y="94972"/>
                </a:lnTo>
                <a:lnTo>
                  <a:pt x="45309" y="71654"/>
                </a:lnTo>
                <a:lnTo>
                  <a:pt x="0" y="44576"/>
                </a:lnTo>
                <a:close/>
              </a:path>
              <a:path w="865504" h="246379">
                <a:moveTo>
                  <a:pt x="863996" y="144653"/>
                </a:moveTo>
                <a:lnTo>
                  <a:pt x="809371" y="144653"/>
                </a:lnTo>
                <a:lnTo>
                  <a:pt x="865504" y="189737"/>
                </a:lnTo>
                <a:lnTo>
                  <a:pt x="863996" y="144653"/>
                </a:lnTo>
                <a:close/>
              </a:path>
              <a:path w="865504" h="246379">
                <a:moveTo>
                  <a:pt x="859154" y="0"/>
                </a:moveTo>
                <a:lnTo>
                  <a:pt x="640842" y="9525"/>
                </a:lnTo>
                <a:lnTo>
                  <a:pt x="696976" y="54482"/>
                </a:lnTo>
                <a:lnTo>
                  <a:pt x="656621" y="80342"/>
                </a:lnTo>
                <a:lnTo>
                  <a:pt x="614355" y="102398"/>
                </a:lnTo>
                <a:lnTo>
                  <a:pt x="570418" y="120655"/>
                </a:lnTo>
                <a:lnTo>
                  <a:pt x="525050" y="135115"/>
                </a:lnTo>
                <a:lnTo>
                  <a:pt x="478488" y="145781"/>
                </a:lnTo>
                <a:lnTo>
                  <a:pt x="430975" y="152659"/>
                </a:lnTo>
                <a:lnTo>
                  <a:pt x="382747" y="155749"/>
                </a:lnTo>
                <a:lnTo>
                  <a:pt x="792139" y="155749"/>
                </a:lnTo>
                <a:lnTo>
                  <a:pt x="809371" y="144653"/>
                </a:lnTo>
                <a:lnTo>
                  <a:pt x="863996" y="144653"/>
                </a:lnTo>
                <a:lnTo>
                  <a:pt x="859154" y="0"/>
                </a:lnTo>
                <a:close/>
              </a:path>
            </a:pathLst>
          </a:custGeom>
          <a:solidFill>
            <a:srgbClr val="2C2CB8"/>
          </a:solidFill>
        </p:spPr>
        <p:txBody>
          <a:bodyPr wrap="square" lIns="0" tIns="0" rIns="0" bIns="0" rtlCol="0"/>
          <a:lstStyle/>
          <a:p>
            <a:endParaRPr/>
          </a:p>
        </p:txBody>
      </p:sp>
      <p:sp>
        <p:nvSpPr>
          <p:cNvPr id="7" name="object 7"/>
          <p:cNvSpPr/>
          <p:nvPr/>
        </p:nvSpPr>
        <p:spPr>
          <a:xfrm>
            <a:off x="6031904" y="3458845"/>
            <a:ext cx="369570" cy="941705"/>
          </a:xfrm>
          <a:custGeom>
            <a:avLst/>
            <a:gdLst/>
            <a:ahLst/>
            <a:cxnLst/>
            <a:rect l="l" t="t" r="r" b="b"/>
            <a:pathLst>
              <a:path w="369570" h="941704">
                <a:moveTo>
                  <a:pt x="116038" y="0"/>
                </a:moveTo>
                <a:lnTo>
                  <a:pt x="89385" y="36324"/>
                </a:lnTo>
                <a:lnTo>
                  <a:pt x="66266" y="74268"/>
                </a:lnTo>
                <a:lnTo>
                  <a:pt x="46649" y="113642"/>
                </a:lnTo>
                <a:lnTo>
                  <a:pt x="30502" y="154258"/>
                </a:lnTo>
                <a:lnTo>
                  <a:pt x="17795" y="195926"/>
                </a:lnTo>
                <a:lnTo>
                  <a:pt x="8497" y="238457"/>
                </a:lnTo>
                <a:lnTo>
                  <a:pt x="2575" y="281662"/>
                </a:lnTo>
                <a:lnTo>
                  <a:pt x="0" y="325351"/>
                </a:lnTo>
                <a:lnTo>
                  <a:pt x="738" y="369335"/>
                </a:lnTo>
                <a:lnTo>
                  <a:pt x="4760" y="413425"/>
                </a:lnTo>
                <a:lnTo>
                  <a:pt x="12034" y="457432"/>
                </a:lnTo>
                <a:lnTo>
                  <a:pt x="22529" y="501166"/>
                </a:lnTo>
                <a:lnTo>
                  <a:pt x="36213" y="544438"/>
                </a:lnTo>
                <a:lnTo>
                  <a:pt x="53055" y="587059"/>
                </a:lnTo>
                <a:lnTo>
                  <a:pt x="73025" y="628840"/>
                </a:lnTo>
                <a:lnTo>
                  <a:pt x="96089" y="669591"/>
                </a:lnTo>
                <a:lnTo>
                  <a:pt x="122219" y="709124"/>
                </a:lnTo>
                <a:lnTo>
                  <a:pt x="151381" y="747248"/>
                </a:lnTo>
                <a:lnTo>
                  <a:pt x="183545" y="783775"/>
                </a:lnTo>
                <a:lnTo>
                  <a:pt x="218680" y="818516"/>
                </a:lnTo>
                <a:lnTo>
                  <a:pt x="256754" y="851280"/>
                </a:lnTo>
                <a:lnTo>
                  <a:pt x="369022" y="941323"/>
                </a:lnTo>
                <a:lnTo>
                  <a:pt x="330949" y="908576"/>
                </a:lnTo>
                <a:lnTo>
                  <a:pt x="295816" y="873851"/>
                </a:lnTo>
                <a:lnTo>
                  <a:pt x="263656" y="837338"/>
                </a:lnTo>
                <a:lnTo>
                  <a:pt x="234499" y="799227"/>
                </a:lnTo>
                <a:lnTo>
                  <a:pt x="208376" y="759705"/>
                </a:lnTo>
                <a:lnTo>
                  <a:pt x="185318" y="718964"/>
                </a:lnTo>
                <a:lnTo>
                  <a:pt x="165356" y="677192"/>
                </a:lnTo>
                <a:lnTo>
                  <a:pt x="148522" y="634578"/>
                </a:lnTo>
                <a:lnTo>
                  <a:pt x="134847" y="591312"/>
                </a:lnTo>
                <a:lnTo>
                  <a:pt x="124361" y="547584"/>
                </a:lnTo>
                <a:lnTo>
                  <a:pt x="117096" y="503581"/>
                </a:lnTo>
                <a:lnTo>
                  <a:pt x="113083" y="459495"/>
                </a:lnTo>
                <a:lnTo>
                  <a:pt x="112353" y="415514"/>
                </a:lnTo>
                <a:lnTo>
                  <a:pt x="114937" y="371827"/>
                </a:lnTo>
                <a:lnTo>
                  <a:pt x="120867" y="328624"/>
                </a:lnTo>
                <a:lnTo>
                  <a:pt x="130172" y="286095"/>
                </a:lnTo>
                <a:lnTo>
                  <a:pt x="142885" y="244427"/>
                </a:lnTo>
                <a:lnTo>
                  <a:pt x="159037" y="203812"/>
                </a:lnTo>
                <a:lnTo>
                  <a:pt x="178658" y="164438"/>
                </a:lnTo>
                <a:lnTo>
                  <a:pt x="201779" y="126494"/>
                </a:lnTo>
                <a:lnTo>
                  <a:pt x="228433" y="90169"/>
                </a:lnTo>
                <a:lnTo>
                  <a:pt x="116038" y="0"/>
                </a:lnTo>
                <a:close/>
              </a:path>
            </a:pathLst>
          </a:custGeom>
          <a:solidFill>
            <a:srgbClr val="232394"/>
          </a:solidFill>
        </p:spPr>
        <p:txBody>
          <a:bodyPr wrap="square" lIns="0" tIns="0" rIns="0" bIns="0" rtlCol="0"/>
          <a:lstStyle/>
          <a:p>
            <a:endParaRPr/>
          </a:p>
        </p:txBody>
      </p:sp>
      <p:sp>
        <p:nvSpPr>
          <p:cNvPr id="8" name="object 8"/>
          <p:cNvSpPr/>
          <p:nvPr/>
        </p:nvSpPr>
        <p:spPr>
          <a:xfrm>
            <a:off x="6017699" y="3445255"/>
            <a:ext cx="1209675" cy="1122680"/>
          </a:xfrm>
          <a:custGeom>
            <a:avLst/>
            <a:gdLst/>
            <a:ahLst/>
            <a:cxnLst/>
            <a:rect l="l" t="t" r="r" b="b"/>
            <a:pathLst>
              <a:path w="1209675" h="1122679">
                <a:moveTo>
                  <a:pt x="348332" y="945426"/>
                </a:moveTo>
                <a:lnTo>
                  <a:pt x="396562" y="984250"/>
                </a:lnTo>
                <a:lnTo>
                  <a:pt x="442155" y="1014730"/>
                </a:lnTo>
                <a:lnTo>
                  <a:pt x="489272" y="1042670"/>
                </a:lnTo>
                <a:lnTo>
                  <a:pt x="537786" y="1065530"/>
                </a:lnTo>
                <a:lnTo>
                  <a:pt x="612208" y="1093470"/>
                </a:lnTo>
                <a:lnTo>
                  <a:pt x="662881" y="1107440"/>
                </a:lnTo>
                <a:lnTo>
                  <a:pt x="739335" y="1120140"/>
                </a:lnTo>
                <a:lnTo>
                  <a:pt x="790516" y="1122680"/>
                </a:lnTo>
                <a:lnTo>
                  <a:pt x="841316" y="1122680"/>
                </a:lnTo>
                <a:lnTo>
                  <a:pt x="891608" y="1117600"/>
                </a:lnTo>
                <a:lnTo>
                  <a:pt x="941138" y="1109980"/>
                </a:lnTo>
                <a:lnTo>
                  <a:pt x="965649" y="1103630"/>
                </a:lnTo>
                <a:lnTo>
                  <a:pt x="993610" y="1094740"/>
                </a:lnTo>
                <a:lnTo>
                  <a:pt x="790643" y="1094740"/>
                </a:lnTo>
                <a:lnTo>
                  <a:pt x="766386" y="1093470"/>
                </a:lnTo>
                <a:lnTo>
                  <a:pt x="717364" y="1088390"/>
                </a:lnTo>
                <a:lnTo>
                  <a:pt x="692980" y="1084580"/>
                </a:lnTo>
                <a:lnTo>
                  <a:pt x="668596" y="1078230"/>
                </a:lnTo>
                <a:lnTo>
                  <a:pt x="644339" y="1073150"/>
                </a:lnTo>
                <a:lnTo>
                  <a:pt x="596206" y="1057910"/>
                </a:lnTo>
                <a:lnTo>
                  <a:pt x="525213" y="1028700"/>
                </a:lnTo>
                <a:lnTo>
                  <a:pt x="479366" y="1004570"/>
                </a:lnTo>
                <a:lnTo>
                  <a:pt x="449418" y="985825"/>
                </a:lnTo>
                <a:lnTo>
                  <a:pt x="386783" y="957580"/>
                </a:lnTo>
                <a:lnTo>
                  <a:pt x="381626" y="954598"/>
                </a:lnTo>
                <a:lnTo>
                  <a:pt x="348332" y="945426"/>
                </a:lnTo>
                <a:close/>
              </a:path>
              <a:path w="1209675" h="1122679">
                <a:moveTo>
                  <a:pt x="1136083" y="991870"/>
                </a:moveTo>
                <a:lnTo>
                  <a:pt x="1089728" y="1022350"/>
                </a:lnTo>
                <a:lnTo>
                  <a:pt x="1047437" y="1043940"/>
                </a:lnTo>
                <a:lnTo>
                  <a:pt x="1003241" y="1061720"/>
                </a:lnTo>
                <a:lnTo>
                  <a:pt x="934534" y="1082040"/>
                </a:lnTo>
                <a:lnTo>
                  <a:pt x="887290" y="1089660"/>
                </a:lnTo>
                <a:lnTo>
                  <a:pt x="815154" y="1094740"/>
                </a:lnTo>
                <a:lnTo>
                  <a:pt x="993610" y="1094740"/>
                </a:lnTo>
                <a:lnTo>
                  <a:pt x="1036896" y="1079500"/>
                </a:lnTo>
                <a:lnTo>
                  <a:pt x="1082489" y="1059180"/>
                </a:lnTo>
                <a:lnTo>
                  <a:pt x="1126177" y="1033780"/>
                </a:lnTo>
                <a:lnTo>
                  <a:pt x="1138390" y="1025487"/>
                </a:lnTo>
                <a:lnTo>
                  <a:pt x="1129860" y="1018540"/>
                </a:lnTo>
                <a:lnTo>
                  <a:pt x="1175026" y="1018540"/>
                </a:lnTo>
                <a:lnTo>
                  <a:pt x="1142941" y="993140"/>
                </a:lnTo>
                <a:lnTo>
                  <a:pt x="1136083" y="991870"/>
                </a:lnTo>
                <a:close/>
              </a:path>
              <a:path w="1209675" h="1122679">
                <a:moveTo>
                  <a:pt x="1175026" y="1018540"/>
                </a:moveTo>
                <a:lnTo>
                  <a:pt x="1129860" y="1018540"/>
                </a:lnTo>
                <a:lnTo>
                  <a:pt x="1146751" y="1019810"/>
                </a:lnTo>
                <a:lnTo>
                  <a:pt x="1138390" y="1025487"/>
                </a:lnTo>
                <a:lnTo>
                  <a:pt x="1185994" y="1064260"/>
                </a:lnTo>
                <a:lnTo>
                  <a:pt x="1190312" y="1066800"/>
                </a:lnTo>
                <a:lnTo>
                  <a:pt x="1196281" y="1068070"/>
                </a:lnTo>
                <a:lnTo>
                  <a:pt x="1201361" y="1065530"/>
                </a:lnTo>
                <a:lnTo>
                  <a:pt x="1206314" y="1062990"/>
                </a:lnTo>
                <a:lnTo>
                  <a:pt x="1209362" y="1057910"/>
                </a:lnTo>
                <a:lnTo>
                  <a:pt x="1209235" y="1052830"/>
                </a:lnTo>
                <a:lnTo>
                  <a:pt x="1180660" y="1052830"/>
                </a:lnTo>
                <a:lnTo>
                  <a:pt x="1179632" y="1022186"/>
                </a:lnTo>
                <a:lnTo>
                  <a:pt x="1175026" y="1018540"/>
                </a:lnTo>
                <a:close/>
              </a:path>
              <a:path w="1209675" h="1122679">
                <a:moveTo>
                  <a:pt x="1179632" y="1022186"/>
                </a:moveTo>
                <a:lnTo>
                  <a:pt x="1180660" y="1052830"/>
                </a:lnTo>
                <a:lnTo>
                  <a:pt x="1203901" y="1041400"/>
                </a:lnTo>
                <a:lnTo>
                  <a:pt x="1179632" y="1022186"/>
                </a:lnTo>
                <a:close/>
              </a:path>
              <a:path w="1209675" h="1122679">
                <a:moveTo>
                  <a:pt x="1202928" y="863600"/>
                </a:moveTo>
                <a:lnTo>
                  <a:pt x="1174310" y="863600"/>
                </a:lnTo>
                <a:lnTo>
                  <a:pt x="1189296" y="877570"/>
                </a:lnTo>
                <a:lnTo>
                  <a:pt x="1174799" y="878160"/>
                </a:lnTo>
                <a:lnTo>
                  <a:pt x="1179632" y="1022186"/>
                </a:lnTo>
                <a:lnTo>
                  <a:pt x="1203901" y="1041400"/>
                </a:lnTo>
                <a:lnTo>
                  <a:pt x="1180660" y="1052830"/>
                </a:lnTo>
                <a:lnTo>
                  <a:pt x="1209235" y="1052830"/>
                </a:lnTo>
                <a:lnTo>
                  <a:pt x="1202928" y="863600"/>
                </a:lnTo>
                <a:close/>
              </a:path>
              <a:path w="1209675" h="1122679">
                <a:moveTo>
                  <a:pt x="367407" y="914476"/>
                </a:moveTo>
                <a:lnTo>
                  <a:pt x="373442" y="929948"/>
                </a:lnTo>
                <a:lnTo>
                  <a:pt x="391990" y="944880"/>
                </a:lnTo>
                <a:lnTo>
                  <a:pt x="413199" y="960120"/>
                </a:lnTo>
                <a:lnTo>
                  <a:pt x="434789" y="976630"/>
                </a:lnTo>
                <a:lnTo>
                  <a:pt x="500448" y="1003300"/>
                </a:lnTo>
                <a:lnTo>
                  <a:pt x="546930" y="1016000"/>
                </a:lnTo>
                <a:lnTo>
                  <a:pt x="617161" y="1028700"/>
                </a:lnTo>
                <a:lnTo>
                  <a:pt x="687392" y="1033780"/>
                </a:lnTo>
                <a:lnTo>
                  <a:pt x="710760" y="1033780"/>
                </a:lnTo>
                <a:lnTo>
                  <a:pt x="733874" y="1032510"/>
                </a:lnTo>
                <a:lnTo>
                  <a:pt x="802708" y="1024890"/>
                </a:lnTo>
                <a:lnTo>
                  <a:pt x="847666" y="1014730"/>
                </a:lnTo>
                <a:lnTo>
                  <a:pt x="882871" y="1004570"/>
                </a:lnTo>
                <a:lnTo>
                  <a:pt x="688408" y="1004570"/>
                </a:lnTo>
                <a:lnTo>
                  <a:pt x="643577" y="1002030"/>
                </a:lnTo>
                <a:lnTo>
                  <a:pt x="598746" y="996950"/>
                </a:lnTo>
                <a:lnTo>
                  <a:pt x="531436" y="982980"/>
                </a:lnTo>
                <a:lnTo>
                  <a:pt x="465142" y="961390"/>
                </a:lnTo>
                <a:lnTo>
                  <a:pt x="400245" y="932180"/>
                </a:lnTo>
                <a:lnTo>
                  <a:pt x="367407" y="914476"/>
                </a:lnTo>
                <a:close/>
              </a:path>
              <a:path w="1209675" h="1122679">
                <a:moveTo>
                  <a:pt x="1129860" y="1018540"/>
                </a:moveTo>
                <a:lnTo>
                  <a:pt x="1138390" y="1025487"/>
                </a:lnTo>
                <a:lnTo>
                  <a:pt x="1146751" y="1019810"/>
                </a:lnTo>
                <a:lnTo>
                  <a:pt x="1129860" y="1018540"/>
                </a:lnTo>
                <a:close/>
              </a:path>
              <a:path w="1209675" h="1122679">
                <a:moveTo>
                  <a:pt x="1002560" y="916566"/>
                </a:moveTo>
                <a:lnTo>
                  <a:pt x="943297" y="949960"/>
                </a:lnTo>
                <a:lnTo>
                  <a:pt x="903419" y="967740"/>
                </a:lnTo>
                <a:lnTo>
                  <a:pt x="882972" y="974090"/>
                </a:lnTo>
                <a:lnTo>
                  <a:pt x="862144" y="981710"/>
                </a:lnTo>
                <a:lnTo>
                  <a:pt x="819853" y="991870"/>
                </a:lnTo>
                <a:lnTo>
                  <a:pt x="776673" y="999490"/>
                </a:lnTo>
                <a:lnTo>
                  <a:pt x="754829" y="1002030"/>
                </a:lnTo>
                <a:lnTo>
                  <a:pt x="710633" y="1004570"/>
                </a:lnTo>
                <a:lnTo>
                  <a:pt x="882871" y="1004570"/>
                </a:lnTo>
                <a:lnTo>
                  <a:pt x="891608" y="1002030"/>
                </a:lnTo>
                <a:lnTo>
                  <a:pt x="913071" y="994410"/>
                </a:lnTo>
                <a:lnTo>
                  <a:pt x="955108" y="976630"/>
                </a:lnTo>
                <a:lnTo>
                  <a:pt x="975555" y="965200"/>
                </a:lnTo>
                <a:lnTo>
                  <a:pt x="995494" y="955040"/>
                </a:lnTo>
                <a:lnTo>
                  <a:pt x="1015306" y="942340"/>
                </a:lnTo>
                <a:lnTo>
                  <a:pt x="1036261" y="928370"/>
                </a:lnTo>
                <a:lnTo>
                  <a:pt x="1017465" y="928370"/>
                </a:lnTo>
                <a:lnTo>
                  <a:pt x="1002560" y="916566"/>
                </a:lnTo>
                <a:close/>
              </a:path>
              <a:path w="1209675" h="1122679">
                <a:moveTo>
                  <a:pt x="381626" y="954598"/>
                </a:moveTo>
                <a:lnTo>
                  <a:pt x="386783" y="957580"/>
                </a:lnTo>
                <a:lnTo>
                  <a:pt x="449418" y="985825"/>
                </a:lnTo>
                <a:lnTo>
                  <a:pt x="434789" y="976630"/>
                </a:lnTo>
                <a:lnTo>
                  <a:pt x="413199" y="960120"/>
                </a:lnTo>
                <a:lnTo>
                  <a:pt x="406130" y="955040"/>
                </a:lnTo>
                <a:lnTo>
                  <a:pt x="383227" y="955040"/>
                </a:lnTo>
                <a:lnTo>
                  <a:pt x="381626" y="954598"/>
                </a:lnTo>
                <a:close/>
              </a:path>
              <a:path w="1209675" h="1122679">
                <a:moveTo>
                  <a:pt x="336791" y="900445"/>
                </a:moveTo>
                <a:lnTo>
                  <a:pt x="327136" y="910966"/>
                </a:lnTo>
                <a:lnTo>
                  <a:pt x="321759" y="919480"/>
                </a:lnTo>
                <a:lnTo>
                  <a:pt x="342841" y="933450"/>
                </a:lnTo>
                <a:lnTo>
                  <a:pt x="364812" y="944880"/>
                </a:lnTo>
                <a:lnTo>
                  <a:pt x="381626" y="954598"/>
                </a:lnTo>
                <a:lnTo>
                  <a:pt x="383227" y="955040"/>
                </a:lnTo>
                <a:lnTo>
                  <a:pt x="373442" y="929948"/>
                </a:lnTo>
                <a:lnTo>
                  <a:pt x="336791" y="900445"/>
                </a:lnTo>
                <a:close/>
              </a:path>
              <a:path w="1209675" h="1122679">
                <a:moveTo>
                  <a:pt x="373442" y="929948"/>
                </a:moveTo>
                <a:lnTo>
                  <a:pt x="383227" y="955040"/>
                </a:lnTo>
                <a:lnTo>
                  <a:pt x="406130" y="955040"/>
                </a:lnTo>
                <a:lnTo>
                  <a:pt x="391990" y="944880"/>
                </a:lnTo>
                <a:lnTo>
                  <a:pt x="373442" y="929948"/>
                </a:lnTo>
                <a:close/>
              </a:path>
              <a:path w="1209675" h="1122679">
                <a:moveTo>
                  <a:pt x="310247" y="908424"/>
                </a:moveTo>
                <a:lnTo>
                  <a:pt x="306844" y="912180"/>
                </a:lnTo>
                <a:lnTo>
                  <a:pt x="348332" y="945426"/>
                </a:lnTo>
                <a:lnTo>
                  <a:pt x="381626" y="954598"/>
                </a:lnTo>
                <a:lnTo>
                  <a:pt x="364812" y="944880"/>
                </a:lnTo>
                <a:lnTo>
                  <a:pt x="342841" y="933450"/>
                </a:lnTo>
                <a:lnTo>
                  <a:pt x="321759" y="919480"/>
                </a:lnTo>
                <a:lnTo>
                  <a:pt x="322561" y="918210"/>
                </a:lnTo>
                <a:lnTo>
                  <a:pt x="320489" y="918210"/>
                </a:lnTo>
                <a:lnTo>
                  <a:pt x="310247" y="908424"/>
                </a:lnTo>
                <a:close/>
              </a:path>
              <a:path w="1209675" h="1122679">
                <a:moveTo>
                  <a:pt x="306844" y="912180"/>
                </a:moveTo>
                <a:lnTo>
                  <a:pt x="291025" y="929640"/>
                </a:lnTo>
                <a:lnTo>
                  <a:pt x="348332" y="945426"/>
                </a:lnTo>
                <a:lnTo>
                  <a:pt x="306844" y="912180"/>
                </a:lnTo>
                <a:close/>
              </a:path>
              <a:path w="1209675" h="1122679">
                <a:moveTo>
                  <a:pt x="339771" y="897197"/>
                </a:moveTo>
                <a:lnTo>
                  <a:pt x="336791" y="900445"/>
                </a:lnTo>
                <a:lnTo>
                  <a:pt x="373442" y="929948"/>
                </a:lnTo>
                <a:lnTo>
                  <a:pt x="367407" y="914476"/>
                </a:lnTo>
                <a:lnTo>
                  <a:pt x="357954" y="909320"/>
                </a:lnTo>
                <a:lnTo>
                  <a:pt x="339771" y="897197"/>
                </a:lnTo>
                <a:close/>
              </a:path>
              <a:path w="1209675" h="1122679">
                <a:moveTo>
                  <a:pt x="1018481" y="905510"/>
                </a:moveTo>
                <a:lnTo>
                  <a:pt x="1002560" y="916566"/>
                </a:lnTo>
                <a:lnTo>
                  <a:pt x="1017465" y="928370"/>
                </a:lnTo>
                <a:lnTo>
                  <a:pt x="1018481" y="905510"/>
                </a:lnTo>
                <a:close/>
              </a:path>
              <a:path w="1209675" h="1122679">
                <a:moveTo>
                  <a:pt x="1033809" y="905510"/>
                </a:moveTo>
                <a:lnTo>
                  <a:pt x="1018481" y="905510"/>
                </a:lnTo>
                <a:lnTo>
                  <a:pt x="1017465" y="928370"/>
                </a:lnTo>
                <a:lnTo>
                  <a:pt x="1036261" y="928370"/>
                </a:lnTo>
                <a:lnTo>
                  <a:pt x="1038166" y="927100"/>
                </a:lnTo>
                <a:lnTo>
                  <a:pt x="1040452" y="923290"/>
                </a:lnTo>
                <a:lnTo>
                  <a:pt x="1040706" y="918210"/>
                </a:lnTo>
                <a:lnTo>
                  <a:pt x="1040833" y="913130"/>
                </a:lnTo>
                <a:lnTo>
                  <a:pt x="1038928" y="909320"/>
                </a:lnTo>
                <a:lnTo>
                  <a:pt x="1035372" y="906780"/>
                </a:lnTo>
                <a:lnTo>
                  <a:pt x="1033809" y="905510"/>
                </a:lnTo>
                <a:close/>
              </a:path>
              <a:path w="1209675" h="1122679">
                <a:moveTo>
                  <a:pt x="325622" y="891454"/>
                </a:moveTo>
                <a:lnTo>
                  <a:pt x="310247" y="908424"/>
                </a:lnTo>
                <a:lnTo>
                  <a:pt x="320489" y="918210"/>
                </a:lnTo>
                <a:lnTo>
                  <a:pt x="327136" y="910966"/>
                </a:lnTo>
                <a:lnTo>
                  <a:pt x="334796" y="898839"/>
                </a:lnTo>
                <a:lnTo>
                  <a:pt x="325622" y="891454"/>
                </a:lnTo>
                <a:close/>
              </a:path>
              <a:path w="1209675" h="1122679">
                <a:moveTo>
                  <a:pt x="327136" y="910966"/>
                </a:moveTo>
                <a:lnTo>
                  <a:pt x="320489" y="918210"/>
                </a:lnTo>
                <a:lnTo>
                  <a:pt x="322561" y="918210"/>
                </a:lnTo>
                <a:lnTo>
                  <a:pt x="327136" y="910966"/>
                </a:lnTo>
                <a:close/>
              </a:path>
              <a:path w="1209675" h="1122679">
                <a:moveTo>
                  <a:pt x="1191836" y="848360"/>
                </a:moveTo>
                <a:lnTo>
                  <a:pt x="1188026" y="848360"/>
                </a:lnTo>
                <a:lnTo>
                  <a:pt x="963617" y="858520"/>
                </a:lnTo>
                <a:lnTo>
                  <a:pt x="958537" y="862330"/>
                </a:lnTo>
                <a:lnTo>
                  <a:pt x="956632" y="868680"/>
                </a:lnTo>
                <a:lnTo>
                  <a:pt x="954727" y="873760"/>
                </a:lnTo>
                <a:lnTo>
                  <a:pt x="956632" y="880110"/>
                </a:lnTo>
                <a:lnTo>
                  <a:pt x="961331" y="883920"/>
                </a:lnTo>
                <a:lnTo>
                  <a:pt x="1002560" y="916566"/>
                </a:lnTo>
                <a:lnTo>
                  <a:pt x="1018481" y="905510"/>
                </a:lnTo>
                <a:lnTo>
                  <a:pt x="1033809" y="905510"/>
                </a:lnTo>
                <a:lnTo>
                  <a:pt x="1010367" y="886460"/>
                </a:lnTo>
                <a:lnTo>
                  <a:pt x="970856" y="886460"/>
                </a:lnTo>
                <a:lnTo>
                  <a:pt x="979111" y="861060"/>
                </a:lnTo>
                <a:lnTo>
                  <a:pt x="1202843" y="861060"/>
                </a:lnTo>
                <a:lnTo>
                  <a:pt x="1202758" y="858520"/>
                </a:lnTo>
                <a:lnTo>
                  <a:pt x="1201107" y="854710"/>
                </a:lnTo>
                <a:lnTo>
                  <a:pt x="1195519" y="849630"/>
                </a:lnTo>
                <a:lnTo>
                  <a:pt x="1191836" y="848360"/>
                </a:lnTo>
                <a:close/>
              </a:path>
              <a:path w="1209675" h="1122679">
                <a:moveTo>
                  <a:pt x="348556" y="866140"/>
                </a:moveTo>
                <a:lnTo>
                  <a:pt x="329553" y="887114"/>
                </a:lnTo>
                <a:lnTo>
                  <a:pt x="340301" y="896620"/>
                </a:lnTo>
                <a:lnTo>
                  <a:pt x="339771" y="897197"/>
                </a:lnTo>
                <a:lnTo>
                  <a:pt x="357954" y="909320"/>
                </a:lnTo>
                <a:lnTo>
                  <a:pt x="367407" y="914476"/>
                </a:lnTo>
                <a:lnTo>
                  <a:pt x="348556" y="866140"/>
                </a:lnTo>
                <a:close/>
              </a:path>
              <a:path w="1209675" h="1122679">
                <a:moveTo>
                  <a:pt x="132402" y="0"/>
                </a:moveTo>
                <a:lnTo>
                  <a:pt x="124782" y="0"/>
                </a:lnTo>
                <a:lnTo>
                  <a:pt x="121226" y="2540"/>
                </a:lnTo>
                <a:lnTo>
                  <a:pt x="83761" y="54610"/>
                </a:lnTo>
                <a:lnTo>
                  <a:pt x="54765" y="106773"/>
                </a:lnTo>
                <a:lnTo>
                  <a:pt x="32072" y="161290"/>
                </a:lnTo>
                <a:lnTo>
                  <a:pt x="15435" y="217170"/>
                </a:lnTo>
                <a:lnTo>
                  <a:pt x="4767" y="275590"/>
                </a:lnTo>
                <a:lnTo>
                  <a:pt x="68" y="334010"/>
                </a:lnTo>
                <a:lnTo>
                  <a:pt x="0" y="364490"/>
                </a:lnTo>
                <a:lnTo>
                  <a:pt x="1338" y="393700"/>
                </a:lnTo>
                <a:lnTo>
                  <a:pt x="8196" y="452120"/>
                </a:lnTo>
                <a:lnTo>
                  <a:pt x="20896" y="511810"/>
                </a:lnTo>
                <a:lnTo>
                  <a:pt x="39057" y="568960"/>
                </a:lnTo>
                <a:lnTo>
                  <a:pt x="62806" y="626110"/>
                </a:lnTo>
                <a:lnTo>
                  <a:pt x="92143" y="680720"/>
                </a:lnTo>
                <a:lnTo>
                  <a:pt x="126814" y="734060"/>
                </a:lnTo>
                <a:lnTo>
                  <a:pt x="166819" y="784860"/>
                </a:lnTo>
                <a:lnTo>
                  <a:pt x="211904" y="833120"/>
                </a:lnTo>
                <a:lnTo>
                  <a:pt x="262069" y="876300"/>
                </a:lnTo>
                <a:lnTo>
                  <a:pt x="306844" y="912180"/>
                </a:lnTo>
                <a:lnTo>
                  <a:pt x="310247" y="908424"/>
                </a:lnTo>
                <a:lnTo>
                  <a:pt x="300550" y="899160"/>
                </a:lnTo>
                <a:lnTo>
                  <a:pt x="278706" y="875030"/>
                </a:lnTo>
                <a:lnTo>
                  <a:pt x="257878" y="849630"/>
                </a:lnTo>
                <a:lnTo>
                  <a:pt x="238701" y="824230"/>
                </a:lnTo>
                <a:lnTo>
                  <a:pt x="227675" y="807807"/>
                </a:lnTo>
                <a:lnTo>
                  <a:pt x="208856" y="788670"/>
                </a:lnTo>
                <a:lnTo>
                  <a:pt x="168089" y="741680"/>
                </a:lnTo>
                <a:lnTo>
                  <a:pt x="132402" y="692150"/>
                </a:lnTo>
                <a:lnTo>
                  <a:pt x="101668" y="640080"/>
                </a:lnTo>
                <a:lnTo>
                  <a:pt x="76395" y="586740"/>
                </a:lnTo>
                <a:lnTo>
                  <a:pt x="56329" y="530860"/>
                </a:lnTo>
                <a:lnTo>
                  <a:pt x="41597" y="474980"/>
                </a:lnTo>
                <a:lnTo>
                  <a:pt x="32326" y="419100"/>
                </a:lnTo>
                <a:lnTo>
                  <a:pt x="28632" y="364490"/>
                </a:lnTo>
                <a:lnTo>
                  <a:pt x="28643" y="334010"/>
                </a:lnTo>
                <a:lnTo>
                  <a:pt x="33215" y="278130"/>
                </a:lnTo>
                <a:lnTo>
                  <a:pt x="43375" y="223520"/>
                </a:lnTo>
                <a:lnTo>
                  <a:pt x="59250" y="170180"/>
                </a:lnTo>
                <a:lnTo>
                  <a:pt x="80840" y="119380"/>
                </a:lnTo>
                <a:lnTo>
                  <a:pt x="108272" y="69850"/>
                </a:lnTo>
                <a:lnTo>
                  <a:pt x="132769" y="34558"/>
                </a:lnTo>
                <a:lnTo>
                  <a:pt x="121353" y="25400"/>
                </a:lnTo>
                <a:lnTo>
                  <a:pt x="141673" y="22860"/>
                </a:lnTo>
                <a:lnTo>
                  <a:pt x="163345" y="22860"/>
                </a:lnTo>
                <a:lnTo>
                  <a:pt x="139260" y="3810"/>
                </a:lnTo>
                <a:lnTo>
                  <a:pt x="136212" y="1270"/>
                </a:lnTo>
                <a:lnTo>
                  <a:pt x="132402" y="0"/>
                </a:lnTo>
                <a:close/>
              </a:path>
              <a:path w="1209675" h="1122679">
                <a:moveTo>
                  <a:pt x="334796" y="898839"/>
                </a:moveTo>
                <a:lnTo>
                  <a:pt x="327136" y="910966"/>
                </a:lnTo>
                <a:lnTo>
                  <a:pt x="336791" y="900445"/>
                </a:lnTo>
                <a:lnTo>
                  <a:pt x="334796" y="898839"/>
                </a:lnTo>
                <a:close/>
              </a:path>
              <a:path w="1209675" h="1122679">
                <a:moveTo>
                  <a:pt x="227675" y="807807"/>
                </a:moveTo>
                <a:lnTo>
                  <a:pt x="257878" y="849630"/>
                </a:lnTo>
                <a:lnTo>
                  <a:pt x="300550" y="899160"/>
                </a:lnTo>
                <a:lnTo>
                  <a:pt x="310247" y="908424"/>
                </a:lnTo>
                <a:lnTo>
                  <a:pt x="325622" y="891454"/>
                </a:lnTo>
                <a:lnTo>
                  <a:pt x="279976" y="854710"/>
                </a:lnTo>
                <a:lnTo>
                  <a:pt x="254830" y="833120"/>
                </a:lnTo>
                <a:lnTo>
                  <a:pt x="231335" y="811530"/>
                </a:lnTo>
                <a:lnTo>
                  <a:pt x="227675" y="807807"/>
                </a:lnTo>
                <a:close/>
              </a:path>
              <a:path w="1209675" h="1122679">
                <a:moveTo>
                  <a:pt x="336999" y="895350"/>
                </a:moveTo>
                <a:lnTo>
                  <a:pt x="334796" y="898839"/>
                </a:lnTo>
                <a:lnTo>
                  <a:pt x="336791" y="900445"/>
                </a:lnTo>
                <a:lnTo>
                  <a:pt x="339771" y="897197"/>
                </a:lnTo>
                <a:lnTo>
                  <a:pt x="336999" y="895350"/>
                </a:lnTo>
                <a:close/>
              </a:path>
              <a:path w="1209675" h="1122679">
                <a:moveTo>
                  <a:pt x="329553" y="887114"/>
                </a:moveTo>
                <a:lnTo>
                  <a:pt x="325622" y="891454"/>
                </a:lnTo>
                <a:lnTo>
                  <a:pt x="334796" y="898839"/>
                </a:lnTo>
                <a:lnTo>
                  <a:pt x="336999" y="895350"/>
                </a:lnTo>
                <a:lnTo>
                  <a:pt x="338865" y="895350"/>
                </a:lnTo>
                <a:lnTo>
                  <a:pt x="329553" y="887114"/>
                </a:lnTo>
                <a:close/>
              </a:path>
              <a:path w="1209675" h="1122679">
                <a:moveTo>
                  <a:pt x="338865" y="895350"/>
                </a:moveTo>
                <a:lnTo>
                  <a:pt x="336999" y="895350"/>
                </a:lnTo>
                <a:lnTo>
                  <a:pt x="339771" y="897197"/>
                </a:lnTo>
                <a:lnTo>
                  <a:pt x="340301" y="896620"/>
                </a:lnTo>
                <a:lnTo>
                  <a:pt x="338865" y="895350"/>
                </a:lnTo>
                <a:close/>
              </a:path>
              <a:path w="1209675" h="1122679">
                <a:moveTo>
                  <a:pt x="222784" y="106773"/>
                </a:moveTo>
                <a:lnTo>
                  <a:pt x="196537" y="144780"/>
                </a:lnTo>
                <a:lnTo>
                  <a:pt x="167581" y="196850"/>
                </a:lnTo>
                <a:lnTo>
                  <a:pt x="144721" y="250190"/>
                </a:lnTo>
                <a:lnTo>
                  <a:pt x="127957" y="307340"/>
                </a:lnTo>
                <a:lnTo>
                  <a:pt x="117289" y="364490"/>
                </a:lnTo>
                <a:lnTo>
                  <a:pt x="112463" y="422910"/>
                </a:lnTo>
                <a:lnTo>
                  <a:pt x="112336" y="453390"/>
                </a:lnTo>
                <a:lnTo>
                  <a:pt x="113606" y="482600"/>
                </a:lnTo>
                <a:lnTo>
                  <a:pt x="120464" y="542290"/>
                </a:lnTo>
                <a:lnTo>
                  <a:pt x="133037" y="600710"/>
                </a:lnTo>
                <a:lnTo>
                  <a:pt x="151198" y="659130"/>
                </a:lnTo>
                <a:lnTo>
                  <a:pt x="174820" y="716280"/>
                </a:lnTo>
                <a:lnTo>
                  <a:pt x="204157" y="770890"/>
                </a:lnTo>
                <a:lnTo>
                  <a:pt x="227675" y="807807"/>
                </a:lnTo>
                <a:lnTo>
                  <a:pt x="279976" y="854710"/>
                </a:lnTo>
                <a:lnTo>
                  <a:pt x="325622" y="891454"/>
                </a:lnTo>
                <a:lnTo>
                  <a:pt x="329553" y="887114"/>
                </a:lnTo>
                <a:lnTo>
                  <a:pt x="321632" y="880110"/>
                </a:lnTo>
                <a:lnTo>
                  <a:pt x="300677" y="855980"/>
                </a:lnTo>
                <a:lnTo>
                  <a:pt x="262323" y="807720"/>
                </a:lnTo>
                <a:lnTo>
                  <a:pt x="229049" y="756920"/>
                </a:lnTo>
                <a:lnTo>
                  <a:pt x="200982" y="703580"/>
                </a:lnTo>
                <a:lnTo>
                  <a:pt x="178249" y="648970"/>
                </a:lnTo>
                <a:lnTo>
                  <a:pt x="160723" y="594360"/>
                </a:lnTo>
                <a:lnTo>
                  <a:pt x="148785" y="538480"/>
                </a:lnTo>
                <a:lnTo>
                  <a:pt x="142054" y="481330"/>
                </a:lnTo>
                <a:lnTo>
                  <a:pt x="140911" y="453390"/>
                </a:lnTo>
                <a:lnTo>
                  <a:pt x="141038" y="425450"/>
                </a:lnTo>
                <a:lnTo>
                  <a:pt x="145483" y="369570"/>
                </a:lnTo>
                <a:lnTo>
                  <a:pt x="155516" y="314960"/>
                </a:lnTo>
                <a:lnTo>
                  <a:pt x="171391" y="261620"/>
                </a:lnTo>
                <a:lnTo>
                  <a:pt x="192854" y="209550"/>
                </a:lnTo>
                <a:lnTo>
                  <a:pt x="220286" y="160020"/>
                </a:lnTo>
                <a:lnTo>
                  <a:pt x="252174" y="115570"/>
                </a:lnTo>
                <a:lnTo>
                  <a:pt x="233748" y="115570"/>
                </a:lnTo>
                <a:lnTo>
                  <a:pt x="222784" y="106773"/>
                </a:lnTo>
                <a:close/>
              </a:path>
              <a:path w="1209675" h="1122679">
                <a:moveTo>
                  <a:pt x="979111" y="861060"/>
                </a:moveTo>
                <a:lnTo>
                  <a:pt x="970856" y="886460"/>
                </a:lnTo>
                <a:lnTo>
                  <a:pt x="1008483" y="884928"/>
                </a:lnTo>
                <a:lnTo>
                  <a:pt x="979111" y="861060"/>
                </a:lnTo>
                <a:close/>
              </a:path>
              <a:path w="1209675" h="1122679">
                <a:moveTo>
                  <a:pt x="1008483" y="884928"/>
                </a:moveTo>
                <a:lnTo>
                  <a:pt x="970856" y="886460"/>
                </a:lnTo>
                <a:lnTo>
                  <a:pt x="1010367" y="886460"/>
                </a:lnTo>
                <a:lnTo>
                  <a:pt x="1008483" y="884928"/>
                </a:lnTo>
                <a:close/>
              </a:path>
              <a:path w="1209675" h="1122679">
                <a:moveTo>
                  <a:pt x="1202843" y="861060"/>
                </a:moveTo>
                <a:lnTo>
                  <a:pt x="979111" y="861060"/>
                </a:lnTo>
                <a:lnTo>
                  <a:pt x="1008483" y="884928"/>
                </a:lnTo>
                <a:lnTo>
                  <a:pt x="1174799" y="878160"/>
                </a:lnTo>
                <a:lnTo>
                  <a:pt x="1174310" y="863600"/>
                </a:lnTo>
                <a:lnTo>
                  <a:pt x="1202928" y="863600"/>
                </a:lnTo>
                <a:lnTo>
                  <a:pt x="1202843" y="861060"/>
                </a:lnTo>
                <a:close/>
              </a:path>
              <a:path w="1209675" h="1122679">
                <a:moveTo>
                  <a:pt x="1174310" y="863600"/>
                </a:moveTo>
                <a:lnTo>
                  <a:pt x="1174799" y="878160"/>
                </a:lnTo>
                <a:lnTo>
                  <a:pt x="1189296" y="877570"/>
                </a:lnTo>
                <a:lnTo>
                  <a:pt x="1174310" y="863600"/>
                </a:lnTo>
                <a:close/>
              </a:path>
              <a:path w="1209675" h="1122679">
                <a:moveTo>
                  <a:pt x="231335" y="95250"/>
                </a:moveTo>
                <a:lnTo>
                  <a:pt x="222784" y="106773"/>
                </a:lnTo>
                <a:lnTo>
                  <a:pt x="233748" y="115570"/>
                </a:lnTo>
                <a:lnTo>
                  <a:pt x="231335" y="95250"/>
                </a:lnTo>
                <a:close/>
              </a:path>
              <a:path w="1209675" h="1122679">
                <a:moveTo>
                  <a:pt x="254640" y="95250"/>
                </a:moveTo>
                <a:lnTo>
                  <a:pt x="231335" y="95250"/>
                </a:lnTo>
                <a:lnTo>
                  <a:pt x="233748" y="115570"/>
                </a:lnTo>
                <a:lnTo>
                  <a:pt x="252174" y="115570"/>
                </a:lnTo>
                <a:lnTo>
                  <a:pt x="258767" y="106680"/>
                </a:lnTo>
                <a:lnTo>
                  <a:pt x="257624" y="97790"/>
                </a:lnTo>
                <a:lnTo>
                  <a:pt x="254640" y="95250"/>
                </a:lnTo>
                <a:close/>
              </a:path>
              <a:path w="1209675" h="1122679">
                <a:moveTo>
                  <a:pt x="163345" y="22860"/>
                </a:moveTo>
                <a:lnTo>
                  <a:pt x="141673" y="22860"/>
                </a:lnTo>
                <a:lnTo>
                  <a:pt x="132769" y="34558"/>
                </a:lnTo>
                <a:lnTo>
                  <a:pt x="222784" y="106773"/>
                </a:lnTo>
                <a:lnTo>
                  <a:pt x="231335" y="95250"/>
                </a:lnTo>
                <a:lnTo>
                  <a:pt x="254640" y="95250"/>
                </a:lnTo>
                <a:lnTo>
                  <a:pt x="251655" y="92710"/>
                </a:lnTo>
                <a:lnTo>
                  <a:pt x="163345" y="22860"/>
                </a:lnTo>
                <a:close/>
              </a:path>
              <a:path w="1209675" h="1122679">
                <a:moveTo>
                  <a:pt x="141673" y="22860"/>
                </a:moveTo>
                <a:lnTo>
                  <a:pt x="121353" y="25400"/>
                </a:lnTo>
                <a:lnTo>
                  <a:pt x="132769" y="34558"/>
                </a:lnTo>
                <a:lnTo>
                  <a:pt x="141673" y="22860"/>
                </a:lnTo>
                <a:close/>
              </a:path>
            </a:pathLst>
          </a:custGeom>
          <a:solidFill>
            <a:srgbClr val="3333CC"/>
          </a:solid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spc="-5" dirty="0"/>
              <a:t>(2</a:t>
            </a:r>
            <a:r>
              <a:rPr dirty="0"/>
              <a:t>) ICE</a:t>
            </a:r>
            <a:r>
              <a:rPr spc="-20" dirty="0"/>
              <a:t> </a:t>
            </a:r>
            <a:r>
              <a:rPr spc="-5" dirty="0"/>
              <a:t>engin</a:t>
            </a:r>
            <a:r>
              <a:rPr dirty="0"/>
              <a:t>e</a:t>
            </a:r>
            <a:r>
              <a:rPr spc="-35" dirty="0"/>
              <a:t> </a:t>
            </a:r>
            <a:r>
              <a:rPr dirty="0"/>
              <a:t>optimi</a:t>
            </a:r>
            <a:r>
              <a:rPr spc="-20" dirty="0"/>
              <a:t>z</a:t>
            </a:r>
            <a:r>
              <a:rPr dirty="0"/>
              <a:t>ation</a:t>
            </a:r>
          </a:p>
        </p:txBody>
      </p:sp>
      <p:sp>
        <p:nvSpPr>
          <p:cNvPr id="3" name="object 3"/>
          <p:cNvSpPr/>
          <p:nvPr/>
        </p:nvSpPr>
        <p:spPr>
          <a:xfrm>
            <a:off x="0" y="4555235"/>
            <a:ext cx="2673096" cy="17952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339583" y="0"/>
            <a:ext cx="2555269" cy="2090928"/>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9375" marR="12065">
              <a:lnSpc>
                <a:spcPct val="100000"/>
              </a:lnSpc>
            </a:pPr>
            <a:r>
              <a:rPr dirty="0"/>
              <a:t>A </a:t>
            </a:r>
            <a:r>
              <a:rPr spc="-30" dirty="0"/>
              <a:t>r</a:t>
            </a:r>
            <a:r>
              <a:rPr spc="-5" dirty="0"/>
              <a:t>el</a:t>
            </a:r>
            <a:r>
              <a:rPr spc="-15" dirty="0"/>
              <a:t>e</a:t>
            </a:r>
            <a:r>
              <a:rPr spc="-25" dirty="0"/>
              <a:t>v</a:t>
            </a:r>
            <a:r>
              <a:rPr dirty="0"/>
              <a:t>a</a:t>
            </a:r>
            <a:r>
              <a:rPr spc="-30" dirty="0"/>
              <a:t>n</a:t>
            </a:r>
            <a:r>
              <a:rPr dirty="0"/>
              <a:t>t</a:t>
            </a:r>
            <a:r>
              <a:rPr spc="-10" dirty="0"/>
              <a:t> </a:t>
            </a:r>
            <a:r>
              <a:rPr spc="-5" dirty="0"/>
              <a:t>engin</a:t>
            </a:r>
            <a:r>
              <a:rPr dirty="0"/>
              <a:t>e</a:t>
            </a:r>
            <a:r>
              <a:rPr spc="15" dirty="0"/>
              <a:t> </a:t>
            </a:r>
            <a:r>
              <a:rPr dirty="0"/>
              <a:t>and</a:t>
            </a:r>
            <a:r>
              <a:rPr spc="-10" dirty="0"/>
              <a:t> </a:t>
            </a:r>
            <a:r>
              <a:rPr dirty="0"/>
              <a:t>po</a:t>
            </a:r>
            <a:r>
              <a:rPr spc="-15" dirty="0"/>
              <a:t>w</a:t>
            </a:r>
            <a:r>
              <a:rPr spc="-5" dirty="0"/>
              <a:t>ert</a:t>
            </a:r>
            <a:r>
              <a:rPr spc="-55" dirty="0"/>
              <a:t>r</a:t>
            </a:r>
            <a:r>
              <a:rPr dirty="0"/>
              <a:t>a</a:t>
            </a:r>
            <a:r>
              <a:rPr spc="-10" dirty="0"/>
              <a:t>i</a:t>
            </a:r>
            <a:r>
              <a:rPr dirty="0"/>
              <a:t>n</a:t>
            </a:r>
            <a:r>
              <a:rPr spc="-20" dirty="0"/>
              <a:t> </a:t>
            </a:r>
            <a:r>
              <a:rPr spc="-15" dirty="0"/>
              <a:t>e</a:t>
            </a:r>
            <a:r>
              <a:rPr spc="-5" dirty="0"/>
              <a:t>ffi</a:t>
            </a:r>
            <a:r>
              <a:rPr dirty="0"/>
              <a:t>ciency</a:t>
            </a:r>
            <a:r>
              <a:rPr spc="-5" dirty="0"/>
              <a:t> </a:t>
            </a:r>
            <a:r>
              <a:rPr spc="-10" dirty="0"/>
              <a:t>i</a:t>
            </a:r>
            <a:r>
              <a:rPr spc="-5" dirty="0"/>
              <a:t>m</a:t>
            </a:r>
            <a:r>
              <a:rPr dirty="0"/>
              <a:t>p</a:t>
            </a:r>
            <a:r>
              <a:rPr spc="-30" dirty="0"/>
              <a:t>r</a:t>
            </a:r>
            <a:r>
              <a:rPr dirty="0"/>
              <a:t>o</a:t>
            </a:r>
            <a:r>
              <a:rPr spc="-25" dirty="0"/>
              <a:t>v</a:t>
            </a:r>
            <a:r>
              <a:rPr spc="-5" dirty="0"/>
              <a:t>eme</a:t>
            </a:r>
            <a:r>
              <a:rPr spc="-20" dirty="0"/>
              <a:t>n</a:t>
            </a:r>
            <a:r>
              <a:rPr dirty="0"/>
              <a:t>t</a:t>
            </a:r>
            <a:r>
              <a:rPr spc="-35" dirty="0"/>
              <a:t> </a:t>
            </a:r>
            <a:r>
              <a:rPr spc="-5" dirty="0"/>
              <a:t>wil</a:t>
            </a:r>
            <a:r>
              <a:rPr dirty="0"/>
              <a:t>l</a:t>
            </a:r>
            <a:r>
              <a:rPr spc="-10" dirty="0"/>
              <a:t> </a:t>
            </a:r>
            <a:r>
              <a:rPr dirty="0"/>
              <a:t>be</a:t>
            </a:r>
            <a:r>
              <a:rPr spc="-5" dirty="0"/>
              <a:t> </a:t>
            </a:r>
            <a:r>
              <a:rPr spc="-15" dirty="0"/>
              <a:t>a</a:t>
            </a:r>
            <a:r>
              <a:rPr spc="-5" dirty="0"/>
              <a:t>c</a:t>
            </a:r>
            <a:r>
              <a:rPr dirty="0"/>
              <a:t>hi</a:t>
            </a:r>
            <a:r>
              <a:rPr spc="-15" dirty="0"/>
              <a:t>e</a:t>
            </a:r>
            <a:r>
              <a:rPr spc="-25" dirty="0"/>
              <a:t>v</a:t>
            </a:r>
            <a:r>
              <a:rPr spc="-5" dirty="0"/>
              <a:t>e</a:t>
            </a:r>
            <a:r>
              <a:rPr dirty="0"/>
              <a:t>d</a:t>
            </a:r>
            <a:r>
              <a:rPr spc="5" dirty="0"/>
              <a:t> </a:t>
            </a:r>
            <a:r>
              <a:rPr dirty="0"/>
              <a:t>than</a:t>
            </a:r>
            <a:r>
              <a:rPr spc="-15" dirty="0"/>
              <a:t>k</a:t>
            </a:r>
            <a:r>
              <a:rPr dirty="0"/>
              <a:t>s </a:t>
            </a:r>
            <a:r>
              <a:rPr spc="-25" dirty="0"/>
              <a:t>t</a:t>
            </a:r>
            <a:r>
              <a:rPr dirty="0"/>
              <a:t>o</a:t>
            </a:r>
            <a:r>
              <a:rPr spc="-10" dirty="0"/>
              <a:t> </a:t>
            </a:r>
            <a:r>
              <a:rPr dirty="0"/>
              <a:t>the</a:t>
            </a:r>
            <a:r>
              <a:rPr spc="-20" dirty="0"/>
              <a:t> </a:t>
            </a:r>
            <a:r>
              <a:rPr spc="-15" dirty="0"/>
              <a:t>c</a:t>
            </a:r>
            <a:r>
              <a:rPr dirty="0"/>
              <a:t>om</a:t>
            </a:r>
            <a:r>
              <a:rPr spc="5" dirty="0"/>
              <a:t>b</a:t>
            </a:r>
            <a:r>
              <a:rPr dirty="0"/>
              <a:t>ined</a:t>
            </a:r>
            <a:r>
              <a:rPr spc="-20" dirty="0"/>
              <a:t> </a:t>
            </a:r>
            <a:r>
              <a:rPr spc="-15" dirty="0"/>
              <a:t>e</a:t>
            </a:r>
            <a:r>
              <a:rPr spc="-5" dirty="0"/>
              <a:t>f</a:t>
            </a:r>
            <a:r>
              <a:rPr spc="-35" dirty="0"/>
              <a:t>f</a:t>
            </a:r>
            <a:r>
              <a:rPr spc="-5" dirty="0"/>
              <a:t>ec</a:t>
            </a:r>
            <a:r>
              <a:rPr dirty="0"/>
              <a:t>t of</a:t>
            </a:r>
            <a:r>
              <a:rPr spc="-15" dirty="0"/>
              <a:t> </a:t>
            </a:r>
            <a:r>
              <a:rPr dirty="0"/>
              <a:t>the</a:t>
            </a:r>
            <a:r>
              <a:rPr spc="-5" dirty="0"/>
              <a:t> </a:t>
            </a:r>
            <a:r>
              <a:rPr spc="-40" dirty="0"/>
              <a:t>f</a:t>
            </a:r>
            <a:r>
              <a:rPr dirty="0"/>
              <a:t>ollowing</a:t>
            </a:r>
            <a:r>
              <a:rPr spc="-35" dirty="0"/>
              <a:t> </a:t>
            </a:r>
            <a:r>
              <a:rPr dirty="0"/>
              <a:t>inno</a:t>
            </a:r>
            <a:r>
              <a:rPr spc="-25" dirty="0"/>
              <a:t>v</a:t>
            </a:r>
            <a:r>
              <a:rPr spc="-30" dirty="0"/>
              <a:t>a</a:t>
            </a:r>
            <a:r>
              <a:rPr dirty="0"/>
              <a:t>ti</a:t>
            </a:r>
            <a:r>
              <a:rPr spc="-10" dirty="0"/>
              <a:t>o</a:t>
            </a:r>
            <a:r>
              <a:rPr dirty="0"/>
              <a:t>n</a:t>
            </a:r>
            <a:r>
              <a:rPr spc="5" dirty="0"/>
              <a:t>s</a:t>
            </a:r>
            <a:r>
              <a:rPr dirty="0"/>
              <a:t>:</a:t>
            </a:r>
          </a:p>
          <a:p>
            <a:pPr marL="66675">
              <a:lnSpc>
                <a:spcPct val="100000"/>
              </a:lnSpc>
              <a:spcBef>
                <a:spcPts val="39"/>
              </a:spcBef>
            </a:pPr>
            <a:endParaRPr sz="1750">
              <a:latin typeface="Times New Roman"/>
              <a:cs typeface="Times New Roman"/>
            </a:endParaRPr>
          </a:p>
          <a:p>
            <a:pPr marL="422275" indent="-342900">
              <a:lnSpc>
                <a:spcPct val="100000"/>
              </a:lnSpc>
              <a:buFont typeface="Arial"/>
              <a:buChar char="•"/>
              <a:tabLst>
                <a:tab pos="422275" algn="l"/>
              </a:tabLst>
            </a:pPr>
            <a:r>
              <a:rPr b="0" spc="-10" dirty="0">
                <a:latin typeface="Sakkal Majalla"/>
                <a:cs typeface="Sakkal Majalla"/>
              </a:rPr>
              <a:t>M</a:t>
            </a:r>
            <a:r>
              <a:rPr b="0" dirty="0">
                <a:latin typeface="Sakkal Majalla"/>
                <a:cs typeface="Sakkal Majalla"/>
              </a:rPr>
              <a:t>ore</a:t>
            </a:r>
            <a:r>
              <a:rPr b="0" spc="-10" dirty="0">
                <a:latin typeface="Sakkal Majalla"/>
                <a:cs typeface="Sakkal Majalla"/>
              </a:rPr>
              <a:t> </a:t>
            </a:r>
            <a:r>
              <a:rPr b="0" dirty="0">
                <a:latin typeface="Sakkal Majalla"/>
                <a:cs typeface="Sakkal Majalla"/>
              </a:rPr>
              <a:t>pow</a:t>
            </a:r>
            <a:r>
              <a:rPr b="0" spc="-15" dirty="0">
                <a:latin typeface="Sakkal Majalla"/>
                <a:cs typeface="Sakkal Majalla"/>
              </a:rPr>
              <a:t>e</a:t>
            </a:r>
            <a:r>
              <a:rPr b="0" spc="-5" dirty="0">
                <a:latin typeface="Sakkal Majalla"/>
                <a:cs typeface="Sakkal Majalla"/>
              </a:rPr>
              <a:t>rfu</a:t>
            </a:r>
            <a:r>
              <a:rPr b="0" dirty="0">
                <a:latin typeface="Sakkal Majalla"/>
                <a:cs typeface="Sakkal Majalla"/>
              </a:rPr>
              <a:t>l</a:t>
            </a:r>
            <a:r>
              <a:rPr b="0" spc="-10" dirty="0">
                <a:latin typeface="Sakkal Majalla"/>
                <a:cs typeface="Sakkal Majalla"/>
              </a:rPr>
              <a:t> </a:t>
            </a:r>
            <a:r>
              <a:rPr b="0" dirty="0">
                <a:latin typeface="Sakkal Majalla"/>
                <a:cs typeface="Sakkal Majalla"/>
              </a:rPr>
              <a:t>turbo:</a:t>
            </a:r>
            <a:r>
              <a:rPr b="0" spc="-40" dirty="0">
                <a:latin typeface="Sakkal Majalla"/>
                <a:cs typeface="Sakkal Majalla"/>
              </a:rPr>
              <a:t> </a:t>
            </a:r>
            <a:r>
              <a:rPr b="0" dirty="0">
                <a:latin typeface="Sakkal Majalla"/>
                <a:cs typeface="Sakkal Majalla"/>
              </a:rPr>
              <a:t>higher</a:t>
            </a:r>
            <a:r>
              <a:rPr b="0" spc="-10" dirty="0">
                <a:latin typeface="Sakkal Majalla"/>
                <a:cs typeface="Sakkal Majalla"/>
              </a:rPr>
              <a:t> </a:t>
            </a:r>
            <a:r>
              <a:rPr b="0" dirty="0">
                <a:latin typeface="Sakkal Majalla"/>
                <a:cs typeface="Sakkal Majalla"/>
              </a:rPr>
              <a:t>to</a:t>
            </a:r>
            <a:r>
              <a:rPr b="0" spc="-10" dirty="0">
                <a:latin typeface="Sakkal Majalla"/>
                <a:cs typeface="Sakkal Majalla"/>
              </a:rPr>
              <a:t>r</a:t>
            </a:r>
            <a:r>
              <a:rPr b="0" dirty="0">
                <a:latin typeface="Sakkal Majalla"/>
                <a:cs typeface="Sakkal Majalla"/>
              </a:rPr>
              <a:t>que,</a:t>
            </a:r>
            <a:r>
              <a:rPr b="0" spc="-20" dirty="0">
                <a:latin typeface="Sakkal Majalla"/>
                <a:cs typeface="Sakkal Majalla"/>
              </a:rPr>
              <a:t> </a:t>
            </a:r>
            <a:r>
              <a:rPr b="0" dirty="0">
                <a:latin typeface="Sakkal Majalla"/>
                <a:cs typeface="Sakkal Majalla"/>
              </a:rPr>
              <a:t>higher</a:t>
            </a:r>
            <a:r>
              <a:rPr b="0" spc="-10" dirty="0">
                <a:latin typeface="Sakkal Majalla"/>
                <a:cs typeface="Sakkal Majalla"/>
              </a:rPr>
              <a:t> pe</a:t>
            </a:r>
            <a:r>
              <a:rPr b="0" spc="-5" dirty="0">
                <a:latin typeface="Sakkal Majalla"/>
                <a:cs typeface="Sakkal Majalla"/>
              </a:rPr>
              <a:t>rformance</a:t>
            </a:r>
            <a:r>
              <a:rPr b="0" dirty="0">
                <a:latin typeface="Sakkal Majalla"/>
                <a:cs typeface="Sakkal Majalla"/>
              </a:rPr>
              <a:t>,</a:t>
            </a:r>
            <a:r>
              <a:rPr b="0" spc="-30" dirty="0">
                <a:latin typeface="Sakkal Majalla"/>
                <a:cs typeface="Sakkal Majalla"/>
              </a:rPr>
              <a:t> </a:t>
            </a:r>
            <a:r>
              <a:rPr b="0" spc="-5" dirty="0">
                <a:latin typeface="Sakkal Majalla"/>
                <a:cs typeface="Sakkal Majalla"/>
              </a:rPr>
              <a:t>lowe</a:t>
            </a:r>
            <a:r>
              <a:rPr b="0" dirty="0">
                <a:latin typeface="Sakkal Majalla"/>
                <a:cs typeface="Sakkal Majalla"/>
              </a:rPr>
              <a:t>r</a:t>
            </a:r>
            <a:r>
              <a:rPr b="0" spc="-10" dirty="0">
                <a:latin typeface="Sakkal Majalla"/>
                <a:cs typeface="Sakkal Majalla"/>
              </a:rPr>
              <a:t> </a:t>
            </a:r>
            <a:r>
              <a:rPr b="0" dirty="0">
                <a:latin typeface="Sakkal Majalla"/>
                <a:cs typeface="Sakkal Majalla"/>
              </a:rPr>
              <a:t>pumping</a:t>
            </a:r>
            <a:r>
              <a:rPr b="0" spc="-5" dirty="0">
                <a:latin typeface="Sakkal Majalla"/>
                <a:cs typeface="Sakkal Majalla"/>
              </a:rPr>
              <a:t> los</a:t>
            </a:r>
            <a:r>
              <a:rPr b="0" spc="-15" dirty="0">
                <a:latin typeface="Sakkal Majalla"/>
                <a:cs typeface="Sakkal Majalla"/>
              </a:rPr>
              <a:t>s</a:t>
            </a:r>
            <a:r>
              <a:rPr b="0" spc="-10" dirty="0">
                <a:latin typeface="Sakkal Majalla"/>
                <a:cs typeface="Sakkal Majalla"/>
              </a:rPr>
              <a:t>e</a:t>
            </a:r>
            <a:r>
              <a:rPr b="0" spc="-5" dirty="0">
                <a:latin typeface="Sakkal Majalla"/>
                <a:cs typeface="Sakkal Majalla"/>
              </a:rPr>
              <a:t>s</a:t>
            </a:r>
            <a:r>
              <a:rPr b="0" dirty="0">
                <a:latin typeface="Sakkal Majalla"/>
                <a:cs typeface="Sakkal Majalla"/>
              </a:rPr>
              <a:t>,</a:t>
            </a:r>
            <a:r>
              <a:rPr b="0" spc="-10" dirty="0">
                <a:latin typeface="Sakkal Majalla"/>
                <a:cs typeface="Sakkal Majalla"/>
              </a:rPr>
              <a:t> </a:t>
            </a:r>
            <a:r>
              <a:rPr b="0" dirty="0">
                <a:latin typeface="Sakkal Majalla"/>
                <a:cs typeface="Sakkal Majalla"/>
              </a:rPr>
              <a:t>dow</a:t>
            </a:r>
            <a:r>
              <a:rPr b="0" spc="5" dirty="0">
                <a:latin typeface="Sakkal Majalla"/>
                <a:cs typeface="Sakkal Majalla"/>
              </a:rPr>
              <a:t>n</a:t>
            </a:r>
            <a:r>
              <a:rPr b="0" dirty="0">
                <a:latin typeface="Sakkal Majalla"/>
                <a:cs typeface="Sakkal Majalla"/>
              </a:rPr>
              <a:t>-</a:t>
            </a:r>
            <a:r>
              <a:rPr b="0" spc="-5" dirty="0">
                <a:latin typeface="Sakkal Majalla"/>
                <a:cs typeface="Sakkal Majalla"/>
              </a:rPr>
              <a:t>sp</a:t>
            </a:r>
            <a:r>
              <a:rPr b="0" spc="-10" dirty="0">
                <a:latin typeface="Sakkal Majalla"/>
                <a:cs typeface="Sakkal Majalla"/>
              </a:rPr>
              <a:t>ee</a:t>
            </a:r>
            <a:r>
              <a:rPr b="0" dirty="0">
                <a:latin typeface="Sakkal Majalla"/>
                <a:cs typeface="Sakkal Majalla"/>
              </a:rPr>
              <a:t>ding</a:t>
            </a:r>
            <a:r>
              <a:rPr b="0" spc="-15" dirty="0">
                <a:latin typeface="Sakkal Majalla"/>
                <a:cs typeface="Sakkal Majalla"/>
              </a:rPr>
              <a:t> </a:t>
            </a:r>
            <a:r>
              <a:rPr b="0" spc="-5" dirty="0">
                <a:latin typeface="Sakkal Majalla"/>
                <a:cs typeface="Sakkal Majalla"/>
              </a:rPr>
              <a:t>strate</a:t>
            </a:r>
            <a:r>
              <a:rPr b="0" dirty="0">
                <a:latin typeface="Sakkal Majalla"/>
                <a:cs typeface="Sakkal Majalla"/>
              </a:rPr>
              <a:t>gi</a:t>
            </a:r>
            <a:r>
              <a:rPr b="0" spc="-10" dirty="0">
                <a:latin typeface="Sakkal Majalla"/>
                <a:cs typeface="Sakkal Majalla"/>
              </a:rPr>
              <a:t>e</a:t>
            </a:r>
            <a:r>
              <a:rPr b="0" spc="-5" dirty="0">
                <a:latin typeface="Sakkal Majalla"/>
                <a:cs typeface="Sakkal Majalla"/>
              </a:rPr>
              <a:t>s,</a:t>
            </a:r>
          </a:p>
          <a:p>
            <a:pPr marL="422275">
              <a:lnSpc>
                <a:spcPct val="100000"/>
              </a:lnSpc>
            </a:pPr>
            <a:r>
              <a:rPr b="0" dirty="0">
                <a:latin typeface="Sakkal Majalla"/>
                <a:cs typeface="Sakkal Majalla"/>
              </a:rPr>
              <a:t>eliminate</a:t>
            </a:r>
            <a:r>
              <a:rPr b="0" spc="-10" dirty="0">
                <a:latin typeface="Sakkal Majalla"/>
                <a:cs typeface="Sakkal Majalla"/>
              </a:rPr>
              <a:t> </a:t>
            </a:r>
            <a:r>
              <a:rPr b="0" dirty="0">
                <a:latin typeface="Sakkal Majalla"/>
                <a:cs typeface="Sakkal Majalla"/>
              </a:rPr>
              <a:t>turboch</a:t>
            </a:r>
            <a:r>
              <a:rPr b="0" spc="-5" dirty="0">
                <a:latin typeface="Sakkal Majalla"/>
                <a:cs typeface="Sakkal Majalla"/>
              </a:rPr>
              <a:t>arge</a:t>
            </a:r>
            <a:r>
              <a:rPr b="0" dirty="0">
                <a:latin typeface="Sakkal Majalla"/>
                <a:cs typeface="Sakkal Majalla"/>
              </a:rPr>
              <a:t>r</a:t>
            </a:r>
            <a:r>
              <a:rPr b="0" spc="-35" dirty="0">
                <a:latin typeface="Sakkal Majalla"/>
                <a:cs typeface="Sakkal Majalla"/>
              </a:rPr>
              <a:t> </a:t>
            </a:r>
            <a:r>
              <a:rPr b="0" spc="-5" dirty="0">
                <a:latin typeface="Sakkal Majalla"/>
                <a:cs typeface="Sakkal Majalla"/>
              </a:rPr>
              <a:t>la</a:t>
            </a:r>
            <a:r>
              <a:rPr b="0" dirty="0">
                <a:latin typeface="Sakkal Majalla"/>
                <a:cs typeface="Sakkal Majalla"/>
              </a:rPr>
              <a:t>g </a:t>
            </a:r>
            <a:r>
              <a:rPr b="0" spc="-5" dirty="0">
                <a:latin typeface="Sakkal Majalla"/>
                <a:cs typeface="Sakkal Majalla"/>
              </a:rPr>
              <a:t>a</a:t>
            </a:r>
            <a:r>
              <a:rPr b="0" dirty="0">
                <a:latin typeface="Sakkal Majalla"/>
                <a:cs typeface="Sakkal Majalla"/>
              </a:rPr>
              <a:t>t</a:t>
            </a:r>
            <a:r>
              <a:rPr b="0" spc="-10" dirty="0">
                <a:latin typeface="Sakkal Majalla"/>
                <a:cs typeface="Sakkal Majalla"/>
              </a:rPr>
              <a:t> </a:t>
            </a:r>
            <a:r>
              <a:rPr b="0" spc="-5" dirty="0">
                <a:latin typeface="Sakkal Majalla"/>
                <a:cs typeface="Sakkal Majalla"/>
              </a:rPr>
              <a:t>lo</a:t>
            </a:r>
            <a:r>
              <a:rPr b="0" dirty="0">
                <a:latin typeface="Sakkal Majalla"/>
                <a:cs typeface="Sakkal Majalla"/>
              </a:rPr>
              <a:t>w</a:t>
            </a:r>
            <a:r>
              <a:rPr b="0" spc="-15" dirty="0">
                <a:latin typeface="Sakkal Majalla"/>
                <a:cs typeface="Sakkal Majalla"/>
              </a:rPr>
              <a:t> </a:t>
            </a:r>
            <a:r>
              <a:rPr b="0" dirty="0">
                <a:latin typeface="Sakkal Majalla"/>
                <a:cs typeface="Sakkal Majalla"/>
              </a:rPr>
              <a:t>exhaust</a:t>
            </a:r>
            <a:r>
              <a:rPr b="0" spc="-15" dirty="0">
                <a:latin typeface="Sakkal Majalla"/>
                <a:cs typeface="Sakkal Majalla"/>
              </a:rPr>
              <a:t> </a:t>
            </a:r>
            <a:r>
              <a:rPr b="0" dirty="0">
                <a:latin typeface="Sakkal Majalla"/>
                <a:cs typeface="Sakkal Majalla"/>
              </a:rPr>
              <a:t>gas</a:t>
            </a:r>
            <a:r>
              <a:rPr b="0" spc="-20" dirty="0">
                <a:latin typeface="Sakkal Majalla"/>
                <a:cs typeface="Sakkal Majalla"/>
              </a:rPr>
              <a:t> </a:t>
            </a:r>
            <a:r>
              <a:rPr b="0" spc="-5" dirty="0">
                <a:latin typeface="Sakkal Majalla"/>
                <a:cs typeface="Sakkal Majalla"/>
              </a:rPr>
              <a:t>flo</a:t>
            </a:r>
            <a:r>
              <a:rPr b="0" dirty="0">
                <a:latin typeface="Sakkal Majalla"/>
                <a:cs typeface="Sakkal Majalla"/>
              </a:rPr>
              <a:t>w</a:t>
            </a:r>
            <a:r>
              <a:rPr b="0" spc="-10" dirty="0">
                <a:latin typeface="Sakkal Majalla"/>
                <a:cs typeface="Sakkal Majalla"/>
              </a:rPr>
              <a:t> </a:t>
            </a:r>
            <a:r>
              <a:rPr b="0" spc="-5" dirty="0">
                <a:latin typeface="Sakkal Majalla"/>
                <a:cs typeface="Sakkal Majalla"/>
              </a:rPr>
              <a:t>le</a:t>
            </a:r>
            <a:r>
              <a:rPr b="0" spc="-10" dirty="0">
                <a:latin typeface="Sakkal Majalla"/>
                <a:cs typeface="Sakkal Majalla"/>
              </a:rPr>
              <a:t>v</a:t>
            </a:r>
            <a:r>
              <a:rPr b="0" dirty="0">
                <a:latin typeface="Sakkal Majalla"/>
                <a:cs typeface="Sakkal Majalla"/>
              </a:rPr>
              <a:t>el</a:t>
            </a:r>
            <a:r>
              <a:rPr b="0" spc="-10" dirty="0">
                <a:latin typeface="Sakkal Majalla"/>
                <a:cs typeface="Sakkal Majalla"/>
              </a:rPr>
              <a:t>s</a:t>
            </a:r>
            <a:r>
              <a:rPr b="0" spc="-5" dirty="0">
                <a:latin typeface="Sakkal Majalla"/>
                <a:cs typeface="Sakkal Majalla"/>
              </a:rPr>
              <a:t>.</a:t>
            </a:r>
          </a:p>
          <a:p>
            <a:pPr marL="422275" indent="-342900">
              <a:lnSpc>
                <a:spcPct val="100000"/>
              </a:lnSpc>
              <a:buFont typeface="Arial"/>
              <a:buChar char="•"/>
              <a:tabLst>
                <a:tab pos="422275" algn="l"/>
              </a:tabLst>
            </a:pPr>
            <a:r>
              <a:rPr b="0" dirty="0">
                <a:latin typeface="Sakkal Majalla"/>
                <a:cs typeface="Sakkal Majalla"/>
              </a:rPr>
              <a:t>A </a:t>
            </a:r>
            <a:r>
              <a:rPr b="0" spc="-5" dirty="0">
                <a:latin typeface="Sakkal Majalla"/>
                <a:cs typeface="Sakkal Majalla"/>
              </a:rPr>
              <a:t>liq</a:t>
            </a:r>
            <a:r>
              <a:rPr b="0" spc="5" dirty="0">
                <a:latin typeface="Sakkal Majalla"/>
                <a:cs typeface="Sakkal Majalla"/>
              </a:rPr>
              <a:t>u</a:t>
            </a:r>
            <a:r>
              <a:rPr b="0" spc="-5" dirty="0">
                <a:latin typeface="Sakkal Majalla"/>
                <a:cs typeface="Sakkal Majalla"/>
              </a:rPr>
              <a:t>i</a:t>
            </a:r>
            <a:r>
              <a:rPr b="0" dirty="0">
                <a:latin typeface="Sakkal Majalla"/>
                <a:cs typeface="Sakkal Majalla"/>
              </a:rPr>
              <a:t>d cool</a:t>
            </a:r>
            <a:r>
              <a:rPr b="0" spc="-10" dirty="0">
                <a:latin typeface="Sakkal Majalla"/>
                <a:cs typeface="Sakkal Majalla"/>
              </a:rPr>
              <a:t>e</a:t>
            </a:r>
            <a:r>
              <a:rPr b="0" dirty="0">
                <a:latin typeface="Sakkal Majalla"/>
                <a:cs typeface="Sakkal Majalla"/>
              </a:rPr>
              <a:t>d charge</a:t>
            </a:r>
            <a:r>
              <a:rPr b="0" spc="-25" dirty="0">
                <a:latin typeface="Sakkal Majalla"/>
                <a:cs typeface="Sakkal Majalla"/>
              </a:rPr>
              <a:t> </a:t>
            </a:r>
            <a:r>
              <a:rPr b="0" spc="-5" dirty="0">
                <a:latin typeface="Sakkal Majalla"/>
                <a:cs typeface="Sakkal Majalla"/>
              </a:rPr>
              <a:t>ai</a:t>
            </a:r>
            <a:r>
              <a:rPr b="0" dirty="0">
                <a:latin typeface="Sakkal Majalla"/>
                <a:cs typeface="Sakkal Majalla"/>
              </a:rPr>
              <a:t>r cool</a:t>
            </a:r>
            <a:r>
              <a:rPr b="0" spc="-10" dirty="0">
                <a:latin typeface="Sakkal Majalla"/>
                <a:cs typeface="Sakkal Majalla"/>
              </a:rPr>
              <a:t>e</a:t>
            </a:r>
            <a:r>
              <a:rPr b="0" dirty="0">
                <a:latin typeface="Sakkal Majalla"/>
                <a:cs typeface="Sakkal Majalla"/>
              </a:rPr>
              <a:t>r</a:t>
            </a:r>
          </a:p>
          <a:p>
            <a:pPr marL="422275" indent="-342900">
              <a:lnSpc>
                <a:spcPct val="100000"/>
              </a:lnSpc>
              <a:buFont typeface="Arial"/>
              <a:buChar char="•"/>
              <a:tabLst>
                <a:tab pos="422275" algn="l"/>
              </a:tabLst>
            </a:pPr>
            <a:r>
              <a:rPr b="0" dirty="0">
                <a:latin typeface="Sakkal Majalla"/>
                <a:cs typeface="Sakkal Majalla"/>
              </a:rPr>
              <a:t>Substitu</a:t>
            </a:r>
            <a:r>
              <a:rPr b="0" spc="5" dirty="0">
                <a:latin typeface="Sakkal Majalla"/>
                <a:cs typeface="Sakkal Majalla"/>
              </a:rPr>
              <a:t>t</a:t>
            </a:r>
            <a:r>
              <a:rPr b="0" spc="-5" dirty="0">
                <a:latin typeface="Sakkal Majalla"/>
                <a:cs typeface="Sakkal Majalla"/>
              </a:rPr>
              <a:t>io</a:t>
            </a:r>
            <a:r>
              <a:rPr b="0" dirty="0">
                <a:latin typeface="Sakkal Majalla"/>
                <a:cs typeface="Sakkal Majalla"/>
              </a:rPr>
              <a:t>n</a:t>
            </a:r>
            <a:r>
              <a:rPr b="0" spc="-35" dirty="0">
                <a:latin typeface="Sakkal Majalla"/>
                <a:cs typeface="Sakkal Majalla"/>
              </a:rPr>
              <a:t> </a:t>
            </a:r>
            <a:r>
              <a:rPr b="0" dirty="0">
                <a:latin typeface="Sakkal Majalla"/>
                <a:cs typeface="Sakkal Majalla"/>
              </a:rPr>
              <a:t>of</a:t>
            </a:r>
            <a:r>
              <a:rPr b="0" spc="-15" dirty="0">
                <a:latin typeface="Sakkal Majalla"/>
                <a:cs typeface="Sakkal Majalla"/>
              </a:rPr>
              <a:t> </a:t>
            </a:r>
            <a:r>
              <a:rPr b="0" dirty="0">
                <a:latin typeface="Sakkal Majalla"/>
                <a:cs typeface="Sakkal Majalla"/>
              </a:rPr>
              <a:t>the</a:t>
            </a:r>
            <a:r>
              <a:rPr b="0" spc="-5" dirty="0">
                <a:latin typeface="Sakkal Majalla"/>
                <a:cs typeface="Sakkal Majalla"/>
              </a:rPr>
              <a:t> alternato</a:t>
            </a:r>
            <a:r>
              <a:rPr b="0" dirty="0">
                <a:latin typeface="Sakkal Majalla"/>
                <a:cs typeface="Sakkal Majalla"/>
              </a:rPr>
              <a:t>r</a:t>
            </a:r>
            <a:r>
              <a:rPr b="0" spc="-25" dirty="0">
                <a:latin typeface="Sakkal Majalla"/>
                <a:cs typeface="Sakkal Majalla"/>
              </a:rPr>
              <a:t> </a:t>
            </a:r>
            <a:r>
              <a:rPr b="0" dirty="0">
                <a:latin typeface="Sakkal Majalla"/>
                <a:cs typeface="Sakkal Majalla"/>
              </a:rPr>
              <a:t>by</a:t>
            </a:r>
            <a:r>
              <a:rPr b="0" spc="-15" dirty="0">
                <a:latin typeface="Sakkal Majalla"/>
                <a:cs typeface="Sakkal Majalla"/>
              </a:rPr>
              <a:t> </a:t>
            </a:r>
            <a:r>
              <a:rPr b="0" dirty="0">
                <a:latin typeface="Sakkal Majalla"/>
                <a:cs typeface="Sakkal Majalla"/>
              </a:rPr>
              <a:t>a</a:t>
            </a:r>
            <a:r>
              <a:rPr b="0" spc="-15" dirty="0">
                <a:latin typeface="Sakkal Majalla"/>
                <a:cs typeface="Sakkal Majalla"/>
              </a:rPr>
              <a:t> </a:t>
            </a:r>
            <a:r>
              <a:rPr b="0" dirty="0">
                <a:latin typeface="Sakkal Majalla"/>
                <a:cs typeface="Sakkal Majalla"/>
              </a:rPr>
              <a:t>ki</a:t>
            </a:r>
            <a:r>
              <a:rPr b="0" spc="5" dirty="0">
                <a:latin typeface="Sakkal Majalla"/>
                <a:cs typeface="Sakkal Majalla"/>
              </a:rPr>
              <a:t>n</a:t>
            </a:r>
            <a:r>
              <a:rPr b="0" dirty="0">
                <a:latin typeface="Sakkal Majalla"/>
                <a:cs typeface="Sakkal Majalla"/>
              </a:rPr>
              <a:t>etic</a:t>
            </a:r>
            <a:r>
              <a:rPr b="0" spc="-5" dirty="0">
                <a:latin typeface="Sakkal Majalla"/>
                <a:cs typeface="Sakkal Majalla"/>
              </a:rPr>
              <a:t> </a:t>
            </a:r>
            <a:r>
              <a:rPr b="0" spc="-10" dirty="0">
                <a:latin typeface="Sakkal Majalla"/>
                <a:cs typeface="Sakkal Majalla"/>
              </a:rPr>
              <a:t>e</a:t>
            </a:r>
            <a:r>
              <a:rPr b="0" dirty="0">
                <a:latin typeface="Sakkal Majalla"/>
                <a:cs typeface="Sakkal Majalla"/>
              </a:rPr>
              <a:t>nergy</a:t>
            </a:r>
            <a:r>
              <a:rPr b="0" spc="-10" dirty="0">
                <a:latin typeface="Sakkal Majalla"/>
                <a:cs typeface="Sakkal Majalla"/>
              </a:rPr>
              <a:t> </a:t>
            </a:r>
            <a:r>
              <a:rPr b="0" spc="-5" dirty="0">
                <a:latin typeface="Sakkal Majalla"/>
                <a:cs typeface="Sakkal Majalla"/>
              </a:rPr>
              <a:t>r</a:t>
            </a:r>
            <a:r>
              <a:rPr b="0" spc="-10" dirty="0">
                <a:latin typeface="Sakkal Majalla"/>
                <a:cs typeface="Sakkal Majalla"/>
              </a:rPr>
              <a:t>e</a:t>
            </a:r>
            <a:r>
              <a:rPr b="0" dirty="0">
                <a:latin typeface="Sakkal Majalla"/>
                <a:cs typeface="Sakkal Majalla"/>
              </a:rPr>
              <a:t>co</a:t>
            </a:r>
            <a:r>
              <a:rPr b="0" spc="-10" dirty="0">
                <a:latin typeface="Sakkal Majalla"/>
                <a:cs typeface="Sakkal Majalla"/>
              </a:rPr>
              <a:t>v</a:t>
            </a:r>
            <a:r>
              <a:rPr b="0" dirty="0">
                <a:latin typeface="Sakkal Majalla"/>
                <a:cs typeface="Sakkal Majalla"/>
              </a:rPr>
              <a:t>e</a:t>
            </a:r>
            <a:r>
              <a:rPr b="0" spc="-10" dirty="0">
                <a:latin typeface="Sakkal Majalla"/>
                <a:cs typeface="Sakkal Majalla"/>
              </a:rPr>
              <a:t>r</a:t>
            </a:r>
            <a:r>
              <a:rPr b="0" dirty="0">
                <a:latin typeface="Sakkal Majalla"/>
                <a:cs typeface="Sakkal Majalla"/>
              </a:rPr>
              <a:t>y</a:t>
            </a:r>
            <a:r>
              <a:rPr b="0" spc="-5" dirty="0">
                <a:latin typeface="Sakkal Majalla"/>
                <a:cs typeface="Sakkal Majalla"/>
              </a:rPr>
              <a:t> system</a:t>
            </a:r>
          </a:p>
          <a:p>
            <a:pPr marL="422275" indent="-342900">
              <a:lnSpc>
                <a:spcPct val="100000"/>
              </a:lnSpc>
              <a:buFont typeface="Arial"/>
              <a:buChar char="•"/>
              <a:tabLst>
                <a:tab pos="422275" algn="l"/>
              </a:tabLst>
            </a:pPr>
            <a:r>
              <a:rPr b="0" spc="-5" dirty="0">
                <a:latin typeface="Sakkal Majalla"/>
                <a:cs typeface="Sakkal Majalla"/>
              </a:rPr>
              <a:t>Natura</a:t>
            </a:r>
            <a:r>
              <a:rPr b="0" dirty="0">
                <a:latin typeface="Sakkal Majalla"/>
                <a:cs typeface="Sakkal Majalla"/>
              </a:rPr>
              <a:t>l</a:t>
            </a:r>
            <a:r>
              <a:rPr b="0" spc="-20" dirty="0">
                <a:latin typeface="Sakkal Majalla"/>
                <a:cs typeface="Sakkal Majalla"/>
              </a:rPr>
              <a:t> </a:t>
            </a:r>
            <a:r>
              <a:rPr b="0" dirty="0">
                <a:latin typeface="Sakkal Majalla"/>
                <a:cs typeface="Sakkal Majalla"/>
              </a:rPr>
              <a:t>gas</a:t>
            </a:r>
            <a:r>
              <a:rPr b="0" spc="-25" dirty="0">
                <a:latin typeface="Sakkal Majalla"/>
                <a:cs typeface="Sakkal Majalla"/>
              </a:rPr>
              <a:t> </a:t>
            </a:r>
            <a:r>
              <a:rPr b="0" spc="-10" dirty="0">
                <a:latin typeface="Sakkal Majalla"/>
                <a:cs typeface="Sakkal Majalla"/>
              </a:rPr>
              <a:t>e</a:t>
            </a:r>
            <a:r>
              <a:rPr b="0" dirty="0">
                <a:latin typeface="Sakkal Majalla"/>
                <a:cs typeface="Sakkal Majalla"/>
              </a:rPr>
              <a:t>ngine: higher</a:t>
            </a:r>
            <a:r>
              <a:rPr b="0" spc="-5" dirty="0">
                <a:latin typeface="Sakkal Majalla"/>
                <a:cs typeface="Sakkal Majalla"/>
              </a:rPr>
              <a:t> </a:t>
            </a:r>
            <a:r>
              <a:rPr b="0" spc="-10" dirty="0">
                <a:latin typeface="Sakkal Majalla"/>
                <a:cs typeface="Sakkal Majalla"/>
              </a:rPr>
              <a:t>e</a:t>
            </a:r>
            <a:r>
              <a:rPr b="0" dirty="0">
                <a:latin typeface="Sakkal Majalla"/>
                <a:cs typeface="Sakkal Majalla"/>
              </a:rPr>
              <a:t>x</a:t>
            </a:r>
            <a:r>
              <a:rPr b="0" spc="5" dirty="0">
                <a:latin typeface="Sakkal Majalla"/>
                <a:cs typeface="Sakkal Majalla"/>
              </a:rPr>
              <a:t>h</a:t>
            </a:r>
            <a:r>
              <a:rPr b="0" spc="-5" dirty="0">
                <a:latin typeface="Sakkal Majalla"/>
                <a:cs typeface="Sakkal Majalla"/>
              </a:rPr>
              <a:t>aus</a:t>
            </a:r>
            <a:r>
              <a:rPr b="0" dirty="0">
                <a:latin typeface="Sakkal Majalla"/>
                <a:cs typeface="Sakkal Majalla"/>
              </a:rPr>
              <a:t>t</a:t>
            </a:r>
            <a:r>
              <a:rPr b="0" spc="-25" dirty="0">
                <a:latin typeface="Sakkal Majalla"/>
                <a:cs typeface="Sakkal Majalla"/>
              </a:rPr>
              <a:t> </a:t>
            </a:r>
            <a:r>
              <a:rPr b="0" dirty="0">
                <a:latin typeface="Sakkal Majalla"/>
                <a:cs typeface="Sakkal Majalla"/>
              </a:rPr>
              <a:t>gas</a:t>
            </a:r>
            <a:r>
              <a:rPr b="0" spc="-25" dirty="0">
                <a:latin typeface="Sakkal Majalla"/>
                <a:cs typeface="Sakkal Majalla"/>
              </a:rPr>
              <a:t> </a:t>
            </a:r>
            <a:r>
              <a:rPr b="0" dirty="0">
                <a:latin typeface="Sakkal Majalla"/>
                <a:cs typeface="Sakkal Majalla"/>
              </a:rPr>
              <a:t>tem</a:t>
            </a:r>
            <a:r>
              <a:rPr b="0" spc="-10" dirty="0">
                <a:latin typeface="Sakkal Majalla"/>
                <a:cs typeface="Sakkal Majalla"/>
              </a:rPr>
              <a:t>pe</a:t>
            </a:r>
            <a:r>
              <a:rPr b="0" spc="-5" dirty="0">
                <a:latin typeface="Sakkal Majalla"/>
                <a:cs typeface="Sakkal Majalla"/>
              </a:rPr>
              <a:t>rature</a:t>
            </a:r>
            <a:r>
              <a:rPr b="0" dirty="0">
                <a:latin typeface="Sakkal Majalla"/>
                <a:cs typeface="Sakkal Majalla"/>
              </a:rPr>
              <a:t>s</a:t>
            </a:r>
            <a:r>
              <a:rPr b="0" spc="-20" dirty="0">
                <a:latin typeface="Sakkal Majalla"/>
                <a:cs typeface="Sakkal Majalla"/>
              </a:rPr>
              <a:t> </a:t>
            </a:r>
            <a:r>
              <a:rPr b="0" spc="-5" dirty="0">
                <a:latin typeface="Sakkal Majalla"/>
                <a:cs typeface="Sakkal Majalla"/>
              </a:rPr>
              <a:t>an</a:t>
            </a:r>
            <a:r>
              <a:rPr b="0" dirty="0">
                <a:latin typeface="Sakkal Majalla"/>
                <a:cs typeface="Sakkal Majalla"/>
              </a:rPr>
              <a:t>d</a:t>
            </a:r>
            <a:r>
              <a:rPr b="0" spc="-10" dirty="0">
                <a:latin typeface="Sakkal Majalla"/>
                <a:cs typeface="Sakkal Majalla"/>
              </a:rPr>
              <a:t> </a:t>
            </a:r>
            <a:r>
              <a:rPr b="0" spc="-5" dirty="0">
                <a:latin typeface="Sakkal Majalla"/>
                <a:cs typeface="Sakkal Majalla"/>
              </a:rPr>
              <a:t>simpl</a:t>
            </a:r>
            <a:r>
              <a:rPr b="0" spc="-10" dirty="0">
                <a:latin typeface="Sakkal Majalla"/>
                <a:cs typeface="Sakkal Majalla"/>
              </a:rPr>
              <a:t>e</a:t>
            </a:r>
            <a:r>
              <a:rPr b="0" dirty="0">
                <a:latin typeface="Sakkal Majalla"/>
                <a:cs typeface="Sakkal Majalla"/>
              </a:rPr>
              <a:t>r </a:t>
            </a:r>
            <a:r>
              <a:rPr b="0" spc="-5" dirty="0">
                <a:latin typeface="Sakkal Majalla"/>
                <a:cs typeface="Sakkal Majalla"/>
              </a:rPr>
              <a:t>aft</a:t>
            </a:r>
            <a:r>
              <a:rPr b="0" spc="-10" dirty="0">
                <a:latin typeface="Sakkal Majalla"/>
                <a:cs typeface="Sakkal Majalla"/>
              </a:rPr>
              <a:t>e</a:t>
            </a:r>
            <a:r>
              <a:rPr b="0" spc="5" dirty="0">
                <a:latin typeface="Sakkal Majalla"/>
                <a:cs typeface="Sakkal Majalla"/>
              </a:rPr>
              <a:t>r</a:t>
            </a:r>
            <a:r>
              <a:rPr b="0" dirty="0">
                <a:latin typeface="Sakkal Majalla"/>
                <a:cs typeface="Sakkal Majalla"/>
              </a:rPr>
              <a:t>-tr</a:t>
            </a:r>
            <a:r>
              <a:rPr b="0" spc="-10" dirty="0">
                <a:latin typeface="Sakkal Majalla"/>
                <a:cs typeface="Sakkal Majalla"/>
              </a:rPr>
              <a:t>e</a:t>
            </a:r>
            <a:r>
              <a:rPr b="0" spc="-5" dirty="0">
                <a:latin typeface="Sakkal Majalla"/>
                <a:cs typeface="Sakkal Majalla"/>
              </a:rPr>
              <a:t>a</a:t>
            </a:r>
            <a:r>
              <a:rPr b="0" spc="-10" dirty="0">
                <a:latin typeface="Sakkal Majalla"/>
                <a:cs typeface="Sakkal Majalla"/>
              </a:rPr>
              <a:t>t</a:t>
            </a:r>
            <a:r>
              <a:rPr b="0" spc="-5" dirty="0">
                <a:latin typeface="Sakkal Majalla"/>
                <a:cs typeface="Sakkal Majalla"/>
              </a:rPr>
              <a:t>m</a:t>
            </a:r>
            <a:r>
              <a:rPr b="0" spc="-10" dirty="0">
                <a:latin typeface="Sakkal Majalla"/>
                <a:cs typeface="Sakkal Majalla"/>
              </a:rPr>
              <a:t>e</a:t>
            </a:r>
            <a:r>
              <a:rPr b="0" dirty="0">
                <a:latin typeface="Sakkal Majalla"/>
                <a:cs typeface="Sakkal Majalla"/>
              </a:rPr>
              <a:t>nt</a:t>
            </a:r>
            <a:r>
              <a:rPr b="0" spc="-35" dirty="0">
                <a:latin typeface="Sakkal Majalla"/>
                <a:cs typeface="Sakkal Majalla"/>
              </a:rPr>
              <a:t> </a:t>
            </a:r>
            <a:r>
              <a:rPr b="0" spc="-5" dirty="0">
                <a:latin typeface="Sakkal Majalla"/>
                <a:cs typeface="Sakkal Majalla"/>
              </a:rPr>
              <a:t>syst</a:t>
            </a:r>
            <a:r>
              <a:rPr b="0" spc="-10" dirty="0">
                <a:latin typeface="Sakkal Majalla"/>
                <a:cs typeface="Sakkal Majalla"/>
              </a:rPr>
              <a:t>e</a:t>
            </a:r>
            <a:r>
              <a:rPr b="0" spc="-5" dirty="0">
                <a:latin typeface="Sakkal Majalla"/>
                <a:cs typeface="Sakkal Majalla"/>
              </a:rPr>
              <a:t>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02310">
              <a:lnSpc>
                <a:spcPct val="100000"/>
              </a:lnSpc>
            </a:pPr>
            <a:r>
              <a:rPr spc="-5" dirty="0"/>
              <a:t>(3</a:t>
            </a:r>
            <a:r>
              <a:rPr dirty="0"/>
              <a:t>) Be</a:t>
            </a:r>
            <a:r>
              <a:rPr spc="-10" dirty="0"/>
              <a:t>l</a:t>
            </a:r>
            <a:r>
              <a:rPr dirty="0"/>
              <a:t>tless</a:t>
            </a:r>
            <a:r>
              <a:rPr spc="-35" dirty="0"/>
              <a:t> </a:t>
            </a:r>
            <a:r>
              <a:rPr spc="-5" dirty="0"/>
              <a:t>en</a:t>
            </a:r>
            <a:r>
              <a:rPr dirty="0"/>
              <a:t>gine</a:t>
            </a:r>
            <a:r>
              <a:rPr spc="-35" dirty="0"/>
              <a:t> </a:t>
            </a:r>
            <a:r>
              <a:rPr spc="-5" dirty="0"/>
              <a:t>c</a:t>
            </a:r>
            <a:r>
              <a:rPr spc="5" dirty="0"/>
              <a:t>o</a:t>
            </a:r>
            <a:r>
              <a:rPr dirty="0"/>
              <a:t>n</a:t>
            </a:r>
            <a:r>
              <a:rPr spc="-5" dirty="0"/>
              <a:t>c</a:t>
            </a:r>
            <a:r>
              <a:rPr spc="5" dirty="0"/>
              <a:t>e</a:t>
            </a:r>
            <a:r>
              <a:rPr spc="-5" dirty="0"/>
              <a:t>p</a:t>
            </a:r>
            <a:r>
              <a:rPr dirty="0"/>
              <a:t>t</a:t>
            </a:r>
            <a:r>
              <a:rPr spc="-45" dirty="0"/>
              <a:t> </a:t>
            </a:r>
            <a:r>
              <a:rPr spc="-5" dirty="0"/>
              <a:t>ba</a:t>
            </a:r>
            <a:r>
              <a:rPr spc="5" dirty="0"/>
              <a:t>s</a:t>
            </a:r>
            <a:r>
              <a:rPr spc="-5" dirty="0"/>
              <a:t>e</a:t>
            </a:r>
            <a:r>
              <a:rPr dirty="0"/>
              <a:t>d</a:t>
            </a:r>
            <a:r>
              <a:rPr spc="-45" dirty="0"/>
              <a:t> </a:t>
            </a:r>
            <a:r>
              <a:rPr dirty="0"/>
              <a:t>on</a:t>
            </a:r>
            <a:r>
              <a:rPr spc="-10" dirty="0"/>
              <a:t> </a:t>
            </a:r>
            <a:r>
              <a:rPr dirty="0"/>
              <a:t>48V</a:t>
            </a:r>
          </a:p>
          <a:p>
            <a:pPr marL="702310">
              <a:lnSpc>
                <a:spcPct val="100000"/>
              </a:lnSpc>
            </a:pPr>
            <a:r>
              <a:rPr spc="-5" dirty="0"/>
              <a:t>boa</a:t>
            </a:r>
            <a:r>
              <a:rPr spc="5" dirty="0"/>
              <a:t>rd</a:t>
            </a:r>
            <a:r>
              <a:rPr spc="-40" dirty="0"/>
              <a:t> </a:t>
            </a:r>
            <a:r>
              <a:rPr spc="-5" dirty="0"/>
              <a:t>ne</a:t>
            </a:r>
            <a:r>
              <a:rPr dirty="0"/>
              <a:t>t</a:t>
            </a:r>
            <a:r>
              <a:rPr spc="-10" dirty="0"/>
              <a:t> </a:t>
            </a:r>
            <a:r>
              <a:rPr dirty="0"/>
              <a:t>archite</a:t>
            </a:r>
            <a:r>
              <a:rPr spc="-10" dirty="0"/>
              <a:t>c</a:t>
            </a:r>
            <a:r>
              <a:rPr dirty="0"/>
              <a:t>t</a:t>
            </a:r>
            <a:r>
              <a:rPr spc="-10" dirty="0"/>
              <a:t>u</a:t>
            </a:r>
            <a:r>
              <a:rPr spc="-15" dirty="0"/>
              <a:t>r</a:t>
            </a:r>
            <a:r>
              <a:rPr dirty="0"/>
              <a:t>e</a:t>
            </a:r>
          </a:p>
        </p:txBody>
      </p:sp>
      <p:sp>
        <p:nvSpPr>
          <p:cNvPr id="3" name="object 3"/>
          <p:cNvSpPr txBox="1"/>
          <p:nvPr/>
        </p:nvSpPr>
        <p:spPr>
          <a:xfrm>
            <a:off x="78739" y="1154429"/>
            <a:ext cx="9773920" cy="3379470"/>
          </a:xfrm>
          <a:prstGeom prst="rect">
            <a:avLst/>
          </a:prstGeom>
        </p:spPr>
        <p:txBody>
          <a:bodyPr vert="horz" wrap="square" lIns="0" tIns="0" rIns="0" bIns="0" rtlCol="0">
            <a:spAutoFit/>
          </a:bodyPr>
          <a:lstStyle/>
          <a:p>
            <a:pPr marL="12700">
              <a:lnSpc>
                <a:spcPct val="100000"/>
              </a:lnSpc>
            </a:pPr>
            <a:r>
              <a:rPr sz="2000" b="1" spc="-5" dirty="0">
                <a:latin typeface="Calibri"/>
                <a:cs typeface="Calibri"/>
              </a:rPr>
              <a:t>D</a:t>
            </a:r>
            <a:r>
              <a:rPr sz="2000" b="1" spc="-15" dirty="0">
                <a:latin typeface="Calibri"/>
                <a:cs typeface="Calibri"/>
              </a:rPr>
              <a:t>e</a:t>
            </a:r>
            <a:r>
              <a:rPr sz="2000" b="1" spc="-25" dirty="0">
                <a:latin typeface="Calibri"/>
                <a:cs typeface="Calibri"/>
              </a:rPr>
              <a:t>v</a:t>
            </a:r>
            <a:r>
              <a:rPr sz="2000" b="1" spc="-5" dirty="0">
                <a:latin typeface="Calibri"/>
                <a:cs typeface="Calibri"/>
              </a:rPr>
              <a:t>elop</a:t>
            </a:r>
            <a:r>
              <a:rPr sz="2000" b="1" spc="10" dirty="0">
                <a:latin typeface="Calibri"/>
                <a:cs typeface="Calibri"/>
              </a:rPr>
              <a:t>m</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5" dirty="0">
                <a:latin typeface="Calibri"/>
                <a:cs typeface="Calibri"/>
              </a:rPr>
              <a:t> </a:t>
            </a:r>
            <a:r>
              <a:rPr sz="2000" b="1" dirty="0">
                <a:latin typeface="Calibri"/>
                <a:cs typeface="Calibri"/>
              </a:rPr>
              <a:t>of:</a:t>
            </a:r>
            <a:endParaRPr sz="2000">
              <a:latin typeface="Calibri"/>
              <a:cs typeface="Calibri"/>
            </a:endParaRPr>
          </a:p>
          <a:p>
            <a:pPr>
              <a:lnSpc>
                <a:spcPct val="100000"/>
              </a:lnSpc>
              <a:spcBef>
                <a:spcPts val="45"/>
              </a:spcBef>
            </a:pPr>
            <a:endParaRPr sz="2050">
              <a:latin typeface="Times New Roman"/>
              <a:cs typeface="Times New Roman"/>
            </a:endParaRPr>
          </a:p>
          <a:p>
            <a:pPr marL="812800" indent="-342900">
              <a:lnSpc>
                <a:spcPct val="100000"/>
              </a:lnSpc>
              <a:buFont typeface="Arial"/>
              <a:buChar char="•"/>
              <a:tabLst>
                <a:tab pos="813435" algn="l"/>
              </a:tabLst>
            </a:pPr>
            <a:r>
              <a:rPr sz="2000" b="1" dirty="0">
                <a:solidFill>
                  <a:srgbClr val="92D050"/>
                </a:solidFill>
                <a:latin typeface="Calibri"/>
                <a:cs typeface="Calibri"/>
              </a:rPr>
              <a:t>Additio</a:t>
            </a:r>
            <a:r>
              <a:rPr sz="2000" b="1" spc="10" dirty="0">
                <a:solidFill>
                  <a:srgbClr val="92D050"/>
                </a:solidFill>
                <a:latin typeface="Calibri"/>
                <a:cs typeface="Calibri"/>
              </a:rPr>
              <a:t>n</a:t>
            </a:r>
            <a:r>
              <a:rPr sz="2000" b="1" dirty="0">
                <a:solidFill>
                  <a:srgbClr val="92D050"/>
                </a:solidFill>
                <a:latin typeface="Calibri"/>
                <a:cs typeface="Calibri"/>
              </a:rPr>
              <a:t>al</a:t>
            </a:r>
            <a:r>
              <a:rPr sz="2000" b="1" spc="-50" dirty="0">
                <a:solidFill>
                  <a:srgbClr val="92D050"/>
                </a:solidFill>
                <a:latin typeface="Calibri"/>
                <a:cs typeface="Calibri"/>
              </a:rPr>
              <a:t> </a:t>
            </a:r>
            <a:r>
              <a:rPr sz="2000" b="1" spc="-5" dirty="0">
                <a:solidFill>
                  <a:srgbClr val="92D050"/>
                </a:solidFill>
                <a:latin typeface="Calibri"/>
                <a:cs typeface="Calibri"/>
              </a:rPr>
              <a:t>D</a:t>
            </a:r>
            <a:r>
              <a:rPr sz="2000" b="1" spc="-10" dirty="0">
                <a:solidFill>
                  <a:srgbClr val="92D050"/>
                </a:solidFill>
                <a:latin typeface="Calibri"/>
                <a:cs typeface="Calibri"/>
              </a:rPr>
              <a:t>C</a:t>
            </a:r>
            <a:r>
              <a:rPr sz="2000" b="1" dirty="0">
                <a:solidFill>
                  <a:srgbClr val="92D050"/>
                </a:solidFill>
                <a:latin typeface="Calibri"/>
                <a:cs typeface="Calibri"/>
              </a:rPr>
              <a:t>/DC</a:t>
            </a:r>
            <a:r>
              <a:rPr sz="2000" b="1" spc="5" dirty="0">
                <a:solidFill>
                  <a:srgbClr val="92D050"/>
                </a:solidFill>
                <a:latin typeface="Calibri"/>
                <a:cs typeface="Calibri"/>
              </a:rPr>
              <a:t> </a:t>
            </a:r>
            <a:r>
              <a:rPr sz="2000" b="1" dirty="0">
                <a:solidFill>
                  <a:srgbClr val="92D050"/>
                </a:solidFill>
                <a:latin typeface="Calibri"/>
                <a:cs typeface="Calibri"/>
              </a:rPr>
              <a:t>2</a:t>
            </a:r>
            <a:r>
              <a:rPr sz="2000" b="1" spc="5" dirty="0">
                <a:solidFill>
                  <a:srgbClr val="92D050"/>
                </a:solidFill>
                <a:latin typeface="Calibri"/>
                <a:cs typeface="Calibri"/>
              </a:rPr>
              <a:t>4</a:t>
            </a:r>
            <a:r>
              <a:rPr sz="2000" b="1" dirty="0">
                <a:solidFill>
                  <a:srgbClr val="92D050"/>
                </a:solidFill>
                <a:latin typeface="Calibri"/>
                <a:cs typeface="Calibri"/>
              </a:rPr>
              <a:t>V</a:t>
            </a:r>
            <a:r>
              <a:rPr sz="2000" b="1" spc="-10" dirty="0">
                <a:solidFill>
                  <a:srgbClr val="92D050"/>
                </a:solidFill>
                <a:latin typeface="Calibri"/>
                <a:cs typeface="Calibri"/>
              </a:rPr>
              <a:t> </a:t>
            </a:r>
            <a:r>
              <a:rPr sz="2000" spc="-25" dirty="0">
                <a:latin typeface="Calibri"/>
                <a:cs typeface="Calibri"/>
              </a:rPr>
              <a:t>t</a:t>
            </a:r>
            <a:r>
              <a:rPr sz="2000" dirty="0">
                <a:latin typeface="Calibri"/>
                <a:cs typeface="Calibri"/>
              </a:rPr>
              <a:t>o ensu</a:t>
            </a:r>
            <a:r>
              <a:rPr sz="2000" spc="-30" dirty="0">
                <a:latin typeface="Calibri"/>
                <a:cs typeface="Calibri"/>
              </a:rPr>
              <a:t>r</a:t>
            </a:r>
            <a:r>
              <a:rPr sz="2000" dirty="0">
                <a:latin typeface="Calibri"/>
                <a:cs typeface="Calibri"/>
              </a:rPr>
              <a:t>e the</a:t>
            </a:r>
            <a:r>
              <a:rPr sz="2000" spc="5" dirty="0">
                <a:latin typeface="Calibri"/>
                <a:cs typeface="Calibri"/>
              </a:rPr>
              <a:t> </a:t>
            </a:r>
            <a:r>
              <a:rPr sz="2000" spc="-10" dirty="0">
                <a:latin typeface="Calibri"/>
                <a:cs typeface="Calibri"/>
              </a:rPr>
              <a:t>c</a:t>
            </a:r>
            <a:r>
              <a:rPr sz="2000" spc="-5" dirty="0">
                <a:latin typeface="Calibri"/>
                <a:cs typeface="Calibri"/>
              </a:rPr>
              <a:t>o</a:t>
            </a:r>
            <a:r>
              <a:rPr sz="2000" spc="-35" dirty="0">
                <a:latin typeface="Calibri"/>
                <a:cs typeface="Calibri"/>
              </a:rPr>
              <a:t>n</a:t>
            </a:r>
            <a:r>
              <a:rPr sz="2000" spc="-30" dirty="0">
                <a:latin typeface="Calibri"/>
                <a:cs typeface="Calibri"/>
              </a:rPr>
              <a:t>v</a:t>
            </a:r>
            <a:r>
              <a:rPr sz="2000" dirty="0">
                <a:latin typeface="Calibri"/>
                <a:cs typeface="Calibri"/>
              </a:rPr>
              <a:t>e</a:t>
            </a:r>
            <a:r>
              <a:rPr sz="2000" spc="-25" dirty="0">
                <a:latin typeface="Calibri"/>
                <a:cs typeface="Calibri"/>
              </a:rPr>
              <a:t>n</a:t>
            </a:r>
            <a:r>
              <a:rPr sz="2000" dirty="0">
                <a:latin typeface="Calibri"/>
                <a:cs typeface="Calibri"/>
              </a:rPr>
              <a:t>tional</a:t>
            </a:r>
            <a:r>
              <a:rPr sz="2000" spc="-15" dirty="0">
                <a:latin typeface="Calibri"/>
                <a:cs typeface="Calibri"/>
              </a:rPr>
              <a:t> </a:t>
            </a:r>
            <a:r>
              <a:rPr sz="2000" spc="-5" dirty="0">
                <a:latin typeface="Calibri"/>
                <a:cs typeface="Calibri"/>
              </a:rPr>
              <a:t>n</a:t>
            </a:r>
            <a:r>
              <a:rPr sz="2000" spc="-10" dirty="0">
                <a:latin typeface="Calibri"/>
                <a:cs typeface="Calibri"/>
              </a:rPr>
              <a:t>e</a:t>
            </a:r>
            <a:r>
              <a:rPr sz="2000" dirty="0">
                <a:latin typeface="Calibri"/>
                <a:cs typeface="Calibri"/>
              </a:rPr>
              <a:t>t</a:t>
            </a:r>
            <a:r>
              <a:rPr sz="2000" spc="5" dirty="0">
                <a:latin typeface="Calibri"/>
                <a:cs typeface="Calibri"/>
              </a:rPr>
              <a:t> </a:t>
            </a:r>
            <a:r>
              <a:rPr sz="2000" spc="-5" dirty="0">
                <a:latin typeface="Calibri"/>
                <a:cs typeface="Calibri"/>
              </a:rPr>
              <a:t>se</a:t>
            </a:r>
            <a:r>
              <a:rPr sz="2000" spc="15" dirty="0">
                <a:latin typeface="Calibri"/>
                <a:cs typeface="Calibri"/>
              </a:rPr>
              <a:t>r</a:t>
            </a:r>
            <a:r>
              <a:rPr sz="2000" dirty="0">
                <a:latin typeface="Calibri"/>
                <a:cs typeface="Calibri"/>
              </a:rPr>
              <a:t>v</a:t>
            </a:r>
            <a:r>
              <a:rPr sz="2000" spc="-10" dirty="0">
                <a:latin typeface="Calibri"/>
                <a:cs typeface="Calibri"/>
              </a:rPr>
              <a:t>i</a:t>
            </a:r>
            <a:r>
              <a:rPr sz="2000" dirty="0">
                <a:latin typeface="Calibri"/>
                <a:cs typeface="Calibri"/>
              </a:rPr>
              <a:t>ce.</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812800" indent="-342900">
              <a:lnSpc>
                <a:spcPct val="100000"/>
              </a:lnSpc>
              <a:buFont typeface="Arial"/>
              <a:buChar char="•"/>
              <a:tabLst>
                <a:tab pos="813435" algn="l"/>
              </a:tabLst>
            </a:pPr>
            <a:r>
              <a:rPr sz="2000" spc="-55" dirty="0">
                <a:latin typeface="Calibri"/>
                <a:cs typeface="Calibri"/>
              </a:rPr>
              <a:t>E</a:t>
            </a:r>
            <a:r>
              <a:rPr sz="2000" spc="-25" dirty="0">
                <a:latin typeface="Calibri"/>
                <a:cs typeface="Calibri"/>
              </a:rPr>
              <a:t>f</a:t>
            </a:r>
            <a:r>
              <a:rPr sz="2000" spc="-5" dirty="0">
                <a:latin typeface="Calibri"/>
                <a:cs typeface="Calibri"/>
              </a:rPr>
              <a:t>ficie</a:t>
            </a:r>
            <a:r>
              <a:rPr sz="2000" spc="-25" dirty="0">
                <a:latin typeface="Calibri"/>
                <a:cs typeface="Calibri"/>
              </a:rPr>
              <a:t>n</a:t>
            </a:r>
            <a:r>
              <a:rPr sz="2000" dirty="0">
                <a:latin typeface="Calibri"/>
                <a:cs typeface="Calibri"/>
              </a:rPr>
              <a:t>t and</a:t>
            </a:r>
            <a:r>
              <a:rPr sz="2000" spc="-5" dirty="0">
                <a:latin typeface="Calibri"/>
                <a:cs typeface="Calibri"/>
              </a:rPr>
              <a:t> </a:t>
            </a:r>
            <a:r>
              <a:rPr sz="2000" b="1" dirty="0">
                <a:solidFill>
                  <a:srgbClr val="92D050"/>
                </a:solidFill>
                <a:latin typeface="Calibri"/>
                <a:cs typeface="Calibri"/>
              </a:rPr>
              <a:t>Sma</a:t>
            </a:r>
            <a:r>
              <a:rPr sz="2000" b="1" spc="-10" dirty="0">
                <a:solidFill>
                  <a:srgbClr val="92D050"/>
                </a:solidFill>
                <a:latin typeface="Calibri"/>
                <a:cs typeface="Calibri"/>
              </a:rPr>
              <a:t>r</a:t>
            </a:r>
            <a:r>
              <a:rPr sz="2000" b="1" dirty="0">
                <a:solidFill>
                  <a:srgbClr val="92D050"/>
                </a:solidFill>
                <a:latin typeface="Calibri"/>
                <a:cs typeface="Calibri"/>
              </a:rPr>
              <a:t>t</a:t>
            </a:r>
            <a:r>
              <a:rPr sz="2000" b="1" spc="-5" dirty="0">
                <a:solidFill>
                  <a:srgbClr val="92D050"/>
                </a:solidFill>
                <a:latin typeface="Calibri"/>
                <a:cs typeface="Calibri"/>
              </a:rPr>
              <a:t> </a:t>
            </a:r>
            <a:r>
              <a:rPr sz="2000" b="1" dirty="0">
                <a:solidFill>
                  <a:srgbClr val="92D050"/>
                </a:solidFill>
                <a:latin typeface="Calibri"/>
                <a:cs typeface="Calibri"/>
              </a:rPr>
              <a:t>solution</a:t>
            </a:r>
            <a:r>
              <a:rPr sz="2000" b="1" spc="-35" dirty="0">
                <a:solidFill>
                  <a:srgbClr val="92D050"/>
                </a:solidFill>
                <a:latin typeface="Calibri"/>
                <a:cs typeface="Calibri"/>
              </a:rPr>
              <a:t> </a:t>
            </a:r>
            <a:r>
              <a:rPr sz="2000" spc="-25" dirty="0">
                <a:latin typeface="Calibri"/>
                <a:cs typeface="Calibri"/>
              </a:rPr>
              <a:t>t</a:t>
            </a:r>
            <a:r>
              <a:rPr sz="2000" dirty="0">
                <a:latin typeface="Calibri"/>
                <a:cs typeface="Calibri"/>
              </a:rPr>
              <a:t>o </a:t>
            </a:r>
            <a:r>
              <a:rPr sz="2000" spc="-10" dirty="0">
                <a:latin typeface="Calibri"/>
                <a:cs typeface="Calibri"/>
              </a:rPr>
              <a:t>g</a:t>
            </a:r>
            <a:r>
              <a:rPr sz="2000" dirty="0">
                <a:latin typeface="Calibri"/>
                <a:cs typeface="Calibri"/>
              </a:rPr>
              <a:t>ene</a:t>
            </a:r>
            <a:r>
              <a:rPr sz="2000" spc="-45" dirty="0">
                <a:latin typeface="Calibri"/>
                <a:cs typeface="Calibri"/>
              </a:rPr>
              <a:t>r</a:t>
            </a:r>
            <a:r>
              <a:rPr sz="2000" spc="-25" dirty="0">
                <a:latin typeface="Calibri"/>
                <a:cs typeface="Calibri"/>
              </a:rPr>
              <a:t>at</a:t>
            </a:r>
            <a:r>
              <a:rPr sz="2000" dirty="0">
                <a:latin typeface="Calibri"/>
                <a:cs typeface="Calibri"/>
              </a:rPr>
              <a:t>e</a:t>
            </a:r>
            <a:r>
              <a:rPr sz="2000" spc="5" dirty="0">
                <a:latin typeface="Calibri"/>
                <a:cs typeface="Calibri"/>
              </a:rPr>
              <a:t> </a:t>
            </a:r>
            <a:r>
              <a:rPr sz="2000" dirty="0">
                <a:latin typeface="Calibri"/>
                <a:cs typeface="Calibri"/>
              </a:rPr>
              <a:t>and</a:t>
            </a:r>
            <a:r>
              <a:rPr sz="2000" spc="-15" dirty="0">
                <a:latin typeface="Calibri"/>
                <a:cs typeface="Calibri"/>
              </a:rPr>
              <a:t> </a:t>
            </a:r>
            <a:r>
              <a:rPr sz="2000" spc="-30" dirty="0">
                <a:latin typeface="Calibri"/>
                <a:cs typeface="Calibri"/>
              </a:rPr>
              <a:t>s</a:t>
            </a:r>
            <a:r>
              <a:rPr sz="2000" spc="-25" dirty="0">
                <a:latin typeface="Calibri"/>
                <a:cs typeface="Calibri"/>
              </a:rPr>
              <a:t>t</a:t>
            </a:r>
            <a:r>
              <a:rPr sz="2000" spc="-5" dirty="0">
                <a:latin typeface="Calibri"/>
                <a:cs typeface="Calibri"/>
              </a:rPr>
              <a:t>o</a:t>
            </a:r>
            <a:r>
              <a:rPr sz="2000" spc="-30" dirty="0">
                <a:latin typeface="Calibri"/>
                <a:cs typeface="Calibri"/>
              </a:rPr>
              <a:t>r</a:t>
            </a:r>
            <a:r>
              <a:rPr sz="2000" dirty="0">
                <a:latin typeface="Calibri"/>
                <a:cs typeface="Calibri"/>
              </a:rPr>
              <a:t>e</a:t>
            </a:r>
            <a:r>
              <a:rPr sz="2000" spc="15" dirty="0">
                <a:latin typeface="Calibri"/>
                <a:cs typeface="Calibri"/>
              </a:rPr>
              <a:t> </a:t>
            </a:r>
            <a:r>
              <a:rPr sz="2000" dirty="0">
                <a:latin typeface="Calibri"/>
                <a:cs typeface="Calibri"/>
              </a:rPr>
              <a:t>e</a:t>
            </a:r>
            <a:r>
              <a:rPr sz="2000" spc="-5" dirty="0">
                <a:latin typeface="Calibri"/>
                <a:cs typeface="Calibri"/>
              </a:rPr>
              <a:t>l</a:t>
            </a:r>
            <a:r>
              <a:rPr sz="2000" dirty="0">
                <a:latin typeface="Calibri"/>
                <a:cs typeface="Calibri"/>
              </a:rPr>
              <a:t>ectric</a:t>
            </a:r>
            <a:r>
              <a:rPr sz="2000" spc="25" dirty="0">
                <a:latin typeface="Calibri"/>
                <a:cs typeface="Calibri"/>
              </a:rPr>
              <a:t> </a:t>
            </a:r>
            <a:r>
              <a:rPr sz="2000" spc="-5" dirty="0">
                <a:latin typeface="Calibri"/>
                <a:cs typeface="Calibri"/>
              </a:rPr>
              <a:t>p</a:t>
            </a:r>
            <a:r>
              <a:rPr sz="2000" spc="-10" dirty="0">
                <a:latin typeface="Calibri"/>
                <a:cs typeface="Calibri"/>
              </a:rPr>
              <a:t>o</a:t>
            </a:r>
            <a:r>
              <a:rPr sz="2000" spc="-20" dirty="0">
                <a:latin typeface="Calibri"/>
                <a:cs typeface="Calibri"/>
              </a:rPr>
              <a:t>w</a:t>
            </a:r>
            <a:r>
              <a:rPr sz="2000" dirty="0">
                <a:latin typeface="Calibri"/>
                <a:cs typeface="Calibri"/>
              </a:rPr>
              <a:t>er</a:t>
            </a:r>
            <a:r>
              <a:rPr sz="2000" spc="-15" dirty="0">
                <a:latin typeface="Calibri"/>
                <a:cs typeface="Calibri"/>
              </a:rPr>
              <a:t> </a:t>
            </a:r>
            <a:r>
              <a:rPr sz="2000" spc="-5" dirty="0">
                <a:latin typeface="Calibri"/>
                <a:cs typeface="Calibri"/>
              </a:rPr>
              <a:t>usin</a:t>
            </a:r>
            <a:r>
              <a:rPr sz="2000" dirty="0">
                <a:latin typeface="Calibri"/>
                <a:cs typeface="Calibri"/>
              </a:rPr>
              <a:t>g</a:t>
            </a:r>
            <a:r>
              <a:rPr sz="2000" spc="-15"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48V</a:t>
            </a:r>
            <a:r>
              <a:rPr sz="2000" spc="-20" dirty="0">
                <a:latin typeface="Calibri"/>
                <a:cs typeface="Calibri"/>
              </a:rPr>
              <a:t> </a:t>
            </a:r>
            <a:r>
              <a:rPr sz="2000" spc="-5" dirty="0">
                <a:latin typeface="Calibri"/>
                <a:cs typeface="Calibri"/>
              </a:rPr>
              <a:t>b</a:t>
            </a:r>
            <a:r>
              <a:rPr sz="2000" spc="-20" dirty="0">
                <a:latin typeface="Calibri"/>
                <a:cs typeface="Calibri"/>
              </a:rPr>
              <a:t>a</a:t>
            </a:r>
            <a:r>
              <a:rPr sz="2000" spc="-25" dirty="0">
                <a:latin typeface="Calibri"/>
                <a:cs typeface="Calibri"/>
              </a:rPr>
              <a:t>tt</a:t>
            </a:r>
            <a:r>
              <a:rPr sz="2000" dirty="0">
                <a:latin typeface="Calibri"/>
                <a:cs typeface="Calibri"/>
              </a:rPr>
              <a:t>er</a:t>
            </a:r>
            <a:r>
              <a:rPr sz="2000" spc="-125" dirty="0">
                <a:latin typeface="Calibri"/>
                <a:cs typeface="Calibri"/>
              </a:rPr>
              <a:t>y</a:t>
            </a:r>
            <a:r>
              <a:rPr sz="2000" dirty="0">
                <a:latin typeface="Calibri"/>
                <a:cs typeface="Calibri"/>
              </a:rPr>
              <a:t>.</a:t>
            </a:r>
            <a:endParaRPr sz="2000">
              <a:latin typeface="Calibri"/>
              <a:cs typeface="Calibri"/>
            </a:endParaRPr>
          </a:p>
          <a:p>
            <a:pPr>
              <a:lnSpc>
                <a:spcPct val="100000"/>
              </a:lnSpc>
              <a:spcBef>
                <a:spcPts val="44"/>
              </a:spcBef>
              <a:buFont typeface="Arial"/>
              <a:buChar char="•"/>
            </a:pPr>
            <a:endParaRPr sz="2050">
              <a:latin typeface="Times New Roman"/>
              <a:cs typeface="Times New Roman"/>
            </a:endParaRPr>
          </a:p>
          <a:p>
            <a:pPr marL="812800" indent="-342900">
              <a:lnSpc>
                <a:spcPct val="100000"/>
              </a:lnSpc>
              <a:buFont typeface="Arial"/>
              <a:buChar char="•"/>
              <a:tabLst>
                <a:tab pos="813435" algn="l"/>
              </a:tabLst>
            </a:pPr>
            <a:r>
              <a:rPr sz="2000" spc="-55" dirty="0">
                <a:latin typeface="Calibri"/>
                <a:cs typeface="Calibri"/>
              </a:rPr>
              <a:t>E</a:t>
            </a:r>
            <a:r>
              <a:rPr sz="2000" spc="-25" dirty="0">
                <a:latin typeface="Calibri"/>
                <a:cs typeface="Calibri"/>
              </a:rPr>
              <a:t>f</a:t>
            </a:r>
            <a:r>
              <a:rPr sz="2000" spc="-5" dirty="0">
                <a:latin typeface="Calibri"/>
                <a:cs typeface="Calibri"/>
              </a:rPr>
              <a:t>ficie</a:t>
            </a:r>
            <a:r>
              <a:rPr sz="2000" spc="-25" dirty="0">
                <a:latin typeface="Calibri"/>
                <a:cs typeface="Calibri"/>
              </a:rPr>
              <a:t>n</a:t>
            </a:r>
            <a:r>
              <a:rPr sz="2000" dirty="0">
                <a:latin typeface="Calibri"/>
                <a:cs typeface="Calibri"/>
              </a:rPr>
              <a:t>t </a:t>
            </a:r>
            <a:r>
              <a:rPr sz="2000" b="1" spc="-5" dirty="0">
                <a:solidFill>
                  <a:srgbClr val="92D050"/>
                </a:solidFill>
                <a:latin typeface="Calibri"/>
                <a:cs typeface="Calibri"/>
              </a:rPr>
              <a:t>e-</a:t>
            </a:r>
            <a:r>
              <a:rPr sz="2000" b="1" dirty="0">
                <a:solidFill>
                  <a:srgbClr val="92D050"/>
                </a:solidFill>
                <a:latin typeface="Calibri"/>
                <a:cs typeface="Calibri"/>
              </a:rPr>
              <a:t>auxili</a:t>
            </a:r>
            <a:r>
              <a:rPr sz="2000" b="1" spc="-10" dirty="0">
                <a:solidFill>
                  <a:srgbClr val="92D050"/>
                </a:solidFill>
                <a:latin typeface="Calibri"/>
                <a:cs typeface="Calibri"/>
              </a:rPr>
              <a:t>a</a:t>
            </a:r>
            <a:r>
              <a:rPr sz="2000" b="1" spc="-5" dirty="0">
                <a:solidFill>
                  <a:srgbClr val="92D050"/>
                </a:solidFill>
                <a:latin typeface="Calibri"/>
                <a:cs typeface="Calibri"/>
              </a:rPr>
              <a:t>rie</a:t>
            </a:r>
            <a:r>
              <a:rPr sz="2000" b="1" dirty="0">
                <a:solidFill>
                  <a:srgbClr val="92D050"/>
                </a:solidFill>
                <a:latin typeface="Calibri"/>
                <a:cs typeface="Calibri"/>
              </a:rPr>
              <a:t>s</a:t>
            </a:r>
            <a:r>
              <a:rPr sz="2000" dirty="0">
                <a:latin typeface="Calibri"/>
                <a:cs typeface="Calibri"/>
              </a:rPr>
              <a:t>:</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1727200" lvl="1" indent="-342900">
              <a:lnSpc>
                <a:spcPct val="100000"/>
              </a:lnSpc>
              <a:buFont typeface="Wingdings"/>
              <a:buChar char=""/>
              <a:tabLst>
                <a:tab pos="1727835" algn="l"/>
              </a:tabLst>
            </a:pPr>
            <a:r>
              <a:rPr sz="2000" spc="-5" dirty="0">
                <a:latin typeface="Calibri"/>
                <a:cs typeface="Calibri"/>
              </a:rPr>
              <a:t>base</a:t>
            </a:r>
            <a:r>
              <a:rPr sz="2000" dirty="0">
                <a:latin typeface="Calibri"/>
                <a:cs typeface="Calibri"/>
              </a:rPr>
              <a:t>d</a:t>
            </a:r>
            <a:r>
              <a:rPr sz="2000" spc="5" dirty="0">
                <a:latin typeface="Calibri"/>
                <a:cs typeface="Calibri"/>
              </a:rPr>
              <a:t> </a:t>
            </a:r>
            <a:r>
              <a:rPr sz="2000" spc="-5" dirty="0">
                <a:latin typeface="Calibri"/>
                <a:cs typeface="Calibri"/>
              </a:rPr>
              <a:t>o</a:t>
            </a:r>
            <a:r>
              <a:rPr sz="2000" dirty="0">
                <a:latin typeface="Calibri"/>
                <a:cs typeface="Calibri"/>
              </a:rPr>
              <a:t>n</a:t>
            </a:r>
            <a:r>
              <a:rPr sz="2000" spc="-15" dirty="0">
                <a:latin typeface="Calibri"/>
                <a:cs typeface="Calibri"/>
              </a:rPr>
              <a:t> </a:t>
            </a:r>
            <a:r>
              <a:rPr sz="2000" dirty="0">
                <a:latin typeface="Calibri"/>
                <a:cs typeface="Calibri"/>
              </a:rPr>
              <a:t>48V</a:t>
            </a:r>
            <a:r>
              <a:rPr sz="2000" spc="-20" dirty="0">
                <a:latin typeface="Calibri"/>
                <a:cs typeface="Calibri"/>
              </a:rPr>
              <a:t> </a:t>
            </a:r>
            <a:r>
              <a:rPr sz="2000" dirty="0">
                <a:latin typeface="Calibri"/>
                <a:cs typeface="Calibri"/>
              </a:rPr>
              <a:t>l</a:t>
            </a:r>
            <a:r>
              <a:rPr sz="2000" spc="-20" dirty="0">
                <a:latin typeface="Calibri"/>
                <a:cs typeface="Calibri"/>
              </a:rPr>
              <a:t>e</a:t>
            </a:r>
            <a:r>
              <a:rPr sz="2000" spc="-30" dirty="0">
                <a:latin typeface="Calibri"/>
                <a:cs typeface="Calibri"/>
              </a:rPr>
              <a:t>v</a:t>
            </a:r>
            <a:r>
              <a:rPr sz="2000" dirty="0">
                <a:latin typeface="Calibri"/>
                <a:cs typeface="Calibri"/>
              </a:rPr>
              <a:t>el</a:t>
            </a:r>
            <a:r>
              <a:rPr sz="2000" spc="20" dirty="0">
                <a:latin typeface="Calibri"/>
                <a:cs typeface="Calibri"/>
              </a:rPr>
              <a:t> </a:t>
            </a:r>
            <a:r>
              <a:rPr sz="2000" dirty="0">
                <a:latin typeface="Calibri"/>
                <a:cs typeface="Calibri"/>
              </a:rPr>
              <a:t>and</a:t>
            </a:r>
            <a:r>
              <a:rPr sz="2000" spc="-5" dirty="0">
                <a:latin typeface="Calibri"/>
                <a:cs typeface="Calibri"/>
              </a:rPr>
              <a:t> boa</a:t>
            </a:r>
            <a:r>
              <a:rPr sz="2000" spc="-25" dirty="0">
                <a:latin typeface="Calibri"/>
                <a:cs typeface="Calibri"/>
              </a:rPr>
              <a:t>r</a:t>
            </a:r>
            <a:r>
              <a:rPr sz="2000" dirty="0">
                <a:latin typeface="Calibri"/>
                <a:cs typeface="Calibri"/>
              </a:rPr>
              <a:t>d</a:t>
            </a:r>
            <a:r>
              <a:rPr sz="2000" spc="-15" dirty="0">
                <a:latin typeface="Calibri"/>
                <a:cs typeface="Calibri"/>
              </a:rPr>
              <a:t> </a:t>
            </a:r>
            <a:r>
              <a:rPr sz="2000" spc="-5" dirty="0">
                <a:latin typeface="Calibri"/>
                <a:cs typeface="Calibri"/>
              </a:rPr>
              <a:t>n</a:t>
            </a:r>
            <a:r>
              <a:rPr sz="2000" spc="-10" dirty="0">
                <a:latin typeface="Calibri"/>
                <a:cs typeface="Calibri"/>
              </a:rPr>
              <a:t>e</a:t>
            </a:r>
            <a:r>
              <a:rPr sz="2000" dirty="0">
                <a:latin typeface="Calibri"/>
                <a:cs typeface="Calibri"/>
              </a:rPr>
              <a:t>t a</a:t>
            </a:r>
            <a:r>
              <a:rPr sz="2000" spc="-30" dirty="0">
                <a:latin typeface="Calibri"/>
                <a:cs typeface="Calibri"/>
              </a:rPr>
              <a:t>r</a:t>
            </a:r>
            <a:r>
              <a:rPr sz="2000" dirty="0">
                <a:latin typeface="Calibri"/>
                <a:cs typeface="Calibri"/>
              </a:rPr>
              <a:t>c</a:t>
            </a:r>
            <a:r>
              <a:rPr sz="2000" spc="5" dirty="0">
                <a:latin typeface="Calibri"/>
                <a:cs typeface="Calibri"/>
              </a:rPr>
              <a:t>h</a:t>
            </a:r>
            <a:r>
              <a:rPr sz="2000" dirty="0">
                <a:latin typeface="Calibri"/>
                <a:cs typeface="Calibri"/>
              </a:rPr>
              <a:t>i</a:t>
            </a:r>
            <a:r>
              <a:rPr sz="2000" spc="-30" dirty="0">
                <a:latin typeface="Calibri"/>
                <a:cs typeface="Calibri"/>
              </a:rPr>
              <a:t>t</a:t>
            </a:r>
            <a:r>
              <a:rPr sz="2000" dirty="0">
                <a:latin typeface="Calibri"/>
                <a:cs typeface="Calibri"/>
              </a:rPr>
              <a:t>ectu</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w</a:t>
            </a:r>
            <a:r>
              <a:rPr sz="2000" spc="-10" dirty="0">
                <a:latin typeface="Calibri"/>
                <a:cs typeface="Calibri"/>
              </a:rPr>
              <a:t>i</a:t>
            </a:r>
            <a:r>
              <a:rPr sz="2000" dirty="0">
                <a:latin typeface="Calibri"/>
                <a:cs typeface="Calibri"/>
              </a:rPr>
              <a:t>th</a:t>
            </a:r>
            <a:r>
              <a:rPr sz="2000" spc="5" dirty="0">
                <a:latin typeface="Calibri"/>
                <a:cs typeface="Calibri"/>
              </a:rPr>
              <a:t> </a:t>
            </a:r>
            <a:r>
              <a:rPr sz="2000" dirty="0">
                <a:latin typeface="Calibri"/>
                <a:cs typeface="Calibri"/>
              </a:rPr>
              <a:t>ce</a:t>
            </a:r>
            <a:r>
              <a:rPr sz="2000" spc="-20" dirty="0">
                <a:latin typeface="Calibri"/>
                <a:cs typeface="Calibri"/>
              </a:rPr>
              <a:t>n</a:t>
            </a:r>
            <a:r>
              <a:rPr sz="2000" dirty="0">
                <a:latin typeface="Calibri"/>
                <a:cs typeface="Calibri"/>
              </a:rPr>
              <a:t>t</a:t>
            </a:r>
            <a:r>
              <a:rPr sz="2000" spc="-40" dirty="0">
                <a:latin typeface="Calibri"/>
                <a:cs typeface="Calibri"/>
              </a:rPr>
              <a:t>r</a:t>
            </a:r>
            <a:r>
              <a:rPr sz="2000" dirty="0">
                <a:latin typeface="Calibri"/>
                <a:cs typeface="Calibri"/>
              </a:rPr>
              <a:t>al</a:t>
            </a:r>
            <a:r>
              <a:rPr sz="2000" spc="-5" dirty="0">
                <a:latin typeface="Calibri"/>
                <a:cs typeface="Calibri"/>
              </a:rPr>
              <a:t> </a:t>
            </a:r>
            <a:r>
              <a:rPr sz="2000" dirty="0">
                <a:latin typeface="Calibri"/>
                <a:cs typeface="Calibri"/>
              </a:rPr>
              <a:t>i</a:t>
            </a:r>
            <a:r>
              <a:rPr sz="2000" spc="-25" dirty="0">
                <a:latin typeface="Calibri"/>
                <a:cs typeface="Calibri"/>
              </a:rPr>
              <a:t>nt</a:t>
            </a:r>
            <a:r>
              <a:rPr sz="2000" dirty="0">
                <a:latin typeface="Calibri"/>
                <a:cs typeface="Calibri"/>
              </a:rPr>
              <a:t>eg</a:t>
            </a:r>
            <a:r>
              <a:rPr sz="2000" spc="-40" dirty="0">
                <a:latin typeface="Calibri"/>
                <a:cs typeface="Calibri"/>
              </a:rPr>
              <a:t>r</a:t>
            </a:r>
            <a:r>
              <a:rPr sz="2000" spc="-25" dirty="0">
                <a:latin typeface="Calibri"/>
                <a:cs typeface="Calibri"/>
              </a:rPr>
              <a:t>at</a:t>
            </a:r>
            <a:r>
              <a:rPr sz="2000" dirty="0">
                <a:latin typeface="Calibri"/>
                <a:cs typeface="Calibri"/>
              </a:rPr>
              <a:t>ed</a:t>
            </a:r>
            <a:r>
              <a:rPr sz="2000" spc="20" dirty="0">
                <a:latin typeface="Calibri"/>
                <a:cs typeface="Calibri"/>
              </a:rPr>
              <a:t> </a:t>
            </a:r>
            <a:r>
              <a:rPr sz="2000" spc="-10" dirty="0">
                <a:latin typeface="Calibri"/>
                <a:cs typeface="Calibri"/>
              </a:rPr>
              <a:t>c</a:t>
            </a:r>
            <a:r>
              <a:rPr sz="2000" spc="-5" dirty="0">
                <a:latin typeface="Calibri"/>
                <a:cs typeface="Calibri"/>
              </a:rPr>
              <a:t>o</a:t>
            </a:r>
            <a:r>
              <a:rPr sz="2000" spc="-25" dirty="0">
                <a:latin typeface="Calibri"/>
                <a:cs typeface="Calibri"/>
              </a:rPr>
              <a:t>n</a:t>
            </a:r>
            <a:r>
              <a:rPr sz="2000" dirty="0">
                <a:latin typeface="Calibri"/>
                <a:cs typeface="Calibri"/>
              </a:rPr>
              <a:t>t</a:t>
            </a:r>
            <a:r>
              <a:rPr sz="2000" spc="-40" dirty="0">
                <a:latin typeface="Calibri"/>
                <a:cs typeface="Calibri"/>
              </a:rPr>
              <a:t>r</a:t>
            </a:r>
            <a:r>
              <a:rPr sz="2000" spc="-5" dirty="0">
                <a:latin typeface="Calibri"/>
                <a:cs typeface="Calibri"/>
              </a:rPr>
              <a:t>ol.</a:t>
            </a:r>
            <a:endParaRPr sz="2000">
              <a:latin typeface="Calibri"/>
              <a:cs typeface="Calibri"/>
            </a:endParaRPr>
          </a:p>
          <a:p>
            <a:pPr marL="1727200" lvl="1" indent="-342900">
              <a:lnSpc>
                <a:spcPct val="100000"/>
              </a:lnSpc>
              <a:buFont typeface="Wingdings"/>
              <a:buChar char=""/>
              <a:tabLst>
                <a:tab pos="1727835" algn="l"/>
              </a:tabLst>
            </a:pPr>
            <a:r>
              <a:rPr sz="2000" spc="-5" dirty="0">
                <a:latin typeface="Calibri"/>
                <a:cs typeface="Calibri"/>
              </a:rPr>
              <a:t>e-</a:t>
            </a:r>
            <a:r>
              <a:rPr sz="2000" dirty="0">
                <a:latin typeface="Calibri"/>
                <a:cs typeface="Calibri"/>
              </a:rPr>
              <a:t>aux</a:t>
            </a:r>
            <a:r>
              <a:rPr sz="2000" spc="-10" dirty="0">
                <a:latin typeface="Calibri"/>
                <a:cs typeface="Calibri"/>
              </a:rPr>
              <a:t>i</a:t>
            </a:r>
            <a:r>
              <a:rPr sz="2000" dirty="0">
                <a:latin typeface="Calibri"/>
                <a:cs typeface="Calibri"/>
              </a:rPr>
              <a:t>l</a:t>
            </a:r>
            <a:r>
              <a:rPr sz="2000" spc="-10" dirty="0">
                <a:latin typeface="Calibri"/>
                <a:cs typeface="Calibri"/>
              </a:rPr>
              <a:t>i</a:t>
            </a:r>
            <a:r>
              <a:rPr sz="2000" dirty="0">
                <a:latin typeface="Calibri"/>
                <a:cs typeface="Calibri"/>
              </a:rPr>
              <a:t>ar</a:t>
            </a:r>
            <a:r>
              <a:rPr sz="2000" spc="-10" dirty="0">
                <a:latin typeface="Calibri"/>
                <a:cs typeface="Calibri"/>
              </a:rPr>
              <a:t>i</a:t>
            </a:r>
            <a:r>
              <a:rPr sz="2000" dirty="0">
                <a:latin typeface="Calibri"/>
                <a:cs typeface="Calibri"/>
              </a:rPr>
              <a:t>es</a:t>
            </a:r>
            <a:r>
              <a:rPr sz="2000" spc="30" dirty="0">
                <a:latin typeface="Calibri"/>
                <a:cs typeface="Calibri"/>
              </a:rPr>
              <a:t> </a:t>
            </a:r>
            <a:r>
              <a:rPr sz="2000" spc="-5" dirty="0">
                <a:latin typeface="Calibri"/>
                <a:cs typeface="Calibri"/>
              </a:rPr>
              <a:t>bel</a:t>
            </a:r>
            <a:r>
              <a:rPr sz="2000" dirty="0">
                <a:latin typeface="Calibri"/>
                <a:cs typeface="Calibri"/>
              </a:rPr>
              <a:t>tl</a:t>
            </a:r>
            <a:r>
              <a:rPr sz="2000" spc="-10" dirty="0">
                <a:latin typeface="Calibri"/>
                <a:cs typeface="Calibri"/>
              </a:rPr>
              <a:t>e</a:t>
            </a:r>
            <a:r>
              <a:rPr sz="2000" spc="-5" dirty="0">
                <a:latin typeface="Calibri"/>
                <a:cs typeface="Calibri"/>
              </a:rPr>
              <a:t>s</a:t>
            </a:r>
            <a:r>
              <a:rPr sz="2000" dirty="0">
                <a:latin typeface="Calibri"/>
                <a:cs typeface="Calibri"/>
              </a:rPr>
              <a:t>s</a:t>
            </a:r>
            <a:r>
              <a:rPr sz="2000" spc="15" dirty="0">
                <a:latin typeface="Calibri"/>
                <a:cs typeface="Calibri"/>
              </a:rPr>
              <a:t> </a:t>
            </a:r>
            <a:r>
              <a:rPr sz="2000" spc="-5" dirty="0">
                <a:latin typeface="Calibri"/>
                <a:cs typeface="Calibri"/>
              </a:rPr>
              <a:t>dr</a:t>
            </a:r>
            <a:r>
              <a:rPr sz="2000" spc="-10" dirty="0">
                <a:latin typeface="Calibri"/>
                <a:cs typeface="Calibri"/>
              </a:rPr>
              <a:t>i</a:t>
            </a:r>
            <a:r>
              <a:rPr sz="2000" spc="-30" dirty="0">
                <a:latin typeface="Calibri"/>
                <a:cs typeface="Calibri"/>
              </a:rPr>
              <a:t>v</a:t>
            </a:r>
            <a:r>
              <a:rPr sz="2000" dirty="0">
                <a:latin typeface="Calibri"/>
                <a:cs typeface="Calibri"/>
              </a:rPr>
              <a:t>en.</a:t>
            </a:r>
            <a:endParaRPr sz="2000">
              <a:latin typeface="Calibri"/>
              <a:cs typeface="Calibri"/>
            </a:endParaRPr>
          </a:p>
          <a:p>
            <a:pPr marL="1727200" lvl="1" indent="-342900">
              <a:lnSpc>
                <a:spcPct val="100000"/>
              </a:lnSpc>
              <a:buFont typeface="Wingdings"/>
              <a:buChar char=""/>
              <a:tabLst>
                <a:tab pos="1727835" algn="l"/>
              </a:tabLst>
            </a:pPr>
            <a:r>
              <a:rPr sz="2000" dirty="0">
                <a:latin typeface="Calibri"/>
                <a:cs typeface="Calibri"/>
              </a:rPr>
              <a:t>Not</a:t>
            </a:r>
            <a:r>
              <a:rPr sz="2000" spc="-10" dirty="0">
                <a:latin typeface="Calibri"/>
                <a:cs typeface="Calibri"/>
              </a:rPr>
              <a:t> </a:t>
            </a:r>
            <a:r>
              <a:rPr sz="2000" spc="-5" dirty="0">
                <a:latin typeface="Calibri"/>
                <a:cs typeface="Calibri"/>
              </a:rPr>
              <a:t>nee</a:t>
            </a:r>
            <a:r>
              <a:rPr sz="2000" dirty="0">
                <a:latin typeface="Calibri"/>
                <a:cs typeface="Calibri"/>
              </a:rPr>
              <a:t>d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run</a:t>
            </a:r>
            <a:r>
              <a:rPr sz="2000" spc="-10" dirty="0">
                <a:latin typeface="Calibri"/>
                <a:cs typeface="Calibri"/>
              </a:rPr>
              <a:t> </a:t>
            </a:r>
            <a:r>
              <a:rPr sz="2000" dirty="0">
                <a:latin typeface="Calibri"/>
                <a:cs typeface="Calibri"/>
              </a:rPr>
              <a:t>all</a:t>
            </a:r>
            <a:r>
              <a:rPr sz="2000" spc="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them </a:t>
            </a:r>
            <a:r>
              <a:rPr sz="2000" spc="-5" dirty="0">
                <a:latin typeface="Calibri"/>
                <a:cs typeface="Calibri"/>
              </a:rPr>
              <a:t>u</a:t>
            </a:r>
            <a:r>
              <a:rPr sz="2000" spc="5" dirty="0">
                <a:latin typeface="Calibri"/>
                <a:cs typeface="Calibri"/>
              </a:rPr>
              <a:t>n</a:t>
            </a:r>
            <a:r>
              <a:rPr sz="2000" spc="-5" dirty="0">
                <a:latin typeface="Calibri"/>
                <a:cs typeface="Calibri"/>
              </a:rPr>
              <a:t>de</a:t>
            </a:r>
            <a:r>
              <a:rPr sz="2000" dirty="0">
                <a:latin typeface="Calibri"/>
                <a:cs typeface="Calibri"/>
              </a:rPr>
              <a:t>r</a:t>
            </a:r>
            <a:r>
              <a:rPr sz="2000" spc="-10" dirty="0">
                <a:latin typeface="Calibri"/>
                <a:cs typeface="Calibri"/>
              </a:rPr>
              <a:t> </a:t>
            </a:r>
            <a:r>
              <a:rPr sz="2000" spc="-5" dirty="0">
                <a:latin typeface="Calibri"/>
                <a:cs typeface="Calibri"/>
              </a:rPr>
              <a:t>ful</a:t>
            </a:r>
            <a:r>
              <a:rPr sz="2000" dirty="0">
                <a:latin typeface="Calibri"/>
                <a:cs typeface="Calibri"/>
              </a:rPr>
              <a:t>l </a:t>
            </a:r>
            <a:r>
              <a:rPr sz="2000" spc="-5" dirty="0">
                <a:latin typeface="Calibri"/>
                <a:cs typeface="Calibri"/>
              </a:rPr>
              <a:t>loa</a:t>
            </a:r>
            <a:r>
              <a:rPr sz="2000" dirty="0">
                <a:latin typeface="Calibri"/>
                <a:cs typeface="Calibri"/>
              </a:rPr>
              <a:t>d</a:t>
            </a:r>
            <a:r>
              <a:rPr sz="2000" spc="-5" dirty="0">
                <a:latin typeface="Calibri"/>
                <a:cs typeface="Calibri"/>
              </a:rPr>
              <a:t> -</a:t>
            </a:r>
            <a:r>
              <a:rPr sz="2000" dirty="0">
                <a:latin typeface="Calibri"/>
                <a:cs typeface="Calibri"/>
              </a:rPr>
              <a:t>&gt;</a:t>
            </a:r>
            <a:r>
              <a:rPr sz="2000" spc="5" dirty="0">
                <a:latin typeface="Calibri"/>
                <a:cs typeface="Calibri"/>
              </a:rPr>
              <a:t> </a:t>
            </a:r>
            <a:r>
              <a:rPr sz="2000" spc="-5" dirty="0">
                <a:latin typeface="Calibri"/>
                <a:cs typeface="Calibri"/>
              </a:rPr>
              <a:t>fl</a:t>
            </a:r>
            <a:r>
              <a:rPr sz="2000" spc="-40" dirty="0">
                <a:latin typeface="Calibri"/>
                <a:cs typeface="Calibri"/>
              </a:rPr>
              <a:t>e</a:t>
            </a:r>
            <a:r>
              <a:rPr sz="2000" spc="-5" dirty="0">
                <a:latin typeface="Calibri"/>
                <a:cs typeface="Calibri"/>
              </a:rPr>
              <a:t>x</a:t>
            </a:r>
            <a:r>
              <a:rPr sz="2000" spc="-10" dirty="0">
                <a:latin typeface="Calibri"/>
                <a:cs typeface="Calibri"/>
              </a:rPr>
              <a:t>i</a:t>
            </a:r>
            <a:r>
              <a:rPr sz="2000" spc="-5" dirty="0">
                <a:latin typeface="Calibri"/>
                <a:cs typeface="Calibri"/>
              </a:rPr>
              <a:t>bil</a:t>
            </a:r>
            <a:r>
              <a:rPr sz="2000" spc="-10" dirty="0">
                <a:latin typeface="Calibri"/>
                <a:cs typeface="Calibri"/>
              </a:rPr>
              <a:t>i</a:t>
            </a:r>
            <a:r>
              <a:rPr sz="2000" dirty="0">
                <a:latin typeface="Calibri"/>
                <a:cs typeface="Calibri"/>
              </a:rPr>
              <a:t>ty</a:t>
            </a:r>
            <a:r>
              <a:rPr sz="2000" spc="30" dirty="0">
                <a:latin typeface="Calibri"/>
                <a:cs typeface="Calibri"/>
              </a:rPr>
              <a:t> </a:t>
            </a:r>
            <a:r>
              <a:rPr sz="2000" spc="-5" dirty="0">
                <a:latin typeface="Calibri"/>
                <a:cs typeface="Calibri"/>
              </a:rPr>
              <a:t>-</a:t>
            </a:r>
            <a:r>
              <a:rPr sz="2000" dirty="0">
                <a:latin typeface="Calibri"/>
                <a:cs typeface="Calibri"/>
              </a:rPr>
              <a:t>&gt;</a:t>
            </a:r>
            <a:r>
              <a:rPr sz="2000" spc="-10" dirty="0">
                <a:latin typeface="Calibri"/>
                <a:cs typeface="Calibri"/>
              </a:rPr>
              <a:t> c</a:t>
            </a:r>
            <a:r>
              <a:rPr sz="2000" spc="-5" dirty="0">
                <a:latin typeface="Calibri"/>
                <a:cs typeface="Calibri"/>
              </a:rPr>
              <a:t>o</a:t>
            </a:r>
            <a:r>
              <a:rPr sz="2000" spc="-25" dirty="0">
                <a:latin typeface="Calibri"/>
                <a:cs typeface="Calibri"/>
              </a:rPr>
              <a:t>n</a:t>
            </a:r>
            <a:r>
              <a:rPr sz="2000" dirty="0">
                <a:latin typeface="Calibri"/>
                <a:cs typeface="Calibri"/>
              </a:rPr>
              <a:t>t</a:t>
            </a:r>
            <a:r>
              <a:rPr sz="2000" spc="-40" dirty="0">
                <a:latin typeface="Calibri"/>
                <a:cs typeface="Calibri"/>
              </a:rPr>
              <a:t>r</a:t>
            </a:r>
            <a:r>
              <a:rPr sz="2000" spc="-5" dirty="0">
                <a:latin typeface="Calibri"/>
                <a:cs typeface="Calibri"/>
              </a:rPr>
              <a:t>o</a:t>
            </a:r>
            <a:r>
              <a:rPr sz="2000" dirty="0">
                <a:latin typeface="Calibri"/>
                <a:cs typeface="Calibri"/>
              </a:rPr>
              <a:t>l </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at</a:t>
            </a:r>
            <a:r>
              <a:rPr sz="2000" dirty="0">
                <a:latin typeface="Calibri"/>
                <a:cs typeface="Calibri"/>
              </a:rPr>
              <a:t>egie</a:t>
            </a:r>
            <a:r>
              <a:rPr sz="2000" spc="-10" dirty="0">
                <a:latin typeface="Calibri"/>
                <a:cs typeface="Calibri"/>
              </a:rPr>
              <a:t>s</a:t>
            </a:r>
            <a:r>
              <a:rPr sz="2000" dirty="0">
                <a:latin typeface="Calibri"/>
                <a:cs typeface="Calibri"/>
              </a:rPr>
              <a:t>.</a:t>
            </a:r>
            <a:endParaRPr sz="2000">
              <a:latin typeface="Calibri"/>
              <a:cs typeface="Calibri"/>
            </a:endParaRPr>
          </a:p>
        </p:txBody>
      </p:sp>
      <p:sp>
        <p:nvSpPr>
          <p:cNvPr id="4" name="object 4"/>
          <p:cNvSpPr/>
          <p:nvPr/>
        </p:nvSpPr>
        <p:spPr>
          <a:xfrm>
            <a:off x="7112507" y="4570476"/>
            <a:ext cx="2665476" cy="18867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772" y="1135380"/>
            <a:ext cx="5210556" cy="2971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36591" y="2621279"/>
            <a:ext cx="4927092" cy="3642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07365" y="4199128"/>
            <a:ext cx="4790440" cy="63563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000" b="1" spc="-5" dirty="0">
                <a:solidFill>
                  <a:srgbClr val="92D050"/>
                </a:solidFill>
                <a:latin typeface="Calibri"/>
                <a:cs typeface="Calibri"/>
              </a:rPr>
              <a:t>Cha</a:t>
            </a:r>
            <a:r>
              <a:rPr sz="2000" b="1" dirty="0">
                <a:solidFill>
                  <a:srgbClr val="92D050"/>
                </a:solidFill>
                <a:latin typeface="Calibri"/>
                <a:cs typeface="Calibri"/>
              </a:rPr>
              <a:t>llen</a:t>
            </a:r>
            <a:r>
              <a:rPr sz="2000" b="1" spc="-30" dirty="0">
                <a:solidFill>
                  <a:srgbClr val="92D050"/>
                </a:solidFill>
                <a:latin typeface="Calibri"/>
                <a:cs typeface="Calibri"/>
              </a:rPr>
              <a:t>g</a:t>
            </a:r>
            <a:r>
              <a:rPr sz="2000" b="1" dirty="0">
                <a:solidFill>
                  <a:srgbClr val="92D050"/>
                </a:solidFill>
                <a:latin typeface="Calibri"/>
                <a:cs typeface="Calibri"/>
              </a:rPr>
              <a:t>e: </a:t>
            </a:r>
            <a:r>
              <a:rPr sz="2000" b="1" spc="-30" dirty="0">
                <a:solidFill>
                  <a:srgbClr val="92D050"/>
                </a:solidFill>
                <a:latin typeface="Calibri"/>
                <a:cs typeface="Calibri"/>
              </a:rPr>
              <a:t>g</a:t>
            </a:r>
            <a:r>
              <a:rPr sz="2000" b="1" spc="-15" dirty="0">
                <a:solidFill>
                  <a:srgbClr val="92D050"/>
                </a:solidFill>
                <a:latin typeface="Calibri"/>
                <a:cs typeface="Calibri"/>
              </a:rPr>
              <a:t>e</a:t>
            </a:r>
            <a:r>
              <a:rPr sz="2000" b="1" dirty="0">
                <a:solidFill>
                  <a:srgbClr val="92D050"/>
                </a:solidFill>
                <a:latin typeface="Calibri"/>
                <a:cs typeface="Calibri"/>
              </a:rPr>
              <a:t>t</a:t>
            </a:r>
            <a:r>
              <a:rPr sz="2000" b="1" spc="-10" dirty="0">
                <a:solidFill>
                  <a:srgbClr val="92D050"/>
                </a:solidFill>
                <a:latin typeface="Calibri"/>
                <a:cs typeface="Calibri"/>
              </a:rPr>
              <a:t> </a:t>
            </a:r>
            <a:r>
              <a:rPr sz="2000" b="1" dirty="0">
                <a:solidFill>
                  <a:srgbClr val="92D050"/>
                </a:solidFill>
                <a:latin typeface="Calibri"/>
                <a:cs typeface="Calibri"/>
              </a:rPr>
              <a:t>the</a:t>
            </a:r>
            <a:r>
              <a:rPr sz="2000" b="1" spc="-5" dirty="0">
                <a:solidFill>
                  <a:srgbClr val="92D050"/>
                </a:solidFill>
                <a:latin typeface="Calibri"/>
                <a:cs typeface="Calibri"/>
              </a:rPr>
              <a:t> </a:t>
            </a:r>
            <a:r>
              <a:rPr sz="2000" b="1" dirty="0">
                <a:solidFill>
                  <a:srgbClr val="92D050"/>
                </a:solidFill>
                <a:latin typeface="Calibri"/>
                <a:cs typeface="Calibri"/>
              </a:rPr>
              <a:t>o</a:t>
            </a:r>
            <a:r>
              <a:rPr sz="2000" b="1" spc="-10" dirty="0">
                <a:solidFill>
                  <a:srgbClr val="92D050"/>
                </a:solidFill>
                <a:latin typeface="Calibri"/>
                <a:cs typeface="Calibri"/>
              </a:rPr>
              <a:t>p</a:t>
            </a:r>
            <a:r>
              <a:rPr sz="2000" b="1" dirty="0">
                <a:solidFill>
                  <a:srgbClr val="92D050"/>
                </a:solidFill>
                <a:latin typeface="Calibri"/>
                <a:cs typeface="Calibri"/>
              </a:rPr>
              <a:t>timum</a:t>
            </a:r>
            <a:r>
              <a:rPr sz="2000" b="1" spc="-40" dirty="0">
                <a:solidFill>
                  <a:srgbClr val="92D050"/>
                </a:solidFill>
                <a:latin typeface="Calibri"/>
                <a:cs typeface="Calibri"/>
              </a:rPr>
              <a:t> </a:t>
            </a:r>
            <a:r>
              <a:rPr sz="2000" b="1" dirty="0">
                <a:solidFill>
                  <a:srgbClr val="92D050"/>
                </a:solidFill>
                <a:latin typeface="Calibri"/>
                <a:cs typeface="Calibri"/>
              </a:rPr>
              <a:t>i</a:t>
            </a:r>
            <a:r>
              <a:rPr sz="2000" b="1" spc="-25" dirty="0">
                <a:solidFill>
                  <a:srgbClr val="92D050"/>
                </a:solidFill>
                <a:latin typeface="Calibri"/>
                <a:cs typeface="Calibri"/>
              </a:rPr>
              <a:t>nt</a:t>
            </a:r>
            <a:r>
              <a:rPr sz="2000" b="1" spc="-5" dirty="0">
                <a:solidFill>
                  <a:srgbClr val="92D050"/>
                </a:solidFill>
                <a:latin typeface="Calibri"/>
                <a:cs typeface="Calibri"/>
              </a:rPr>
              <a:t>eg</a:t>
            </a:r>
            <a:r>
              <a:rPr sz="2000" b="1" spc="-55" dirty="0">
                <a:solidFill>
                  <a:srgbClr val="92D050"/>
                </a:solidFill>
                <a:latin typeface="Calibri"/>
                <a:cs typeface="Calibri"/>
              </a:rPr>
              <a:t>r</a:t>
            </a:r>
            <a:r>
              <a:rPr sz="2000" b="1" spc="-30" dirty="0">
                <a:solidFill>
                  <a:srgbClr val="92D050"/>
                </a:solidFill>
                <a:latin typeface="Calibri"/>
                <a:cs typeface="Calibri"/>
              </a:rPr>
              <a:t>a</a:t>
            </a:r>
            <a:r>
              <a:rPr sz="2000" b="1" dirty="0">
                <a:solidFill>
                  <a:srgbClr val="92D050"/>
                </a:solidFill>
                <a:latin typeface="Calibri"/>
                <a:cs typeface="Calibri"/>
              </a:rPr>
              <a:t>tion of the</a:t>
            </a:r>
            <a:r>
              <a:rPr sz="2000" b="1" spc="-5" dirty="0">
                <a:solidFill>
                  <a:srgbClr val="92D050"/>
                </a:solidFill>
                <a:latin typeface="Calibri"/>
                <a:cs typeface="Calibri"/>
              </a:rPr>
              <a:t> whol</a:t>
            </a:r>
            <a:r>
              <a:rPr sz="2000" b="1" dirty="0">
                <a:solidFill>
                  <a:srgbClr val="92D050"/>
                </a:solidFill>
                <a:latin typeface="Calibri"/>
                <a:cs typeface="Calibri"/>
              </a:rPr>
              <a:t>e</a:t>
            </a:r>
            <a:r>
              <a:rPr sz="2000" b="1" spc="-20" dirty="0">
                <a:solidFill>
                  <a:srgbClr val="92D050"/>
                </a:solidFill>
                <a:latin typeface="Calibri"/>
                <a:cs typeface="Calibri"/>
              </a:rPr>
              <a:t> </a:t>
            </a:r>
            <a:r>
              <a:rPr sz="2000" b="1" spc="-35" dirty="0">
                <a:solidFill>
                  <a:srgbClr val="92D050"/>
                </a:solidFill>
                <a:latin typeface="Calibri"/>
                <a:cs typeface="Calibri"/>
              </a:rPr>
              <a:t>s</a:t>
            </a:r>
            <a:r>
              <a:rPr sz="2000" b="1" spc="-15" dirty="0">
                <a:solidFill>
                  <a:srgbClr val="92D050"/>
                </a:solidFill>
                <a:latin typeface="Calibri"/>
                <a:cs typeface="Calibri"/>
              </a:rPr>
              <a:t>y</a:t>
            </a:r>
            <a:r>
              <a:rPr sz="2000" b="1" spc="-20" dirty="0">
                <a:solidFill>
                  <a:srgbClr val="92D050"/>
                </a:solidFill>
                <a:latin typeface="Calibri"/>
                <a:cs typeface="Calibri"/>
              </a:rPr>
              <a:t>s</a:t>
            </a:r>
            <a:r>
              <a:rPr sz="2000" b="1" spc="-25" dirty="0">
                <a:solidFill>
                  <a:srgbClr val="92D050"/>
                </a:solidFill>
                <a:latin typeface="Calibri"/>
                <a:cs typeface="Calibri"/>
              </a:rPr>
              <a:t>t</a:t>
            </a:r>
            <a:r>
              <a:rPr sz="2000" b="1" spc="-5" dirty="0">
                <a:solidFill>
                  <a:srgbClr val="92D050"/>
                </a:solidFill>
                <a:latin typeface="Calibri"/>
                <a:cs typeface="Calibri"/>
              </a:rPr>
              <a:t>em</a:t>
            </a:r>
            <a:endParaRPr sz="200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object 5"/>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spc="-5" dirty="0"/>
              <a:t>(3</a:t>
            </a:r>
            <a:r>
              <a:rPr dirty="0"/>
              <a:t>) Power</a:t>
            </a:r>
            <a:r>
              <a:rPr spc="-40" dirty="0"/>
              <a:t> </a:t>
            </a:r>
            <a:r>
              <a:rPr spc="-5" dirty="0"/>
              <a:t>pac</a:t>
            </a:r>
            <a:r>
              <a:rPr dirty="0"/>
              <a:t>k</a:t>
            </a:r>
            <a:r>
              <a:rPr spc="-20" dirty="0"/>
              <a:t> </a:t>
            </a:r>
            <a:r>
              <a:rPr dirty="0"/>
              <a:t>integration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dirty="0"/>
              <a:t>Project</a:t>
            </a:r>
            <a:r>
              <a:rPr spc="-35" dirty="0"/>
              <a:t> </a:t>
            </a:r>
            <a:r>
              <a:rPr spc="-5" dirty="0"/>
              <a:t>expecte</a:t>
            </a:r>
            <a:r>
              <a:rPr dirty="0"/>
              <a:t>d</a:t>
            </a:r>
            <a:r>
              <a:rPr spc="-55" dirty="0"/>
              <a:t> </a:t>
            </a:r>
            <a:r>
              <a:rPr spc="-5" dirty="0"/>
              <a:t>results</a:t>
            </a:r>
          </a:p>
        </p:txBody>
      </p:sp>
      <p:sp>
        <p:nvSpPr>
          <p:cNvPr id="3" name="object 3"/>
          <p:cNvSpPr txBox="1"/>
          <p:nvPr/>
        </p:nvSpPr>
        <p:spPr>
          <a:xfrm>
            <a:off x="279298" y="1010665"/>
            <a:ext cx="9197975" cy="330835"/>
          </a:xfrm>
          <a:prstGeom prst="rect">
            <a:avLst/>
          </a:prstGeom>
        </p:spPr>
        <p:txBody>
          <a:bodyPr vert="horz" wrap="square" lIns="0" tIns="0" rIns="0" bIns="0" rtlCol="0">
            <a:spAutoFit/>
          </a:bodyPr>
          <a:lstStyle/>
          <a:p>
            <a:pPr marL="12700">
              <a:lnSpc>
                <a:spcPct val="100000"/>
              </a:lnSpc>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5" dirty="0">
                <a:latin typeface="Calibri"/>
                <a:cs typeface="Calibri"/>
              </a:rPr>
              <a:t>G</a:t>
            </a:r>
            <a:r>
              <a:rPr sz="2000" b="1" spc="-10" dirty="0">
                <a:latin typeface="Calibri"/>
                <a:cs typeface="Calibri"/>
              </a:rPr>
              <a:t>A</a:t>
            </a:r>
            <a:r>
              <a:rPr sz="2000" b="1" spc="-25" dirty="0">
                <a:latin typeface="Calibri"/>
                <a:cs typeface="Calibri"/>
              </a:rPr>
              <a:t>S</a:t>
            </a:r>
            <a:r>
              <a:rPr sz="2000" b="1" spc="-165" dirty="0">
                <a:latin typeface="Calibri"/>
                <a:cs typeface="Calibri"/>
              </a:rPr>
              <a:t>T</a:t>
            </a:r>
            <a:r>
              <a:rPr sz="2000" b="1" dirty="0">
                <a:latin typeface="Calibri"/>
                <a:cs typeface="Calibri"/>
              </a:rPr>
              <a:t>one</a:t>
            </a:r>
            <a:r>
              <a:rPr sz="2000" b="1" spc="-15" dirty="0">
                <a:latin typeface="Calibri"/>
                <a:cs typeface="Calibri"/>
              </a:rPr>
              <a:t> </a:t>
            </a:r>
            <a:r>
              <a:rPr sz="2000" b="1" spc="-5" dirty="0">
                <a:latin typeface="Calibri"/>
                <a:cs typeface="Calibri"/>
              </a:rPr>
              <a:t>Concep</a:t>
            </a:r>
            <a:r>
              <a:rPr sz="2000" b="1" dirty="0">
                <a:latin typeface="Calibri"/>
                <a:cs typeface="Calibri"/>
              </a:rPr>
              <a:t>t</a:t>
            </a:r>
            <a:r>
              <a:rPr sz="2000" b="1" spc="-5" dirty="0">
                <a:latin typeface="Calibri"/>
                <a:cs typeface="Calibri"/>
              </a:rPr>
              <a:t> </a:t>
            </a:r>
            <a:r>
              <a:rPr sz="2000" b="1" spc="-40" dirty="0">
                <a:latin typeface="Calibri"/>
                <a:cs typeface="Calibri"/>
              </a:rPr>
              <a:t>e</a:t>
            </a:r>
            <a:r>
              <a:rPr sz="2000" b="1" spc="-5" dirty="0">
                <a:latin typeface="Calibri"/>
                <a:cs typeface="Calibri"/>
              </a:rPr>
              <a:t>x</a:t>
            </a:r>
            <a:r>
              <a:rPr sz="2000" b="1" spc="5" dirty="0">
                <a:latin typeface="Calibri"/>
                <a:cs typeface="Calibri"/>
              </a:rPr>
              <a:t>p</a:t>
            </a:r>
            <a:r>
              <a:rPr sz="2000" b="1" spc="-5" dirty="0">
                <a:latin typeface="Calibri"/>
                <a:cs typeface="Calibri"/>
              </a:rPr>
              <a:t>ec</a:t>
            </a:r>
            <a:r>
              <a:rPr sz="2000" b="1" spc="-25" dirty="0">
                <a:latin typeface="Calibri"/>
                <a:cs typeface="Calibri"/>
              </a:rPr>
              <a:t>t</a:t>
            </a:r>
            <a:r>
              <a:rPr sz="2000" b="1" spc="-30" dirty="0">
                <a:latin typeface="Calibri"/>
                <a:cs typeface="Calibri"/>
              </a:rPr>
              <a:t>a</a:t>
            </a:r>
            <a:r>
              <a:rPr sz="2000" b="1" dirty="0">
                <a:latin typeface="Calibri"/>
                <a:cs typeface="Calibri"/>
              </a:rPr>
              <a:t>tion is</a:t>
            </a:r>
            <a:r>
              <a:rPr sz="2000" b="1" spc="-25"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imp</a:t>
            </a:r>
            <a:r>
              <a:rPr sz="2000" b="1" spc="-30" dirty="0">
                <a:latin typeface="Calibri"/>
                <a:cs typeface="Calibri"/>
              </a:rPr>
              <a:t>r</a:t>
            </a:r>
            <a:r>
              <a:rPr sz="2000" b="1" dirty="0">
                <a:latin typeface="Calibri"/>
                <a:cs typeface="Calibri"/>
              </a:rPr>
              <a:t>o</a:t>
            </a:r>
            <a:r>
              <a:rPr sz="2000" b="1" spc="-25" dirty="0">
                <a:latin typeface="Calibri"/>
                <a:cs typeface="Calibri"/>
              </a:rPr>
              <a:t>v</a:t>
            </a:r>
            <a:r>
              <a:rPr sz="2000" b="1" spc="-5" dirty="0">
                <a:latin typeface="Calibri"/>
                <a:cs typeface="Calibri"/>
              </a:rPr>
              <a:t>eme</a:t>
            </a:r>
            <a:r>
              <a:rPr sz="2000" b="1" spc="-20" dirty="0">
                <a:latin typeface="Calibri"/>
                <a:cs typeface="Calibri"/>
              </a:rPr>
              <a:t>n</a:t>
            </a:r>
            <a:r>
              <a:rPr sz="2000" b="1" dirty="0">
                <a:latin typeface="Calibri"/>
                <a:cs typeface="Calibri"/>
              </a:rPr>
              <a:t>t</a:t>
            </a:r>
            <a:r>
              <a:rPr sz="2000" b="1" spc="-2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spc="-15" dirty="0">
                <a:latin typeface="Calibri"/>
                <a:cs typeface="Calibri"/>
              </a:rPr>
              <a:t>e</a:t>
            </a:r>
            <a:r>
              <a:rPr sz="2000" b="1" spc="-5" dirty="0">
                <a:latin typeface="Calibri"/>
                <a:cs typeface="Calibri"/>
              </a:rPr>
              <a:t>ffi</a:t>
            </a:r>
            <a:r>
              <a:rPr sz="2000" b="1" dirty="0">
                <a:latin typeface="Calibri"/>
                <a:cs typeface="Calibri"/>
              </a:rPr>
              <a:t>ciency</a:t>
            </a:r>
            <a:r>
              <a:rPr sz="2000" b="1" spc="-5" dirty="0">
                <a:latin typeface="Calibri"/>
                <a:cs typeface="Calibri"/>
              </a:rPr>
              <a:t> </a:t>
            </a:r>
            <a:r>
              <a:rPr sz="2000" b="1" spc="-40" dirty="0">
                <a:latin typeface="Calibri"/>
                <a:cs typeface="Calibri"/>
              </a:rPr>
              <a:t>a</a:t>
            </a:r>
            <a:r>
              <a:rPr sz="2000" b="1" dirty="0">
                <a:latin typeface="Calibri"/>
                <a:cs typeface="Calibri"/>
              </a:rPr>
              <a:t>t</a:t>
            </a:r>
            <a:r>
              <a:rPr sz="2000" b="1" spc="-10" dirty="0">
                <a:latin typeface="Calibri"/>
                <a:cs typeface="Calibri"/>
              </a:rPr>
              <a:t> </a:t>
            </a:r>
            <a:r>
              <a:rPr sz="2000" b="1" spc="-25" dirty="0">
                <a:latin typeface="Calibri"/>
                <a:cs typeface="Calibri"/>
              </a:rPr>
              <a:t>v</a:t>
            </a:r>
            <a:r>
              <a:rPr sz="2000" b="1" spc="-5" dirty="0">
                <a:latin typeface="Calibri"/>
                <a:cs typeface="Calibri"/>
              </a:rPr>
              <a:t>ehicl</a:t>
            </a:r>
            <a:r>
              <a:rPr sz="2000" b="1" dirty="0">
                <a:latin typeface="Calibri"/>
                <a:cs typeface="Calibri"/>
              </a:rPr>
              <a:t>e</a:t>
            </a:r>
            <a:r>
              <a:rPr sz="2000" b="1" spc="15" dirty="0">
                <a:latin typeface="Calibri"/>
                <a:cs typeface="Calibri"/>
              </a:rPr>
              <a:t> </a:t>
            </a:r>
            <a:r>
              <a:rPr sz="2000" b="1" dirty="0">
                <a:latin typeface="Calibri"/>
                <a:cs typeface="Calibri"/>
              </a:rPr>
              <a:t>l</a:t>
            </a:r>
            <a:r>
              <a:rPr sz="2000" b="1" spc="-15" dirty="0">
                <a:latin typeface="Calibri"/>
                <a:cs typeface="Calibri"/>
              </a:rPr>
              <a:t>e</a:t>
            </a:r>
            <a:r>
              <a:rPr sz="2000" b="1" spc="-25" dirty="0">
                <a:latin typeface="Calibri"/>
                <a:cs typeface="Calibri"/>
              </a:rPr>
              <a:t>v</a:t>
            </a:r>
            <a:r>
              <a:rPr sz="2000" b="1" spc="-5" dirty="0">
                <a:latin typeface="Calibri"/>
                <a:cs typeface="Calibri"/>
              </a:rPr>
              <a:t>el:</a:t>
            </a:r>
            <a:endParaRPr sz="2000">
              <a:latin typeface="Calibri"/>
              <a:cs typeface="Calibri"/>
            </a:endParaRPr>
          </a:p>
        </p:txBody>
      </p:sp>
      <p:sp>
        <p:nvSpPr>
          <p:cNvPr id="4" name="object 4"/>
          <p:cNvSpPr txBox="1"/>
          <p:nvPr/>
        </p:nvSpPr>
        <p:spPr>
          <a:xfrm>
            <a:off x="279298" y="4973954"/>
            <a:ext cx="9436100" cy="1245235"/>
          </a:xfrm>
          <a:prstGeom prst="rect">
            <a:avLst/>
          </a:prstGeom>
        </p:spPr>
        <p:txBody>
          <a:bodyPr vert="horz" wrap="square" lIns="0" tIns="0" rIns="0" bIns="0" rtlCol="0">
            <a:spAutoFit/>
          </a:bodyPr>
          <a:lstStyle/>
          <a:p>
            <a:pPr marL="12700" marR="5080" algn="just">
              <a:lnSpc>
                <a:spcPct val="100000"/>
              </a:lnSpc>
            </a:pPr>
            <a:r>
              <a:rPr sz="2000" b="1" spc="-5" dirty="0">
                <a:latin typeface="Calibri"/>
                <a:cs typeface="Calibri"/>
              </a:rPr>
              <a:t>Thi</a:t>
            </a:r>
            <a:r>
              <a:rPr sz="2000" b="1" dirty="0">
                <a:latin typeface="Calibri"/>
                <a:cs typeface="Calibri"/>
              </a:rPr>
              <a:t>s  </a:t>
            </a:r>
            <a:r>
              <a:rPr sz="2000" b="1" spc="-60" dirty="0">
                <a:latin typeface="Calibri"/>
                <a:cs typeface="Calibri"/>
              </a:rPr>
              <a:t> </a:t>
            </a:r>
            <a:r>
              <a:rPr sz="2000" b="1" spc="-5" dirty="0">
                <a:latin typeface="Calibri"/>
                <a:cs typeface="Calibri"/>
              </a:rPr>
              <a:t>i</a:t>
            </a:r>
            <a:r>
              <a:rPr sz="2000" b="1" dirty="0">
                <a:latin typeface="Calibri"/>
                <a:cs typeface="Calibri"/>
              </a:rPr>
              <a:t>s  </a:t>
            </a:r>
            <a:r>
              <a:rPr sz="2000" b="1" spc="-70" dirty="0">
                <a:latin typeface="Calibri"/>
                <a:cs typeface="Calibri"/>
              </a:rPr>
              <a:t> </a:t>
            </a:r>
            <a:r>
              <a:rPr sz="2000" b="1" dirty="0">
                <a:latin typeface="Calibri"/>
                <a:cs typeface="Calibri"/>
              </a:rPr>
              <a:t>the  </a:t>
            </a:r>
            <a:r>
              <a:rPr sz="2000" b="1" spc="-70" dirty="0">
                <a:latin typeface="Calibri"/>
                <a:cs typeface="Calibri"/>
              </a:rPr>
              <a:t> </a:t>
            </a:r>
            <a:r>
              <a:rPr sz="2000" b="1" dirty="0">
                <a:latin typeface="Calibri"/>
                <a:cs typeface="Calibri"/>
              </a:rPr>
              <a:t>p</a:t>
            </a:r>
            <a:r>
              <a:rPr sz="2000" b="1" spc="-2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  </a:t>
            </a:r>
            <a:r>
              <a:rPr sz="2000" b="1" spc="-55" dirty="0">
                <a:latin typeface="Calibri"/>
                <a:cs typeface="Calibri"/>
              </a:rPr>
              <a:t> </a:t>
            </a:r>
            <a:r>
              <a:rPr sz="2000" b="1" spc="-30" dirty="0">
                <a:latin typeface="Calibri"/>
                <a:cs typeface="Calibri"/>
              </a:rPr>
              <a:t>g</a:t>
            </a:r>
            <a:r>
              <a:rPr sz="2000" b="1" dirty="0">
                <a:latin typeface="Calibri"/>
                <a:cs typeface="Calibri"/>
              </a:rPr>
              <a:t>oal  </a:t>
            </a:r>
            <a:r>
              <a:rPr sz="2000" b="1" spc="-80" dirty="0">
                <a:latin typeface="Calibri"/>
                <a:cs typeface="Calibri"/>
              </a:rPr>
              <a:t> </a:t>
            </a:r>
            <a:r>
              <a:rPr sz="2000" b="1" dirty="0">
                <a:latin typeface="Calibri"/>
                <a:cs typeface="Calibri"/>
              </a:rPr>
              <a:t>and  </a:t>
            </a:r>
            <a:r>
              <a:rPr sz="2000" b="1" spc="-60" dirty="0">
                <a:latin typeface="Calibri"/>
                <a:cs typeface="Calibri"/>
              </a:rPr>
              <a:t> </a:t>
            </a:r>
            <a:r>
              <a:rPr sz="2000" b="1" dirty="0">
                <a:latin typeface="Calibri"/>
                <a:cs typeface="Calibri"/>
              </a:rPr>
              <a:t>the  </a:t>
            </a:r>
            <a:r>
              <a:rPr sz="2000" b="1" spc="-60" dirty="0">
                <a:latin typeface="Calibri"/>
                <a:cs typeface="Calibri"/>
              </a:rPr>
              <a:t> </a:t>
            </a:r>
            <a:r>
              <a:rPr sz="2000" b="1" spc="-5" dirty="0">
                <a:latin typeface="Calibri"/>
                <a:cs typeface="Calibri"/>
              </a:rPr>
              <a:t>f</a:t>
            </a:r>
            <a:r>
              <a:rPr sz="2000" b="1" spc="-10" dirty="0">
                <a:latin typeface="Calibri"/>
                <a:cs typeface="Calibri"/>
              </a:rPr>
              <a:t>i</a:t>
            </a:r>
            <a:r>
              <a:rPr sz="2000" b="1" dirty="0">
                <a:latin typeface="Calibri"/>
                <a:cs typeface="Calibri"/>
              </a:rPr>
              <a:t>nal  </a:t>
            </a:r>
            <a:r>
              <a:rPr sz="2000" b="1" spc="-65" dirty="0">
                <a:latin typeface="Calibri"/>
                <a:cs typeface="Calibri"/>
              </a:rPr>
              <a:t> </a:t>
            </a:r>
            <a:r>
              <a:rPr sz="2000" b="1" dirty="0">
                <a:latin typeface="Calibri"/>
                <a:cs typeface="Calibri"/>
              </a:rPr>
              <a:t>ac</a:t>
            </a:r>
            <a:r>
              <a:rPr sz="2000" b="1" spc="-15" dirty="0">
                <a:latin typeface="Calibri"/>
                <a:cs typeface="Calibri"/>
              </a:rPr>
              <a:t>h</a:t>
            </a:r>
            <a:r>
              <a:rPr sz="2000" b="1" dirty="0">
                <a:latin typeface="Calibri"/>
                <a:cs typeface="Calibri"/>
              </a:rPr>
              <a:t>i</a:t>
            </a:r>
            <a:r>
              <a:rPr sz="2000" b="1" spc="-15" dirty="0">
                <a:latin typeface="Calibri"/>
                <a:cs typeface="Calibri"/>
              </a:rPr>
              <a:t>e</a:t>
            </a:r>
            <a:r>
              <a:rPr sz="2000" b="1" spc="-25" dirty="0">
                <a:latin typeface="Calibri"/>
                <a:cs typeface="Calibri"/>
              </a:rPr>
              <a:t>v</a:t>
            </a:r>
            <a:r>
              <a:rPr sz="2000" b="1" spc="-5" dirty="0">
                <a:latin typeface="Calibri"/>
                <a:cs typeface="Calibri"/>
              </a:rPr>
              <a:t>eme</a:t>
            </a:r>
            <a:r>
              <a:rPr sz="2000" b="1" spc="-15" dirty="0">
                <a:latin typeface="Calibri"/>
                <a:cs typeface="Calibri"/>
              </a:rPr>
              <a:t>n</a:t>
            </a:r>
            <a:r>
              <a:rPr sz="2000" b="1" dirty="0">
                <a:latin typeface="Calibri"/>
                <a:cs typeface="Calibri"/>
              </a:rPr>
              <a:t>t  </a:t>
            </a:r>
            <a:r>
              <a:rPr sz="2000" b="1" spc="-50" dirty="0">
                <a:latin typeface="Calibri"/>
                <a:cs typeface="Calibri"/>
              </a:rPr>
              <a:t> </a:t>
            </a:r>
            <a:r>
              <a:rPr sz="2000" b="1" spc="-5" dirty="0">
                <a:latin typeface="Calibri"/>
                <a:cs typeface="Calibri"/>
              </a:rPr>
              <a:t>w</a:t>
            </a:r>
            <a:r>
              <a:rPr sz="2000" b="1" spc="-20" dirty="0">
                <a:latin typeface="Calibri"/>
                <a:cs typeface="Calibri"/>
              </a:rPr>
              <a:t>i</a:t>
            </a:r>
            <a:r>
              <a:rPr sz="2000" b="1" dirty="0">
                <a:latin typeface="Calibri"/>
                <a:cs typeface="Calibri"/>
              </a:rPr>
              <a:t>ll  </a:t>
            </a:r>
            <a:r>
              <a:rPr sz="2000" b="1" spc="-60" dirty="0">
                <a:latin typeface="Calibri"/>
                <a:cs typeface="Calibri"/>
              </a:rPr>
              <a:t> </a:t>
            </a:r>
            <a:r>
              <a:rPr sz="2000" b="1" dirty="0">
                <a:latin typeface="Calibri"/>
                <a:cs typeface="Calibri"/>
              </a:rPr>
              <a:t>de</a:t>
            </a:r>
            <a:r>
              <a:rPr sz="2000" b="1" spc="5" dirty="0">
                <a:latin typeface="Calibri"/>
                <a:cs typeface="Calibri"/>
              </a:rPr>
              <a:t>p</a:t>
            </a:r>
            <a:r>
              <a:rPr sz="2000" b="1" spc="-5" dirty="0">
                <a:latin typeface="Calibri"/>
                <a:cs typeface="Calibri"/>
              </a:rPr>
              <a:t>e</a:t>
            </a:r>
            <a:r>
              <a:rPr sz="2000" b="1" spc="-10" dirty="0">
                <a:latin typeface="Calibri"/>
                <a:cs typeface="Calibri"/>
              </a:rPr>
              <a:t>n</a:t>
            </a:r>
            <a:r>
              <a:rPr sz="2000" b="1" dirty="0">
                <a:latin typeface="Calibri"/>
                <a:cs typeface="Calibri"/>
              </a:rPr>
              <a:t>d  </a:t>
            </a:r>
            <a:r>
              <a:rPr sz="2000" b="1" spc="-55" dirty="0">
                <a:latin typeface="Calibri"/>
                <a:cs typeface="Calibri"/>
              </a:rPr>
              <a:t> </a:t>
            </a:r>
            <a:r>
              <a:rPr sz="2000" b="1" spc="-10" dirty="0">
                <a:latin typeface="Calibri"/>
                <a:cs typeface="Calibri"/>
              </a:rPr>
              <a:t>o</a:t>
            </a:r>
            <a:r>
              <a:rPr sz="2000" b="1" dirty="0">
                <a:latin typeface="Calibri"/>
                <a:cs typeface="Calibri"/>
              </a:rPr>
              <a:t>n  </a:t>
            </a:r>
            <a:r>
              <a:rPr sz="2000" b="1" spc="-60" dirty="0">
                <a:latin typeface="Calibri"/>
                <a:cs typeface="Calibri"/>
              </a:rPr>
              <a:t> </a:t>
            </a:r>
            <a:r>
              <a:rPr sz="2000" b="1" spc="-15" dirty="0">
                <a:latin typeface="Calibri"/>
                <a:cs typeface="Calibri"/>
              </a:rPr>
              <a:t>t</a:t>
            </a:r>
            <a:r>
              <a:rPr sz="2000" b="1" dirty="0">
                <a:latin typeface="Calibri"/>
                <a:cs typeface="Calibri"/>
              </a:rPr>
              <a:t>he  </a:t>
            </a:r>
            <a:r>
              <a:rPr sz="2000" b="1" spc="-55" dirty="0">
                <a:latin typeface="Calibri"/>
                <a:cs typeface="Calibri"/>
              </a:rPr>
              <a:t> </a:t>
            </a:r>
            <a:r>
              <a:rPr sz="2000" b="1" dirty="0">
                <a:latin typeface="Calibri"/>
                <a:cs typeface="Calibri"/>
              </a:rPr>
              <a:t>des</a:t>
            </a:r>
            <a:r>
              <a:rPr sz="2000" b="1" spc="-15" dirty="0">
                <a:latin typeface="Calibri"/>
                <a:cs typeface="Calibri"/>
              </a:rPr>
              <a:t>i</a:t>
            </a:r>
            <a:r>
              <a:rPr sz="2000" b="1" spc="-5" dirty="0">
                <a:latin typeface="Calibri"/>
                <a:cs typeface="Calibri"/>
              </a:rPr>
              <a:t>gn, </a:t>
            </a:r>
            <a:r>
              <a:rPr sz="2000" b="1" dirty="0">
                <a:latin typeface="Calibri"/>
                <a:cs typeface="Calibri"/>
              </a:rPr>
              <a:t>per</a:t>
            </a:r>
            <a:r>
              <a:rPr sz="2000" b="1" spc="-40" dirty="0">
                <a:latin typeface="Calibri"/>
                <a:cs typeface="Calibri"/>
              </a:rPr>
              <a:t>f</a:t>
            </a:r>
            <a:r>
              <a:rPr sz="2000" b="1" dirty="0">
                <a:latin typeface="Calibri"/>
                <a:cs typeface="Calibri"/>
              </a:rPr>
              <a:t>ormance, </a:t>
            </a:r>
            <a:r>
              <a:rPr sz="2000" b="1" spc="-145" dirty="0">
                <a:latin typeface="Calibri"/>
                <a:cs typeface="Calibri"/>
              </a:rPr>
              <a:t> </a:t>
            </a:r>
            <a:r>
              <a:rPr sz="2000" b="1" dirty="0">
                <a:latin typeface="Calibri"/>
                <a:cs typeface="Calibri"/>
              </a:rPr>
              <a:t>s</a:t>
            </a:r>
            <a:r>
              <a:rPr sz="2000" b="1" spc="5" dirty="0">
                <a:latin typeface="Calibri"/>
                <a:cs typeface="Calibri"/>
              </a:rPr>
              <a:t>p</a:t>
            </a:r>
            <a:r>
              <a:rPr sz="2000" b="1" spc="-5" dirty="0">
                <a:latin typeface="Calibri"/>
                <a:cs typeface="Calibri"/>
              </a:rPr>
              <a:t>ecific</a:t>
            </a:r>
            <a:r>
              <a:rPr sz="2000" b="1" spc="-30" dirty="0">
                <a:latin typeface="Calibri"/>
                <a:cs typeface="Calibri"/>
              </a:rPr>
              <a:t>a</a:t>
            </a:r>
            <a:r>
              <a:rPr sz="2000" b="1" spc="-15" dirty="0">
                <a:latin typeface="Calibri"/>
                <a:cs typeface="Calibri"/>
              </a:rPr>
              <a:t>t</a:t>
            </a:r>
            <a:r>
              <a:rPr sz="2000" b="1" dirty="0">
                <a:latin typeface="Calibri"/>
                <a:cs typeface="Calibri"/>
              </a:rPr>
              <a:t>i</a:t>
            </a:r>
            <a:r>
              <a:rPr sz="2000" b="1" spc="-15" dirty="0">
                <a:latin typeface="Calibri"/>
                <a:cs typeface="Calibri"/>
              </a:rPr>
              <a:t>o</a:t>
            </a:r>
            <a:r>
              <a:rPr sz="2000" b="1" dirty="0">
                <a:latin typeface="Calibri"/>
                <a:cs typeface="Calibri"/>
              </a:rPr>
              <a:t>n </a:t>
            </a:r>
            <a:r>
              <a:rPr sz="2000" b="1" spc="-130" dirty="0">
                <a:latin typeface="Calibri"/>
                <a:cs typeface="Calibri"/>
              </a:rPr>
              <a:t> </a:t>
            </a:r>
            <a:r>
              <a:rPr sz="2000" b="1" spc="5" dirty="0">
                <a:latin typeface="Calibri"/>
                <a:cs typeface="Calibri"/>
              </a:rPr>
              <a:t>o</a:t>
            </a:r>
            <a:r>
              <a:rPr sz="2000" b="1" dirty="0">
                <a:latin typeface="Calibri"/>
                <a:cs typeface="Calibri"/>
              </a:rPr>
              <a:t>f </a:t>
            </a:r>
            <a:r>
              <a:rPr sz="2000" b="1" spc="-135" dirty="0">
                <a:latin typeface="Calibri"/>
                <a:cs typeface="Calibri"/>
              </a:rPr>
              <a:t> </a:t>
            </a:r>
            <a:r>
              <a:rPr sz="2000" b="1" dirty="0">
                <a:latin typeface="Calibri"/>
                <a:cs typeface="Calibri"/>
              </a:rPr>
              <a:t>the </a:t>
            </a:r>
            <a:r>
              <a:rPr sz="2000" b="1" spc="-125" dirty="0">
                <a:latin typeface="Calibri"/>
                <a:cs typeface="Calibri"/>
              </a:rPr>
              <a:t> </a:t>
            </a:r>
            <a:r>
              <a:rPr sz="2000" b="1" spc="-25" dirty="0">
                <a:latin typeface="Calibri"/>
                <a:cs typeface="Calibri"/>
              </a:rPr>
              <a:t>c</a:t>
            </a:r>
            <a:r>
              <a:rPr sz="2000" b="1" dirty="0">
                <a:latin typeface="Calibri"/>
                <a:cs typeface="Calibri"/>
              </a:rPr>
              <a:t>o</a:t>
            </a:r>
            <a:r>
              <a:rPr sz="2000" b="1" spc="-10" dirty="0">
                <a:latin typeface="Calibri"/>
                <a:cs typeface="Calibri"/>
              </a:rPr>
              <a:t>m</a:t>
            </a:r>
            <a:r>
              <a:rPr sz="2000" b="1" dirty="0">
                <a:latin typeface="Calibri"/>
                <a:cs typeface="Calibri"/>
              </a:rPr>
              <a:t>p</a:t>
            </a:r>
            <a:r>
              <a:rPr sz="2000" b="1" spc="-10" dirty="0">
                <a:latin typeface="Calibri"/>
                <a:cs typeface="Calibri"/>
              </a:rPr>
              <a:t>o</a:t>
            </a:r>
            <a:r>
              <a:rPr sz="2000" b="1" dirty="0">
                <a:latin typeface="Calibri"/>
                <a:cs typeface="Calibri"/>
              </a:rPr>
              <a:t>ne</a:t>
            </a:r>
            <a:r>
              <a:rPr sz="2000" b="1" spc="-20" dirty="0">
                <a:latin typeface="Calibri"/>
                <a:cs typeface="Calibri"/>
              </a:rPr>
              <a:t>n</a:t>
            </a:r>
            <a:r>
              <a:rPr sz="2000" b="1" dirty="0">
                <a:latin typeface="Calibri"/>
                <a:cs typeface="Calibri"/>
              </a:rPr>
              <a:t>ts </a:t>
            </a:r>
            <a:r>
              <a:rPr sz="2000" b="1" spc="-130" dirty="0">
                <a:latin typeface="Calibri"/>
                <a:cs typeface="Calibri"/>
              </a:rPr>
              <a:t> </a:t>
            </a:r>
            <a:r>
              <a:rPr sz="2000" b="1" spc="-10" dirty="0">
                <a:latin typeface="Calibri"/>
                <a:cs typeface="Calibri"/>
              </a:rPr>
              <a:t>a</a:t>
            </a:r>
            <a:r>
              <a:rPr sz="2000" b="1" dirty="0">
                <a:latin typeface="Calibri"/>
                <a:cs typeface="Calibri"/>
              </a:rPr>
              <a:t>s </a:t>
            </a:r>
            <a:r>
              <a:rPr sz="2000" b="1" spc="-135" dirty="0">
                <a:latin typeface="Calibri"/>
                <a:cs typeface="Calibri"/>
              </a:rPr>
              <a:t> </a:t>
            </a:r>
            <a:r>
              <a:rPr sz="2000" b="1" spc="-20" dirty="0">
                <a:latin typeface="Calibri"/>
                <a:cs typeface="Calibri"/>
              </a:rPr>
              <a:t>w</a:t>
            </a:r>
            <a:r>
              <a:rPr sz="2000" b="1" spc="-5" dirty="0">
                <a:latin typeface="Calibri"/>
                <a:cs typeface="Calibri"/>
              </a:rPr>
              <a:t>el</a:t>
            </a:r>
            <a:r>
              <a:rPr sz="2000" b="1" dirty="0">
                <a:latin typeface="Calibri"/>
                <a:cs typeface="Calibri"/>
              </a:rPr>
              <a:t>l </a:t>
            </a:r>
            <a:r>
              <a:rPr sz="2000" b="1" spc="-140" dirty="0">
                <a:latin typeface="Calibri"/>
                <a:cs typeface="Calibri"/>
              </a:rPr>
              <a:t> </a:t>
            </a:r>
            <a:r>
              <a:rPr sz="2000" b="1" spc="-10" dirty="0">
                <a:latin typeface="Calibri"/>
                <a:cs typeface="Calibri"/>
              </a:rPr>
              <a:t>a</a:t>
            </a:r>
            <a:r>
              <a:rPr sz="2000" b="1" dirty="0">
                <a:latin typeface="Calibri"/>
                <a:cs typeface="Calibri"/>
              </a:rPr>
              <a:t>s </a:t>
            </a:r>
            <a:r>
              <a:rPr sz="2000" b="1" spc="-120" dirty="0">
                <a:latin typeface="Calibri"/>
                <a:cs typeface="Calibri"/>
              </a:rPr>
              <a:t> </a:t>
            </a:r>
            <a:r>
              <a:rPr sz="2000" b="1" spc="-15" dirty="0">
                <a:latin typeface="Calibri"/>
                <a:cs typeface="Calibri"/>
              </a:rPr>
              <a:t>t</a:t>
            </a:r>
            <a:r>
              <a:rPr sz="2000" b="1" dirty="0">
                <a:latin typeface="Calibri"/>
                <a:cs typeface="Calibri"/>
              </a:rPr>
              <a:t>he </a:t>
            </a:r>
            <a:r>
              <a:rPr sz="2000" b="1" spc="-120" dirty="0">
                <a:latin typeface="Calibri"/>
                <a:cs typeface="Calibri"/>
              </a:rPr>
              <a:t> </a:t>
            </a:r>
            <a:r>
              <a:rPr sz="2000" b="1" spc="-15" dirty="0">
                <a:latin typeface="Calibri"/>
                <a:cs typeface="Calibri"/>
              </a:rPr>
              <a:t>c</a:t>
            </a:r>
            <a:r>
              <a:rPr sz="2000" b="1" dirty="0">
                <a:latin typeface="Calibri"/>
                <a:cs typeface="Calibri"/>
              </a:rPr>
              <a:t>o</a:t>
            </a:r>
            <a:r>
              <a:rPr sz="2000" b="1" spc="-3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 </a:t>
            </a:r>
            <a:r>
              <a:rPr sz="2000" b="1" spc="-135" dirty="0">
                <a:latin typeface="Calibri"/>
                <a:cs typeface="Calibri"/>
              </a:rPr>
              <a:t> </a:t>
            </a:r>
            <a:r>
              <a:rPr sz="2000" b="1" spc="-20" dirty="0">
                <a:latin typeface="Calibri"/>
                <a:cs typeface="Calibri"/>
              </a:rPr>
              <a:t>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a:t>
            </a:r>
            <a:r>
              <a:rPr sz="2000" b="1" dirty="0">
                <a:latin typeface="Calibri"/>
                <a:cs typeface="Calibri"/>
              </a:rPr>
              <a:t>y </a:t>
            </a:r>
            <a:r>
              <a:rPr sz="2000" b="1" spc="-125" dirty="0">
                <a:latin typeface="Calibri"/>
                <a:cs typeface="Calibri"/>
              </a:rPr>
              <a:t> </a:t>
            </a:r>
            <a:r>
              <a:rPr sz="2000" b="1" dirty="0">
                <a:latin typeface="Calibri"/>
                <a:cs typeface="Calibri"/>
              </a:rPr>
              <a:t>and </a:t>
            </a:r>
            <a:r>
              <a:rPr sz="2000" b="1" spc="-150" dirty="0">
                <a:latin typeface="Calibri"/>
                <a:cs typeface="Calibri"/>
              </a:rPr>
              <a:t> </a:t>
            </a:r>
            <a:r>
              <a:rPr sz="2000" b="1" dirty="0">
                <a:latin typeface="Calibri"/>
                <a:cs typeface="Calibri"/>
              </a:rPr>
              <a:t>the dif</a:t>
            </a:r>
            <a:r>
              <a:rPr sz="2000" b="1" spc="-35" dirty="0">
                <a:latin typeface="Calibri"/>
                <a:cs typeface="Calibri"/>
              </a:rPr>
              <a:t>f</a:t>
            </a:r>
            <a:r>
              <a:rPr sz="2000" b="1" spc="-5" dirty="0">
                <a:latin typeface="Calibri"/>
                <a:cs typeface="Calibri"/>
              </a:rPr>
              <a:t>e</a:t>
            </a:r>
            <a:r>
              <a:rPr sz="2000" b="1" spc="-35" dirty="0">
                <a:latin typeface="Calibri"/>
                <a:cs typeface="Calibri"/>
              </a:rPr>
              <a:t>r</a:t>
            </a:r>
            <a:r>
              <a:rPr sz="2000" b="1" spc="-5" dirty="0">
                <a:latin typeface="Calibri"/>
                <a:cs typeface="Calibri"/>
              </a:rPr>
              <a:t>e</a:t>
            </a:r>
            <a:r>
              <a:rPr sz="2000" b="1" spc="-25" dirty="0">
                <a:latin typeface="Calibri"/>
                <a:cs typeface="Calibri"/>
              </a:rPr>
              <a:t>n</a:t>
            </a:r>
            <a:r>
              <a:rPr sz="2000" b="1" dirty="0">
                <a:latin typeface="Calibri"/>
                <a:cs typeface="Calibri"/>
              </a:rPr>
              <a:t>t</a:t>
            </a:r>
            <a:r>
              <a:rPr sz="2000" b="1" spc="35" dirty="0">
                <a:latin typeface="Calibri"/>
                <a:cs typeface="Calibri"/>
              </a:rPr>
              <a:t> </a:t>
            </a:r>
            <a:r>
              <a:rPr sz="2000" b="1" spc="-5" dirty="0">
                <a:latin typeface="Calibri"/>
                <a:cs typeface="Calibri"/>
              </a:rPr>
              <a:t>e</a:t>
            </a:r>
            <a:r>
              <a:rPr sz="2000" b="1" spc="-15" dirty="0">
                <a:latin typeface="Calibri"/>
                <a:cs typeface="Calibri"/>
              </a:rPr>
              <a:t>c</a:t>
            </a:r>
            <a:r>
              <a:rPr sz="2000" b="1" dirty="0">
                <a:latin typeface="Calibri"/>
                <a:cs typeface="Calibri"/>
              </a:rPr>
              <a:t>o</a:t>
            </a:r>
            <a:r>
              <a:rPr sz="2000" b="1" spc="-10" dirty="0">
                <a:latin typeface="Calibri"/>
                <a:cs typeface="Calibri"/>
              </a:rPr>
              <a:t>n</a:t>
            </a:r>
            <a:r>
              <a:rPr sz="2000" b="1" dirty="0">
                <a:latin typeface="Calibri"/>
                <a:cs typeface="Calibri"/>
              </a:rPr>
              <a:t>om</a:t>
            </a:r>
            <a:r>
              <a:rPr sz="2000" b="1" spc="-15" dirty="0">
                <a:latin typeface="Calibri"/>
                <a:cs typeface="Calibri"/>
              </a:rPr>
              <a:t>i</a:t>
            </a:r>
            <a:r>
              <a:rPr sz="2000" b="1" dirty="0">
                <a:latin typeface="Calibri"/>
                <a:cs typeface="Calibri"/>
              </a:rPr>
              <a:t>c</a:t>
            </a:r>
            <a:r>
              <a:rPr sz="2000" b="1" spc="40" dirty="0">
                <a:latin typeface="Calibri"/>
                <a:cs typeface="Calibri"/>
              </a:rPr>
              <a:t> </a:t>
            </a:r>
            <a:r>
              <a:rPr sz="2000" b="1" spc="-15" dirty="0">
                <a:latin typeface="Calibri"/>
                <a:cs typeface="Calibri"/>
              </a:rPr>
              <a:t>v</a:t>
            </a:r>
            <a:r>
              <a:rPr sz="2000" b="1" dirty="0">
                <a:latin typeface="Calibri"/>
                <a:cs typeface="Calibri"/>
              </a:rPr>
              <a:t>i</a:t>
            </a:r>
            <a:r>
              <a:rPr sz="2000" b="1" spc="-10" dirty="0">
                <a:latin typeface="Calibri"/>
                <a:cs typeface="Calibri"/>
              </a:rPr>
              <a:t>a</a:t>
            </a:r>
            <a:r>
              <a:rPr sz="2000" b="1" dirty="0">
                <a:latin typeface="Calibri"/>
                <a:cs typeface="Calibri"/>
              </a:rPr>
              <a:t>ble</a:t>
            </a:r>
            <a:r>
              <a:rPr sz="2000" b="1" spc="25" dirty="0">
                <a:latin typeface="Calibri"/>
                <a:cs typeface="Calibri"/>
              </a:rPr>
              <a:t> </a:t>
            </a:r>
            <a:r>
              <a:rPr sz="2000" b="1" dirty="0">
                <a:latin typeface="Calibri"/>
                <a:cs typeface="Calibri"/>
              </a:rPr>
              <a:t>i</a:t>
            </a:r>
            <a:r>
              <a:rPr sz="2000" b="1" spc="-10" dirty="0">
                <a:latin typeface="Calibri"/>
                <a:cs typeface="Calibri"/>
              </a:rPr>
              <a:t>m</a:t>
            </a:r>
            <a:r>
              <a:rPr sz="2000" b="1" dirty="0">
                <a:latin typeface="Calibri"/>
                <a:cs typeface="Calibri"/>
              </a:rPr>
              <a:t>p</a:t>
            </a:r>
            <a:r>
              <a:rPr sz="2000" b="1" spc="-30" dirty="0">
                <a:latin typeface="Calibri"/>
                <a:cs typeface="Calibri"/>
              </a:rPr>
              <a:t>r</a:t>
            </a:r>
            <a:r>
              <a:rPr sz="2000" b="1" dirty="0">
                <a:latin typeface="Calibri"/>
                <a:cs typeface="Calibri"/>
              </a:rPr>
              <a:t>o</a:t>
            </a:r>
            <a:r>
              <a:rPr sz="2000" b="1" spc="-25" dirty="0">
                <a:latin typeface="Calibri"/>
                <a:cs typeface="Calibri"/>
              </a:rPr>
              <a:t>v</a:t>
            </a:r>
            <a:r>
              <a:rPr sz="2000" b="1" spc="-5" dirty="0">
                <a:latin typeface="Calibri"/>
                <a:cs typeface="Calibri"/>
              </a:rPr>
              <a:t>eme</a:t>
            </a:r>
            <a:r>
              <a:rPr sz="2000" b="1" spc="-20" dirty="0">
                <a:latin typeface="Calibri"/>
                <a:cs typeface="Calibri"/>
              </a:rPr>
              <a:t>n</a:t>
            </a:r>
            <a:r>
              <a:rPr sz="2000" b="1" dirty="0">
                <a:latin typeface="Calibri"/>
                <a:cs typeface="Calibri"/>
              </a:rPr>
              <a:t>ts</a:t>
            </a:r>
            <a:r>
              <a:rPr sz="2000" b="1" spc="25" dirty="0">
                <a:latin typeface="Calibri"/>
                <a:cs typeface="Calibri"/>
              </a:rPr>
              <a:t> </a:t>
            </a:r>
            <a:r>
              <a:rPr sz="2000" b="1" spc="-5" dirty="0">
                <a:latin typeface="Calibri"/>
                <a:cs typeface="Calibri"/>
              </a:rPr>
              <a:t>f</a:t>
            </a:r>
            <a:r>
              <a:rPr sz="2000" b="1" spc="-15" dirty="0">
                <a:latin typeface="Calibri"/>
                <a:cs typeface="Calibri"/>
              </a:rPr>
              <a:t>i</a:t>
            </a:r>
            <a:r>
              <a:rPr sz="2000" b="1" dirty="0">
                <a:latin typeface="Calibri"/>
                <a:cs typeface="Calibri"/>
              </a:rPr>
              <a:t>na</a:t>
            </a:r>
            <a:r>
              <a:rPr sz="2000" b="1" spc="-10" dirty="0">
                <a:latin typeface="Calibri"/>
                <a:cs typeface="Calibri"/>
              </a:rPr>
              <a:t>l</a:t>
            </a:r>
            <a:r>
              <a:rPr sz="2000" b="1" dirty="0">
                <a:latin typeface="Calibri"/>
                <a:cs typeface="Calibri"/>
              </a:rPr>
              <a:t>ly</a:t>
            </a:r>
            <a:r>
              <a:rPr sz="2000" b="1" spc="25" dirty="0">
                <a:latin typeface="Calibri"/>
                <a:cs typeface="Calibri"/>
              </a:rPr>
              <a:t> </a:t>
            </a:r>
            <a:r>
              <a:rPr sz="2000" b="1" dirty="0">
                <a:latin typeface="Calibri"/>
                <a:cs typeface="Calibri"/>
              </a:rPr>
              <a:t>m</a:t>
            </a:r>
            <a:r>
              <a:rPr sz="2000" b="1" spc="-10" dirty="0">
                <a:latin typeface="Calibri"/>
                <a:cs typeface="Calibri"/>
              </a:rPr>
              <a:t>a</a:t>
            </a:r>
            <a:r>
              <a:rPr sz="2000" b="1" dirty="0">
                <a:latin typeface="Calibri"/>
                <a:cs typeface="Calibri"/>
              </a:rPr>
              <a:t>de</a:t>
            </a:r>
            <a:r>
              <a:rPr sz="2000" b="1" spc="25" dirty="0">
                <a:latin typeface="Calibri"/>
                <a:cs typeface="Calibri"/>
              </a:rPr>
              <a:t> </a:t>
            </a:r>
            <a:r>
              <a:rPr sz="2000" b="1" spc="-10" dirty="0">
                <a:latin typeface="Calibri"/>
                <a:cs typeface="Calibri"/>
              </a:rPr>
              <a:t>an</a:t>
            </a:r>
            <a:r>
              <a:rPr sz="2000" b="1" dirty="0">
                <a:latin typeface="Calibri"/>
                <a:cs typeface="Calibri"/>
              </a:rPr>
              <a:t>d</a:t>
            </a:r>
            <a:r>
              <a:rPr sz="2000" b="1" spc="30" dirty="0">
                <a:latin typeface="Calibri"/>
                <a:cs typeface="Calibri"/>
              </a:rPr>
              <a:t> </a:t>
            </a:r>
            <a:r>
              <a:rPr sz="2000" b="1" dirty="0">
                <a:latin typeface="Calibri"/>
                <a:cs typeface="Calibri"/>
              </a:rPr>
              <a:t>based</a:t>
            </a:r>
            <a:r>
              <a:rPr sz="2000" b="1" spc="25" dirty="0">
                <a:latin typeface="Calibri"/>
                <a:cs typeface="Calibri"/>
              </a:rPr>
              <a:t> </a:t>
            </a:r>
            <a:r>
              <a:rPr sz="2000" b="1" dirty="0">
                <a:latin typeface="Calibri"/>
                <a:cs typeface="Calibri"/>
              </a:rPr>
              <a:t>on</a:t>
            </a:r>
            <a:r>
              <a:rPr sz="2000" b="1" spc="15" dirty="0">
                <a:latin typeface="Calibri"/>
                <a:cs typeface="Calibri"/>
              </a:rPr>
              <a:t> </a:t>
            </a:r>
            <a:r>
              <a:rPr sz="2000" b="1" dirty="0">
                <a:latin typeface="Calibri"/>
                <a:cs typeface="Calibri"/>
              </a:rPr>
              <a:t>t</a:t>
            </a:r>
            <a:r>
              <a:rPr sz="2000" b="1" spc="-10" dirty="0">
                <a:latin typeface="Calibri"/>
                <a:cs typeface="Calibri"/>
              </a:rPr>
              <a:t>h</a:t>
            </a:r>
            <a:r>
              <a:rPr sz="2000" b="1" dirty="0">
                <a:latin typeface="Calibri"/>
                <a:cs typeface="Calibri"/>
              </a:rPr>
              <a:t>e</a:t>
            </a:r>
            <a:r>
              <a:rPr sz="2000" b="1" spc="35" dirty="0">
                <a:latin typeface="Calibri"/>
                <a:cs typeface="Calibri"/>
              </a:rPr>
              <a:t> </a:t>
            </a:r>
            <a:r>
              <a:rPr sz="2000" b="1" spc="-15" dirty="0">
                <a:latin typeface="Calibri"/>
                <a:cs typeface="Calibri"/>
              </a:rPr>
              <a:t>e</a:t>
            </a:r>
            <a:r>
              <a:rPr sz="2000" b="1" spc="-25" dirty="0">
                <a:latin typeface="Calibri"/>
                <a:cs typeface="Calibri"/>
              </a:rPr>
              <a:t>v</a:t>
            </a:r>
            <a:r>
              <a:rPr sz="2000" b="1" spc="-10" dirty="0">
                <a:latin typeface="Calibri"/>
                <a:cs typeface="Calibri"/>
              </a:rPr>
              <a:t>a</a:t>
            </a:r>
            <a:r>
              <a:rPr sz="2000" b="1" dirty="0">
                <a:latin typeface="Calibri"/>
                <a:cs typeface="Calibri"/>
              </a:rPr>
              <a:t>lu</a:t>
            </a:r>
            <a:r>
              <a:rPr sz="2000" b="1" spc="-30" dirty="0">
                <a:latin typeface="Calibri"/>
                <a:cs typeface="Calibri"/>
              </a:rPr>
              <a:t>a</a:t>
            </a:r>
            <a:r>
              <a:rPr sz="2000" b="1" dirty="0">
                <a:latin typeface="Calibri"/>
                <a:cs typeface="Calibri"/>
              </a:rPr>
              <a:t>ti</a:t>
            </a:r>
            <a:r>
              <a:rPr sz="2000" b="1" spc="-15" dirty="0">
                <a:latin typeface="Calibri"/>
                <a:cs typeface="Calibri"/>
              </a:rPr>
              <a:t>o</a:t>
            </a:r>
            <a:r>
              <a:rPr sz="2000" b="1" dirty="0">
                <a:latin typeface="Calibri"/>
                <a:cs typeface="Calibri"/>
              </a:rPr>
              <a:t>n</a:t>
            </a:r>
            <a:r>
              <a:rPr sz="2000" b="1" spc="30" dirty="0">
                <a:latin typeface="Calibri"/>
                <a:cs typeface="Calibri"/>
              </a:rPr>
              <a:t> </a:t>
            </a:r>
            <a:r>
              <a:rPr sz="2000" b="1" spc="-15" dirty="0">
                <a:latin typeface="Calibri"/>
                <a:cs typeface="Calibri"/>
              </a:rPr>
              <a:t>i</a:t>
            </a:r>
            <a:r>
              <a:rPr sz="2000" b="1" dirty="0">
                <a:latin typeface="Calibri"/>
                <a:cs typeface="Calibri"/>
              </a:rPr>
              <a:t>n</a:t>
            </a:r>
            <a:r>
              <a:rPr sz="2000" b="1" spc="30" dirty="0">
                <a:latin typeface="Calibri"/>
                <a:cs typeface="Calibri"/>
              </a:rPr>
              <a:t> </a:t>
            </a:r>
            <a:r>
              <a:rPr sz="2000" b="1" dirty="0">
                <a:latin typeface="Calibri"/>
                <a:cs typeface="Calibri"/>
              </a:rPr>
              <a:t>the dynamic</a:t>
            </a:r>
            <a:r>
              <a:rPr sz="2000" b="1" spc="-2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5" dirty="0">
                <a:latin typeface="Calibri"/>
                <a:cs typeface="Calibri"/>
              </a:rPr>
              <a:t> mo</a:t>
            </a:r>
            <a:r>
              <a:rPr sz="2000" b="1" spc="5" dirty="0">
                <a:latin typeface="Calibri"/>
                <a:cs typeface="Calibri"/>
              </a:rPr>
              <a:t>d</a:t>
            </a:r>
            <a:r>
              <a:rPr sz="2000" b="1" spc="-5" dirty="0">
                <a:latin typeface="Calibri"/>
                <a:cs typeface="Calibri"/>
              </a:rPr>
              <a:t>ele</a:t>
            </a:r>
            <a:r>
              <a:rPr sz="2000" b="1" dirty="0">
                <a:latin typeface="Calibri"/>
                <a:cs typeface="Calibri"/>
              </a:rPr>
              <a:t>d</a:t>
            </a:r>
            <a:r>
              <a:rPr sz="2000" b="1" spc="-15" dirty="0">
                <a:latin typeface="Calibri"/>
                <a:cs typeface="Calibri"/>
              </a:rPr>
              <a:t> </a:t>
            </a:r>
            <a:r>
              <a:rPr sz="2000" b="1" dirty="0">
                <a:latin typeface="Calibri"/>
                <a:cs typeface="Calibri"/>
              </a:rPr>
              <a:t>and</a:t>
            </a:r>
            <a:r>
              <a:rPr sz="2000" b="1" spc="-5" dirty="0">
                <a:latin typeface="Calibri"/>
                <a:cs typeface="Calibri"/>
              </a:rPr>
              <a:t> </a:t>
            </a:r>
            <a:r>
              <a:rPr sz="2000" b="1" spc="-20" dirty="0">
                <a:latin typeface="Calibri"/>
                <a:cs typeface="Calibri"/>
              </a:rPr>
              <a:t>a</a:t>
            </a:r>
            <a:r>
              <a:rPr sz="2000" b="1" spc="-5" dirty="0">
                <a:latin typeface="Calibri"/>
                <a:cs typeface="Calibri"/>
              </a:rPr>
              <a:t>f</a:t>
            </a:r>
            <a:r>
              <a:rPr sz="2000" b="1" spc="-20" dirty="0">
                <a:latin typeface="Calibri"/>
                <a:cs typeface="Calibri"/>
              </a:rPr>
              <a:t>t</a:t>
            </a:r>
            <a:r>
              <a:rPr sz="2000" b="1" spc="-5" dirty="0">
                <a:latin typeface="Calibri"/>
                <a:cs typeface="Calibri"/>
              </a:rPr>
              <a:t>e</a:t>
            </a:r>
            <a:r>
              <a:rPr sz="2000" b="1" dirty="0">
                <a:latin typeface="Calibri"/>
                <a:cs typeface="Calibri"/>
              </a:rPr>
              <a:t>r</a:t>
            </a:r>
            <a:r>
              <a:rPr sz="2000" b="1" spc="-5" dirty="0">
                <a:latin typeface="Calibri"/>
                <a:cs typeface="Calibri"/>
              </a:rPr>
              <a:t> </a:t>
            </a:r>
            <a:r>
              <a:rPr sz="2000" b="1" dirty="0">
                <a:latin typeface="Calibri"/>
                <a:cs typeface="Calibri"/>
              </a:rPr>
              <a:t>p</a:t>
            </a:r>
            <a:r>
              <a:rPr sz="2000" b="1" spc="-25" dirty="0">
                <a:latin typeface="Calibri"/>
                <a:cs typeface="Calibri"/>
              </a:rPr>
              <a:t>r</a:t>
            </a:r>
            <a:r>
              <a:rPr sz="2000" b="1" spc="-5" dirty="0">
                <a:latin typeface="Calibri"/>
                <a:cs typeface="Calibri"/>
              </a:rPr>
              <a:t>ese</a:t>
            </a:r>
            <a:r>
              <a:rPr sz="2000" b="1" spc="-15" dirty="0">
                <a:latin typeface="Calibri"/>
                <a:cs typeface="Calibri"/>
              </a:rPr>
              <a:t>n</a:t>
            </a:r>
            <a:r>
              <a:rPr sz="2000" b="1" spc="-25" dirty="0">
                <a:latin typeface="Calibri"/>
                <a:cs typeface="Calibri"/>
              </a:rPr>
              <a:t>t</a:t>
            </a:r>
            <a:r>
              <a:rPr sz="2000" b="1" spc="-5" dirty="0">
                <a:latin typeface="Calibri"/>
                <a:cs typeface="Calibri"/>
              </a:rPr>
              <a:t>e</a:t>
            </a:r>
            <a:r>
              <a:rPr sz="2000" b="1" spc="5" dirty="0">
                <a:latin typeface="Calibri"/>
                <a:cs typeface="Calibri"/>
              </a:rPr>
              <a:t>d</a:t>
            </a:r>
            <a:r>
              <a:rPr sz="2000" b="1" dirty="0">
                <a:latin typeface="Calibri"/>
                <a:cs typeface="Calibri"/>
              </a:rPr>
              <a:t>.</a:t>
            </a:r>
            <a:endParaRPr sz="2000">
              <a:latin typeface="Calibri"/>
              <a:cs typeface="Calibri"/>
            </a:endParaRPr>
          </a:p>
        </p:txBody>
      </p:sp>
      <p:sp>
        <p:nvSpPr>
          <p:cNvPr id="6" name="object 6"/>
          <p:cNvSpPr/>
          <p:nvPr/>
        </p:nvSpPr>
        <p:spPr>
          <a:xfrm>
            <a:off x="8558783" y="2493264"/>
            <a:ext cx="1347216" cy="854963"/>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graphicFrame>
        <p:nvGraphicFramePr>
          <p:cNvPr id="5" name="object 5"/>
          <p:cNvGraphicFramePr>
            <a:graphicFrameLocks noGrp="1"/>
          </p:cNvGraphicFramePr>
          <p:nvPr/>
        </p:nvGraphicFramePr>
        <p:xfrm>
          <a:off x="1706245" y="1622425"/>
          <a:ext cx="6732270" cy="3121660"/>
        </p:xfrm>
        <a:graphic>
          <a:graphicData uri="http://schemas.openxmlformats.org/drawingml/2006/table">
            <a:tbl>
              <a:tblPr firstRow="1" bandRow="1">
                <a:tableStyleId>{2D5ABB26-0587-4C30-8999-92F81FD0307C}</a:tableStyleId>
              </a:tblPr>
              <a:tblGrid>
                <a:gridCol w="4300855"/>
                <a:gridCol w="2412365"/>
              </a:tblGrid>
              <a:tr h="457200">
                <a:tc>
                  <a:txBody>
                    <a:bodyPr/>
                    <a:lstStyle/>
                    <a:p>
                      <a:pPr marL="85090">
                        <a:lnSpc>
                          <a:spcPct val="100000"/>
                        </a:lnSpc>
                        <a:spcBef>
                          <a:spcPts val="250"/>
                        </a:spcBef>
                      </a:pPr>
                      <a:r>
                        <a:rPr sz="1800" b="1" dirty="0">
                          <a:solidFill>
                            <a:srgbClr val="FFFFFF"/>
                          </a:solidFill>
                          <a:latin typeface="Times New Roman"/>
                          <a:cs typeface="Times New Roman"/>
                        </a:rPr>
                        <a:t>C</a:t>
                      </a:r>
                      <a:r>
                        <a:rPr sz="1800" b="1" spc="-15" dirty="0">
                          <a:solidFill>
                            <a:srgbClr val="FFFFFF"/>
                          </a:solidFill>
                          <a:latin typeface="Times New Roman"/>
                          <a:cs typeface="Times New Roman"/>
                        </a:rPr>
                        <a:t>u</a:t>
                      </a:r>
                      <a:r>
                        <a:rPr sz="1800" b="1" dirty="0">
                          <a:solidFill>
                            <a:srgbClr val="FFFFFF"/>
                          </a:solidFill>
                          <a:latin typeface="Times New Roman"/>
                          <a:cs typeface="Times New Roman"/>
                        </a:rPr>
                        <a:t>r</a:t>
                      </a:r>
                      <a:r>
                        <a:rPr sz="1800" b="1" spc="-30" dirty="0">
                          <a:solidFill>
                            <a:srgbClr val="FFFFFF"/>
                          </a:solidFill>
                          <a:latin typeface="Times New Roman"/>
                          <a:cs typeface="Times New Roman"/>
                        </a:rPr>
                        <a:t>r</a:t>
                      </a:r>
                      <a:r>
                        <a:rPr sz="1800" b="1" dirty="0">
                          <a:solidFill>
                            <a:srgbClr val="FFFFFF"/>
                          </a:solidFill>
                          <a:latin typeface="Times New Roman"/>
                          <a:cs typeface="Times New Roman"/>
                        </a:rPr>
                        <a:t>ent </a:t>
                      </a:r>
                      <a:r>
                        <a:rPr sz="1800" b="1" spc="5" dirty="0">
                          <a:solidFill>
                            <a:srgbClr val="FFFFFF"/>
                          </a:solidFill>
                          <a:latin typeface="Times New Roman"/>
                          <a:cs typeface="Times New Roman"/>
                        </a:rPr>
                        <a:t>e</a:t>
                      </a:r>
                      <a:r>
                        <a:rPr sz="1800" b="1" dirty="0">
                          <a:solidFill>
                            <a:srgbClr val="FFFFFF"/>
                          </a:solidFill>
                          <a:latin typeface="Times New Roman"/>
                          <a:cs typeface="Times New Roman"/>
                        </a:rPr>
                        <a:t>ffici</a:t>
                      </a:r>
                      <a:r>
                        <a:rPr sz="1800" b="1" spc="5" dirty="0">
                          <a:solidFill>
                            <a:srgbClr val="FFFFFF"/>
                          </a:solidFill>
                          <a:latin typeface="Times New Roman"/>
                          <a:cs typeface="Times New Roman"/>
                        </a:rPr>
                        <a:t>e</a:t>
                      </a:r>
                      <a:r>
                        <a:rPr sz="1800" b="1" spc="-10" dirty="0">
                          <a:solidFill>
                            <a:srgbClr val="FFFFFF"/>
                          </a:solidFill>
                          <a:latin typeface="Times New Roman"/>
                          <a:cs typeface="Times New Roman"/>
                        </a:rPr>
                        <a:t>n</a:t>
                      </a:r>
                      <a:r>
                        <a:rPr sz="1800" b="1" dirty="0">
                          <a:solidFill>
                            <a:srgbClr val="FFFFFF"/>
                          </a:solidFill>
                          <a:latin typeface="Times New Roman"/>
                          <a:cs typeface="Times New Roman"/>
                        </a:rPr>
                        <a:t>cy</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4445" algn="ctr">
                        <a:lnSpc>
                          <a:spcPct val="100000"/>
                        </a:lnSpc>
                        <a:spcBef>
                          <a:spcPts val="229"/>
                        </a:spcBef>
                      </a:pPr>
                      <a:r>
                        <a:rPr sz="2400" b="1" spc="-5" dirty="0">
                          <a:solidFill>
                            <a:srgbClr val="3333CC"/>
                          </a:solidFill>
                          <a:latin typeface="Times New Roman"/>
                          <a:cs typeface="Times New Roman"/>
                        </a:rPr>
                        <a:t>3</a:t>
                      </a:r>
                      <a:r>
                        <a:rPr sz="2400" b="1" dirty="0">
                          <a:solidFill>
                            <a:srgbClr val="3333CC"/>
                          </a:solidFill>
                          <a:latin typeface="Times New Roman"/>
                          <a:cs typeface="Times New Roman"/>
                        </a:rPr>
                        <a:t>8</a:t>
                      </a:r>
                      <a:r>
                        <a:rPr sz="2400" b="1" spc="-5" dirty="0">
                          <a:solidFill>
                            <a:srgbClr val="3333CC"/>
                          </a:solidFill>
                          <a:latin typeface="Times New Roman"/>
                          <a:cs typeface="Times New Roman"/>
                        </a:rPr>
                        <a:t> </a:t>
                      </a:r>
                      <a:r>
                        <a:rPr sz="2400" b="1" dirty="0">
                          <a:solidFill>
                            <a:srgbClr val="3333CC"/>
                          </a:solidFill>
                          <a:latin typeface="Times New Roman"/>
                          <a:cs typeface="Times New Roman"/>
                        </a:rPr>
                        <a:t>%</a:t>
                      </a: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r>
              <a:tr h="365760">
                <a:tc>
                  <a:txBody>
                    <a:bodyPr/>
                    <a:lstStyle/>
                    <a:p>
                      <a:pPr marL="542290">
                        <a:lnSpc>
                          <a:spcPct val="100000"/>
                        </a:lnSpc>
                        <a:spcBef>
                          <a:spcPts val="155"/>
                        </a:spcBef>
                      </a:pPr>
                      <a:r>
                        <a:rPr sz="1800" b="1" dirty="0">
                          <a:latin typeface="Times New Roman"/>
                          <a:cs typeface="Times New Roman"/>
                        </a:rPr>
                        <a:t>Nat</a:t>
                      </a:r>
                      <a:r>
                        <a:rPr sz="1800" b="1" spc="-10" dirty="0">
                          <a:latin typeface="Times New Roman"/>
                          <a:cs typeface="Times New Roman"/>
                        </a:rPr>
                        <a:t>u</a:t>
                      </a:r>
                      <a:r>
                        <a:rPr sz="1800" b="1" dirty="0">
                          <a:latin typeface="Times New Roman"/>
                          <a:cs typeface="Times New Roman"/>
                        </a:rPr>
                        <a:t>ral Gas </a:t>
                      </a:r>
                      <a:r>
                        <a:rPr sz="1800" b="1" spc="5" dirty="0">
                          <a:latin typeface="Times New Roman"/>
                          <a:cs typeface="Times New Roman"/>
                        </a:rPr>
                        <a:t>e</a:t>
                      </a:r>
                      <a:r>
                        <a:rPr sz="1800" b="1" dirty="0">
                          <a:latin typeface="Times New Roman"/>
                          <a:cs typeface="Times New Roman"/>
                        </a:rPr>
                        <a:t>ngi</a:t>
                      </a:r>
                      <a:r>
                        <a:rPr sz="1800" b="1" spc="-10" dirty="0">
                          <a:latin typeface="Times New Roman"/>
                          <a:cs typeface="Times New Roman"/>
                        </a:rPr>
                        <a:t>n</a:t>
                      </a:r>
                      <a:r>
                        <a:rPr sz="1800" b="1" dirty="0">
                          <a:latin typeface="Times New Roman"/>
                          <a:cs typeface="Times New Roman"/>
                        </a:rPr>
                        <a:t>e imp</a:t>
                      </a:r>
                      <a:r>
                        <a:rPr sz="1800" b="1" spc="-35" dirty="0">
                          <a:latin typeface="Times New Roman"/>
                          <a:cs typeface="Times New Roman"/>
                        </a:rPr>
                        <a:t>r</a:t>
                      </a:r>
                      <a:r>
                        <a:rPr sz="1800" b="1" dirty="0">
                          <a:latin typeface="Times New Roman"/>
                          <a:cs typeface="Times New Roman"/>
                        </a:rPr>
                        <a:t>ovement</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DDF"/>
                    </a:solidFill>
                  </a:tcPr>
                </a:tc>
                <a:tc>
                  <a:txBody>
                    <a:bodyPr/>
                    <a:lstStyle/>
                    <a:p>
                      <a:pPr marR="73660" algn="r">
                        <a:lnSpc>
                          <a:spcPct val="100000"/>
                        </a:lnSpc>
                        <a:spcBef>
                          <a:spcPts val="155"/>
                        </a:spcBef>
                      </a:pPr>
                      <a:r>
                        <a:rPr sz="1800" b="1" spc="-10" dirty="0">
                          <a:latin typeface="Times New Roman"/>
                          <a:cs typeface="Times New Roman"/>
                        </a:rPr>
                        <a:t>+</a:t>
                      </a:r>
                      <a:r>
                        <a:rPr sz="1800" b="1" dirty="0">
                          <a:latin typeface="Times New Roman"/>
                          <a:cs typeface="Times New Roman"/>
                        </a:rPr>
                        <a:t>4%</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DDF"/>
                    </a:solidFill>
                  </a:tcPr>
                </a:tc>
              </a:tr>
              <a:tr h="365760">
                <a:tc>
                  <a:txBody>
                    <a:bodyPr/>
                    <a:lstStyle/>
                    <a:p>
                      <a:pPr marL="542290">
                        <a:lnSpc>
                          <a:spcPct val="100000"/>
                        </a:lnSpc>
                        <a:spcBef>
                          <a:spcPts val="254"/>
                        </a:spcBef>
                      </a:pPr>
                      <a:r>
                        <a:rPr sz="1800" b="1" dirty="0">
                          <a:latin typeface="Times New Roman"/>
                          <a:cs typeface="Times New Roman"/>
                        </a:rPr>
                        <a:t>Liq</a:t>
                      </a:r>
                      <a:r>
                        <a:rPr sz="1800" b="1" spc="-10" dirty="0">
                          <a:latin typeface="Times New Roman"/>
                          <a:cs typeface="Times New Roman"/>
                        </a:rPr>
                        <a:t>u</a:t>
                      </a:r>
                      <a:r>
                        <a:rPr sz="1800" b="1" dirty="0">
                          <a:latin typeface="Times New Roman"/>
                          <a:cs typeface="Times New Roman"/>
                        </a:rPr>
                        <a:t>id Charge</a:t>
                      </a:r>
                      <a:r>
                        <a:rPr sz="1800" b="1" spc="-100" dirty="0">
                          <a:latin typeface="Times New Roman"/>
                          <a:cs typeface="Times New Roman"/>
                        </a:rPr>
                        <a:t> </a:t>
                      </a:r>
                      <a:r>
                        <a:rPr sz="1800" b="1" dirty="0">
                          <a:latin typeface="Times New Roman"/>
                          <a:cs typeface="Times New Roman"/>
                        </a:rPr>
                        <a:t>Air</a:t>
                      </a:r>
                      <a:r>
                        <a:rPr sz="1800" b="1" spc="-30" dirty="0">
                          <a:latin typeface="Times New Roman"/>
                          <a:cs typeface="Times New Roman"/>
                        </a:rPr>
                        <a:t> </a:t>
                      </a:r>
                      <a:r>
                        <a:rPr sz="1800" b="1" dirty="0">
                          <a:latin typeface="Times New Roman"/>
                          <a:cs typeface="Times New Roman"/>
                        </a:rPr>
                        <a:t>Cooler</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c>
                  <a:txBody>
                    <a:bodyPr/>
                    <a:lstStyle/>
                    <a:p>
                      <a:pPr marR="73660" algn="r">
                        <a:lnSpc>
                          <a:spcPct val="100000"/>
                        </a:lnSpc>
                        <a:spcBef>
                          <a:spcPts val="254"/>
                        </a:spcBef>
                      </a:pPr>
                      <a:r>
                        <a:rPr sz="1800" b="1" spc="-10" dirty="0">
                          <a:latin typeface="Times New Roman"/>
                          <a:cs typeface="Times New Roman"/>
                        </a:rPr>
                        <a:t>+</a:t>
                      </a:r>
                      <a:r>
                        <a:rPr sz="1800" b="1" dirty="0">
                          <a:latin typeface="Times New Roman"/>
                          <a:cs typeface="Times New Roman"/>
                        </a:rPr>
                        <a:t>1%</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r>
              <a:tr h="365759">
                <a:tc>
                  <a:txBody>
                    <a:bodyPr/>
                    <a:lstStyle/>
                    <a:p>
                      <a:pPr marL="542290">
                        <a:lnSpc>
                          <a:spcPct val="100000"/>
                        </a:lnSpc>
                        <a:spcBef>
                          <a:spcPts val="254"/>
                        </a:spcBef>
                      </a:pPr>
                      <a:r>
                        <a:rPr sz="1800" b="1" dirty="0">
                          <a:latin typeface="Times New Roman"/>
                          <a:cs typeface="Times New Roman"/>
                        </a:rPr>
                        <a:t>e-</a:t>
                      </a:r>
                      <a:r>
                        <a:rPr sz="1800" b="1" spc="-10" dirty="0">
                          <a:latin typeface="Times New Roman"/>
                          <a:cs typeface="Times New Roman"/>
                        </a:rPr>
                        <a:t> </a:t>
                      </a:r>
                      <a:r>
                        <a:rPr sz="1800" b="1" spc="15" dirty="0">
                          <a:latin typeface="Times New Roman"/>
                          <a:cs typeface="Times New Roman"/>
                        </a:rPr>
                        <a:t>w</a:t>
                      </a:r>
                      <a:r>
                        <a:rPr sz="1800" b="1" dirty="0">
                          <a:latin typeface="Times New Roman"/>
                          <a:cs typeface="Times New Roman"/>
                        </a:rPr>
                        <a:t>ater</a:t>
                      </a:r>
                      <a:r>
                        <a:rPr sz="1800" b="1" spc="-50" dirty="0">
                          <a:latin typeface="Times New Roman"/>
                          <a:cs typeface="Times New Roman"/>
                        </a:rPr>
                        <a:t> </a:t>
                      </a:r>
                      <a:r>
                        <a:rPr sz="1800" b="1" spc="-10" dirty="0">
                          <a:latin typeface="Times New Roman"/>
                          <a:cs typeface="Times New Roman"/>
                        </a:rPr>
                        <a:t>pu</a:t>
                      </a:r>
                      <a:r>
                        <a:rPr sz="1800" b="1" dirty="0">
                          <a:latin typeface="Times New Roman"/>
                          <a:cs typeface="Times New Roman"/>
                        </a:rPr>
                        <a:t>mp</a:t>
                      </a:r>
                      <a:r>
                        <a:rPr sz="1800" b="1" spc="-10" dirty="0">
                          <a:latin typeface="Times New Roman"/>
                          <a:cs typeface="Times New Roman"/>
                        </a:rPr>
                        <a:t> </a:t>
                      </a:r>
                      <a:r>
                        <a:rPr sz="1800" b="1" dirty="0">
                          <a:latin typeface="Times New Roman"/>
                          <a:cs typeface="Times New Roman"/>
                        </a:rPr>
                        <a:t>+ </a:t>
                      </a:r>
                      <a:r>
                        <a:rPr sz="1800" b="1" spc="10" dirty="0">
                          <a:latin typeface="Times New Roman"/>
                          <a:cs typeface="Times New Roman"/>
                        </a:rPr>
                        <a:t>e</a:t>
                      </a:r>
                      <a:r>
                        <a:rPr sz="1800" b="1" spc="-5" dirty="0">
                          <a:latin typeface="Times New Roman"/>
                          <a:cs typeface="Times New Roman"/>
                        </a:rPr>
                        <a:t>-</a:t>
                      </a:r>
                      <a:r>
                        <a:rPr sz="1800" b="1" dirty="0">
                          <a:latin typeface="Times New Roman"/>
                          <a:cs typeface="Times New Roman"/>
                        </a:rPr>
                        <a:t>oil </a:t>
                      </a:r>
                      <a:r>
                        <a:rPr sz="1800" b="1" spc="-10" dirty="0">
                          <a:latin typeface="Times New Roman"/>
                          <a:cs typeface="Times New Roman"/>
                        </a:rPr>
                        <a:t>pu</a:t>
                      </a:r>
                      <a:r>
                        <a:rPr sz="1800" b="1" dirty="0">
                          <a:latin typeface="Times New Roman"/>
                          <a:cs typeface="Times New Roman"/>
                        </a:rPr>
                        <a:t>mp</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c>
                  <a:txBody>
                    <a:bodyPr/>
                    <a:lstStyle/>
                    <a:p>
                      <a:pPr marR="73660" algn="r">
                        <a:lnSpc>
                          <a:spcPct val="100000"/>
                        </a:lnSpc>
                        <a:spcBef>
                          <a:spcPts val="254"/>
                        </a:spcBef>
                      </a:pPr>
                      <a:r>
                        <a:rPr sz="1800" b="1" spc="-10" dirty="0">
                          <a:latin typeface="Times New Roman"/>
                          <a:cs typeface="Times New Roman"/>
                        </a:rPr>
                        <a:t>+</a:t>
                      </a:r>
                      <a:r>
                        <a:rPr sz="1800" b="1" dirty="0">
                          <a:latin typeface="Times New Roman"/>
                          <a:cs typeface="Times New Roman"/>
                        </a:rPr>
                        <a:t>2%</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r>
              <a:tr h="365760">
                <a:tc>
                  <a:txBody>
                    <a:bodyPr/>
                    <a:lstStyle/>
                    <a:p>
                      <a:pPr marL="542290">
                        <a:lnSpc>
                          <a:spcPct val="100000"/>
                        </a:lnSpc>
                        <a:spcBef>
                          <a:spcPts val="254"/>
                        </a:spcBef>
                      </a:pPr>
                      <a:r>
                        <a:rPr sz="1800" b="1" dirty="0">
                          <a:latin typeface="Times New Roman"/>
                          <a:cs typeface="Times New Roman"/>
                        </a:rPr>
                        <a:t>e-</a:t>
                      </a:r>
                      <a:r>
                        <a:rPr sz="1800" b="1" spc="-10" dirty="0">
                          <a:latin typeface="Times New Roman"/>
                          <a:cs typeface="Times New Roman"/>
                        </a:rPr>
                        <a:t> </a:t>
                      </a:r>
                      <a:r>
                        <a:rPr sz="1800" b="1" dirty="0">
                          <a:latin typeface="Times New Roman"/>
                          <a:cs typeface="Times New Roman"/>
                        </a:rPr>
                        <a:t>ene</a:t>
                      </a:r>
                      <a:r>
                        <a:rPr sz="1800" b="1" spc="5" dirty="0">
                          <a:latin typeface="Times New Roman"/>
                          <a:cs typeface="Times New Roman"/>
                        </a:rPr>
                        <a:t>r</a:t>
                      </a:r>
                      <a:r>
                        <a:rPr sz="1800" b="1" dirty="0">
                          <a:latin typeface="Times New Roman"/>
                          <a:cs typeface="Times New Roman"/>
                        </a:rPr>
                        <a:t>gy</a:t>
                      </a:r>
                      <a:r>
                        <a:rPr sz="1800" b="1" spc="-10" dirty="0">
                          <a:latin typeface="Times New Roman"/>
                          <a:cs typeface="Times New Roman"/>
                        </a:rPr>
                        <a:t> </a:t>
                      </a:r>
                      <a:r>
                        <a:rPr sz="1800" b="1" dirty="0">
                          <a:latin typeface="Times New Roman"/>
                          <a:cs typeface="Times New Roman"/>
                        </a:rPr>
                        <a:t>management</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c>
                  <a:txBody>
                    <a:bodyPr/>
                    <a:lstStyle/>
                    <a:p>
                      <a:pPr marR="73660" algn="r">
                        <a:lnSpc>
                          <a:spcPct val="100000"/>
                        </a:lnSpc>
                        <a:spcBef>
                          <a:spcPts val="254"/>
                        </a:spcBef>
                      </a:pPr>
                      <a:r>
                        <a:rPr sz="1800" b="1" spc="-10" dirty="0">
                          <a:latin typeface="Times New Roman"/>
                          <a:cs typeface="Times New Roman"/>
                        </a:rPr>
                        <a:t>+</a:t>
                      </a:r>
                      <a:r>
                        <a:rPr sz="1800" b="1" dirty="0">
                          <a:latin typeface="Times New Roman"/>
                          <a:cs typeface="Times New Roman"/>
                        </a:rPr>
                        <a:t>1%</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r>
              <a:tr h="365760">
                <a:tc>
                  <a:txBody>
                    <a:bodyPr/>
                    <a:lstStyle/>
                    <a:p>
                      <a:pPr marL="542290">
                        <a:lnSpc>
                          <a:spcPct val="100000"/>
                        </a:lnSpc>
                        <a:spcBef>
                          <a:spcPts val="254"/>
                        </a:spcBef>
                      </a:pPr>
                      <a:r>
                        <a:rPr sz="1800" b="1" dirty="0">
                          <a:latin typeface="Times New Roman"/>
                          <a:cs typeface="Times New Roman"/>
                        </a:rPr>
                        <a:t>Ex</a:t>
                      </a:r>
                      <a:r>
                        <a:rPr sz="1800" b="1" spc="-10" dirty="0">
                          <a:latin typeface="Times New Roman"/>
                          <a:cs typeface="Times New Roman"/>
                        </a:rPr>
                        <a:t>h</a:t>
                      </a:r>
                      <a:r>
                        <a:rPr sz="1800" b="1" dirty="0">
                          <a:latin typeface="Times New Roman"/>
                          <a:cs typeface="Times New Roman"/>
                        </a:rPr>
                        <a:t>au</a:t>
                      </a:r>
                      <a:r>
                        <a:rPr sz="1800" b="1" spc="-10" dirty="0">
                          <a:latin typeface="Times New Roman"/>
                          <a:cs typeface="Times New Roman"/>
                        </a:rPr>
                        <a:t>s</a:t>
                      </a:r>
                      <a:r>
                        <a:rPr sz="1800" b="1" dirty="0">
                          <a:latin typeface="Times New Roman"/>
                          <a:cs typeface="Times New Roman"/>
                        </a:rPr>
                        <a:t>t</a:t>
                      </a:r>
                      <a:r>
                        <a:rPr sz="1800" b="1" spc="5" dirty="0">
                          <a:latin typeface="Times New Roman"/>
                          <a:cs typeface="Times New Roman"/>
                        </a:rPr>
                        <a:t> </a:t>
                      </a:r>
                      <a:r>
                        <a:rPr sz="1800" b="1" dirty="0">
                          <a:latin typeface="Times New Roman"/>
                          <a:cs typeface="Times New Roman"/>
                        </a:rPr>
                        <a:t>H</a:t>
                      </a:r>
                      <a:r>
                        <a:rPr sz="1800" b="1" spc="5" dirty="0">
                          <a:latin typeface="Times New Roman"/>
                          <a:cs typeface="Times New Roman"/>
                        </a:rPr>
                        <a:t>e</a:t>
                      </a:r>
                      <a:r>
                        <a:rPr sz="1800" b="1" dirty="0">
                          <a:latin typeface="Times New Roman"/>
                          <a:cs typeface="Times New Roman"/>
                        </a:rPr>
                        <a:t>at </a:t>
                      </a:r>
                      <a:r>
                        <a:rPr sz="1800" b="1" spc="-10" dirty="0">
                          <a:latin typeface="Times New Roman"/>
                          <a:cs typeface="Times New Roman"/>
                        </a:rPr>
                        <a:t>R</a:t>
                      </a:r>
                      <a:r>
                        <a:rPr sz="1800" b="1" dirty="0">
                          <a:latin typeface="Times New Roman"/>
                          <a:cs typeface="Times New Roman"/>
                        </a:rPr>
                        <a:t>e</a:t>
                      </a:r>
                      <a:r>
                        <a:rPr sz="1800" b="1" spc="5" dirty="0">
                          <a:latin typeface="Times New Roman"/>
                          <a:cs typeface="Times New Roman"/>
                        </a:rPr>
                        <a:t>c</a:t>
                      </a:r>
                      <a:r>
                        <a:rPr sz="1800" b="1" dirty="0">
                          <a:latin typeface="Times New Roman"/>
                          <a:cs typeface="Times New Roman"/>
                        </a:rPr>
                        <a:t>ove</a:t>
                      </a:r>
                      <a:r>
                        <a:rPr sz="1800" b="1" spc="5" dirty="0">
                          <a:latin typeface="Times New Roman"/>
                          <a:cs typeface="Times New Roman"/>
                        </a:rPr>
                        <a:t>r</a:t>
                      </a:r>
                      <a:r>
                        <a:rPr sz="1800" b="1" dirty="0">
                          <a:latin typeface="Times New Roman"/>
                          <a:cs typeface="Times New Roman"/>
                        </a:rPr>
                        <a:t>y</a:t>
                      </a:r>
                      <a:r>
                        <a:rPr sz="1800" b="1" spc="-10" dirty="0">
                          <a:latin typeface="Times New Roman"/>
                          <a:cs typeface="Times New Roman"/>
                        </a:rPr>
                        <a:t> </a:t>
                      </a:r>
                      <a:r>
                        <a:rPr sz="1800" b="1" dirty="0">
                          <a:latin typeface="Times New Roman"/>
                          <a:cs typeface="Times New Roman"/>
                        </a:rPr>
                        <a:t>(TEG+TBG)</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c>
                  <a:txBody>
                    <a:bodyPr/>
                    <a:lstStyle/>
                    <a:p>
                      <a:pPr marR="73660" algn="r">
                        <a:lnSpc>
                          <a:spcPct val="100000"/>
                        </a:lnSpc>
                        <a:spcBef>
                          <a:spcPts val="254"/>
                        </a:spcBef>
                      </a:pPr>
                      <a:r>
                        <a:rPr sz="1800" b="1" spc="-10" dirty="0">
                          <a:latin typeface="Times New Roman"/>
                          <a:cs typeface="Times New Roman"/>
                        </a:rPr>
                        <a:t>+</a:t>
                      </a:r>
                      <a:r>
                        <a:rPr sz="1800" b="1" dirty="0">
                          <a:latin typeface="Times New Roman"/>
                          <a:cs typeface="Times New Roman"/>
                        </a:rPr>
                        <a:t>7%</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r>
              <a:tr h="365760">
                <a:tc>
                  <a:txBody>
                    <a:bodyPr/>
                    <a:lstStyle/>
                    <a:p>
                      <a:pPr marL="598805">
                        <a:lnSpc>
                          <a:spcPct val="100000"/>
                        </a:lnSpc>
                        <a:spcBef>
                          <a:spcPts val="254"/>
                        </a:spcBef>
                      </a:pPr>
                      <a:r>
                        <a:rPr sz="1800" b="1" dirty="0">
                          <a:latin typeface="Times New Roman"/>
                          <a:cs typeface="Times New Roman"/>
                        </a:rPr>
                        <a:t>e-</a:t>
                      </a:r>
                      <a:r>
                        <a:rPr sz="1800" b="1" spc="5" dirty="0">
                          <a:latin typeface="Times New Roman"/>
                          <a:cs typeface="Times New Roman"/>
                        </a:rPr>
                        <a:t> </a:t>
                      </a:r>
                      <a:r>
                        <a:rPr sz="1800" b="1" dirty="0">
                          <a:latin typeface="Times New Roman"/>
                          <a:cs typeface="Times New Roman"/>
                        </a:rPr>
                        <a:t>turbocharger</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c>
                  <a:txBody>
                    <a:bodyPr/>
                    <a:lstStyle/>
                    <a:p>
                      <a:pPr marR="76200" algn="r">
                        <a:lnSpc>
                          <a:spcPct val="100000"/>
                        </a:lnSpc>
                        <a:spcBef>
                          <a:spcPts val="254"/>
                        </a:spcBef>
                      </a:pPr>
                      <a:r>
                        <a:rPr sz="1800" b="1" dirty="0">
                          <a:latin typeface="Times New Roman"/>
                          <a:cs typeface="Times New Roman"/>
                        </a:rPr>
                        <a:t>Needs</a:t>
                      </a:r>
                      <a:r>
                        <a:rPr sz="1800" b="1" spc="-10" dirty="0">
                          <a:latin typeface="Times New Roman"/>
                          <a:cs typeface="Times New Roman"/>
                        </a:rPr>
                        <a:t> </a:t>
                      </a:r>
                      <a:r>
                        <a:rPr sz="1800" b="1" dirty="0">
                          <a:latin typeface="Times New Roman"/>
                          <a:cs typeface="Times New Roman"/>
                        </a:rPr>
                        <a:t>to </a:t>
                      </a:r>
                      <a:r>
                        <a:rPr sz="1800" b="1" spc="-15" dirty="0">
                          <a:latin typeface="Times New Roman"/>
                          <a:cs typeface="Times New Roman"/>
                        </a:rPr>
                        <a:t>b</a:t>
                      </a:r>
                      <a:r>
                        <a:rPr sz="1800" b="1" dirty="0">
                          <a:latin typeface="Times New Roman"/>
                          <a:cs typeface="Times New Roman"/>
                        </a:rPr>
                        <a:t>e</a:t>
                      </a:r>
                      <a:r>
                        <a:rPr sz="1800" b="1" spc="5" dirty="0">
                          <a:latin typeface="Times New Roman"/>
                          <a:cs typeface="Times New Roman"/>
                        </a:rPr>
                        <a:t> </a:t>
                      </a:r>
                      <a:r>
                        <a:rPr sz="1800" b="1" dirty="0">
                          <a:latin typeface="Times New Roman"/>
                          <a:cs typeface="Times New Roman"/>
                        </a:rPr>
                        <a:t>eva</a:t>
                      </a:r>
                      <a:r>
                        <a:rPr sz="1800" b="1" spc="5" dirty="0">
                          <a:latin typeface="Times New Roman"/>
                          <a:cs typeface="Times New Roman"/>
                        </a:rPr>
                        <a:t>l</a:t>
                      </a:r>
                      <a:r>
                        <a:rPr sz="1800" b="1" dirty="0">
                          <a:latin typeface="Times New Roman"/>
                          <a:cs typeface="Times New Roman"/>
                        </a:rPr>
                        <a:t>uated</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EDDF"/>
                    </a:solidFill>
                  </a:tcPr>
                </a:tc>
              </a:tr>
              <a:tr h="457200">
                <a:tc>
                  <a:txBody>
                    <a:bodyPr/>
                    <a:lstStyle/>
                    <a:p>
                      <a:pPr marL="85090">
                        <a:lnSpc>
                          <a:spcPct val="100000"/>
                        </a:lnSpc>
                        <a:spcBef>
                          <a:spcPts val="259"/>
                        </a:spcBef>
                      </a:pPr>
                      <a:r>
                        <a:rPr sz="1800" b="1" dirty="0">
                          <a:solidFill>
                            <a:srgbClr val="FFFFFF"/>
                          </a:solidFill>
                          <a:latin typeface="Times New Roman"/>
                          <a:cs typeface="Times New Roman"/>
                        </a:rPr>
                        <a:t>Ex</a:t>
                      </a:r>
                      <a:r>
                        <a:rPr sz="1800" b="1" spc="-10" dirty="0">
                          <a:solidFill>
                            <a:srgbClr val="FFFFFF"/>
                          </a:solidFill>
                          <a:latin typeface="Times New Roman"/>
                          <a:cs typeface="Times New Roman"/>
                        </a:rPr>
                        <a:t>p</a:t>
                      </a:r>
                      <a:r>
                        <a:rPr sz="1800" b="1" dirty="0">
                          <a:solidFill>
                            <a:srgbClr val="FFFFFF"/>
                          </a:solidFill>
                          <a:latin typeface="Times New Roman"/>
                          <a:cs typeface="Times New Roman"/>
                        </a:rPr>
                        <a:t>e</a:t>
                      </a:r>
                      <a:r>
                        <a:rPr sz="1800" b="1" spc="5" dirty="0">
                          <a:solidFill>
                            <a:srgbClr val="FFFFFF"/>
                          </a:solidFill>
                          <a:latin typeface="Times New Roman"/>
                          <a:cs typeface="Times New Roman"/>
                        </a:rPr>
                        <a:t>c</a:t>
                      </a:r>
                      <a:r>
                        <a:rPr sz="1800" b="1" dirty="0">
                          <a:solidFill>
                            <a:srgbClr val="FFFFFF"/>
                          </a:solidFill>
                          <a:latin typeface="Times New Roman"/>
                          <a:cs typeface="Times New Roman"/>
                        </a:rPr>
                        <a:t>ted</a:t>
                      </a:r>
                      <a:r>
                        <a:rPr sz="1800" b="1" spc="-10" dirty="0">
                          <a:solidFill>
                            <a:srgbClr val="FFFFFF"/>
                          </a:solidFill>
                          <a:latin typeface="Times New Roman"/>
                          <a:cs typeface="Times New Roman"/>
                        </a:rPr>
                        <a:t> </a:t>
                      </a:r>
                      <a:r>
                        <a:rPr sz="1800" b="1" dirty="0">
                          <a:solidFill>
                            <a:srgbClr val="FFFFFF"/>
                          </a:solidFill>
                          <a:latin typeface="Times New Roman"/>
                          <a:cs typeface="Times New Roman"/>
                        </a:rPr>
                        <a:t>imp</a:t>
                      </a:r>
                      <a:r>
                        <a:rPr sz="1800" b="1" spc="-35" dirty="0">
                          <a:solidFill>
                            <a:srgbClr val="FFFFFF"/>
                          </a:solidFill>
                          <a:latin typeface="Times New Roman"/>
                          <a:cs typeface="Times New Roman"/>
                        </a:rPr>
                        <a:t>r</a:t>
                      </a:r>
                      <a:r>
                        <a:rPr sz="1800" b="1" dirty="0">
                          <a:solidFill>
                            <a:srgbClr val="FFFFFF"/>
                          </a:solidFill>
                          <a:latin typeface="Times New Roman"/>
                          <a:cs typeface="Times New Roman"/>
                        </a:rPr>
                        <a:t>oved</a:t>
                      </a:r>
                      <a:r>
                        <a:rPr sz="1800" b="1" spc="10" dirty="0">
                          <a:solidFill>
                            <a:srgbClr val="FFFFFF"/>
                          </a:solidFill>
                          <a:latin typeface="Times New Roman"/>
                          <a:cs typeface="Times New Roman"/>
                        </a:rPr>
                        <a:t> </a:t>
                      </a:r>
                      <a:r>
                        <a:rPr sz="1800" b="1" dirty="0">
                          <a:solidFill>
                            <a:srgbClr val="FFFFFF"/>
                          </a:solidFill>
                          <a:latin typeface="Times New Roman"/>
                          <a:cs typeface="Times New Roman"/>
                        </a:rPr>
                        <a:t>effi</a:t>
                      </a:r>
                      <a:r>
                        <a:rPr sz="1800" b="1" spc="5" dirty="0">
                          <a:solidFill>
                            <a:srgbClr val="FFFFFF"/>
                          </a:solidFill>
                          <a:latin typeface="Times New Roman"/>
                          <a:cs typeface="Times New Roman"/>
                        </a:rPr>
                        <a:t>c</a:t>
                      </a:r>
                      <a:r>
                        <a:rPr sz="1800" b="1" dirty="0">
                          <a:solidFill>
                            <a:srgbClr val="FFFFFF"/>
                          </a:solidFill>
                          <a:latin typeface="Times New Roman"/>
                          <a:cs typeface="Times New Roman"/>
                        </a:rPr>
                        <a:t>i</a:t>
                      </a:r>
                      <a:r>
                        <a:rPr sz="1800" b="1" spc="5" dirty="0">
                          <a:solidFill>
                            <a:srgbClr val="FFFFFF"/>
                          </a:solidFill>
                          <a:latin typeface="Times New Roman"/>
                          <a:cs typeface="Times New Roman"/>
                        </a:rPr>
                        <a:t>e</a:t>
                      </a:r>
                      <a:r>
                        <a:rPr sz="1800" b="1" dirty="0">
                          <a:solidFill>
                            <a:srgbClr val="FFFFFF"/>
                          </a:solidFill>
                          <a:latin typeface="Times New Roman"/>
                          <a:cs typeface="Times New Roman"/>
                        </a:rPr>
                        <a:t>ncy</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FC89C"/>
                    </a:solidFill>
                  </a:tcPr>
                </a:tc>
                <a:tc>
                  <a:txBody>
                    <a:bodyPr/>
                    <a:lstStyle/>
                    <a:p>
                      <a:pPr marL="4445" algn="ctr">
                        <a:lnSpc>
                          <a:spcPct val="100000"/>
                        </a:lnSpc>
                        <a:spcBef>
                          <a:spcPts val="235"/>
                        </a:spcBef>
                      </a:pPr>
                      <a:r>
                        <a:rPr sz="2400" b="1" dirty="0">
                          <a:solidFill>
                            <a:srgbClr val="3333CC"/>
                          </a:solidFill>
                          <a:latin typeface="Times New Roman"/>
                          <a:cs typeface="Times New Roman"/>
                        </a:rPr>
                        <a:t>53%</a:t>
                      </a: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FC89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45624" y="879851"/>
            <a:ext cx="2659380" cy="270510"/>
          </a:xfrm>
          <a:custGeom>
            <a:avLst/>
            <a:gdLst/>
            <a:ahLst/>
            <a:cxnLst/>
            <a:rect l="l" t="t" r="r" b="b"/>
            <a:pathLst>
              <a:path w="2659379" h="270509">
                <a:moveTo>
                  <a:pt x="0" y="269949"/>
                </a:moveTo>
                <a:lnTo>
                  <a:pt x="2658865" y="269950"/>
                </a:lnTo>
                <a:lnTo>
                  <a:pt x="2658865" y="0"/>
                </a:lnTo>
                <a:lnTo>
                  <a:pt x="0" y="0"/>
                </a:lnTo>
                <a:lnTo>
                  <a:pt x="0" y="269949"/>
                </a:lnTo>
                <a:close/>
              </a:path>
            </a:pathLst>
          </a:custGeom>
          <a:solidFill>
            <a:srgbClr val="D7E3BB"/>
          </a:solidFill>
        </p:spPr>
        <p:txBody>
          <a:bodyPr wrap="square" lIns="0" tIns="0" rIns="0" bIns="0" rtlCol="0"/>
          <a:lstStyle/>
          <a:p>
            <a:endParaRPr/>
          </a:p>
        </p:txBody>
      </p:sp>
      <p:sp>
        <p:nvSpPr>
          <p:cNvPr id="3" name="object 3"/>
          <p:cNvSpPr/>
          <p:nvPr/>
        </p:nvSpPr>
        <p:spPr>
          <a:xfrm>
            <a:off x="9694" y="1404575"/>
            <a:ext cx="7045959" cy="286385"/>
          </a:xfrm>
          <a:custGeom>
            <a:avLst/>
            <a:gdLst/>
            <a:ahLst/>
            <a:cxnLst/>
            <a:rect l="l" t="t" r="r" b="b"/>
            <a:pathLst>
              <a:path w="7045959" h="286385">
                <a:moveTo>
                  <a:pt x="0" y="0"/>
                </a:moveTo>
                <a:lnTo>
                  <a:pt x="0" y="285783"/>
                </a:lnTo>
                <a:lnTo>
                  <a:pt x="7045624" y="285783"/>
                </a:lnTo>
                <a:lnTo>
                  <a:pt x="7045624" y="0"/>
                </a:lnTo>
                <a:lnTo>
                  <a:pt x="0" y="0"/>
                </a:lnTo>
                <a:close/>
              </a:path>
            </a:pathLst>
          </a:custGeom>
          <a:solidFill>
            <a:srgbClr val="D7E3BB"/>
          </a:solidFill>
        </p:spPr>
        <p:txBody>
          <a:bodyPr wrap="square" lIns="0" tIns="0" rIns="0" bIns="0" rtlCol="0"/>
          <a:lstStyle/>
          <a:p>
            <a:endParaRPr/>
          </a:p>
        </p:txBody>
      </p:sp>
      <p:sp>
        <p:nvSpPr>
          <p:cNvPr id="4" name="object 4"/>
          <p:cNvSpPr/>
          <p:nvPr/>
        </p:nvSpPr>
        <p:spPr>
          <a:xfrm>
            <a:off x="7045624" y="1404575"/>
            <a:ext cx="621665" cy="286385"/>
          </a:xfrm>
          <a:custGeom>
            <a:avLst/>
            <a:gdLst/>
            <a:ahLst/>
            <a:cxnLst/>
            <a:rect l="l" t="t" r="r" b="b"/>
            <a:pathLst>
              <a:path w="621665" h="286385">
                <a:moveTo>
                  <a:pt x="0" y="285783"/>
                </a:moveTo>
                <a:lnTo>
                  <a:pt x="621121" y="285783"/>
                </a:lnTo>
                <a:lnTo>
                  <a:pt x="621121" y="0"/>
                </a:lnTo>
                <a:lnTo>
                  <a:pt x="0" y="0"/>
                </a:lnTo>
                <a:lnTo>
                  <a:pt x="0" y="285783"/>
                </a:lnTo>
                <a:close/>
              </a:path>
            </a:pathLst>
          </a:custGeom>
          <a:solidFill>
            <a:srgbClr val="92D050"/>
          </a:solidFill>
        </p:spPr>
        <p:txBody>
          <a:bodyPr wrap="square" lIns="0" tIns="0" rIns="0" bIns="0" rtlCol="0"/>
          <a:lstStyle/>
          <a:p>
            <a:endParaRPr/>
          </a:p>
        </p:txBody>
      </p:sp>
      <p:sp>
        <p:nvSpPr>
          <p:cNvPr id="5" name="object 5"/>
          <p:cNvSpPr/>
          <p:nvPr/>
        </p:nvSpPr>
        <p:spPr>
          <a:xfrm>
            <a:off x="9694" y="1674569"/>
            <a:ext cx="7045959" cy="286385"/>
          </a:xfrm>
          <a:custGeom>
            <a:avLst/>
            <a:gdLst/>
            <a:ahLst/>
            <a:cxnLst/>
            <a:rect l="l" t="t" r="r" b="b"/>
            <a:pathLst>
              <a:path w="7045959" h="286385">
                <a:moveTo>
                  <a:pt x="0" y="0"/>
                </a:moveTo>
                <a:lnTo>
                  <a:pt x="0" y="285783"/>
                </a:lnTo>
                <a:lnTo>
                  <a:pt x="7045624" y="285783"/>
                </a:lnTo>
                <a:lnTo>
                  <a:pt x="7045624" y="0"/>
                </a:lnTo>
                <a:lnTo>
                  <a:pt x="0" y="0"/>
                </a:lnTo>
                <a:close/>
              </a:path>
            </a:pathLst>
          </a:custGeom>
          <a:solidFill>
            <a:srgbClr val="D7E3BB"/>
          </a:solidFill>
        </p:spPr>
        <p:txBody>
          <a:bodyPr wrap="square" lIns="0" tIns="0" rIns="0" bIns="0" rtlCol="0"/>
          <a:lstStyle/>
          <a:p>
            <a:endParaRPr/>
          </a:p>
        </p:txBody>
      </p:sp>
      <p:sp>
        <p:nvSpPr>
          <p:cNvPr id="6" name="object 6"/>
          <p:cNvSpPr/>
          <p:nvPr/>
        </p:nvSpPr>
        <p:spPr>
          <a:xfrm>
            <a:off x="7181353" y="1674570"/>
            <a:ext cx="1097280" cy="286385"/>
          </a:xfrm>
          <a:custGeom>
            <a:avLst/>
            <a:gdLst/>
            <a:ahLst/>
            <a:cxnLst/>
            <a:rect l="l" t="t" r="r" b="b"/>
            <a:pathLst>
              <a:path w="1097279" h="286385">
                <a:moveTo>
                  <a:pt x="0" y="285783"/>
                </a:moveTo>
                <a:lnTo>
                  <a:pt x="1096819" y="285783"/>
                </a:lnTo>
                <a:lnTo>
                  <a:pt x="1096819" y="0"/>
                </a:lnTo>
                <a:lnTo>
                  <a:pt x="0" y="0"/>
                </a:lnTo>
                <a:lnTo>
                  <a:pt x="0" y="285783"/>
                </a:lnTo>
                <a:close/>
              </a:path>
            </a:pathLst>
          </a:custGeom>
          <a:solidFill>
            <a:srgbClr val="92D050"/>
          </a:solidFill>
        </p:spPr>
        <p:txBody>
          <a:bodyPr wrap="square" lIns="0" tIns="0" rIns="0" bIns="0" rtlCol="0"/>
          <a:lstStyle/>
          <a:p>
            <a:endParaRPr/>
          </a:p>
        </p:txBody>
      </p:sp>
      <p:sp>
        <p:nvSpPr>
          <p:cNvPr id="7" name="object 7"/>
          <p:cNvSpPr/>
          <p:nvPr/>
        </p:nvSpPr>
        <p:spPr>
          <a:xfrm>
            <a:off x="9694" y="1960353"/>
            <a:ext cx="7045959" cy="270510"/>
          </a:xfrm>
          <a:custGeom>
            <a:avLst/>
            <a:gdLst/>
            <a:ahLst/>
            <a:cxnLst/>
            <a:rect l="l" t="t" r="r" b="b"/>
            <a:pathLst>
              <a:path w="7045959" h="270510">
                <a:moveTo>
                  <a:pt x="0" y="0"/>
                </a:moveTo>
                <a:lnTo>
                  <a:pt x="0" y="269994"/>
                </a:lnTo>
                <a:lnTo>
                  <a:pt x="7045624" y="269994"/>
                </a:lnTo>
                <a:lnTo>
                  <a:pt x="7045624" y="0"/>
                </a:lnTo>
                <a:lnTo>
                  <a:pt x="0" y="0"/>
                </a:lnTo>
                <a:close/>
              </a:path>
            </a:pathLst>
          </a:custGeom>
          <a:solidFill>
            <a:srgbClr val="D7E3BB"/>
          </a:solidFill>
        </p:spPr>
        <p:txBody>
          <a:bodyPr wrap="square" lIns="0" tIns="0" rIns="0" bIns="0" rtlCol="0"/>
          <a:lstStyle/>
          <a:p>
            <a:endParaRPr/>
          </a:p>
        </p:txBody>
      </p:sp>
      <p:sp>
        <p:nvSpPr>
          <p:cNvPr id="8" name="object 8"/>
          <p:cNvSpPr/>
          <p:nvPr/>
        </p:nvSpPr>
        <p:spPr>
          <a:xfrm>
            <a:off x="7181353" y="1944564"/>
            <a:ext cx="1300480" cy="286385"/>
          </a:xfrm>
          <a:custGeom>
            <a:avLst/>
            <a:gdLst/>
            <a:ahLst/>
            <a:cxnLst/>
            <a:rect l="l" t="t" r="r" b="b"/>
            <a:pathLst>
              <a:path w="1300479" h="286385">
                <a:moveTo>
                  <a:pt x="0" y="285783"/>
                </a:moveTo>
                <a:lnTo>
                  <a:pt x="1300412" y="285783"/>
                </a:lnTo>
                <a:lnTo>
                  <a:pt x="1300412" y="0"/>
                </a:lnTo>
                <a:lnTo>
                  <a:pt x="0" y="0"/>
                </a:lnTo>
                <a:lnTo>
                  <a:pt x="0" y="285783"/>
                </a:lnTo>
                <a:close/>
              </a:path>
            </a:pathLst>
          </a:custGeom>
          <a:solidFill>
            <a:srgbClr val="92D050"/>
          </a:solidFill>
        </p:spPr>
        <p:txBody>
          <a:bodyPr wrap="square" lIns="0" tIns="0" rIns="0" bIns="0" rtlCol="0"/>
          <a:lstStyle/>
          <a:p>
            <a:endParaRPr/>
          </a:p>
        </p:txBody>
      </p:sp>
      <p:sp>
        <p:nvSpPr>
          <p:cNvPr id="9" name="object 9"/>
          <p:cNvSpPr/>
          <p:nvPr/>
        </p:nvSpPr>
        <p:spPr>
          <a:xfrm>
            <a:off x="9694" y="2214558"/>
            <a:ext cx="7045959" cy="286385"/>
          </a:xfrm>
          <a:custGeom>
            <a:avLst/>
            <a:gdLst/>
            <a:ahLst/>
            <a:cxnLst/>
            <a:rect l="l" t="t" r="r" b="b"/>
            <a:pathLst>
              <a:path w="7045959" h="286385">
                <a:moveTo>
                  <a:pt x="0" y="0"/>
                </a:moveTo>
                <a:lnTo>
                  <a:pt x="0" y="286309"/>
                </a:lnTo>
                <a:lnTo>
                  <a:pt x="7045624" y="286310"/>
                </a:lnTo>
                <a:lnTo>
                  <a:pt x="7045624" y="0"/>
                </a:lnTo>
                <a:lnTo>
                  <a:pt x="0" y="0"/>
                </a:lnTo>
                <a:close/>
              </a:path>
            </a:pathLst>
          </a:custGeom>
          <a:solidFill>
            <a:srgbClr val="D7E3BB"/>
          </a:solidFill>
        </p:spPr>
        <p:txBody>
          <a:bodyPr wrap="square" lIns="0" tIns="0" rIns="0" bIns="0" rtlCol="0"/>
          <a:lstStyle/>
          <a:p>
            <a:endParaRPr/>
          </a:p>
        </p:txBody>
      </p:sp>
      <p:sp>
        <p:nvSpPr>
          <p:cNvPr id="10" name="object 10"/>
          <p:cNvSpPr/>
          <p:nvPr/>
        </p:nvSpPr>
        <p:spPr>
          <a:xfrm>
            <a:off x="7861031" y="2214559"/>
            <a:ext cx="1028700" cy="286385"/>
          </a:xfrm>
          <a:custGeom>
            <a:avLst/>
            <a:gdLst/>
            <a:ahLst/>
            <a:cxnLst/>
            <a:rect l="l" t="t" r="r" b="b"/>
            <a:pathLst>
              <a:path w="1028700" h="286385">
                <a:moveTo>
                  <a:pt x="0" y="286309"/>
                </a:moveTo>
                <a:lnTo>
                  <a:pt x="1028631" y="286309"/>
                </a:lnTo>
                <a:lnTo>
                  <a:pt x="1028631" y="0"/>
                </a:lnTo>
                <a:lnTo>
                  <a:pt x="0" y="0"/>
                </a:lnTo>
                <a:lnTo>
                  <a:pt x="0" y="286309"/>
                </a:lnTo>
                <a:close/>
              </a:path>
            </a:pathLst>
          </a:custGeom>
          <a:solidFill>
            <a:srgbClr val="92D050"/>
          </a:solidFill>
        </p:spPr>
        <p:txBody>
          <a:bodyPr wrap="square" lIns="0" tIns="0" rIns="0" bIns="0" rtlCol="0"/>
          <a:lstStyle/>
          <a:p>
            <a:endParaRPr/>
          </a:p>
        </p:txBody>
      </p:sp>
      <p:sp>
        <p:nvSpPr>
          <p:cNvPr id="11" name="object 11"/>
          <p:cNvSpPr/>
          <p:nvPr/>
        </p:nvSpPr>
        <p:spPr>
          <a:xfrm>
            <a:off x="9694" y="2485079"/>
            <a:ext cx="7045959" cy="556260"/>
          </a:xfrm>
          <a:custGeom>
            <a:avLst/>
            <a:gdLst/>
            <a:ahLst/>
            <a:cxnLst/>
            <a:rect l="l" t="t" r="r" b="b"/>
            <a:pathLst>
              <a:path w="7045959" h="556260">
                <a:moveTo>
                  <a:pt x="0" y="0"/>
                </a:moveTo>
                <a:lnTo>
                  <a:pt x="0" y="555778"/>
                </a:lnTo>
                <a:lnTo>
                  <a:pt x="7045624" y="555778"/>
                </a:lnTo>
                <a:lnTo>
                  <a:pt x="7045624" y="0"/>
                </a:lnTo>
                <a:lnTo>
                  <a:pt x="0" y="0"/>
                </a:lnTo>
                <a:close/>
              </a:path>
            </a:pathLst>
          </a:custGeom>
          <a:solidFill>
            <a:srgbClr val="D7E3BB"/>
          </a:solidFill>
        </p:spPr>
        <p:txBody>
          <a:bodyPr wrap="square" lIns="0" tIns="0" rIns="0" bIns="0" rtlCol="0"/>
          <a:lstStyle/>
          <a:p>
            <a:endParaRPr/>
          </a:p>
        </p:txBody>
      </p:sp>
      <p:sp>
        <p:nvSpPr>
          <p:cNvPr id="12" name="object 12"/>
          <p:cNvSpPr/>
          <p:nvPr/>
        </p:nvSpPr>
        <p:spPr>
          <a:xfrm>
            <a:off x="8472071" y="2485079"/>
            <a:ext cx="1233170" cy="556260"/>
          </a:xfrm>
          <a:custGeom>
            <a:avLst/>
            <a:gdLst/>
            <a:ahLst/>
            <a:cxnLst/>
            <a:rect l="l" t="t" r="r" b="b"/>
            <a:pathLst>
              <a:path w="1233170" h="556260">
                <a:moveTo>
                  <a:pt x="0" y="555778"/>
                </a:moveTo>
                <a:lnTo>
                  <a:pt x="1232548" y="555778"/>
                </a:lnTo>
                <a:lnTo>
                  <a:pt x="1232548" y="0"/>
                </a:lnTo>
                <a:lnTo>
                  <a:pt x="0" y="0"/>
                </a:lnTo>
                <a:lnTo>
                  <a:pt x="0" y="555778"/>
                </a:lnTo>
                <a:close/>
              </a:path>
            </a:pathLst>
          </a:custGeom>
          <a:solidFill>
            <a:srgbClr val="92D050"/>
          </a:solidFill>
        </p:spPr>
        <p:txBody>
          <a:bodyPr wrap="square" lIns="0" tIns="0" rIns="0" bIns="0" rtlCol="0"/>
          <a:lstStyle/>
          <a:p>
            <a:endParaRPr/>
          </a:p>
        </p:txBody>
      </p:sp>
      <p:sp>
        <p:nvSpPr>
          <p:cNvPr id="13" name="object 13"/>
          <p:cNvSpPr/>
          <p:nvPr/>
        </p:nvSpPr>
        <p:spPr>
          <a:xfrm>
            <a:off x="9694" y="3025070"/>
            <a:ext cx="7045959" cy="286385"/>
          </a:xfrm>
          <a:custGeom>
            <a:avLst/>
            <a:gdLst/>
            <a:ahLst/>
            <a:cxnLst/>
            <a:rect l="l" t="t" r="r" b="b"/>
            <a:pathLst>
              <a:path w="7045959" h="286385">
                <a:moveTo>
                  <a:pt x="0" y="286309"/>
                </a:moveTo>
                <a:lnTo>
                  <a:pt x="7045624" y="286310"/>
                </a:lnTo>
                <a:lnTo>
                  <a:pt x="7045624" y="0"/>
                </a:lnTo>
                <a:lnTo>
                  <a:pt x="0" y="0"/>
                </a:lnTo>
                <a:lnTo>
                  <a:pt x="0" y="286309"/>
                </a:lnTo>
                <a:close/>
              </a:path>
            </a:pathLst>
          </a:custGeom>
          <a:solidFill>
            <a:srgbClr val="D7E3BB"/>
          </a:solidFill>
        </p:spPr>
        <p:txBody>
          <a:bodyPr wrap="square" lIns="0" tIns="0" rIns="0" bIns="0" rtlCol="0"/>
          <a:lstStyle/>
          <a:p>
            <a:endParaRPr/>
          </a:p>
        </p:txBody>
      </p:sp>
      <p:sp>
        <p:nvSpPr>
          <p:cNvPr id="14" name="object 14"/>
          <p:cNvSpPr/>
          <p:nvPr/>
        </p:nvSpPr>
        <p:spPr>
          <a:xfrm>
            <a:off x="7181353" y="3025071"/>
            <a:ext cx="2523490" cy="286385"/>
          </a:xfrm>
          <a:custGeom>
            <a:avLst/>
            <a:gdLst/>
            <a:ahLst/>
            <a:cxnLst/>
            <a:rect l="l" t="t" r="r" b="b"/>
            <a:pathLst>
              <a:path w="2523490" h="286385">
                <a:moveTo>
                  <a:pt x="0" y="286309"/>
                </a:moveTo>
                <a:lnTo>
                  <a:pt x="2523265" y="286310"/>
                </a:lnTo>
                <a:lnTo>
                  <a:pt x="2523265" y="0"/>
                </a:lnTo>
                <a:lnTo>
                  <a:pt x="0" y="0"/>
                </a:lnTo>
                <a:lnTo>
                  <a:pt x="0" y="286309"/>
                </a:lnTo>
                <a:close/>
              </a:path>
            </a:pathLst>
          </a:custGeom>
          <a:solidFill>
            <a:srgbClr val="92D050"/>
          </a:solidFill>
        </p:spPr>
        <p:txBody>
          <a:bodyPr wrap="square" lIns="0" tIns="0" rIns="0" bIns="0" rtlCol="0"/>
          <a:lstStyle/>
          <a:p>
            <a:endParaRPr/>
          </a:p>
        </p:txBody>
      </p:sp>
      <p:sp>
        <p:nvSpPr>
          <p:cNvPr id="15" name="object 15"/>
          <p:cNvSpPr txBox="1"/>
          <p:nvPr/>
        </p:nvSpPr>
        <p:spPr>
          <a:xfrm>
            <a:off x="7081398" y="1153481"/>
            <a:ext cx="2607310" cy="255270"/>
          </a:xfrm>
          <a:prstGeom prst="rect">
            <a:avLst/>
          </a:prstGeom>
        </p:spPr>
        <p:txBody>
          <a:bodyPr vert="horz" wrap="square" lIns="0" tIns="0" rIns="0" bIns="0" rtlCol="0">
            <a:spAutoFit/>
          </a:bodyPr>
          <a:lstStyle/>
          <a:p>
            <a:pPr marL="12700">
              <a:lnSpc>
                <a:spcPct val="100000"/>
              </a:lnSpc>
            </a:pPr>
            <a:r>
              <a:rPr sz="1600" spc="-335" dirty="0">
                <a:latin typeface="Arial"/>
                <a:cs typeface="Arial"/>
              </a:rPr>
              <a:t>3</a:t>
            </a:r>
            <a:r>
              <a:rPr sz="1600" spc="70" dirty="0">
                <a:latin typeface="Arial"/>
                <a:cs typeface="Arial"/>
              </a:rPr>
              <a:t> </a:t>
            </a:r>
            <a:r>
              <a:rPr sz="1600" spc="-335" dirty="0">
                <a:latin typeface="Arial"/>
                <a:cs typeface="Arial"/>
              </a:rPr>
              <a:t>6</a:t>
            </a:r>
            <a:r>
              <a:rPr sz="1600" spc="65" dirty="0">
                <a:latin typeface="Arial"/>
                <a:cs typeface="Arial"/>
              </a:rPr>
              <a:t> </a:t>
            </a:r>
            <a:r>
              <a:rPr sz="1600" spc="-335" dirty="0">
                <a:latin typeface="Arial"/>
                <a:cs typeface="Arial"/>
              </a:rPr>
              <a:t>9</a:t>
            </a:r>
            <a:r>
              <a:rPr sz="1600" spc="65" dirty="0">
                <a:latin typeface="Arial"/>
                <a:cs typeface="Arial"/>
              </a:rPr>
              <a:t> </a:t>
            </a:r>
            <a:r>
              <a:rPr sz="1600" spc="-360" dirty="0">
                <a:latin typeface="Arial"/>
                <a:cs typeface="Arial"/>
              </a:rPr>
              <a:t>1</a:t>
            </a:r>
            <a:r>
              <a:rPr sz="1600" spc="-335" dirty="0">
                <a:latin typeface="Arial"/>
                <a:cs typeface="Arial"/>
              </a:rPr>
              <a:t>2</a:t>
            </a:r>
            <a:r>
              <a:rPr sz="1600" spc="70" dirty="0">
                <a:latin typeface="Arial"/>
                <a:cs typeface="Arial"/>
              </a:rPr>
              <a:t> </a:t>
            </a:r>
            <a:r>
              <a:rPr sz="1600" spc="-360" dirty="0">
                <a:latin typeface="Arial"/>
                <a:cs typeface="Arial"/>
              </a:rPr>
              <a:t>1</a:t>
            </a:r>
            <a:r>
              <a:rPr sz="1600" spc="-335" dirty="0">
                <a:latin typeface="Arial"/>
                <a:cs typeface="Arial"/>
              </a:rPr>
              <a:t>5</a:t>
            </a:r>
            <a:r>
              <a:rPr sz="1600" spc="70" dirty="0">
                <a:latin typeface="Arial"/>
                <a:cs typeface="Arial"/>
              </a:rPr>
              <a:t> </a:t>
            </a:r>
            <a:r>
              <a:rPr sz="1600" spc="-360" dirty="0">
                <a:latin typeface="Arial"/>
                <a:cs typeface="Arial"/>
              </a:rPr>
              <a:t>1</a:t>
            </a:r>
            <a:r>
              <a:rPr sz="1600" spc="-335" dirty="0">
                <a:latin typeface="Arial"/>
                <a:cs typeface="Arial"/>
              </a:rPr>
              <a:t>8</a:t>
            </a:r>
            <a:r>
              <a:rPr sz="1600" spc="65" dirty="0">
                <a:latin typeface="Arial"/>
                <a:cs typeface="Arial"/>
              </a:rPr>
              <a:t> </a:t>
            </a:r>
            <a:r>
              <a:rPr sz="1600" spc="-360" dirty="0">
                <a:latin typeface="Arial"/>
                <a:cs typeface="Arial"/>
              </a:rPr>
              <a:t>2</a:t>
            </a:r>
            <a:r>
              <a:rPr sz="1600" spc="-335" dirty="0">
                <a:latin typeface="Arial"/>
                <a:cs typeface="Arial"/>
              </a:rPr>
              <a:t>1</a:t>
            </a:r>
            <a:r>
              <a:rPr sz="1600" spc="70" dirty="0">
                <a:latin typeface="Arial"/>
                <a:cs typeface="Arial"/>
              </a:rPr>
              <a:t> </a:t>
            </a:r>
            <a:r>
              <a:rPr sz="1600" spc="-360" dirty="0">
                <a:latin typeface="Arial"/>
                <a:cs typeface="Arial"/>
              </a:rPr>
              <a:t>2</a:t>
            </a:r>
            <a:r>
              <a:rPr sz="1600" spc="-335" dirty="0">
                <a:latin typeface="Arial"/>
                <a:cs typeface="Arial"/>
              </a:rPr>
              <a:t>4</a:t>
            </a:r>
            <a:r>
              <a:rPr sz="1600" spc="70" dirty="0">
                <a:latin typeface="Arial"/>
                <a:cs typeface="Arial"/>
              </a:rPr>
              <a:t> </a:t>
            </a:r>
            <a:r>
              <a:rPr sz="1600" spc="-360" dirty="0">
                <a:latin typeface="Arial"/>
                <a:cs typeface="Arial"/>
              </a:rPr>
              <a:t>2</a:t>
            </a:r>
            <a:r>
              <a:rPr sz="1600" spc="-335" dirty="0">
                <a:latin typeface="Arial"/>
                <a:cs typeface="Arial"/>
              </a:rPr>
              <a:t>7</a:t>
            </a:r>
            <a:r>
              <a:rPr sz="1600" spc="65" dirty="0">
                <a:latin typeface="Arial"/>
                <a:cs typeface="Arial"/>
              </a:rPr>
              <a:t> </a:t>
            </a:r>
            <a:r>
              <a:rPr sz="1600" spc="-360" dirty="0">
                <a:latin typeface="Arial"/>
                <a:cs typeface="Arial"/>
              </a:rPr>
              <a:t>3</a:t>
            </a:r>
            <a:r>
              <a:rPr sz="1600" spc="-335" dirty="0">
                <a:latin typeface="Arial"/>
                <a:cs typeface="Arial"/>
              </a:rPr>
              <a:t>0</a:t>
            </a:r>
            <a:r>
              <a:rPr sz="1600" spc="70" dirty="0">
                <a:latin typeface="Arial"/>
                <a:cs typeface="Arial"/>
              </a:rPr>
              <a:t> </a:t>
            </a:r>
            <a:r>
              <a:rPr sz="1600" spc="-360" dirty="0">
                <a:latin typeface="Arial"/>
                <a:cs typeface="Arial"/>
              </a:rPr>
              <a:t>3</a:t>
            </a:r>
            <a:r>
              <a:rPr sz="1600" spc="-335" dirty="0">
                <a:latin typeface="Arial"/>
                <a:cs typeface="Arial"/>
              </a:rPr>
              <a:t>3</a:t>
            </a:r>
            <a:r>
              <a:rPr sz="1600" spc="70" dirty="0">
                <a:latin typeface="Arial"/>
                <a:cs typeface="Arial"/>
              </a:rPr>
              <a:t> </a:t>
            </a:r>
            <a:r>
              <a:rPr sz="1600" spc="-360" dirty="0">
                <a:latin typeface="Arial"/>
                <a:cs typeface="Arial"/>
              </a:rPr>
              <a:t>3</a:t>
            </a:r>
            <a:r>
              <a:rPr sz="1600" spc="-335" dirty="0">
                <a:latin typeface="Arial"/>
                <a:cs typeface="Arial"/>
              </a:rPr>
              <a:t>6</a:t>
            </a:r>
            <a:r>
              <a:rPr sz="1600" spc="65" dirty="0">
                <a:latin typeface="Arial"/>
                <a:cs typeface="Arial"/>
              </a:rPr>
              <a:t> </a:t>
            </a:r>
            <a:r>
              <a:rPr sz="1600" spc="-360" dirty="0">
                <a:latin typeface="Arial"/>
                <a:cs typeface="Arial"/>
              </a:rPr>
              <a:t>3</a:t>
            </a:r>
            <a:r>
              <a:rPr sz="1600" spc="-335" dirty="0">
                <a:latin typeface="Arial"/>
                <a:cs typeface="Arial"/>
              </a:rPr>
              <a:t>9</a:t>
            </a:r>
            <a:r>
              <a:rPr sz="1600" spc="70" dirty="0">
                <a:latin typeface="Arial"/>
                <a:cs typeface="Arial"/>
              </a:rPr>
              <a:t> </a:t>
            </a:r>
            <a:r>
              <a:rPr sz="1600" spc="-360" dirty="0">
                <a:latin typeface="Arial"/>
                <a:cs typeface="Arial"/>
              </a:rPr>
              <a:t>42</a:t>
            </a:r>
            <a:endParaRPr sz="1600">
              <a:latin typeface="Arial"/>
              <a:cs typeface="Arial"/>
            </a:endParaRPr>
          </a:p>
        </p:txBody>
      </p:sp>
      <p:sp>
        <p:nvSpPr>
          <p:cNvPr id="16" name="object 16"/>
          <p:cNvSpPr txBox="1"/>
          <p:nvPr/>
        </p:nvSpPr>
        <p:spPr>
          <a:xfrm>
            <a:off x="8178217" y="883445"/>
            <a:ext cx="403860" cy="255270"/>
          </a:xfrm>
          <a:prstGeom prst="rect">
            <a:avLst/>
          </a:prstGeom>
        </p:spPr>
        <p:txBody>
          <a:bodyPr vert="horz" wrap="square" lIns="0" tIns="0" rIns="0" bIns="0" rtlCol="0">
            <a:spAutoFit/>
          </a:bodyPr>
          <a:lstStyle/>
          <a:p>
            <a:pPr marL="12700">
              <a:lnSpc>
                <a:spcPct val="100000"/>
              </a:lnSpc>
            </a:pPr>
            <a:r>
              <a:rPr sz="1600" b="1" spc="-495" dirty="0">
                <a:latin typeface="Arial"/>
                <a:cs typeface="Arial"/>
              </a:rPr>
              <a:t>M</a:t>
            </a:r>
            <a:r>
              <a:rPr sz="1600" b="1" spc="-370" dirty="0">
                <a:latin typeface="Arial"/>
                <a:cs typeface="Arial"/>
              </a:rPr>
              <a:t>on</a:t>
            </a:r>
            <a:r>
              <a:rPr sz="1600" b="1" spc="-229" dirty="0">
                <a:latin typeface="Arial"/>
                <a:cs typeface="Arial"/>
              </a:rPr>
              <a:t>t</a:t>
            </a:r>
            <a:r>
              <a:rPr sz="1600" b="1" spc="-370" dirty="0">
                <a:latin typeface="Arial"/>
                <a:cs typeface="Arial"/>
              </a:rPr>
              <a:t>h</a:t>
            </a:r>
            <a:endParaRPr sz="1600">
              <a:latin typeface="Arial"/>
              <a:cs typeface="Arial"/>
            </a:endParaRPr>
          </a:p>
        </p:txBody>
      </p:sp>
      <p:sp>
        <p:nvSpPr>
          <p:cNvPr id="17" name="object 17"/>
          <p:cNvSpPr txBox="1"/>
          <p:nvPr/>
        </p:nvSpPr>
        <p:spPr>
          <a:xfrm>
            <a:off x="2859970" y="975316"/>
            <a:ext cx="1347470" cy="314960"/>
          </a:xfrm>
          <a:prstGeom prst="rect">
            <a:avLst/>
          </a:prstGeom>
        </p:spPr>
        <p:txBody>
          <a:bodyPr vert="horz" wrap="square" lIns="0" tIns="0" rIns="0" bIns="0" rtlCol="0">
            <a:spAutoFit/>
          </a:bodyPr>
          <a:lstStyle/>
          <a:p>
            <a:pPr marL="12700">
              <a:lnSpc>
                <a:spcPct val="100000"/>
              </a:lnSpc>
            </a:pPr>
            <a:r>
              <a:rPr sz="2000" b="1" spc="-500" dirty="0">
                <a:solidFill>
                  <a:srgbClr val="92D050"/>
                </a:solidFill>
                <a:latin typeface="Arial"/>
                <a:cs typeface="Arial"/>
              </a:rPr>
              <a:t>P</a:t>
            </a:r>
            <a:r>
              <a:rPr sz="2000" b="1" spc="-535" dirty="0">
                <a:solidFill>
                  <a:srgbClr val="92D050"/>
                </a:solidFill>
                <a:latin typeface="Arial"/>
                <a:cs typeface="Arial"/>
              </a:rPr>
              <a:t>R</a:t>
            </a:r>
            <a:r>
              <a:rPr sz="2000" b="1" spc="-645" dirty="0">
                <a:solidFill>
                  <a:srgbClr val="92D050"/>
                </a:solidFill>
                <a:latin typeface="Arial"/>
                <a:cs typeface="Arial"/>
              </a:rPr>
              <a:t>O</a:t>
            </a:r>
            <a:r>
              <a:rPr sz="2000" b="1" spc="-430" dirty="0">
                <a:solidFill>
                  <a:srgbClr val="92D050"/>
                </a:solidFill>
                <a:latin typeface="Arial"/>
                <a:cs typeface="Arial"/>
              </a:rPr>
              <a:t>J</a:t>
            </a:r>
            <a:r>
              <a:rPr sz="2000" b="1" spc="-500" dirty="0">
                <a:solidFill>
                  <a:srgbClr val="92D050"/>
                </a:solidFill>
                <a:latin typeface="Arial"/>
                <a:cs typeface="Arial"/>
              </a:rPr>
              <a:t>E</a:t>
            </a:r>
            <a:r>
              <a:rPr sz="2000" b="1" spc="-535" dirty="0">
                <a:solidFill>
                  <a:srgbClr val="92D050"/>
                </a:solidFill>
                <a:latin typeface="Arial"/>
                <a:cs typeface="Arial"/>
              </a:rPr>
              <a:t>C</a:t>
            </a:r>
            <a:r>
              <a:rPr sz="2000" b="1" spc="-475" dirty="0">
                <a:solidFill>
                  <a:srgbClr val="92D050"/>
                </a:solidFill>
                <a:latin typeface="Arial"/>
                <a:cs typeface="Arial"/>
              </a:rPr>
              <a:t>T</a:t>
            </a:r>
            <a:r>
              <a:rPr sz="2000" b="1" spc="-245" dirty="0">
                <a:solidFill>
                  <a:srgbClr val="92D050"/>
                </a:solidFill>
                <a:latin typeface="Arial"/>
                <a:cs typeface="Arial"/>
              </a:rPr>
              <a:t> </a:t>
            </a:r>
            <a:r>
              <a:rPr sz="2000" b="1" spc="-465" dirty="0">
                <a:solidFill>
                  <a:srgbClr val="92D050"/>
                </a:solidFill>
                <a:latin typeface="Arial"/>
                <a:cs typeface="Arial"/>
              </a:rPr>
              <a:t>T</a:t>
            </a:r>
            <a:r>
              <a:rPr sz="2000" b="1" spc="-254" dirty="0">
                <a:solidFill>
                  <a:srgbClr val="92D050"/>
                </a:solidFill>
                <a:latin typeface="Arial"/>
                <a:cs typeface="Arial"/>
              </a:rPr>
              <a:t>I</a:t>
            </a:r>
            <a:r>
              <a:rPr sz="2000" b="1" spc="-680" dirty="0">
                <a:solidFill>
                  <a:srgbClr val="92D050"/>
                </a:solidFill>
                <a:latin typeface="Arial"/>
                <a:cs typeface="Arial"/>
              </a:rPr>
              <a:t>M</a:t>
            </a:r>
            <a:r>
              <a:rPr sz="2000" b="1" spc="-254" dirty="0">
                <a:solidFill>
                  <a:srgbClr val="92D050"/>
                </a:solidFill>
                <a:latin typeface="Arial"/>
                <a:cs typeface="Arial"/>
              </a:rPr>
              <a:t>I</a:t>
            </a:r>
            <a:r>
              <a:rPr sz="2000" b="1" spc="-535" dirty="0">
                <a:solidFill>
                  <a:srgbClr val="92D050"/>
                </a:solidFill>
                <a:latin typeface="Arial"/>
                <a:cs typeface="Arial"/>
              </a:rPr>
              <a:t>N</a:t>
            </a:r>
            <a:r>
              <a:rPr sz="2000" b="1" spc="-600" dirty="0">
                <a:solidFill>
                  <a:srgbClr val="92D050"/>
                </a:solidFill>
                <a:latin typeface="Arial"/>
                <a:cs typeface="Arial"/>
              </a:rPr>
              <a:t>G</a:t>
            </a:r>
            <a:endParaRPr sz="2000">
              <a:latin typeface="Arial"/>
              <a:cs typeface="Arial"/>
            </a:endParaRPr>
          </a:p>
        </p:txBody>
      </p:sp>
      <p:sp>
        <p:nvSpPr>
          <p:cNvPr id="18" name="object 18"/>
          <p:cNvSpPr/>
          <p:nvPr/>
        </p:nvSpPr>
        <p:spPr>
          <a:xfrm>
            <a:off x="7060102" y="864018"/>
            <a:ext cx="2640330" cy="15875"/>
          </a:xfrm>
          <a:custGeom>
            <a:avLst/>
            <a:gdLst/>
            <a:ahLst/>
            <a:cxnLst/>
            <a:rect l="l" t="t" r="r" b="b"/>
            <a:pathLst>
              <a:path w="2640329" h="15875">
                <a:moveTo>
                  <a:pt x="0" y="15789"/>
                </a:moveTo>
                <a:lnTo>
                  <a:pt x="2639733" y="15789"/>
                </a:lnTo>
                <a:lnTo>
                  <a:pt x="2639733" y="0"/>
                </a:lnTo>
                <a:lnTo>
                  <a:pt x="0" y="0"/>
                </a:lnTo>
                <a:lnTo>
                  <a:pt x="0" y="15789"/>
                </a:lnTo>
                <a:close/>
              </a:path>
            </a:pathLst>
          </a:custGeom>
          <a:solidFill>
            <a:srgbClr val="000000"/>
          </a:solidFill>
        </p:spPr>
        <p:txBody>
          <a:bodyPr wrap="square" lIns="0" tIns="0" rIns="0" bIns="0" rtlCol="0"/>
          <a:lstStyle/>
          <a:p>
            <a:endParaRPr/>
          </a:p>
        </p:txBody>
      </p:sp>
      <p:sp>
        <p:nvSpPr>
          <p:cNvPr id="19" name="object 19"/>
          <p:cNvSpPr/>
          <p:nvPr/>
        </p:nvSpPr>
        <p:spPr>
          <a:xfrm>
            <a:off x="7055319" y="864123"/>
            <a:ext cx="2649855" cy="15875"/>
          </a:xfrm>
          <a:custGeom>
            <a:avLst/>
            <a:gdLst/>
            <a:ahLst/>
            <a:cxnLst/>
            <a:rect l="l" t="t" r="r" b="b"/>
            <a:pathLst>
              <a:path w="2649854" h="15875">
                <a:moveTo>
                  <a:pt x="0" y="15789"/>
                </a:moveTo>
                <a:lnTo>
                  <a:pt x="2649299" y="15789"/>
                </a:lnTo>
                <a:lnTo>
                  <a:pt x="2649299" y="0"/>
                </a:lnTo>
                <a:lnTo>
                  <a:pt x="0" y="0"/>
                </a:lnTo>
                <a:lnTo>
                  <a:pt x="0" y="15789"/>
                </a:lnTo>
                <a:close/>
              </a:path>
            </a:pathLst>
          </a:custGeom>
          <a:solidFill>
            <a:srgbClr val="000000"/>
          </a:solidFill>
        </p:spPr>
        <p:txBody>
          <a:bodyPr wrap="square" lIns="0" tIns="0" rIns="0" bIns="0" rtlCol="0"/>
          <a:lstStyle/>
          <a:p>
            <a:endParaRPr/>
          </a:p>
        </p:txBody>
      </p:sp>
      <p:sp>
        <p:nvSpPr>
          <p:cNvPr id="20" name="object 20"/>
          <p:cNvSpPr/>
          <p:nvPr/>
        </p:nvSpPr>
        <p:spPr>
          <a:xfrm>
            <a:off x="7060102" y="1134117"/>
            <a:ext cx="2640330" cy="15875"/>
          </a:xfrm>
          <a:custGeom>
            <a:avLst/>
            <a:gdLst/>
            <a:ahLst/>
            <a:cxnLst/>
            <a:rect l="l" t="t" r="r" b="b"/>
            <a:pathLst>
              <a:path w="2640329" h="15875">
                <a:moveTo>
                  <a:pt x="0" y="15789"/>
                </a:moveTo>
                <a:lnTo>
                  <a:pt x="2639733" y="15789"/>
                </a:lnTo>
                <a:lnTo>
                  <a:pt x="2639733" y="0"/>
                </a:lnTo>
                <a:lnTo>
                  <a:pt x="0" y="0"/>
                </a:lnTo>
                <a:lnTo>
                  <a:pt x="0" y="15789"/>
                </a:lnTo>
                <a:close/>
              </a:path>
            </a:pathLst>
          </a:custGeom>
          <a:solidFill>
            <a:srgbClr val="000000"/>
          </a:solidFill>
        </p:spPr>
        <p:txBody>
          <a:bodyPr wrap="square" lIns="0" tIns="0" rIns="0" bIns="0" rtlCol="0"/>
          <a:lstStyle/>
          <a:p>
            <a:endParaRPr/>
          </a:p>
        </p:txBody>
      </p:sp>
      <p:sp>
        <p:nvSpPr>
          <p:cNvPr id="21" name="object 21"/>
          <p:cNvSpPr/>
          <p:nvPr/>
        </p:nvSpPr>
        <p:spPr>
          <a:xfrm>
            <a:off x="7055319" y="1134012"/>
            <a:ext cx="2649855" cy="15875"/>
          </a:xfrm>
          <a:custGeom>
            <a:avLst/>
            <a:gdLst/>
            <a:ahLst/>
            <a:cxnLst/>
            <a:rect l="l" t="t" r="r" b="b"/>
            <a:pathLst>
              <a:path w="2649854" h="15875">
                <a:moveTo>
                  <a:pt x="0" y="15789"/>
                </a:moveTo>
                <a:lnTo>
                  <a:pt x="2649299" y="15789"/>
                </a:lnTo>
                <a:lnTo>
                  <a:pt x="2649299" y="0"/>
                </a:lnTo>
                <a:lnTo>
                  <a:pt x="0" y="0"/>
                </a:lnTo>
                <a:lnTo>
                  <a:pt x="0" y="15789"/>
                </a:lnTo>
                <a:close/>
              </a:path>
            </a:pathLst>
          </a:custGeom>
          <a:solidFill>
            <a:srgbClr val="000000"/>
          </a:solidFill>
        </p:spPr>
        <p:txBody>
          <a:bodyPr wrap="square" lIns="0" tIns="0" rIns="0" bIns="0" rtlCol="0"/>
          <a:lstStyle/>
          <a:p>
            <a:endParaRPr/>
          </a:p>
        </p:txBody>
      </p:sp>
      <p:sp>
        <p:nvSpPr>
          <p:cNvPr id="22" name="object 22"/>
          <p:cNvSpPr/>
          <p:nvPr/>
        </p:nvSpPr>
        <p:spPr>
          <a:xfrm>
            <a:off x="14542" y="1404575"/>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23" name="object 23"/>
          <p:cNvSpPr/>
          <p:nvPr/>
        </p:nvSpPr>
        <p:spPr>
          <a:xfrm>
            <a:off x="9694" y="1404575"/>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24" name="object 24"/>
          <p:cNvSpPr/>
          <p:nvPr/>
        </p:nvSpPr>
        <p:spPr>
          <a:xfrm>
            <a:off x="14542" y="1674569"/>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25" name="object 25"/>
          <p:cNvSpPr/>
          <p:nvPr/>
        </p:nvSpPr>
        <p:spPr>
          <a:xfrm>
            <a:off x="9694" y="1674569"/>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26" name="object 26"/>
          <p:cNvSpPr/>
          <p:nvPr/>
        </p:nvSpPr>
        <p:spPr>
          <a:xfrm>
            <a:off x="14542" y="1944564"/>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27" name="object 27"/>
          <p:cNvSpPr/>
          <p:nvPr/>
        </p:nvSpPr>
        <p:spPr>
          <a:xfrm>
            <a:off x="9694" y="1944564"/>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28" name="object 28"/>
          <p:cNvSpPr/>
          <p:nvPr/>
        </p:nvSpPr>
        <p:spPr>
          <a:xfrm>
            <a:off x="14542" y="2214558"/>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29" name="object 29"/>
          <p:cNvSpPr/>
          <p:nvPr/>
        </p:nvSpPr>
        <p:spPr>
          <a:xfrm>
            <a:off x="9694" y="2214558"/>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30" name="object 30"/>
          <p:cNvSpPr/>
          <p:nvPr/>
        </p:nvSpPr>
        <p:spPr>
          <a:xfrm>
            <a:off x="14542" y="2485079"/>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31" name="object 31"/>
          <p:cNvSpPr/>
          <p:nvPr/>
        </p:nvSpPr>
        <p:spPr>
          <a:xfrm>
            <a:off x="9694" y="2485079"/>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32" name="object 32"/>
          <p:cNvSpPr/>
          <p:nvPr/>
        </p:nvSpPr>
        <p:spPr>
          <a:xfrm>
            <a:off x="14542" y="2755073"/>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33" name="object 33"/>
          <p:cNvSpPr/>
          <p:nvPr/>
        </p:nvSpPr>
        <p:spPr>
          <a:xfrm>
            <a:off x="9694" y="2755073"/>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34" name="object 34"/>
          <p:cNvSpPr/>
          <p:nvPr/>
        </p:nvSpPr>
        <p:spPr>
          <a:xfrm>
            <a:off x="14542" y="3025068"/>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35" name="object 35"/>
          <p:cNvSpPr/>
          <p:nvPr/>
        </p:nvSpPr>
        <p:spPr>
          <a:xfrm>
            <a:off x="9694" y="3025068"/>
            <a:ext cx="9695180" cy="15875"/>
          </a:xfrm>
          <a:custGeom>
            <a:avLst/>
            <a:gdLst/>
            <a:ahLst/>
            <a:cxnLst/>
            <a:rect l="l" t="t" r="r" b="b"/>
            <a:pathLst>
              <a:path w="9695180" h="15875">
                <a:moveTo>
                  <a:pt x="0" y="15789"/>
                </a:moveTo>
                <a:lnTo>
                  <a:pt x="9694923" y="15789"/>
                </a:lnTo>
                <a:lnTo>
                  <a:pt x="9694923" y="0"/>
                </a:lnTo>
                <a:lnTo>
                  <a:pt x="0" y="0"/>
                </a:lnTo>
                <a:lnTo>
                  <a:pt x="0" y="15789"/>
                </a:lnTo>
                <a:close/>
              </a:path>
            </a:pathLst>
          </a:custGeom>
          <a:solidFill>
            <a:srgbClr val="000000"/>
          </a:solidFill>
        </p:spPr>
        <p:txBody>
          <a:bodyPr wrap="square" lIns="0" tIns="0" rIns="0" bIns="0" rtlCol="0"/>
          <a:lstStyle/>
          <a:p>
            <a:endParaRPr/>
          </a:p>
        </p:txBody>
      </p:sp>
      <p:sp>
        <p:nvSpPr>
          <p:cNvPr id="36" name="object 36"/>
          <p:cNvSpPr/>
          <p:nvPr/>
        </p:nvSpPr>
        <p:spPr>
          <a:xfrm>
            <a:off x="4847" y="1412469"/>
            <a:ext cx="0" cy="1891030"/>
          </a:xfrm>
          <a:custGeom>
            <a:avLst/>
            <a:gdLst/>
            <a:ahLst/>
            <a:cxnLst/>
            <a:rect l="l" t="t" r="r" b="b"/>
            <a:pathLst>
              <a:path h="1891029">
                <a:moveTo>
                  <a:pt x="0" y="0"/>
                </a:moveTo>
                <a:lnTo>
                  <a:pt x="0" y="1890490"/>
                </a:lnTo>
              </a:path>
            </a:pathLst>
          </a:custGeom>
          <a:ln w="9694">
            <a:solidFill>
              <a:srgbClr val="000000"/>
            </a:solidFill>
          </a:ln>
        </p:spPr>
        <p:txBody>
          <a:bodyPr wrap="square" lIns="0" tIns="0" rIns="0" bIns="0" rtlCol="0"/>
          <a:lstStyle/>
          <a:p>
            <a:endParaRPr/>
          </a:p>
        </p:txBody>
      </p:sp>
      <p:sp>
        <p:nvSpPr>
          <p:cNvPr id="37" name="object 37"/>
          <p:cNvSpPr/>
          <p:nvPr/>
        </p:nvSpPr>
        <p:spPr>
          <a:xfrm>
            <a:off x="4847" y="1404577"/>
            <a:ext cx="0" cy="1906905"/>
          </a:xfrm>
          <a:custGeom>
            <a:avLst/>
            <a:gdLst/>
            <a:ahLst/>
            <a:cxnLst/>
            <a:rect l="l" t="t" r="r" b="b"/>
            <a:pathLst>
              <a:path h="1906904">
                <a:moveTo>
                  <a:pt x="0" y="0"/>
                </a:moveTo>
                <a:lnTo>
                  <a:pt x="0" y="1906803"/>
                </a:lnTo>
              </a:path>
            </a:pathLst>
          </a:custGeom>
          <a:ln w="9694">
            <a:solidFill>
              <a:srgbClr val="000000"/>
            </a:solidFill>
          </a:ln>
        </p:spPr>
        <p:txBody>
          <a:bodyPr wrap="square" lIns="0" tIns="0" rIns="0" bIns="0" rtlCol="0"/>
          <a:lstStyle/>
          <a:p>
            <a:endParaRPr/>
          </a:p>
        </p:txBody>
      </p:sp>
      <p:sp>
        <p:nvSpPr>
          <p:cNvPr id="38" name="object 38"/>
          <p:cNvSpPr/>
          <p:nvPr/>
        </p:nvSpPr>
        <p:spPr>
          <a:xfrm>
            <a:off x="7050407" y="871912"/>
            <a:ext cx="0" cy="2431415"/>
          </a:xfrm>
          <a:custGeom>
            <a:avLst/>
            <a:gdLst/>
            <a:ahLst/>
            <a:cxnLst/>
            <a:rect l="l" t="t" r="r" b="b"/>
            <a:pathLst>
              <a:path h="2431415">
                <a:moveTo>
                  <a:pt x="0" y="0"/>
                </a:moveTo>
                <a:lnTo>
                  <a:pt x="0" y="2431047"/>
                </a:lnTo>
              </a:path>
            </a:pathLst>
          </a:custGeom>
          <a:ln w="9694">
            <a:solidFill>
              <a:srgbClr val="000000"/>
            </a:solidFill>
          </a:ln>
        </p:spPr>
        <p:txBody>
          <a:bodyPr wrap="square" lIns="0" tIns="0" rIns="0" bIns="0" rtlCol="0"/>
          <a:lstStyle/>
          <a:p>
            <a:endParaRPr/>
          </a:p>
        </p:txBody>
      </p:sp>
      <p:sp>
        <p:nvSpPr>
          <p:cNvPr id="39" name="object 39"/>
          <p:cNvSpPr/>
          <p:nvPr/>
        </p:nvSpPr>
        <p:spPr>
          <a:xfrm>
            <a:off x="7050471" y="864062"/>
            <a:ext cx="0" cy="2447925"/>
          </a:xfrm>
          <a:custGeom>
            <a:avLst/>
            <a:gdLst/>
            <a:ahLst/>
            <a:cxnLst/>
            <a:rect l="l" t="t" r="r" b="b"/>
            <a:pathLst>
              <a:path h="2447925">
                <a:moveTo>
                  <a:pt x="0" y="0"/>
                </a:moveTo>
                <a:lnTo>
                  <a:pt x="0" y="2447318"/>
                </a:lnTo>
              </a:path>
            </a:pathLst>
          </a:custGeom>
          <a:ln w="9694">
            <a:solidFill>
              <a:srgbClr val="000000"/>
            </a:solidFill>
          </a:ln>
        </p:spPr>
        <p:txBody>
          <a:bodyPr wrap="square" lIns="0" tIns="0" rIns="0" bIns="0" rtlCol="0"/>
          <a:lstStyle/>
          <a:p>
            <a:endParaRPr/>
          </a:p>
        </p:txBody>
      </p:sp>
      <p:sp>
        <p:nvSpPr>
          <p:cNvPr id="40" name="object 40"/>
          <p:cNvSpPr/>
          <p:nvPr/>
        </p:nvSpPr>
        <p:spPr>
          <a:xfrm>
            <a:off x="7186136"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41" name="object 41"/>
          <p:cNvSpPr/>
          <p:nvPr/>
        </p:nvSpPr>
        <p:spPr>
          <a:xfrm>
            <a:off x="7186200"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42" name="object 42"/>
          <p:cNvSpPr/>
          <p:nvPr/>
        </p:nvSpPr>
        <p:spPr>
          <a:xfrm>
            <a:off x="7322253"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43" name="object 43"/>
          <p:cNvSpPr/>
          <p:nvPr/>
        </p:nvSpPr>
        <p:spPr>
          <a:xfrm>
            <a:off x="7322317"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44" name="object 44"/>
          <p:cNvSpPr/>
          <p:nvPr/>
        </p:nvSpPr>
        <p:spPr>
          <a:xfrm>
            <a:off x="7457981"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45" name="object 45"/>
          <p:cNvSpPr/>
          <p:nvPr/>
        </p:nvSpPr>
        <p:spPr>
          <a:xfrm>
            <a:off x="7458046"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46" name="object 46"/>
          <p:cNvSpPr/>
          <p:nvPr/>
        </p:nvSpPr>
        <p:spPr>
          <a:xfrm>
            <a:off x="7661963"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47" name="object 47"/>
          <p:cNvSpPr/>
          <p:nvPr/>
        </p:nvSpPr>
        <p:spPr>
          <a:xfrm>
            <a:off x="7661898"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48" name="object 48"/>
          <p:cNvSpPr/>
          <p:nvPr/>
        </p:nvSpPr>
        <p:spPr>
          <a:xfrm>
            <a:off x="7865815"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49" name="object 49"/>
          <p:cNvSpPr/>
          <p:nvPr/>
        </p:nvSpPr>
        <p:spPr>
          <a:xfrm>
            <a:off x="7865879"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50" name="object 50"/>
          <p:cNvSpPr/>
          <p:nvPr/>
        </p:nvSpPr>
        <p:spPr>
          <a:xfrm>
            <a:off x="8069408"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51" name="object 51"/>
          <p:cNvSpPr/>
          <p:nvPr/>
        </p:nvSpPr>
        <p:spPr>
          <a:xfrm>
            <a:off x="8069473"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52" name="object 52"/>
          <p:cNvSpPr/>
          <p:nvPr/>
        </p:nvSpPr>
        <p:spPr>
          <a:xfrm>
            <a:off x="8273389"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53" name="object 53"/>
          <p:cNvSpPr/>
          <p:nvPr/>
        </p:nvSpPr>
        <p:spPr>
          <a:xfrm>
            <a:off x="8273325"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54" name="object 54"/>
          <p:cNvSpPr/>
          <p:nvPr/>
        </p:nvSpPr>
        <p:spPr>
          <a:xfrm>
            <a:off x="8476983"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55" name="object 55"/>
          <p:cNvSpPr/>
          <p:nvPr/>
        </p:nvSpPr>
        <p:spPr>
          <a:xfrm>
            <a:off x="8476918"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56" name="object 56"/>
          <p:cNvSpPr/>
          <p:nvPr/>
        </p:nvSpPr>
        <p:spPr>
          <a:xfrm>
            <a:off x="8680835"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57" name="object 57"/>
          <p:cNvSpPr/>
          <p:nvPr/>
        </p:nvSpPr>
        <p:spPr>
          <a:xfrm>
            <a:off x="8680770"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58" name="object 58"/>
          <p:cNvSpPr/>
          <p:nvPr/>
        </p:nvSpPr>
        <p:spPr>
          <a:xfrm>
            <a:off x="8884815"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59" name="object 59"/>
          <p:cNvSpPr/>
          <p:nvPr/>
        </p:nvSpPr>
        <p:spPr>
          <a:xfrm>
            <a:off x="8884751"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60" name="object 60"/>
          <p:cNvSpPr/>
          <p:nvPr/>
        </p:nvSpPr>
        <p:spPr>
          <a:xfrm>
            <a:off x="9088409"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61" name="object 61"/>
          <p:cNvSpPr/>
          <p:nvPr/>
        </p:nvSpPr>
        <p:spPr>
          <a:xfrm>
            <a:off x="9088345"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62" name="object 62"/>
          <p:cNvSpPr/>
          <p:nvPr/>
        </p:nvSpPr>
        <p:spPr>
          <a:xfrm>
            <a:off x="9292261"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63" name="object 63"/>
          <p:cNvSpPr/>
          <p:nvPr/>
        </p:nvSpPr>
        <p:spPr>
          <a:xfrm>
            <a:off x="9292325"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64" name="object 64"/>
          <p:cNvSpPr/>
          <p:nvPr/>
        </p:nvSpPr>
        <p:spPr>
          <a:xfrm>
            <a:off x="9496242" y="1157801"/>
            <a:ext cx="0" cy="2145665"/>
          </a:xfrm>
          <a:custGeom>
            <a:avLst/>
            <a:gdLst/>
            <a:ahLst/>
            <a:cxnLst/>
            <a:rect l="l" t="t" r="r" b="b"/>
            <a:pathLst>
              <a:path h="2145665">
                <a:moveTo>
                  <a:pt x="0" y="0"/>
                </a:moveTo>
                <a:lnTo>
                  <a:pt x="0" y="2145158"/>
                </a:lnTo>
              </a:path>
            </a:pathLst>
          </a:custGeom>
          <a:ln w="9694">
            <a:solidFill>
              <a:srgbClr val="000000"/>
            </a:solidFill>
          </a:ln>
        </p:spPr>
        <p:txBody>
          <a:bodyPr wrap="square" lIns="0" tIns="0" rIns="0" bIns="0" rtlCol="0"/>
          <a:lstStyle/>
          <a:p>
            <a:endParaRPr/>
          </a:p>
        </p:txBody>
      </p:sp>
      <p:sp>
        <p:nvSpPr>
          <p:cNvPr id="65" name="object 65"/>
          <p:cNvSpPr/>
          <p:nvPr/>
        </p:nvSpPr>
        <p:spPr>
          <a:xfrm>
            <a:off x="9496177" y="1149741"/>
            <a:ext cx="0" cy="2162175"/>
          </a:xfrm>
          <a:custGeom>
            <a:avLst/>
            <a:gdLst/>
            <a:ahLst/>
            <a:cxnLst/>
            <a:rect l="l" t="t" r="r" b="b"/>
            <a:pathLst>
              <a:path h="2162175">
                <a:moveTo>
                  <a:pt x="0" y="0"/>
                </a:moveTo>
                <a:lnTo>
                  <a:pt x="0" y="2161639"/>
                </a:lnTo>
              </a:path>
            </a:pathLst>
          </a:custGeom>
          <a:ln w="9694">
            <a:solidFill>
              <a:srgbClr val="000000"/>
            </a:solidFill>
          </a:ln>
        </p:spPr>
        <p:txBody>
          <a:bodyPr wrap="square" lIns="0" tIns="0" rIns="0" bIns="0" rtlCol="0"/>
          <a:lstStyle/>
          <a:p>
            <a:endParaRPr/>
          </a:p>
        </p:txBody>
      </p:sp>
      <p:sp>
        <p:nvSpPr>
          <p:cNvPr id="66" name="object 66"/>
          <p:cNvSpPr/>
          <p:nvPr/>
        </p:nvSpPr>
        <p:spPr>
          <a:xfrm>
            <a:off x="14542" y="3295065"/>
            <a:ext cx="9685655" cy="15875"/>
          </a:xfrm>
          <a:custGeom>
            <a:avLst/>
            <a:gdLst/>
            <a:ahLst/>
            <a:cxnLst/>
            <a:rect l="l" t="t" r="r" b="b"/>
            <a:pathLst>
              <a:path w="9685655" h="15875">
                <a:moveTo>
                  <a:pt x="0" y="15789"/>
                </a:moveTo>
                <a:lnTo>
                  <a:pt x="9685293" y="15789"/>
                </a:lnTo>
                <a:lnTo>
                  <a:pt x="9685293" y="0"/>
                </a:lnTo>
                <a:lnTo>
                  <a:pt x="0" y="0"/>
                </a:lnTo>
                <a:lnTo>
                  <a:pt x="0" y="15789"/>
                </a:lnTo>
                <a:close/>
              </a:path>
            </a:pathLst>
          </a:custGeom>
          <a:solidFill>
            <a:srgbClr val="000000"/>
          </a:solidFill>
        </p:spPr>
        <p:txBody>
          <a:bodyPr wrap="square" lIns="0" tIns="0" rIns="0" bIns="0" rtlCol="0"/>
          <a:lstStyle/>
          <a:p>
            <a:endParaRPr/>
          </a:p>
        </p:txBody>
      </p:sp>
      <p:sp>
        <p:nvSpPr>
          <p:cNvPr id="67" name="object 67"/>
          <p:cNvSpPr/>
          <p:nvPr/>
        </p:nvSpPr>
        <p:spPr>
          <a:xfrm>
            <a:off x="9694" y="3295065"/>
            <a:ext cx="9695180" cy="16510"/>
          </a:xfrm>
          <a:custGeom>
            <a:avLst/>
            <a:gdLst/>
            <a:ahLst/>
            <a:cxnLst/>
            <a:rect l="l" t="t" r="r" b="b"/>
            <a:pathLst>
              <a:path w="9695180" h="16510">
                <a:moveTo>
                  <a:pt x="0" y="16315"/>
                </a:moveTo>
                <a:lnTo>
                  <a:pt x="9694923" y="16315"/>
                </a:lnTo>
                <a:lnTo>
                  <a:pt x="9694923" y="0"/>
                </a:lnTo>
                <a:lnTo>
                  <a:pt x="0" y="0"/>
                </a:lnTo>
                <a:lnTo>
                  <a:pt x="0" y="16315"/>
                </a:lnTo>
                <a:close/>
              </a:path>
            </a:pathLst>
          </a:custGeom>
          <a:solidFill>
            <a:srgbClr val="000000"/>
          </a:solidFill>
        </p:spPr>
        <p:txBody>
          <a:bodyPr wrap="square" lIns="0" tIns="0" rIns="0" bIns="0" rtlCol="0"/>
          <a:lstStyle/>
          <a:p>
            <a:endParaRPr/>
          </a:p>
        </p:txBody>
      </p:sp>
      <p:sp>
        <p:nvSpPr>
          <p:cNvPr id="68" name="object 68"/>
          <p:cNvSpPr/>
          <p:nvPr/>
        </p:nvSpPr>
        <p:spPr>
          <a:xfrm>
            <a:off x="9699835" y="887702"/>
            <a:ext cx="0" cy="2415540"/>
          </a:xfrm>
          <a:custGeom>
            <a:avLst/>
            <a:gdLst/>
            <a:ahLst/>
            <a:cxnLst/>
            <a:rect l="l" t="t" r="r" b="b"/>
            <a:pathLst>
              <a:path h="2415540">
                <a:moveTo>
                  <a:pt x="0" y="0"/>
                </a:moveTo>
                <a:lnTo>
                  <a:pt x="0" y="2415258"/>
                </a:lnTo>
              </a:path>
            </a:pathLst>
          </a:custGeom>
          <a:ln w="9694">
            <a:solidFill>
              <a:srgbClr val="000000"/>
            </a:solidFill>
          </a:ln>
        </p:spPr>
        <p:txBody>
          <a:bodyPr wrap="square" lIns="0" tIns="0" rIns="0" bIns="0" rtlCol="0"/>
          <a:lstStyle/>
          <a:p>
            <a:endParaRPr/>
          </a:p>
        </p:txBody>
      </p:sp>
      <p:sp>
        <p:nvSpPr>
          <p:cNvPr id="69" name="object 69"/>
          <p:cNvSpPr/>
          <p:nvPr/>
        </p:nvSpPr>
        <p:spPr>
          <a:xfrm>
            <a:off x="9699771" y="879852"/>
            <a:ext cx="0" cy="2432050"/>
          </a:xfrm>
          <a:custGeom>
            <a:avLst/>
            <a:gdLst/>
            <a:ahLst/>
            <a:cxnLst/>
            <a:rect l="l" t="t" r="r" b="b"/>
            <a:pathLst>
              <a:path h="2432050">
                <a:moveTo>
                  <a:pt x="0" y="0"/>
                </a:moveTo>
                <a:lnTo>
                  <a:pt x="0" y="2431529"/>
                </a:lnTo>
              </a:path>
            </a:pathLst>
          </a:custGeom>
          <a:ln w="9694">
            <a:solidFill>
              <a:srgbClr val="000000"/>
            </a:solidFill>
          </a:ln>
        </p:spPr>
        <p:txBody>
          <a:bodyPr wrap="square" lIns="0" tIns="0" rIns="0" bIns="0" rtlCol="0"/>
          <a:lstStyle/>
          <a:p>
            <a:endParaRPr/>
          </a:p>
        </p:txBody>
      </p:sp>
      <p:sp>
        <p:nvSpPr>
          <p:cNvPr id="70" name="object 70"/>
          <p:cNvSpPr/>
          <p:nvPr/>
        </p:nvSpPr>
        <p:spPr>
          <a:xfrm>
            <a:off x="8078723" y="601980"/>
            <a:ext cx="228600" cy="3024505"/>
          </a:xfrm>
          <a:custGeom>
            <a:avLst/>
            <a:gdLst/>
            <a:ahLst/>
            <a:cxnLst/>
            <a:rect l="l" t="t" r="r" b="b"/>
            <a:pathLst>
              <a:path w="228600" h="3024504">
                <a:moveTo>
                  <a:pt x="152400" y="190500"/>
                </a:moveTo>
                <a:lnTo>
                  <a:pt x="76200" y="190500"/>
                </a:lnTo>
                <a:lnTo>
                  <a:pt x="76200" y="3024378"/>
                </a:lnTo>
                <a:lnTo>
                  <a:pt x="152400" y="3024378"/>
                </a:lnTo>
                <a:lnTo>
                  <a:pt x="152400" y="190500"/>
                </a:lnTo>
                <a:close/>
              </a:path>
              <a:path w="228600" h="3024504">
                <a:moveTo>
                  <a:pt x="114300" y="0"/>
                </a:moveTo>
                <a:lnTo>
                  <a:pt x="0" y="228600"/>
                </a:lnTo>
                <a:lnTo>
                  <a:pt x="76200" y="228600"/>
                </a:lnTo>
                <a:lnTo>
                  <a:pt x="76200" y="190500"/>
                </a:lnTo>
                <a:lnTo>
                  <a:pt x="209550" y="190500"/>
                </a:lnTo>
                <a:lnTo>
                  <a:pt x="114300" y="0"/>
                </a:lnTo>
                <a:close/>
              </a:path>
              <a:path w="228600" h="3024504">
                <a:moveTo>
                  <a:pt x="209550" y="190500"/>
                </a:moveTo>
                <a:lnTo>
                  <a:pt x="152400" y="190500"/>
                </a:lnTo>
                <a:lnTo>
                  <a:pt x="152400" y="228600"/>
                </a:lnTo>
                <a:lnTo>
                  <a:pt x="228600" y="228600"/>
                </a:lnTo>
                <a:lnTo>
                  <a:pt x="209550" y="190500"/>
                </a:lnTo>
                <a:close/>
              </a:path>
            </a:pathLst>
          </a:custGeom>
          <a:solidFill>
            <a:srgbClr val="C00000"/>
          </a:solidFill>
        </p:spPr>
        <p:txBody>
          <a:bodyPr wrap="square" lIns="0" tIns="0" rIns="0" bIns="0" rtlCol="0"/>
          <a:lstStyle/>
          <a:p>
            <a:endParaRPr/>
          </a:p>
        </p:txBody>
      </p:sp>
      <p:sp>
        <p:nvSpPr>
          <p:cNvPr id="71" name="object 71"/>
          <p:cNvSpPr/>
          <p:nvPr/>
        </p:nvSpPr>
        <p:spPr>
          <a:xfrm>
            <a:off x="7870697" y="16001"/>
            <a:ext cx="647700" cy="576580"/>
          </a:xfrm>
          <a:custGeom>
            <a:avLst/>
            <a:gdLst/>
            <a:ahLst/>
            <a:cxnLst/>
            <a:rect l="l" t="t" r="r" b="b"/>
            <a:pathLst>
              <a:path w="647700" h="576580">
                <a:moveTo>
                  <a:pt x="323850" y="0"/>
                </a:moveTo>
                <a:lnTo>
                  <a:pt x="271329" y="3768"/>
                </a:lnTo>
                <a:lnTo>
                  <a:pt x="221504" y="14679"/>
                </a:lnTo>
                <a:lnTo>
                  <a:pt x="175040" y="32140"/>
                </a:lnTo>
                <a:lnTo>
                  <a:pt x="132606" y="55558"/>
                </a:lnTo>
                <a:lnTo>
                  <a:pt x="94869" y="84343"/>
                </a:lnTo>
                <a:lnTo>
                  <a:pt x="62496" y="117902"/>
                </a:lnTo>
                <a:lnTo>
                  <a:pt x="36155" y="155643"/>
                </a:lnTo>
                <a:lnTo>
                  <a:pt x="16514" y="196973"/>
                </a:lnTo>
                <a:lnTo>
                  <a:pt x="4239" y="241302"/>
                </a:lnTo>
                <a:lnTo>
                  <a:pt x="0" y="288036"/>
                </a:lnTo>
                <a:lnTo>
                  <a:pt x="4239" y="334769"/>
                </a:lnTo>
                <a:lnTo>
                  <a:pt x="16514" y="379098"/>
                </a:lnTo>
                <a:lnTo>
                  <a:pt x="36155" y="420428"/>
                </a:lnTo>
                <a:lnTo>
                  <a:pt x="62496" y="458169"/>
                </a:lnTo>
                <a:lnTo>
                  <a:pt x="94869" y="491728"/>
                </a:lnTo>
                <a:lnTo>
                  <a:pt x="132606" y="520513"/>
                </a:lnTo>
                <a:lnTo>
                  <a:pt x="175040" y="543931"/>
                </a:lnTo>
                <a:lnTo>
                  <a:pt x="221504" y="561392"/>
                </a:lnTo>
                <a:lnTo>
                  <a:pt x="271329" y="572303"/>
                </a:lnTo>
                <a:lnTo>
                  <a:pt x="323850" y="576072"/>
                </a:lnTo>
                <a:lnTo>
                  <a:pt x="376370" y="572303"/>
                </a:lnTo>
                <a:lnTo>
                  <a:pt x="426195" y="561392"/>
                </a:lnTo>
                <a:lnTo>
                  <a:pt x="472659" y="543931"/>
                </a:lnTo>
                <a:lnTo>
                  <a:pt x="515093" y="520513"/>
                </a:lnTo>
                <a:lnTo>
                  <a:pt x="552830" y="491728"/>
                </a:lnTo>
                <a:lnTo>
                  <a:pt x="585203" y="458169"/>
                </a:lnTo>
                <a:lnTo>
                  <a:pt x="611544" y="420428"/>
                </a:lnTo>
                <a:lnTo>
                  <a:pt x="631185" y="379098"/>
                </a:lnTo>
                <a:lnTo>
                  <a:pt x="643460" y="334769"/>
                </a:lnTo>
                <a:lnTo>
                  <a:pt x="647700" y="288036"/>
                </a:lnTo>
                <a:lnTo>
                  <a:pt x="643460" y="241302"/>
                </a:lnTo>
                <a:lnTo>
                  <a:pt x="631185" y="196973"/>
                </a:lnTo>
                <a:lnTo>
                  <a:pt x="611544" y="155643"/>
                </a:lnTo>
                <a:lnTo>
                  <a:pt x="585203" y="117902"/>
                </a:lnTo>
                <a:lnTo>
                  <a:pt x="552830" y="84343"/>
                </a:lnTo>
                <a:lnTo>
                  <a:pt x="515093" y="55558"/>
                </a:lnTo>
                <a:lnTo>
                  <a:pt x="472659" y="32140"/>
                </a:lnTo>
                <a:lnTo>
                  <a:pt x="426195" y="14679"/>
                </a:lnTo>
                <a:lnTo>
                  <a:pt x="376370" y="3768"/>
                </a:lnTo>
                <a:lnTo>
                  <a:pt x="323850" y="0"/>
                </a:lnTo>
                <a:close/>
              </a:path>
            </a:pathLst>
          </a:custGeom>
          <a:solidFill>
            <a:srgbClr val="C00000"/>
          </a:solidFill>
        </p:spPr>
        <p:txBody>
          <a:bodyPr wrap="square" lIns="0" tIns="0" rIns="0" bIns="0" rtlCol="0"/>
          <a:lstStyle/>
          <a:p>
            <a:endParaRPr/>
          </a:p>
        </p:txBody>
      </p:sp>
      <p:sp>
        <p:nvSpPr>
          <p:cNvPr id="72" name="object 72"/>
          <p:cNvSpPr/>
          <p:nvPr/>
        </p:nvSpPr>
        <p:spPr>
          <a:xfrm>
            <a:off x="7870697" y="16001"/>
            <a:ext cx="647700" cy="576580"/>
          </a:xfrm>
          <a:custGeom>
            <a:avLst/>
            <a:gdLst/>
            <a:ahLst/>
            <a:cxnLst/>
            <a:rect l="l" t="t" r="r" b="b"/>
            <a:pathLst>
              <a:path w="647700" h="576580">
                <a:moveTo>
                  <a:pt x="0" y="288036"/>
                </a:moveTo>
                <a:lnTo>
                  <a:pt x="4239" y="241302"/>
                </a:lnTo>
                <a:lnTo>
                  <a:pt x="16514" y="196973"/>
                </a:lnTo>
                <a:lnTo>
                  <a:pt x="36155" y="155643"/>
                </a:lnTo>
                <a:lnTo>
                  <a:pt x="62496" y="117902"/>
                </a:lnTo>
                <a:lnTo>
                  <a:pt x="94869" y="84343"/>
                </a:lnTo>
                <a:lnTo>
                  <a:pt x="132606" y="55558"/>
                </a:lnTo>
                <a:lnTo>
                  <a:pt x="175040" y="32140"/>
                </a:lnTo>
                <a:lnTo>
                  <a:pt x="221504" y="14679"/>
                </a:lnTo>
                <a:lnTo>
                  <a:pt x="271329" y="3768"/>
                </a:lnTo>
                <a:lnTo>
                  <a:pt x="323850" y="0"/>
                </a:lnTo>
                <a:lnTo>
                  <a:pt x="376370" y="3768"/>
                </a:lnTo>
                <a:lnTo>
                  <a:pt x="426195" y="14679"/>
                </a:lnTo>
                <a:lnTo>
                  <a:pt x="472659" y="32140"/>
                </a:lnTo>
                <a:lnTo>
                  <a:pt x="515093" y="55558"/>
                </a:lnTo>
                <a:lnTo>
                  <a:pt x="552830" y="84343"/>
                </a:lnTo>
                <a:lnTo>
                  <a:pt x="585203" y="117902"/>
                </a:lnTo>
                <a:lnTo>
                  <a:pt x="611544" y="155643"/>
                </a:lnTo>
                <a:lnTo>
                  <a:pt x="631185" y="196973"/>
                </a:lnTo>
                <a:lnTo>
                  <a:pt x="643460" y="241302"/>
                </a:lnTo>
                <a:lnTo>
                  <a:pt x="647700" y="288036"/>
                </a:lnTo>
                <a:lnTo>
                  <a:pt x="643460" y="334769"/>
                </a:lnTo>
                <a:lnTo>
                  <a:pt x="631185" y="379098"/>
                </a:lnTo>
                <a:lnTo>
                  <a:pt x="611544" y="420428"/>
                </a:lnTo>
                <a:lnTo>
                  <a:pt x="585203" y="458169"/>
                </a:lnTo>
                <a:lnTo>
                  <a:pt x="552830" y="491728"/>
                </a:lnTo>
                <a:lnTo>
                  <a:pt x="515093" y="520513"/>
                </a:lnTo>
                <a:lnTo>
                  <a:pt x="472659" y="543931"/>
                </a:lnTo>
                <a:lnTo>
                  <a:pt x="426195" y="561392"/>
                </a:lnTo>
                <a:lnTo>
                  <a:pt x="376370" y="572303"/>
                </a:lnTo>
                <a:lnTo>
                  <a:pt x="323850" y="576072"/>
                </a:lnTo>
                <a:lnTo>
                  <a:pt x="271329" y="572303"/>
                </a:lnTo>
                <a:lnTo>
                  <a:pt x="221504" y="561392"/>
                </a:lnTo>
                <a:lnTo>
                  <a:pt x="175040" y="543931"/>
                </a:lnTo>
                <a:lnTo>
                  <a:pt x="132606" y="520513"/>
                </a:lnTo>
                <a:lnTo>
                  <a:pt x="94869" y="491728"/>
                </a:lnTo>
                <a:lnTo>
                  <a:pt x="62496" y="458169"/>
                </a:lnTo>
                <a:lnTo>
                  <a:pt x="36155" y="420428"/>
                </a:lnTo>
                <a:lnTo>
                  <a:pt x="16514" y="379098"/>
                </a:lnTo>
                <a:lnTo>
                  <a:pt x="4239" y="334769"/>
                </a:lnTo>
                <a:lnTo>
                  <a:pt x="0" y="288036"/>
                </a:lnTo>
                <a:close/>
              </a:path>
            </a:pathLst>
          </a:custGeom>
          <a:ln w="28956">
            <a:solidFill>
              <a:srgbClr val="C00000"/>
            </a:solidFill>
          </a:ln>
        </p:spPr>
        <p:txBody>
          <a:bodyPr wrap="square" lIns="0" tIns="0" rIns="0" bIns="0" rtlCol="0"/>
          <a:lstStyle/>
          <a:p>
            <a:endParaRPr/>
          </a:p>
        </p:txBody>
      </p:sp>
      <p:sp>
        <p:nvSpPr>
          <p:cNvPr id="73" name="object 73"/>
          <p:cNvSpPr txBox="1"/>
          <p:nvPr/>
        </p:nvSpPr>
        <p:spPr>
          <a:xfrm>
            <a:off x="7949310" y="180340"/>
            <a:ext cx="410845" cy="360680"/>
          </a:xfrm>
          <a:prstGeom prst="rect">
            <a:avLst/>
          </a:prstGeom>
        </p:spPr>
        <p:txBody>
          <a:bodyPr vert="horz" wrap="square" lIns="0" tIns="0" rIns="0" bIns="0" rtlCol="0">
            <a:spAutoFit/>
          </a:bodyPr>
          <a:lstStyle/>
          <a:p>
            <a:pPr marL="12700">
              <a:lnSpc>
                <a:spcPct val="100000"/>
              </a:lnSpc>
            </a:pPr>
            <a:r>
              <a:rPr sz="2000" spc="-5" dirty="0">
                <a:solidFill>
                  <a:srgbClr val="FFFFFF"/>
                </a:solidFill>
                <a:latin typeface="Sakkal Majalla"/>
                <a:cs typeface="Sakkal Majalla"/>
              </a:rPr>
              <a:t>Now</a:t>
            </a:r>
            <a:endParaRPr sz="2000">
              <a:latin typeface="Sakkal Majalla"/>
              <a:cs typeface="Sakkal Majalla"/>
            </a:endParaRPr>
          </a:p>
        </p:txBody>
      </p:sp>
      <p:sp>
        <p:nvSpPr>
          <p:cNvPr id="76" name="object 76"/>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74" name="object 74"/>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dirty="0"/>
              <a:t>Projet</a:t>
            </a:r>
            <a:r>
              <a:rPr spc="-25" dirty="0"/>
              <a:t> </a:t>
            </a:r>
            <a:r>
              <a:rPr dirty="0"/>
              <a:t>timing</a:t>
            </a:r>
            <a:r>
              <a:rPr spc="-40" dirty="0"/>
              <a:t> </a:t>
            </a:r>
            <a:r>
              <a:rPr spc="5" dirty="0"/>
              <a:t>and</a:t>
            </a:r>
            <a:r>
              <a:rPr spc="-25" dirty="0"/>
              <a:t> </a:t>
            </a:r>
            <a:r>
              <a:rPr spc="-5" dirty="0"/>
              <a:t>nex</a:t>
            </a:r>
            <a:r>
              <a:rPr dirty="0"/>
              <a:t>t</a:t>
            </a:r>
            <a:r>
              <a:rPr spc="-15" dirty="0"/>
              <a:t> </a:t>
            </a:r>
            <a:r>
              <a:rPr spc="-5" dirty="0"/>
              <a:t>steps</a:t>
            </a:r>
          </a:p>
        </p:txBody>
      </p:sp>
      <p:sp>
        <p:nvSpPr>
          <p:cNvPr id="75" name="object 75"/>
          <p:cNvSpPr txBox="1"/>
          <p:nvPr/>
        </p:nvSpPr>
        <p:spPr>
          <a:xfrm>
            <a:off x="-8737" y="1423475"/>
            <a:ext cx="9439910" cy="3791585"/>
          </a:xfrm>
          <a:prstGeom prst="rect">
            <a:avLst/>
          </a:prstGeom>
        </p:spPr>
        <p:txBody>
          <a:bodyPr vert="horz" wrap="square" lIns="0" tIns="0" rIns="0" bIns="0" rtlCol="0">
            <a:spAutoFit/>
          </a:bodyPr>
          <a:lstStyle/>
          <a:p>
            <a:pPr marL="57150">
              <a:lnSpc>
                <a:spcPct val="100000"/>
              </a:lnSpc>
              <a:buFont typeface="Arial"/>
              <a:buAutoNum type="arabicPlain"/>
              <a:tabLst>
                <a:tab pos="173990" algn="l"/>
              </a:tabLst>
            </a:pPr>
            <a:r>
              <a:rPr sz="1600" b="1" spc="-470" dirty="0">
                <a:latin typeface="Arial"/>
                <a:cs typeface="Arial"/>
              </a:rPr>
              <a:t>C</a:t>
            </a:r>
            <a:r>
              <a:rPr sz="1600" b="1" spc="-370" dirty="0">
                <a:latin typeface="Arial"/>
                <a:cs typeface="Arial"/>
              </a:rPr>
              <a:t>on</a:t>
            </a:r>
            <a:r>
              <a:rPr sz="1600" b="1" spc="-360" dirty="0">
                <a:latin typeface="Arial"/>
                <a:cs typeface="Arial"/>
              </a:rPr>
              <a:t>c</a:t>
            </a:r>
            <a:r>
              <a:rPr sz="1600" b="1" spc="-285" dirty="0">
                <a:latin typeface="Arial"/>
                <a:cs typeface="Arial"/>
              </a:rPr>
              <a:t>ept</a:t>
            </a:r>
            <a:r>
              <a:rPr sz="1600" b="1" spc="-170" dirty="0">
                <a:latin typeface="Arial"/>
                <a:cs typeface="Arial"/>
              </a:rPr>
              <a:t> </a:t>
            </a:r>
            <a:r>
              <a:rPr sz="1600" b="1" spc="-434" dirty="0">
                <a:latin typeface="Arial"/>
                <a:cs typeface="Arial"/>
              </a:rPr>
              <a:t>s</a:t>
            </a:r>
            <a:r>
              <a:rPr sz="1600" b="1" spc="-285" dirty="0">
                <a:latin typeface="Arial"/>
                <a:cs typeface="Arial"/>
              </a:rPr>
              <a:t>e</a:t>
            </a:r>
            <a:r>
              <a:rPr sz="1600" b="1" spc="-145" dirty="0">
                <a:latin typeface="Arial"/>
                <a:cs typeface="Arial"/>
              </a:rPr>
              <a:t>l</a:t>
            </a:r>
            <a:r>
              <a:rPr sz="1600" b="1" spc="-285" dirty="0">
                <a:latin typeface="Arial"/>
                <a:cs typeface="Arial"/>
              </a:rPr>
              <a:t>e</a:t>
            </a:r>
            <a:r>
              <a:rPr sz="1600" b="1" spc="-360" dirty="0">
                <a:latin typeface="Arial"/>
                <a:cs typeface="Arial"/>
              </a:rPr>
              <a:t>c</a:t>
            </a:r>
            <a:r>
              <a:rPr sz="1600" b="1" spc="-229" dirty="0">
                <a:latin typeface="Arial"/>
                <a:cs typeface="Arial"/>
              </a:rPr>
              <a:t>t</a:t>
            </a:r>
            <a:r>
              <a:rPr sz="1600" b="1" spc="-145" dirty="0">
                <a:latin typeface="Arial"/>
                <a:cs typeface="Arial"/>
              </a:rPr>
              <a:t>i</a:t>
            </a:r>
            <a:r>
              <a:rPr sz="1600" b="1" spc="-370" dirty="0">
                <a:latin typeface="Arial"/>
                <a:cs typeface="Arial"/>
              </a:rPr>
              <a:t>on</a:t>
            </a:r>
            <a:r>
              <a:rPr sz="1600" b="1" spc="-145" dirty="0">
                <a:latin typeface="Arial"/>
                <a:cs typeface="Arial"/>
              </a:rPr>
              <a:t> </a:t>
            </a:r>
            <a:r>
              <a:rPr sz="1600" b="1" spc="-229" dirty="0">
                <a:latin typeface="Arial"/>
                <a:cs typeface="Arial"/>
              </a:rPr>
              <a:t>(</a:t>
            </a:r>
            <a:r>
              <a:rPr sz="1600" b="1" spc="-370" dirty="0">
                <a:latin typeface="Arial"/>
                <a:cs typeface="Arial"/>
              </a:rPr>
              <a:t>d</a:t>
            </a:r>
            <a:r>
              <a:rPr sz="1600" b="1" spc="-285" dirty="0">
                <a:latin typeface="Arial"/>
                <a:cs typeface="Arial"/>
              </a:rPr>
              <a:t>e</a:t>
            </a:r>
            <a:r>
              <a:rPr sz="1600" b="1" spc="-229" dirty="0">
                <a:latin typeface="Arial"/>
                <a:cs typeface="Arial"/>
              </a:rPr>
              <a:t>f</a:t>
            </a:r>
            <a:r>
              <a:rPr sz="1600" b="1" spc="-145" dirty="0">
                <a:latin typeface="Arial"/>
                <a:cs typeface="Arial"/>
              </a:rPr>
              <a:t>i</a:t>
            </a:r>
            <a:r>
              <a:rPr sz="1600" b="1" spc="-370" dirty="0">
                <a:latin typeface="Arial"/>
                <a:cs typeface="Arial"/>
              </a:rPr>
              <a:t>n</a:t>
            </a:r>
            <a:r>
              <a:rPr sz="1600" b="1" spc="-145" dirty="0">
                <a:latin typeface="Arial"/>
                <a:cs typeface="Arial"/>
              </a:rPr>
              <a:t>i</a:t>
            </a:r>
            <a:r>
              <a:rPr sz="1600" b="1" spc="-229" dirty="0">
                <a:latin typeface="Arial"/>
                <a:cs typeface="Arial"/>
              </a:rPr>
              <a:t>t</a:t>
            </a:r>
            <a:r>
              <a:rPr sz="1600" b="1" spc="-145" dirty="0">
                <a:latin typeface="Arial"/>
                <a:cs typeface="Arial"/>
              </a:rPr>
              <a:t>i</a:t>
            </a:r>
            <a:r>
              <a:rPr sz="1600" b="1" spc="-370" dirty="0">
                <a:latin typeface="Arial"/>
                <a:cs typeface="Arial"/>
              </a:rPr>
              <a:t>on</a:t>
            </a:r>
            <a:r>
              <a:rPr sz="1600" b="1" spc="-145" dirty="0">
                <a:latin typeface="Arial"/>
                <a:cs typeface="Arial"/>
              </a:rPr>
              <a:t> </a:t>
            </a:r>
            <a:r>
              <a:rPr sz="1600" b="1" spc="-285" dirty="0">
                <a:latin typeface="Arial"/>
                <a:cs typeface="Arial"/>
              </a:rPr>
              <a:t>of</a:t>
            </a:r>
            <a:r>
              <a:rPr sz="1600" b="1" spc="-170" dirty="0">
                <a:latin typeface="Arial"/>
                <a:cs typeface="Arial"/>
              </a:rPr>
              <a:t> </a:t>
            </a:r>
            <a:r>
              <a:rPr sz="1600" b="1" spc="-229" dirty="0">
                <a:latin typeface="Arial"/>
                <a:cs typeface="Arial"/>
              </a:rPr>
              <a:t>t</a:t>
            </a:r>
            <a:r>
              <a:rPr sz="1600" b="1" spc="-350" dirty="0">
                <a:latin typeface="Arial"/>
                <a:cs typeface="Arial"/>
              </a:rPr>
              <a:t>he</a:t>
            </a:r>
            <a:r>
              <a:rPr sz="1600" b="1" spc="-90" dirty="0">
                <a:latin typeface="Arial"/>
                <a:cs typeface="Arial"/>
              </a:rPr>
              <a:t> </a:t>
            </a:r>
            <a:r>
              <a:rPr sz="1600" b="1" spc="-245" dirty="0">
                <a:latin typeface="Arial"/>
                <a:cs typeface="Arial"/>
              </a:rPr>
              <a:t>r</a:t>
            </a:r>
            <a:r>
              <a:rPr sz="1600" b="1" spc="-285" dirty="0">
                <a:latin typeface="Arial"/>
                <a:cs typeface="Arial"/>
              </a:rPr>
              <a:t>e</a:t>
            </a:r>
            <a:r>
              <a:rPr sz="1600" b="1" spc="-229" dirty="0">
                <a:latin typeface="Arial"/>
                <a:cs typeface="Arial"/>
              </a:rPr>
              <a:t>f</a:t>
            </a:r>
            <a:r>
              <a:rPr sz="1600" b="1" spc="-285" dirty="0">
                <a:latin typeface="Arial"/>
                <a:cs typeface="Arial"/>
              </a:rPr>
              <a:t>e</a:t>
            </a:r>
            <a:r>
              <a:rPr sz="1600" b="1" spc="-245" dirty="0">
                <a:latin typeface="Arial"/>
                <a:cs typeface="Arial"/>
              </a:rPr>
              <a:t>r</a:t>
            </a:r>
            <a:r>
              <a:rPr sz="1600" b="1" spc="-285" dirty="0">
                <a:latin typeface="Arial"/>
                <a:cs typeface="Arial"/>
              </a:rPr>
              <a:t>e</a:t>
            </a:r>
            <a:r>
              <a:rPr sz="1600" b="1" spc="-370" dirty="0">
                <a:latin typeface="Arial"/>
                <a:cs typeface="Arial"/>
              </a:rPr>
              <a:t>n</a:t>
            </a:r>
            <a:r>
              <a:rPr sz="1600" b="1" spc="-360" dirty="0">
                <a:latin typeface="Arial"/>
                <a:cs typeface="Arial"/>
              </a:rPr>
              <a:t>c</a:t>
            </a:r>
            <a:r>
              <a:rPr sz="1600" b="1" spc="-335" dirty="0">
                <a:latin typeface="Arial"/>
                <a:cs typeface="Arial"/>
              </a:rPr>
              <a:t>e</a:t>
            </a:r>
            <a:r>
              <a:rPr sz="1600" b="1" spc="-90" dirty="0">
                <a:latin typeface="Arial"/>
                <a:cs typeface="Arial"/>
              </a:rPr>
              <a:t> </a:t>
            </a:r>
            <a:r>
              <a:rPr sz="1600" b="1" spc="-360" dirty="0">
                <a:latin typeface="Arial"/>
                <a:cs typeface="Arial"/>
              </a:rPr>
              <a:t>v</a:t>
            </a:r>
            <a:r>
              <a:rPr sz="1600" b="1" spc="-285" dirty="0">
                <a:latin typeface="Arial"/>
                <a:cs typeface="Arial"/>
              </a:rPr>
              <a:t>e</a:t>
            </a:r>
            <a:r>
              <a:rPr sz="1600" b="1" spc="-370" dirty="0">
                <a:latin typeface="Arial"/>
                <a:cs typeface="Arial"/>
              </a:rPr>
              <a:t>h</a:t>
            </a:r>
            <a:r>
              <a:rPr sz="1600" b="1" spc="-145" dirty="0">
                <a:latin typeface="Arial"/>
                <a:cs typeface="Arial"/>
              </a:rPr>
              <a:t>i</a:t>
            </a:r>
            <a:r>
              <a:rPr sz="1600" b="1" spc="-360" dirty="0">
                <a:latin typeface="Arial"/>
                <a:cs typeface="Arial"/>
              </a:rPr>
              <a:t>c</a:t>
            </a:r>
            <a:r>
              <a:rPr sz="1600" b="1" spc="-145" dirty="0">
                <a:latin typeface="Arial"/>
                <a:cs typeface="Arial"/>
              </a:rPr>
              <a:t>l</a:t>
            </a:r>
            <a:r>
              <a:rPr sz="1600" b="1" spc="-285" dirty="0">
                <a:latin typeface="Arial"/>
                <a:cs typeface="Arial"/>
              </a:rPr>
              <a:t>e</a:t>
            </a:r>
            <a:r>
              <a:rPr sz="1600" b="1" spc="-170" dirty="0">
                <a:latin typeface="Arial"/>
                <a:cs typeface="Arial"/>
              </a:rPr>
              <a:t>,</a:t>
            </a:r>
            <a:r>
              <a:rPr sz="1600" b="1" spc="-114" dirty="0">
                <a:latin typeface="Arial"/>
                <a:cs typeface="Arial"/>
              </a:rPr>
              <a:t> </a:t>
            </a:r>
            <a:r>
              <a:rPr sz="1600" b="1" spc="-434" dirty="0">
                <a:latin typeface="Arial"/>
                <a:cs typeface="Arial"/>
              </a:rPr>
              <a:t>s</a:t>
            </a:r>
            <a:r>
              <a:rPr sz="1600" b="1" spc="-360" dirty="0">
                <a:latin typeface="Arial"/>
                <a:cs typeface="Arial"/>
              </a:rPr>
              <a:t>y</a:t>
            </a:r>
            <a:r>
              <a:rPr sz="1600" b="1" spc="-434" dirty="0">
                <a:latin typeface="Arial"/>
                <a:cs typeface="Arial"/>
              </a:rPr>
              <a:t>s</a:t>
            </a:r>
            <a:r>
              <a:rPr sz="1600" b="1" spc="-229" dirty="0">
                <a:latin typeface="Arial"/>
                <a:cs typeface="Arial"/>
              </a:rPr>
              <a:t>t</a:t>
            </a:r>
            <a:r>
              <a:rPr sz="1600" b="1" spc="-285" dirty="0">
                <a:latin typeface="Arial"/>
                <a:cs typeface="Arial"/>
              </a:rPr>
              <a:t>e</a:t>
            </a:r>
            <a:r>
              <a:rPr sz="1600" b="1" spc="-535" dirty="0">
                <a:latin typeface="Arial"/>
                <a:cs typeface="Arial"/>
              </a:rPr>
              <a:t>m</a:t>
            </a:r>
            <a:r>
              <a:rPr sz="1600" b="1" spc="-114" dirty="0">
                <a:latin typeface="Arial"/>
                <a:cs typeface="Arial"/>
              </a:rPr>
              <a:t> </a:t>
            </a:r>
            <a:r>
              <a:rPr sz="1600" b="1" spc="-360" dirty="0">
                <a:latin typeface="Arial"/>
                <a:cs typeface="Arial"/>
              </a:rPr>
              <a:t>c</a:t>
            </a:r>
            <a:r>
              <a:rPr sz="1600" b="1" spc="-370" dirty="0">
                <a:latin typeface="Arial"/>
                <a:cs typeface="Arial"/>
              </a:rPr>
              <a:t>on</a:t>
            </a:r>
            <a:r>
              <a:rPr sz="1600" b="1" spc="-360" dirty="0">
                <a:latin typeface="Arial"/>
                <a:cs typeface="Arial"/>
              </a:rPr>
              <a:t>c</a:t>
            </a:r>
            <a:r>
              <a:rPr sz="1600" b="1" spc="-285" dirty="0">
                <a:latin typeface="Arial"/>
                <a:cs typeface="Arial"/>
              </a:rPr>
              <a:t>ept</a:t>
            </a:r>
            <a:r>
              <a:rPr sz="1600" b="1" spc="-170" dirty="0">
                <a:latin typeface="Arial"/>
                <a:cs typeface="Arial"/>
              </a:rPr>
              <a:t> </a:t>
            </a:r>
            <a:r>
              <a:rPr sz="1600" b="1" spc="-370" dirty="0">
                <a:latin typeface="Arial"/>
                <a:cs typeface="Arial"/>
              </a:rPr>
              <a:t>d</a:t>
            </a:r>
            <a:r>
              <a:rPr sz="1600" b="1" spc="-285" dirty="0">
                <a:latin typeface="Arial"/>
                <a:cs typeface="Arial"/>
              </a:rPr>
              <a:t>e</a:t>
            </a:r>
            <a:r>
              <a:rPr sz="1600" b="1" spc="-434" dirty="0">
                <a:latin typeface="Arial"/>
                <a:cs typeface="Arial"/>
              </a:rPr>
              <a:t>s</a:t>
            </a:r>
            <a:r>
              <a:rPr sz="1600" b="1" spc="-145" dirty="0">
                <a:latin typeface="Arial"/>
                <a:cs typeface="Arial"/>
              </a:rPr>
              <a:t>i</a:t>
            </a:r>
            <a:r>
              <a:rPr sz="1600" b="1" spc="-300" dirty="0">
                <a:latin typeface="Arial"/>
                <a:cs typeface="Arial"/>
              </a:rPr>
              <a:t>gn,</a:t>
            </a:r>
            <a:r>
              <a:rPr sz="1600" b="1" spc="-114" dirty="0">
                <a:latin typeface="Arial"/>
                <a:cs typeface="Arial"/>
              </a:rPr>
              <a:t> </a:t>
            </a:r>
            <a:r>
              <a:rPr sz="1600" b="1" spc="-370" dirty="0">
                <a:latin typeface="Arial"/>
                <a:cs typeface="Arial"/>
              </a:rPr>
              <a:t>b</a:t>
            </a:r>
            <a:r>
              <a:rPr sz="1600" b="1" spc="-285" dirty="0">
                <a:latin typeface="Arial"/>
                <a:cs typeface="Arial"/>
              </a:rPr>
              <a:t>e</a:t>
            </a:r>
            <a:r>
              <a:rPr sz="1600" b="1" spc="-370" dirty="0">
                <a:latin typeface="Arial"/>
                <a:cs typeface="Arial"/>
              </a:rPr>
              <a:t>n</a:t>
            </a:r>
            <a:r>
              <a:rPr sz="1600" b="1" spc="-285" dirty="0">
                <a:latin typeface="Arial"/>
                <a:cs typeface="Arial"/>
              </a:rPr>
              <a:t>e</a:t>
            </a:r>
            <a:r>
              <a:rPr sz="1600" b="1" spc="-229" dirty="0">
                <a:latin typeface="Arial"/>
                <a:cs typeface="Arial"/>
              </a:rPr>
              <a:t>f</a:t>
            </a:r>
            <a:r>
              <a:rPr sz="1600" b="1" spc="-145" dirty="0">
                <a:latin typeface="Arial"/>
                <a:cs typeface="Arial"/>
              </a:rPr>
              <a:t>i</a:t>
            </a:r>
            <a:r>
              <a:rPr sz="1600" b="1" spc="-200" dirty="0">
                <a:latin typeface="Arial"/>
                <a:cs typeface="Arial"/>
              </a:rPr>
              <a:t>t</a:t>
            </a:r>
            <a:r>
              <a:rPr sz="1600" b="1" spc="-170" dirty="0">
                <a:latin typeface="Arial"/>
                <a:cs typeface="Arial"/>
              </a:rPr>
              <a:t> </a:t>
            </a:r>
            <a:r>
              <a:rPr sz="1600" b="1" spc="-285" dirty="0">
                <a:latin typeface="Arial"/>
                <a:cs typeface="Arial"/>
              </a:rPr>
              <a:t>e</a:t>
            </a:r>
            <a:r>
              <a:rPr sz="1600" b="1" spc="-434" dirty="0">
                <a:latin typeface="Arial"/>
                <a:cs typeface="Arial"/>
              </a:rPr>
              <a:t>s</a:t>
            </a:r>
            <a:r>
              <a:rPr sz="1600" b="1" spc="-229" dirty="0">
                <a:latin typeface="Arial"/>
                <a:cs typeface="Arial"/>
              </a:rPr>
              <a:t>t</a:t>
            </a:r>
            <a:r>
              <a:rPr sz="1600" b="1" spc="-145" dirty="0">
                <a:latin typeface="Arial"/>
                <a:cs typeface="Arial"/>
              </a:rPr>
              <a:t>i</a:t>
            </a:r>
            <a:r>
              <a:rPr sz="1600" b="1" spc="-509" dirty="0">
                <a:latin typeface="Arial"/>
                <a:cs typeface="Arial"/>
              </a:rPr>
              <a:t>m</a:t>
            </a:r>
            <a:r>
              <a:rPr sz="1600" b="1" spc="-285" dirty="0">
                <a:latin typeface="Arial"/>
                <a:cs typeface="Arial"/>
              </a:rPr>
              <a:t>a</a:t>
            </a:r>
            <a:r>
              <a:rPr sz="1600" b="1" spc="-229" dirty="0">
                <a:latin typeface="Arial"/>
                <a:cs typeface="Arial"/>
              </a:rPr>
              <a:t>t</a:t>
            </a:r>
            <a:r>
              <a:rPr sz="1600" b="1" spc="-145" dirty="0">
                <a:latin typeface="Arial"/>
                <a:cs typeface="Arial"/>
              </a:rPr>
              <a:t>i</a:t>
            </a:r>
            <a:r>
              <a:rPr sz="1600" b="1" spc="-370" dirty="0">
                <a:latin typeface="Arial"/>
                <a:cs typeface="Arial"/>
              </a:rPr>
              <a:t>on</a:t>
            </a:r>
            <a:r>
              <a:rPr sz="1600" b="1" spc="-145" dirty="0">
                <a:latin typeface="Arial"/>
                <a:cs typeface="Arial"/>
              </a:rPr>
              <a:t>,</a:t>
            </a:r>
            <a:r>
              <a:rPr sz="1600" b="1" spc="-610" dirty="0">
                <a:latin typeface="Arial"/>
                <a:cs typeface="Arial"/>
              </a:rPr>
              <a:t>…</a:t>
            </a:r>
            <a:r>
              <a:rPr sz="1600" b="1" spc="-200" dirty="0">
                <a:latin typeface="Arial"/>
                <a:cs typeface="Arial"/>
              </a:rPr>
              <a:t>)</a:t>
            </a:r>
            <a:endParaRPr sz="1600">
              <a:latin typeface="Arial"/>
              <a:cs typeface="Arial"/>
            </a:endParaRPr>
          </a:p>
          <a:p>
            <a:pPr marL="57150" marR="2592070">
              <a:lnSpc>
                <a:spcPts val="2130"/>
              </a:lnSpc>
              <a:spcBef>
                <a:spcPts val="100"/>
              </a:spcBef>
              <a:buFont typeface="Arial"/>
              <a:buAutoNum type="arabicPlain"/>
              <a:tabLst>
                <a:tab pos="173990" algn="l"/>
              </a:tabLst>
            </a:pPr>
            <a:r>
              <a:rPr sz="1600" b="1" spc="-470" dirty="0">
                <a:latin typeface="Arial"/>
                <a:cs typeface="Arial"/>
              </a:rPr>
              <a:t>B</a:t>
            </a:r>
            <a:r>
              <a:rPr sz="1600" b="1" spc="-285" dirty="0">
                <a:latin typeface="Arial"/>
                <a:cs typeface="Arial"/>
              </a:rPr>
              <a:t>e</a:t>
            </a:r>
            <a:r>
              <a:rPr sz="1600" b="1" spc="-145" dirty="0">
                <a:latin typeface="Arial"/>
                <a:cs typeface="Arial"/>
              </a:rPr>
              <a:t>l</a:t>
            </a:r>
            <a:r>
              <a:rPr sz="1600" b="1" spc="-229" dirty="0">
                <a:latin typeface="Arial"/>
                <a:cs typeface="Arial"/>
              </a:rPr>
              <a:t>t</a:t>
            </a:r>
            <a:r>
              <a:rPr sz="1600" b="1" spc="-145" dirty="0">
                <a:latin typeface="Arial"/>
                <a:cs typeface="Arial"/>
              </a:rPr>
              <a:t>l</a:t>
            </a:r>
            <a:r>
              <a:rPr sz="1600" b="1" spc="-285" dirty="0">
                <a:latin typeface="Arial"/>
                <a:cs typeface="Arial"/>
              </a:rPr>
              <a:t>e</a:t>
            </a:r>
            <a:r>
              <a:rPr sz="1600" b="1" spc="-434" dirty="0">
                <a:latin typeface="Arial"/>
                <a:cs typeface="Arial"/>
              </a:rPr>
              <a:t>s</a:t>
            </a:r>
            <a:r>
              <a:rPr sz="1600" b="1" spc="-335" dirty="0">
                <a:latin typeface="Arial"/>
                <a:cs typeface="Arial"/>
              </a:rPr>
              <a:t>s</a:t>
            </a:r>
            <a:r>
              <a:rPr sz="1600" b="1" spc="-240" dirty="0">
                <a:latin typeface="Arial"/>
                <a:cs typeface="Arial"/>
              </a:rPr>
              <a:t> </a:t>
            </a:r>
            <a:r>
              <a:rPr sz="1600" b="1" spc="-465" dirty="0">
                <a:latin typeface="Arial"/>
                <a:cs typeface="Arial"/>
              </a:rPr>
              <a:t>E</a:t>
            </a:r>
            <a:r>
              <a:rPr sz="1600" b="1" spc="-370" dirty="0">
                <a:latin typeface="Arial"/>
                <a:cs typeface="Arial"/>
              </a:rPr>
              <a:t>ng</a:t>
            </a:r>
            <a:r>
              <a:rPr sz="1600" b="1" spc="-145" dirty="0">
                <a:latin typeface="Arial"/>
                <a:cs typeface="Arial"/>
              </a:rPr>
              <a:t>i</a:t>
            </a:r>
            <a:r>
              <a:rPr sz="1600" b="1" spc="-350" dirty="0">
                <a:latin typeface="Arial"/>
                <a:cs typeface="Arial"/>
              </a:rPr>
              <a:t>ne</a:t>
            </a:r>
            <a:r>
              <a:rPr sz="1600" b="1" spc="-90" dirty="0">
                <a:latin typeface="Arial"/>
                <a:cs typeface="Arial"/>
              </a:rPr>
              <a:t> </a:t>
            </a:r>
            <a:r>
              <a:rPr sz="1600" b="1" spc="-370" dirty="0">
                <a:latin typeface="Arial"/>
                <a:cs typeface="Arial"/>
              </a:rPr>
              <a:t>d</a:t>
            </a:r>
            <a:r>
              <a:rPr sz="1600" b="1" spc="-285" dirty="0">
                <a:latin typeface="Arial"/>
                <a:cs typeface="Arial"/>
              </a:rPr>
              <a:t>e</a:t>
            </a:r>
            <a:r>
              <a:rPr sz="1600" b="1" spc="-360" dirty="0">
                <a:latin typeface="Arial"/>
                <a:cs typeface="Arial"/>
              </a:rPr>
              <a:t>v</a:t>
            </a:r>
            <a:r>
              <a:rPr sz="1600" b="1" spc="-285" dirty="0">
                <a:latin typeface="Arial"/>
                <a:cs typeface="Arial"/>
              </a:rPr>
              <a:t>e</a:t>
            </a:r>
            <a:r>
              <a:rPr sz="1600" b="1" spc="-145" dirty="0">
                <a:latin typeface="Arial"/>
                <a:cs typeface="Arial"/>
              </a:rPr>
              <a:t>l</a:t>
            </a:r>
            <a:r>
              <a:rPr sz="1600" b="1" spc="-370" dirty="0">
                <a:latin typeface="Arial"/>
                <a:cs typeface="Arial"/>
              </a:rPr>
              <a:t>op</a:t>
            </a:r>
            <a:r>
              <a:rPr sz="1600" b="1" spc="-509" dirty="0">
                <a:latin typeface="Arial"/>
                <a:cs typeface="Arial"/>
              </a:rPr>
              <a:t>m</a:t>
            </a:r>
            <a:r>
              <a:rPr sz="1600" b="1" spc="-285" dirty="0">
                <a:latin typeface="Arial"/>
                <a:cs typeface="Arial"/>
              </a:rPr>
              <a:t>ent</a:t>
            </a:r>
            <a:r>
              <a:rPr sz="1600" b="1" spc="-170" dirty="0">
                <a:latin typeface="Arial"/>
                <a:cs typeface="Arial"/>
              </a:rPr>
              <a:t> </a:t>
            </a:r>
            <a:r>
              <a:rPr sz="1600" b="1" spc="-229" dirty="0">
                <a:latin typeface="Arial"/>
                <a:cs typeface="Arial"/>
              </a:rPr>
              <a:t>(</a:t>
            </a:r>
            <a:r>
              <a:rPr sz="1600" b="1" spc="-285" dirty="0">
                <a:latin typeface="Arial"/>
                <a:cs typeface="Arial"/>
              </a:rPr>
              <a:t>e</a:t>
            </a:r>
            <a:r>
              <a:rPr sz="1600" b="1" spc="-145" dirty="0">
                <a:latin typeface="Arial"/>
                <a:cs typeface="Arial"/>
              </a:rPr>
              <a:t>l</a:t>
            </a:r>
            <a:r>
              <a:rPr sz="1600" b="1" spc="-285" dirty="0">
                <a:latin typeface="Arial"/>
                <a:cs typeface="Arial"/>
              </a:rPr>
              <a:t>e</a:t>
            </a:r>
            <a:r>
              <a:rPr sz="1600" b="1" spc="-360" dirty="0">
                <a:latin typeface="Arial"/>
                <a:cs typeface="Arial"/>
              </a:rPr>
              <a:t>c</a:t>
            </a:r>
            <a:r>
              <a:rPr sz="1600" b="1" spc="-229" dirty="0">
                <a:latin typeface="Arial"/>
                <a:cs typeface="Arial"/>
              </a:rPr>
              <a:t>t</a:t>
            </a:r>
            <a:r>
              <a:rPr sz="1600" b="1" spc="-245" dirty="0">
                <a:latin typeface="Arial"/>
                <a:cs typeface="Arial"/>
              </a:rPr>
              <a:t>r</a:t>
            </a:r>
            <a:r>
              <a:rPr sz="1600" b="1" spc="-145" dirty="0">
                <a:latin typeface="Arial"/>
                <a:cs typeface="Arial"/>
              </a:rPr>
              <a:t>i</a:t>
            </a:r>
            <a:r>
              <a:rPr sz="1600" b="1" spc="-335" dirty="0">
                <a:latin typeface="Arial"/>
                <a:cs typeface="Arial"/>
              </a:rPr>
              <a:t>c</a:t>
            </a:r>
            <a:r>
              <a:rPr sz="1600" b="1" spc="-165" dirty="0">
                <a:latin typeface="Arial"/>
                <a:cs typeface="Arial"/>
              </a:rPr>
              <a:t> </a:t>
            </a:r>
            <a:r>
              <a:rPr sz="1600" b="1" spc="-285" dirty="0">
                <a:latin typeface="Arial"/>
                <a:cs typeface="Arial"/>
              </a:rPr>
              <a:t>a</a:t>
            </a:r>
            <a:r>
              <a:rPr sz="1600" b="1" spc="-370" dirty="0">
                <a:latin typeface="Arial"/>
                <a:cs typeface="Arial"/>
              </a:rPr>
              <a:t>nd</a:t>
            </a:r>
            <a:r>
              <a:rPr sz="1600" b="1" spc="-145" dirty="0">
                <a:latin typeface="Arial"/>
                <a:cs typeface="Arial"/>
              </a:rPr>
              <a:t> </a:t>
            </a:r>
            <a:r>
              <a:rPr sz="1600" b="1" spc="-285" dirty="0">
                <a:latin typeface="Arial"/>
                <a:cs typeface="Arial"/>
              </a:rPr>
              <a:t>e</a:t>
            </a:r>
            <a:r>
              <a:rPr sz="1600" b="1" spc="-145" dirty="0">
                <a:latin typeface="Arial"/>
                <a:cs typeface="Arial"/>
              </a:rPr>
              <a:t>l</a:t>
            </a:r>
            <a:r>
              <a:rPr sz="1600" b="1" spc="-285" dirty="0">
                <a:latin typeface="Arial"/>
                <a:cs typeface="Arial"/>
              </a:rPr>
              <a:t>e</a:t>
            </a:r>
            <a:r>
              <a:rPr sz="1600" b="1" spc="-360" dirty="0">
                <a:latin typeface="Arial"/>
                <a:cs typeface="Arial"/>
              </a:rPr>
              <a:t>c</a:t>
            </a:r>
            <a:r>
              <a:rPr sz="1600" b="1" spc="-229" dirty="0">
                <a:latin typeface="Arial"/>
                <a:cs typeface="Arial"/>
              </a:rPr>
              <a:t>t</a:t>
            </a:r>
            <a:r>
              <a:rPr sz="1600" b="1" spc="-245" dirty="0">
                <a:latin typeface="Arial"/>
                <a:cs typeface="Arial"/>
              </a:rPr>
              <a:t>r</a:t>
            </a:r>
            <a:r>
              <a:rPr sz="1600" b="1" spc="-370" dirty="0">
                <a:latin typeface="Arial"/>
                <a:cs typeface="Arial"/>
              </a:rPr>
              <a:t>on</a:t>
            </a:r>
            <a:r>
              <a:rPr sz="1600" b="1" spc="-145" dirty="0">
                <a:latin typeface="Arial"/>
                <a:cs typeface="Arial"/>
              </a:rPr>
              <a:t>i</a:t>
            </a:r>
            <a:r>
              <a:rPr sz="1600" b="1" spc="-335" dirty="0">
                <a:latin typeface="Arial"/>
                <a:cs typeface="Arial"/>
              </a:rPr>
              <a:t>c</a:t>
            </a:r>
            <a:r>
              <a:rPr sz="1600" b="1" spc="-165" dirty="0">
                <a:latin typeface="Arial"/>
                <a:cs typeface="Arial"/>
              </a:rPr>
              <a:t> </a:t>
            </a:r>
            <a:r>
              <a:rPr sz="1600" b="1" spc="-370" dirty="0">
                <a:latin typeface="Arial"/>
                <a:cs typeface="Arial"/>
              </a:rPr>
              <a:t>d</a:t>
            </a:r>
            <a:r>
              <a:rPr sz="1600" b="1" spc="-285" dirty="0">
                <a:latin typeface="Arial"/>
                <a:cs typeface="Arial"/>
              </a:rPr>
              <a:t>e</a:t>
            </a:r>
            <a:r>
              <a:rPr sz="1600" b="1" spc="-434" dirty="0">
                <a:latin typeface="Arial"/>
                <a:cs typeface="Arial"/>
              </a:rPr>
              <a:t>s</a:t>
            </a:r>
            <a:r>
              <a:rPr sz="1600" b="1" spc="-145" dirty="0">
                <a:latin typeface="Arial"/>
                <a:cs typeface="Arial"/>
              </a:rPr>
              <a:t>i</a:t>
            </a:r>
            <a:r>
              <a:rPr sz="1600" b="1" spc="-300" dirty="0">
                <a:latin typeface="Arial"/>
                <a:cs typeface="Arial"/>
              </a:rPr>
              <a:t>gn,</a:t>
            </a:r>
            <a:r>
              <a:rPr sz="1600" b="1" spc="-114" dirty="0">
                <a:latin typeface="Arial"/>
                <a:cs typeface="Arial"/>
              </a:rPr>
              <a:t> </a:t>
            </a:r>
            <a:r>
              <a:rPr sz="1600" b="1" spc="-285" dirty="0">
                <a:latin typeface="Arial"/>
                <a:cs typeface="Arial"/>
              </a:rPr>
              <a:t>e</a:t>
            </a:r>
            <a:r>
              <a:rPr sz="1600" b="1" spc="-229" dirty="0">
                <a:latin typeface="Arial"/>
                <a:cs typeface="Arial"/>
              </a:rPr>
              <a:t>-</a:t>
            </a:r>
            <a:r>
              <a:rPr sz="1600" b="1" spc="-285" dirty="0">
                <a:latin typeface="Arial"/>
                <a:cs typeface="Arial"/>
              </a:rPr>
              <a:t>a</a:t>
            </a:r>
            <a:r>
              <a:rPr sz="1600" b="1" spc="-370" dirty="0">
                <a:latin typeface="Arial"/>
                <a:cs typeface="Arial"/>
              </a:rPr>
              <a:t>u</a:t>
            </a:r>
            <a:r>
              <a:rPr sz="1600" b="1" spc="-285" dirty="0">
                <a:latin typeface="Arial"/>
                <a:cs typeface="Arial"/>
              </a:rPr>
              <a:t>x</a:t>
            </a:r>
            <a:r>
              <a:rPr sz="1600" b="1" spc="-145" dirty="0">
                <a:latin typeface="Arial"/>
                <a:cs typeface="Arial"/>
              </a:rPr>
              <a:t>ili</a:t>
            </a:r>
            <a:r>
              <a:rPr sz="1600" b="1" spc="-285" dirty="0">
                <a:latin typeface="Arial"/>
                <a:cs typeface="Arial"/>
              </a:rPr>
              <a:t>a</a:t>
            </a:r>
            <a:r>
              <a:rPr sz="1600" b="1" spc="-245" dirty="0">
                <a:latin typeface="Arial"/>
                <a:cs typeface="Arial"/>
              </a:rPr>
              <a:t>r</a:t>
            </a:r>
            <a:r>
              <a:rPr sz="1600" b="1" spc="-145" dirty="0">
                <a:latin typeface="Arial"/>
                <a:cs typeface="Arial"/>
              </a:rPr>
              <a:t>i</a:t>
            </a:r>
            <a:r>
              <a:rPr sz="1600" b="1" spc="-285" dirty="0">
                <a:latin typeface="Arial"/>
                <a:cs typeface="Arial"/>
              </a:rPr>
              <a:t>e</a:t>
            </a:r>
            <a:r>
              <a:rPr sz="1600" b="1" spc="-434" dirty="0">
                <a:latin typeface="Arial"/>
                <a:cs typeface="Arial"/>
              </a:rPr>
              <a:t>s</a:t>
            </a:r>
            <a:r>
              <a:rPr sz="1600" b="1" spc="-170" dirty="0">
                <a:latin typeface="Arial"/>
                <a:cs typeface="Arial"/>
              </a:rPr>
              <a:t>,</a:t>
            </a:r>
            <a:r>
              <a:rPr sz="1600" b="1" spc="-114" dirty="0">
                <a:latin typeface="Arial"/>
                <a:cs typeface="Arial"/>
              </a:rPr>
              <a:t> </a:t>
            </a:r>
            <a:r>
              <a:rPr sz="1600" b="1" spc="-360" dirty="0">
                <a:latin typeface="Arial"/>
                <a:cs typeface="Arial"/>
              </a:rPr>
              <a:t>c</a:t>
            </a:r>
            <a:r>
              <a:rPr sz="1600" b="1" spc="-370" dirty="0">
                <a:latin typeface="Arial"/>
                <a:cs typeface="Arial"/>
              </a:rPr>
              <a:t>on</a:t>
            </a:r>
            <a:r>
              <a:rPr sz="1600" b="1" spc="-229" dirty="0">
                <a:latin typeface="Arial"/>
                <a:cs typeface="Arial"/>
              </a:rPr>
              <a:t>t</a:t>
            </a:r>
            <a:r>
              <a:rPr sz="1600" b="1" spc="-245" dirty="0">
                <a:latin typeface="Arial"/>
                <a:cs typeface="Arial"/>
              </a:rPr>
              <a:t>r</a:t>
            </a:r>
            <a:r>
              <a:rPr sz="1600" b="1" spc="-270" dirty="0">
                <a:latin typeface="Arial"/>
                <a:cs typeface="Arial"/>
              </a:rPr>
              <a:t>ol</a:t>
            </a:r>
            <a:r>
              <a:rPr sz="1600" b="1" spc="-114" dirty="0">
                <a:latin typeface="Arial"/>
                <a:cs typeface="Arial"/>
              </a:rPr>
              <a:t> </a:t>
            </a:r>
            <a:r>
              <a:rPr sz="1600" b="1" spc="-434" dirty="0">
                <a:latin typeface="Arial"/>
                <a:cs typeface="Arial"/>
              </a:rPr>
              <a:t>s</a:t>
            </a:r>
            <a:r>
              <a:rPr sz="1600" b="1" spc="-229" dirty="0">
                <a:latin typeface="Arial"/>
                <a:cs typeface="Arial"/>
              </a:rPr>
              <a:t>t</a:t>
            </a:r>
            <a:r>
              <a:rPr sz="1600" b="1" spc="-245" dirty="0">
                <a:latin typeface="Arial"/>
                <a:cs typeface="Arial"/>
              </a:rPr>
              <a:t>r</a:t>
            </a:r>
            <a:r>
              <a:rPr sz="1600" b="1" spc="-285" dirty="0">
                <a:latin typeface="Arial"/>
                <a:cs typeface="Arial"/>
              </a:rPr>
              <a:t>a</a:t>
            </a:r>
            <a:r>
              <a:rPr sz="1600" b="1" spc="-229" dirty="0">
                <a:latin typeface="Arial"/>
                <a:cs typeface="Arial"/>
              </a:rPr>
              <a:t>t</a:t>
            </a:r>
            <a:r>
              <a:rPr sz="1600" b="1" spc="-285" dirty="0">
                <a:latin typeface="Arial"/>
                <a:cs typeface="Arial"/>
              </a:rPr>
              <a:t>e</a:t>
            </a:r>
            <a:r>
              <a:rPr sz="1600" b="1" spc="-370" dirty="0">
                <a:latin typeface="Arial"/>
                <a:cs typeface="Arial"/>
              </a:rPr>
              <a:t>g</a:t>
            </a:r>
            <a:r>
              <a:rPr sz="1600" b="1" spc="-145" dirty="0">
                <a:latin typeface="Arial"/>
                <a:cs typeface="Arial"/>
              </a:rPr>
              <a:t>i</a:t>
            </a:r>
            <a:r>
              <a:rPr sz="1600" b="1" spc="-285" dirty="0">
                <a:latin typeface="Arial"/>
                <a:cs typeface="Arial"/>
              </a:rPr>
              <a:t>e</a:t>
            </a:r>
            <a:r>
              <a:rPr sz="1600" b="1" spc="-335" dirty="0">
                <a:latin typeface="Arial"/>
                <a:cs typeface="Arial"/>
              </a:rPr>
              <a:t>s</a:t>
            </a:r>
            <a:r>
              <a:rPr sz="1600" b="1" spc="-240" dirty="0">
                <a:latin typeface="Arial"/>
                <a:cs typeface="Arial"/>
              </a:rPr>
              <a:t> </a:t>
            </a:r>
            <a:r>
              <a:rPr sz="1600" b="1" spc="-370" dirty="0">
                <a:latin typeface="Arial"/>
                <a:cs typeface="Arial"/>
              </a:rPr>
              <a:t>d</a:t>
            </a:r>
            <a:r>
              <a:rPr sz="1600" b="1" spc="-285" dirty="0">
                <a:latin typeface="Arial"/>
                <a:cs typeface="Arial"/>
              </a:rPr>
              <a:t>e</a:t>
            </a:r>
            <a:r>
              <a:rPr sz="1600" b="1" spc="-360" dirty="0">
                <a:latin typeface="Arial"/>
                <a:cs typeface="Arial"/>
              </a:rPr>
              <a:t>v</a:t>
            </a:r>
            <a:r>
              <a:rPr sz="1600" b="1" spc="-285" dirty="0">
                <a:latin typeface="Arial"/>
                <a:cs typeface="Arial"/>
              </a:rPr>
              <a:t>e</a:t>
            </a:r>
            <a:r>
              <a:rPr sz="1600" b="1" spc="-145" dirty="0">
                <a:latin typeface="Arial"/>
                <a:cs typeface="Arial"/>
              </a:rPr>
              <a:t>l</a:t>
            </a:r>
            <a:r>
              <a:rPr sz="1600" b="1" spc="-370" dirty="0">
                <a:latin typeface="Arial"/>
                <a:cs typeface="Arial"/>
              </a:rPr>
              <a:t>op</a:t>
            </a:r>
            <a:r>
              <a:rPr sz="1600" b="1" spc="-509" dirty="0">
                <a:latin typeface="Arial"/>
                <a:cs typeface="Arial"/>
              </a:rPr>
              <a:t>m</a:t>
            </a:r>
            <a:r>
              <a:rPr sz="1600" b="1" spc="-285" dirty="0">
                <a:latin typeface="Arial"/>
                <a:cs typeface="Arial"/>
              </a:rPr>
              <a:t>e</a:t>
            </a:r>
            <a:r>
              <a:rPr sz="1600" b="1" spc="-370" dirty="0">
                <a:latin typeface="Arial"/>
                <a:cs typeface="Arial"/>
              </a:rPr>
              <a:t>n</a:t>
            </a:r>
            <a:r>
              <a:rPr sz="1600" b="1" spc="-229" dirty="0">
                <a:latin typeface="Arial"/>
                <a:cs typeface="Arial"/>
              </a:rPr>
              <a:t>t</a:t>
            </a:r>
            <a:r>
              <a:rPr sz="1600" b="1" spc="-610" dirty="0">
                <a:latin typeface="Arial"/>
                <a:cs typeface="Arial"/>
              </a:rPr>
              <a:t>…</a:t>
            </a:r>
            <a:r>
              <a:rPr sz="1600" b="1" spc="-200" dirty="0">
                <a:latin typeface="Arial"/>
                <a:cs typeface="Arial"/>
              </a:rPr>
              <a:t>)</a:t>
            </a:r>
            <a:r>
              <a:rPr sz="1600" b="1" spc="-170" dirty="0">
                <a:latin typeface="Arial"/>
                <a:cs typeface="Arial"/>
              </a:rPr>
              <a:t> </a:t>
            </a:r>
            <a:r>
              <a:rPr sz="1600" b="1" spc="-335" dirty="0">
                <a:latin typeface="Arial"/>
                <a:cs typeface="Arial"/>
              </a:rPr>
              <a:t>3</a:t>
            </a:r>
            <a:r>
              <a:rPr sz="1600" b="1" spc="-85" dirty="0">
                <a:latin typeface="Arial"/>
                <a:cs typeface="Arial"/>
              </a:rPr>
              <a:t> </a:t>
            </a:r>
            <a:r>
              <a:rPr sz="1600" b="1" spc="-370" dirty="0">
                <a:latin typeface="Arial"/>
                <a:cs typeface="Arial"/>
              </a:rPr>
              <a:t>Th</a:t>
            </a:r>
            <a:r>
              <a:rPr sz="1600" b="1" spc="-285" dirty="0">
                <a:latin typeface="Arial"/>
                <a:cs typeface="Arial"/>
              </a:rPr>
              <a:t>e</a:t>
            </a:r>
            <a:r>
              <a:rPr sz="1600" b="1" spc="-245" dirty="0">
                <a:latin typeface="Arial"/>
                <a:cs typeface="Arial"/>
              </a:rPr>
              <a:t>r</a:t>
            </a:r>
            <a:r>
              <a:rPr sz="1600" b="1" spc="-509" dirty="0">
                <a:latin typeface="Arial"/>
                <a:cs typeface="Arial"/>
              </a:rPr>
              <a:t>m</a:t>
            </a:r>
            <a:r>
              <a:rPr sz="1600" b="1" spc="-370" dirty="0">
                <a:latin typeface="Arial"/>
                <a:cs typeface="Arial"/>
              </a:rPr>
              <a:t>o</a:t>
            </a:r>
            <a:r>
              <a:rPr sz="1600" b="1" spc="-285" dirty="0">
                <a:latin typeface="Arial"/>
                <a:cs typeface="Arial"/>
              </a:rPr>
              <a:t>e</a:t>
            </a:r>
            <a:r>
              <a:rPr sz="1600" b="1" spc="-145" dirty="0">
                <a:latin typeface="Arial"/>
                <a:cs typeface="Arial"/>
              </a:rPr>
              <a:t>l</a:t>
            </a:r>
            <a:r>
              <a:rPr sz="1600" b="1" spc="-285" dirty="0">
                <a:latin typeface="Arial"/>
                <a:cs typeface="Arial"/>
              </a:rPr>
              <a:t>e</a:t>
            </a:r>
            <a:r>
              <a:rPr sz="1600" b="1" spc="-360" dirty="0">
                <a:latin typeface="Arial"/>
                <a:cs typeface="Arial"/>
              </a:rPr>
              <a:t>c</a:t>
            </a:r>
            <a:r>
              <a:rPr sz="1600" b="1" spc="-229" dirty="0">
                <a:latin typeface="Arial"/>
                <a:cs typeface="Arial"/>
              </a:rPr>
              <a:t>t</a:t>
            </a:r>
            <a:r>
              <a:rPr sz="1600" b="1" spc="-245" dirty="0">
                <a:latin typeface="Arial"/>
                <a:cs typeface="Arial"/>
              </a:rPr>
              <a:t>r</a:t>
            </a:r>
            <a:r>
              <a:rPr sz="1600" b="1" spc="-145" dirty="0">
                <a:latin typeface="Arial"/>
                <a:cs typeface="Arial"/>
              </a:rPr>
              <a:t>i</a:t>
            </a:r>
            <a:r>
              <a:rPr sz="1600" b="1" spc="-335" dirty="0">
                <a:latin typeface="Arial"/>
                <a:cs typeface="Arial"/>
              </a:rPr>
              <a:t>c</a:t>
            </a:r>
            <a:r>
              <a:rPr sz="1600" b="1" spc="-165" dirty="0">
                <a:latin typeface="Arial"/>
                <a:cs typeface="Arial"/>
              </a:rPr>
              <a:t> </a:t>
            </a:r>
            <a:r>
              <a:rPr sz="1600" b="1" spc="-484" dirty="0">
                <a:latin typeface="Arial"/>
                <a:cs typeface="Arial"/>
              </a:rPr>
              <a:t>G</a:t>
            </a:r>
            <a:r>
              <a:rPr sz="1600" b="1" spc="-285" dirty="0">
                <a:latin typeface="Arial"/>
                <a:cs typeface="Arial"/>
              </a:rPr>
              <a:t>e</a:t>
            </a:r>
            <a:r>
              <a:rPr sz="1600" b="1" spc="-370" dirty="0">
                <a:latin typeface="Arial"/>
                <a:cs typeface="Arial"/>
              </a:rPr>
              <a:t>n</a:t>
            </a:r>
            <a:r>
              <a:rPr sz="1600" b="1" spc="-285" dirty="0">
                <a:latin typeface="Arial"/>
                <a:cs typeface="Arial"/>
              </a:rPr>
              <a:t>e</a:t>
            </a:r>
            <a:r>
              <a:rPr sz="1600" b="1" spc="-245" dirty="0">
                <a:latin typeface="Arial"/>
                <a:cs typeface="Arial"/>
              </a:rPr>
              <a:t>r</a:t>
            </a:r>
            <a:r>
              <a:rPr sz="1600" b="1" spc="-285" dirty="0">
                <a:latin typeface="Arial"/>
                <a:cs typeface="Arial"/>
              </a:rPr>
              <a:t>a</a:t>
            </a:r>
            <a:r>
              <a:rPr sz="1600" b="1" spc="-229" dirty="0">
                <a:latin typeface="Arial"/>
                <a:cs typeface="Arial"/>
              </a:rPr>
              <a:t>t</a:t>
            </a:r>
            <a:r>
              <a:rPr sz="1600" b="1" spc="-300" dirty="0">
                <a:latin typeface="Arial"/>
                <a:cs typeface="Arial"/>
              </a:rPr>
              <a:t>or</a:t>
            </a:r>
            <a:r>
              <a:rPr sz="1600" b="1" spc="-150" dirty="0">
                <a:latin typeface="Arial"/>
                <a:cs typeface="Arial"/>
              </a:rPr>
              <a:t> </a:t>
            </a:r>
            <a:r>
              <a:rPr sz="1600" b="1" spc="-370" dirty="0">
                <a:latin typeface="Arial"/>
                <a:cs typeface="Arial"/>
              </a:rPr>
              <a:t>d</a:t>
            </a:r>
            <a:r>
              <a:rPr sz="1600" b="1" spc="-285" dirty="0">
                <a:latin typeface="Arial"/>
                <a:cs typeface="Arial"/>
              </a:rPr>
              <a:t>e</a:t>
            </a:r>
            <a:r>
              <a:rPr sz="1600" b="1" spc="-360" dirty="0">
                <a:latin typeface="Arial"/>
                <a:cs typeface="Arial"/>
              </a:rPr>
              <a:t>v</a:t>
            </a:r>
            <a:r>
              <a:rPr sz="1600" b="1" spc="-285" dirty="0">
                <a:latin typeface="Arial"/>
                <a:cs typeface="Arial"/>
              </a:rPr>
              <a:t>e</a:t>
            </a:r>
            <a:r>
              <a:rPr sz="1600" b="1" spc="-145" dirty="0">
                <a:latin typeface="Arial"/>
                <a:cs typeface="Arial"/>
              </a:rPr>
              <a:t>l</a:t>
            </a:r>
            <a:r>
              <a:rPr sz="1600" b="1" spc="-370" dirty="0">
                <a:latin typeface="Arial"/>
                <a:cs typeface="Arial"/>
              </a:rPr>
              <a:t>op</a:t>
            </a:r>
            <a:r>
              <a:rPr sz="1600" b="1" spc="-509" dirty="0">
                <a:latin typeface="Arial"/>
                <a:cs typeface="Arial"/>
              </a:rPr>
              <a:t>m</a:t>
            </a:r>
            <a:r>
              <a:rPr sz="1600" b="1" spc="-285" dirty="0">
                <a:latin typeface="Arial"/>
                <a:cs typeface="Arial"/>
              </a:rPr>
              <a:t>ent</a:t>
            </a:r>
            <a:r>
              <a:rPr sz="1600" b="1" spc="-170" dirty="0">
                <a:latin typeface="Arial"/>
                <a:cs typeface="Arial"/>
              </a:rPr>
              <a:t> </a:t>
            </a:r>
            <a:r>
              <a:rPr sz="1600" b="1" spc="-229" dirty="0">
                <a:latin typeface="Arial"/>
                <a:cs typeface="Arial"/>
              </a:rPr>
              <a:t>(</a:t>
            </a:r>
            <a:r>
              <a:rPr sz="1600" b="1" spc="-370" dirty="0">
                <a:latin typeface="Arial"/>
                <a:cs typeface="Arial"/>
              </a:rPr>
              <a:t>d</a:t>
            </a:r>
            <a:r>
              <a:rPr sz="1600" b="1" spc="-285" dirty="0">
                <a:latin typeface="Arial"/>
                <a:cs typeface="Arial"/>
              </a:rPr>
              <a:t>e</a:t>
            </a:r>
            <a:r>
              <a:rPr sz="1600" b="1" spc="-434" dirty="0">
                <a:latin typeface="Arial"/>
                <a:cs typeface="Arial"/>
              </a:rPr>
              <a:t>s</a:t>
            </a:r>
            <a:r>
              <a:rPr sz="1600" b="1" spc="-370" dirty="0">
                <a:latin typeface="Arial"/>
                <a:cs typeface="Arial"/>
              </a:rPr>
              <a:t>g</a:t>
            </a:r>
            <a:r>
              <a:rPr sz="1600" b="1" spc="-145" dirty="0">
                <a:latin typeface="Arial"/>
                <a:cs typeface="Arial"/>
              </a:rPr>
              <a:t>i</a:t>
            </a:r>
            <a:r>
              <a:rPr sz="1600" b="1" spc="-270" dirty="0">
                <a:latin typeface="Arial"/>
                <a:cs typeface="Arial"/>
              </a:rPr>
              <a:t>n,</a:t>
            </a:r>
            <a:r>
              <a:rPr sz="1600" b="1" spc="-114" dirty="0">
                <a:latin typeface="Arial"/>
                <a:cs typeface="Arial"/>
              </a:rPr>
              <a:t> </a:t>
            </a:r>
            <a:r>
              <a:rPr sz="1600" b="1" spc="-434" dirty="0">
                <a:latin typeface="Arial"/>
                <a:cs typeface="Arial"/>
              </a:rPr>
              <a:t>s</a:t>
            </a:r>
            <a:r>
              <a:rPr sz="1600" b="1" spc="-145" dirty="0">
                <a:latin typeface="Arial"/>
                <a:cs typeface="Arial"/>
              </a:rPr>
              <a:t>i</a:t>
            </a:r>
            <a:r>
              <a:rPr sz="1600" b="1" spc="-270" dirty="0">
                <a:latin typeface="Arial"/>
                <a:cs typeface="Arial"/>
              </a:rPr>
              <a:t>z</a:t>
            </a:r>
            <a:r>
              <a:rPr sz="1600" b="1" spc="-145" dirty="0">
                <a:latin typeface="Arial"/>
                <a:cs typeface="Arial"/>
              </a:rPr>
              <a:t>i</a:t>
            </a:r>
            <a:r>
              <a:rPr sz="1600" b="1" spc="-300" dirty="0">
                <a:latin typeface="Arial"/>
                <a:cs typeface="Arial"/>
              </a:rPr>
              <a:t>ng,</a:t>
            </a:r>
            <a:r>
              <a:rPr sz="1600" b="1" spc="-114" dirty="0">
                <a:latin typeface="Arial"/>
                <a:cs typeface="Arial"/>
              </a:rPr>
              <a:t> </a:t>
            </a:r>
            <a:r>
              <a:rPr sz="1600" b="1" spc="-370" dirty="0">
                <a:latin typeface="Arial"/>
                <a:cs typeface="Arial"/>
              </a:rPr>
              <a:t>p</a:t>
            </a:r>
            <a:r>
              <a:rPr sz="1600" b="1" spc="-245" dirty="0">
                <a:latin typeface="Arial"/>
                <a:cs typeface="Arial"/>
              </a:rPr>
              <a:t>r</a:t>
            </a:r>
            <a:r>
              <a:rPr sz="1600" b="1" spc="-370" dirty="0">
                <a:latin typeface="Arial"/>
                <a:cs typeface="Arial"/>
              </a:rPr>
              <a:t>o</a:t>
            </a:r>
            <a:r>
              <a:rPr sz="1600" b="1" spc="-229" dirty="0">
                <a:latin typeface="Arial"/>
                <a:cs typeface="Arial"/>
              </a:rPr>
              <a:t>t</a:t>
            </a:r>
            <a:r>
              <a:rPr sz="1600" b="1" spc="-370" dirty="0">
                <a:latin typeface="Arial"/>
                <a:cs typeface="Arial"/>
              </a:rPr>
              <a:t>o</a:t>
            </a:r>
            <a:r>
              <a:rPr sz="1600" b="1" spc="-229" dirty="0">
                <a:latin typeface="Arial"/>
                <a:cs typeface="Arial"/>
              </a:rPr>
              <a:t>t</a:t>
            </a:r>
            <a:r>
              <a:rPr sz="1600" b="1" spc="-360" dirty="0">
                <a:latin typeface="Arial"/>
                <a:cs typeface="Arial"/>
              </a:rPr>
              <a:t>y</a:t>
            </a:r>
            <a:r>
              <a:rPr sz="1600" b="1" spc="-370" dirty="0">
                <a:latin typeface="Arial"/>
                <a:cs typeface="Arial"/>
              </a:rPr>
              <a:t>p</a:t>
            </a:r>
            <a:r>
              <a:rPr sz="1600" b="1" spc="-145" dirty="0">
                <a:latin typeface="Arial"/>
                <a:cs typeface="Arial"/>
              </a:rPr>
              <a:t>i</a:t>
            </a:r>
            <a:r>
              <a:rPr sz="1600" b="1" spc="-300" dirty="0">
                <a:latin typeface="Arial"/>
                <a:cs typeface="Arial"/>
              </a:rPr>
              <a:t>ng,</a:t>
            </a:r>
            <a:r>
              <a:rPr sz="1600" b="1" spc="-114" dirty="0">
                <a:latin typeface="Arial"/>
                <a:cs typeface="Arial"/>
              </a:rPr>
              <a:t> </a:t>
            </a:r>
            <a:r>
              <a:rPr sz="1600" b="1" spc="-610" dirty="0">
                <a:latin typeface="Arial"/>
                <a:cs typeface="Arial"/>
              </a:rPr>
              <a:t>…</a:t>
            </a:r>
            <a:r>
              <a:rPr sz="1600" b="1" spc="-200" dirty="0">
                <a:latin typeface="Arial"/>
                <a:cs typeface="Arial"/>
              </a:rPr>
              <a:t>)</a:t>
            </a:r>
            <a:endParaRPr sz="1600">
              <a:latin typeface="Arial"/>
              <a:cs typeface="Arial"/>
            </a:endParaRPr>
          </a:p>
          <a:p>
            <a:pPr marL="173355" indent="-116205">
              <a:lnSpc>
                <a:spcPct val="100000"/>
              </a:lnSpc>
              <a:spcBef>
                <a:spcPts val="100"/>
              </a:spcBef>
              <a:buFont typeface="Arial"/>
              <a:buAutoNum type="arabicPlain" startAt="4"/>
              <a:tabLst>
                <a:tab pos="173990" algn="l"/>
              </a:tabLst>
            </a:pPr>
            <a:r>
              <a:rPr sz="1600" b="1" spc="-390" dirty="0">
                <a:latin typeface="Arial"/>
                <a:cs typeface="Arial"/>
              </a:rPr>
              <a:t>P</a:t>
            </a:r>
            <a:r>
              <a:rPr sz="1600" b="1" spc="-370" dirty="0">
                <a:latin typeface="Arial"/>
                <a:cs typeface="Arial"/>
              </a:rPr>
              <a:t>o</a:t>
            </a:r>
            <a:r>
              <a:rPr sz="1600" b="1" spc="-409" dirty="0">
                <a:latin typeface="Arial"/>
                <a:cs typeface="Arial"/>
              </a:rPr>
              <a:t>w</a:t>
            </a:r>
            <a:r>
              <a:rPr sz="1600" b="1" spc="-285" dirty="0">
                <a:latin typeface="Arial"/>
                <a:cs typeface="Arial"/>
              </a:rPr>
              <a:t>e</a:t>
            </a:r>
            <a:r>
              <a:rPr sz="1600" b="1" spc="-235" dirty="0">
                <a:latin typeface="Arial"/>
                <a:cs typeface="Arial"/>
              </a:rPr>
              <a:t>r</a:t>
            </a:r>
            <a:r>
              <a:rPr sz="1600" b="1" spc="-150" dirty="0">
                <a:latin typeface="Arial"/>
                <a:cs typeface="Arial"/>
              </a:rPr>
              <a:t> </a:t>
            </a:r>
            <a:r>
              <a:rPr sz="1600" b="1" spc="-370" dirty="0">
                <a:latin typeface="Arial"/>
                <a:cs typeface="Arial"/>
              </a:rPr>
              <a:t>p</a:t>
            </a:r>
            <a:r>
              <a:rPr sz="1600" b="1" spc="-285" dirty="0">
                <a:latin typeface="Arial"/>
                <a:cs typeface="Arial"/>
              </a:rPr>
              <a:t>a</a:t>
            </a:r>
            <a:r>
              <a:rPr sz="1600" b="1" spc="-360" dirty="0">
                <a:latin typeface="Arial"/>
                <a:cs typeface="Arial"/>
              </a:rPr>
              <a:t>c</a:t>
            </a:r>
            <a:r>
              <a:rPr sz="1600" b="1" spc="-335" dirty="0">
                <a:latin typeface="Arial"/>
                <a:cs typeface="Arial"/>
              </a:rPr>
              <a:t>k</a:t>
            </a:r>
            <a:r>
              <a:rPr sz="1600" b="1" spc="-165" dirty="0">
                <a:latin typeface="Arial"/>
                <a:cs typeface="Arial"/>
              </a:rPr>
              <a:t> </a:t>
            </a:r>
            <a:r>
              <a:rPr sz="1600" b="1" spc="-145" dirty="0">
                <a:latin typeface="Arial"/>
                <a:cs typeface="Arial"/>
              </a:rPr>
              <a:t>i</a:t>
            </a:r>
            <a:r>
              <a:rPr sz="1600" b="1" spc="-370" dirty="0">
                <a:latin typeface="Arial"/>
                <a:cs typeface="Arial"/>
              </a:rPr>
              <a:t>n</a:t>
            </a:r>
            <a:r>
              <a:rPr sz="1600" b="1" spc="-229" dirty="0">
                <a:latin typeface="Arial"/>
                <a:cs typeface="Arial"/>
              </a:rPr>
              <a:t>t</a:t>
            </a:r>
            <a:r>
              <a:rPr sz="1600" b="1" spc="-285" dirty="0">
                <a:latin typeface="Arial"/>
                <a:cs typeface="Arial"/>
              </a:rPr>
              <a:t>e</a:t>
            </a:r>
            <a:r>
              <a:rPr sz="1600" b="1" spc="-370" dirty="0">
                <a:latin typeface="Arial"/>
                <a:cs typeface="Arial"/>
              </a:rPr>
              <a:t>g</a:t>
            </a:r>
            <a:r>
              <a:rPr sz="1600" b="1" spc="-245" dirty="0">
                <a:latin typeface="Arial"/>
                <a:cs typeface="Arial"/>
              </a:rPr>
              <a:t>r</a:t>
            </a:r>
            <a:r>
              <a:rPr sz="1600" b="1" spc="-285" dirty="0">
                <a:latin typeface="Arial"/>
                <a:cs typeface="Arial"/>
              </a:rPr>
              <a:t>a</a:t>
            </a:r>
            <a:r>
              <a:rPr sz="1600" b="1" spc="-229" dirty="0">
                <a:latin typeface="Arial"/>
                <a:cs typeface="Arial"/>
              </a:rPr>
              <a:t>t</a:t>
            </a:r>
            <a:r>
              <a:rPr sz="1600" b="1" spc="-145" dirty="0">
                <a:latin typeface="Arial"/>
                <a:cs typeface="Arial"/>
              </a:rPr>
              <a:t>i</a:t>
            </a:r>
            <a:r>
              <a:rPr sz="1600" b="1" spc="-370" dirty="0">
                <a:latin typeface="Arial"/>
                <a:cs typeface="Arial"/>
              </a:rPr>
              <a:t>on</a:t>
            </a:r>
            <a:r>
              <a:rPr sz="1600" b="1" spc="-145" dirty="0">
                <a:latin typeface="Arial"/>
                <a:cs typeface="Arial"/>
              </a:rPr>
              <a:t> </a:t>
            </a:r>
            <a:r>
              <a:rPr sz="1600" b="1" spc="-229" dirty="0">
                <a:latin typeface="Arial"/>
                <a:cs typeface="Arial"/>
              </a:rPr>
              <a:t>(</a:t>
            </a:r>
            <a:r>
              <a:rPr sz="1600" b="1" spc="-285" dirty="0">
                <a:latin typeface="Arial"/>
                <a:cs typeface="Arial"/>
              </a:rPr>
              <a:t>ex</a:t>
            </a:r>
            <a:r>
              <a:rPr sz="1600" b="1" spc="-370" dirty="0">
                <a:latin typeface="Arial"/>
                <a:cs typeface="Arial"/>
              </a:rPr>
              <a:t>h</a:t>
            </a:r>
            <a:r>
              <a:rPr sz="1600" b="1" spc="-285" dirty="0">
                <a:latin typeface="Arial"/>
                <a:cs typeface="Arial"/>
              </a:rPr>
              <a:t>a</a:t>
            </a:r>
            <a:r>
              <a:rPr sz="1600" b="1" spc="-370" dirty="0">
                <a:latin typeface="Arial"/>
                <a:cs typeface="Arial"/>
              </a:rPr>
              <a:t>u</a:t>
            </a:r>
            <a:r>
              <a:rPr sz="1600" b="1" spc="-434" dirty="0">
                <a:latin typeface="Arial"/>
                <a:cs typeface="Arial"/>
              </a:rPr>
              <a:t>s</a:t>
            </a:r>
            <a:r>
              <a:rPr sz="1600" b="1" spc="-200" dirty="0">
                <a:latin typeface="Arial"/>
                <a:cs typeface="Arial"/>
              </a:rPr>
              <a:t>t</a:t>
            </a:r>
            <a:r>
              <a:rPr sz="1600" b="1" spc="-170" dirty="0">
                <a:latin typeface="Arial"/>
                <a:cs typeface="Arial"/>
              </a:rPr>
              <a:t> </a:t>
            </a:r>
            <a:r>
              <a:rPr sz="1600" b="1" spc="-434" dirty="0">
                <a:latin typeface="Arial"/>
                <a:cs typeface="Arial"/>
              </a:rPr>
              <a:t>s</a:t>
            </a:r>
            <a:r>
              <a:rPr sz="1600" b="1" spc="-360" dirty="0">
                <a:latin typeface="Arial"/>
                <a:cs typeface="Arial"/>
              </a:rPr>
              <a:t>y</a:t>
            </a:r>
            <a:r>
              <a:rPr sz="1600" b="1" spc="-434" dirty="0">
                <a:latin typeface="Arial"/>
                <a:cs typeface="Arial"/>
              </a:rPr>
              <a:t>s</a:t>
            </a:r>
            <a:r>
              <a:rPr sz="1600" b="1" spc="-229" dirty="0">
                <a:latin typeface="Arial"/>
                <a:cs typeface="Arial"/>
              </a:rPr>
              <a:t>t</a:t>
            </a:r>
            <a:r>
              <a:rPr sz="1600" b="1" spc="-285" dirty="0">
                <a:latin typeface="Arial"/>
                <a:cs typeface="Arial"/>
              </a:rPr>
              <a:t>e</a:t>
            </a:r>
            <a:r>
              <a:rPr sz="1600" b="1" spc="-535" dirty="0">
                <a:latin typeface="Arial"/>
                <a:cs typeface="Arial"/>
              </a:rPr>
              <a:t>m</a:t>
            </a:r>
            <a:r>
              <a:rPr sz="1600" b="1" spc="-114" dirty="0">
                <a:latin typeface="Arial"/>
                <a:cs typeface="Arial"/>
              </a:rPr>
              <a:t> </a:t>
            </a:r>
            <a:r>
              <a:rPr sz="1600" b="1" spc="-285" dirty="0">
                <a:latin typeface="Arial"/>
                <a:cs typeface="Arial"/>
              </a:rPr>
              <a:t>a</a:t>
            </a:r>
            <a:r>
              <a:rPr sz="1600" b="1" spc="-370" dirty="0">
                <a:latin typeface="Arial"/>
                <a:cs typeface="Arial"/>
              </a:rPr>
              <a:t>d</a:t>
            </a:r>
            <a:r>
              <a:rPr sz="1600" b="1" spc="-285" dirty="0">
                <a:latin typeface="Arial"/>
                <a:cs typeface="Arial"/>
              </a:rPr>
              <a:t>a</a:t>
            </a:r>
            <a:r>
              <a:rPr sz="1600" b="1" spc="-370" dirty="0">
                <a:latin typeface="Arial"/>
                <a:cs typeface="Arial"/>
              </a:rPr>
              <a:t>p</a:t>
            </a:r>
            <a:r>
              <a:rPr sz="1600" b="1" spc="-229" dirty="0">
                <a:latin typeface="Arial"/>
                <a:cs typeface="Arial"/>
              </a:rPr>
              <a:t>t</a:t>
            </a:r>
            <a:r>
              <a:rPr sz="1600" b="1" spc="-145" dirty="0">
                <a:latin typeface="Arial"/>
                <a:cs typeface="Arial"/>
              </a:rPr>
              <a:t>i</a:t>
            </a:r>
            <a:r>
              <a:rPr sz="1600" b="1" spc="-300" dirty="0">
                <a:latin typeface="Arial"/>
                <a:cs typeface="Arial"/>
              </a:rPr>
              <a:t>on,</a:t>
            </a:r>
            <a:r>
              <a:rPr sz="1600" b="1" spc="-114" dirty="0">
                <a:latin typeface="Arial"/>
                <a:cs typeface="Arial"/>
              </a:rPr>
              <a:t> </a:t>
            </a:r>
            <a:r>
              <a:rPr sz="1600" b="1" spc="-285" dirty="0">
                <a:latin typeface="Arial"/>
                <a:cs typeface="Arial"/>
              </a:rPr>
              <a:t>e</a:t>
            </a:r>
            <a:r>
              <a:rPr sz="1600" b="1" spc="-145" dirty="0">
                <a:latin typeface="Arial"/>
                <a:cs typeface="Arial"/>
              </a:rPr>
              <a:t>l</a:t>
            </a:r>
            <a:r>
              <a:rPr sz="1600" b="1" spc="-285" dirty="0">
                <a:latin typeface="Arial"/>
                <a:cs typeface="Arial"/>
              </a:rPr>
              <a:t>e</a:t>
            </a:r>
            <a:r>
              <a:rPr sz="1600" b="1" spc="-360" dirty="0">
                <a:latin typeface="Arial"/>
                <a:cs typeface="Arial"/>
              </a:rPr>
              <a:t>c</a:t>
            </a:r>
            <a:r>
              <a:rPr sz="1600" b="1" spc="-229" dirty="0">
                <a:latin typeface="Arial"/>
                <a:cs typeface="Arial"/>
              </a:rPr>
              <a:t>t</a:t>
            </a:r>
            <a:r>
              <a:rPr sz="1600" b="1" spc="-245" dirty="0">
                <a:latin typeface="Arial"/>
                <a:cs typeface="Arial"/>
              </a:rPr>
              <a:t>r</a:t>
            </a:r>
            <a:r>
              <a:rPr sz="1600" b="1" spc="-145" dirty="0">
                <a:latin typeface="Arial"/>
                <a:cs typeface="Arial"/>
              </a:rPr>
              <a:t>i</a:t>
            </a:r>
            <a:r>
              <a:rPr sz="1600" b="1" spc="-335" dirty="0">
                <a:latin typeface="Arial"/>
                <a:cs typeface="Arial"/>
              </a:rPr>
              <a:t>c</a:t>
            </a:r>
            <a:r>
              <a:rPr sz="1600" b="1" spc="-165" dirty="0">
                <a:latin typeface="Arial"/>
                <a:cs typeface="Arial"/>
              </a:rPr>
              <a:t> </a:t>
            </a:r>
            <a:r>
              <a:rPr sz="1600" b="1" spc="-285" dirty="0">
                <a:latin typeface="Arial"/>
                <a:cs typeface="Arial"/>
              </a:rPr>
              <a:t>a</a:t>
            </a:r>
            <a:r>
              <a:rPr sz="1600" b="1" spc="-370" dirty="0">
                <a:latin typeface="Arial"/>
                <a:cs typeface="Arial"/>
              </a:rPr>
              <a:t>nd</a:t>
            </a:r>
            <a:r>
              <a:rPr sz="1600" b="1" spc="-145" dirty="0">
                <a:latin typeface="Arial"/>
                <a:cs typeface="Arial"/>
              </a:rPr>
              <a:t> </a:t>
            </a:r>
            <a:r>
              <a:rPr sz="1600" b="1" spc="-285" dirty="0">
                <a:latin typeface="Arial"/>
                <a:cs typeface="Arial"/>
              </a:rPr>
              <a:t>e</a:t>
            </a:r>
            <a:r>
              <a:rPr sz="1600" b="1" spc="-145" dirty="0">
                <a:latin typeface="Arial"/>
                <a:cs typeface="Arial"/>
              </a:rPr>
              <a:t>l</a:t>
            </a:r>
            <a:r>
              <a:rPr sz="1600" b="1" spc="-285" dirty="0">
                <a:latin typeface="Arial"/>
                <a:cs typeface="Arial"/>
              </a:rPr>
              <a:t>e</a:t>
            </a:r>
            <a:r>
              <a:rPr sz="1600" b="1" spc="-360" dirty="0">
                <a:latin typeface="Arial"/>
                <a:cs typeface="Arial"/>
              </a:rPr>
              <a:t>c</a:t>
            </a:r>
            <a:r>
              <a:rPr sz="1600" b="1" spc="-229" dirty="0">
                <a:latin typeface="Arial"/>
                <a:cs typeface="Arial"/>
              </a:rPr>
              <a:t>t</a:t>
            </a:r>
            <a:r>
              <a:rPr sz="1600" b="1" spc="-245" dirty="0">
                <a:latin typeface="Arial"/>
                <a:cs typeface="Arial"/>
              </a:rPr>
              <a:t>r</a:t>
            </a:r>
            <a:r>
              <a:rPr sz="1600" b="1" spc="-370" dirty="0">
                <a:latin typeface="Arial"/>
                <a:cs typeface="Arial"/>
              </a:rPr>
              <a:t>on</a:t>
            </a:r>
            <a:r>
              <a:rPr sz="1600" b="1" spc="-145" dirty="0">
                <a:latin typeface="Arial"/>
                <a:cs typeface="Arial"/>
              </a:rPr>
              <a:t>i</a:t>
            </a:r>
            <a:r>
              <a:rPr sz="1600" b="1" spc="-335" dirty="0">
                <a:latin typeface="Arial"/>
                <a:cs typeface="Arial"/>
              </a:rPr>
              <a:t>c</a:t>
            </a:r>
            <a:r>
              <a:rPr sz="1600" b="1" spc="-165" dirty="0">
                <a:latin typeface="Arial"/>
                <a:cs typeface="Arial"/>
              </a:rPr>
              <a:t> </a:t>
            </a:r>
            <a:r>
              <a:rPr sz="1600" b="1" spc="-145" dirty="0">
                <a:latin typeface="Arial"/>
                <a:cs typeface="Arial"/>
              </a:rPr>
              <a:t>i</a:t>
            </a:r>
            <a:r>
              <a:rPr sz="1600" b="1" spc="-370" dirty="0">
                <a:latin typeface="Arial"/>
                <a:cs typeface="Arial"/>
              </a:rPr>
              <a:t>n</a:t>
            </a:r>
            <a:r>
              <a:rPr sz="1600" b="1" spc="-229" dirty="0">
                <a:latin typeface="Arial"/>
                <a:cs typeface="Arial"/>
              </a:rPr>
              <a:t>t</a:t>
            </a:r>
            <a:r>
              <a:rPr sz="1600" b="1" spc="-285" dirty="0">
                <a:latin typeface="Arial"/>
                <a:cs typeface="Arial"/>
              </a:rPr>
              <a:t>e</a:t>
            </a:r>
            <a:r>
              <a:rPr sz="1600" b="1" spc="-370" dirty="0">
                <a:latin typeface="Arial"/>
                <a:cs typeface="Arial"/>
              </a:rPr>
              <a:t>g</a:t>
            </a:r>
            <a:r>
              <a:rPr sz="1600" b="1" spc="-245" dirty="0">
                <a:latin typeface="Arial"/>
                <a:cs typeface="Arial"/>
              </a:rPr>
              <a:t>r</a:t>
            </a:r>
            <a:r>
              <a:rPr sz="1600" b="1" spc="-285" dirty="0">
                <a:latin typeface="Arial"/>
                <a:cs typeface="Arial"/>
              </a:rPr>
              <a:t>a</a:t>
            </a:r>
            <a:r>
              <a:rPr sz="1600" b="1" spc="-229" dirty="0">
                <a:latin typeface="Arial"/>
                <a:cs typeface="Arial"/>
              </a:rPr>
              <a:t>t</a:t>
            </a:r>
            <a:r>
              <a:rPr sz="1600" b="1" spc="-145" dirty="0">
                <a:latin typeface="Arial"/>
                <a:cs typeface="Arial"/>
              </a:rPr>
              <a:t>i</a:t>
            </a:r>
            <a:r>
              <a:rPr sz="1600" b="1" spc="-300" dirty="0">
                <a:latin typeface="Arial"/>
                <a:cs typeface="Arial"/>
              </a:rPr>
              <a:t>on,</a:t>
            </a:r>
            <a:r>
              <a:rPr sz="1600" b="1" spc="-114" dirty="0">
                <a:latin typeface="Arial"/>
                <a:cs typeface="Arial"/>
              </a:rPr>
              <a:t> </a:t>
            </a:r>
            <a:r>
              <a:rPr sz="1600" b="1" spc="-360" dirty="0">
                <a:latin typeface="Arial"/>
                <a:cs typeface="Arial"/>
              </a:rPr>
              <a:t>c</a:t>
            </a:r>
            <a:r>
              <a:rPr sz="1600" b="1" spc="-370" dirty="0">
                <a:latin typeface="Arial"/>
                <a:cs typeface="Arial"/>
              </a:rPr>
              <a:t>on</a:t>
            </a:r>
            <a:r>
              <a:rPr sz="1600" b="1" spc="-229" dirty="0">
                <a:latin typeface="Arial"/>
                <a:cs typeface="Arial"/>
              </a:rPr>
              <a:t>t</a:t>
            </a:r>
            <a:r>
              <a:rPr sz="1600" b="1" spc="-245" dirty="0">
                <a:latin typeface="Arial"/>
                <a:cs typeface="Arial"/>
              </a:rPr>
              <a:t>r</a:t>
            </a:r>
            <a:r>
              <a:rPr sz="1600" b="1" spc="-270" dirty="0">
                <a:latin typeface="Arial"/>
                <a:cs typeface="Arial"/>
              </a:rPr>
              <a:t>ol</a:t>
            </a:r>
            <a:r>
              <a:rPr sz="1600" b="1" spc="-114" dirty="0">
                <a:latin typeface="Arial"/>
                <a:cs typeface="Arial"/>
              </a:rPr>
              <a:t> </a:t>
            </a:r>
            <a:r>
              <a:rPr sz="1600" b="1" spc="-434" dirty="0">
                <a:latin typeface="Arial"/>
                <a:cs typeface="Arial"/>
              </a:rPr>
              <a:t>s</a:t>
            </a:r>
            <a:r>
              <a:rPr sz="1600" b="1" spc="-229" dirty="0">
                <a:latin typeface="Arial"/>
                <a:cs typeface="Arial"/>
              </a:rPr>
              <a:t>t</a:t>
            </a:r>
            <a:r>
              <a:rPr sz="1600" b="1" spc="-245" dirty="0">
                <a:latin typeface="Arial"/>
                <a:cs typeface="Arial"/>
              </a:rPr>
              <a:t>r</a:t>
            </a:r>
            <a:r>
              <a:rPr sz="1600" b="1" spc="-285" dirty="0">
                <a:latin typeface="Arial"/>
                <a:cs typeface="Arial"/>
              </a:rPr>
              <a:t>a</a:t>
            </a:r>
            <a:r>
              <a:rPr sz="1600" b="1" spc="-229" dirty="0">
                <a:latin typeface="Arial"/>
                <a:cs typeface="Arial"/>
              </a:rPr>
              <a:t>t</a:t>
            </a:r>
            <a:r>
              <a:rPr sz="1600" b="1" spc="-285" dirty="0">
                <a:latin typeface="Arial"/>
                <a:cs typeface="Arial"/>
              </a:rPr>
              <a:t>e</a:t>
            </a:r>
            <a:r>
              <a:rPr sz="1600" b="1" spc="-370" dirty="0">
                <a:latin typeface="Arial"/>
                <a:cs typeface="Arial"/>
              </a:rPr>
              <a:t>g</a:t>
            </a:r>
            <a:r>
              <a:rPr sz="1600" b="1" spc="-145" dirty="0">
                <a:latin typeface="Arial"/>
                <a:cs typeface="Arial"/>
              </a:rPr>
              <a:t>i</a:t>
            </a:r>
            <a:r>
              <a:rPr sz="1600" b="1" spc="-285" dirty="0">
                <a:latin typeface="Arial"/>
                <a:cs typeface="Arial"/>
              </a:rPr>
              <a:t>e</a:t>
            </a:r>
            <a:r>
              <a:rPr sz="1600" b="1" spc="-434" dirty="0">
                <a:latin typeface="Arial"/>
                <a:cs typeface="Arial"/>
              </a:rPr>
              <a:t>s</a:t>
            </a:r>
            <a:r>
              <a:rPr sz="1600" b="1" spc="-145" dirty="0">
                <a:latin typeface="Arial"/>
                <a:cs typeface="Arial"/>
              </a:rPr>
              <a:t>,</a:t>
            </a:r>
            <a:r>
              <a:rPr sz="1600" b="1" spc="-610" dirty="0">
                <a:latin typeface="Arial"/>
                <a:cs typeface="Arial"/>
              </a:rPr>
              <a:t>…</a:t>
            </a:r>
            <a:r>
              <a:rPr sz="1600" b="1" spc="-200" dirty="0">
                <a:latin typeface="Arial"/>
                <a:cs typeface="Arial"/>
              </a:rPr>
              <a:t>)</a:t>
            </a:r>
            <a:endParaRPr sz="1600">
              <a:latin typeface="Arial"/>
              <a:cs typeface="Arial"/>
            </a:endParaRPr>
          </a:p>
          <a:p>
            <a:pPr marL="173355" indent="-116205">
              <a:lnSpc>
                <a:spcPct val="100000"/>
              </a:lnSpc>
              <a:spcBef>
                <a:spcPts val="204"/>
              </a:spcBef>
              <a:buAutoNum type="arabicPlain" startAt="4"/>
              <a:tabLst>
                <a:tab pos="173990" algn="l"/>
              </a:tabLst>
            </a:pPr>
            <a:r>
              <a:rPr sz="1600" b="1" spc="-465" dirty="0">
                <a:latin typeface="Arial"/>
                <a:cs typeface="Arial"/>
              </a:rPr>
              <a:t>E</a:t>
            </a:r>
            <a:r>
              <a:rPr sz="1600" b="1" spc="-285" dirty="0">
                <a:latin typeface="Arial"/>
                <a:cs typeface="Arial"/>
              </a:rPr>
              <a:t>x</a:t>
            </a:r>
            <a:r>
              <a:rPr sz="1600" b="1" spc="-370" dirty="0">
                <a:latin typeface="Arial"/>
                <a:cs typeface="Arial"/>
              </a:rPr>
              <a:t>p</a:t>
            </a:r>
            <a:r>
              <a:rPr sz="1600" b="1" spc="-285" dirty="0">
                <a:latin typeface="Arial"/>
                <a:cs typeface="Arial"/>
              </a:rPr>
              <a:t>e</a:t>
            </a:r>
            <a:r>
              <a:rPr sz="1600" b="1" spc="-245" dirty="0">
                <a:latin typeface="Arial"/>
                <a:cs typeface="Arial"/>
              </a:rPr>
              <a:t>r</a:t>
            </a:r>
            <a:r>
              <a:rPr sz="1600" b="1" spc="-145" dirty="0">
                <a:latin typeface="Arial"/>
                <a:cs typeface="Arial"/>
              </a:rPr>
              <a:t>i</a:t>
            </a:r>
            <a:r>
              <a:rPr sz="1600" b="1" spc="-509" dirty="0">
                <a:latin typeface="Arial"/>
                <a:cs typeface="Arial"/>
              </a:rPr>
              <a:t>m</a:t>
            </a:r>
            <a:r>
              <a:rPr sz="1600" b="1" spc="-285" dirty="0">
                <a:latin typeface="Arial"/>
                <a:cs typeface="Arial"/>
              </a:rPr>
              <a:t>e</a:t>
            </a:r>
            <a:r>
              <a:rPr sz="1600" b="1" spc="-370" dirty="0">
                <a:latin typeface="Arial"/>
                <a:cs typeface="Arial"/>
              </a:rPr>
              <a:t>n</a:t>
            </a:r>
            <a:r>
              <a:rPr sz="1600" b="1" spc="-229" dirty="0">
                <a:latin typeface="Arial"/>
                <a:cs typeface="Arial"/>
              </a:rPr>
              <a:t>t</a:t>
            </a:r>
            <a:r>
              <a:rPr sz="1600" b="1" spc="-285" dirty="0">
                <a:latin typeface="Arial"/>
                <a:cs typeface="Arial"/>
              </a:rPr>
              <a:t>a</a:t>
            </a:r>
            <a:r>
              <a:rPr sz="1600" b="1" spc="-170" dirty="0">
                <a:latin typeface="Arial"/>
                <a:cs typeface="Arial"/>
              </a:rPr>
              <a:t>l</a:t>
            </a:r>
            <a:r>
              <a:rPr sz="1600" b="1" spc="-114" dirty="0">
                <a:latin typeface="Arial"/>
                <a:cs typeface="Arial"/>
              </a:rPr>
              <a:t> </a:t>
            </a:r>
            <a:r>
              <a:rPr sz="1600" b="1" spc="-285" dirty="0">
                <a:latin typeface="Arial"/>
                <a:cs typeface="Arial"/>
              </a:rPr>
              <a:t>e</a:t>
            </a:r>
            <a:r>
              <a:rPr sz="1600" b="1" spc="-360" dirty="0">
                <a:latin typeface="Arial"/>
                <a:cs typeface="Arial"/>
              </a:rPr>
              <a:t>v</a:t>
            </a:r>
            <a:r>
              <a:rPr sz="1600" b="1" spc="-285" dirty="0">
                <a:latin typeface="Arial"/>
                <a:cs typeface="Arial"/>
              </a:rPr>
              <a:t>a</a:t>
            </a:r>
            <a:r>
              <a:rPr sz="1600" b="1" spc="-145" dirty="0">
                <a:latin typeface="Arial"/>
                <a:cs typeface="Arial"/>
              </a:rPr>
              <a:t>l</a:t>
            </a:r>
            <a:r>
              <a:rPr sz="1600" b="1" spc="-370" dirty="0">
                <a:latin typeface="Arial"/>
                <a:cs typeface="Arial"/>
              </a:rPr>
              <a:t>u</a:t>
            </a:r>
            <a:r>
              <a:rPr sz="1600" b="1" spc="-285" dirty="0">
                <a:latin typeface="Arial"/>
                <a:cs typeface="Arial"/>
              </a:rPr>
              <a:t>a</a:t>
            </a:r>
            <a:r>
              <a:rPr sz="1600" b="1" spc="-229" dirty="0">
                <a:latin typeface="Arial"/>
                <a:cs typeface="Arial"/>
              </a:rPr>
              <a:t>t</a:t>
            </a:r>
            <a:r>
              <a:rPr sz="1600" b="1" spc="-145" dirty="0">
                <a:latin typeface="Arial"/>
                <a:cs typeface="Arial"/>
              </a:rPr>
              <a:t>i</a:t>
            </a:r>
            <a:r>
              <a:rPr sz="1600" b="1" spc="-370" dirty="0">
                <a:latin typeface="Arial"/>
                <a:cs typeface="Arial"/>
              </a:rPr>
              <a:t>on</a:t>
            </a:r>
            <a:endParaRPr sz="1600">
              <a:latin typeface="Arial"/>
              <a:cs typeface="Arial"/>
            </a:endParaRPr>
          </a:p>
          <a:p>
            <a:pPr marL="173355" indent="-116205">
              <a:lnSpc>
                <a:spcPct val="100000"/>
              </a:lnSpc>
              <a:spcBef>
                <a:spcPts val="204"/>
              </a:spcBef>
              <a:buAutoNum type="arabicPlain" startAt="4"/>
              <a:tabLst>
                <a:tab pos="173990" algn="l"/>
              </a:tabLst>
            </a:pPr>
            <a:r>
              <a:rPr sz="1600" b="1" spc="-370" dirty="0">
                <a:latin typeface="Arial"/>
                <a:cs typeface="Arial"/>
              </a:rPr>
              <a:t>T</a:t>
            </a:r>
            <a:r>
              <a:rPr sz="1600" b="1" spc="-285" dirty="0">
                <a:latin typeface="Arial"/>
                <a:cs typeface="Arial"/>
              </a:rPr>
              <a:t>e</a:t>
            </a:r>
            <a:r>
              <a:rPr sz="1600" b="1" spc="-360" dirty="0">
                <a:latin typeface="Arial"/>
                <a:cs typeface="Arial"/>
              </a:rPr>
              <a:t>c</a:t>
            </a:r>
            <a:r>
              <a:rPr sz="1600" b="1" spc="-370" dirty="0">
                <a:latin typeface="Arial"/>
                <a:cs typeface="Arial"/>
              </a:rPr>
              <a:t>hno</a:t>
            </a:r>
            <a:r>
              <a:rPr sz="1600" b="1" spc="-145" dirty="0">
                <a:latin typeface="Arial"/>
                <a:cs typeface="Arial"/>
              </a:rPr>
              <a:t>l</a:t>
            </a:r>
            <a:r>
              <a:rPr sz="1600" b="1" spc="-370" dirty="0">
                <a:latin typeface="Arial"/>
                <a:cs typeface="Arial"/>
              </a:rPr>
              <a:t>og</a:t>
            </a:r>
            <a:r>
              <a:rPr sz="1600" b="1" spc="-145" dirty="0">
                <a:latin typeface="Arial"/>
                <a:cs typeface="Arial"/>
              </a:rPr>
              <a:t>i</a:t>
            </a:r>
            <a:r>
              <a:rPr sz="1600" b="1" spc="-360" dirty="0">
                <a:latin typeface="Arial"/>
                <a:cs typeface="Arial"/>
              </a:rPr>
              <a:t>c</a:t>
            </a:r>
            <a:r>
              <a:rPr sz="1600" b="1" spc="-285" dirty="0">
                <a:latin typeface="Arial"/>
                <a:cs typeface="Arial"/>
              </a:rPr>
              <a:t>a</a:t>
            </a:r>
            <a:r>
              <a:rPr sz="1600" b="1" spc="-170" dirty="0">
                <a:latin typeface="Arial"/>
                <a:cs typeface="Arial"/>
              </a:rPr>
              <a:t>l</a:t>
            </a:r>
            <a:r>
              <a:rPr sz="1600" b="1" spc="-114" dirty="0">
                <a:latin typeface="Arial"/>
                <a:cs typeface="Arial"/>
              </a:rPr>
              <a:t> </a:t>
            </a:r>
            <a:r>
              <a:rPr sz="1600" b="1" spc="-229" dirty="0">
                <a:latin typeface="Arial"/>
                <a:cs typeface="Arial"/>
              </a:rPr>
              <a:t>f</a:t>
            </a:r>
            <a:r>
              <a:rPr sz="1600" b="1" spc="-285" dirty="0">
                <a:latin typeface="Arial"/>
                <a:cs typeface="Arial"/>
              </a:rPr>
              <a:t>ea</a:t>
            </a:r>
            <a:r>
              <a:rPr sz="1600" b="1" spc="-434" dirty="0">
                <a:latin typeface="Arial"/>
                <a:cs typeface="Arial"/>
              </a:rPr>
              <a:t>s</a:t>
            </a:r>
            <a:r>
              <a:rPr sz="1600" b="1" spc="-145" dirty="0">
                <a:latin typeface="Arial"/>
                <a:cs typeface="Arial"/>
              </a:rPr>
              <a:t>i</a:t>
            </a:r>
            <a:r>
              <a:rPr sz="1600" b="1" spc="-370" dirty="0">
                <a:latin typeface="Arial"/>
                <a:cs typeface="Arial"/>
              </a:rPr>
              <a:t>b</a:t>
            </a:r>
            <a:r>
              <a:rPr sz="1600" b="1" spc="-145" dirty="0">
                <a:latin typeface="Arial"/>
                <a:cs typeface="Arial"/>
              </a:rPr>
              <a:t>ili</a:t>
            </a:r>
            <a:r>
              <a:rPr sz="1600" b="1" spc="-229" dirty="0">
                <a:latin typeface="Arial"/>
                <a:cs typeface="Arial"/>
              </a:rPr>
              <a:t>t</a:t>
            </a:r>
            <a:r>
              <a:rPr sz="1600" b="1" spc="-335" dirty="0">
                <a:latin typeface="Arial"/>
                <a:cs typeface="Arial"/>
              </a:rPr>
              <a:t>y</a:t>
            </a:r>
            <a:endParaRPr sz="1600">
              <a:latin typeface="Arial"/>
              <a:cs typeface="Arial"/>
            </a:endParaRPr>
          </a:p>
          <a:p>
            <a:pPr marL="173355" indent="-116205">
              <a:lnSpc>
                <a:spcPct val="100000"/>
              </a:lnSpc>
              <a:spcBef>
                <a:spcPts val="210"/>
              </a:spcBef>
              <a:buAutoNum type="arabicPlain" startAt="4"/>
              <a:tabLst>
                <a:tab pos="173990" algn="l"/>
              </a:tabLst>
            </a:pPr>
            <a:r>
              <a:rPr sz="1600" b="1" spc="-470" dirty="0">
                <a:latin typeface="Arial"/>
                <a:cs typeface="Arial"/>
              </a:rPr>
              <a:t>D</a:t>
            </a:r>
            <a:r>
              <a:rPr sz="1600" b="1" spc="-145" dirty="0">
                <a:latin typeface="Arial"/>
                <a:cs typeface="Arial"/>
              </a:rPr>
              <a:t>i</a:t>
            </a:r>
            <a:r>
              <a:rPr sz="1600" b="1" spc="-434" dirty="0">
                <a:latin typeface="Arial"/>
                <a:cs typeface="Arial"/>
              </a:rPr>
              <a:t>ss</a:t>
            </a:r>
            <a:r>
              <a:rPr sz="1600" b="1" spc="-285" dirty="0">
                <a:latin typeface="Arial"/>
                <a:cs typeface="Arial"/>
              </a:rPr>
              <a:t>e</a:t>
            </a:r>
            <a:r>
              <a:rPr sz="1600" b="1" spc="-509" dirty="0">
                <a:latin typeface="Arial"/>
                <a:cs typeface="Arial"/>
              </a:rPr>
              <a:t>m</a:t>
            </a:r>
            <a:r>
              <a:rPr sz="1600" b="1" spc="-145" dirty="0">
                <a:latin typeface="Arial"/>
                <a:cs typeface="Arial"/>
              </a:rPr>
              <a:t>i</a:t>
            </a:r>
            <a:r>
              <a:rPr sz="1600" b="1" spc="-370" dirty="0">
                <a:latin typeface="Arial"/>
                <a:cs typeface="Arial"/>
              </a:rPr>
              <a:t>n</a:t>
            </a:r>
            <a:r>
              <a:rPr sz="1600" b="1" spc="-285" dirty="0">
                <a:latin typeface="Arial"/>
                <a:cs typeface="Arial"/>
              </a:rPr>
              <a:t>a</a:t>
            </a:r>
            <a:r>
              <a:rPr sz="1600" b="1" spc="-229" dirty="0">
                <a:latin typeface="Arial"/>
                <a:cs typeface="Arial"/>
              </a:rPr>
              <a:t>t</a:t>
            </a:r>
            <a:r>
              <a:rPr sz="1600" b="1" spc="-145" dirty="0">
                <a:latin typeface="Arial"/>
                <a:cs typeface="Arial"/>
              </a:rPr>
              <a:t>i</a:t>
            </a:r>
            <a:r>
              <a:rPr sz="1600" b="1" spc="-370" dirty="0">
                <a:latin typeface="Arial"/>
                <a:cs typeface="Arial"/>
              </a:rPr>
              <a:t>on</a:t>
            </a:r>
            <a:r>
              <a:rPr sz="1600" b="1" spc="-145" dirty="0">
                <a:latin typeface="Arial"/>
                <a:cs typeface="Arial"/>
              </a:rPr>
              <a:t> </a:t>
            </a:r>
            <a:r>
              <a:rPr sz="1600" b="1" spc="-285" dirty="0">
                <a:latin typeface="Arial"/>
                <a:cs typeface="Arial"/>
              </a:rPr>
              <a:t>a</a:t>
            </a:r>
            <a:r>
              <a:rPr sz="1600" b="1" spc="-370" dirty="0">
                <a:latin typeface="Arial"/>
                <a:cs typeface="Arial"/>
              </a:rPr>
              <a:t>nd</a:t>
            </a:r>
            <a:r>
              <a:rPr sz="1600" b="1" spc="-145" dirty="0">
                <a:latin typeface="Arial"/>
                <a:cs typeface="Arial"/>
              </a:rPr>
              <a:t> </a:t>
            </a:r>
            <a:r>
              <a:rPr sz="1600" b="1" spc="-285" dirty="0">
                <a:latin typeface="Arial"/>
                <a:cs typeface="Arial"/>
              </a:rPr>
              <a:t>ex</a:t>
            </a:r>
            <a:r>
              <a:rPr sz="1600" b="1" spc="-370" dirty="0">
                <a:latin typeface="Arial"/>
                <a:cs typeface="Arial"/>
              </a:rPr>
              <a:t>p</a:t>
            </a:r>
            <a:r>
              <a:rPr sz="1600" b="1" spc="-145" dirty="0">
                <a:latin typeface="Arial"/>
                <a:cs typeface="Arial"/>
              </a:rPr>
              <a:t>l</a:t>
            </a:r>
            <a:r>
              <a:rPr sz="1600" b="1" spc="-370" dirty="0">
                <a:latin typeface="Arial"/>
                <a:cs typeface="Arial"/>
              </a:rPr>
              <a:t>o</a:t>
            </a:r>
            <a:r>
              <a:rPr sz="1600" b="1" spc="-145" dirty="0">
                <a:latin typeface="Arial"/>
                <a:cs typeface="Arial"/>
              </a:rPr>
              <a:t>i</a:t>
            </a:r>
            <a:r>
              <a:rPr sz="1600" b="1" spc="-229" dirty="0">
                <a:latin typeface="Arial"/>
                <a:cs typeface="Arial"/>
              </a:rPr>
              <a:t>t</a:t>
            </a:r>
            <a:r>
              <a:rPr sz="1600" b="1" spc="-285" dirty="0">
                <a:latin typeface="Arial"/>
                <a:cs typeface="Arial"/>
              </a:rPr>
              <a:t>a</a:t>
            </a:r>
            <a:r>
              <a:rPr sz="1600" b="1" spc="-229" dirty="0">
                <a:latin typeface="Arial"/>
                <a:cs typeface="Arial"/>
              </a:rPr>
              <a:t>t</a:t>
            </a:r>
            <a:r>
              <a:rPr sz="1600" b="1" spc="-145" dirty="0">
                <a:latin typeface="Arial"/>
                <a:cs typeface="Arial"/>
              </a:rPr>
              <a:t>i</a:t>
            </a:r>
            <a:r>
              <a:rPr sz="1600" b="1" spc="-370" dirty="0">
                <a:latin typeface="Arial"/>
                <a:cs typeface="Arial"/>
              </a:rPr>
              <a:t>on</a:t>
            </a:r>
            <a:endParaRPr sz="1600">
              <a:latin typeface="Arial"/>
              <a:cs typeface="Arial"/>
            </a:endParaRPr>
          </a:p>
          <a:p>
            <a:pPr marL="355600" indent="-342900">
              <a:lnSpc>
                <a:spcPct val="100000"/>
              </a:lnSpc>
              <a:spcBef>
                <a:spcPts val="565"/>
              </a:spcBef>
              <a:buFont typeface="Arial"/>
              <a:buChar char="•"/>
              <a:tabLst>
                <a:tab pos="355600" algn="l"/>
              </a:tabLst>
            </a:pPr>
            <a:r>
              <a:rPr sz="2000" b="1" dirty="0">
                <a:latin typeface="Calibri"/>
                <a:cs typeface="Calibri"/>
              </a:rPr>
              <a:t>Fi</a:t>
            </a:r>
            <a:r>
              <a:rPr sz="2000" b="1" spc="5" dirty="0">
                <a:latin typeface="Calibri"/>
                <a:cs typeface="Calibri"/>
              </a:rPr>
              <a:t>n</a:t>
            </a:r>
            <a:r>
              <a:rPr sz="2000" b="1" dirty="0">
                <a:latin typeface="Calibri"/>
                <a:cs typeface="Calibri"/>
              </a:rPr>
              <a:t>ish</a:t>
            </a:r>
            <a:r>
              <a:rPr sz="2000" b="1" spc="-25" dirty="0">
                <a:latin typeface="Calibri"/>
                <a:cs typeface="Calibri"/>
              </a:rPr>
              <a:t> </a:t>
            </a:r>
            <a:r>
              <a:rPr sz="2000" b="1" dirty="0">
                <a:latin typeface="Calibri"/>
                <a:cs typeface="Calibri"/>
              </a:rPr>
              <a:t>the</a:t>
            </a:r>
            <a:r>
              <a:rPr sz="2000" b="1" spc="-20" dirty="0">
                <a:latin typeface="Calibri"/>
                <a:cs typeface="Calibri"/>
              </a:rPr>
              <a:t> </a:t>
            </a:r>
            <a:r>
              <a:rPr sz="2000" b="1" spc="-15" dirty="0">
                <a:latin typeface="Calibri"/>
                <a:cs typeface="Calibri"/>
              </a:rPr>
              <a:t>c</a:t>
            </a:r>
            <a:r>
              <a:rPr sz="2000" b="1" dirty="0">
                <a:latin typeface="Calibri"/>
                <a:cs typeface="Calibri"/>
              </a:rPr>
              <a:t>ollection</a:t>
            </a:r>
            <a:r>
              <a:rPr sz="2000" b="1" spc="-3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d</a:t>
            </a:r>
            <a:r>
              <a:rPr sz="2000" b="1" spc="-30" dirty="0">
                <a:latin typeface="Calibri"/>
                <a:cs typeface="Calibri"/>
              </a:rPr>
              <a:t>a</a:t>
            </a:r>
            <a:r>
              <a:rPr sz="2000" b="1" spc="-25" dirty="0">
                <a:latin typeface="Calibri"/>
                <a:cs typeface="Calibri"/>
              </a:rPr>
              <a:t>t</a:t>
            </a:r>
            <a:r>
              <a:rPr sz="2000" b="1" dirty="0">
                <a:latin typeface="Calibri"/>
                <a:cs typeface="Calibri"/>
              </a:rPr>
              <a:t>a </a:t>
            </a:r>
            <a:r>
              <a:rPr sz="2000" b="1" spc="-40" dirty="0">
                <a:latin typeface="Calibri"/>
                <a:cs typeface="Calibri"/>
              </a:rPr>
              <a:t>f</a:t>
            </a:r>
            <a:r>
              <a:rPr sz="2000" b="1" dirty="0">
                <a:latin typeface="Calibri"/>
                <a:cs typeface="Calibri"/>
              </a:rPr>
              <a:t>or</a:t>
            </a:r>
            <a:r>
              <a:rPr sz="2000" b="1" spc="-5" dirty="0">
                <a:latin typeface="Calibri"/>
                <a:cs typeface="Calibri"/>
              </a:rPr>
              <a:t> </a:t>
            </a:r>
            <a:r>
              <a:rPr sz="2000" b="1" dirty="0">
                <a:latin typeface="Calibri"/>
                <a:cs typeface="Calibri"/>
              </a:rPr>
              <a:t>auxilia</a:t>
            </a:r>
            <a:r>
              <a:rPr sz="2000" b="1" spc="-15" dirty="0">
                <a:latin typeface="Calibri"/>
                <a:cs typeface="Calibri"/>
              </a:rPr>
              <a:t>r</a:t>
            </a:r>
            <a:r>
              <a:rPr sz="2000" b="1" dirty="0">
                <a:latin typeface="Calibri"/>
                <a:cs typeface="Calibri"/>
              </a:rPr>
              <a:t>ies,</a:t>
            </a:r>
            <a:r>
              <a:rPr sz="2000" b="1" spc="-25" dirty="0">
                <a:latin typeface="Calibri"/>
                <a:cs typeface="Calibri"/>
              </a:rPr>
              <a:t> </a:t>
            </a:r>
            <a:r>
              <a:rPr sz="2000" b="1" dirty="0">
                <a:latin typeface="Calibri"/>
                <a:cs typeface="Calibri"/>
              </a:rPr>
              <a:t>the</a:t>
            </a:r>
            <a:r>
              <a:rPr sz="2000" b="1" spc="-5" dirty="0">
                <a:latin typeface="Calibri"/>
                <a:cs typeface="Calibri"/>
              </a:rPr>
              <a:t> T</a:t>
            </a:r>
            <a:r>
              <a:rPr sz="2000" b="1" spc="-30" dirty="0">
                <a:latin typeface="Calibri"/>
                <a:cs typeface="Calibri"/>
              </a:rPr>
              <a:t>E</a:t>
            </a:r>
            <a:r>
              <a:rPr sz="2000" b="1" dirty="0">
                <a:latin typeface="Calibri"/>
                <a:cs typeface="Calibri"/>
              </a:rPr>
              <a:t>G</a:t>
            </a:r>
            <a:r>
              <a:rPr sz="2000" b="1" spc="-15"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the</a:t>
            </a:r>
            <a:r>
              <a:rPr sz="2000" b="1" spc="-5" dirty="0">
                <a:latin typeface="Calibri"/>
                <a:cs typeface="Calibri"/>
              </a:rPr>
              <a:t> TB</a:t>
            </a:r>
            <a:r>
              <a:rPr sz="2000" b="1" dirty="0">
                <a:latin typeface="Calibri"/>
                <a:cs typeface="Calibri"/>
              </a:rPr>
              <a:t>G</a:t>
            </a:r>
            <a:r>
              <a:rPr sz="2000" b="1" spc="-20" dirty="0">
                <a:latin typeface="Calibri"/>
                <a:cs typeface="Calibri"/>
              </a:rPr>
              <a:t> </a:t>
            </a:r>
            <a:r>
              <a:rPr sz="2000" b="1" dirty="0">
                <a:latin typeface="Calibri"/>
                <a:cs typeface="Calibri"/>
              </a:rPr>
              <a:t>in</a:t>
            </a:r>
            <a:r>
              <a:rPr sz="2000" b="1" spc="-10" dirty="0">
                <a:latin typeface="Calibri"/>
                <a:cs typeface="Calibri"/>
              </a:rPr>
              <a:t> </a:t>
            </a:r>
            <a:r>
              <a:rPr sz="2000" b="1" dirty="0">
                <a:latin typeface="Calibri"/>
                <a:cs typeface="Calibri"/>
              </a:rPr>
              <a:t>o</a:t>
            </a:r>
            <a:r>
              <a:rPr sz="2000" b="1" spc="-30" dirty="0">
                <a:latin typeface="Calibri"/>
                <a:cs typeface="Calibri"/>
              </a:rPr>
              <a:t>r</a:t>
            </a:r>
            <a:r>
              <a:rPr sz="2000" b="1" dirty="0">
                <a:latin typeface="Calibri"/>
                <a:cs typeface="Calibri"/>
              </a:rPr>
              <a:t>der</a:t>
            </a:r>
            <a:r>
              <a:rPr sz="2000" b="1" spc="-5" dirty="0">
                <a:latin typeface="Calibri"/>
                <a:cs typeface="Calibri"/>
              </a:rPr>
              <a:t> </a:t>
            </a:r>
            <a:r>
              <a:rPr sz="2000" b="1" spc="-20" dirty="0">
                <a:latin typeface="Calibri"/>
                <a:cs typeface="Calibri"/>
              </a:rPr>
              <a:t>t</a:t>
            </a:r>
            <a:r>
              <a:rPr sz="2000" b="1" dirty="0">
                <a:latin typeface="Calibri"/>
                <a:cs typeface="Calibri"/>
              </a:rPr>
              <a:t>o</a:t>
            </a:r>
            <a:r>
              <a:rPr sz="2000" b="1" spc="-10" dirty="0">
                <a:latin typeface="Calibri"/>
                <a:cs typeface="Calibri"/>
              </a:rPr>
              <a:t> </a:t>
            </a:r>
            <a:r>
              <a:rPr sz="2000" b="1" dirty="0">
                <a:latin typeface="Calibri"/>
                <a:cs typeface="Calibri"/>
              </a:rPr>
              <a:t>implem</a:t>
            </a:r>
            <a:r>
              <a:rPr sz="2000" b="1" spc="-5" dirty="0">
                <a:latin typeface="Calibri"/>
                <a:cs typeface="Calibri"/>
              </a:rPr>
              <a:t>e</a:t>
            </a:r>
            <a:r>
              <a:rPr sz="2000" b="1" spc="-20" dirty="0">
                <a:latin typeface="Calibri"/>
                <a:cs typeface="Calibri"/>
              </a:rPr>
              <a:t>n</a:t>
            </a:r>
            <a:r>
              <a:rPr sz="2000" b="1" dirty="0">
                <a:latin typeface="Calibri"/>
                <a:cs typeface="Calibri"/>
              </a:rPr>
              <a:t>t</a:t>
            </a:r>
            <a:endParaRPr sz="2000">
              <a:latin typeface="Calibri"/>
              <a:cs typeface="Calibri"/>
            </a:endParaRPr>
          </a:p>
          <a:p>
            <a:pPr marL="355600">
              <a:lnSpc>
                <a:spcPct val="100000"/>
              </a:lnSpc>
            </a:pPr>
            <a:r>
              <a:rPr sz="2000" b="1" dirty="0">
                <a:latin typeface="Calibri"/>
                <a:cs typeface="Calibri"/>
              </a:rPr>
              <a:t>them</a:t>
            </a:r>
            <a:r>
              <a:rPr sz="2000" b="1" spc="-25" dirty="0">
                <a:latin typeface="Calibri"/>
                <a:cs typeface="Calibri"/>
              </a:rPr>
              <a:t> </a:t>
            </a:r>
            <a:r>
              <a:rPr sz="2000" b="1" spc="-10" dirty="0">
                <a:latin typeface="Calibri"/>
                <a:cs typeface="Calibri"/>
              </a:rPr>
              <a:t>a</a:t>
            </a:r>
            <a:r>
              <a:rPr sz="2000" b="1" dirty="0">
                <a:latin typeface="Calibri"/>
                <a:cs typeface="Calibri"/>
              </a:rPr>
              <a:t>s </a:t>
            </a:r>
            <a:r>
              <a:rPr sz="2000" b="1" spc="-5" dirty="0">
                <a:latin typeface="Calibri"/>
                <a:cs typeface="Calibri"/>
              </a:rPr>
              <a:t>electric.</a:t>
            </a:r>
            <a:endParaRPr sz="2000">
              <a:latin typeface="Calibri"/>
              <a:cs typeface="Calibri"/>
            </a:endParaRPr>
          </a:p>
          <a:p>
            <a:pPr marL="355600" indent="-342900">
              <a:lnSpc>
                <a:spcPct val="100000"/>
              </a:lnSpc>
              <a:buFont typeface="Arial"/>
              <a:buChar char="•"/>
              <a:tabLst>
                <a:tab pos="355600" algn="l"/>
              </a:tabLst>
            </a:pPr>
            <a:r>
              <a:rPr sz="2000" b="1" spc="-5" dirty="0">
                <a:latin typeface="Calibri"/>
                <a:cs typeface="Calibri"/>
              </a:rPr>
              <a:t>D</a:t>
            </a:r>
            <a:r>
              <a:rPr sz="2000" b="1" spc="-15" dirty="0">
                <a:latin typeface="Calibri"/>
                <a:cs typeface="Calibri"/>
              </a:rPr>
              <a:t>e</a:t>
            </a:r>
            <a:r>
              <a:rPr sz="2000" b="1" spc="-5" dirty="0">
                <a:latin typeface="Calibri"/>
                <a:cs typeface="Calibri"/>
              </a:rPr>
              <a:t>fin</a:t>
            </a:r>
            <a:r>
              <a:rPr sz="2000" b="1" dirty="0">
                <a:latin typeface="Calibri"/>
                <a:cs typeface="Calibri"/>
              </a:rPr>
              <a:t>e</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spc="-15" dirty="0">
                <a:latin typeface="Calibri"/>
                <a:cs typeface="Calibri"/>
              </a:rPr>
              <a:t>e</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u</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10" dirty="0">
                <a:latin typeface="Calibri"/>
                <a:cs typeface="Calibri"/>
              </a:rPr>
              <a:t> </a:t>
            </a:r>
            <a:r>
              <a:rPr sz="2000" b="1" dirty="0">
                <a:latin typeface="Calibri"/>
                <a:cs typeface="Calibri"/>
              </a:rPr>
              <a:t>dif</a:t>
            </a:r>
            <a:r>
              <a:rPr sz="2000" b="1" spc="-35" dirty="0">
                <a:latin typeface="Calibri"/>
                <a:cs typeface="Calibri"/>
              </a:rPr>
              <a:t>f</a:t>
            </a:r>
            <a:r>
              <a:rPr sz="2000" b="1" spc="-5" dirty="0">
                <a:latin typeface="Calibri"/>
                <a:cs typeface="Calibri"/>
              </a:rPr>
              <a:t>e</a:t>
            </a:r>
            <a:r>
              <a:rPr sz="2000" b="1" spc="-30"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 </a:t>
            </a:r>
            <a:r>
              <a:rPr sz="2000" b="1" spc="-5" dirty="0">
                <a:latin typeface="Calibri"/>
                <a:cs typeface="Calibri"/>
              </a:rPr>
              <a:t>co</a:t>
            </a:r>
            <a:r>
              <a:rPr sz="2000" b="1" spc="-25"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20" dirty="0">
                <a:latin typeface="Calibri"/>
                <a:cs typeface="Calibri"/>
              </a:rPr>
              <a:t> 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egies.</a:t>
            </a:r>
            <a:endParaRPr sz="2000">
              <a:latin typeface="Calibri"/>
              <a:cs typeface="Calibri"/>
            </a:endParaRPr>
          </a:p>
          <a:p>
            <a:pPr marL="355600" indent="-342900">
              <a:lnSpc>
                <a:spcPct val="100000"/>
              </a:lnSpc>
              <a:buFont typeface="Arial"/>
              <a:buChar char="•"/>
              <a:tabLst>
                <a:tab pos="355600" algn="l"/>
              </a:tabLst>
            </a:pPr>
            <a:r>
              <a:rPr sz="2000" b="1" spc="-5" dirty="0">
                <a:latin typeface="Calibri"/>
                <a:cs typeface="Calibri"/>
              </a:rPr>
              <a:t>Clos</a:t>
            </a:r>
            <a:r>
              <a:rPr sz="2000" b="1" dirty="0">
                <a:latin typeface="Calibri"/>
                <a:cs typeface="Calibri"/>
              </a:rPr>
              <a:t>e</a:t>
            </a:r>
            <a:r>
              <a:rPr sz="2000" b="1" spc="-5" dirty="0">
                <a:latin typeface="Calibri"/>
                <a:cs typeface="Calibri"/>
              </a:rPr>
              <a:t> </a:t>
            </a:r>
            <a:r>
              <a:rPr sz="2000" b="1" dirty="0">
                <a:latin typeface="Calibri"/>
                <a:cs typeface="Calibri"/>
              </a:rPr>
              <a:t>the</a:t>
            </a:r>
            <a:r>
              <a:rPr sz="2000" b="1" spc="-5" dirty="0">
                <a:latin typeface="Calibri"/>
                <a:cs typeface="Calibri"/>
              </a:rPr>
              <a:t> T</a:t>
            </a:r>
            <a:r>
              <a:rPr sz="2000" b="1" spc="-30" dirty="0">
                <a:latin typeface="Calibri"/>
                <a:cs typeface="Calibri"/>
              </a:rPr>
              <a:t>E</a:t>
            </a:r>
            <a:r>
              <a:rPr sz="2000" b="1" dirty="0">
                <a:latin typeface="Calibri"/>
                <a:cs typeface="Calibri"/>
              </a:rPr>
              <a:t>G</a:t>
            </a:r>
            <a:r>
              <a:rPr sz="2000" b="1" spc="-15" dirty="0">
                <a:latin typeface="Calibri"/>
                <a:cs typeface="Calibri"/>
              </a:rPr>
              <a:t> </a:t>
            </a:r>
            <a:r>
              <a:rPr sz="2000" b="1" dirty="0">
                <a:latin typeface="Calibri"/>
                <a:cs typeface="Calibri"/>
              </a:rPr>
              <a:t>si</a:t>
            </a:r>
            <a:r>
              <a:rPr sz="2000" b="1" spc="-40" dirty="0">
                <a:latin typeface="Calibri"/>
                <a:cs typeface="Calibri"/>
              </a:rPr>
              <a:t>z</a:t>
            </a:r>
            <a:r>
              <a:rPr sz="2000" b="1" dirty="0">
                <a:latin typeface="Calibri"/>
                <a:cs typeface="Calibri"/>
              </a:rPr>
              <a:t>e and design</a:t>
            </a:r>
            <a:r>
              <a:rPr sz="2000" b="1" spc="-25" dirty="0">
                <a:latin typeface="Calibri"/>
                <a:cs typeface="Calibri"/>
              </a:rPr>
              <a:t> </a:t>
            </a:r>
            <a:r>
              <a:rPr sz="2000" b="1" dirty="0">
                <a:latin typeface="Calibri"/>
                <a:cs typeface="Calibri"/>
              </a:rPr>
              <a:t>decision</a:t>
            </a:r>
            <a:r>
              <a:rPr sz="2000" b="1" spc="-25" dirty="0">
                <a:latin typeface="Calibri"/>
                <a:cs typeface="Calibri"/>
              </a:rPr>
              <a:t> t</a:t>
            </a:r>
            <a:r>
              <a:rPr sz="2000" b="1" dirty="0">
                <a:latin typeface="Calibri"/>
                <a:cs typeface="Calibri"/>
              </a:rPr>
              <a:t>o</a:t>
            </a:r>
            <a:r>
              <a:rPr sz="2000" b="1" spc="-10" dirty="0">
                <a:latin typeface="Calibri"/>
                <a:cs typeface="Calibri"/>
              </a:rPr>
              <a:t> </a:t>
            </a:r>
            <a:r>
              <a:rPr sz="2000" b="1" spc="-20" dirty="0">
                <a:latin typeface="Calibri"/>
                <a:cs typeface="Calibri"/>
              </a:rPr>
              <a:t>s</a:t>
            </a:r>
            <a:r>
              <a:rPr sz="2000" b="1" spc="-25" dirty="0">
                <a:latin typeface="Calibri"/>
                <a:cs typeface="Calibri"/>
              </a:rPr>
              <a:t>t</a:t>
            </a:r>
            <a:r>
              <a:rPr sz="2000" b="1" dirty="0">
                <a:latin typeface="Calibri"/>
                <a:cs typeface="Calibri"/>
              </a:rPr>
              <a:t>a</a:t>
            </a:r>
            <a:r>
              <a:rPr sz="2000" b="1" spc="-15" dirty="0">
                <a:latin typeface="Calibri"/>
                <a:cs typeface="Calibri"/>
              </a:rPr>
              <a:t>r</a:t>
            </a:r>
            <a:r>
              <a:rPr sz="2000" b="1" dirty="0">
                <a:latin typeface="Calibri"/>
                <a:cs typeface="Calibri"/>
              </a:rPr>
              <a:t>t</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p</a:t>
            </a:r>
            <a:r>
              <a:rPr sz="2000" b="1" spc="-30" dirty="0">
                <a:latin typeface="Calibri"/>
                <a:cs typeface="Calibri"/>
              </a:rPr>
              <a:t>r</a:t>
            </a:r>
            <a:r>
              <a:rPr sz="2000" b="1" dirty="0">
                <a:latin typeface="Calibri"/>
                <a:cs typeface="Calibri"/>
              </a:rPr>
              <a:t>o</a:t>
            </a:r>
            <a:r>
              <a:rPr sz="2000" b="1" spc="-25" dirty="0">
                <a:latin typeface="Calibri"/>
                <a:cs typeface="Calibri"/>
              </a:rPr>
              <a:t>t</a:t>
            </a:r>
            <a:r>
              <a:rPr sz="2000" b="1" dirty="0">
                <a:latin typeface="Calibri"/>
                <a:cs typeface="Calibri"/>
              </a:rPr>
              <a:t>otypi</a:t>
            </a:r>
            <a:r>
              <a:rPr sz="2000" b="1" spc="5" dirty="0">
                <a:latin typeface="Calibri"/>
                <a:cs typeface="Calibri"/>
              </a:rPr>
              <a:t>n</a:t>
            </a:r>
            <a:r>
              <a:rPr sz="2000" b="1" dirty="0">
                <a:latin typeface="Calibri"/>
                <a:cs typeface="Calibri"/>
              </a:rPr>
              <a:t>g</a:t>
            </a:r>
            <a:r>
              <a:rPr sz="2000" b="1" spc="-35" dirty="0">
                <a:latin typeface="Calibri"/>
                <a:cs typeface="Calibri"/>
              </a:rPr>
              <a:t> </a:t>
            </a:r>
            <a:r>
              <a:rPr sz="2000" b="1" dirty="0">
                <a:latin typeface="Calibri"/>
                <a:cs typeface="Calibri"/>
              </a:rPr>
              <a:t>d</a:t>
            </a:r>
            <a:r>
              <a:rPr sz="2000" b="1" spc="-10" dirty="0">
                <a:latin typeface="Calibri"/>
                <a:cs typeface="Calibri"/>
              </a:rPr>
              <a:t>e</a:t>
            </a:r>
            <a:r>
              <a:rPr sz="2000" b="1" spc="-25" dirty="0">
                <a:latin typeface="Calibri"/>
                <a:cs typeface="Calibri"/>
              </a:rPr>
              <a:t>v</a:t>
            </a:r>
            <a:r>
              <a:rPr sz="2000" b="1" spc="-5" dirty="0">
                <a:latin typeface="Calibri"/>
                <a:cs typeface="Calibri"/>
              </a:rPr>
              <a:t>elop</a:t>
            </a:r>
            <a:r>
              <a:rPr sz="2000" b="1" spc="10" dirty="0">
                <a:latin typeface="Calibri"/>
                <a:cs typeface="Calibri"/>
              </a:rPr>
              <a:t>m</a:t>
            </a:r>
            <a:r>
              <a:rPr sz="2000" b="1" spc="-5" dirty="0">
                <a:latin typeface="Calibri"/>
                <a:cs typeface="Calibri"/>
              </a:rPr>
              <a:t>e</a:t>
            </a:r>
            <a:r>
              <a:rPr sz="2000" b="1" spc="-20" dirty="0">
                <a:latin typeface="Calibri"/>
                <a:cs typeface="Calibri"/>
              </a:rPr>
              <a:t>n</a:t>
            </a:r>
            <a:r>
              <a:rPr sz="2000" b="1" dirty="0">
                <a:latin typeface="Calibri"/>
                <a:cs typeface="Calibri"/>
              </a:rPr>
              <a:t>t.</a:t>
            </a:r>
            <a:endParaRPr sz="2000">
              <a:latin typeface="Calibri"/>
              <a:cs typeface="Calibri"/>
            </a:endParaRPr>
          </a:p>
          <a:p>
            <a:pPr marL="355600" indent="-342900">
              <a:lnSpc>
                <a:spcPct val="100000"/>
              </a:lnSpc>
              <a:buFont typeface="Arial"/>
              <a:buChar char="•"/>
              <a:tabLst>
                <a:tab pos="355600" algn="l"/>
              </a:tabLst>
            </a:pPr>
            <a:r>
              <a:rPr sz="2000" b="1" dirty="0">
                <a:latin typeface="Calibri"/>
                <a:cs typeface="Calibri"/>
              </a:rPr>
              <a:t>I</a:t>
            </a:r>
            <a:r>
              <a:rPr sz="2000" b="1" spc="-20" dirty="0">
                <a:latin typeface="Calibri"/>
                <a:cs typeface="Calibri"/>
              </a:rPr>
              <a:t>n</a:t>
            </a:r>
            <a:r>
              <a:rPr sz="2000" b="1" spc="-25" dirty="0">
                <a:latin typeface="Calibri"/>
                <a:cs typeface="Calibri"/>
              </a:rPr>
              <a:t>t</a:t>
            </a:r>
            <a:r>
              <a:rPr sz="2000" b="1" spc="-5" dirty="0">
                <a:latin typeface="Calibri"/>
                <a:cs typeface="Calibri"/>
              </a:rPr>
              <a:t>eg</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dirty="0">
                <a:latin typeface="Calibri"/>
                <a:cs typeface="Calibri"/>
              </a:rPr>
              <a:t>e and </a:t>
            </a:r>
            <a:r>
              <a:rPr sz="2000" b="1" spc="-10" dirty="0">
                <a:latin typeface="Calibri"/>
                <a:cs typeface="Calibri"/>
              </a:rPr>
              <a:t>a</a:t>
            </a:r>
            <a:r>
              <a:rPr sz="2000" b="1" dirty="0">
                <a:latin typeface="Calibri"/>
                <a:cs typeface="Calibri"/>
              </a:rPr>
              <a:t>da</a:t>
            </a:r>
            <a:r>
              <a:rPr sz="2000" b="1" spc="-10" dirty="0">
                <a:latin typeface="Calibri"/>
                <a:cs typeface="Calibri"/>
              </a:rPr>
              <a:t>p</a:t>
            </a:r>
            <a:r>
              <a:rPr sz="2000" b="1" dirty="0">
                <a:latin typeface="Calibri"/>
                <a:cs typeface="Calibri"/>
              </a:rPr>
              <a:t>t</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40"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20" dirty="0">
                <a:latin typeface="Calibri"/>
                <a:cs typeface="Calibri"/>
              </a:rPr>
              <a:t> </a:t>
            </a:r>
            <a:r>
              <a:rPr sz="2000" b="1" dirty="0">
                <a:latin typeface="Calibri"/>
                <a:cs typeface="Calibri"/>
              </a:rPr>
              <a:t>based</a:t>
            </a:r>
            <a:r>
              <a:rPr sz="2000" b="1" spc="-5" dirty="0">
                <a:latin typeface="Calibri"/>
                <a:cs typeface="Calibri"/>
              </a:rPr>
              <a:t> </a:t>
            </a:r>
            <a:r>
              <a:rPr sz="2000" b="1" dirty="0">
                <a:latin typeface="Calibri"/>
                <a:cs typeface="Calibri"/>
              </a:rPr>
              <a:t>on the</a:t>
            </a:r>
            <a:r>
              <a:rPr sz="2000" b="1" spc="-10" dirty="0">
                <a:latin typeface="Calibri"/>
                <a:cs typeface="Calibri"/>
              </a:rPr>
              <a:t> </a:t>
            </a:r>
            <a:r>
              <a:rPr sz="2000" b="1" dirty="0">
                <a:latin typeface="Calibri"/>
                <a:cs typeface="Calibri"/>
              </a:rPr>
              <a:t>o</a:t>
            </a:r>
            <a:r>
              <a:rPr sz="2000" b="1" spc="-10" dirty="0">
                <a:latin typeface="Calibri"/>
                <a:cs typeface="Calibri"/>
              </a:rPr>
              <a:t>p</a:t>
            </a:r>
            <a:r>
              <a:rPr sz="2000" b="1" dirty="0">
                <a:latin typeface="Calibri"/>
                <a:cs typeface="Calibri"/>
              </a:rPr>
              <a:t>timal</a:t>
            </a:r>
            <a:r>
              <a:rPr sz="2000" b="1" spc="-45" dirty="0">
                <a:latin typeface="Calibri"/>
                <a:cs typeface="Calibri"/>
              </a:rPr>
              <a:t>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20" dirty="0">
                <a:latin typeface="Calibri"/>
                <a:cs typeface="Calibri"/>
              </a:rPr>
              <a:t> </a:t>
            </a:r>
            <a:r>
              <a:rPr sz="2000" b="1" dirty="0">
                <a:latin typeface="Calibri"/>
                <a:cs typeface="Calibri"/>
              </a:rPr>
              <a:t>d</a:t>
            </a:r>
            <a:r>
              <a:rPr sz="2000" b="1" spc="-10" dirty="0">
                <a:latin typeface="Calibri"/>
                <a:cs typeface="Calibri"/>
              </a:rPr>
              <a:t>e</a:t>
            </a:r>
            <a:r>
              <a:rPr sz="2000" b="1" spc="-25" dirty="0">
                <a:latin typeface="Calibri"/>
                <a:cs typeface="Calibri"/>
              </a:rPr>
              <a:t>v</a:t>
            </a:r>
            <a:r>
              <a:rPr sz="2000" b="1" spc="-5" dirty="0">
                <a:latin typeface="Calibri"/>
                <a:cs typeface="Calibri"/>
              </a:rPr>
              <a:t>elope</a:t>
            </a:r>
            <a:r>
              <a:rPr sz="2000" b="1" spc="10" dirty="0">
                <a:latin typeface="Calibri"/>
                <a:cs typeface="Calibri"/>
              </a:rPr>
              <a:t>d</a:t>
            </a:r>
            <a:r>
              <a:rPr sz="2000" b="1" dirty="0">
                <a:latin typeface="Calibri"/>
                <a:cs typeface="Calibri"/>
              </a:rPr>
              <a:t>.</a:t>
            </a:r>
            <a:endParaRPr sz="2000">
              <a:latin typeface="Calibri"/>
              <a:cs typeface="Calibri"/>
            </a:endParaRPr>
          </a:p>
          <a:p>
            <a:pPr marL="411480" indent="-398780">
              <a:lnSpc>
                <a:spcPct val="100000"/>
              </a:lnSpc>
              <a:buFont typeface="Arial"/>
              <a:buChar char="•"/>
              <a:tabLst>
                <a:tab pos="412115" algn="l"/>
              </a:tabLst>
            </a:pPr>
            <a:r>
              <a:rPr sz="2000" b="1" spc="-5" dirty="0">
                <a:latin typeface="Calibri"/>
                <a:cs typeface="Calibri"/>
              </a:rPr>
              <a:t>C</a:t>
            </a:r>
            <a:r>
              <a:rPr sz="2000" b="1" spc="-35" dirty="0">
                <a:latin typeface="Calibri"/>
                <a:cs typeface="Calibri"/>
              </a:rPr>
              <a:t>r</a:t>
            </a:r>
            <a:r>
              <a:rPr sz="2000" b="1" spc="-5" dirty="0">
                <a:latin typeface="Calibri"/>
                <a:cs typeface="Calibri"/>
              </a:rPr>
              <a:t>e</a:t>
            </a:r>
            <a:r>
              <a:rPr sz="2000" b="1" spc="-35" dirty="0">
                <a:latin typeface="Calibri"/>
                <a:cs typeface="Calibri"/>
              </a:rPr>
              <a:t>a</a:t>
            </a:r>
            <a:r>
              <a:rPr sz="2000" b="1" spc="-25" dirty="0">
                <a:latin typeface="Calibri"/>
                <a:cs typeface="Calibri"/>
              </a:rPr>
              <a:t>t</a:t>
            </a:r>
            <a:r>
              <a:rPr sz="2000" b="1" dirty="0">
                <a:latin typeface="Calibri"/>
                <a:cs typeface="Calibri"/>
              </a:rPr>
              <a:t>e</a:t>
            </a:r>
            <a:r>
              <a:rPr sz="2000" b="1" spc="20" dirty="0">
                <a:latin typeface="Calibri"/>
                <a:cs typeface="Calibri"/>
              </a:rPr>
              <a:t> </a:t>
            </a:r>
            <a:r>
              <a:rPr sz="2000" b="1" dirty="0">
                <a:latin typeface="Calibri"/>
                <a:cs typeface="Calibri"/>
              </a:rPr>
              <a:t>the</a:t>
            </a:r>
            <a:r>
              <a:rPr sz="2000" b="1" spc="-1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spc="5" dirty="0">
                <a:latin typeface="Calibri"/>
                <a:cs typeface="Calibri"/>
              </a:rPr>
              <a:t>m</a:t>
            </a:r>
            <a:r>
              <a:rPr sz="2000" b="1" spc="-25" dirty="0">
                <a:latin typeface="Calibri"/>
                <a:cs typeface="Calibri"/>
              </a:rPr>
              <a:t> </a:t>
            </a:r>
            <a:r>
              <a:rPr sz="2000" b="1" dirty="0">
                <a:latin typeface="Calibri"/>
                <a:cs typeface="Calibri"/>
              </a:rPr>
              <a:t>p</a:t>
            </a:r>
            <a:r>
              <a:rPr sz="2000" b="1" spc="-30" dirty="0">
                <a:latin typeface="Calibri"/>
                <a:cs typeface="Calibri"/>
              </a:rPr>
              <a:t>r</a:t>
            </a:r>
            <a:r>
              <a:rPr sz="2000" b="1" dirty="0">
                <a:latin typeface="Calibri"/>
                <a:cs typeface="Calibri"/>
              </a:rPr>
              <a:t>o</a:t>
            </a:r>
            <a:r>
              <a:rPr sz="2000" b="1" spc="-25" dirty="0">
                <a:latin typeface="Calibri"/>
                <a:cs typeface="Calibri"/>
              </a:rPr>
              <a:t>t</a:t>
            </a:r>
            <a:r>
              <a:rPr sz="2000" b="1" dirty="0">
                <a:latin typeface="Calibri"/>
                <a:cs typeface="Calibri"/>
              </a:rPr>
              <a:t>otype,</a:t>
            </a:r>
            <a:r>
              <a:rPr sz="2000" b="1" spc="-30" dirty="0">
                <a:latin typeface="Calibri"/>
                <a:cs typeface="Calibri"/>
              </a:rPr>
              <a:t> </a:t>
            </a:r>
            <a:r>
              <a:rPr sz="2000" b="1" spc="-15" dirty="0">
                <a:latin typeface="Calibri"/>
                <a:cs typeface="Calibri"/>
              </a:rPr>
              <a:t>e</a:t>
            </a:r>
            <a:r>
              <a:rPr sz="2000" b="1" spc="-25" dirty="0">
                <a:latin typeface="Calibri"/>
                <a:cs typeface="Calibri"/>
              </a:rPr>
              <a:t>v</a:t>
            </a:r>
            <a:r>
              <a:rPr sz="2000" b="1" spc="-10" dirty="0">
                <a:latin typeface="Calibri"/>
                <a:cs typeface="Calibri"/>
              </a:rPr>
              <a:t>a</a:t>
            </a:r>
            <a:r>
              <a:rPr sz="2000" b="1" dirty="0">
                <a:latin typeface="Calibri"/>
                <a:cs typeface="Calibri"/>
              </a:rPr>
              <a:t>lu</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10" dirty="0">
                <a:latin typeface="Calibri"/>
                <a:cs typeface="Calibri"/>
              </a:rPr>
              <a:t> </a:t>
            </a:r>
            <a:r>
              <a:rPr sz="2000" b="1" dirty="0">
                <a:latin typeface="Calibri"/>
                <a:cs typeface="Calibri"/>
              </a:rPr>
              <a:t>it</a:t>
            </a:r>
            <a:r>
              <a:rPr sz="2000" b="1" spc="-15" dirty="0">
                <a:latin typeface="Calibri"/>
                <a:cs typeface="Calibri"/>
              </a:rPr>
              <a:t> </a:t>
            </a:r>
            <a:r>
              <a:rPr sz="2000" b="1" spc="-10" dirty="0">
                <a:latin typeface="Calibri"/>
                <a:cs typeface="Calibri"/>
              </a:rPr>
              <a:t>a</a:t>
            </a:r>
            <a:r>
              <a:rPr sz="2000" b="1" dirty="0">
                <a:latin typeface="Calibri"/>
                <a:cs typeface="Calibri"/>
              </a:rPr>
              <a:t>nd </a:t>
            </a:r>
            <a:r>
              <a:rPr sz="2000" b="1" spc="-25" dirty="0">
                <a:latin typeface="Calibri"/>
                <a:cs typeface="Calibri"/>
              </a:rPr>
              <a:t>s</a:t>
            </a:r>
            <a:r>
              <a:rPr sz="2000" b="1" dirty="0">
                <a:latin typeface="Calibri"/>
                <a:cs typeface="Calibri"/>
              </a:rPr>
              <a:t>tudy</a:t>
            </a:r>
            <a:r>
              <a:rPr sz="2000" b="1" spc="-35" dirty="0">
                <a:latin typeface="Calibri"/>
                <a:cs typeface="Calibri"/>
              </a:rPr>
              <a:t> </a:t>
            </a:r>
            <a:r>
              <a:rPr sz="2000" b="1" dirty="0">
                <a:latin typeface="Calibri"/>
                <a:cs typeface="Calibri"/>
              </a:rPr>
              <a:t>its</a:t>
            </a:r>
            <a:r>
              <a:rPr sz="2000" b="1" spc="-10" dirty="0">
                <a:latin typeface="Calibri"/>
                <a:cs typeface="Calibri"/>
              </a:rPr>
              <a:t> </a:t>
            </a:r>
            <a:r>
              <a:rPr sz="2000" b="1" spc="-25" dirty="0">
                <a:latin typeface="Calibri"/>
                <a:cs typeface="Calibri"/>
              </a:rPr>
              <a:t>t</a:t>
            </a:r>
            <a:r>
              <a:rPr sz="2000" b="1" spc="-5" dirty="0">
                <a:latin typeface="Calibri"/>
                <a:cs typeface="Calibri"/>
              </a:rPr>
              <a:t>echnologic</a:t>
            </a:r>
            <a:r>
              <a:rPr sz="2000" b="1" spc="-10" dirty="0">
                <a:latin typeface="Calibri"/>
                <a:cs typeface="Calibri"/>
              </a:rPr>
              <a:t>a</a:t>
            </a:r>
            <a:r>
              <a:rPr sz="2000" b="1" dirty="0">
                <a:latin typeface="Calibri"/>
                <a:cs typeface="Calibri"/>
              </a:rPr>
              <a:t>l</a:t>
            </a:r>
            <a:r>
              <a:rPr sz="2000" b="1" spc="-50" dirty="0">
                <a:latin typeface="Calibri"/>
                <a:cs typeface="Calibri"/>
              </a:rPr>
              <a:t> </a:t>
            </a:r>
            <a:r>
              <a:rPr sz="2000" b="1" spc="-35" dirty="0">
                <a:latin typeface="Calibri"/>
                <a:cs typeface="Calibri"/>
              </a:rPr>
              <a:t>f</a:t>
            </a:r>
            <a:r>
              <a:rPr sz="2000" b="1" spc="-5" dirty="0">
                <a:latin typeface="Calibri"/>
                <a:cs typeface="Calibri"/>
              </a:rPr>
              <a:t>e</a:t>
            </a:r>
            <a:r>
              <a:rPr sz="2000" b="1" spc="-10" dirty="0">
                <a:latin typeface="Calibri"/>
                <a:cs typeface="Calibri"/>
              </a:rPr>
              <a:t>a</a:t>
            </a:r>
            <a:r>
              <a:rPr sz="2000" b="1" dirty="0">
                <a:latin typeface="Calibri"/>
                <a:cs typeface="Calibri"/>
              </a:rPr>
              <a:t>sibilit</a:t>
            </a:r>
            <a:r>
              <a:rPr sz="2000" b="1" spc="-125" dirty="0">
                <a:latin typeface="Calibri"/>
                <a:cs typeface="Calibri"/>
              </a:rPr>
              <a:t>y</a:t>
            </a:r>
            <a:r>
              <a:rPr sz="2000" b="1" dirty="0">
                <a:latin typeface="Calibri"/>
                <a:cs typeface="Calibri"/>
              </a:rPr>
              <a:t>.</a:t>
            </a:r>
            <a:endParaRPr sz="2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81940"/>
            <a:ext cx="9905999" cy="59695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98464" y="0"/>
            <a:ext cx="3907536" cy="15560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dirty="0"/>
              <a:t>Con</a:t>
            </a:r>
            <a:r>
              <a:rPr spc="5" dirty="0"/>
              <a:t>c</a:t>
            </a:r>
            <a:r>
              <a:rPr dirty="0"/>
              <a:t>lu</a:t>
            </a:r>
            <a:r>
              <a:rPr spc="5" dirty="0"/>
              <a:t>s</a:t>
            </a:r>
            <a:r>
              <a:rPr dirty="0"/>
              <a:t>ions</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object 5"/>
          <p:cNvSpPr txBox="1"/>
          <p:nvPr/>
        </p:nvSpPr>
        <p:spPr>
          <a:xfrm>
            <a:off x="495401" y="2237740"/>
            <a:ext cx="7871459" cy="2465070"/>
          </a:xfrm>
          <a:prstGeom prst="rect">
            <a:avLst/>
          </a:prstGeom>
        </p:spPr>
        <p:txBody>
          <a:bodyPr vert="horz" wrap="square" lIns="0" tIns="0" rIns="0" bIns="0" rtlCol="0">
            <a:spAutoFit/>
          </a:bodyPr>
          <a:lstStyle/>
          <a:p>
            <a:pPr marL="355600" marR="892175" indent="-342900">
              <a:lnSpc>
                <a:spcPct val="100000"/>
              </a:lnSpc>
              <a:buFont typeface="Arial"/>
              <a:buChar char="•"/>
              <a:tabLst>
                <a:tab pos="355600" algn="l"/>
              </a:tabLst>
            </a:pPr>
            <a:r>
              <a:rPr sz="2000" b="1" spc="-5" dirty="0">
                <a:latin typeface="Calibri"/>
                <a:cs typeface="Calibri"/>
              </a:rPr>
              <a:t>Cur</a:t>
            </a:r>
            <a:r>
              <a:rPr sz="2000" b="1" spc="-35"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tl</a:t>
            </a:r>
            <a:r>
              <a:rPr sz="2000" b="1" spc="-125" dirty="0">
                <a:latin typeface="Calibri"/>
                <a:cs typeface="Calibri"/>
              </a:rPr>
              <a:t>y</a:t>
            </a:r>
            <a:r>
              <a:rPr sz="2000" b="1" dirty="0">
                <a:latin typeface="Calibri"/>
                <a:cs typeface="Calibri"/>
              </a:rPr>
              <a:t>, </a:t>
            </a:r>
            <a:r>
              <a:rPr sz="2000" b="1" spc="-15" dirty="0">
                <a:latin typeface="Calibri"/>
                <a:cs typeface="Calibri"/>
              </a:rPr>
              <a:t>w</a:t>
            </a:r>
            <a:r>
              <a:rPr sz="2000" b="1" dirty="0">
                <a:latin typeface="Calibri"/>
                <a:cs typeface="Calibri"/>
              </a:rPr>
              <a:t>e</a:t>
            </a:r>
            <a:r>
              <a:rPr sz="2000" b="1" spc="-10" dirty="0">
                <a:latin typeface="Calibri"/>
                <a:cs typeface="Calibri"/>
              </a:rPr>
              <a:t> </a:t>
            </a:r>
            <a:r>
              <a:rPr sz="2000" b="1" dirty="0">
                <a:latin typeface="Calibri"/>
                <a:cs typeface="Calibri"/>
              </a:rPr>
              <a:t>a</a:t>
            </a:r>
            <a:r>
              <a:rPr sz="2000" b="1" spc="-35" dirty="0">
                <a:latin typeface="Calibri"/>
                <a:cs typeface="Calibri"/>
              </a:rPr>
              <a:t>r</a:t>
            </a:r>
            <a:r>
              <a:rPr sz="2000" b="1" dirty="0">
                <a:latin typeface="Calibri"/>
                <a:cs typeface="Calibri"/>
              </a:rPr>
              <a:t>e</a:t>
            </a:r>
            <a:r>
              <a:rPr sz="2000" b="1" spc="10" dirty="0">
                <a:latin typeface="Calibri"/>
                <a:cs typeface="Calibri"/>
              </a:rPr>
              <a:t> </a:t>
            </a:r>
            <a:r>
              <a:rPr sz="2000" b="1" dirty="0">
                <a:latin typeface="Calibri"/>
                <a:cs typeface="Calibri"/>
              </a:rPr>
              <a:t>d</a:t>
            </a:r>
            <a:r>
              <a:rPr sz="2000" b="1" spc="-10" dirty="0">
                <a:latin typeface="Calibri"/>
                <a:cs typeface="Calibri"/>
              </a:rPr>
              <a:t>e</a:t>
            </a:r>
            <a:r>
              <a:rPr sz="2000" b="1" spc="-5" dirty="0">
                <a:latin typeface="Calibri"/>
                <a:cs typeface="Calibri"/>
              </a:rPr>
              <a:t>fini</a:t>
            </a:r>
            <a:r>
              <a:rPr sz="2000" b="1" spc="10" dirty="0">
                <a:latin typeface="Calibri"/>
                <a:cs typeface="Calibri"/>
              </a:rPr>
              <a:t>n</a:t>
            </a:r>
            <a:r>
              <a:rPr sz="2000" b="1" dirty="0">
                <a:latin typeface="Calibri"/>
                <a:cs typeface="Calibri"/>
              </a:rPr>
              <a:t>g</a:t>
            </a:r>
            <a:r>
              <a:rPr sz="2000" b="1" spc="-25"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si</a:t>
            </a:r>
            <a:r>
              <a:rPr sz="2000" b="1" spc="-45" dirty="0">
                <a:latin typeface="Calibri"/>
                <a:cs typeface="Calibri"/>
              </a:rPr>
              <a:t>z</a:t>
            </a:r>
            <a:r>
              <a:rPr sz="2000" b="1" dirty="0">
                <a:latin typeface="Calibri"/>
                <a:cs typeface="Calibri"/>
              </a:rPr>
              <a:t>e</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specifi</a:t>
            </a:r>
            <a:r>
              <a:rPr sz="2000" b="1" spc="-15" dirty="0">
                <a:latin typeface="Calibri"/>
                <a:cs typeface="Calibri"/>
              </a:rPr>
              <a:t>c</a:t>
            </a:r>
            <a:r>
              <a:rPr sz="2000" b="1" spc="-30" dirty="0">
                <a:latin typeface="Calibri"/>
                <a:cs typeface="Calibri"/>
              </a:rPr>
              <a:t>a</a:t>
            </a:r>
            <a:r>
              <a:rPr sz="2000" b="1" dirty="0">
                <a:latin typeface="Calibri"/>
                <a:cs typeface="Calibri"/>
              </a:rPr>
              <a:t>tions</a:t>
            </a:r>
            <a:r>
              <a:rPr sz="2000" b="1" spc="-2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 </a:t>
            </a:r>
            <a:r>
              <a:rPr sz="2000" b="1" spc="-15" dirty="0">
                <a:latin typeface="Calibri"/>
                <a:cs typeface="Calibri"/>
              </a:rPr>
              <a:t>c</a:t>
            </a:r>
            <a:r>
              <a:rPr sz="2000" b="1" dirty="0">
                <a:latin typeface="Calibri"/>
                <a:cs typeface="Calibri"/>
              </a:rPr>
              <a:t>om</a:t>
            </a:r>
            <a:r>
              <a:rPr sz="2000" b="1" spc="5" dirty="0">
                <a:latin typeface="Calibri"/>
                <a:cs typeface="Calibri"/>
              </a:rPr>
              <a:t>p</a:t>
            </a:r>
            <a:r>
              <a:rPr sz="2000" b="1" dirty="0">
                <a:latin typeface="Calibri"/>
                <a:cs typeface="Calibri"/>
              </a:rPr>
              <a:t>one</a:t>
            </a:r>
            <a:r>
              <a:rPr sz="2000" b="1" spc="-15" dirty="0">
                <a:latin typeface="Calibri"/>
                <a:cs typeface="Calibri"/>
              </a:rPr>
              <a:t>n</a:t>
            </a:r>
            <a:r>
              <a:rPr sz="2000" b="1" dirty="0">
                <a:latin typeface="Calibri"/>
                <a:cs typeface="Calibri"/>
              </a:rPr>
              <a:t>ts.</a:t>
            </a:r>
            <a:endParaRPr sz="2000">
              <a:latin typeface="Calibri"/>
              <a:cs typeface="Calibri"/>
            </a:endParaRPr>
          </a:p>
          <a:p>
            <a:pPr>
              <a:lnSpc>
                <a:spcPct val="100000"/>
              </a:lnSpc>
              <a:spcBef>
                <a:spcPts val="44"/>
              </a:spcBef>
              <a:buFont typeface="Arial"/>
              <a:buChar char="•"/>
            </a:pPr>
            <a:endParaRPr sz="2050">
              <a:latin typeface="Times New Roman"/>
              <a:cs typeface="Times New Roman"/>
            </a:endParaRPr>
          </a:p>
          <a:p>
            <a:pPr marL="355600" marR="5080" indent="-342900">
              <a:lnSpc>
                <a:spcPct val="100000"/>
              </a:lnSpc>
              <a:buFont typeface="Arial"/>
              <a:buChar char="•"/>
              <a:tabLst>
                <a:tab pos="355600" algn="l"/>
              </a:tabLst>
            </a:pPr>
            <a:r>
              <a:rPr sz="2000" b="1" dirty="0">
                <a:latin typeface="Calibri"/>
                <a:cs typeface="Calibri"/>
              </a:rPr>
              <a:t>Af</a:t>
            </a:r>
            <a:r>
              <a:rPr sz="2000" b="1" spc="-25" dirty="0">
                <a:latin typeface="Calibri"/>
                <a:cs typeface="Calibri"/>
              </a:rPr>
              <a:t>t</a:t>
            </a:r>
            <a:r>
              <a:rPr sz="2000" b="1" spc="-5" dirty="0">
                <a:latin typeface="Calibri"/>
                <a:cs typeface="Calibri"/>
              </a:rPr>
              <a:t>e</a:t>
            </a:r>
            <a:r>
              <a:rPr sz="2000" b="1" dirty="0">
                <a:latin typeface="Calibri"/>
                <a:cs typeface="Calibri"/>
              </a:rPr>
              <a:t>r the</a:t>
            </a:r>
            <a:r>
              <a:rPr sz="2000" b="1" spc="-20" dirty="0">
                <a:latin typeface="Calibri"/>
                <a:cs typeface="Calibri"/>
              </a:rPr>
              <a:t> </a:t>
            </a:r>
            <a:r>
              <a:rPr sz="2000" b="1" spc="-15" dirty="0">
                <a:latin typeface="Calibri"/>
                <a:cs typeface="Calibri"/>
              </a:rPr>
              <a:t>c</a:t>
            </a:r>
            <a:r>
              <a:rPr sz="2000" b="1" dirty="0">
                <a:latin typeface="Calibri"/>
                <a:cs typeface="Calibri"/>
              </a:rPr>
              <a:t>ollection</a:t>
            </a:r>
            <a:r>
              <a:rPr sz="2000" b="1" spc="-3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dirty="0">
                <a:latin typeface="Calibri"/>
                <a:cs typeface="Calibri"/>
              </a:rPr>
              <a:t>d</a:t>
            </a:r>
            <a:r>
              <a:rPr sz="2000" b="1" spc="-30" dirty="0">
                <a:latin typeface="Calibri"/>
                <a:cs typeface="Calibri"/>
              </a:rPr>
              <a:t>a</a:t>
            </a:r>
            <a:r>
              <a:rPr sz="2000" b="1" spc="-25" dirty="0">
                <a:latin typeface="Calibri"/>
                <a:cs typeface="Calibri"/>
              </a:rPr>
              <a:t>t</a:t>
            </a:r>
            <a:r>
              <a:rPr sz="2000" b="1" dirty="0">
                <a:latin typeface="Calibri"/>
                <a:cs typeface="Calibri"/>
              </a:rPr>
              <a:t>a,</a:t>
            </a:r>
            <a:r>
              <a:rPr sz="2000" b="1" spc="-15" dirty="0">
                <a:latin typeface="Calibri"/>
                <a:cs typeface="Calibri"/>
              </a:rPr>
              <a:t> </a:t>
            </a:r>
            <a:r>
              <a:rPr sz="2000" b="1" dirty="0">
                <a:latin typeface="Calibri"/>
                <a:cs typeface="Calibri"/>
              </a:rPr>
              <a:t>the</a:t>
            </a:r>
            <a:r>
              <a:rPr sz="2000" b="1" spc="-5" dirty="0">
                <a:latin typeface="Calibri"/>
                <a:cs typeface="Calibri"/>
              </a:rPr>
              <a:t> </a:t>
            </a:r>
            <a:r>
              <a:rPr sz="2000" b="1" spc="-10" dirty="0">
                <a:latin typeface="Calibri"/>
                <a:cs typeface="Calibri"/>
              </a:rPr>
              <a:t>a</a:t>
            </a:r>
            <a:r>
              <a:rPr sz="2000" b="1" dirty="0">
                <a:latin typeface="Calibri"/>
                <a:cs typeface="Calibri"/>
              </a:rPr>
              <a:t>u</a:t>
            </a:r>
            <a:r>
              <a:rPr sz="2000" b="1" spc="5" dirty="0">
                <a:latin typeface="Calibri"/>
                <a:cs typeface="Calibri"/>
              </a:rPr>
              <a:t>x</a:t>
            </a:r>
            <a:r>
              <a:rPr sz="2000" b="1" dirty="0">
                <a:latin typeface="Calibri"/>
                <a:cs typeface="Calibri"/>
              </a:rPr>
              <a:t>ili</a:t>
            </a:r>
            <a:r>
              <a:rPr sz="2000" b="1" spc="-10" dirty="0">
                <a:latin typeface="Calibri"/>
                <a:cs typeface="Calibri"/>
              </a:rPr>
              <a:t>a</a:t>
            </a:r>
            <a:r>
              <a:rPr sz="2000" b="1" spc="-5" dirty="0">
                <a:latin typeface="Calibri"/>
                <a:cs typeface="Calibri"/>
              </a:rPr>
              <a:t>rie</a:t>
            </a:r>
            <a:r>
              <a:rPr sz="2000" b="1" dirty="0">
                <a:latin typeface="Calibri"/>
                <a:cs typeface="Calibri"/>
              </a:rPr>
              <a:t>s</a:t>
            </a:r>
            <a:r>
              <a:rPr sz="2000" b="1" spc="-5" dirty="0">
                <a:latin typeface="Calibri"/>
                <a:cs typeface="Calibri"/>
              </a:rPr>
              <a:t> wil</a:t>
            </a:r>
            <a:r>
              <a:rPr sz="2000" b="1" dirty="0">
                <a:latin typeface="Calibri"/>
                <a:cs typeface="Calibri"/>
              </a:rPr>
              <a:t>l</a:t>
            </a:r>
            <a:r>
              <a:rPr sz="2000" b="1" spc="-25" dirty="0">
                <a:latin typeface="Calibri"/>
                <a:cs typeface="Calibri"/>
              </a:rPr>
              <a:t> </a:t>
            </a:r>
            <a:r>
              <a:rPr sz="2000" b="1" dirty="0">
                <a:latin typeface="Calibri"/>
                <a:cs typeface="Calibri"/>
              </a:rPr>
              <a:t>be </a:t>
            </a:r>
            <a:r>
              <a:rPr sz="2000" b="1" spc="-5" dirty="0">
                <a:latin typeface="Calibri"/>
                <a:cs typeface="Calibri"/>
              </a:rPr>
              <a:t>electrifie</a:t>
            </a:r>
            <a:r>
              <a:rPr sz="2000" b="1" dirty="0">
                <a:latin typeface="Calibri"/>
                <a:cs typeface="Calibri"/>
              </a:rPr>
              <a:t>d</a:t>
            </a:r>
            <a:r>
              <a:rPr sz="2000" b="1" spc="-5"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an o</a:t>
            </a:r>
            <a:r>
              <a:rPr sz="2000" b="1" spc="-10" dirty="0">
                <a:latin typeface="Calibri"/>
                <a:cs typeface="Calibri"/>
              </a:rPr>
              <a:t>p</a:t>
            </a:r>
            <a:r>
              <a:rPr sz="2000" b="1" dirty="0">
                <a:latin typeface="Calibri"/>
                <a:cs typeface="Calibri"/>
              </a:rPr>
              <a:t>timal</a:t>
            </a:r>
            <a:r>
              <a:rPr sz="2000" b="1" spc="-45" dirty="0">
                <a:latin typeface="Calibri"/>
                <a:cs typeface="Calibri"/>
              </a:rPr>
              <a:t>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20" dirty="0">
                <a:latin typeface="Calibri"/>
                <a:cs typeface="Calibri"/>
              </a:rPr>
              <a:t> 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a:t>
            </a:r>
            <a:r>
              <a:rPr sz="2000" b="1" dirty="0">
                <a:latin typeface="Calibri"/>
                <a:cs typeface="Calibri"/>
              </a:rPr>
              <a:t>y </a:t>
            </a:r>
            <a:r>
              <a:rPr sz="2000" b="1" spc="-5" dirty="0">
                <a:latin typeface="Calibri"/>
                <a:cs typeface="Calibri"/>
              </a:rPr>
              <a:t>w</a:t>
            </a:r>
            <a:r>
              <a:rPr sz="2000" b="1" spc="-10" dirty="0">
                <a:latin typeface="Calibri"/>
                <a:cs typeface="Calibri"/>
              </a:rPr>
              <a:t>i</a:t>
            </a:r>
            <a:r>
              <a:rPr sz="2000" b="1" dirty="0">
                <a:latin typeface="Calibri"/>
                <a:cs typeface="Calibri"/>
              </a:rPr>
              <a:t>ll</a:t>
            </a:r>
            <a:r>
              <a:rPr sz="2000" b="1" spc="-10" dirty="0">
                <a:latin typeface="Calibri"/>
                <a:cs typeface="Calibri"/>
              </a:rPr>
              <a:t> </a:t>
            </a:r>
            <a:r>
              <a:rPr sz="2000" b="1" dirty="0">
                <a:latin typeface="Calibri"/>
                <a:cs typeface="Calibri"/>
              </a:rPr>
              <a:t>be</a:t>
            </a:r>
            <a:r>
              <a:rPr sz="2000" b="1" spc="-5" dirty="0">
                <a:latin typeface="Calibri"/>
                <a:cs typeface="Calibri"/>
              </a:rPr>
              <a:t> </a:t>
            </a:r>
            <a:r>
              <a:rPr sz="2000" b="1" spc="-10" dirty="0">
                <a:latin typeface="Calibri"/>
                <a:cs typeface="Calibri"/>
              </a:rPr>
              <a:t>i</a:t>
            </a:r>
            <a:r>
              <a:rPr sz="2000" b="1" spc="-20" dirty="0">
                <a:latin typeface="Calibri"/>
                <a:cs typeface="Calibri"/>
              </a:rPr>
              <a:t>n</a:t>
            </a:r>
            <a:r>
              <a:rPr sz="2000" b="1" spc="-25" dirty="0">
                <a:latin typeface="Calibri"/>
                <a:cs typeface="Calibri"/>
              </a:rPr>
              <a:t>v</a:t>
            </a:r>
            <a:r>
              <a:rPr sz="2000" b="1" spc="-5" dirty="0">
                <a:latin typeface="Calibri"/>
                <a:cs typeface="Calibri"/>
              </a:rPr>
              <a:t>e</a:t>
            </a:r>
            <a:r>
              <a:rPr sz="2000" b="1" spc="-20" dirty="0">
                <a:latin typeface="Calibri"/>
                <a:cs typeface="Calibri"/>
              </a:rPr>
              <a:t>s</a:t>
            </a:r>
            <a:r>
              <a:rPr sz="2000" b="1" dirty="0">
                <a:latin typeface="Calibri"/>
                <a:cs typeface="Calibri"/>
              </a:rPr>
              <a:t>ti</a:t>
            </a:r>
            <a:r>
              <a:rPr sz="2000" b="1" spc="-40" dirty="0">
                <a:latin typeface="Calibri"/>
                <a:cs typeface="Calibri"/>
              </a:rPr>
              <a:t>g</a:t>
            </a:r>
            <a:r>
              <a:rPr sz="2000" b="1" spc="-30" dirty="0">
                <a:latin typeface="Calibri"/>
                <a:cs typeface="Calibri"/>
              </a:rPr>
              <a:t>a</a:t>
            </a:r>
            <a:r>
              <a:rPr sz="2000" b="1" spc="-25" dirty="0">
                <a:latin typeface="Calibri"/>
                <a:cs typeface="Calibri"/>
              </a:rPr>
              <a:t>t</a:t>
            </a:r>
            <a:r>
              <a:rPr sz="2000" b="1" spc="-5" dirty="0">
                <a:latin typeface="Calibri"/>
                <a:cs typeface="Calibri"/>
              </a:rPr>
              <a:t>ed.</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355600" marR="175260" indent="-342900">
              <a:lnSpc>
                <a:spcPct val="100000"/>
              </a:lnSpc>
              <a:buFont typeface="Arial"/>
              <a:buChar char="•"/>
              <a:tabLst>
                <a:tab pos="355600"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5" dirty="0">
                <a:latin typeface="Calibri"/>
                <a:cs typeface="Calibri"/>
              </a:rPr>
              <a:t>mo</a:t>
            </a:r>
            <a:r>
              <a:rPr sz="2000" b="1" spc="5" dirty="0">
                <a:latin typeface="Calibri"/>
                <a:cs typeface="Calibri"/>
              </a:rPr>
              <a:t>d</a:t>
            </a:r>
            <a:r>
              <a:rPr sz="2000" b="1" spc="-5" dirty="0">
                <a:latin typeface="Calibri"/>
                <a:cs typeface="Calibri"/>
              </a:rPr>
              <a:t>el</a:t>
            </a:r>
            <a:r>
              <a:rPr sz="2000" b="1" dirty="0">
                <a:latin typeface="Calibri"/>
                <a:cs typeface="Calibri"/>
              </a:rPr>
              <a:t>s</a:t>
            </a:r>
            <a:r>
              <a:rPr sz="2000" b="1" spc="-3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20" dirty="0">
                <a:latin typeface="Calibri"/>
                <a:cs typeface="Calibri"/>
              </a:rPr>
              <a:t> </a:t>
            </a:r>
            <a:r>
              <a:rPr sz="2000" b="1" spc="-15" dirty="0">
                <a:latin typeface="Calibri"/>
                <a:cs typeface="Calibri"/>
              </a:rPr>
              <a:t>c</a:t>
            </a:r>
            <a:r>
              <a:rPr sz="2000" b="1" dirty="0">
                <a:latin typeface="Calibri"/>
                <a:cs typeface="Calibri"/>
              </a:rPr>
              <a:t>om</a:t>
            </a:r>
            <a:r>
              <a:rPr sz="2000" b="1" spc="5" dirty="0">
                <a:latin typeface="Calibri"/>
                <a:cs typeface="Calibri"/>
              </a:rPr>
              <a:t>p</a:t>
            </a:r>
            <a:r>
              <a:rPr sz="2000" b="1" dirty="0">
                <a:latin typeface="Calibri"/>
                <a:cs typeface="Calibri"/>
              </a:rPr>
              <a:t>one</a:t>
            </a:r>
            <a:r>
              <a:rPr sz="2000" b="1" spc="-15" dirty="0">
                <a:latin typeface="Calibri"/>
                <a:cs typeface="Calibri"/>
              </a:rPr>
              <a:t>n</a:t>
            </a:r>
            <a:r>
              <a:rPr sz="2000" b="1" dirty="0">
                <a:latin typeface="Calibri"/>
                <a:cs typeface="Calibri"/>
              </a:rPr>
              <a:t>ts</a:t>
            </a:r>
            <a:r>
              <a:rPr sz="2000" b="1" spc="-30" dirty="0">
                <a:latin typeface="Calibri"/>
                <a:cs typeface="Calibri"/>
              </a:rPr>
              <a:t> </a:t>
            </a:r>
            <a:r>
              <a:rPr sz="2000" b="1" dirty="0">
                <a:latin typeface="Calibri"/>
                <a:cs typeface="Calibri"/>
              </a:rPr>
              <a:t>a</a:t>
            </a:r>
            <a:r>
              <a:rPr sz="2000" b="1" spc="-35" dirty="0">
                <a:latin typeface="Calibri"/>
                <a:cs typeface="Calibri"/>
              </a:rPr>
              <a:t>r</a:t>
            </a:r>
            <a:r>
              <a:rPr sz="2000" b="1" dirty="0">
                <a:latin typeface="Calibri"/>
                <a:cs typeface="Calibri"/>
              </a:rPr>
              <a:t>e</a:t>
            </a:r>
            <a:r>
              <a:rPr sz="2000" b="1" spc="10" dirty="0">
                <a:latin typeface="Calibri"/>
                <a:cs typeface="Calibri"/>
              </a:rPr>
              <a:t> </a:t>
            </a:r>
            <a:r>
              <a:rPr sz="2000" b="1" dirty="0">
                <a:latin typeface="Calibri"/>
                <a:cs typeface="Calibri"/>
              </a:rPr>
              <a:t>a</a:t>
            </a:r>
            <a:r>
              <a:rPr sz="2000" b="1" spc="-10" dirty="0">
                <a:latin typeface="Calibri"/>
                <a:cs typeface="Calibri"/>
              </a:rPr>
              <a:t>l</a:t>
            </a:r>
            <a:r>
              <a:rPr sz="2000" b="1" spc="-30" dirty="0">
                <a:latin typeface="Calibri"/>
                <a:cs typeface="Calibri"/>
              </a:rPr>
              <a:t>r</a:t>
            </a:r>
            <a:r>
              <a:rPr sz="2000" b="1" spc="-5" dirty="0">
                <a:latin typeface="Calibri"/>
                <a:cs typeface="Calibri"/>
              </a:rPr>
              <a:t>ead</a:t>
            </a:r>
            <a:r>
              <a:rPr sz="2000" b="1" dirty="0">
                <a:latin typeface="Calibri"/>
                <a:cs typeface="Calibri"/>
              </a:rPr>
              <a:t>y</a:t>
            </a:r>
            <a:r>
              <a:rPr sz="2000" b="1" spc="5" dirty="0">
                <a:latin typeface="Calibri"/>
                <a:cs typeface="Calibri"/>
              </a:rPr>
              <a:t> </a:t>
            </a:r>
            <a:r>
              <a:rPr sz="2000" b="1" dirty="0">
                <a:latin typeface="Calibri"/>
                <a:cs typeface="Calibri"/>
              </a:rPr>
              <a:t>d</a:t>
            </a:r>
            <a:r>
              <a:rPr sz="2000" b="1" spc="-15" dirty="0">
                <a:latin typeface="Calibri"/>
                <a:cs typeface="Calibri"/>
              </a:rPr>
              <a:t>e</a:t>
            </a:r>
            <a:r>
              <a:rPr sz="2000" b="1" spc="-25" dirty="0">
                <a:latin typeface="Calibri"/>
                <a:cs typeface="Calibri"/>
              </a:rPr>
              <a:t>v</a:t>
            </a:r>
            <a:r>
              <a:rPr sz="2000" b="1" spc="-5" dirty="0">
                <a:latin typeface="Calibri"/>
                <a:cs typeface="Calibri"/>
              </a:rPr>
              <a:t>elope</a:t>
            </a:r>
            <a:r>
              <a:rPr sz="2000" b="1" dirty="0">
                <a:latin typeface="Calibri"/>
                <a:cs typeface="Calibri"/>
              </a:rPr>
              <a:t>d and</a:t>
            </a:r>
            <a:r>
              <a:rPr sz="2000" b="1" spc="-10" dirty="0">
                <a:latin typeface="Calibri"/>
                <a:cs typeface="Calibri"/>
              </a:rPr>
              <a:t> </a:t>
            </a:r>
            <a:r>
              <a:rPr sz="2000" b="1" spc="-30" dirty="0">
                <a:latin typeface="Calibri"/>
                <a:cs typeface="Calibri"/>
              </a:rPr>
              <a:t>w</a:t>
            </a:r>
            <a:r>
              <a:rPr sz="2000" b="1" dirty="0">
                <a:latin typeface="Calibri"/>
                <a:cs typeface="Calibri"/>
              </a:rPr>
              <a:t>a</a:t>
            </a:r>
            <a:r>
              <a:rPr sz="2000" b="1" spc="-10" dirty="0">
                <a:latin typeface="Calibri"/>
                <a:cs typeface="Calibri"/>
              </a:rPr>
              <a:t>i</a:t>
            </a:r>
            <a:r>
              <a:rPr sz="2000" b="1" dirty="0">
                <a:latin typeface="Calibri"/>
                <a:cs typeface="Calibri"/>
              </a:rPr>
              <a:t>ting</a:t>
            </a:r>
            <a:r>
              <a:rPr sz="2000" b="1" spc="-10" dirty="0">
                <a:latin typeface="Calibri"/>
                <a:cs typeface="Calibri"/>
              </a:rPr>
              <a:t> </a:t>
            </a:r>
            <a:r>
              <a:rPr sz="2000" b="1" spc="-35" dirty="0">
                <a:latin typeface="Calibri"/>
                <a:cs typeface="Calibri"/>
              </a:rPr>
              <a:t>f</a:t>
            </a:r>
            <a:r>
              <a:rPr sz="2000" b="1" dirty="0">
                <a:latin typeface="Calibri"/>
                <a:cs typeface="Calibri"/>
              </a:rPr>
              <a:t>or </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id</a:t>
            </a:r>
            <a:r>
              <a:rPr sz="2000" b="1" spc="-30" dirty="0">
                <a:latin typeface="Calibri"/>
                <a:cs typeface="Calibri"/>
              </a:rPr>
              <a:t>a</a:t>
            </a:r>
            <a:r>
              <a:rPr sz="2000" b="1" dirty="0">
                <a:latin typeface="Calibri"/>
                <a:cs typeface="Calibri"/>
              </a:rPr>
              <a:t>tion.</a:t>
            </a:r>
            <a:endParaRPr sz="20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50591" y="3220973"/>
            <a:ext cx="4008754" cy="796925"/>
          </a:xfrm>
          <a:prstGeom prst="rect">
            <a:avLst/>
          </a:prstGeom>
        </p:spPr>
        <p:txBody>
          <a:bodyPr vert="horz" wrap="square" lIns="0" tIns="0" rIns="0" bIns="0" rtlCol="0">
            <a:spAutoFit/>
          </a:bodyPr>
          <a:lstStyle/>
          <a:p>
            <a:pPr algn="ctr">
              <a:lnSpc>
                <a:spcPct val="100000"/>
              </a:lnSpc>
            </a:pPr>
            <a:r>
              <a:rPr sz="2600" b="1" dirty="0">
                <a:solidFill>
                  <a:srgbClr val="006FC0"/>
                </a:solidFill>
                <a:latin typeface="Verdana"/>
                <a:cs typeface="Verdana"/>
              </a:rPr>
              <a:t>Tha</a:t>
            </a:r>
            <a:r>
              <a:rPr sz="2600" b="1" spc="5" dirty="0">
                <a:solidFill>
                  <a:srgbClr val="006FC0"/>
                </a:solidFill>
                <a:latin typeface="Verdana"/>
                <a:cs typeface="Verdana"/>
              </a:rPr>
              <a:t>n</a:t>
            </a:r>
            <a:r>
              <a:rPr sz="2600" b="1" dirty="0">
                <a:solidFill>
                  <a:srgbClr val="006FC0"/>
                </a:solidFill>
                <a:latin typeface="Verdana"/>
                <a:cs typeface="Verdana"/>
              </a:rPr>
              <a:t>k</a:t>
            </a:r>
            <a:r>
              <a:rPr sz="2600" b="1" spc="-20" dirty="0">
                <a:solidFill>
                  <a:srgbClr val="006FC0"/>
                </a:solidFill>
                <a:latin typeface="Verdana"/>
                <a:cs typeface="Verdana"/>
              </a:rPr>
              <a:t> </a:t>
            </a:r>
            <a:r>
              <a:rPr sz="2600" b="1" dirty="0">
                <a:solidFill>
                  <a:srgbClr val="006FC0"/>
                </a:solidFill>
                <a:latin typeface="Verdana"/>
                <a:cs typeface="Verdana"/>
              </a:rPr>
              <a:t>you</a:t>
            </a:r>
            <a:r>
              <a:rPr sz="2600" b="1" spc="-15" dirty="0">
                <a:solidFill>
                  <a:srgbClr val="006FC0"/>
                </a:solidFill>
                <a:latin typeface="Verdana"/>
                <a:cs typeface="Verdana"/>
              </a:rPr>
              <a:t> </a:t>
            </a:r>
            <a:r>
              <a:rPr sz="2600" b="1" dirty="0">
                <a:solidFill>
                  <a:srgbClr val="006FC0"/>
                </a:solidFill>
                <a:latin typeface="Verdana"/>
                <a:cs typeface="Verdana"/>
              </a:rPr>
              <a:t>very</a:t>
            </a:r>
            <a:r>
              <a:rPr sz="2600" b="1" spc="-30" dirty="0">
                <a:solidFill>
                  <a:srgbClr val="006FC0"/>
                </a:solidFill>
                <a:latin typeface="Verdana"/>
                <a:cs typeface="Verdana"/>
              </a:rPr>
              <a:t> </a:t>
            </a:r>
            <a:r>
              <a:rPr sz="2600" b="1" dirty="0">
                <a:solidFill>
                  <a:srgbClr val="006FC0"/>
                </a:solidFill>
                <a:latin typeface="Verdana"/>
                <a:cs typeface="Verdana"/>
              </a:rPr>
              <a:t>much</a:t>
            </a:r>
            <a:endParaRPr sz="2600">
              <a:latin typeface="Verdana"/>
              <a:cs typeface="Verdana"/>
            </a:endParaRPr>
          </a:p>
          <a:p>
            <a:pPr algn="ctr">
              <a:lnSpc>
                <a:spcPct val="100000"/>
              </a:lnSpc>
            </a:pPr>
            <a:r>
              <a:rPr sz="2600" b="1" spc="-5" dirty="0">
                <a:solidFill>
                  <a:srgbClr val="006FC0"/>
                </a:solidFill>
                <a:latin typeface="Verdana"/>
                <a:cs typeface="Verdana"/>
              </a:rPr>
              <a:t>fo</a:t>
            </a:r>
            <a:r>
              <a:rPr sz="2600" b="1" dirty="0">
                <a:solidFill>
                  <a:srgbClr val="006FC0"/>
                </a:solidFill>
                <a:latin typeface="Verdana"/>
                <a:cs typeface="Verdana"/>
              </a:rPr>
              <a:t>r</a:t>
            </a:r>
            <a:r>
              <a:rPr sz="2600" b="1" spc="-10" dirty="0">
                <a:solidFill>
                  <a:srgbClr val="006FC0"/>
                </a:solidFill>
                <a:latin typeface="Verdana"/>
                <a:cs typeface="Verdana"/>
              </a:rPr>
              <a:t> </a:t>
            </a:r>
            <a:r>
              <a:rPr sz="2600" b="1" dirty="0">
                <a:solidFill>
                  <a:srgbClr val="006FC0"/>
                </a:solidFill>
                <a:latin typeface="Verdana"/>
                <a:cs typeface="Verdana"/>
              </a:rPr>
              <a:t>your</a:t>
            </a:r>
            <a:r>
              <a:rPr sz="2600" b="1" spc="-30" dirty="0">
                <a:solidFill>
                  <a:srgbClr val="006FC0"/>
                </a:solidFill>
                <a:latin typeface="Verdana"/>
                <a:cs typeface="Verdana"/>
              </a:rPr>
              <a:t> </a:t>
            </a:r>
            <a:r>
              <a:rPr sz="2600" b="1" dirty="0">
                <a:solidFill>
                  <a:srgbClr val="006FC0"/>
                </a:solidFill>
                <a:latin typeface="Verdana"/>
                <a:cs typeface="Verdana"/>
              </a:rPr>
              <a:t>attention!</a:t>
            </a:r>
            <a:endParaRPr sz="2600">
              <a:latin typeface="Verdana"/>
              <a:cs typeface="Verdana"/>
            </a:endParaRPr>
          </a:p>
        </p:txBody>
      </p:sp>
      <p:sp>
        <p:nvSpPr>
          <p:cNvPr id="3" name="object 3"/>
          <p:cNvSpPr txBox="1">
            <a:spLocks noGrp="1"/>
          </p:cNvSpPr>
          <p:nvPr>
            <p:ph type="title"/>
          </p:nvPr>
        </p:nvSpPr>
        <p:spPr>
          <a:xfrm>
            <a:off x="3273297" y="1191514"/>
            <a:ext cx="6426200" cy="675640"/>
          </a:xfrm>
          <a:prstGeom prst="rect">
            <a:avLst/>
          </a:prstGeom>
        </p:spPr>
        <p:txBody>
          <a:bodyPr vert="horz" wrap="square" lIns="0" tIns="0" rIns="0" bIns="0" rtlCol="0">
            <a:spAutoFit/>
          </a:bodyPr>
          <a:lstStyle/>
          <a:p>
            <a:pPr marL="12700" marR="5080" indent="7620">
              <a:lnSpc>
                <a:spcPct val="100000"/>
              </a:lnSpc>
            </a:pPr>
            <a:r>
              <a:rPr sz="2200" b="0" spc="-10" dirty="0">
                <a:latin typeface="Verdana"/>
                <a:cs typeface="Verdana"/>
              </a:rPr>
              <a:t>Ne</a:t>
            </a:r>
            <a:r>
              <a:rPr sz="2200" b="0" spc="-5" dirty="0">
                <a:latin typeface="Verdana"/>
                <a:cs typeface="Verdana"/>
              </a:rPr>
              <a:t>w</a:t>
            </a:r>
            <a:r>
              <a:rPr sz="2200" b="0" spc="10" dirty="0">
                <a:latin typeface="Verdana"/>
                <a:cs typeface="Verdana"/>
              </a:rPr>
              <a:t> </a:t>
            </a:r>
            <a:r>
              <a:rPr sz="2200" b="0" spc="-10" dirty="0">
                <a:latin typeface="Verdana"/>
                <a:cs typeface="Verdana"/>
              </a:rPr>
              <a:t>powert</a:t>
            </a:r>
            <a:r>
              <a:rPr sz="2200" b="0" spc="-45" dirty="0">
                <a:latin typeface="Verdana"/>
                <a:cs typeface="Verdana"/>
              </a:rPr>
              <a:t>r</a:t>
            </a:r>
            <a:r>
              <a:rPr sz="2200" b="0" spc="-5" dirty="0">
                <a:latin typeface="Verdana"/>
                <a:cs typeface="Verdana"/>
              </a:rPr>
              <a:t>a</a:t>
            </a:r>
            <a:r>
              <a:rPr sz="2200" b="0" dirty="0">
                <a:latin typeface="Verdana"/>
                <a:cs typeface="Verdana"/>
              </a:rPr>
              <a:t>i</a:t>
            </a:r>
            <a:r>
              <a:rPr sz="2200" b="0" spc="-5" dirty="0">
                <a:latin typeface="Verdana"/>
                <a:cs typeface="Verdana"/>
              </a:rPr>
              <a:t>n</a:t>
            </a:r>
            <a:r>
              <a:rPr sz="2200" b="0" spc="5" dirty="0">
                <a:latin typeface="Verdana"/>
                <a:cs typeface="Verdana"/>
              </a:rPr>
              <a:t> </a:t>
            </a:r>
            <a:r>
              <a:rPr sz="2200" b="0" spc="-5" dirty="0">
                <a:latin typeface="Verdana"/>
                <a:cs typeface="Verdana"/>
              </a:rPr>
              <a:t>con</a:t>
            </a:r>
            <a:r>
              <a:rPr sz="2200" b="0" spc="-15" dirty="0">
                <a:latin typeface="Verdana"/>
                <a:cs typeface="Verdana"/>
              </a:rPr>
              <a:t>c</a:t>
            </a:r>
            <a:r>
              <a:rPr sz="2200" b="0" spc="-5" dirty="0">
                <a:latin typeface="Verdana"/>
                <a:cs typeface="Verdana"/>
              </a:rPr>
              <a:t>ept</a:t>
            </a:r>
            <a:r>
              <a:rPr sz="2200" b="0" spc="35" dirty="0">
                <a:latin typeface="Verdana"/>
                <a:cs typeface="Verdana"/>
              </a:rPr>
              <a:t> </a:t>
            </a:r>
            <a:r>
              <a:rPr sz="2200" b="0" spc="-10" dirty="0">
                <a:latin typeface="Verdana"/>
                <a:cs typeface="Verdana"/>
              </a:rPr>
              <a:t>base</a:t>
            </a:r>
            <a:r>
              <a:rPr sz="2200" b="0" spc="-5" dirty="0">
                <a:latin typeface="Verdana"/>
                <a:cs typeface="Verdana"/>
              </a:rPr>
              <a:t>d</a:t>
            </a:r>
            <a:r>
              <a:rPr sz="2200" b="0" spc="25" dirty="0">
                <a:latin typeface="Verdana"/>
                <a:cs typeface="Verdana"/>
              </a:rPr>
              <a:t> </a:t>
            </a:r>
            <a:r>
              <a:rPr sz="2200" b="0" spc="-5" dirty="0">
                <a:latin typeface="Verdana"/>
                <a:cs typeface="Verdana"/>
              </a:rPr>
              <a:t>on</a:t>
            </a:r>
            <a:r>
              <a:rPr sz="2200" b="0" spc="5" dirty="0">
                <a:latin typeface="Verdana"/>
                <a:cs typeface="Verdana"/>
              </a:rPr>
              <a:t> </a:t>
            </a:r>
            <a:r>
              <a:rPr sz="2200" b="0" dirty="0">
                <a:latin typeface="Verdana"/>
                <a:cs typeface="Verdana"/>
              </a:rPr>
              <a:t>i</a:t>
            </a:r>
            <a:r>
              <a:rPr sz="2200" b="0" spc="-5" dirty="0">
                <a:latin typeface="Verdana"/>
                <a:cs typeface="Verdana"/>
              </a:rPr>
              <a:t>nteg</a:t>
            </a:r>
            <a:r>
              <a:rPr sz="2200" b="0" spc="-45" dirty="0">
                <a:latin typeface="Verdana"/>
                <a:cs typeface="Verdana"/>
              </a:rPr>
              <a:t>r</a:t>
            </a:r>
            <a:r>
              <a:rPr sz="2200" b="0" spc="-5" dirty="0">
                <a:latin typeface="Verdana"/>
                <a:cs typeface="Verdana"/>
              </a:rPr>
              <a:t>ation of</a:t>
            </a:r>
            <a:r>
              <a:rPr sz="2200" b="0" spc="10" dirty="0">
                <a:latin typeface="Verdana"/>
                <a:cs typeface="Verdana"/>
              </a:rPr>
              <a:t> </a:t>
            </a:r>
            <a:r>
              <a:rPr sz="2200" b="0" spc="-30" dirty="0">
                <a:latin typeface="Verdana"/>
                <a:cs typeface="Verdana"/>
              </a:rPr>
              <a:t>w</a:t>
            </a:r>
            <a:r>
              <a:rPr sz="2200" b="0" spc="-5" dirty="0">
                <a:latin typeface="Verdana"/>
                <a:cs typeface="Verdana"/>
              </a:rPr>
              <a:t>aste</a:t>
            </a:r>
            <a:r>
              <a:rPr sz="2200" b="0" spc="5" dirty="0">
                <a:latin typeface="Verdana"/>
                <a:cs typeface="Verdana"/>
              </a:rPr>
              <a:t> </a:t>
            </a:r>
            <a:r>
              <a:rPr sz="2200" b="0" spc="-5" dirty="0">
                <a:latin typeface="Verdana"/>
                <a:cs typeface="Verdana"/>
              </a:rPr>
              <a:t>energy</a:t>
            </a:r>
            <a:r>
              <a:rPr sz="2200" b="0" spc="5" dirty="0">
                <a:latin typeface="Verdana"/>
                <a:cs typeface="Verdana"/>
              </a:rPr>
              <a:t> </a:t>
            </a:r>
            <a:r>
              <a:rPr sz="2200" b="0" spc="-5" dirty="0">
                <a:latin typeface="Verdana"/>
                <a:cs typeface="Verdana"/>
              </a:rPr>
              <a:t>re</a:t>
            </a:r>
            <a:r>
              <a:rPr sz="2200" b="0" spc="-15" dirty="0">
                <a:latin typeface="Verdana"/>
                <a:cs typeface="Verdana"/>
              </a:rPr>
              <a:t>c</a:t>
            </a:r>
            <a:r>
              <a:rPr sz="2200" b="0" spc="-20" dirty="0">
                <a:latin typeface="Verdana"/>
                <a:cs typeface="Verdana"/>
              </a:rPr>
              <a:t>o</a:t>
            </a:r>
            <a:r>
              <a:rPr sz="2200" b="0" spc="-35" dirty="0">
                <a:latin typeface="Verdana"/>
                <a:cs typeface="Verdana"/>
              </a:rPr>
              <a:t>v</a:t>
            </a:r>
            <a:r>
              <a:rPr sz="2200" b="0" spc="-5" dirty="0">
                <a:latin typeface="Verdana"/>
                <a:cs typeface="Verdana"/>
              </a:rPr>
              <a:t>er</a:t>
            </a:r>
            <a:r>
              <a:rPr sz="2200" b="0" spc="-220" dirty="0">
                <a:latin typeface="Verdana"/>
                <a:cs typeface="Verdana"/>
              </a:rPr>
              <a:t>y</a:t>
            </a:r>
            <a:r>
              <a:rPr sz="2200" b="0" spc="-5" dirty="0">
                <a:latin typeface="Verdana"/>
                <a:cs typeface="Verdana"/>
              </a:rPr>
              <a:t>,</a:t>
            </a:r>
            <a:r>
              <a:rPr sz="2200" b="0" spc="30" dirty="0">
                <a:latin typeface="Verdana"/>
                <a:cs typeface="Verdana"/>
              </a:rPr>
              <a:t> </a:t>
            </a:r>
            <a:r>
              <a:rPr sz="2200" b="0" spc="-5" dirty="0">
                <a:latin typeface="Verdana"/>
                <a:cs typeface="Verdana"/>
              </a:rPr>
              <a:t>sto</a:t>
            </a:r>
            <a:r>
              <a:rPr sz="2200" b="0" spc="-50" dirty="0">
                <a:latin typeface="Verdana"/>
                <a:cs typeface="Verdana"/>
              </a:rPr>
              <a:t>r</a:t>
            </a:r>
            <a:r>
              <a:rPr sz="2200" b="0" spc="-5" dirty="0">
                <a:latin typeface="Verdana"/>
                <a:cs typeface="Verdana"/>
              </a:rPr>
              <a:t>age</a:t>
            </a:r>
            <a:r>
              <a:rPr sz="2200" b="0" spc="25" dirty="0">
                <a:latin typeface="Verdana"/>
                <a:cs typeface="Verdana"/>
              </a:rPr>
              <a:t> </a:t>
            </a:r>
            <a:r>
              <a:rPr sz="2200" b="0" spc="-5" dirty="0">
                <a:latin typeface="Verdana"/>
                <a:cs typeface="Verdana"/>
              </a:rPr>
              <a:t>and</a:t>
            </a:r>
            <a:r>
              <a:rPr sz="2200" b="0" dirty="0">
                <a:latin typeface="Verdana"/>
                <a:cs typeface="Verdana"/>
              </a:rPr>
              <a:t> </a:t>
            </a:r>
            <a:r>
              <a:rPr sz="2200" b="0" spc="-5" dirty="0">
                <a:latin typeface="Verdana"/>
                <a:cs typeface="Verdana"/>
              </a:rPr>
              <a:t>r</a:t>
            </a:r>
            <a:r>
              <a:rPr sz="2200" b="0" spc="10" dirty="0">
                <a:latin typeface="Verdana"/>
                <a:cs typeface="Verdana"/>
              </a:rPr>
              <a:t>e</a:t>
            </a:r>
            <a:r>
              <a:rPr sz="2200" b="0" spc="-10" dirty="0">
                <a:latin typeface="Verdana"/>
                <a:cs typeface="Verdana"/>
              </a:rPr>
              <a:t>-</a:t>
            </a:r>
            <a:r>
              <a:rPr sz="2200" b="0" spc="-5" dirty="0">
                <a:latin typeface="Verdana"/>
                <a:cs typeface="Verdana"/>
              </a:rPr>
              <a:t>use</a:t>
            </a:r>
            <a:endParaRPr sz="2200">
              <a:latin typeface="Verdana"/>
              <a:cs typeface="Verdana"/>
            </a:endParaRPr>
          </a:p>
        </p:txBody>
      </p:sp>
      <p:sp>
        <p:nvSpPr>
          <p:cNvPr id="4" name="object 4"/>
          <p:cNvSpPr/>
          <p:nvPr/>
        </p:nvSpPr>
        <p:spPr>
          <a:xfrm>
            <a:off x="128015" y="0"/>
            <a:ext cx="3012948" cy="191719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85750"/>
            <a:ext cx="8946356"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95300" y="1571625"/>
            <a:ext cx="89154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0"/>
            <a:ext cx="231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95" y="117347"/>
            <a:ext cx="935736" cy="5928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4019" y="2442209"/>
            <a:ext cx="7164070" cy="2439035"/>
          </a:xfrm>
          <a:prstGeom prst="rect">
            <a:avLst/>
          </a:prstGeom>
        </p:spPr>
        <p:txBody>
          <a:bodyPr vert="horz" wrap="square" lIns="0" tIns="0" rIns="0" bIns="0" rtlCol="0">
            <a:spAutoFit/>
          </a:bodyPr>
          <a:lstStyle/>
          <a:p>
            <a:pPr marL="12700" marR="5080" indent="635" algn="ctr">
              <a:lnSpc>
                <a:spcPct val="100000"/>
              </a:lnSpc>
            </a:pPr>
            <a:r>
              <a:rPr sz="3200" b="1" dirty="0">
                <a:solidFill>
                  <a:srgbClr val="006FC0"/>
                </a:solidFill>
                <a:latin typeface="Arial"/>
                <a:cs typeface="Arial"/>
              </a:rPr>
              <a:t>DEVELOPMENT</a:t>
            </a:r>
            <a:r>
              <a:rPr sz="3200" b="1" spc="-30" dirty="0">
                <a:solidFill>
                  <a:srgbClr val="006FC0"/>
                </a:solidFill>
                <a:latin typeface="Arial"/>
                <a:cs typeface="Arial"/>
              </a:rPr>
              <a:t> </a:t>
            </a:r>
            <a:r>
              <a:rPr sz="3200" b="1" dirty="0">
                <a:solidFill>
                  <a:srgbClr val="006FC0"/>
                </a:solidFill>
                <a:latin typeface="Arial"/>
                <a:cs typeface="Arial"/>
              </a:rPr>
              <a:t>OF</a:t>
            </a:r>
            <a:r>
              <a:rPr sz="3200" b="1" spc="-135" dirty="0">
                <a:solidFill>
                  <a:srgbClr val="006FC0"/>
                </a:solidFill>
                <a:latin typeface="Arial"/>
                <a:cs typeface="Arial"/>
              </a:rPr>
              <a:t> </a:t>
            </a:r>
            <a:r>
              <a:rPr sz="3200" b="1" dirty="0">
                <a:solidFill>
                  <a:srgbClr val="006FC0"/>
                </a:solidFill>
                <a:latin typeface="Arial"/>
                <a:cs typeface="Arial"/>
              </a:rPr>
              <a:t>A</a:t>
            </a:r>
            <a:r>
              <a:rPr sz="3200" b="1" spc="-120" dirty="0">
                <a:solidFill>
                  <a:srgbClr val="006FC0"/>
                </a:solidFill>
                <a:latin typeface="Arial"/>
                <a:cs typeface="Arial"/>
              </a:rPr>
              <a:t> </a:t>
            </a:r>
            <a:r>
              <a:rPr sz="3200" b="1" dirty="0">
                <a:solidFill>
                  <a:srgbClr val="006FC0"/>
                </a:solidFill>
                <a:latin typeface="Arial"/>
                <a:cs typeface="Arial"/>
              </a:rPr>
              <a:t>NEW POWERTRAIN</a:t>
            </a:r>
            <a:r>
              <a:rPr sz="3200" b="1" spc="-20" dirty="0">
                <a:solidFill>
                  <a:srgbClr val="006FC0"/>
                </a:solidFill>
                <a:latin typeface="Arial"/>
                <a:cs typeface="Arial"/>
              </a:rPr>
              <a:t> </a:t>
            </a:r>
            <a:r>
              <a:rPr sz="3200" b="1" dirty="0">
                <a:solidFill>
                  <a:srgbClr val="006FC0"/>
                </a:solidFill>
                <a:latin typeface="Arial"/>
                <a:cs typeface="Arial"/>
              </a:rPr>
              <a:t>CON</a:t>
            </a:r>
            <a:r>
              <a:rPr sz="3200" b="1" spc="5" dirty="0">
                <a:solidFill>
                  <a:srgbClr val="006FC0"/>
                </a:solidFill>
                <a:latin typeface="Arial"/>
                <a:cs typeface="Arial"/>
              </a:rPr>
              <a:t>C</a:t>
            </a:r>
            <a:r>
              <a:rPr sz="3200" b="1" dirty="0">
                <a:solidFill>
                  <a:srgbClr val="006FC0"/>
                </a:solidFill>
                <a:latin typeface="Arial"/>
                <a:cs typeface="Arial"/>
              </a:rPr>
              <a:t>EPT</a:t>
            </a:r>
            <a:r>
              <a:rPr sz="3200" b="1" spc="-35" dirty="0">
                <a:solidFill>
                  <a:srgbClr val="006FC0"/>
                </a:solidFill>
                <a:latin typeface="Arial"/>
                <a:cs typeface="Arial"/>
              </a:rPr>
              <a:t> </a:t>
            </a:r>
            <a:r>
              <a:rPr sz="3200" b="1" dirty="0">
                <a:solidFill>
                  <a:srgbClr val="006FC0"/>
                </a:solidFill>
                <a:latin typeface="Arial"/>
                <a:cs typeface="Arial"/>
              </a:rPr>
              <a:t>BASED ON THE</a:t>
            </a:r>
            <a:r>
              <a:rPr sz="3200" b="1" spc="-15" dirty="0">
                <a:solidFill>
                  <a:srgbClr val="006FC0"/>
                </a:solidFill>
                <a:latin typeface="Arial"/>
                <a:cs typeface="Arial"/>
              </a:rPr>
              <a:t> </a:t>
            </a:r>
            <a:r>
              <a:rPr sz="3200" b="1" dirty="0">
                <a:solidFill>
                  <a:srgbClr val="006FC0"/>
                </a:solidFill>
                <a:latin typeface="Arial"/>
                <a:cs typeface="Arial"/>
              </a:rPr>
              <a:t>INTEGR</a:t>
            </a:r>
            <a:r>
              <a:rPr sz="3200" b="1" spc="-235" dirty="0">
                <a:solidFill>
                  <a:srgbClr val="006FC0"/>
                </a:solidFill>
                <a:latin typeface="Arial"/>
                <a:cs typeface="Arial"/>
              </a:rPr>
              <a:t>A</a:t>
            </a:r>
            <a:r>
              <a:rPr sz="3200" b="1" dirty="0">
                <a:solidFill>
                  <a:srgbClr val="006FC0"/>
                </a:solidFill>
                <a:latin typeface="Arial"/>
                <a:cs typeface="Arial"/>
              </a:rPr>
              <a:t>TION</a:t>
            </a:r>
            <a:r>
              <a:rPr sz="3200" b="1" spc="-35" dirty="0">
                <a:solidFill>
                  <a:srgbClr val="006FC0"/>
                </a:solidFill>
                <a:latin typeface="Arial"/>
                <a:cs typeface="Arial"/>
              </a:rPr>
              <a:t> </a:t>
            </a:r>
            <a:r>
              <a:rPr sz="3200" b="1" dirty="0">
                <a:solidFill>
                  <a:srgbClr val="006FC0"/>
                </a:solidFill>
                <a:latin typeface="Arial"/>
                <a:cs typeface="Arial"/>
              </a:rPr>
              <a:t>OF</a:t>
            </a:r>
            <a:r>
              <a:rPr sz="3200" b="1" spc="-15" dirty="0">
                <a:solidFill>
                  <a:srgbClr val="006FC0"/>
                </a:solidFill>
                <a:latin typeface="Arial"/>
                <a:cs typeface="Arial"/>
              </a:rPr>
              <a:t> </a:t>
            </a:r>
            <a:r>
              <a:rPr sz="3200" b="1" dirty="0">
                <a:solidFill>
                  <a:srgbClr val="006FC0"/>
                </a:solidFill>
                <a:latin typeface="Arial"/>
                <a:cs typeface="Arial"/>
              </a:rPr>
              <a:t>ELECTRIC GENER</a:t>
            </a:r>
            <a:r>
              <a:rPr sz="3200" b="1" spc="-235" dirty="0">
                <a:solidFill>
                  <a:srgbClr val="006FC0"/>
                </a:solidFill>
                <a:latin typeface="Arial"/>
                <a:cs typeface="Arial"/>
              </a:rPr>
              <a:t>A</a:t>
            </a:r>
            <a:r>
              <a:rPr sz="3200" b="1" dirty="0">
                <a:solidFill>
                  <a:srgbClr val="006FC0"/>
                </a:solidFill>
                <a:latin typeface="Arial"/>
                <a:cs typeface="Arial"/>
              </a:rPr>
              <a:t>TION,</a:t>
            </a:r>
            <a:r>
              <a:rPr sz="3200" b="1" spc="-40" dirty="0">
                <a:solidFill>
                  <a:srgbClr val="006FC0"/>
                </a:solidFill>
                <a:latin typeface="Arial"/>
                <a:cs typeface="Arial"/>
              </a:rPr>
              <a:t> </a:t>
            </a:r>
            <a:r>
              <a:rPr sz="3200" b="1" dirty="0">
                <a:solidFill>
                  <a:srgbClr val="006FC0"/>
                </a:solidFill>
                <a:latin typeface="Arial"/>
                <a:cs typeface="Arial"/>
              </a:rPr>
              <a:t>ENERGY</a:t>
            </a:r>
            <a:r>
              <a:rPr sz="3200" b="1" spc="-70" dirty="0">
                <a:solidFill>
                  <a:srgbClr val="006FC0"/>
                </a:solidFill>
                <a:latin typeface="Arial"/>
                <a:cs typeface="Arial"/>
              </a:rPr>
              <a:t> </a:t>
            </a:r>
            <a:r>
              <a:rPr sz="3200" b="1" dirty="0">
                <a:solidFill>
                  <a:srgbClr val="006FC0"/>
                </a:solidFill>
                <a:latin typeface="Arial"/>
                <a:cs typeface="Arial"/>
              </a:rPr>
              <a:t>RECOVE</a:t>
            </a:r>
            <a:r>
              <a:rPr sz="3200" b="1" spc="-114" dirty="0">
                <a:solidFill>
                  <a:srgbClr val="006FC0"/>
                </a:solidFill>
                <a:latin typeface="Arial"/>
                <a:cs typeface="Arial"/>
              </a:rPr>
              <a:t>R</a:t>
            </a:r>
            <a:r>
              <a:rPr sz="3200" b="1" dirty="0">
                <a:solidFill>
                  <a:srgbClr val="006FC0"/>
                </a:solidFill>
                <a:latin typeface="Arial"/>
                <a:cs typeface="Arial"/>
              </a:rPr>
              <a:t>Y AND</a:t>
            </a:r>
            <a:r>
              <a:rPr sz="3200" b="1" spc="-10" dirty="0">
                <a:solidFill>
                  <a:srgbClr val="006FC0"/>
                </a:solidFill>
                <a:latin typeface="Arial"/>
                <a:cs typeface="Arial"/>
              </a:rPr>
              <a:t> </a:t>
            </a:r>
            <a:r>
              <a:rPr sz="3200" b="1" dirty="0">
                <a:solidFill>
                  <a:srgbClr val="006FC0"/>
                </a:solidFill>
                <a:latin typeface="Arial"/>
                <a:cs typeface="Arial"/>
              </a:rPr>
              <a:t>S</a:t>
            </a:r>
            <a:r>
              <a:rPr sz="3200" b="1" spc="-65" dirty="0">
                <a:solidFill>
                  <a:srgbClr val="006FC0"/>
                </a:solidFill>
                <a:latin typeface="Arial"/>
                <a:cs typeface="Arial"/>
              </a:rPr>
              <a:t>T</a:t>
            </a:r>
            <a:r>
              <a:rPr sz="3200" b="1" dirty="0">
                <a:solidFill>
                  <a:srgbClr val="006FC0"/>
                </a:solidFill>
                <a:latin typeface="Arial"/>
                <a:cs typeface="Arial"/>
              </a:rPr>
              <a:t>OR</a:t>
            </a:r>
            <a:r>
              <a:rPr sz="3200" b="1" spc="5" dirty="0">
                <a:solidFill>
                  <a:srgbClr val="006FC0"/>
                </a:solidFill>
                <a:latin typeface="Arial"/>
                <a:cs typeface="Arial"/>
              </a:rPr>
              <a:t>A</a:t>
            </a:r>
            <a:r>
              <a:rPr sz="3200" b="1" dirty="0">
                <a:solidFill>
                  <a:srgbClr val="006FC0"/>
                </a:solidFill>
                <a:latin typeface="Arial"/>
                <a:cs typeface="Arial"/>
              </a:rPr>
              <a:t>GE</a:t>
            </a:r>
            <a:endParaRPr sz="3200">
              <a:latin typeface="Arial"/>
              <a:cs typeface="Arial"/>
            </a:endParaRPr>
          </a:p>
        </p:txBody>
      </p:sp>
      <p:sp>
        <p:nvSpPr>
          <p:cNvPr id="4" name="object 4"/>
          <p:cNvSpPr/>
          <p:nvPr/>
        </p:nvSpPr>
        <p:spPr>
          <a:xfrm>
            <a:off x="6499859" y="260604"/>
            <a:ext cx="3380232" cy="21473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522" y="6213347"/>
            <a:ext cx="746239" cy="64465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127235" y="6160007"/>
            <a:ext cx="778763" cy="697992"/>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054342" y="5098160"/>
            <a:ext cx="2252345" cy="1219835"/>
          </a:xfrm>
          <a:prstGeom prst="rect">
            <a:avLst/>
          </a:prstGeom>
        </p:spPr>
        <p:txBody>
          <a:bodyPr vert="horz" wrap="square" lIns="0" tIns="0" rIns="0" bIns="0" rtlCol="0">
            <a:spAutoFit/>
          </a:bodyPr>
          <a:lstStyle/>
          <a:p>
            <a:pPr marL="12700" marR="5080">
              <a:lnSpc>
                <a:spcPct val="100000"/>
              </a:lnSpc>
            </a:pPr>
            <a:r>
              <a:rPr sz="1600" spc="-5" dirty="0">
                <a:solidFill>
                  <a:srgbClr val="006FC0"/>
                </a:solidFill>
                <a:latin typeface="Arial"/>
                <a:cs typeface="Arial"/>
              </a:rPr>
              <a:t>E</a:t>
            </a:r>
            <a:r>
              <a:rPr sz="1600" dirty="0">
                <a:solidFill>
                  <a:srgbClr val="006FC0"/>
                </a:solidFill>
                <a:latin typeface="Arial"/>
                <a:cs typeface="Arial"/>
              </a:rPr>
              <a:t>s</a:t>
            </a:r>
            <a:r>
              <a:rPr sz="1600" spc="-5" dirty="0">
                <a:solidFill>
                  <a:srgbClr val="006FC0"/>
                </a:solidFill>
                <a:latin typeface="Arial"/>
                <a:cs typeface="Arial"/>
              </a:rPr>
              <a:t>tefanía</a:t>
            </a:r>
            <a:r>
              <a:rPr sz="1600" spc="15" dirty="0">
                <a:solidFill>
                  <a:srgbClr val="006FC0"/>
                </a:solidFill>
                <a:latin typeface="Arial"/>
                <a:cs typeface="Arial"/>
              </a:rPr>
              <a:t> </a:t>
            </a:r>
            <a:r>
              <a:rPr sz="1600" spc="-5" dirty="0">
                <a:solidFill>
                  <a:srgbClr val="006FC0"/>
                </a:solidFill>
                <a:latin typeface="Arial"/>
                <a:cs typeface="Arial"/>
              </a:rPr>
              <a:t>Hervás</a:t>
            </a:r>
            <a:r>
              <a:rPr sz="1600" spc="5" dirty="0">
                <a:solidFill>
                  <a:srgbClr val="006FC0"/>
                </a:solidFill>
                <a:latin typeface="Arial"/>
                <a:cs typeface="Arial"/>
              </a:rPr>
              <a:t> </a:t>
            </a:r>
            <a:r>
              <a:rPr sz="1600" spc="-5" dirty="0">
                <a:solidFill>
                  <a:srgbClr val="006FC0"/>
                </a:solidFill>
                <a:latin typeface="Arial"/>
                <a:cs typeface="Arial"/>
              </a:rPr>
              <a:t>B</a:t>
            </a:r>
            <a:r>
              <a:rPr sz="1600" dirty="0">
                <a:solidFill>
                  <a:srgbClr val="006FC0"/>
                </a:solidFill>
                <a:latin typeface="Arial"/>
                <a:cs typeface="Arial"/>
              </a:rPr>
              <a:t>l</a:t>
            </a:r>
            <a:r>
              <a:rPr sz="1600" spc="-5" dirty="0">
                <a:solidFill>
                  <a:srgbClr val="006FC0"/>
                </a:solidFill>
                <a:latin typeface="Arial"/>
                <a:cs typeface="Arial"/>
              </a:rPr>
              <a:t>asco José M</a:t>
            </a:r>
            <a:r>
              <a:rPr sz="1600" dirty="0">
                <a:solidFill>
                  <a:srgbClr val="006FC0"/>
                </a:solidFill>
                <a:latin typeface="Arial"/>
                <a:cs typeface="Arial"/>
              </a:rPr>
              <a:t>i</a:t>
            </a:r>
            <a:r>
              <a:rPr sz="1600" spc="-5" dirty="0">
                <a:solidFill>
                  <a:srgbClr val="006FC0"/>
                </a:solidFill>
                <a:latin typeface="Arial"/>
                <a:cs typeface="Arial"/>
              </a:rPr>
              <a:t>guel</a:t>
            </a:r>
            <a:r>
              <a:rPr sz="1600" dirty="0">
                <a:solidFill>
                  <a:srgbClr val="006FC0"/>
                </a:solidFill>
                <a:latin typeface="Arial"/>
                <a:cs typeface="Arial"/>
              </a:rPr>
              <a:t> </a:t>
            </a:r>
            <a:r>
              <a:rPr sz="1600" spc="-5" dirty="0">
                <a:solidFill>
                  <a:srgbClr val="006FC0"/>
                </a:solidFill>
                <a:latin typeface="Arial"/>
                <a:cs typeface="Arial"/>
              </a:rPr>
              <a:t>Corbe</a:t>
            </a:r>
            <a:r>
              <a:rPr sz="1600" spc="-10" dirty="0">
                <a:solidFill>
                  <a:srgbClr val="006FC0"/>
                </a:solidFill>
                <a:latin typeface="Arial"/>
                <a:cs typeface="Arial"/>
              </a:rPr>
              <a:t>r</a:t>
            </a:r>
            <a:r>
              <a:rPr sz="1600" spc="-5" dirty="0">
                <a:solidFill>
                  <a:srgbClr val="006FC0"/>
                </a:solidFill>
                <a:latin typeface="Arial"/>
                <a:cs typeface="Arial"/>
              </a:rPr>
              <a:t>án Emilio</a:t>
            </a:r>
            <a:r>
              <a:rPr sz="1600" spc="-25" dirty="0">
                <a:solidFill>
                  <a:srgbClr val="006FC0"/>
                </a:solidFill>
                <a:latin typeface="Arial"/>
                <a:cs typeface="Arial"/>
              </a:rPr>
              <a:t> </a:t>
            </a:r>
            <a:r>
              <a:rPr sz="1600" spc="-5" dirty="0">
                <a:solidFill>
                  <a:srgbClr val="006FC0"/>
                </a:solidFill>
                <a:latin typeface="Arial"/>
                <a:cs typeface="Arial"/>
              </a:rPr>
              <a:t>Navar</a:t>
            </a:r>
            <a:r>
              <a:rPr sz="1600" spc="-15" dirty="0">
                <a:solidFill>
                  <a:srgbClr val="006FC0"/>
                </a:solidFill>
                <a:latin typeface="Arial"/>
                <a:cs typeface="Arial"/>
              </a:rPr>
              <a:t>r</a:t>
            </a:r>
            <a:r>
              <a:rPr sz="1600" spc="-5" dirty="0">
                <a:solidFill>
                  <a:srgbClr val="006FC0"/>
                </a:solidFill>
                <a:latin typeface="Arial"/>
                <a:cs typeface="Arial"/>
              </a:rPr>
              <a:t>o</a:t>
            </a:r>
            <a:r>
              <a:rPr sz="1600" spc="15" dirty="0">
                <a:solidFill>
                  <a:srgbClr val="006FC0"/>
                </a:solidFill>
                <a:latin typeface="Arial"/>
                <a:cs typeface="Arial"/>
              </a:rPr>
              <a:t> </a:t>
            </a:r>
            <a:r>
              <a:rPr sz="1600" spc="-5" dirty="0">
                <a:solidFill>
                  <a:srgbClr val="006FC0"/>
                </a:solidFill>
                <a:latin typeface="Arial"/>
                <a:cs typeface="Arial"/>
              </a:rPr>
              <a:t>Peris A</a:t>
            </a:r>
            <a:r>
              <a:rPr sz="1600" dirty="0">
                <a:solidFill>
                  <a:srgbClr val="006FC0"/>
                </a:solidFill>
                <a:latin typeface="Arial"/>
                <a:cs typeface="Arial"/>
              </a:rPr>
              <a:t>l</a:t>
            </a:r>
            <a:r>
              <a:rPr sz="1600" spc="-5" dirty="0">
                <a:solidFill>
                  <a:srgbClr val="006FC0"/>
                </a:solidFill>
                <a:latin typeface="Arial"/>
                <a:cs typeface="Arial"/>
              </a:rPr>
              <a:t>ex</a:t>
            </a:r>
            <a:r>
              <a:rPr sz="1600" spc="-10" dirty="0">
                <a:solidFill>
                  <a:srgbClr val="006FC0"/>
                </a:solidFill>
                <a:latin typeface="Arial"/>
                <a:cs typeface="Arial"/>
              </a:rPr>
              <a:t> </a:t>
            </a:r>
            <a:r>
              <a:rPr sz="1600" spc="-5" dirty="0">
                <a:solidFill>
                  <a:srgbClr val="006FC0"/>
                </a:solidFill>
                <a:latin typeface="Arial"/>
                <a:cs typeface="Arial"/>
              </a:rPr>
              <a:t>Rinaldi</a:t>
            </a:r>
            <a:endParaRPr sz="1600">
              <a:latin typeface="Arial"/>
              <a:cs typeface="Arial"/>
            </a:endParaRPr>
          </a:p>
          <a:p>
            <a:pPr marL="12700">
              <a:lnSpc>
                <a:spcPct val="100000"/>
              </a:lnSpc>
            </a:pPr>
            <a:r>
              <a:rPr sz="1600" spc="-5" dirty="0">
                <a:solidFill>
                  <a:srgbClr val="006FC0"/>
                </a:solidFill>
                <a:latin typeface="Arial"/>
                <a:cs typeface="Arial"/>
              </a:rPr>
              <a:t>Albe</a:t>
            </a:r>
            <a:r>
              <a:rPr sz="1600" spc="-15" dirty="0">
                <a:solidFill>
                  <a:srgbClr val="006FC0"/>
                </a:solidFill>
                <a:latin typeface="Arial"/>
                <a:cs typeface="Arial"/>
              </a:rPr>
              <a:t>r</a:t>
            </a:r>
            <a:r>
              <a:rPr sz="1600" spc="-5" dirty="0">
                <a:solidFill>
                  <a:srgbClr val="006FC0"/>
                </a:solidFill>
                <a:latin typeface="Arial"/>
                <a:cs typeface="Arial"/>
              </a:rPr>
              <a:t>to Me</a:t>
            </a:r>
            <a:r>
              <a:rPr sz="1600" spc="-15" dirty="0">
                <a:solidFill>
                  <a:srgbClr val="006FC0"/>
                </a:solidFill>
                <a:latin typeface="Arial"/>
                <a:cs typeface="Arial"/>
              </a:rPr>
              <a:t>r</a:t>
            </a:r>
            <a:r>
              <a:rPr sz="1600" spc="-5" dirty="0">
                <a:solidFill>
                  <a:srgbClr val="006FC0"/>
                </a:solidFill>
                <a:latin typeface="Arial"/>
                <a:cs typeface="Arial"/>
              </a:rPr>
              <a:t>lo</a:t>
            </a:r>
            <a:endParaRPr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02310">
              <a:lnSpc>
                <a:spcPct val="100000"/>
              </a:lnSpc>
            </a:pPr>
            <a:r>
              <a:rPr dirty="0"/>
              <a:t>Conte</a:t>
            </a:r>
            <a:r>
              <a:rPr spc="5" dirty="0"/>
              <a:t>n</a:t>
            </a:r>
            <a:r>
              <a:rPr dirty="0"/>
              <a:t>ts</a:t>
            </a:r>
          </a:p>
        </p:txBody>
      </p:sp>
      <p:sp>
        <p:nvSpPr>
          <p:cNvPr id="3" name="object 3"/>
          <p:cNvSpPr/>
          <p:nvPr/>
        </p:nvSpPr>
        <p:spPr>
          <a:xfrm>
            <a:off x="728472" y="836675"/>
            <a:ext cx="8572500" cy="4555490"/>
          </a:xfrm>
          <a:custGeom>
            <a:avLst/>
            <a:gdLst/>
            <a:ahLst/>
            <a:cxnLst/>
            <a:rect l="l" t="t" r="r" b="b"/>
            <a:pathLst>
              <a:path w="8572500" h="4555490">
                <a:moveTo>
                  <a:pt x="0" y="4555236"/>
                </a:moveTo>
                <a:lnTo>
                  <a:pt x="8572500" y="4555236"/>
                </a:lnTo>
                <a:lnTo>
                  <a:pt x="8572500" y="0"/>
                </a:lnTo>
                <a:lnTo>
                  <a:pt x="0" y="0"/>
                </a:lnTo>
                <a:lnTo>
                  <a:pt x="0" y="4555236"/>
                </a:lnTo>
                <a:close/>
              </a:path>
            </a:pathLst>
          </a:custGeom>
          <a:solidFill>
            <a:srgbClr val="006FC0"/>
          </a:solidFill>
        </p:spPr>
        <p:txBody>
          <a:bodyPr wrap="square" lIns="0" tIns="0" rIns="0" bIns="0" rtlCol="0"/>
          <a:lstStyle/>
          <a:p>
            <a:endParaRPr/>
          </a:p>
        </p:txBody>
      </p:sp>
      <p:sp>
        <p:nvSpPr>
          <p:cNvPr id="4" name="object 4"/>
          <p:cNvSpPr txBox="1"/>
          <p:nvPr/>
        </p:nvSpPr>
        <p:spPr>
          <a:xfrm>
            <a:off x="819911" y="866394"/>
            <a:ext cx="2867660" cy="1232535"/>
          </a:xfrm>
          <a:prstGeom prst="rect">
            <a:avLst/>
          </a:prstGeom>
        </p:spPr>
        <p:txBody>
          <a:bodyPr vert="horz" wrap="square" lIns="0" tIns="0" rIns="0" bIns="0" rtlCol="0">
            <a:spAutoFit/>
          </a:bodyPr>
          <a:lstStyle/>
          <a:p>
            <a:pPr marL="381000" indent="-381000">
              <a:lnSpc>
                <a:spcPct val="100000"/>
              </a:lnSpc>
              <a:buFont typeface="Calibri"/>
              <a:buChar char="•"/>
              <a:tabLst>
                <a:tab pos="380365" algn="l"/>
                <a:tab pos="381000" algn="l"/>
              </a:tabLst>
            </a:pPr>
            <a:r>
              <a:rPr sz="2000" b="1" dirty="0">
                <a:solidFill>
                  <a:srgbClr val="FFFFFF"/>
                </a:solidFill>
                <a:latin typeface="Calibri"/>
                <a:cs typeface="Calibri"/>
              </a:rPr>
              <a:t>Moti</a:t>
            </a:r>
            <a:r>
              <a:rPr sz="2000" b="1" spc="-20" dirty="0">
                <a:solidFill>
                  <a:srgbClr val="FFFFFF"/>
                </a:solidFill>
                <a:latin typeface="Calibri"/>
                <a:cs typeface="Calibri"/>
              </a:rPr>
              <a:t>v</a:t>
            </a:r>
            <a:r>
              <a:rPr sz="2000" b="1" spc="-30" dirty="0">
                <a:solidFill>
                  <a:srgbClr val="FFFFFF"/>
                </a:solidFill>
                <a:latin typeface="Calibri"/>
                <a:cs typeface="Calibri"/>
              </a:rPr>
              <a:t>a</a:t>
            </a:r>
            <a:r>
              <a:rPr sz="2000" b="1" dirty="0">
                <a:solidFill>
                  <a:srgbClr val="FFFFFF"/>
                </a:solidFill>
                <a:latin typeface="Calibri"/>
                <a:cs typeface="Calibri"/>
              </a:rPr>
              <a:t>tion</a:t>
            </a:r>
            <a:endParaRPr sz="2000">
              <a:latin typeface="Calibri"/>
              <a:cs typeface="Calibri"/>
            </a:endParaRPr>
          </a:p>
          <a:p>
            <a:pPr marL="381000" indent="-381000">
              <a:lnSpc>
                <a:spcPct val="100000"/>
              </a:lnSpc>
              <a:spcBef>
                <a:spcPts val="1200"/>
              </a:spcBef>
              <a:buFont typeface="Calibri"/>
              <a:buChar char="•"/>
              <a:tabLst>
                <a:tab pos="380365" algn="l"/>
                <a:tab pos="381000" algn="l"/>
              </a:tabLst>
            </a:pPr>
            <a:r>
              <a:rPr sz="2000" b="1" dirty="0">
                <a:solidFill>
                  <a:srgbClr val="FFFFFF"/>
                </a:solidFill>
                <a:latin typeface="Calibri"/>
                <a:cs typeface="Calibri"/>
              </a:rPr>
              <a:t>O</a:t>
            </a:r>
            <a:r>
              <a:rPr sz="2000" b="1" spc="-30" dirty="0">
                <a:solidFill>
                  <a:srgbClr val="FFFFFF"/>
                </a:solidFill>
                <a:latin typeface="Calibri"/>
                <a:cs typeface="Calibri"/>
              </a:rPr>
              <a:t>r</a:t>
            </a:r>
            <a:r>
              <a:rPr sz="2000" b="1" spc="-40" dirty="0">
                <a:solidFill>
                  <a:srgbClr val="FFFFFF"/>
                </a:solidFill>
                <a:latin typeface="Calibri"/>
                <a:cs typeface="Calibri"/>
              </a:rPr>
              <a:t>g</a:t>
            </a:r>
            <a:r>
              <a:rPr sz="2000" b="1" spc="-10" dirty="0">
                <a:solidFill>
                  <a:srgbClr val="FFFFFF"/>
                </a:solidFill>
                <a:latin typeface="Calibri"/>
                <a:cs typeface="Calibri"/>
              </a:rPr>
              <a:t>a</a:t>
            </a:r>
            <a:r>
              <a:rPr sz="2000" b="1" dirty="0">
                <a:solidFill>
                  <a:srgbClr val="FFFFFF"/>
                </a:solidFill>
                <a:latin typeface="Calibri"/>
                <a:cs typeface="Calibri"/>
              </a:rPr>
              <a:t>ni</a:t>
            </a:r>
            <a:r>
              <a:rPr sz="2000" b="1" spc="-30" dirty="0">
                <a:solidFill>
                  <a:srgbClr val="FFFFFF"/>
                </a:solidFill>
                <a:latin typeface="Calibri"/>
                <a:cs typeface="Calibri"/>
              </a:rPr>
              <a:t>z</a:t>
            </a:r>
            <a:r>
              <a:rPr sz="2000" b="1" spc="-35" dirty="0">
                <a:solidFill>
                  <a:srgbClr val="FFFFFF"/>
                </a:solidFill>
                <a:latin typeface="Calibri"/>
                <a:cs typeface="Calibri"/>
              </a:rPr>
              <a:t>a</a:t>
            </a:r>
            <a:r>
              <a:rPr sz="2000" b="1" dirty="0">
                <a:solidFill>
                  <a:srgbClr val="FFFFFF"/>
                </a:solidFill>
                <a:latin typeface="Calibri"/>
                <a:cs typeface="Calibri"/>
              </a:rPr>
              <a:t>tion</a:t>
            </a:r>
            <a:r>
              <a:rPr sz="2000" b="1" spc="-10" dirty="0">
                <a:solidFill>
                  <a:srgbClr val="FFFFFF"/>
                </a:solidFill>
                <a:latin typeface="Calibri"/>
                <a:cs typeface="Calibri"/>
              </a:rPr>
              <a:t> </a:t>
            </a:r>
            <a:r>
              <a:rPr sz="2000" b="1" spc="-5" dirty="0">
                <a:solidFill>
                  <a:srgbClr val="FFFFFF"/>
                </a:solidFill>
                <a:latin typeface="Calibri"/>
                <a:cs typeface="Calibri"/>
              </a:rPr>
              <a:t>cha</a:t>
            </a:r>
            <a:r>
              <a:rPr sz="2000" b="1" spc="-10" dirty="0">
                <a:solidFill>
                  <a:srgbClr val="FFFFFF"/>
                </a:solidFill>
                <a:latin typeface="Calibri"/>
                <a:cs typeface="Calibri"/>
              </a:rPr>
              <a:t>r</a:t>
            </a:r>
            <a:r>
              <a:rPr sz="2000" b="1" dirty="0">
                <a:solidFill>
                  <a:srgbClr val="FFFFFF"/>
                </a:solidFill>
                <a:latin typeface="Calibri"/>
                <a:cs typeface="Calibri"/>
              </a:rPr>
              <a:t>t</a:t>
            </a:r>
            <a:endParaRPr sz="2000">
              <a:latin typeface="Calibri"/>
              <a:cs typeface="Calibri"/>
            </a:endParaRPr>
          </a:p>
          <a:p>
            <a:pPr marL="381000" indent="-381000">
              <a:lnSpc>
                <a:spcPct val="100000"/>
              </a:lnSpc>
              <a:spcBef>
                <a:spcPts val="1200"/>
              </a:spcBef>
              <a:buFont typeface="Calibri"/>
              <a:buChar char="•"/>
              <a:tabLst>
                <a:tab pos="380365" algn="l"/>
                <a:tab pos="381000" algn="l"/>
              </a:tabLst>
            </a:pPr>
            <a:r>
              <a:rPr sz="2000" b="1" spc="-5" dirty="0">
                <a:solidFill>
                  <a:srgbClr val="FFFFFF"/>
                </a:solidFill>
                <a:latin typeface="Calibri"/>
                <a:cs typeface="Calibri"/>
              </a:rPr>
              <a:t>Concep</a:t>
            </a:r>
            <a:r>
              <a:rPr sz="2000" b="1" dirty="0">
                <a:solidFill>
                  <a:srgbClr val="FFFFFF"/>
                </a:solidFill>
                <a:latin typeface="Calibri"/>
                <a:cs typeface="Calibri"/>
              </a:rPr>
              <a:t>t</a:t>
            </a:r>
            <a:r>
              <a:rPr sz="2000" b="1" spc="-10" dirty="0">
                <a:solidFill>
                  <a:srgbClr val="FFFFFF"/>
                </a:solidFill>
                <a:latin typeface="Calibri"/>
                <a:cs typeface="Calibri"/>
              </a:rPr>
              <a:t> </a:t>
            </a:r>
            <a:r>
              <a:rPr sz="2000" b="1" dirty="0">
                <a:solidFill>
                  <a:srgbClr val="FFFFFF"/>
                </a:solidFill>
                <a:latin typeface="Calibri"/>
                <a:cs typeface="Calibri"/>
              </a:rPr>
              <a:t>and</a:t>
            </a:r>
            <a:r>
              <a:rPr sz="2000" b="1" spc="-10" dirty="0">
                <a:solidFill>
                  <a:srgbClr val="FFFFFF"/>
                </a:solidFill>
                <a:latin typeface="Calibri"/>
                <a:cs typeface="Calibri"/>
              </a:rPr>
              <a:t> </a:t>
            </a:r>
            <a:r>
              <a:rPr sz="2000" b="1" spc="-5" dirty="0">
                <a:solidFill>
                  <a:srgbClr val="FFFFFF"/>
                </a:solidFill>
                <a:latin typeface="Calibri"/>
                <a:cs typeface="Calibri"/>
              </a:rPr>
              <a:t>Ob</a:t>
            </a:r>
            <a:r>
              <a:rPr sz="2000" b="1" spc="5" dirty="0">
                <a:solidFill>
                  <a:srgbClr val="FFFFFF"/>
                </a:solidFill>
                <a:latin typeface="Calibri"/>
                <a:cs typeface="Calibri"/>
              </a:rPr>
              <a:t>j</a:t>
            </a:r>
            <a:r>
              <a:rPr sz="2000" b="1" spc="-5" dirty="0">
                <a:solidFill>
                  <a:srgbClr val="FFFFFF"/>
                </a:solidFill>
                <a:latin typeface="Calibri"/>
                <a:cs typeface="Calibri"/>
              </a:rPr>
              <a:t>ecti</a:t>
            </a:r>
            <a:r>
              <a:rPr sz="2000" b="1" spc="-20" dirty="0">
                <a:solidFill>
                  <a:srgbClr val="FFFFFF"/>
                </a:solidFill>
                <a:latin typeface="Calibri"/>
                <a:cs typeface="Calibri"/>
              </a:rPr>
              <a:t>v</a:t>
            </a:r>
            <a:r>
              <a:rPr sz="2000" b="1" spc="-5" dirty="0">
                <a:solidFill>
                  <a:srgbClr val="FFFFFF"/>
                </a:solidFill>
                <a:latin typeface="Calibri"/>
                <a:cs typeface="Calibri"/>
              </a:rPr>
              <a:t>es</a:t>
            </a:r>
            <a:endParaRPr sz="2000">
              <a:latin typeface="Calibri"/>
              <a:cs typeface="Calibri"/>
            </a:endParaRPr>
          </a:p>
        </p:txBody>
      </p:sp>
      <p:sp>
        <p:nvSpPr>
          <p:cNvPr id="5" name="object 5"/>
          <p:cNvSpPr txBox="1"/>
          <p:nvPr/>
        </p:nvSpPr>
        <p:spPr>
          <a:xfrm>
            <a:off x="819911" y="4067809"/>
            <a:ext cx="3446779" cy="1232535"/>
          </a:xfrm>
          <a:prstGeom prst="rect">
            <a:avLst/>
          </a:prstGeom>
        </p:spPr>
        <p:txBody>
          <a:bodyPr vert="horz" wrap="square" lIns="0" tIns="0" rIns="0" bIns="0" rtlCol="0">
            <a:spAutoFit/>
          </a:bodyPr>
          <a:lstStyle/>
          <a:p>
            <a:pPr marL="381000" indent="-381000">
              <a:lnSpc>
                <a:spcPct val="100000"/>
              </a:lnSpc>
              <a:buFont typeface="Calibri"/>
              <a:buChar char="•"/>
              <a:tabLst>
                <a:tab pos="380365" algn="l"/>
                <a:tab pos="381000" algn="l"/>
              </a:tabLst>
            </a:pPr>
            <a:r>
              <a:rPr sz="2000" b="1" dirty="0">
                <a:solidFill>
                  <a:srgbClr val="FFFFFF"/>
                </a:solidFill>
                <a:latin typeface="Calibri"/>
                <a:cs typeface="Calibri"/>
              </a:rPr>
              <a:t>Expec</a:t>
            </a:r>
            <a:r>
              <a:rPr sz="2000" b="1" spc="-25" dirty="0">
                <a:solidFill>
                  <a:srgbClr val="FFFFFF"/>
                </a:solidFill>
                <a:latin typeface="Calibri"/>
                <a:cs typeface="Calibri"/>
              </a:rPr>
              <a:t>t</a:t>
            </a:r>
            <a:r>
              <a:rPr sz="2000" b="1" spc="-5" dirty="0">
                <a:solidFill>
                  <a:srgbClr val="FFFFFF"/>
                </a:solidFill>
                <a:latin typeface="Calibri"/>
                <a:cs typeface="Calibri"/>
              </a:rPr>
              <a:t>e</a:t>
            </a:r>
            <a:r>
              <a:rPr sz="2000" b="1" dirty="0">
                <a:solidFill>
                  <a:srgbClr val="FFFFFF"/>
                </a:solidFill>
                <a:latin typeface="Calibri"/>
                <a:cs typeface="Calibri"/>
              </a:rPr>
              <a:t>d</a:t>
            </a:r>
            <a:r>
              <a:rPr sz="2000" b="1" spc="-5" dirty="0">
                <a:solidFill>
                  <a:srgbClr val="FFFFFF"/>
                </a:solidFill>
                <a:latin typeface="Calibri"/>
                <a:cs typeface="Calibri"/>
              </a:rPr>
              <a:t> </a:t>
            </a:r>
            <a:r>
              <a:rPr sz="2000" b="1" spc="-30" dirty="0">
                <a:solidFill>
                  <a:srgbClr val="FFFFFF"/>
                </a:solidFill>
                <a:latin typeface="Calibri"/>
                <a:cs typeface="Calibri"/>
              </a:rPr>
              <a:t>r</a:t>
            </a:r>
            <a:r>
              <a:rPr sz="2000" b="1" spc="-5" dirty="0">
                <a:solidFill>
                  <a:srgbClr val="FFFFFF"/>
                </a:solidFill>
                <a:latin typeface="Calibri"/>
                <a:cs typeface="Calibri"/>
              </a:rPr>
              <a:t>es</a:t>
            </a:r>
            <a:r>
              <a:rPr sz="2000" b="1" spc="5" dirty="0">
                <a:solidFill>
                  <a:srgbClr val="FFFFFF"/>
                </a:solidFill>
                <a:latin typeface="Calibri"/>
                <a:cs typeface="Calibri"/>
              </a:rPr>
              <a:t>u</a:t>
            </a:r>
            <a:r>
              <a:rPr sz="2000" b="1" dirty="0">
                <a:solidFill>
                  <a:srgbClr val="FFFFFF"/>
                </a:solidFill>
                <a:latin typeface="Calibri"/>
                <a:cs typeface="Calibri"/>
              </a:rPr>
              <a:t>lts</a:t>
            </a:r>
            <a:endParaRPr sz="2000">
              <a:latin typeface="Calibri"/>
              <a:cs typeface="Calibri"/>
            </a:endParaRPr>
          </a:p>
          <a:p>
            <a:pPr marL="381000" indent="-381000">
              <a:lnSpc>
                <a:spcPct val="100000"/>
              </a:lnSpc>
              <a:spcBef>
                <a:spcPts val="1200"/>
              </a:spcBef>
              <a:buFont typeface="Calibri"/>
              <a:buChar char="•"/>
              <a:tabLst>
                <a:tab pos="380365" algn="l"/>
                <a:tab pos="381000" algn="l"/>
              </a:tabLst>
            </a:pPr>
            <a:r>
              <a:rPr sz="2000" b="1" spc="-5" dirty="0">
                <a:solidFill>
                  <a:srgbClr val="FFFFFF"/>
                </a:solidFill>
                <a:latin typeface="Calibri"/>
                <a:cs typeface="Calibri"/>
              </a:rPr>
              <a:t>P</a:t>
            </a:r>
            <a:r>
              <a:rPr sz="2000" b="1" spc="-30" dirty="0">
                <a:solidFill>
                  <a:srgbClr val="FFFFFF"/>
                </a:solidFill>
                <a:latin typeface="Calibri"/>
                <a:cs typeface="Calibri"/>
              </a:rPr>
              <a:t>r</a:t>
            </a:r>
            <a:r>
              <a:rPr sz="2000" b="1" dirty="0">
                <a:solidFill>
                  <a:srgbClr val="FFFFFF"/>
                </a:solidFill>
                <a:latin typeface="Calibri"/>
                <a:cs typeface="Calibri"/>
              </a:rPr>
              <a:t>oj</a:t>
            </a:r>
            <a:r>
              <a:rPr sz="2000" b="1" spc="-5" dirty="0">
                <a:solidFill>
                  <a:srgbClr val="FFFFFF"/>
                </a:solidFill>
                <a:latin typeface="Calibri"/>
                <a:cs typeface="Calibri"/>
              </a:rPr>
              <a:t>ec</a:t>
            </a:r>
            <a:r>
              <a:rPr sz="2000" b="1" dirty="0">
                <a:solidFill>
                  <a:srgbClr val="FFFFFF"/>
                </a:solidFill>
                <a:latin typeface="Calibri"/>
                <a:cs typeface="Calibri"/>
              </a:rPr>
              <a:t>t</a:t>
            </a:r>
            <a:r>
              <a:rPr sz="2000" b="1" spc="-15" dirty="0">
                <a:solidFill>
                  <a:srgbClr val="FFFFFF"/>
                </a:solidFill>
                <a:latin typeface="Calibri"/>
                <a:cs typeface="Calibri"/>
              </a:rPr>
              <a:t> </a:t>
            </a:r>
            <a:r>
              <a:rPr sz="2000" b="1" dirty="0">
                <a:solidFill>
                  <a:srgbClr val="FFFFFF"/>
                </a:solidFill>
                <a:latin typeface="Calibri"/>
                <a:cs typeface="Calibri"/>
              </a:rPr>
              <a:t>timing</a:t>
            </a:r>
            <a:r>
              <a:rPr sz="2000" b="1" spc="-35" dirty="0">
                <a:solidFill>
                  <a:srgbClr val="FFFFFF"/>
                </a:solidFill>
                <a:latin typeface="Calibri"/>
                <a:cs typeface="Calibri"/>
              </a:rPr>
              <a:t> </a:t>
            </a:r>
            <a:r>
              <a:rPr sz="2000" b="1" dirty="0">
                <a:solidFill>
                  <a:srgbClr val="FFFFFF"/>
                </a:solidFill>
                <a:latin typeface="Calibri"/>
                <a:cs typeface="Calibri"/>
              </a:rPr>
              <a:t>and</a:t>
            </a:r>
            <a:r>
              <a:rPr sz="2000" b="1" spc="-5" dirty="0">
                <a:solidFill>
                  <a:srgbClr val="FFFFFF"/>
                </a:solidFill>
                <a:latin typeface="Calibri"/>
                <a:cs typeface="Calibri"/>
              </a:rPr>
              <a:t> </a:t>
            </a:r>
            <a:r>
              <a:rPr sz="2000" b="1" dirty="0">
                <a:solidFill>
                  <a:srgbClr val="FFFFFF"/>
                </a:solidFill>
                <a:latin typeface="Calibri"/>
                <a:cs typeface="Calibri"/>
              </a:rPr>
              <a:t>n</a:t>
            </a:r>
            <a:r>
              <a:rPr sz="2000" b="1" spc="-35" dirty="0">
                <a:solidFill>
                  <a:srgbClr val="FFFFFF"/>
                </a:solidFill>
                <a:latin typeface="Calibri"/>
                <a:cs typeface="Calibri"/>
              </a:rPr>
              <a:t>e</a:t>
            </a:r>
            <a:r>
              <a:rPr sz="2000" b="1" spc="-5" dirty="0">
                <a:solidFill>
                  <a:srgbClr val="FFFFFF"/>
                </a:solidFill>
                <a:latin typeface="Calibri"/>
                <a:cs typeface="Calibri"/>
              </a:rPr>
              <a:t>x</a:t>
            </a:r>
            <a:r>
              <a:rPr sz="2000" b="1" dirty="0">
                <a:solidFill>
                  <a:srgbClr val="FFFFFF"/>
                </a:solidFill>
                <a:latin typeface="Calibri"/>
                <a:cs typeface="Calibri"/>
              </a:rPr>
              <a:t>t</a:t>
            </a:r>
            <a:r>
              <a:rPr sz="2000" b="1" spc="5" dirty="0">
                <a:solidFill>
                  <a:srgbClr val="FFFFFF"/>
                </a:solidFill>
                <a:latin typeface="Calibri"/>
                <a:cs typeface="Calibri"/>
              </a:rPr>
              <a:t> </a:t>
            </a:r>
            <a:r>
              <a:rPr sz="2000" b="1" spc="-20" dirty="0">
                <a:solidFill>
                  <a:srgbClr val="FFFFFF"/>
                </a:solidFill>
                <a:latin typeface="Calibri"/>
                <a:cs typeface="Calibri"/>
              </a:rPr>
              <a:t>st</a:t>
            </a:r>
            <a:r>
              <a:rPr sz="2000" b="1" spc="-5" dirty="0">
                <a:solidFill>
                  <a:srgbClr val="FFFFFF"/>
                </a:solidFill>
                <a:latin typeface="Calibri"/>
                <a:cs typeface="Calibri"/>
              </a:rPr>
              <a:t>eps</a:t>
            </a:r>
            <a:endParaRPr sz="2000">
              <a:latin typeface="Calibri"/>
              <a:cs typeface="Calibri"/>
            </a:endParaRPr>
          </a:p>
          <a:p>
            <a:pPr marL="381000" indent="-381000">
              <a:lnSpc>
                <a:spcPct val="100000"/>
              </a:lnSpc>
              <a:spcBef>
                <a:spcPts val="1200"/>
              </a:spcBef>
              <a:buFont typeface="Calibri"/>
              <a:buChar char="•"/>
              <a:tabLst>
                <a:tab pos="380365" algn="l"/>
                <a:tab pos="381000" algn="l"/>
              </a:tabLst>
            </a:pPr>
            <a:r>
              <a:rPr sz="2000" b="1" spc="-5" dirty="0">
                <a:solidFill>
                  <a:srgbClr val="FFFFFF"/>
                </a:solidFill>
                <a:latin typeface="Calibri"/>
                <a:cs typeface="Calibri"/>
              </a:rPr>
              <a:t>Conclusions</a:t>
            </a:r>
            <a:endParaRPr sz="2000">
              <a:latin typeface="Calibri"/>
              <a:cs typeface="Calibri"/>
            </a:endParaRPr>
          </a:p>
        </p:txBody>
      </p:sp>
      <p:sp>
        <p:nvSpPr>
          <p:cNvPr id="6" name="object 6"/>
          <p:cNvSpPr/>
          <p:nvPr/>
        </p:nvSpPr>
        <p:spPr>
          <a:xfrm>
            <a:off x="9159747" y="0"/>
            <a:ext cx="746239" cy="64465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145026" y="1583054"/>
            <a:ext cx="4096385" cy="2452370"/>
          </a:xfrm>
          <a:prstGeom prst="rect">
            <a:avLst/>
          </a:prstGeom>
        </p:spPr>
        <p:txBody>
          <a:bodyPr vert="horz" wrap="square" lIns="0" tIns="0" rIns="0" bIns="0" rtlCol="0">
            <a:spAutoFit/>
          </a:bodyPr>
          <a:lstStyle/>
          <a:p>
            <a:pPr>
              <a:lnSpc>
                <a:spcPct val="100000"/>
              </a:lnSpc>
              <a:buChar char="-"/>
              <a:tabLst>
                <a:tab pos="135890" algn="l"/>
              </a:tabLst>
            </a:pPr>
            <a:r>
              <a:rPr sz="2000" b="1" spc="-5" dirty="0">
                <a:solidFill>
                  <a:srgbClr val="FFFFFF"/>
                </a:solidFill>
                <a:latin typeface="Calibri"/>
                <a:cs typeface="Calibri"/>
              </a:rPr>
              <a:t>D</a:t>
            </a:r>
            <a:r>
              <a:rPr sz="2000" b="1" spc="-10" dirty="0">
                <a:solidFill>
                  <a:srgbClr val="FFFFFF"/>
                </a:solidFill>
                <a:latin typeface="Calibri"/>
                <a:cs typeface="Calibri"/>
              </a:rPr>
              <a:t>y</a:t>
            </a:r>
            <a:r>
              <a:rPr sz="2000" b="1" dirty="0">
                <a:solidFill>
                  <a:srgbClr val="FFFFFF"/>
                </a:solidFill>
                <a:latin typeface="Calibri"/>
                <a:cs typeface="Calibri"/>
              </a:rPr>
              <a:t>namic</a:t>
            </a:r>
            <a:r>
              <a:rPr sz="2000" b="1" spc="-25" dirty="0">
                <a:solidFill>
                  <a:srgbClr val="FFFFFF"/>
                </a:solidFill>
                <a:latin typeface="Calibri"/>
                <a:cs typeface="Calibri"/>
              </a:rPr>
              <a:t> </a:t>
            </a:r>
            <a:r>
              <a:rPr sz="2000" b="1" spc="-5" dirty="0">
                <a:solidFill>
                  <a:srgbClr val="FFFFFF"/>
                </a:solidFill>
                <a:latin typeface="Calibri"/>
                <a:cs typeface="Calibri"/>
              </a:rPr>
              <a:t>model</a:t>
            </a:r>
            <a:endParaRPr sz="2000">
              <a:latin typeface="Calibri"/>
              <a:cs typeface="Calibri"/>
            </a:endParaRPr>
          </a:p>
          <a:p>
            <a:pPr marL="135255" indent="-135255">
              <a:lnSpc>
                <a:spcPct val="100000"/>
              </a:lnSpc>
              <a:spcBef>
                <a:spcPts val="1200"/>
              </a:spcBef>
              <a:buChar char="-"/>
              <a:tabLst>
                <a:tab pos="135890" algn="l"/>
              </a:tabLst>
            </a:pPr>
            <a:r>
              <a:rPr sz="2000" b="1" dirty="0">
                <a:solidFill>
                  <a:srgbClr val="FFFFFF"/>
                </a:solidFill>
                <a:latin typeface="Calibri"/>
                <a:cs typeface="Calibri"/>
              </a:rPr>
              <a:t>ICE</a:t>
            </a:r>
            <a:r>
              <a:rPr sz="2000" b="1" spc="-5" dirty="0">
                <a:solidFill>
                  <a:srgbClr val="FFFFFF"/>
                </a:solidFill>
                <a:latin typeface="Calibri"/>
                <a:cs typeface="Calibri"/>
              </a:rPr>
              <a:t> e</a:t>
            </a:r>
            <a:r>
              <a:rPr sz="2000" b="1" spc="5" dirty="0">
                <a:solidFill>
                  <a:srgbClr val="FFFFFF"/>
                </a:solidFill>
                <a:latin typeface="Calibri"/>
                <a:cs typeface="Calibri"/>
              </a:rPr>
              <a:t>n</a:t>
            </a:r>
            <a:r>
              <a:rPr sz="2000" b="1" spc="-5" dirty="0">
                <a:solidFill>
                  <a:srgbClr val="FFFFFF"/>
                </a:solidFill>
                <a:latin typeface="Calibri"/>
                <a:cs typeface="Calibri"/>
              </a:rPr>
              <a:t>gi</a:t>
            </a:r>
            <a:r>
              <a:rPr sz="2000" b="1" spc="5" dirty="0">
                <a:solidFill>
                  <a:srgbClr val="FFFFFF"/>
                </a:solidFill>
                <a:latin typeface="Calibri"/>
                <a:cs typeface="Calibri"/>
              </a:rPr>
              <a:t>n</a:t>
            </a:r>
            <a:r>
              <a:rPr sz="2000" b="1" dirty="0">
                <a:solidFill>
                  <a:srgbClr val="FFFFFF"/>
                </a:solidFill>
                <a:latin typeface="Calibri"/>
                <a:cs typeface="Calibri"/>
              </a:rPr>
              <a:t>e</a:t>
            </a:r>
            <a:r>
              <a:rPr sz="2000" b="1" spc="-15" dirty="0">
                <a:solidFill>
                  <a:srgbClr val="FFFFFF"/>
                </a:solidFill>
                <a:latin typeface="Calibri"/>
                <a:cs typeface="Calibri"/>
              </a:rPr>
              <a:t> </a:t>
            </a:r>
            <a:r>
              <a:rPr sz="2000" b="1" dirty="0">
                <a:solidFill>
                  <a:srgbClr val="FFFFFF"/>
                </a:solidFill>
                <a:latin typeface="Calibri"/>
                <a:cs typeface="Calibri"/>
              </a:rPr>
              <a:t>o</a:t>
            </a:r>
            <a:r>
              <a:rPr sz="2000" b="1" spc="-10" dirty="0">
                <a:solidFill>
                  <a:srgbClr val="FFFFFF"/>
                </a:solidFill>
                <a:latin typeface="Calibri"/>
                <a:cs typeface="Calibri"/>
              </a:rPr>
              <a:t>p</a:t>
            </a:r>
            <a:r>
              <a:rPr sz="2000" b="1" dirty="0">
                <a:solidFill>
                  <a:srgbClr val="FFFFFF"/>
                </a:solidFill>
                <a:latin typeface="Calibri"/>
                <a:cs typeface="Calibri"/>
              </a:rPr>
              <a:t>timi</a:t>
            </a:r>
            <a:r>
              <a:rPr sz="2000" b="1" spc="-30" dirty="0">
                <a:solidFill>
                  <a:srgbClr val="FFFFFF"/>
                </a:solidFill>
                <a:latin typeface="Calibri"/>
                <a:cs typeface="Calibri"/>
              </a:rPr>
              <a:t>za</a:t>
            </a:r>
            <a:r>
              <a:rPr sz="2000" b="1" dirty="0">
                <a:solidFill>
                  <a:srgbClr val="FFFFFF"/>
                </a:solidFill>
                <a:latin typeface="Calibri"/>
                <a:cs typeface="Calibri"/>
              </a:rPr>
              <a:t>tion</a:t>
            </a:r>
            <a:endParaRPr sz="2000">
              <a:latin typeface="Calibri"/>
              <a:cs typeface="Calibri"/>
            </a:endParaRPr>
          </a:p>
          <a:p>
            <a:pPr marL="135255" indent="-135255">
              <a:lnSpc>
                <a:spcPct val="100000"/>
              </a:lnSpc>
              <a:spcBef>
                <a:spcPts val="1200"/>
              </a:spcBef>
              <a:buChar char="-"/>
              <a:tabLst>
                <a:tab pos="135890" algn="l"/>
              </a:tabLst>
            </a:pPr>
            <a:r>
              <a:rPr sz="2000" b="1" dirty="0">
                <a:solidFill>
                  <a:srgbClr val="FFFFFF"/>
                </a:solidFill>
                <a:latin typeface="Calibri"/>
                <a:cs typeface="Calibri"/>
              </a:rPr>
              <a:t>He</a:t>
            </a:r>
            <a:r>
              <a:rPr sz="2000" b="1" spc="-35" dirty="0">
                <a:solidFill>
                  <a:srgbClr val="FFFFFF"/>
                </a:solidFill>
                <a:latin typeface="Calibri"/>
                <a:cs typeface="Calibri"/>
              </a:rPr>
              <a:t>a</a:t>
            </a:r>
            <a:r>
              <a:rPr sz="2000" b="1" dirty="0">
                <a:solidFill>
                  <a:srgbClr val="FFFFFF"/>
                </a:solidFill>
                <a:latin typeface="Calibri"/>
                <a:cs typeface="Calibri"/>
              </a:rPr>
              <a:t>t</a:t>
            </a:r>
            <a:r>
              <a:rPr sz="2000" b="1" spc="5" dirty="0">
                <a:solidFill>
                  <a:srgbClr val="FFFFFF"/>
                </a:solidFill>
                <a:latin typeface="Calibri"/>
                <a:cs typeface="Calibri"/>
              </a:rPr>
              <a:t> </a:t>
            </a:r>
            <a:r>
              <a:rPr sz="2000" b="1" spc="-30" dirty="0">
                <a:solidFill>
                  <a:srgbClr val="FFFFFF"/>
                </a:solidFill>
                <a:latin typeface="Calibri"/>
                <a:cs typeface="Calibri"/>
              </a:rPr>
              <a:t>r</a:t>
            </a:r>
            <a:r>
              <a:rPr sz="2000" b="1" spc="-5" dirty="0">
                <a:solidFill>
                  <a:srgbClr val="FFFFFF"/>
                </a:solidFill>
                <a:latin typeface="Calibri"/>
                <a:cs typeface="Calibri"/>
              </a:rPr>
              <a:t>e</a:t>
            </a:r>
            <a:r>
              <a:rPr sz="2000" b="1" spc="-15" dirty="0">
                <a:solidFill>
                  <a:srgbClr val="FFFFFF"/>
                </a:solidFill>
                <a:latin typeface="Calibri"/>
                <a:cs typeface="Calibri"/>
              </a:rPr>
              <a:t>c</a:t>
            </a:r>
            <a:r>
              <a:rPr sz="2000" b="1" dirty="0">
                <a:solidFill>
                  <a:srgbClr val="FFFFFF"/>
                </a:solidFill>
                <a:latin typeface="Calibri"/>
                <a:cs typeface="Calibri"/>
              </a:rPr>
              <a:t>o</a:t>
            </a:r>
            <a:r>
              <a:rPr sz="2000" b="1" spc="-25" dirty="0">
                <a:solidFill>
                  <a:srgbClr val="FFFFFF"/>
                </a:solidFill>
                <a:latin typeface="Calibri"/>
                <a:cs typeface="Calibri"/>
              </a:rPr>
              <a:t>v</a:t>
            </a:r>
            <a:r>
              <a:rPr sz="2000" b="1" spc="-5" dirty="0">
                <a:solidFill>
                  <a:srgbClr val="FFFFFF"/>
                </a:solidFill>
                <a:latin typeface="Calibri"/>
                <a:cs typeface="Calibri"/>
              </a:rPr>
              <a:t>e</a:t>
            </a:r>
            <a:r>
              <a:rPr sz="2000" b="1" spc="5" dirty="0">
                <a:solidFill>
                  <a:srgbClr val="FFFFFF"/>
                </a:solidFill>
                <a:latin typeface="Calibri"/>
                <a:cs typeface="Calibri"/>
              </a:rPr>
              <a:t>r</a:t>
            </a:r>
            <a:r>
              <a:rPr sz="2000" b="1" dirty="0">
                <a:solidFill>
                  <a:srgbClr val="FFFFFF"/>
                </a:solidFill>
                <a:latin typeface="Calibri"/>
                <a:cs typeface="Calibri"/>
              </a:rPr>
              <a:t>y</a:t>
            </a:r>
            <a:endParaRPr sz="2000">
              <a:latin typeface="Calibri"/>
              <a:cs typeface="Calibri"/>
            </a:endParaRPr>
          </a:p>
          <a:p>
            <a:pPr>
              <a:lnSpc>
                <a:spcPct val="100000"/>
              </a:lnSpc>
              <a:spcBef>
                <a:spcPts val="1200"/>
              </a:spcBef>
              <a:buChar char="-"/>
              <a:tabLst>
                <a:tab pos="135890" algn="l"/>
              </a:tabLst>
            </a:pPr>
            <a:r>
              <a:rPr sz="2000" b="1" dirty="0">
                <a:solidFill>
                  <a:srgbClr val="FFFFFF"/>
                </a:solidFill>
                <a:latin typeface="Calibri"/>
                <a:cs typeface="Calibri"/>
              </a:rPr>
              <a:t>Beltless</a:t>
            </a:r>
            <a:r>
              <a:rPr sz="2000" b="1" spc="-25" dirty="0">
                <a:solidFill>
                  <a:srgbClr val="FFFFFF"/>
                </a:solidFill>
                <a:latin typeface="Calibri"/>
                <a:cs typeface="Calibri"/>
              </a:rPr>
              <a:t> </a:t>
            </a:r>
            <a:r>
              <a:rPr sz="2000" b="1" spc="-5" dirty="0">
                <a:solidFill>
                  <a:srgbClr val="FFFFFF"/>
                </a:solidFill>
                <a:latin typeface="Calibri"/>
                <a:cs typeface="Calibri"/>
              </a:rPr>
              <a:t>engin</a:t>
            </a:r>
            <a:r>
              <a:rPr sz="2000" b="1" dirty="0">
                <a:solidFill>
                  <a:srgbClr val="FFFFFF"/>
                </a:solidFill>
                <a:latin typeface="Calibri"/>
                <a:cs typeface="Calibri"/>
              </a:rPr>
              <a:t>e</a:t>
            </a:r>
            <a:r>
              <a:rPr sz="2000" b="1" spc="10" dirty="0">
                <a:solidFill>
                  <a:srgbClr val="FFFFFF"/>
                </a:solidFill>
                <a:latin typeface="Calibri"/>
                <a:cs typeface="Calibri"/>
              </a:rPr>
              <a:t> </a:t>
            </a:r>
            <a:r>
              <a:rPr sz="2000" b="1" spc="-15" dirty="0">
                <a:solidFill>
                  <a:srgbClr val="FFFFFF"/>
                </a:solidFill>
                <a:latin typeface="Calibri"/>
                <a:cs typeface="Calibri"/>
              </a:rPr>
              <a:t>c</a:t>
            </a:r>
            <a:r>
              <a:rPr sz="2000" b="1" dirty="0">
                <a:solidFill>
                  <a:srgbClr val="FFFFFF"/>
                </a:solidFill>
                <a:latin typeface="Calibri"/>
                <a:cs typeface="Calibri"/>
              </a:rPr>
              <a:t>on</a:t>
            </a:r>
            <a:r>
              <a:rPr sz="2000" b="1" spc="5" dirty="0">
                <a:solidFill>
                  <a:srgbClr val="FFFFFF"/>
                </a:solidFill>
                <a:latin typeface="Calibri"/>
                <a:cs typeface="Calibri"/>
              </a:rPr>
              <a:t>c</a:t>
            </a:r>
            <a:r>
              <a:rPr sz="2000" b="1" spc="-5" dirty="0">
                <a:solidFill>
                  <a:srgbClr val="FFFFFF"/>
                </a:solidFill>
                <a:latin typeface="Calibri"/>
                <a:cs typeface="Calibri"/>
              </a:rPr>
              <a:t>e</a:t>
            </a:r>
            <a:r>
              <a:rPr sz="2000" b="1" spc="-10" dirty="0">
                <a:solidFill>
                  <a:srgbClr val="FFFFFF"/>
                </a:solidFill>
                <a:latin typeface="Calibri"/>
                <a:cs typeface="Calibri"/>
              </a:rPr>
              <a:t>p</a:t>
            </a:r>
            <a:r>
              <a:rPr sz="2000" b="1" dirty="0">
                <a:solidFill>
                  <a:srgbClr val="FFFFFF"/>
                </a:solidFill>
                <a:latin typeface="Calibri"/>
                <a:cs typeface="Calibri"/>
              </a:rPr>
              <a:t>t</a:t>
            </a:r>
            <a:r>
              <a:rPr sz="2000" b="1" spc="-15" dirty="0">
                <a:solidFill>
                  <a:srgbClr val="FFFFFF"/>
                </a:solidFill>
                <a:latin typeface="Calibri"/>
                <a:cs typeface="Calibri"/>
              </a:rPr>
              <a:t> </a:t>
            </a:r>
            <a:r>
              <a:rPr sz="2000" b="1" dirty="0">
                <a:solidFill>
                  <a:srgbClr val="FFFFFF"/>
                </a:solidFill>
                <a:latin typeface="Calibri"/>
                <a:cs typeface="Calibri"/>
              </a:rPr>
              <a:t>based</a:t>
            </a:r>
            <a:r>
              <a:rPr sz="2000" b="1" spc="-5" dirty="0">
                <a:solidFill>
                  <a:srgbClr val="FFFFFF"/>
                </a:solidFill>
                <a:latin typeface="Calibri"/>
                <a:cs typeface="Calibri"/>
              </a:rPr>
              <a:t> </a:t>
            </a:r>
            <a:r>
              <a:rPr sz="2000" b="1" dirty="0">
                <a:solidFill>
                  <a:srgbClr val="FFFFFF"/>
                </a:solidFill>
                <a:latin typeface="Calibri"/>
                <a:cs typeface="Calibri"/>
              </a:rPr>
              <a:t>on</a:t>
            </a:r>
            <a:r>
              <a:rPr sz="2000" b="1" spc="-20" dirty="0">
                <a:solidFill>
                  <a:srgbClr val="FFFFFF"/>
                </a:solidFill>
                <a:latin typeface="Calibri"/>
                <a:cs typeface="Calibri"/>
              </a:rPr>
              <a:t> </a:t>
            </a:r>
            <a:r>
              <a:rPr sz="2000" b="1" dirty="0">
                <a:solidFill>
                  <a:srgbClr val="FFFFFF"/>
                </a:solidFill>
                <a:latin typeface="Calibri"/>
                <a:cs typeface="Calibri"/>
              </a:rPr>
              <a:t>48V boa</a:t>
            </a:r>
            <a:r>
              <a:rPr sz="2000" b="1" spc="-30" dirty="0">
                <a:solidFill>
                  <a:srgbClr val="FFFFFF"/>
                </a:solidFill>
                <a:latin typeface="Calibri"/>
                <a:cs typeface="Calibri"/>
              </a:rPr>
              <a:t>r</a:t>
            </a:r>
            <a:r>
              <a:rPr sz="2000" b="1" dirty="0">
                <a:solidFill>
                  <a:srgbClr val="FFFFFF"/>
                </a:solidFill>
                <a:latin typeface="Calibri"/>
                <a:cs typeface="Calibri"/>
              </a:rPr>
              <a:t>d</a:t>
            </a:r>
            <a:r>
              <a:rPr sz="2000" b="1" spc="-5" dirty="0">
                <a:solidFill>
                  <a:srgbClr val="FFFFFF"/>
                </a:solidFill>
                <a:latin typeface="Calibri"/>
                <a:cs typeface="Calibri"/>
              </a:rPr>
              <a:t> </a:t>
            </a:r>
            <a:r>
              <a:rPr sz="2000" b="1" dirty="0">
                <a:solidFill>
                  <a:srgbClr val="FFFFFF"/>
                </a:solidFill>
                <a:latin typeface="Calibri"/>
                <a:cs typeface="Calibri"/>
              </a:rPr>
              <a:t>n</a:t>
            </a:r>
            <a:r>
              <a:rPr sz="2000" b="1" spc="-10" dirty="0">
                <a:solidFill>
                  <a:srgbClr val="FFFFFF"/>
                </a:solidFill>
                <a:latin typeface="Calibri"/>
                <a:cs typeface="Calibri"/>
              </a:rPr>
              <a:t>e</a:t>
            </a:r>
            <a:r>
              <a:rPr sz="2000" b="1" dirty="0">
                <a:solidFill>
                  <a:srgbClr val="FFFFFF"/>
                </a:solidFill>
                <a:latin typeface="Calibri"/>
                <a:cs typeface="Calibri"/>
              </a:rPr>
              <a:t>t</a:t>
            </a:r>
            <a:r>
              <a:rPr sz="2000" b="1" spc="-20" dirty="0">
                <a:solidFill>
                  <a:srgbClr val="FFFFFF"/>
                </a:solidFill>
                <a:latin typeface="Calibri"/>
                <a:cs typeface="Calibri"/>
              </a:rPr>
              <a:t> </a:t>
            </a:r>
            <a:r>
              <a:rPr sz="2000" b="1" dirty="0">
                <a:solidFill>
                  <a:srgbClr val="FFFFFF"/>
                </a:solidFill>
                <a:latin typeface="Calibri"/>
                <a:cs typeface="Calibri"/>
              </a:rPr>
              <a:t>a</a:t>
            </a:r>
            <a:r>
              <a:rPr sz="2000" b="1" spc="-35" dirty="0">
                <a:solidFill>
                  <a:srgbClr val="FFFFFF"/>
                </a:solidFill>
                <a:latin typeface="Calibri"/>
                <a:cs typeface="Calibri"/>
              </a:rPr>
              <a:t>r</a:t>
            </a:r>
            <a:r>
              <a:rPr sz="2000" b="1" spc="-5" dirty="0">
                <a:solidFill>
                  <a:srgbClr val="FFFFFF"/>
                </a:solidFill>
                <a:latin typeface="Calibri"/>
                <a:cs typeface="Calibri"/>
              </a:rPr>
              <a:t>c</a:t>
            </a:r>
            <a:r>
              <a:rPr sz="2000" b="1" dirty="0">
                <a:solidFill>
                  <a:srgbClr val="FFFFFF"/>
                </a:solidFill>
                <a:latin typeface="Calibri"/>
                <a:cs typeface="Calibri"/>
              </a:rPr>
              <a:t>hi</a:t>
            </a:r>
            <a:r>
              <a:rPr sz="2000" b="1" spc="-25" dirty="0">
                <a:solidFill>
                  <a:srgbClr val="FFFFFF"/>
                </a:solidFill>
                <a:latin typeface="Calibri"/>
                <a:cs typeface="Calibri"/>
              </a:rPr>
              <a:t>t</a:t>
            </a:r>
            <a:r>
              <a:rPr sz="2000" b="1" spc="-5" dirty="0">
                <a:solidFill>
                  <a:srgbClr val="FFFFFF"/>
                </a:solidFill>
                <a:latin typeface="Calibri"/>
                <a:cs typeface="Calibri"/>
              </a:rPr>
              <a:t>ect</a:t>
            </a:r>
            <a:r>
              <a:rPr sz="2000" b="1" spc="5" dirty="0">
                <a:solidFill>
                  <a:srgbClr val="FFFFFF"/>
                </a:solidFill>
                <a:latin typeface="Calibri"/>
                <a:cs typeface="Calibri"/>
              </a:rPr>
              <a:t>u</a:t>
            </a:r>
            <a:r>
              <a:rPr sz="2000" b="1" spc="-30" dirty="0">
                <a:solidFill>
                  <a:srgbClr val="FFFFFF"/>
                </a:solidFill>
                <a:latin typeface="Calibri"/>
                <a:cs typeface="Calibri"/>
              </a:rPr>
              <a:t>r</a:t>
            </a:r>
            <a:r>
              <a:rPr sz="2000" b="1" dirty="0">
                <a:solidFill>
                  <a:srgbClr val="FFFFFF"/>
                </a:solidFill>
                <a:latin typeface="Calibri"/>
                <a:cs typeface="Calibri"/>
              </a:rPr>
              <a:t>e</a:t>
            </a:r>
            <a:endParaRPr sz="2000">
              <a:latin typeface="Calibri"/>
              <a:cs typeface="Calibri"/>
            </a:endParaRPr>
          </a:p>
          <a:p>
            <a:pPr marL="135255" indent="-135255">
              <a:lnSpc>
                <a:spcPct val="100000"/>
              </a:lnSpc>
              <a:spcBef>
                <a:spcPts val="1200"/>
              </a:spcBef>
              <a:buChar char="-"/>
              <a:tabLst>
                <a:tab pos="135890" algn="l"/>
              </a:tabLst>
            </a:pPr>
            <a:r>
              <a:rPr sz="2000" b="1" spc="-35" dirty="0">
                <a:solidFill>
                  <a:srgbClr val="FFFFFF"/>
                </a:solidFill>
                <a:latin typeface="Calibri"/>
                <a:cs typeface="Calibri"/>
              </a:rPr>
              <a:t>P</a:t>
            </a:r>
            <a:r>
              <a:rPr sz="2000" b="1" dirty="0">
                <a:solidFill>
                  <a:srgbClr val="FFFFFF"/>
                </a:solidFill>
                <a:latin typeface="Calibri"/>
                <a:cs typeface="Calibri"/>
              </a:rPr>
              <a:t>o</a:t>
            </a:r>
            <a:r>
              <a:rPr sz="2000" b="1" spc="-20" dirty="0">
                <a:solidFill>
                  <a:srgbClr val="FFFFFF"/>
                </a:solidFill>
                <a:latin typeface="Calibri"/>
                <a:cs typeface="Calibri"/>
              </a:rPr>
              <a:t>w</a:t>
            </a:r>
            <a:r>
              <a:rPr sz="2000" b="1" spc="-5" dirty="0">
                <a:solidFill>
                  <a:srgbClr val="FFFFFF"/>
                </a:solidFill>
                <a:latin typeface="Calibri"/>
                <a:cs typeface="Calibri"/>
              </a:rPr>
              <a:t>e</a:t>
            </a:r>
            <a:r>
              <a:rPr sz="2000" b="1" dirty="0">
                <a:solidFill>
                  <a:srgbClr val="FFFFFF"/>
                </a:solidFill>
                <a:latin typeface="Calibri"/>
                <a:cs typeface="Calibri"/>
              </a:rPr>
              <a:t>r</a:t>
            </a:r>
            <a:r>
              <a:rPr sz="2000" b="1" spc="-10" dirty="0">
                <a:solidFill>
                  <a:srgbClr val="FFFFFF"/>
                </a:solidFill>
                <a:latin typeface="Calibri"/>
                <a:cs typeface="Calibri"/>
              </a:rPr>
              <a:t> </a:t>
            </a:r>
            <a:r>
              <a:rPr sz="2000" b="1" dirty="0">
                <a:solidFill>
                  <a:srgbClr val="FFFFFF"/>
                </a:solidFill>
                <a:latin typeface="Calibri"/>
                <a:cs typeface="Calibri"/>
              </a:rPr>
              <a:t>pack</a:t>
            </a:r>
            <a:r>
              <a:rPr sz="2000" b="1" spc="-15" dirty="0">
                <a:solidFill>
                  <a:srgbClr val="FFFFFF"/>
                </a:solidFill>
                <a:latin typeface="Calibri"/>
                <a:cs typeface="Calibri"/>
              </a:rPr>
              <a:t> </a:t>
            </a:r>
            <a:r>
              <a:rPr sz="2000" b="1" dirty="0">
                <a:solidFill>
                  <a:srgbClr val="FFFFFF"/>
                </a:solidFill>
                <a:latin typeface="Calibri"/>
                <a:cs typeface="Calibri"/>
              </a:rPr>
              <a:t>i</a:t>
            </a:r>
            <a:r>
              <a:rPr sz="2000" b="1" spc="-25" dirty="0">
                <a:solidFill>
                  <a:srgbClr val="FFFFFF"/>
                </a:solidFill>
                <a:latin typeface="Calibri"/>
                <a:cs typeface="Calibri"/>
              </a:rPr>
              <a:t>nt</a:t>
            </a:r>
            <a:r>
              <a:rPr sz="2000" b="1" spc="-5" dirty="0">
                <a:solidFill>
                  <a:srgbClr val="FFFFFF"/>
                </a:solidFill>
                <a:latin typeface="Calibri"/>
                <a:cs typeface="Calibri"/>
              </a:rPr>
              <a:t>eg</a:t>
            </a:r>
            <a:r>
              <a:rPr sz="2000" b="1" spc="-55" dirty="0">
                <a:solidFill>
                  <a:srgbClr val="FFFFFF"/>
                </a:solidFill>
                <a:latin typeface="Calibri"/>
                <a:cs typeface="Calibri"/>
              </a:rPr>
              <a:t>r</a:t>
            </a:r>
            <a:r>
              <a:rPr sz="2000" b="1" spc="-30" dirty="0">
                <a:solidFill>
                  <a:srgbClr val="FFFFFF"/>
                </a:solidFill>
                <a:latin typeface="Calibri"/>
                <a:cs typeface="Calibri"/>
              </a:rPr>
              <a:t>a</a:t>
            </a:r>
            <a:r>
              <a:rPr sz="2000" b="1" dirty="0">
                <a:solidFill>
                  <a:srgbClr val="FFFFFF"/>
                </a:solidFill>
                <a:latin typeface="Calibri"/>
                <a:cs typeface="Calibri"/>
              </a:rPr>
              <a:t>tion</a:t>
            </a:r>
            <a:endParaRPr sz="2000">
              <a:latin typeface="Calibri"/>
              <a:cs typeface="Calibri"/>
            </a:endParaRPr>
          </a:p>
        </p:txBody>
      </p:sp>
      <p:sp>
        <p:nvSpPr>
          <p:cNvPr id="8" name="object 8"/>
          <p:cNvSpPr/>
          <p:nvPr/>
        </p:nvSpPr>
        <p:spPr>
          <a:xfrm>
            <a:off x="3858767" y="1597533"/>
            <a:ext cx="194945" cy="2494915"/>
          </a:xfrm>
          <a:custGeom>
            <a:avLst/>
            <a:gdLst/>
            <a:ahLst/>
            <a:cxnLst/>
            <a:rect l="l" t="t" r="r" b="b"/>
            <a:pathLst>
              <a:path w="194945" h="2494915">
                <a:moveTo>
                  <a:pt x="89916" y="1278110"/>
                </a:moveTo>
                <a:lnTo>
                  <a:pt x="89916" y="2466466"/>
                </a:lnTo>
                <a:lnTo>
                  <a:pt x="90170" y="2467864"/>
                </a:lnTo>
                <a:lnTo>
                  <a:pt x="122428" y="2488691"/>
                </a:lnTo>
                <a:lnTo>
                  <a:pt x="176022" y="2494153"/>
                </a:lnTo>
                <a:lnTo>
                  <a:pt x="194056" y="2494406"/>
                </a:lnTo>
                <a:lnTo>
                  <a:pt x="194564" y="2465450"/>
                </a:lnTo>
                <a:lnTo>
                  <a:pt x="176403" y="2465197"/>
                </a:lnTo>
                <a:lnTo>
                  <a:pt x="171758" y="2464942"/>
                </a:lnTo>
                <a:lnTo>
                  <a:pt x="118872" y="2464942"/>
                </a:lnTo>
                <a:lnTo>
                  <a:pt x="118360" y="2461463"/>
                </a:lnTo>
                <a:lnTo>
                  <a:pt x="116283" y="2457761"/>
                </a:lnTo>
                <a:lnTo>
                  <a:pt x="114919" y="2456575"/>
                </a:lnTo>
                <a:lnTo>
                  <a:pt x="114173" y="2456179"/>
                </a:lnTo>
                <a:lnTo>
                  <a:pt x="114465" y="2456179"/>
                </a:lnTo>
                <a:lnTo>
                  <a:pt x="114173" y="2455925"/>
                </a:lnTo>
                <a:lnTo>
                  <a:pt x="118872" y="2455925"/>
                </a:lnTo>
                <a:lnTo>
                  <a:pt x="118872" y="1280287"/>
                </a:lnTo>
                <a:lnTo>
                  <a:pt x="94615" y="1280287"/>
                </a:lnTo>
                <a:lnTo>
                  <a:pt x="93269" y="1279416"/>
                </a:lnTo>
                <a:lnTo>
                  <a:pt x="91567" y="1278636"/>
                </a:lnTo>
                <a:lnTo>
                  <a:pt x="89916" y="1278110"/>
                </a:lnTo>
                <a:close/>
              </a:path>
              <a:path w="194945" h="2494915">
                <a:moveTo>
                  <a:pt x="118360" y="2461463"/>
                </a:moveTo>
                <a:lnTo>
                  <a:pt x="118872" y="2464942"/>
                </a:lnTo>
                <a:lnTo>
                  <a:pt x="118745" y="2462148"/>
                </a:lnTo>
                <a:lnTo>
                  <a:pt x="118360" y="2461463"/>
                </a:lnTo>
                <a:close/>
              </a:path>
              <a:path w="194945" h="2494915">
                <a:moveTo>
                  <a:pt x="118872" y="2458112"/>
                </a:moveTo>
                <a:lnTo>
                  <a:pt x="118872" y="2464942"/>
                </a:lnTo>
                <a:lnTo>
                  <a:pt x="171758" y="2464942"/>
                </a:lnTo>
                <a:lnTo>
                  <a:pt x="160147" y="2464308"/>
                </a:lnTo>
                <a:lnTo>
                  <a:pt x="145415" y="2462910"/>
                </a:lnTo>
                <a:lnTo>
                  <a:pt x="119126" y="2458211"/>
                </a:lnTo>
                <a:lnTo>
                  <a:pt x="118872" y="2458112"/>
                </a:lnTo>
                <a:close/>
              </a:path>
              <a:path w="194945" h="2494915">
                <a:moveTo>
                  <a:pt x="118237" y="2460624"/>
                </a:moveTo>
                <a:lnTo>
                  <a:pt x="118360" y="2461463"/>
                </a:lnTo>
                <a:lnTo>
                  <a:pt x="118745" y="2462148"/>
                </a:lnTo>
                <a:lnTo>
                  <a:pt x="118237" y="2460624"/>
                </a:lnTo>
                <a:close/>
              </a:path>
              <a:path w="194945" h="2494915">
                <a:moveTo>
                  <a:pt x="118872" y="2460624"/>
                </a:moveTo>
                <a:lnTo>
                  <a:pt x="118237" y="2460624"/>
                </a:lnTo>
                <a:lnTo>
                  <a:pt x="118745" y="2462148"/>
                </a:lnTo>
                <a:lnTo>
                  <a:pt x="118872" y="2460624"/>
                </a:lnTo>
                <a:close/>
              </a:path>
              <a:path w="194945" h="2494915">
                <a:moveTo>
                  <a:pt x="116283" y="2457761"/>
                </a:moveTo>
                <a:lnTo>
                  <a:pt x="118360" y="2461463"/>
                </a:lnTo>
                <a:lnTo>
                  <a:pt x="118237" y="2460624"/>
                </a:lnTo>
                <a:lnTo>
                  <a:pt x="118872" y="2460624"/>
                </a:lnTo>
                <a:lnTo>
                  <a:pt x="118872" y="2458466"/>
                </a:lnTo>
                <a:lnTo>
                  <a:pt x="117094" y="2458466"/>
                </a:lnTo>
                <a:lnTo>
                  <a:pt x="116283" y="2457761"/>
                </a:lnTo>
                <a:close/>
              </a:path>
              <a:path w="194945" h="2494915">
                <a:moveTo>
                  <a:pt x="115913" y="2457101"/>
                </a:moveTo>
                <a:lnTo>
                  <a:pt x="116283" y="2457761"/>
                </a:lnTo>
                <a:lnTo>
                  <a:pt x="117094" y="2458466"/>
                </a:lnTo>
                <a:lnTo>
                  <a:pt x="115991" y="2457142"/>
                </a:lnTo>
                <a:close/>
              </a:path>
              <a:path w="194945" h="2494915">
                <a:moveTo>
                  <a:pt x="115991" y="2457142"/>
                </a:moveTo>
                <a:lnTo>
                  <a:pt x="117094" y="2458466"/>
                </a:lnTo>
                <a:lnTo>
                  <a:pt x="118872" y="2458466"/>
                </a:lnTo>
                <a:lnTo>
                  <a:pt x="118872" y="2458112"/>
                </a:lnTo>
                <a:lnTo>
                  <a:pt x="116854" y="2457322"/>
                </a:lnTo>
                <a:lnTo>
                  <a:pt x="116332" y="2457322"/>
                </a:lnTo>
                <a:lnTo>
                  <a:pt x="115991" y="2457142"/>
                </a:lnTo>
                <a:close/>
              </a:path>
              <a:path w="194945" h="2494915">
                <a:moveTo>
                  <a:pt x="118872" y="2455925"/>
                </a:moveTo>
                <a:lnTo>
                  <a:pt x="114173" y="2455925"/>
                </a:lnTo>
                <a:lnTo>
                  <a:pt x="115385" y="2456710"/>
                </a:lnTo>
                <a:lnTo>
                  <a:pt x="116392" y="2457142"/>
                </a:lnTo>
                <a:lnTo>
                  <a:pt x="118872" y="2458112"/>
                </a:lnTo>
                <a:lnTo>
                  <a:pt x="118872" y="2455925"/>
                </a:lnTo>
                <a:close/>
              </a:path>
              <a:path w="194945" h="2494915">
                <a:moveTo>
                  <a:pt x="114919" y="2456575"/>
                </a:moveTo>
                <a:lnTo>
                  <a:pt x="116283" y="2457761"/>
                </a:lnTo>
                <a:lnTo>
                  <a:pt x="115913" y="2457101"/>
                </a:lnTo>
                <a:lnTo>
                  <a:pt x="114919" y="2456575"/>
                </a:lnTo>
                <a:close/>
              </a:path>
              <a:path w="194945" h="2494915">
                <a:moveTo>
                  <a:pt x="115918" y="2457055"/>
                </a:moveTo>
                <a:lnTo>
                  <a:pt x="116332" y="2457322"/>
                </a:lnTo>
                <a:lnTo>
                  <a:pt x="115918" y="2457055"/>
                </a:lnTo>
                <a:close/>
              </a:path>
              <a:path w="194945" h="2494915">
                <a:moveTo>
                  <a:pt x="115914" y="2456941"/>
                </a:moveTo>
                <a:lnTo>
                  <a:pt x="116332" y="2457322"/>
                </a:lnTo>
                <a:lnTo>
                  <a:pt x="116854" y="2457322"/>
                </a:lnTo>
                <a:lnTo>
                  <a:pt x="115914" y="2456941"/>
                </a:lnTo>
                <a:close/>
              </a:path>
              <a:path w="194945" h="2494915">
                <a:moveTo>
                  <a:pt x="114760" y="2456437"/>
                </a:moveTo>
                <a:lnTo>
                  <a:pt x="114919" y="2456575"/>
                </a:lnTo>
                <a:lnTo>
                  <a:pt x="115913" y="2457101"/>
                </a:lnTo>
                <a:lnTo>
                  <a:pt x="115385" y="2456710"/>
                </a:lnTo>
                <a:lnTo>
                  <a:pt x="114760" y="2456437"/>
                </a:lnTo>
                <a:close/>
              </a:path>
              <a:path w="194945" h="2494915">
                <a:moveTo>
                  <a:pt x="115385" y="2456710"/>
                </a:moveTo>
                <a:lnTo>
                  <a:pt x="115870" y="2457024"/>
                </a:lnTo>
                <a:lnTo>
                  <a:pt x="115385" y="2456710"/>
                </a:lnTo>
                <a:close/>
              </a:path>
              <a:path w="194945" h="2494915">
                <a:moveTo>
                  <a:pt x="114173" y="2455925"/>
                </a:moveTo>
                <a:lnTo>
                  <a:pt x="114760" y="2456437"/>
                </a:lnTo>
                <a:lnTo>
                  <a:pt x="115385" y="2456710"/>
                </a:lnTo>
                <a:lnTo>
                  <a:pt x="114173" y="2455925"/>
                </a:lnTo>
                <a:close/>
              </a:path>
              <a:path w="194945" h="2494915">
                <a:moveTo>
                  <a:pt x="114173" y="2456179"/>
                </a:moveTo>
                <a:lnTo>
                  <a:pt x="114919" y="2456575"/>
                </a:lnTo>
                <a:lnTo>
                  <a:pt x="114760" y="2456437"/>
                </a:lnTo>
                <a:lnTo>
                  <a:pt x="114173" y="2456179"/>
                </a:lnTo>
                <a:close/>
              </a:path>
              <a:path w="194945" h="2494915">
                <a:moveTo>
                  <a:pt x="114465" y="2456179"/>
                </a:moveTo>
                <a:lnTo>
                  <a:pt x="114173" y="2456179"/>
                </a:lnTo>
                <a:lnTo>
                  <a:pt x="114760" y="2456437"/>
                </a:lnTo>
                <a:lnTo>
                  <a:pt x="114465" y="2456179"/>
                </a:lnTo>
                <a:close/>
              </a:path>
              <a:path w="194945" h="2494915">
                <a:moveTo>
                  <a:pt x="93269" y="1279416"/>
                </a:moveTo>
                <a:lnTo>
                  <a:pt x="94615" y="1280287"/>
                </a:lnTo>
                <a:lnTo>
                  <a:pt x="93997" y="1279749"/>
                </a:lnTo>
                <a:lnTo>
                  <a:pt x="93269" y="1279416"/>
                </a:lnTo>
                <a:close/>
              </a:path>
              <a:path w="194945" h="2494915">
                <a:moveTo>
                  <a:pt x="93997" y="1279749"/>
                </a:moveTo>
                <a:lnTo>
                  <a:pt x="94615" y="1280287"/>
                </a:lnTo>
                <a:lnTo>
                  <a:pt x="118872" y="1280287"/>
                </a:lnTo>
                <a:lnTo>
                  <a:pt x="118872" y="1280032"/>
                </a:lnTo>
                <a:lnTo>
                  <a:pt x="94615" y="1280032"/>
                </a:lnTo>
                <a:lnTo>
                  <a:pt x="93997" y="1279749"/>
                </a:lnTo>
                <a:close/>
              </a:path>
              <a:path w="194945" h="2494915">
                <a:moveTo>
                  <a:pt x="93868" y="1279637"/>
                </a:moveTo>
                <a:lnTo>
                  <a:pt x="93997" y="1279749"/>
                </a:lnTo>
                <a:lnTo>
                  <a:pt x="94615" y="1280032"/>
                </a:lnTo>
                <a:lnTo>
                  <a:pt x="93868" y="1279637"/>
                </a:lnTo>
                <a:close/>
              </a:path>
              <a:path w="194945" h="2494915">
                <a:moveTo>
                  <a:pt x="118872" y="1271142"/>
                </a:moveTo>
                <a:lnTo>
                  <a:pt x="89916" y="1271142"/>
                </a:lnTo>
                <a:lnTo>
                  <a:pt x="90431" y="1274645"/>
                </a:lnTo>
                <a:lnTo>
                  <a:pt x="92525" y="1278469"/>
                </a:lnTo>
                <a:lnTo>
                  <a:pt x="93868" y="1279637"/>
                </a:lnTo>
                <a:lnTo>
                  <a:pt x="94615" y="1280032"/>
                </a:lnTo>
                <a:lnTo>
                  <a:pt x="118872" y="1280032"/>
                </a:lnTo>
                <a:lnTo>
                  <a:pt x="118872" y="1271142"/>
                </a:lnTo>
                <a:close/>
              </a:path>
              <a:path w="194945" h="2494915">
                <a:moveTo>
                  <a:pt x="92877" y="1279113"/>
                </a:moveTo>
                <a:lnTo>
                  <a:pt x="93269" y="1279416"/>
                </a:lnTo>
                <a:lnTo>
                  <a:pt x="93997" y="1279749"/>
                </a:lnTo>
                <a:lnTo>
                  <a:pt x="93868" y="1279637"/>
                </a:lnTo>
                <a:lnTo>
                  <a:pt x="92877" y="1279113"/>
                </a:lnTo>
                <a:close/>
              </a:path>
              <a:path w="194945" h="2494915">
                <a:moveTo>
                  <a:pt x="92525" y="1278469"/>
                </a:moveTo>
                <a:lnTo>
                  <a:pt x="92854" y="1279070"/>
                </a:lnTo>
                <a:lnTo>
                  <a:pt x="93022" y="1279190"/>
                </a:lnTo>
                <a:lnTo>
                  <a:pt x="93868" y="1279637"/>
                </a:lnTo>
                <a:lnTo>
                  <a:pt x="92525" y="1278469"/>
                </a:lnTo>
                <a:close/>
              </a:path>
              <a:path w="194945" h="2494915">
                <a:moveTo>
                  <a:pt x="93044" y="1279270"/>
                </a:moveTo>
                <a:lnTo>
                  <a:pt x="93269" y="1279416"/>
                </a:lnTo>
                <a:lnTo>
                  <a:pt x="93044" y="1279270"/>
                </a:lnTo>
                <a:close/>
              </a:path>
              <a:path w="194945" h="2494915">
                <a:moveTo>
                  <a:pt x="89916" y="1271142"/>
                </a:moveTo>
                <a:lnTo>
                  <a:pt x="89916" y="1278110"/>
                </a:lnTo>
                <a:lnTo>
                  <a:pt x="91567" y="1278636"/>
                </a:lnTo>
                <a:lnTo>
                  <a:pt x="92952" y="1279270"/>
                </a:lnTo>
                <a:lnTo>
                  <a:pt x="92456" y="1278889"/>
                </a:lnTo>
                <a:lnTo>
                  <a:pt x="92646" y="1278889"/>
                </a:lnTo>
                <a:lnTo>
                  <a:pt x="91694" y="1277746"/>
                </a:lnTo>
                <a:lnTo>
                  <a:pt x="92129" y="1277746"/>
                </a:lnTo>
                <a:lnTo>
                  <a:pt x="90877" y="1275461"/>
                </a:lnTo>
                <a:lnTo>
                  <a:pt x="90551" y="1275461"/>
                </a:lnTo>
                <a:lnTo>
                  <a:pt x="90043" y="1273937"/>
                </a:lnTo>
                <a:lnTo>
                  <a:pt x="90326" y="1273937"/>
                </a:lnTo>
                <a:lnTo>
                  <a:pt x="89916" y="1271142"/>
                </a:lnTo>
                <a:close/>
              </a:path>
              <a:path w="194945" h="2494915">
                <a:moveTo>
                  <a:pt x="92919" y="1279190"/>
                </a:moveTo>
                <a:close/>
              </a:path>
              <a:path w="194945" h="2494915">
                <a:moveTo>
                  <a:pt x="92456" y="1278889"/>
                </a:moveTo>
                <a:lnTo>
                  <a:pt x="92869" y="1279157"/>
                </a:lnTo>
                <a:lnTo>
                  <a:pt x="92456" y="1278889"/>
                </a:lnTo>
                <a:close/>
              </a:path>
              <a:path w="194945" h="2494915">
                <a:moveTo>
                  <a:pt x="91694" y="1277746"/>
                </a:moveTo>
                <a:lnTo>
                  <a:pt x="92796" y="1279070"/>
                </a:lnTo>
                <a:lnTo>
                  <a:pt x="92525" y="1278469"/>
                </a:lnTo>
                <a:lnTo>
                  <a:pt x="91694" y="1277746"/>
                </a:lnTo>
                <a:close/>
              </a:path>
              <a:path w="194945" h="2494915">
                <a:moveTo>
                  <a:pt x="92646" y="1278889"/>
                </a:moveTo>
                <a:lnTo>
                  <a:pt x="92456" y="1278889"/>
                </a:lnTo>
                <a:lnTo>
                  <a:pt x="92796" y="1279070"/>
                </a:lnTo>
                <a:lnTo>
                  <a:pt x="92646" y="1278889"/>
                </a:lnTo>
                <a:close/>
              </a:path>
              <a:path w="194945" h="2494915">
                <a:moveTo>
                  <a:pt x="92129" y="1277746"/>
                </a:moveTo>
                <a:lnTo>
                  <a:pt x="91694" y="1277746"/>
                </a:lnTo>
                <a:lnTo>
                  <a:pt x="92525" y="1278469"/>
                </a:lnTo>
                <a:lnTo>
                  <a:pt x="92129" y="1277746"/>
                </a:lnTo>
                <a:close/>
              </a:path>
              <a:path w="194945" h="2494915">
                <a:moveTo>
                  <a:pt x="110758" y="1256220"/>
                </a:moveTo>
                <a:lnTo>
                  <a:pt x="73533" y="1267078"/>
                </a:lnTo>
                <a:lnTo>
                  <a:pt x="32766" y="1270380"/>
                </a:lnTo>
                <a:lnTo>
                  <a:pt x="14858" y="1270634"/>
                </a:lnTo>
                <a:lnTo>
                  <a:pt x="31877" y="1270889"/>
                </a:lnTo>
                <a:lnTo>
                  <a:pt x="75311" y="1274699"/>
                </a:lnTo>
                <a:lnTo>
                  <a:pt x="89916" y="1278110"/>
                </a:lnTo>
                <a:lnTo>
                  <a:pt x="89916" y="1271142"/>
                </a:lnTo>
                <a:lnTo>
                  <a:pt x="118872" y="1271142"/>
                </a:lnTo>
                <a:lnTo>
                  <a:pt x="118829" y="1269491"/>
                </a:lnTo>
                <a:lnTo>
                  <a:pt x="111633" y="1256791"/>
                </a:lnTo>
                <a:lnTo>
                  <a:pt x="110758" y="1256220"/>
                </a:lnTo>
                <a:close/>
              </a:path>
              <a:path w="194945" h="2494915">
                <a:moveTo>
                  <a:pt x="90043" y="1273937"/>
                </a:moveTo>
                <a:lnTo>
                  <a:pt x="90551" y="1275461"/>
                </a:lnTo>
                <a:lnTo>
                  <a:pt x="90431" y="1274645"/>
                </a:lnTo>
                <a:lnTo>
                  <a:pt x="90043" y="1273937"/>
                </a:lnTo>
                <a:close/>
              </a:path>
              <a:path w="194945" h="2494915">
                <a:moveTo>
                  <a:pt x="90431" y="1274645"/>
                </a:moveTo>
                <a:lnTo>
                  <a:pt x="90551" y="1275461"/>
                </a:lnTo>
                <a:lnTo>
                  <a:pt x="90877" y="1275461"/>
                </a:lnTo>
                <a:lnTo>
                  <a:pt x="90431" y="1274645"/>
                </a:lnTo>
                <a:close/>
              </a:path>
              <a:path w="194945" h="2494915">
                <a:moveTo>
                  <a:pt x="90326" y="1273937"/>
                </a:moveTo>
                <a:lnTo>
                  <a:pt x="90043" y="1273937"/>
                </a:lnTo>
                <a:lnTo>
                  <a:pt x="90431" y="1274645"/>
                </a:lnTo>
                <a:lnTo>
                  <a:pt x="90326" y="1273937"/>
                </a:lnTo>
                <a:close/>
              </a:path>
              <a:path w="194945" h="2494915">
                <a:moveTo>
                  <a:pt x="14885" y="1241681"/>
                </a:moveTo>
                <a:lnTo>
                  <a:pt x="14797" y="1270634"/>
                </a:lnTo>
                <a:lnTo>
                  <a:pt x="32766" y="1270380"/>
                </a:lnTo>
                <a:lnTo>
                  <a:pt x="50292" y="1269491"/>
                </a:lnTo>
                <a:lnTo>
                  <a:pt x="92202" y="1263777"/>
                </a:lnTo>
                <a:lnTo>
                  <a:pt x="110758" y="1256220"/>
                </a:lnTo>
                <a:lnTo>
                  <a:pt x="108331" y="1254632"/>
                </a:lnTo>
                <a:lnTo>
                  <a:pt x="107696" y="1254125"/>
                </a:lnTo>
                <a:lnTo>
                  <a:pt x="106934" y="1253743"/>
                </a:lnTo>
                <a:lnTo>
                  <a:pt x="106172" y="1253489"/>
                </a:lnTo>
                <a:lnTo>
                  <a:pt x="103124" y="1252092"/>
                </a:lnTo>
                <a:lnTo>
                  <a:pt x="50927" y="1242821"/>
                </a:lnTo>
                <a:lnTo>
                  <a:pt x="33274" y="1241932"/>
                </a:lnTo>
                <a:lnTo>
                  <a:pt x="14885" y="1241681"/>
                </a:lnTo>
                <a:close/>
              </a:path>
              <a:path w="194945" h="2494915">
                <a:moveTo>
                  <a:pt x="14732" y="1241683"/>
                </a:moveTo>
                <a:lnTo>
                  <a:pt x="6350" y="1241805"/>
                </a:lnTo>
                <a:lnTo>
                  <a:pt x="0" y="1248282"/>
                </a:lnTo>
                <a:lnTo>
                  <a:pt x="0" y="1264030"/>
                </a:lnTo>
                <a:lnTo>
                  <a:pt x="6350" y="1270507"/>
                </a:lnTo>
                <a:lnTo>
                  <a:pt x="14732" y="1270633"/>
                </a:lnTo>
                <a:lnTo>
                  <a:pt x="14732" y="1241683"/>
                </a:lnTo>
                <a:close/>
              </a:path>
              <a:path w="194945" h="2494915">
                <a:moveTo>
                  <a:pt x="89916" y="1234340"/>
                </a:moveTo>
                <a:lnTo>
                  <a:pt x="48768" y="1240536"/>
                </a:lnTo>
                <a:lnTo>
                  <a:pt x="14885" y="1241681"/>
                </a:lnTo>
                <a:lnTo>
                  <a:pt x="33274" y="1241932"/>
                </a:lnTo>
                <a:lnTo>
                  <a:pt x="73914" y="1245234"/>
                </a:lnTo>
                <a:lnTo>
                  <a:pt x="106172" y="1253489"/>
                </a:lnTo>
                <a:lnTo>
                  <a:pt x="106934" y="1253743"/>
                </a:lnTo>
                <a:lnTo>
                  <a:pt x="107696" y="1254125"/>
                </a:lnTo>
                <a:lnTo>
                  <a:pt x="108331" y="1254632"/>
                </a:lnTo>
                <a:lnTo>
                  <a:pt x="110758" y="1256220"/>
                </a:lnTo>
                <a:lnTo>
                  <a:pt x="118872" y="1241170"/>
                </a:lnTo>
                <a:lnTo>
                  <a:pt x="89916" y="1241170"/>
                </a:lnTo>
                <a:lnTo>
                  <a:pt x="89916" y="1234340"/>
                </a:lnTo>
                <a:close/>
              </a:path>
              <a:path w="194945" h="2494915">
                <a:moveTo>
                  <a:pt x="90427" y="1237691"/>
                </a:moveTo>
                <a:lnTo>
                  <a:pt x="90043" y="1238377"/>
                </a:lnTo>
                <a:lnTo>
                  <a:pt x="89916" y="1241170"/>
                </a:lnTo>
                <a:lnTo>
                  <a:pt x="90427" y="1237691"/>
                </a:lnTo>
                <a:close/>
              </a:path>
              <a:path w="194945" h="2494915">
                <a:moveTo>
                  <a:pt x="118872" y="1232407"/>
                </a:moveTo>
                <a:lnTo>
                  <a:pt x="94615" y="1232407"/>
                </a:lnTo>
                <a:lnTo>
                  <a:pt x="93868" y="1232803"/>
                </a:lnTo>
                <a:lnTo>
                  <a:pt x="92504" y="1233989"/>
                </a:lnTo>
                <a:lnTo>
                  <a:pt x="90427" y="1237691"/>
                </a:lnTo>
                <a:lnTo>
                  <a:pt x="89916" y="1241170"/>
                </a:lnTo>
                <a:lnTo>
                  <a:pt x="118872" y="1241170"/>
                </a:lnTo>
                <a:lnTo>
                  <a:pt x="118872" y="1232407"/>
                </a:lnTo>
                <a:close/>
              </a:path>
              <a:path w="194945" h="2494915">
                <a:moveTo>
                  <a:pt x="93402" y="1232938"/>
                </a:moveTo>
                <a:lnTo>
                  <a:pt x="92395" y="1233370"/>
                </a:lnTo>
                <a:lnTo>
                  <a:pt x="89916" y="1234340"/>
                </a:lnTo>
                <a:lnTo>
                  <a:pt x="89916" y="1238377"/>
                </a:lnTo>
                <a:lnTo>
                  <a:pt x="90551" y="1236852"/>
                </a:lnTo>
                <a:lnTo>
                  <a:pt x="90897" y="1236852"/>
                </a:lnTo>
                <a:lnTo>
                  <a:pt x="92109" y="1234693"/>
                </a:lnTo>
                <a:lnTo>
                  <a:pt x="91694" y="1234693"/>
                </a:lnTo>
                <a:lnTo>
                  <a:pt x="92646" y="1233551"/>
                </a:lnTo>
                <a:lnTo>
                  <a:pt x="92456" y="1233551"/>
                </a:lnTo>
                <a:lnTo>
                  <a:pt x="92848" y="1233296"/>
                </a:lnTo>
                <a:lnTo>
                  <a:pt x="93044" y="1233169"/>
                </a:lnTo>
                <a:lnTo>
                  <a:pt x="93402" y="1232938"/>
                </a:lnTo>
                <a:close/>
              </a:path>
              <a:path w="194945" h="2494915">
                <a:moveTo>
                  <a:pt x="90551" y="1236852"/>
                </a:moveTo>
                <a:lnTo>
                  <a:pt x="90043" y="1238377"/>
                </a:lnTo>
                <a:lnTo>
                  <a:pt x="90427" y="1237691"/>
                </a:lnTo>
                <a:lnTo>
                  <a:pt x="90551" y="1236852"/>
                </a:lnTo>
                <a:close/>
              </a:path>
              <a:path w="194945" h="2494915">
                <a:moveTo>
                  <a:pt x="90897" y="1236852"/>
                </a:moveTo>
                <a:lnTo>
                  <a:pt x="90551" y="1236852"/>
                </a:lnTo>
                <a:lnTo>
                  <a:pt x="90427" y="1237691"/>
                </a:lnTo>
                <a:lnTo>
                  <a:pt x="90897" y="1236852"/>
                </a:lnTo>
                <a:close/>
              </a:path>
              <a:path w="194945" h="2494915">
                <a:moveTo>
                  <a:pt x="92874" y="1233329"/>
                </a:moveTo>
                <a:lnTo>
                  <a:pt x="91694" y="1234693"/>
                </a:lnTo>
                <a:lnTo>
                  <a:pt x="92504" y="1233989"/>
                </a:lnTo>
                <a:lnTo>
                  <a:pt x="92874" y="1233329"/>
                </a:lnTo>
                <a:close/>
              </a:path>
              <a:path w="194945" h="2494915">
                <a:moveTo>
                  <a:pt x="92504" y="1233989"/>
                </a:moveTo>
                <a:lnTo>
                  <a:pt x="91694" y="1234693"/>
                </a:lnTo>
                <a:lnTo>
                  <a:pt x="92109" y="1234693"/>
                </a:lnTo>
                <a:lnTo>
                  <a:pt x="92504" y="1233989"/>
                </a:lnTo>
                <a:close/>
              </a:path>
              <a:path w="194945" h="2494915">
                <a:moveTo>
                  <a:pt x="106444" y="29570"/>
                </a:moveTo>
                <a:lnTo>
                  <a:pt x="89916" y="45974"/>
                </a:lnTo>
                <a:lnTo>
                  <a:pt x="89916" y="1234340"/>
                </a:lnTo>
                <a:lnTo>
                  <a:pt x="92685" y="1233252"/>
                </a:lnTo>
                <a:lnTo>
                  <a:pt x="93402" y="1232938"/>
                </a:lnTo>
                <a:lnTo>
                  <a:pt x="94615" y="1232153"/>
                </a:lnTo>
                <a:lnTo>
                  <a:pt x="118872" y="1232153"/>
                </a:lnTo>
                <a:lnTo>
                  <a:pt x="118872" y="86232"/>
                </a:lnTo>
                <a:lnTo>
                  <a:pt x="113537" y="86232"/>
                </a:lnTo>
                <a:lnTo>
                  <a:pt x="110088" y="58674"/>
                </a:lnTo>
                <a:lnTo>
                  <a:pt x="108839" y="58674"/>
                </a:lnTo>
                <a:lnTo>
                  <a:pt x="110004" y="58010"/>
                </a:lnTo>
                <a:lnTo>
                  <a:pt x="106444" y="29570"/>
                </a:lnTo>
                <a:close/>
              </a:path>
              <a:path w="194945" h="2494915">
                <a:moveTo>
                  <a:pt x="93868" y="1232803"/>
                </a:moveTo>
                <a:lnTo>
                  <a:pt x="92874" y="1233329"/>
                </a:lnTo>
                <a:lnTo>
                  <a:pt x="92504" y="1233989"/>
                </a:lnTo>
                <a:lnTo>
                  <a:pt x="93868" y="1232803"/>
                </a:lnTo>
                <a:close/>
              </a:path>
              <a:path w="194945" h="2494915">
                <a:moveTo>
                  <a:pt x="92869" y="1233283"/>
                </a:moveTo>
                <a:lnTo>
                  <a:pt x="92456" y="1233551"/>
                </a:lnTo>
                <a:lnTo>
                  <a:pt x="92796" y="1233370"/>
                </a:lnTo>
                <a:close/>
              </a:path>
              <a:path w="194945" h="2494915">
                <a:moveTo>
                  <a:pt x="92796" y="1233370"/>
                </a:moveTo>
                <a:lnTo>
                  <a:pt x="92456" y="1233551"/>
                </a:lnTo>
                <a:lnTo>
                  <a:pt x="92646" y="1233551"/>
                </a:lnTo>
                <a:lnTo>
                  <a:pt x="92796" y="1233370"/>
                </a:lnTo>
                <a:close/>
              </a:path>
              <a:path w="194945" h="2494915">
                <a:moveTo>
                  <a:pt x="94027" y="1232665"/>
                </a:moveTo>
                <a:lnTo>
                  <a:pt x="93402" y="1232938"/>
                </a:lnTo>
                <a:lnTo>
                  <a:pt x="92917" y="1233252"/>
                </a:lnTo>
                <a:lnTo>
                  <a:pt x="93868" y="1232803"/>
                </a:lnTo>
                <a:lnTo>
                  <a:pt x="94027" y="1232665"/>
                </a:lnTo>
                <a:close/>
              </a:path>
              <a:path w="194945" h="2494915">
                <a:moveTo>
                  <a:pt x="93044" y="1233169"/>
                </a:moveTo>
                <a:close/>
              </a:path>
              <a:path w="194945" h="2494915">
                <a:moveTo>
                  <a:pt x="94615" y="1232153"/>
                </a:moveTo>
                <a:lnTo>
                  <a:pt x="93402" y="1232938"/>
                </a:lnTo>
                <a:lnTo>
                  <a:pt x="94027" y="1232665"/>
                </a:lnTo>
                <a:lnTo>
                  <a:pt x="94615" y="1232153"/>
                </a:lnTo>
                <a:close/>
              </a:path>
              <a:path w="194945" h="2494915">
                <a:moveTo>
                  <a:pt x="94615" y="1232407"/>
                </a:moveTo>
                <a:lnTo>
                  <a:pt x="94027" y="1232665"/>
                </a:lnTo>
                <a:lnTo>
                  <a:pt x="93868" y="1232803"/>
                </a:lnTo>
                <a:lnTo>
                  <a:pt x="94615" y="1232407"/>
                </a:lnTo>
                <a:close/>
              </a:path>
              <a:path w="194945" h="2494915">
                <a:moveTo>
                  <a:pt x="118872" y="1232153"/>
                </a:moveTo>
                <a:lnTo>
                  <a:pt x="94615" y="1232153"/>
                </a:lnTo>
                <a:lnTo>
                  <a:pt x="94027" y="1232665"/>
                </a:lnTo>
                <a:lnTo>
                  <a:pt x="94615" y="1232407"/>
                </a:lnTo>
                <a:lnTo>
                  <a:pt x="118872" y="1232407"/>
                </a:lnTo>
                <a:lnTo>
                  <a:pt x="118872" y="1232153"/>
                </a:lnTo>
                <a:close/>
              </a:path>
              <a:path w="194945" h="2494915">
                <a:moveTo>
                  <a:pt x="118872" y="56792"/>
                </a:moveTo>
                <a:lnTo>
                  <a:pt x="110059" y="58445"/>
                </a:lnTo>
                <a:lnTo>
                  <a:pt x="113537" y="86232"/>
                </a:lnTo>
                <a:lnTo>
                  <a:pt x="118872" y="82676"/>
                </a:lnTo>
                <a:lnTo>
                  <a:pt x="118872" y="56792"/>
                </a:lnTo>
                <a:close/>
              </a:path>
              <a:path w="194945" h="2494915">
                <a:moveTo>
                  <a:pt x="118872" y="82676"/>
                </a:moveTo>
                <a:lnTo>
                  <a:pt x="113537" y="86232"/>
                </a:lnTo>
                <a:lnTo>
                  <a:pt x="118872" y="86232"/>
                </a:lnTo>
                <a:lnTo>
                  <a:pt x="118872" y="82676"/>
                </a:lnTo>
                <a:close/>
              </a:path>
              <a:path w="194945" h="2494915">
                <a:moveTo>
                  <a:pt x="179587" y="27177"/>
                </a:moveTo>
                <a:lnTo>
                  <a:pt x="119761" y="27177"/>
                </a:lnTo>
                <a:lnTo>
                  <a:pt x="125095" y="55625"/>
                </a:lnTo>
                <a:lnTo>
                  <a:pt x="118872" y="56792"/>
                </a:lnTo>
                <a:lnTo>
                  <a:pt x="118872" y="82676"/>
                </a:lnTo>
                <a:lnTo>
                  <a:pt x="194310" y="32384"/>
                </a:lnTo>
                <a:lnTo>
                  <a:pt x="179587" y="27177"/>
                </a:lnTo>
                <a:close/>
              </a:path>
              <a:path w="194945" h="2494915">
                <a:moveTo>
                  <a:pt x="110004" y="58010"/>
                </a:moveTo>
                <a:lnTo>
                  <a:pt x="108839" y="58674"/>
                </a:lnTo>
                <a:lnTo>
                  <a:pt x="110059" y="58445"/>
                </a:lnTo>
                <a:lnTo>
                  <a:pt x="110004" y="58010"/>
                </a:lnTo>
                <a:close/>
              </a:path>
              <a:path w="194945" h="2494915">
                <a:moveTo>
                  <a:pt x="110059" y="58445"/>
                </a:moveTo>
                <a:lnTo>
                  <a:pt x="108839" y="58674"/>
                </a:lnTo>
                <a:lnTo>
                  <a:pt x="110088" y="58674"/>
                </a:lnTo>
                <a:lnTo>
                  <a:pt x="110059" y="58445"/>
                </a:lnTo>
                <a:close/>
              </a:path>
              <a:path w="194945" h="2494915">
                <a:moveTo>
                  <a:pt x="116461" y="54335"/>
                </a:moveTo>
                <a:lnTo>
                  <a:pt x="110004" y="58010"/>
                </a:lnTo>
                <a:lnTo>
                  <a:pt x="110059" y="58445"/>
                </a:lnTo>
                <a:lnTo>
                  <a:pt x="118872" y="56792"/>
                </a:lnTo>
                <a:lnTo>
                  <a:pt x="118872" y="55499"/>
                </a:lnTo>
                <a:lnTo>
                  <a:pt x="115824" y="55499"/>
                </a:lnTo>
                <a:lnTo>
                  <a:pt x="116461" y="54335"/>
                </a:lnTo>
                <a:close/>
              </a:path>
              <a:path w="194945" h="2494915">
                <a:moveTo>
                  <a:pt x="119761" y="27177"/>
                </a:moveTo>
                <a:lnTo>
                  <a:pt x="106444" y="29570"/>
                </a:lnTo>
                <a:lnTo>
                  <a:pt x="110004" y="58010"/>
                </a:lnTo>
                <a:lnTo>
                  <a:pt x="116461" y="54335"/>
                </a:lnTo>
                <a:lnTo>
                  <a:pt x="118356" y="50873"/>
                </a:lnTo>
                <a:lnTo>
                  <a:pt x="118872" y="47370"/>
                </a:lnTo>
                <a:lnTo>
                  <a:pt x="123547" y="47370"/>
                </a:lnTo>
                <a:lnTo>
                  <a:pt x="119761" y="27177"/>
                </a:lnTo>
                <a:close/>
              </a:path>
              <a:path w="194945" h="2494915">
                <a:moveTo>
                  <a:pt x="123547" y="47370"/>
                </a:moveTo>
                <a:lnTo>
                  <a:pt x="118872" y="47370"/>
                </a:lnTo>
                <a:lnTo>
                  <a:pt x="118872" y="56792"/>
                </a:lnTo>
                <a:lnTo>
                  <a:pt x="125095" y="55625"/>
                </a:lnTo>
                <a:lnTo>
                  <a:pt x="123547" y="47370"/>
                </a:lnTo>
                <a:close/>
              </a:path>
              <a:path w="194945" h="2494915">
                <a:moveTo>
                  <a:pt x="117094" y="53975"/>
                </a:moveTo>
                <a:lnTo>
                  <a:pt x="116461" y="54335"/>
                </a:lnTo>
                <a:lnTo>
                  <a:pt x="115824" y="55499"/>
                </a:lnTo>
                <a:lnTo>
                  <a:pt x="117094" y="53975"/>
                </a:lnTo>
                <a:close/>
              </a:path>
              <a:path w="194945" h="2494915">
                <a:moveTo>
                  <a:pt x="118872" y="53975"/>
                </a:moveTo>
                <a:lnTo>
                  <a:pt x="117094" y="53975"/>
                </a:lnTo>
                <a:lnTo>
                  <a:pt x="115824" y="55499"/>
                </a:lnTo>
                <a:lnTo>
                  <a:pt x="118872" y="55499"/>
                </a:lnTo>
                <a:lnTo>
                  <a:pt x="118872" y="53975"/>
                </a:lnTo>
                <a:close/>
              </a:path>
              <a:path w="194945" h="2494915">
                <a:moveTo>
                  <a:pt x="118356" y="50873"/>
                </a:moveTo>
                <a:lnTo>
                  <a:pt x="116461" y="54335"/>
                </a:lnTo>
                <a:lnTo>
                  <a:pt x="117094" y="53975"/>
                </a:lnTo>
                <a:lnTo>
                  <a:pt x="118872" y="53975"/>
                </a:lnTo>
                <a:lnTo>
                  <a:pt x="118872" y="51688"/>
                </a:lnTo>
                <a:lnTo>
                  <a:pt x="118237" y="51688"/>
                </a:lnTo>
                <a:lnTo>
                  <a:pt x="118356" y="50873"/>
                </a:lnTo>
                <a:close/>
              </a:path>
              <a:path w="194945" h="2494915">
                <a:moveTo>
                  <a:pt x="118745" y="50164"/>
                </a:moveTo>
                <a:lnTo>
                  <a:pt x="118356" y="50873"/>
                </a:lnTo>
                <a:lnTo>
                  <a:pt x="118237" y="51688"/>
                </a:lnTo>
                <a:lnTo>
                  <a:pt x="118745" y="50164"/>
                </a:lnTo>
                <a:close/>
              </a:path>
              <a:path w="194945" h="2494915">
                <a:moveTo>
                  <a:pt x="118872" y="50164"/>
                </a:moveTo>
                <a:lnTo>
                  <a:pt x="118237" y="51688"/>
                </a:lnTo>
                <a:lnTo>
                  <a:pt x="118872" y="51688"/>
                </a:lnTo>
                <a:lnTo>
                  <a:pt x="118872" y="50164"/>
                </a:lnTo>
                <a:close/>
              </a:path>
              <a:path w="194945" h="2494915">
                <a:moveTo>
                  <a:pt x="118872" y="47370"/>
                </a:moveTo>
                <a:lnTo>
                  <a:pt x="118356" y="50873"/>
                </a:lnTo>
                <a:lnTo>
                  <a:pt x="118745" y="50164"/>
                </a:lnTo>
                <a:lnTo>
                  <a:pt x="118872" y="47370"/>
                </a:lnTo>
                <a:close/>
              </a:path>
              <a:path w="194945" h="2494915">
                <a:moveTo>
                  <a:pt x="102743" y="0"/>
                </a:moveTo>
                <a:lnTo>
                  <a:pt x="106444" y="29570"/>
                </a:lnTo>
                <a:lnTo>
                  <a:pt x="119761" y="27177"/>
                </a:lnTo>
                <a:lnTo>
                  <a:pt x="179587" y="27177"/>
                </a:lnTo>
                <a:lnTo>
                  <a:pt x="102743" y="0"/>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170932"/>
            <a:ext cx="1994916" cy="149047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dirty="0"/>
              <a:t>Motivation</a:t>
            </a:r>
          </a:p>
        </p:txBody>
      </p:sp>
      <p:sp>
        <p:nvSpPr>
          <p:cNvPr id="4" name="object 4"/>
          <p:cNvSpPr/>
          <p:nvPr/>
        </p:nvSpPr>
        <p:spPr>
          <a:xfrm>
            <a:off x="27432" y="937260"/>
            <a:ext cx="2621280" cy="22235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24583" y="938783"/>
            <a:ext cx="1336548" cy="7056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625346" y="939546"/>
            <a:ext cx="1339215" cy="706120"/>
          </a:xfrm>
          <a:custGeom>
            <a:avLst/>
            <a:gdLst/>
            <a:ahLst/>
            <a:cxnLst/>
            <a:rect l="l" t="t" r="r" b="b"/>
            <a:pathLst>
              <a:path w="1339214" h="706119">
                <a:moveTo>
                  <a:pt x="0" y="705992"/>
                </a:moveTo>
                <a:lnTo>
                  <a:pt x="1338834" y="0"/>
                </a:lnTo>
              </a:path>
            </a:pathLst>
          </a:custGeom>
          <a:ln w="28956">
            <a:solidFill>
              <a:srgbClr val="FF0000"/>
            </a:solidFill>
          </a:ln>
        </p:spPr>
        <p:txBody>
          <a:bodyPr wrap="square" lIns="0" tIns="0" rIns="0" bIns="0" rtlCol="0"/>
          <a:lstStyle/>
          <a:p>
            <a:endParaRPr/>
          </a:p>
        </p:txBody>
      </p:sp>
      <p:sp>
        <p:nvSpPr>
          <p:cNvPr id="7" name="object 7"/>
          <p:cNvSpPr/>
          <p:nvPr/>
        </p:nvSpPr>
        <p:spPr>
          <a:xfrm>
            <a:off x="3386328" y="1237488"/>
            <a:ext cx="1524000" cy="85648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404615" y="2225039"/>
            <a:ext cx="1808988" cy="10134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720594" y="1590675"/>
            <a:ext cx="733425" cy="368935"/>
          </a:xfrm>
          <a:custGeom>
            <a:avLst/>
            <a:gdLst/>
            <a:ahLst/>
            <a:cxnLst/>
            <a:rect l="l" t="t" r="r" b="b"/>
            <a:pathLst>
              <a:path w="733425" h="368935">
                <a:moveTo>
                  <a:pt x="548132" y="0"/>
                </a:moveTo>
                <a:lnTo>
                  <a:pt x="567435" y="73278"/>
                </a:lnTo>
                <a:lnTo>
                  <a:pt x="0" y="222503"/>
                </a:lnTo>
                <a:lnTo>
                  <a:pt x="38481" y="368935"/>
                </a:lnTo>
                <a:lnTo>
                  <a:pt x="605917" y="219710"/>
                </a:lnTo>
                <a:lnTo>
                  <a:pt x="667971" y="219710"/>
                </a:lnTo>
                <a:lnTo>
                  <a:pt x="733170" y="107950"/>
                </a:lnTo>
                <a:lnTo>
                  <a:pt x="548132" y="0"/>
                </a:lnTo>
                <a:close/>
              </a:path>
              <a:path w="733425" h="368935">
                <a:moveTo>
                  <a:pt x="667971" y="219710"/>
                </a:moveTo>
                <a:lnTo>
                  <a:pt x="605917" y="219710"/>
                </a:lnTo>
                <a:lnTo>
                  <a:pt x="625220" y="292988"/>
                </a:lnTo>
                <a:lnTo>
                  <a:pt x="667971" y="219710"/>
                </a:lnTo>
                <a:close/>
              </a:path>
            </a:pathLst>
          </a:custGeom>
          <a:solidFill>
            <a:srgbClr val="FF0000"/>
          </a:solidFill>
        </p:spPr>
        <p:txBody>
          <a:bodyPr wrap="square" lIns="0" tIns="0" rIns="0" bIns="0" rtlCol="0"/>
          <a:lstStyle/>
          <a:p>
            <a:endParaRPr/>
          </a:p>
        </p:txBody>
      </p:sp>
      <p:sp>
        <p:nvSpPr>
          <p:cNvPr id="10" name="object 10"/>
          <p:cNvSpPr/>
          <p:nvPr/>
        </p:nvSpPr>
        <p:spPr>
          <a:xfrm>
            <a:off x="2720594" y="1590675"/>
            <a:ext cx="733425" cy="368935"/>
          </a:xfrm>
          <a:custGeom>
            <a:avLst/>
            <a:gdLst/>
            <a:ahLst/>
            <a:cxnLst/>
            <a:rect l="l" t="t" r="r" b="b"/>
            <a:pathLst>
              <a:path w="733425" h="368935">
                <a:moveTo>
                  <a:pt x="0" y="222503"/>
                </a:moveTo>
                <a:lnTo>
                  <a:pt x="567435" y="73278"/>
                </a:lnTo>
                <a:lnTo>
                  <a:pt x="548132" y="0"/>
                </a:lnTo>
                <a:lnTo>
                  <a:pt x="733170" y="107950"/>
                </a:lnTo>
                <a:lnTo>
                  <a:pt x="625220" y="292988"/>
                </a:lnTo>
                <a:lnTo>
                  <a:pt x="605917" y="219710"/>
                </a:lnTo>
                <a:lnTo>
                  <a:pt x="38481" y="368935"/>
                </a:lnTo>
                <a:lnTo>
                  <a:pt x="0" y="222503"/>
                </a:lnTo>
                <a:close/>
              </a:path>
            </a:pathLst>
          </a:custGeom>
          <a:ln w="28575">
            <a:solidFill>
              <a:srgbClr val="C00000"/>
            </a:solidFill>
          </a:ln>
        </p:spPr>
        <p:txBody>
          <a:bodyPr wrap="square" lIns="0" tIns="0" rIns="0" bIns="0" rtlCol="0"/>
          <a:lstStyle/>
          <a:p>
            <a:endParaRPr/>
          </a:p>
        </p:txBody>
      </p:sp>
      <p:sp>
        <p:nvSpPr>
          <p:cNvPr id="11" name="object 11"/>
          <p:cNvSpPr/>
          <p:nvPr/>
        </p:nvSpPr>
        <p:spPr>
          <a:xfrm>
            <a:off x="2664967" y="2199004"/>
            <a:ext cx="683260" cy="419734"/>
          </a:xfrm>
          <a:custGeom>
            <a:avLst/>
            <a:gdLst/>
            <a:ahLst/>
            <a:cxnLst/>
            <a:rect l="l" t="t" r="r" b="b"/>
            <a:pathLst>
              <a:path w="683260" h="419735">
                <a:moveTo>
                  <a:pt x="56895" y="0"/>
                </a:moveTo>
                <a:lnTo>
                  <a:pt x="0" y="140462"/>
                </a:lnTo>
                <a:lnTo>
                  <a:pt x="514223" y="349123"/>
                </a:lnTo>
                <a:lnTo>
                  <a:pt x="485775" y="419227"/>
                </a:lnTo>
                <a:lnTo>
                  <a:pt x="683132" y="335788"/>
                </a:lnTo>
                <a:lnTo>
                  <a:pt x="629386" y="208661"/>
                </a:lnTo>
                <a:lnTo>
                  <a:pt x="571245" y="208661"/>
                </a:lnTo>
                <a:lnTo>
                  <a:pt x="56895" y="0"/>
                </a:lnTo>
                <a:close/>
              </a:path>
              <a:path w="683260" h="419735">
                <a:moveTo>
                  <a:pt x="599694" y="138430"/>
                </a:moveTo>
                <a:lnTo>
                  <a:pt x="571245" y="208661"/>
                </a:lnTo>
                <a:lnTo>
                  <a:pt x="629386" y="208661"/>
                </a:lnTo>
                <a:lnTo>
                  <a:pt x="599694" y="138430"/>
                </a:lnTo>
                <a:close/>
              </a:path>
            </a:pathLst>
          </a:custGeom>
          <a:solidFill>
            <a:srgbClr val="FF0000"/>
          </a:solidFill>
        </p:spPr>
        <p:txBody>
          <a:bodyPr wrap="square" lIns="0" tIns="0" rIns="0" bIns="0" rtlCol="0"/>
          <a:lstStyle/>
          <a:p>
            <a:endParaRPr/>
          </a:p>
        </p:txBody>
      </p:sp>
      <p:sp>
        <p:nvSpPr>
          <p:cNvPr id="12" name="object 12"/>
          <p:cNvSpPr/>
          <p:nvPr/>
        </p:nvSpPr>
        <p:spPr>
          <a:xfrm>
            <a:off x="2664967" y="2199004"/>
            <a:ext cx="683260" cy="419734"/>
          </a:xfrm>
          <a:custGeom>
            <a:avLst/>
            <a:gdLst/>
            <a:ahLst/>
            <a:cxnLst/>
            <a:rect l="l" t="t" r="r" b="b"/>
            <a:pathLst>
              <a:path w="683260" h="419735">
                <a:moveTo>
                  <a:pt x="56895" y="0"/>
                </a:moveTo>
                <a:lnTo>
                  <a:pt x="571245" y="208661"/>
                </a:lnTo>
                <a:lnTo>
                  <a:pt x="599694" y="138430"/>
                </a:lnTo>
                <a:lnTo>
                  <a:pt x="683132" y="335788"/>
                </a:lnTo>
                <a:lnTo>
                  <a:pt x="485775" y="419227"/>
                </a:lnTo>
                <a:lnTo>
                  <a:pt x="514223" y="349123"/>
                </a:lnTo>
                <a:lnTo>
                  <a:pt x="0" y="140462"/>
                </a:lnTo>
                <a:lnTo>
                  <a:pt x="56895" y="0"/>
                </a:lnTo>
                <a:close/>
              </a:path>
            </a:pathLst>
          </a:custGeom>
          <a:ln w="28575">
            <a:solidFill>
              <a:srgbClr val="C00000"/>
            </a:solidFill>
          </a:ln>
        </p:spPr>
        <p:txBody>
          <a:bodyPr wrap="square" lIns="0" tIns="0" rIns="0" bIns="0" rtlCol="0"/>
          <a:lstStyle/>
          <a:p>
            <a:endParaRPr/>
          </a:p>
        </p:txBody>
      </p:sp>
      <p:sp>
        <p:nvSpPr>
          <p:cNvPr id="13" name="object 13"/>
          <p:cNvSpPr/>
          <p:nvPr/>
        </p:nvSpPr>
        <p:spPr>
          <a:xfrm>
            <a:off x="6865619" y="1687067"/>
            <a:ext cx="2700528" cy="366064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794610" y="3208654"/>
            <a:ext cx="968895" cy="773048"/>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8776589" y="3190620"/>
            <a:ext cx="1005205" cy="809625"/>
          </a:xfrm>
          <a:custGeom>
            <a:avLst/>
            <a:gdLst/>
            <a:ahLst/>
            <a:cxnLst/>
            <a:rect l="l" t="t" r="r" b="b"/>
            <a:pathLst>
              <a:path w="1005204" h="809625">
                <a:moveTo>
                  <a:pt x="0" y="273430"/>
                </a:moveTo>
                <a:lnTo>
                  <a:pt x="828039" y="0"/>
                </a:lnTo>
                <a:lnTo>
                  <a:pt x="1004951" y="535812"/>
                </a:lnTo>
                <a:lnTo>
                  <a:pt x="176783" y="809116"/>
                </a:lnTo>
                <a:lnTo>
                  <a:pt x="0" y="273430"/>
                </a:lnTo>
                <a:close/>
              </a:path>
            </a:pathLst>
          </a:custGeom>
          <a:ln w="28575">
            <a:solidFill>
              <a:srgbClr val="F86E48"/>
            </a:solidFill>
          </a:ln>
        </p:spPr>
        <p:txBody>
          <a:bodyPr wrap="square" lIns="0" tIns="0" rIns="0" bIns="0" rtlCol="0"/>
          <a:lstStyle/>
          <a:p>
            <a:endParaRPr/>
          </a:p>
        </p:txBody>
      </p:sp>
      <p:sp>
        <p:nvSpPr>
          <p:cNvPr id="16" name="object 16"/>
          <p:cNvSpPr/>
          <p:nvPr/>
        </p:nvSpPr>
        <p:spPr>
          <a:xfrm>
            <a:off x="201168" y="3721608"/>
            <a:ext cx="3584448" cy="133350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447800" y="4172711"/>
            <a:ext cx="996696" cy="839724"/>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082796" y="4652771"/>
            <a:ext cx="2269236" cy="1656588"/>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497067" y="2432304"/>
            <a:ext cx="1234439" cy="2086356"/>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5641085" y="2596133"/>
            <a:ext cx="920750" cy="441959"/>
          </a:xfrm>
          <a:custGeom>
            <a:avLst/>
            <a:gdLst/>
            <a:ahLst/>
            <a:cxnLst/>
            <a:rect l="l" t="t" r="r" b="b"/>
            <a:pathLst>
              <a:path w="920750" h="441960">
                <a:moveTo>
                  <a:pt x="699515" y="0"/>
                </a:moveTo>
                <a:lnTo>
                  <a:pt x="699515" y="110489"/>
                </a:lnTo>
                <a:lnTo>
                  <a:pt x="0" y="110489"/>
                </a:lnTo>
                <a:lnTo>
                  <a:pt x="0" y="331469"/>
                </a:lnTo>
                <a:lnTo>
                  <a:pt x="699515" y="331469"/>
                </a:lnTo>
                <a:lnTo>
                  <a:pt x="699515" y="441960"/>
                </a:lnTo>
                <a:lnTo>
                  <a:pt x="920495" y="220979"/>
                </a:lnTo>
                <a:lnTo>
                  <a:pt x="699515" y="0"/>
                </a:lnTo>
                <a:close/>
              </a:path>
            </a:pathLst>
          </a:custGeom>
          <a:solidFill>
            <a:srgbClr val="F86E48"/>
          </a:solidFill>
        </p:spPr>
        <p:txBody>
          <a:bodyPr wrap="square" lIns="0" tIns="0" rIns="0" bIns="0" rtlCol="0"/>
          <a:lstStyle/>
          <a:p>
            <a:endParaRPr/>
          </a:p>
        </p:txBody>
      </p:sp>
      <p:sp>
        <p:nvSpPr>
          <p:cNvPr id="21" name="object 21"/>
          <p:cNvSpPr/>
          <p:nvPr/>
        </p:nvSpPr>
        <p:spPr>
          <a:xfrm>
            <a:off x="5641085" y="2596133"/>
            <a:ext cx="920750" cy="441959"/>
          </a:xfrm>
          <a:custGeom>
            <a:avLst/>
            <a:gdLst/>
            <a:ahLst/>
            <a:cxnLst/>
            <a:rect l="l" t="t" r="r" b="b"/>
            <a:pathLst>
              <a:path w="920750" h="441960">
                <a:moveTo>
                  <a:pt x="0" y="110489"/>
                </a:moveTo>
                <a:lnTo>
                  <a:pt x="699515" y="110489"/>
                </a:lnTo>
                <a:lnTo>
                  <a:pt x="699515" y="0"/>
                </a:lnTo>
                <a:lnTo>
                  <a:pt x="920495" y="220979"/>
                </a:lnTo>
                <a:lnTo>
                  <a:pt x="699515" y="441960"/>
                </a:lnTo>
                <a:lnTo>
                  <a:pt x="699515" y="331469"/>
                </a:lnTo>
                <a:lnTo>
                  <a:pt x="0" y="331469"/>
                </a:lnTo>
                <a:lnTo>
                  <a:pt x="0" y="110489"/>
                </a:lnTo>
                <a:close/>
              </a:path>
            </a:pathLst>
          </a:custGeom>
          <a:ln w="28956">
            <a:solidFill>
              <a:srgbClr val="92D050"/>
            </a:solidFill>
          </a:ln>
        </p:spPr>
        <p:txBody>
          <a:bodyPr wrap="square" lIns="0" tIns="0" rIns="0" bIns="0" rtlCol="0"/>
          <a:lstStyle/>
          <a:p>
            <a:endParaRPr/>
          </a:p>
        </p:txBody>
      </p:sp>
      <p:sp>
        <p:nvSpPr>
          <p:cNvPr id="22" name="object 22"/>
          <p:cNvSpPr/>
          <p:nvPr/>
        </p:nvSpPr>
        <p:spPr>
          <a:xfrm>
            <a:off x="5660897" y="3252978"/>
            <a:ext cx="920750" cy="441959"/>
          </a:xfrm>
          <a:custGeom>
            <a:avLst/>
            <a:gdLst/>
            <a:ahLst/>
            <a:cxnLst/>
            <a:rect l="l" t="t" r="r" b="b"/>
            <a:pathLst>
              <a:path w="920750" h="441960">
                <a:moveTo>
                  <a:pt x="699515" y="0"/>
                </a:moveTo>
                <a:lnTo>
                  <a:pt x="699515" y="110489"/>
                </a:lnTo>
                <a:lnTo>
                  <a:pt x="0" y="110489"/>
                </a:lnTo>
                <a:lnTo>
                  <a:pt x="0" y="331470"/>
                </a:lnTo>
                <a:lnTo>
                  <a:pt x="699515" y="331470"/>
                </a:lnTo>
                <a:lnTo>
                  <a:pt x="699515" y="441960"/>
                </a:lnTo>
                <a:lnTo>
                  <a:pt x="920496" y="220980"/>
                </a:lnTo>
                <a:lnTo>
                  <a:pt x="699515" y="0"/>
                </a:lnTo>
                <a:close/>
              </a:path>
            </a:pathLst>
          </a:custGeom>
          <a:solidFill>
            <a:srgbClr val="F86E48"/>
          </a:solidFill>
        </p:spPr>
        <p:txBody>
          <a:bodyPr wrap="square" lIns="0" tIns="0" rIns="0" bIns="0" rtlCol="0"/>
          <a:lstStyle/>
          <a:p>
            <a:endParaRPr/>
          </a:p>
        </p:txBody>
      </p:sp>
      <p:sp>
        <p:nvSpPr>
          <p:cNvPr id="23" name="object 23"/>
          <p:cNvSpPr/>
          <p:nvPr/>
        </p:nvSpPr>
        <p:spPr>
          <a:xfrm>
            <a:off x="5660897" y="3252978"/>
            <a:ext cx="920750" cy="441959"/>
          </a:xfrm>
          <a:custGeom>
            <a:avLst/>
            <a:gdLst/>
            <a:ahLst/>
            <a:cxnLst/>
            <a:rect l="l" t="t" r="r" b="b"/>
            <a:pathLst>
              <a:path w="920750" h="441960">
                <a:moveTo>
                  <a:pt x="0" y="110489"/>
                </a:moveTo>
                <a:lnTo>
                  <a:pt x="699515" y="110489"/>
                </a:lnTo>
                <a:lnTo>
                  <a:pt x="699515" y="0"/>
                </a:lnTo>
                <a:lnTo>
                  <a:pt x="920496" y="220980"/>
                </a:lnTo>
                <a:lnTo>
                  <a:pt x="699515" y="441960"/>
                </a:lnTo>
                <a:lnTo>
                  <a:pt x="699515" y="331470"/>
                </a:lnTo>
                <a:lnTo>
                  <a:pt x="0" y="331470"/>
                </a:lnTo>
                <a:lnTo>
                  <a:pt x="0" y="110489"/>
                </a:lnTo>
                <a:close/>
              </a:path>
            </a:pathLst>
          </a:custGeom>
          <a:ln w="28956">
            <a:solidFill>
              <a:srgbClr val="92D050"/>
            </a:solidFill>
          </a:ln>
        </p:spPr>
        <p:txBody>
          <a:bodyPr wrap="square" lIns="0" tIns="0" rIns="0" bIns="0" rtlCol="0"/>
          <a:lstStyle/>
          <a:p>
            <a:endParaRPr/>
          </a:p>
        </p:txBody>
      </p:sp>
      <p:sp>
        <p:nvSpPr>
          <p:cNvPr id="24" name="object 24"/>
          <p:cNvSpPr/>
          <p:nvPr/>
        </p:nvSpPr>
        <p:spPr>
          <a:xfrm>
            <a:off x="5660897" y="3914394"/>
            <a:ext cx="920750" cy="440690"/>
          </a:xfrm>
          <a:custGeom>
            <a:avLst/>
            <a:gdLst/>
            <a:ahLst/>
            <a:cxnLst/>
            <a:rect l="l" t="t" r="r" b="b"/>
            <a:pathLst>
              <a:path w="920750" h="440689">
                <a:moveTo>
                  <a:pt x="700277" y="0"/>
                </a:moveTo>
                <a:lnTo>
                  <a:pt x="700277" y="110108"/>
                </a:lnTo>
                <a:lnTo>
                  <a:pt x="0" y="110108"/>
                </a:lnTo>
                <a:lnTo>
                  <a:pt x="0" y="330326"/>
                </a:lnTo>
                <a:lnTo>
                  <a:pt x="700277" y="330326"/>
                </a:lnTo>
                <a:lnTo>
                  <a:pt x="700277" y="440435"/>
                </a:lnTo>
                <a:lnTo>
                  <a:pt x="920496" y="220217"/>
                </a:lnTo>
                <a:lnTo>
                  <a:pt x="700277" y="0"/>
                </a:lnTo>
                <a:close/>
              </a:path>
            </a:pathLst>
          </a:custGeom>
          <a:solidFill>
            <a:srgbClr val="F86E48"/>
          </a:solidFill>
        </p:spPr>
        <p:txBody>
          <a:bodyPr wrap="square" lIns="0" tIns="0" rIns="0" bIns="0" rtlCol="0"/>
          <a:lstStyle/>
          <a:p>
            <a:endParaRPr/>
          </a:p>
        </p:txBody>
      </p:sp>
      <p:sp>
        <p:nvSpPr>
          <p:cNvPr id="25" name="object 25"/>
          <p:cNvSpPr/>
          <p:nvPr/>
        </p:nvSpPr>
        <p:spPr>
          <a:xfrm>
            <a:off x="5660897" y="3914394"/>
            <a:ext cx="920750" cy="440690"/>
          </a:xfrm>
          <a:custGeom>
            <a:avLst/>
            <a:gdLst/>
            <a:ahLst/>
            <a:cxnLst/>
            <a:rect l="l" t="t" r="r" b="b"/>
            <a:pathLst>
              <a:path w="920750" h="440689">
                <a:moveTo>
                  <a:pt x="0" y="110108"/>
                </a:moveTo>
                <a:lnTo>
                  <a:pt x="700277" y="110108"/>
                </a:lnTo>
                <a:lnTo>
                  <a:pt x="700277" y="0"/>
                </a:lnTo>
                <a:lnTo>
                  <a:pt x="920496" y="220217"/>
                </a:lnTo>
                <a:lnTo>
                  <a:pt x="700277" y="440435"/>
                </a:lnTo>
                <a:lnTo>
                  <a:pt x="700277" y="330326"/>
                </a:lnTo>
                <a:lnTo>
                  <a:pt x="0" y="330326"/>
                </a:lnTo>
                <a:lnTo>
                  <a:pt x="0" y="110108"/>
                </a:lnTo>
                <a:close/>
              </a:path>
            </a:pathLst>
          </a:custGeom>
          <a:ln w="28956">
            <a:solidFill>
              <a:srgbClr val="92D050"/>
            </a:solidFill>
          </a:ln>
        </p:spPr>
        <p:txBody>
          <a:bodyPr wrap="square" lIns="0" tIns="0" rIns="0" bIns="0" rtlCol="0"/>
          <a:lstStyle/>
          <a:p>
            <a:endParaRPr/>
          </a:p>
        </p:txBody>
      </p:sp>
      <p:sp>
        <p:nvSpPr>
          <p:cNvPr id="26" name="object 26"/>
          <p:cNvSpPr txBox="1"/>
          <p:nvPr/>
        </p:nvSpPr>
        <p:spPr>
          <a:xfrm>
            <a:off x="6868159" y="774700"/>
            <a:ext cx="2600960" cy="605155"/>
          </a:xfrm>
          <a:prstGeom prst="rect">
            <a:avLst/>
          </a:prstGeom>
        </p:spPr>
        <p:txBody>
          <a:bodyPr vert="horz" wrap="square" lIns="0" tIns="0" rIns="0" bIns="0" rtlCol="0">
            <a:spAutoFit/>
          </a:bodyPr>
          <a:lstStyle/>
          <a:p>
            <a:pPr marL="12700">
              <a:lnSpc>
                <a:spcPts val="2280"/>
              </a:lnSpc>
            </a:pPr>
            <a:r>
              <a:rPr sz="2000" b="1" spc="-165" dirty="0">
                <a:latin typeface="Calibri"/>
                <a:cs typeface="Calibri"/>
              </a:rPr>
              <a:t>T</a:t>
            </a:r>
            <a:r>
              <a:rPr sz="2000" b="1" dirty="0">
                <a:latin typeface="Calibri"/>
                <a:cs typeface="Calibri"/>
              </a:rPr>
              <a:t>o</a:t>
            </a:r>
            <a:r>
              <a:rPr sz="2000" b="1" spc="-20" dirty="0">
                <a:latin typeface="Calibri"/>
                <a:cs typeface="Calibri"/>
              </a:rPr>
              <a:t> </a:t>
            </a:r>
            <a:r>
              <a:rPr sz="2000" b="1" dirty="0">
                <a:latin typeface="Calibri"/>
                <a:cs typeface="Calibri"/>
              </a:rPr>
              <a:t>su</a:t>
            </a:r>
            <a:r>
              <a:rPr sz="2000" b="1" spc="5" dirty="0">
                <a:latin typeface="Calibri"/>
                <a:cs typeface="Calibri"/>
              </a:rPr>
              <a:t>p</a:t>
            </a:r>
            <a:r>
              <a:rPr sz="2000" b="1" dirty="0">
                <a:latin typeface="Calibri"/>
                <a:cs typeface="Calibri"/>
              </a:rPr>
              <a:t>port</a:t>
            </a:r>
            <a:r>
              <a:rPr sz="2000" b="1" spc="-40" dirty="0">
                <a:latin typeface="Calibri"/>
                <a:cs typeface="Calibri"/>
              </a:rPr>
              <a:t> </a:t>
            </a:r>
            <a:r>
              <a:rPr sz="2000" b="1" spc="-30" dirty="0">
                <a:latin typeface="Calibri"/>
                <a:cs typeface="Calibri"/>
              </a:rPr>
              <a:t>r</a:t>
            </a:r>
            <a:r>
              <a:rPr sz="2000" b="1" spc="-5" dirty="0">
                <a:latin typeface="Calibri"/>
                <a:cs typeface="Calibri"/>
              </a:rPr>
              <a:t>esea</a:t>
            </a:r>
            <a:r>
              <a:rPr sz="2000" b="1" spc="-30" dirty="0">
                <a:latin typeface="Calibri"/>
                <a:cs typeface="Calibri"/>
              </a:rPr>
              <a:t>r</a:t>
            </a:r>
            <a:r>
              <a:rPr sz="2000" b="1" spc="-5" dirty="0">
                <a:latin typeface="Calibri"/>
                <a:cs typeface="Calibri"/>
              </a:rPr>
              <a:t>c</a:t>
            </a:r>
            <a:r>
              <a:rPr sz="2000" b="1" dirty="0">
                <a:latin typeface="Calibri"/>
                <a:cs typeface="Calibri"/>
              </a:rPr>
              <a:t>h</a:t>
            </a:r>
            <a:r>
              <a:rPr sz="2000" b="1" spc="5" dirty="0">
                <a:latin typeface="Calibri"/>
                <a:cs typeface="Calibri"/>
              </a:rPr>
              <a:t> </a:t>
            </a:r>
            <a:r>
              <a:rPr sz="2000" b="1" spc="-10" dirty="0">
                <a:latin typeface="Calibri"/>
                <a:cs typeface="Calibri"/>
              </a:rPr>
              <a:t>a</a:t>
            </a:r>
            <a:r>
              <a:rPr sz="2000" b="1" dirty="0">
                <a:latin typeface="Calibri"/>
                <a:cs typeface="Calibri"/>
              </a:rPr>
              <a:t>nd</a:t>
            </a:r>
            <a:endParaRPr sz="2000">
              <a:latin typeface="Calibri"/>
              <a:cs typeface="Calibri"/>
            </a:endParaRPr>
          </a:p>
          <a:p>
            <a:pPr marL="12700">
              <a:lnSpc>
                <a:spcPts val="2280"/>
              </a:lnSpc>
            </a:pPr>
            <a:r>
              <a:rPr sz="2000" b="1" spc="-5" dirty="0">
                <a:latin typeface="Calibri"/>
                <a:cs typeface="Calibri"/>
              </a:rPr>
              <a:t>en</a:t>
            </a:r>
            <a:r>
              <a:rPr sz="2000" b="1" spc="5" dirty="0">
                <a:latin typeface="Calibri"/>
                <a:cs typeface="Calibri"/>
              </a:rPr>
              <a:t>h</a:t>
            </a:r>
            <a:r>
              <a:rPr sz="2000" b="1" dirty="0">
                <a:latin typeface="Calibri"/>
                <a:cs typeface="Calibri"/>
              </a:rPr>
              <a:t>ance</a:t>
            </a:r>
            <a:r>
              <a:rPr sz="2000" b="1" spc="-15" dirty="0">
                <a:latin typeface="Calibri"/>
                <a:cs typeface="Calibri"/>
              </a:rPr>
              <a:t> </a:t>
            </a:r>
            <a:r>
              <a:rPr sz="2000" b="1" dirty="0">
                <a:latin typeface="Calibri"/>
                <a:cs typeface="Calibri"/>
              </a:rPr>
              <a:t>a b</a:t>
            </a:r>
            <a:r>
              <a:rPr sz="2000" b="1" spc="-15" dirty="0">
                <a:latin typeface="Calibri"/>
                <a:cs typeface="Calibri"/>
              </a:rPr>
              <a:t>e</a:t>
            </a:r>
            <a:r>
              <a:rPr sz="2000" b="1" spc="-25" dirty="0">
                <a:latin typeface="Calibri"/>
                <a:cs typeface="Calibri"/>
              </a:rPr>
              <a:t>tt</a:t>
            </a:r>
            <a:r>
              <a:rPr sz="2000" b="1" spc="-5" dirty="0">
                <a:latin typeface="Calibri"/>
                <a:cs typeface="Calibri"/>
              </a:rPr>
              <a:t>e</a:t>
            </a:r>
            <a:r>
              <a:rPr sz="2000" b="1" dirty="0">
                <a:latin typeface="Calibri"/>
                <a:cs typeface="Calibri"/>
              </a:rPr>
              <a:t>r</a:t>
            </a:r>
            <a:r>
              <a:rPr sz="2000" b="1" spc="-15" dirty="0">
                <a:latin typeface="Calibri"/>
                <a:cs typeface="Calibri"/>
              </a:rPr>
              <a:t> </a:t>
            </a:r>
            <a:r>
              <a:rPr sz="2000" b="1" spc="-5" dirty="0">
                <a:latin typeface="Calibri"/>
                <a:cs typeface="Calibri"/>
              </a:rPr>
              <a:t>f</a:t>
            </a:r>
            <a:r>
              <a:rPr sz="2000" b="1" dirty="0">
                <a:latin typeface="Calibri"/>
                <a:cs typeface="Calibri"/>
              </a:rPr>
              <a:t>utu</a:t>
            </a:r>
            <a:r>
              <a:rPr sz="2000" b="1" spc="-25" dirty="0">
                <a:latin typeface="Calibri"/>
                <a:cs typeface="Calibri"/>
              </a:rPr>
              <a:t>r</a:t>
            </a:r>
            <a:r>
              <a:rPr sz="2000" b="1" spc="-5" dirty="0">
                <a:latin typeface="Calibri"/>
                <a:cs typeface="Calibri"/>
              </a:rPr>
              <a:t>e:</a:t>
            </a:r>
            <a:endParaRPr sz="2000">
              <a:latin typeface="Calibri"/>
              <a:cs typeface="Calibri"/>
            </a:endParaRPr>
          </a:p>
        </p:txBody>
      </p:sp>
      <p:sp>
        <p:nvSpPr>
          <p:cNvPr id="28" name="object 28"/>
          <p:cNvSpPr txBox="1"/>
          <p:nvPr/>
        </p:nvSpPr>
        <p:spPr>
          <a:xfrm>
            <a:off x="34848" y="6007938"/>
            <a:ext cx="9638030" cy="769620"/>
          </a:xfrm>
          <a:prstGeom prst="rect">
            <a:avLst/>
          </a:prstGeom>
        </p:spPr>
        <p:txBody>
          <a:bodyPr vert="horz" wrap="square" lIns="0" tIns="58419" rIns="0" bIns="0" rtlCol="0">
            <a:spAutoFit/>
          </a:bodyPr>
          <a:lstStyle/>
          <a:p>
            <a:pPr marL="12700">
              <a:lnSpc>
                <a:spcPct val="100000"/>
              </a:lnSpc>
              <a:spcBef>
                <a:spcPts val="459"/>
              </a:spcBef>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5" dirty="0">
                <a:solidFill>
                  <a:srgbClr val="ACACEB"/>
                </a:solidFill>
                <a:latin typeface="Sakkal Majalla"/>
                <a:cs typeface="Sakkal Majalla"/>
              </a:rPr>
              <a:t>n</a:t>
            </a:r>
            <a:r>
              <a:rPr sz="2000" spc="-5" dirty="0">
                <a:solidFill>
                  <a:srgbClr val="ACACEB"/>
                </a:solidFill>
                <a:latin typeface="Sakkal Majalla"/>
                <a:cs typeface="Sakkal Majalla"/>
              </a:rPr>
              <a:t>a</a:t>
            </a:r>
            <a:r>
              <a:rPr sz="2000" dirty="0">
                <a:solidFill>
                  <a:srgbClr val="ACACEB"/>
                </a:solidFill>
                <a:latin typeface="Sakkal Majalla"/>
                <a:cs typeface="Sakkal Majalla"/>
              </a:rPr>
              <a:t>l</a:t>
            </a:r>
            <a:r>
              <a:rPr sz="2000" spc="-35" dirty="0">
                <a:solidFill>
                  <a:srgbClr val="ACACEB"/>
                </a:solidFill>
                <a:latin typeface="Sakkal Majalla"/>
                <a:cs typeface="Sakkal Majalla"/>
              </a:rPr>
              <a:t> </a:t>
            </a:r>
            <a:r>
              <a:rPr sz="2000" dirty="0">
                <a:solidFill>
                  <a:srgbClr val="ACACEB"/>
                </a:solidFill>
                <a:latin typeface="Sakkal Majalla"/>
                <a:cs typeface="Sakkal Majalla"/>
              </a:rPr>
              <a:t>Co</a:t>
            </a:r>
            <a:r>
              <a:rPr sz="2000" spc="5" dirty="0">
                <a:solidFill>
                  <a:srgbClr val="ACACEB"/>
                </a:solidFill>
                <a:latin typeface="Sakkal Majalla"/>
                <a:cs typeface="Sakkal Majalla"/>
              </a:rPr>
              <a:t>n</a:t>
            </a:r>
            <a:r>
              <a:rPr sz="2000" spc="-5" dirty="0">
                <a:solidFill>
                  <a:srgbClr val="ACACEB"/>
                </a:solidFill>
                <a:latin typeface="Sakkal Majalla"/>
                <a:cs typeface="Sakkal Majalla"/>
              </a:rPr>
              <a:t>fer</a:t>
            </a:r>
            <a:r>
              <a:rPr sz="2000" spc="-15" dirty="0">
                <a:solidFill>
                  <a:srgbClr val="ACACEB"/>
                </a:solidFill>
                <a:latin typeface="Sakkal Majalla"/>
                <a:cs typeface="Sakkal Majalla"/>
              </a:rPr>
              <a:t>e</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tomobi</a:t>
            </a:r>
            <a:r>
              <a:rPr sz="2000" spc="-5" dirty="0">
                <a:solidFill>
                  <a:srgbClr val="ACACEB"/>
                </a:solidFill>
                <a:latin typeface="Sakkal Majalla"/>
                <a:cs typeface="Sakkal Majalla"/>
              </a:rPr>
              <a:t>l</a:t>
            </a:r>
            <a:r>
              <a:rPr sz="2000" dirty="0">
                <a:solidFill>
                  <a:srgbClr val="ACACEB"/>
                </a:solidFill>
                <a:latin typeface="Sakkal Majalla"/>
                <a:cs typeface="Sakkal Majalla"/>
              </a:rPr>
              <a:t>e</a:t>
            </a:r>
            <a:r>
              <a:rPr sz="2000" spc="-20"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n</a:t>
            </a:r>
            <a:r>
              <a:rPr sz="2000" dirty="0">
                <a:solidFill>
                  <a:srgbClr val="ACACEB"/>
                </a:solidFill>
                <a:latin typeface="Sakkal Majalla"/>
                <a:cs typeface="Sakkal Majalla"/>
              </a:rPr>
              <a:t>gine</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a:t>
            </a:r>
            <a:r>
              <a:rPr sz="2100" i="1" spc="-40" dirty="0">
                <a:solidFill>
                  <a:srgbClr val="ACACEB"/>
                </a:solidFill>
                <a:latin typeface="Sakkal Majalla"/>
                <a:cs typeface="Sakkal Majalla"/>
              </a:rPr>
              <a:t>5</a:t>
            </a:r>
            <a:r>
              <a:rPr sz="2100" i="1" spc="-110" dirty="0">
                <a:solidFill>
                  <a:srgbClr val="ACACEB"/>
                </a:solidFill>
                <a:latin typeface="Sakkal Majalla"/>
                <a:cs typeface="Sakkal Majalla"/>
              </a:rPr>
              <a:t> </a:t>
            </a:r>
            <a:r>
              <a:rPr sz="3000" b="1" baseline="26388" dirty="0">
                <a:latin typeface="Calibri"/>
                <a:cs typeface="Calibri"/>
              </a:rPr>
              <a:t>the</a:t>
            </a:r>
            <a:r>
              <a:rPr sz="3000" b="1" spc="-7" baseline="26388" dirty="0">
                <a:latin typeface="Calibri"/>
                <a:cs typeface="Calibri"/>
              </a:rPr>
              <a:t> </a:t>
            </a:r>
            <a:r>
              <a:rPr sz="3000" b="1" baseline="26388" dirty="0">
                <a:latin typeface="Calibri"/>
                <a:cs typeface="Calibri"/>
              </a:rPr>
              <a:t>FP</a:t>
            </a:r>
            <a:r>
              <a:rPr sz="3000" b="1" spc="7" baseline="26388" dirty="0">
                <a:latin typeface="Calibri"/>
                <a:cs typeface="Calibri"/>
              </a:rPr>
              <a:t>7</a:t>
            </a:r>
            <a:r>
              <a:rPr sz="3000" b="1" spc="-7" baseline="26388" dirty="0">
                <a:latin typeface="Calibri"/>
                <a:cs typeface="Calibri"/>
              </a:rPr>
              <a:t>-</a:t>
            </a:r>
            <a:r>
              <a:rPr sz="3000" b="1" baseline="26388" dirty="0">
                <a:latin typeface="Calibri"/>
                <a:cs typeface="Calibri"/>
              </a:rPr>
              <a:t>t</a:t>
            </a:r>
            <a:r>
              <a:rPr sz="3000" b="1" spc="-82" baseline="26388" dirty="0">
                <a:latin typeface="Calibri"/>
                <a:cs typeface="Calibri"/>
              </a:rPr>
              <a:t>r</a:t>
            </a:r>
            <a:r>
              <a:rPr sz="3000" b="1" baseline="26388" dirty="0">
                <a:latin typeface="Calibri"/>
                <a:cs typeface="Calibri"/>
              </a:rPr>
              <a:t>ansp</a:t>
            </a:r>
            <a:r>
              <a:rPr sz="3000" b="1" spc="-15" baseline="26388" dirty="0">
                <a:latin typeface="Calibri"/>
                <a:cs typeface="Calibri"/>
              </a:rPr>
              <a:t>o</a:t>
            </a:r>
            <a:r>
              <a:rPr sz="3000" b="1" spc="-7" baseline="26388" dirty="0">
                <a:latin typeface="Calibri"/>
                <a:cs typeface="Calibri"/>
              </a:rPr>
              <a:t>rt</a:t>
            </a:r>
            <a:endParaRPr sz="3000" baseline="26388">
              <a:latin typeface="Calibri"/>
              <a:cs typeface="Calibri"/>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27" name="object 27"/>
          <p:cNvSpPr txBox="1"/>
          <p:nvPr/>
        </p:nvSpPr>
        <p:spPr>
          <a:xfrm>
            <a:off x="7004431" y="5378399"/>
            <a:ext cx="2423160" cy="635635"/>
          </a:xfrm>
          <a:prstGeom prst="rect">
            <a:avLst/>
          </a:prstGeom>
        </p:spPr>
        <p:txBody>
          <a:bodyPr vert="horz" wrap="square" lIns="0" tIns="0" rIns="0" bIns="0" rtlCol="0">
            <a:spAutoFit/>
          </a:bodyPr>
          <a:lstStyle/>
          <a:p>
            <a:pPr marL="12700" marR="5080" indent="46990">
              <a:lnSpc>
                <a:spcPct val="100000"/>
              </a:lnSpc>
            </a:pPr>
            <a:r>
              <a:rPr sz="2000" b="1" spc="-5" dirty="0">
                <a:latin typeface="Calibri"/>
                <a:cs typeface="Calibri"/>
              </a:rPr>
              <a:t>G</a:t>
            </a:r>
            <a:r>
              <a:rPr sz="2000" b="1" spc="-10" dirty="0">
                <a:latin typeface="Calibri"/>
                <a:cs typeface="Calibri"/>
              </a:rPr>
              <a:t>A</a:t>
            </a:r>
            <a:r>
              <a:rPr sz="2000" b="1" spc="-25" dirty="0">
                <a:latin typeface="Calibri"/>
                <a:cs typeface="Calibri"/>
              </a:rPr>
              <a:t>S</a:t>
            </a:r>
            <a:r>
              <a:rPr sz="2000" b="1" spc="-165" dirty="0">
                <a:latin typeface="Calibri"/>
                <a:cs typeface="Calibri"/>
              </a:rPr>
              <a:t>T</a:t>
            </a:r>
            <a:r>
              <a:rPr sz="2000" b="1" dirty="0">
                <a:latin typeface="Calibri"/>
                <a:cs typeface="Calibri"/>
              </a:rPr>
              <a:t>one</a:t>
            </a:r>
            <a:r>
              <a:rPr sz="2000" b="1" spc="-5" dirty="0">
                <a:latin typeface="Calibri"/>
                <a:cs typeface="Calibri"/>
              </a:rPr>
              <a:t> </a:t>
            </a:r>
            <a:r>
              <a:rPr sz="2000" b="1" dirty="0">
                <a:latin typeface="Calibri"/>
                <a:cs typeface="Calibri"/>
              </a:rPr>
              <a:t>is one</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 p</a:t>
            </a:r>
            <a:r>
              <a:rPr sz="2000" b="1" spc="-2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a:t>
            </a:r>
            <a:r>
              <a:rPr sz="2000" b="1" spc="-15" dirty="0">
                <a:latin typeface="Calibri"/>
                <a:cs typeface="Calibri"/>
              </a:rPr>
              <a:t> </a:t>
            </a:r>
            <a:r>
              <a:rPr sz="2000" b="1" dirty="0">
                <a:latin typeface="Calibri"/>
                <a:cs typeface="Calibri"/>
              </a:rPr>
              <a:t>th</a:t>
            </a:r>
            <a:r>
              <a:rPr sz="2000" b="1" spc="-30" dirty="0">
                <a:latin typeface="Calibri"/>
                <a:cs typeface="Calibri"/>
              </a:rPr>
              <a:t>a</a:t>
            </a:r>
            <a:r>
              <a:rPr sz="2000" b="1" dirty="0">
                <a:latin typeface="Calibri"/>
                <a:cs typeface="Calibri"/>
              </a:rPr>
              <a:t>t</a:t>
            </a:r>
            <a:r>
              <a:rPr sz="2000" b="1" spc="-10" dirty="0">
                <a:latin typeface="Calibri"/>
                <a:cs typeface="Calibri"/>
              </a:rPr>
              <a:t> </a:t>
            </a:r>
            <a:r>
              <a:rPr sz="2000" b="1" dirty="0">
                <a:latin typeface="Calibri"/>
                <a:cs typeface="Calibri"/>
              </a:rPr>
              <a:t>belo</a:t>
            </a:r>
            <a:r>
              <a:rPr sz="2000" b="1" spc="5" dirty="0">
                <a:latin typeface="Calibri"/>
                <a:cs typeface="Calibri"/>
              </a:rPr>
              <a:t>n</a:t>
            </a:r>
            <a:r>
              <a:rPr sz="2000" b="1" spc="-5" dirty="0">
                <a:latin typeface="Calibri"/>
                <a:cs typeface="Calibri"/>
              </a:rPr>
              <a:t>g</a:t>
            </a:r>
            <a:r>
              <a:rPr sz="2000" b="1" dirty="0">
                <a:latin typeface="Calibri"/>
                <a:cs typeface="Calibri"/>
              </a:rPr>
              <a:t>s</a:t>
            </a:r>
            <a:r>
              <a:rPr sz="2000" b="1" spc="-20" dirty="0">
                <a:latin typeface="Calibri"/>
                <a:cs typeface="Calibri"/>
              </a:rPr>
              <a:t> </a:t>
            </a:r>
            <a:r>
              <a:rPr sz="2000" b="1" spc="-25" dirty="0">
                <a:latin typeface="Calibri"/>
                <a:cs typeface="Calibri"/>
              </a:rPr>
              <a:t>t</a:t>
            </a:r>
            <a:r>
              <a:rPr sz="2000" b="1" dirty="0">
                <a:latin typeface="Calibri"/>
                <a:cs typeface="Calibri"/>
              </a:rPr>
              <a:t>o</a:t>
            </a:r>
            <a:endParaRPr sz="20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6567" y="950975"/>
            <a:ext cx="7272528" cy="52136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dirty="0"/>
              <a:t>O</a:t>
            </a:r>
            <a:r>
              <a:rPr sz="2400" spc="-5" dirty="0"/>
              <a:t>rga</a:t>
            </a:r>
            <a:r>
              <a:rPr sz="2400" spc="-15" dirty="0"/>
              <a:t>n</a:t>
            </a:r>
            <a:r>
              <a:rPr sz="2400" dirty="0"/>
              <a:t>i</a:t>
            </a:r>
            <a:r>
              <a:rPr sz="2400" spc="-15" dirty="0"/>
              <a:t>z</a:t>
            </a:r>
            <a:r>
              <a:rPr sz="2400" dirty="0"/>
              <a:t>ati</a:t>
            </a:r>
            <a:r>
              <a:rPr sz="2400" spc="-10" dirty="0"/>
              <a:t>o</a:t>
            </a:r>
            <a:r>
              <a:rPr sz="2400" dirty="0"/>
              <a:t>n</a:t>
            </a:r>
            <a:r>
              <a:rPr sz="2400" spc="25" dirty="0"/>
              <a:t> </a:t>
            </a:r>
            <a:r>
              <a:rPr sz="2400" spc="-5" dirty="0"/>
              <a:t>chart</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4" name="object 4"/>
          <p:cNvSpPr txBox="1"/>
          <p:nvPr/>
        </p:nvSpPr>
        <p:spPr>
          <a:xfrm>
            <a:off x="222910" y="835914"/>
            <a:ext cx="6289040" cy="30480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b="1" spc="-5" dirty="0">
                <a:latin typeface="Calibri"/>
                <a:cs typeface="Calibri"/>
              </a:rPr>
              <a:t>G</a:t>
            </a:r>
            <a:r>
              <a:rPr sz="2000" b="1" spc="-10" dirty="0">
                <a:latin typeface="Calibri"/>
                <a:cs typeface="Calibri"/>
              </a:rPr>
              <a:t>A</a:t>
            </a:r>
            <a:r>
              <a:rPr sz="2000" b="1" spc="-25" dirty="0">
                <a:latin typeface="Calibri"/>
                <a:cs typeface="Calibri"/>
              </a:rPr>
              <a:t>S</a:t>
            </a:r>
            <a:r>
              <a:rPr sz="2000" b="1" spc="-165" dirty="0">
                <a:latin typeface="Calibri"/>
                <a:cs typeface="Calibri"/>
              </a:rPr>
              <a:t>T</a:t>
            </a:r>
            <a:r>
              <a:rPr sz="2000" b="1" dirty="0">
                <a:latin typeface="Calibri"/>
                <a:cs typeface="Calibri"/>
              </a:rPr>
              <a:t>one</a:t>
            </a:r>
            <a:r>
              <a:rPr sz="2000" b="1" spc="-5" dirty="0">
                <a:latin typeface="Calibri"/>
                <a:cs typeface="Calibri"/>
              </a:rPr>
              <a:t> i</a:t>
            </a:r>
            <a:r>
              <a:rPr sz="2000" b="1" dirty="0">
                <a:latin typeface="Calibri"/>
                <a:cs typeface="Calibri"/>
              </a:rPr>
              <a:t>s</a:t>
            </a:r>
            <a:r>
              <a:rPr sz="2000" b="1" spc="-5" dirty="0">
                <a:latin typeface="Calibri"/>
                <a:cs typeface="Calibri"/>
              </a:rPr>
              <a:t> </a:t>
            </a:r>
            <a:r>
              <a:rPr sz="2000" b="1" dirty="0">
                <a:latin typeface="Calibri"/>
                <a:cs typeface="Calibri"/>
              </a:rPr>
              <a:t>a</a:t>
            </a:r>
            <a:r>
              <a:rPr sz="2000" b="1" spc="-15" dirty="0">
                <a:latin typeface="Calibri"/>
                <a:cs typeface="Calibri"/>
              </a:rPr>
              <a:t> c</a:t>
            </a:r>
            <a:r>
              <a:rPr sz="2000" b="1" dirty="0">
                <a:latin typeface="Calibri"/>
                <a:cs typeface="Calibri"/>
              </a:rPr>
              <a:t>oll</a:t>
            </a:r>
            <a:r>
              <a:rPr sz="2000" b="1" spc="-10" dirty="0">
                <a:latin typeface="Calibri"/>
                <a:cs typeface="Calibri"/>
              </a:rPr>
              <a:t>a</a:t>
            </a:r>
            <a:r>
              <a:rPr sz="2000" b="1" dirty="0">
                <a:latin typeface="Calibri"/>
                <a:cs typeface="Calibri"/>
              </a:rPr>
              <a:t>bo</a:t>
            </a:r>
            <a:r>
              <a:rPr sz="2000" b="1" spc="-50" dirty="0">
                <a:latin typeface="Calibri"/>
                <a:cs typeface="Calibri"/>
              </a:rPr>
              <a:t>r</a:t>
            </a:r>
            <a:r>
              <a:rPr sz="2000" b="1" spc="-30" dirty="0">
                <a:latin typeface="Calibri"/>
                <a:cs typeface="Calibri"/>
              </a:rPr>
              <a:t>a</a:t>
            </a:r>
            <a:r>
              <a:rPr sz="2000" b="1" dirty="0">
                <a:latin typeface="Calibri"/>
                <a:cs typeface="Calibri"/>
              </a:rPr>
              <a:t>ti</a:t>
            </a:r>
            <a:r>
              <a:rPr sz="2000" b="1" spc="-25" dirty="0">
                <a:latin typeface="Calibri"/>
                <a:cs typeface="Calibri"/>
              </a:rPr>
              <a:t>v</a:t>
            </a:r>
            <a:r>
              <a:rPr sz="2000" b="1" dirty="0">
                <a:latin typeface="Calibri"/>
                <a:cs typeface="Calibri"/>
              </a:rPr>
              <a:t>e</a:t>
            </a:r>
            <a:r>
              <a:rPr sz="2000" b="1" spc="-10" dirty="0">
                <a:latin typeface="Calibri"/>
                <a:cs typeface="Calibri"/>
              </a:rPr>
              <a:t> </a:t>
            </a:r>
            <a:r>
              <a:rPr sz="2000" b="1" spc="-5" dirty="0">
                <a:latin typeface="Calibri"/>
                <a:cs typeface="Calibri"/>
              </a:rPr>
              <a:t>P</a:t>
            </a:r>
            <a:r>
              <a:rPr sz="2000" b="1" spc="-30"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 b</a:t>
            </a:r>
            <a:r>
              <a:rPr sz="2000" b="1" spc="-10" dirty="0">
                <a:latin typeface="Calibri"/>
                <a:cs typeface="Calibri"/>
              </a:rPr>
              <a:t>e</a:t>
            </a:r>
            <a:r>
              <a:rPr sz="2000" b="1" dirty="0">
                <a:latin typeface="Calibri"/>
                <a:cs typeface="Calibri"/>
              </a:rPr>
              <a:t>t</a:t>
            </a:r>
            <a:r>
              <a:rPr sz="2000" b="1" spc="-20" dirty="0">
                <a:latin typeface="Calibri"/>
                <a:cs typeface="Calibri"/>
              </a:rPr>
              <a:t>w</a:t>
            </a:r>
            <a:r>
              <a:rPr sz="2000" b="1" spc="-5" dirty="0">
                <a:latin typeface="Calibri"/>
                <a:cs typeface="Calibri"/>
              </a:rPr>
              <a:t>ee</a:t>
            </a:r>
            <a:r>
              <a:rPr sz="2000" b="1" dirty="0">
                <a:latin typeface="Calibri"/>
                <a:cs typeface="Calibri"/>
              </a:rPr>
              <a:t>n</a:t>
            </a:r>
            <a:r>
              <a:rPr sz="2000" b="1" spc="-20" dirty="0">
                <a:latin typeface="Calibri"/>
                <a:cs typeface="Calibri"/>
              </a:rPr>
              <a:t> </a:t>
            </a:r>
            <a:r>
              <a:rPr sz="2000" b="1" dirty="0">
                <a:latin typeface="Calibri"/>
                <a:cs typeface="Calibri"/>
              </a:rPr>
              <a:t>six partne</a:t>
            </a:r>
            <a:r>
              <a:rPr sz="2000" b="1" spc="-35" dirty="0">
                <a:latin typeface="Calibri"/>
                <a:cs typeface="Calibri"/>
              </a:rPr>
              <a:t>r</a:t>
            </a:r>
            <a:r>
              <a:rPr sz="2000" b="1" dirty="0">
                <a:latin typeface="Calibri"/>
                <a:cs typeface="Calibri"/>
              </a:rPr>
              <a:t>s:</a:t>
            </a:r>
            <a:endParaRPr sz="2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dirty="0"/>
              <a:t>Con</a:t>
            </a:r>
            <a:r>
              <a:rPr spc="5" dirty="0"/>
              <a:t>c</a:t>
            </a:r>
            <a:r>
              <a:rPr spc="-5" dirty="0"/>
              <a:t>ep</a:t>
            </a:r>
            <a:r>
              <a:rPr dirty="0"/>
              <a:t>t</a:t>
            </a:r>
            <a:r>
              <a:rPr spc="-30" dirty="0"/>
              <a:t> </a:t>
            </a:r>
            <a:r>
              <a:rPr spc="5" dirty="0"/>
              <a:t>and</a:t>
            </a:r>
            <a:r>
              <a:rPr spc="-40" dirty="0"/>
              <a:t> </a:t>
            </a:r>
            <a:r>
              <a:rPr dirty="0"/>
              <a:t>Ob</a:t>
            </a:r>
            <a:r>
              <a:rPr spc="-15" dirty="0"/>
              <a:t>j</a:t>
            </a:r>
            <a:r>
              <a:rPr spc="-5" dirty="0"/>
              <a:t>ectiv</a:t>
            </a:r>
            <a:r>
              <a:rPr spc="-10" dirty="0"/>
              <a:t>e</a:t>
            </a:r>
            <a:r>
              <a:rPr dirty="0"/>
              <a:t>s</a:t>
            </a:r>
          </a:p>
        </p:txBody>
      </p:sp>
      <p:sp>
        <p:nvSpPr>
          <p:cNvPr id="3" name="object 3"/>
          <p:cNvSpPr/>
          <p:nvPr/>
        </p:nvSpPr>
        <p:spPr>
          <a:xfrm>
            <a:off x="626363" y="2292095"/>
            <a:ext cx="5391911" cy="33025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69567" y="1615313"/>
            <a:ext cx="1014730" cy="590550"/>
          </a:xfrm>
          <a:custGeom>
            <a:avLst/>
            <a:gdLst/>
            <a:ahLst/>
            <a:cxnLst/>
            <a:rect l="l" t="t" r="r" b="b"/>
            <a:pathLst>
              <a:path w="1014730" h="590550">
                <a:moveTo>
                  <a:pt x="864996" y="0"/>
                </a:moveTo>
                <a:lnTo>
                  <a:pt x="889762" y="50037"/>
                </a:lnTo>
                <a:lnTo>
                  <a:pt x="0" y="490220"/>
                </a:lnTo>
                <a:lnTo>
                  <a:pt x="49529" y="590296"/>
                </a:lnTo>
                <a:lnTo>
                  <a:pt x="939164" y="150113"/>
                </a:lnTo>
                <a:lnTo>
                  <a:pt x="980835" y="150113"/>
                </a:lnTo>
                <a:lnTo>
                  <a:pt x="1014476" y="50546"/>
                </a:lnTo>
                <a:lnTo>
                  <a:pt x="864996" y="0"/>
                </a:lnTo>
                <a:close/>
              </a:path>
              <a:path w="1014730" h="590550">
                <a:moveTo>
                  <a:pt x="980835" y="150113"/>
                </a:moveTo>
                <a:lnTo>
                  <a:pt x="939164" y="150113"/>
                </a:lnTo>
                <a:lnTo>
                  <a:pt x="963930" y="200151"/>
                </a:lnTo>
                <a:lnTo>
                  <a:pt x="980835" y="150113"/>
                </a:lnTo>
                <a:close/>
              </a:path>
            </a:pathLst>
          </a:custGeom>
          <a:solidFill>
            <a:srgbClr val="92D050"/>
          </a:solidFill>
        </p:spPr>
        <p:txBody>
          <a:bodyPr wrap="square" lIns="0" tIns="0" rIns="0" bIns="0" rtlCol="0"/>
          <a:lstStyle/>
          <a:p>
            <a:endParaRPr/>
          </a:p>
        </p:txBody>
      </p:sp>
      <p:sp>
        <p:nvSpPr>
          <p:cNvPr id="5" name="object 5"/>
          <p:cNvSpPr/>
          <p:nvPr/>
        </p:nvSpPr>
        <p:spPr>
          <a:xfrm>
            <a:off x="1369567" y="1615313"/>
            <a:ext cx="1014730" cy="590550"/>
          </a:xfrm>
          <a:custGeom>
            <a:avLst/>
            <a:gdLst/>
            <a:ahLst/>
            <a:cxnLst/>
            <a:rect l="l" t="t" r="r" b="b"/>
            <a:pathLst>
              <a:path w="1014730" h="590550">
                <a:moveTo>
                  <a:pt x="0" y="490220"/>
                </a:moveTo>
                <a:lnTo>
                  <a:pt x="889762" y="50037"/>
                </a:lnTo>
                <a:lnTo>
                  <a:pt x="864996" y="0"/>
                </a:lnTo>
                <a:lnTo>
                  <a:pt x="1014476" y="50546"/>
                </a:lnTo>
                <a:lnTo>
                  <a:pt x="963930" y="200151"/>
                </a:lnTo>
                <a:lnTo>
                  <a:pt x="939164" y="150113"/>
                </a:lnTo>
                <a:lnTo>
                  <a:pt x="49529" y="590296"/>
                </a:lnTo>
                <a:lnTo>
                  <a:pt x="0" y="490220"/>
                </a:lnTo>
                <a:close/>
              </a:path>
            </a:pathLst>
          </a:custGeom>
          <a:ln w="28575">
            <a:solidFill>
              <a:srgbClr val="92D050"/>
            </a:solidFill>
          </a:ln>
        </p:spPr>
        <p:txBody>
          <a:bodyPr wrap="square" lIns="0" tIns="0" rIns="0" bIns="0" rtlCol="0"/>
          <a:lstStyle/>
          <a:p>
            <a:endParaRPr/>
          </a:p>
        </p:txBody>
      </p:sp>
      <p:sp>
        <p:nvSpPr>
          <p:cNvPr id="6" name="object 6"/>
          <p:cNvSpPr/>
          <p:nvPr/>
        </p:nvSpPr>
        <p:spPr>
          <a:xfrm>
            <a:off x="993647" y="2279904"/>
            <a:ext cx="1039494" cy="1373505"/>
          </a:xfrm>
          <a:custGeom>
            <a:avLst/>
            <a:gdLst/>
            <a:ahLst/>
            <a:cxnLst/>
            <a:rect l="l" t="t" r="r" b="b"/>
            <a:pathLst>
              <a:path w="1039494" h="1373504">
                <a:moveTo>
                  <a:pt x="519684" y="0"/>
                </a:moveTo>
                <a:lnTo>
                  <a:pt x="560297" y="2065"/>
                </a:lnTo>
                <a:lnTo>
                  <a:pt x="600056" y="8159"/>
                </a:lnTo>
                <a:lnTo>
                  <a:pt x="638844" y="18130"/>
                </a:lnTo>
                <a:lnTo>
                  <a:pt x="676546" y="31824"/>
                </a:lnTo>
                <a:lnTo>
                  <a:pt x="713047" y="49090"/>
                </a:lnTo>
                <a:lnTo>
                  <a:pt x="748230" y="69775"/>
                </a:lnTo>
                <a:lnTo>
                  <a:pt x="781981" y="93725"/>
                </a:lnTo>
                <a:lnTo>
                  <a:pt x="814183" y="120790"/>
                </a:lnTo>
                <a:lnTo>
                  <a:pt x="844722" y="150816"/>
                </a:lnTo>
                <a:lnTo>
                  <a:pt x="873482" y="183650"/>
                </a:lnTo>
                <a:lnTo>
                  <a:pt x="900346" y="219140"/>
                </a:lnTo>
                <a:lnTo>
                  <a:pt x="925201" y="257133"/>
                </a:lnTo>
                <a:lnTo>
                  <a:pt x="947929" y="297478"/>
                </a:lnTo>
                <a:lnTo>
                  <a:pt x="968417" y="340021"/>
                </a:lnTo>
                <a:lnTo>
                  <a:pt x="986547" y="384610"/>
                </a:lnTo>
                <a:lnTo>
                  <a:pt x="1002205" y="431092"/>
                </a:lnTo>
                <a:lnTo>
                  <a:pt x="1015276" y="479314"/>
                </a:lnTo>
                <a:lnTo>
                  <a:pt x="1025643" y="529125"/>
                </a:lnTo>
                <a:lnTo>
                  <a:pt x="1033191" y="580372"/>
                </a:lnTo>
                <a:lnTo>
                  <a:pt x="1037804" y="632901"/>
                </a:lnTo>
                <a:lnTo>
                  <a:pt x="1039368" y="686562"/>
                </a:lnTo>
                <a:lnTo>
                  <a:pt x="1037804" y="740222"/>
                </a:lnTo>
                <a:lnTo>
                  <a:pt x="1033191" y="792751"/>
                </a:lnTo>
                <a:lnTo>
                  <a:pt x="1025643" y="843998"/>
                </a:lnTo>
                <a:lnTo>
                  <a:pt x="1015276" y="893809"/>
                </a:lnTo>
                <a:lnTo>
                  <a:pt x="1002205" y="942031"/>
                </a:lnTo>
                <a:lnTo>
                  <a:pt x="986547" y="988513"/>
                </a:lnTo>
                <a:lnTo>
                  <a:pt x="968417" y="1033102"/>
                </a:lnTo>
                <a:lnTo>
                  <a:pt x="947929" y="1075645"/>
                </a:lnTo>
                <a:lnTo>
                  <a:pt x="925201" y="1115990"/>
                </a:lnTo>
                <a:lnTo>
                  <a:pt x="900346" y="1153983"/>
                </a:lnTo>
                <a:lnTo>
                  <a:pt x="873482" y="1189473"/>
                </a:lnTo>
                <a:lnTo>
                  <a:pt x="844722" y="1222307"/>
                </a:lnTo>
                <a:lnTo>
                  <a:pt x="814183" y="1252333"/>
                </a:lnTo>
                <a:lnTo>
                  <a:pt x="781981" y="1279397"/>
                </a:lnTo>
                <a:lnTo>
                  <a:pt x="748230" y="1303348"/>
                </a:lnTo>
                <a:lnTo>
                  <a:pt x="713047" y="1324033"/>
                </a:lnTo>
                <a:lnTo>
                  <a:pt x="676546" y="1341299"/>
                </a:lnTo>
                <a:lnTo>
                  <a:pt x="638844" y="1354993"/>
                </a:lnTo>
                <a:lnTo>
                  <a:pt x="600056" y="1364964"/>
                </a:lnTo>
                <a:lnTo>
                  <a:pt x="560297" y="1371058"/>
                </a:lnTo>
                <a:lnTo>
                  <a:pt x="519684" y="1373124"/>
                </a:lnTo>
                <a:lnTo>
                  <a:pt x="479071" y="1371058"/>
                </a:lnTo>
                <a:lnTo>
                  <a:pt x="439314" y="1364964"/>
                </a:lnTo>
                <a:lnTo>
                  <a:pt x="400527" y="1354993"/>
                </a:lnTo>
                <a:lnTo>
                  <a:pt x="362825" y="1341299"/>
                </a:lnTo>
                <a:lnTo>
                  <a:pt x="326325" y="1324033"/>
                </a:lnTo>
                <a:lnTo>
                  <a:pt x="291142" y="1303348"/>
                </a:lnTo>
                <a:lnTo>
                  <a:pt x="257392" y="1279398"/>
                </a:lnTo>
                <a:lnTo>
                  <a:pt x="225189" y="1252333"/>
                </a:lnTo>
                <a:lnTo>
                  <a:pt x="194650" y="1222307"/>
                </a:lnTo>
                <a:lnTo>
                  <a:pt x="165890" y="1189473"/>
                </a:lnTo>
                <a:lnTo>
                  <a:pt x="139025" y="1153983"/>
                </a:lnTo>
                <a:lnTo>
                  <a:pt x="114170" y="1115990"/>
                </a:lnTo>
                <a:lnTo>
                  <a:pt x="91441" y="1075645"/>
                </a:lnTo>
                <a:lnTo>
                  <a:pt x="70953" y="1033102"/>
                </a:lnTo>
                <a:lnTo>
                  <a:pt x="52822" y="988513"/>
                </a:lnTo>
                <a:lnTo>
                  <a:pt x="37163" y="942031"/>
                </a:lnTo>
                <a:lnTo>
                  <a:pt x="24092" y="893809"/>
                </a:lnTo>
                <a:lnTo>
                  <a:pt x="13725" y="843998"/>
                </a:lnTo>
                <a:lnTo>
                  <a:pt x="6177" y="792751"/>
                </a:lnTo>
                <a:lnTo>
                  <a:pt x="1563" y="740222"/>
                </a:lnTo>
                <a:lnTo>
                  <a:pt x="0" y="686562"/>
                </a:lnTo>
                <a:lnTo>
                  <a:pt x="1563" y="632901"/>
                </a:lnTo>
                <a:lnTo>
                  <a:pt x="6177" y="580372"/>
                </a:lnTo>
                <a:lnTo>
                  <a:pt x="13725" y="529125"/>
                </a:lnTo>
                <a:lnTo>
                  <a:pt x="24092" y="479314"/>
                </a:lnTo>
                <a:lnTo>
                  <a:pt x="37163" y="431092"/>
                </a:lnTo>
                <a:lnTo>
                  <a:pt x="52822" y="384610"/>
                </a:lnTo>
                <a:lnTo>
                  <a:pt x="70953" y="340021"/>
                </a:lnTo>
                <a:lnTo>
                  <a:pt x="91441" y="297478"/>
                </a:lnTo>
                <a:lnTo>
                  <a:pt x="114170" y="257133"/>
                </a:lnTo>
                <a:lnTo>
                  <a:pt x="139025" y="219140"/>
                </a:lnTo>
                <a:lnTo>
                  <a:pt x="165890" y="183650"/>
                </a:lnTo>
                <a:lnTo>
                  <a:pt x="194650" y="150816"/>
                </a:lnTo>
                <a:lnTo>
                  <a:pt x="225189" y="120790"/>
                </a:lnTo>
                <a:lnTo>
                  <a:pt x="257392" y="93726"/>
                </a:lnTo>
                <a:lnTo>
                  <a:pt x="291142" y="69775"/>
                </a:lnTo>
                <a:lnTo>
                  <a:pt x="326325" y="49090"/>
                </a:lnTo>
                <a:lnTo>
                  <a:pt x="362825" y="31824"/>
                </a:lnTo>
                <a:lnTo>
                  <a:pt x="400527" y="18130"/>
                </a:lnTo>
                <a:lnTo>
                  <a:pt x="439314" y="8159"/>
                </a:lnTo>
                <a:lnTo>
                  <a:pt x="479071" y="2065"/>
                </a:lnTo>
                <a:lnTo>
                  <a:pt x="519684" y="0"/>
                </a:lnTo>
                <a:close/>
              </a:path>
            </a:pathLst>
          </a:custGeom>
          <a:ln w="57912">
            <a:solidFill>
              <a:srgbClr val="92D050"/>
            </a:solidFill>
          </a:ln>
        </p:spPr>
        <p:txBody>
          <a:bodyPr wrap="square" lIns="0" tIns="0" rIns="0" bIns="0" rtlCol="0"/>
          <a:lstStyle/>
          <a:p>
            <a:endParaRPr/>
          </a:p>
        </p:txBody>
      </p:sp>
      <p:sp>
        <p:nvSpPr>
          <p:cNvPr id="7" name="object 7"/>
          <p:cNvSpPr txBox="1"/>
          <p:nvPr/>
        </p:nvSpPr>
        <p:spPr>
          <a:xfrm>
            <a:off x="2653410" y="5804509"/>
            <a:ext cx="1990725" cy="330835"/>
          </a:xfrm>
          <a:prstGeom prst="rect">
            <a:avLst/>
          </a:prstGeom>
        </p:spPr>
        <p:txBody>
          <a:bodyPr vert="horz" wrap="square" lIns="0" tIns="0" rIns="0" bIns="0" rtlCol="0">
            <a:spAutoFit/>
          </a:bodyPr>
          <a:lstStyle/>
          <a:p>
            <a:pPr marL="12700">
              <a:lnSpc>
                <a:spcPct val="100000"/>
              </a:lnSpc>
            </a:pPr>
            <a:r>
              <a:rPr sz="2000" b="1" dirty="0">
                <a:solidFill>
                  <a:srgbClr val="92D050"/>
                </a:solidFill>
                <a:latin typeface="Calibri"/>
                <a:cs typeface="Calibri"/>
              </a:rPr>
              <a:t>E</a:t>
            </a:r>
            <a:r>
              <a:rPr sz="2000" b="1" spc="-10" dirty="0">
                <a:solidFill>
                  <a:srgbClr val="92D050"/>
                </a:solidFill>
                <a:latin typeface="Calibri"/>
                <a:cs typeface="Calibri"/>
              </a:rPr>
              <a:t>l</a:t>
            </a:r>
            <a:r>
              <a:rPr sz="2000" b="1" spc="-5" dirty="0">
                <a:solidFill>
                  <a:srgbClr val="92D050"/>
                </a:solidFill>
                <a:latin typeface="Calibri"/>
                <a:cs typeface="Calibri"/>
              </a:rPr>
              <a:t>ectri</a:t>
            </a:r>
            <a:r>
              <a:rPr sz="2000" b="1" dirty="0">
                <a:solidFill>
                  <a:srgbClr val="92D050"/>
                </a:solidFill>
                <a:latin typeface="Calibri"/>
                <a:cs typeface="Calibri"/>
              </a:rPr>
              <a:t>c</a:t>
            </a:r>
            <a:r>
              <a:rPr sz="2000" b="1" spc="-5" dirty="0">
                <a:solidFill>
                  <a:srgbClr val="92D050"/>
                </a:solidFill>
                <a:latin typeface="Calibri"/>
                <a:cs typeface="Calibri"/>
              </a:rPr>
              <a:t> </a:t>
            </a:r>
            <a:r>
              <a:rPr sz="2000" b="1" spc="-30" dirty="0">
                <a:solidFill>
                  <a:srgbClr val="92D050"/>
                </a:solidFill>
                <a:latin typeface="Calibri"/>
                <a:cs typeface="Calibri"/>
              </a:rPr>
              <a:t>g</a:t>
            </a:r>
            <a:r>
              <a:rPr sz="2000" b="1" spc="-5" dirty="0">
                <a:solidFill>
                  <a:srgbClr val="92D050"/>
                </a:solidFill>
                <a:latin typeface="Calibri"/>
                <a:cs typeface="Calibri"/>
              </a:rPr>
              <a:t>ene</a:t>
            </a:r>
            <a:r>
              <a:rPr sz="2000" b="1" spc="-50" dirty="0">
                <a:solidFill>
                  <a:srgbClr val="92D050"/>
                </a:solidFill>
                <a:latin typeface="Calibri"/>
                <a:cs typeface="Calibri"/>
              </a:rPr>
              <a:t>r</a:t>
            </a:r>
            <a:r>
              <a:rPr sz="2000" b="1" spc="-30" dirty="0">
                <a:solidFill>
                  <a:srgbClr val="92D050"/>
                </a:solidFill>
                <a:latin typeface="Calibri"/>
                <a:cs typeface="Calibri"/>
              </a:rPr>
              <a:t>a</a:t>
            </a:r>
            <a:r>
              <a:rPr sz="2000" b="1" dirty="0">
                <a:solidFill>
                  <a:srgbClr val="92D050"/>
                </a:solidFill>
                <a:latin typeface="Calibri"/>
                <a:cs typeface="Calibri"/>
              </a:rPr>
              <a:t>tion</a:t>
            </a:r>
            <a:endParaRPr sz="2000">
              <a:latin typeface="Calibri"/>
              <a:cs typeface="Calibri"/>
            </a:endParaRPr>
          </a:p>
        </p:txBody>
      </p:sp>
      <p:sp>
        <p:nvSpPr>
          <p:cNvPr id="8" name="object 8"/>
          <p:cNvSpPr/>
          <p:nvPr/>
        </p:nvSpPr>
        <p:spPr>
          <a:xfrm>
            <a:off x="3112770" y="5003291"/>
            <a:ext cx="488315" cy="770255"/>
          </a:xfrm>
          <a:custGeom>
            <a:avLst/>
            <a:gdLst/>
            <a:ahLst/>
            <a:cxnLst/>
            <a:rect l="l" t="t" r="r" b="b"/>
            <a:pathLst>
              <a:path w="488314" h="770254">
                <a:moveTo>
                  <a:pt x="188061" y="133857"/>
                </a:moveTo>
                <a:lnTo>
                  <a:pt x="53340" y="133857"/>
                </a:lnTo>
                <a:lnTo>
                  <a:pt x="381381" y="770204"/>
                </a:lnTo>
                <a:lnTo>
                  <a:pt x="487933" y="715302"/>
                </a:lnTo>
                <a:lnTo>
                  <a:pt x="188061" y="133857"/>
                </a:lnTo>
                <a:close/>
              </a:path>
              <a:path w="488314" h="770254">
                <a:moveTo>
                  <a:pt x="51562" y="0"/>
                </a:moveTo>
                <a:lnTo>
                  <a:pt x="0" y="161289"/>
                </a:lnTo>
                <a:lnTo>
                  <a:pt x="53340" y="133857"/>
                </a:lnTo>
                <a:lnTo>
                  <a:pt x="188061" y="133857"/>
                </a:lnTo>
                <a:lnTo>
                  <a:pt x="159766" y="78993"/>
                </a:lnTo>
                <a:lnTo>
                  <a:pt x="212979" y="51561"/>
                </a:lnTo>
                <a:lnTo>
                  <a:pt x="51562" y="0"/>
                </a:lnTo>
                <a:close/>
              </a:path>
            </a:pathLst>
          </a:custGeom>
          <a:solidFill>
            <a:srgbClr val="92D050"/>
          </a:solidFill>
        </p:spPr>
        <p:txBody>
          <a:bodyPr wrap="square" lIns="0" tIns="0" rIns="0" bIns="0" rtlCol="0"/>
          <a:lstStyle/>
          <a:p>
            <a:endParaRPr/>
          </a:p>
        </p:txBody>
      </p:sp>
      <p:sp>
        <p:nvSpPr>
          <p:cNvPr id="9" name="object 9"/>
          <p:cNvSpPr/>
          <p:nvPr/>
        </p:nvSpPr>
        <p:spPr>
          <a:xfrm>
            <a:off x="3112770" y="5003291"/>
            <a:ext cx="488315" cy="770255"/>
          </a:xfrm>
          <a:custGeom>
            <a:avLst/>
            <a:gdLst/>
            <a:ahLst/>
            <a:cxnLst/>
            <a:rect l="l" t="t" r="r" b="b"/>
            <a:pathLst>
              <a:path w="488314" h="770254">
                <a:moveTo>
                  <a:pt x="381381" y="770204"/>
                </a:moveTo>
                <a:lnTo>
                  <a:pt x="53340" y="133857"/>
                </a:lnTo>
                <a:lnTo>
                  <a:pt x="0" y="161289"/>
                </a:lnTo>
                <a:lnTo>
                  <a:pt x="51562" y="0"/>
                </a:lnTo>
                <a:lnTo>
                  <a:pt x="212979" y="51561"/>
                </a:lnTo>
                <a:lnTo>
                  <a:pt x="159766" y="78993"/>
                </a:lnTo>
                <a:lnTo>
                  <a:pt x="487933" y="715302"/>
                </a:lnTo>
                <a:lnTo>
                  <a:pt x="381381" y="770204"/>
                </a:lnTo>
                <a:close/>
              </a:path>
            </a:pathLst>
          </a:custGeom>
          <a:ln w="28575">
            <a:solidFill>
              <a:srgbClr val="92D050"/>
            </a:solidFill>
          </a:ln>
        </p:spPr>
        <p:txBody>
          <a:bodyPr wrap="square" lIns="0" tIns="0" rIns="0" bIns="0" rtlCol="0"/>
          <a:lstStyle/>
          <a:p>
            <a:endParaRPr/>
          </a:p>
        </p:txBody>
      </p:sp>
      <p:sp>
        <p:nvSpPr>
          <p:cNvPr id="10" name="object 10"/>
          <p:cNvSpPr/>
          <p:nvPr/>
        </p:nvSpPr>
        <p:spPr>
          <a:xfrm>
            <a:off x="2508504" y="3989832"/>
            <a:ext cx="1289685" cy="928369"/>
          </a:xfrm>
          <a:custGeom>
            <a:avLst/>
            <a:gdLst/>
            <a:ahLst/>
            <a:cxnLst/>
            <a:rect l="l" t="t" r="r" b="b"/>
            <a:pathLst>
              <a:path w="1289685" h="928370">
                <a:moveTo>
                  <a:pt x="0" y="464058"/>
                </a:moveTo>
                <a:lnTo>
                  <a:pt x="2366" y="424018"/>
                </a:lnTo>
                <a:lnTo>
                  <a:pt x="9337" y="384923"/>
                </a:lnTo>
                <a:lnTo>
                  <a:pt x="20718" y="346914"/>
                </a:lnTo>
                <a:lnTo>
                  <a:pt x="36317" y="310129"/>
                </a:lnTo>
                <a:lnTo>
                  <a:pt x="55939" y="274708"/>
                </a:lnTo>
                <a:lnTo>
                  <a:pt x="79390" y="240789"/>
                </a:lnTo>
                <a:lnTo>
                  <a:pt x="106477" y="208513"/>
                </a:lnTo>
                <a:lnTo>
                  <a:pt x="137007" y="178018"/>
                </a:lnTo>
                <a:lnTo>
                  <a:pt x="170786" y="149444"/>
                </a:lnTo>
                <a:lnTo>
                  <a:pt x="207619" y="122931"/>
                </a:lnTo>
                <a:lnTo>
                  <a:pt x="247314" y="98616"/>
                </a:lnTo>
                <a:lnTo>
                  <a:pt x="289677" y="76641"/>
                </a:lnTo>
                <a:lnTo>
                  <a:pt x="334514" y="57143"/>
                </a:lnTo>
                <a:lnTo>
                  <a:pt x="381632" y="40263"/>
                </a:lnTo>
                <a:lnTo>
                  <a:pt x="430837" y="26140"/>
                </a:lnTo>
                <a:lnTo>
                  <a:pt x="481935" y="14912"/>
                </a:lnTo>
                <a:lnTo>
                  <a:pt x="534732" y="6720"/>
                </a:lnTo>
                <a:lnTo>
                  <a:pt x="589036" y="1703"/>
                </a:lnTo>
                <a:lnTo>
                  <a:pt x="644651" y="0"/>
                </a:lnTo>
                <a:lnTo>
                  <a:pt x="700267" y="1703"/>
                </a:lnTo>
                <a:lnTo>
                  <a:pt x="754571" y="6720"/>
                </a:lnTo>
                <a:lnTo>
                  <a:pt x="807368" y="14912"/>
                </a:lnTo>
                <a:lnTo>
                  <a:pt x="858466" y="26140"/>
                </a:lnTo>
                <a:lnTo>
                  <a:pt x="907671" y="40263"/>
                </a:lnTo>
                <a:lnTo>
                  <a:pt x="954789" y="57143"/>
                </a:lnTo>
                <a:lnTo>
                  <a:pt x="999626" y="76641"/>
                </a:lnTo>
                <a:lnTo>
                  <a:pt x="1041989" y="98616"/>
                </a:lnTo>
                <a:lnTo>
                  <a:pt x="1081684" y="122931"/>
                </a:lnTo>
                <a:lnTo>
                  <a:pt x="1118517" y="149444"/>
                </a:lnTo>
                <a:lnTo>
                  <a:pt x="1152296" y="178018"/>
                </a:lnTo>
                <a:lnTo>
                  <a:pt x="1182826" y="208513"/>
                </a:lnTo>
                <a:lnTo>
                  <a:pt x="1209913" y="240789"/>
                </a:lnTo>
                <a:lnTo>
                  <a:pt x="1233364" y="274708"/>
                </a:lnTo>
                <a:lnTo>
                  <a:pt x="1252986" y="310129"/>
                </a:lnTo>
                <a:lnTo>
                  <a:pt x="1268585" y="346914"/>
                </a:lnTo>
                <a:lnTo>
                  <a:pt x="1279966" y="384923"/>
                </a:lnTo>
                <a:lnTo>
                  <a:pt x="1286937" y="424018"/>
                </a:lnTo>
                <a:lnTo>
                  <a:pt x="1289304" y="464058"/>
                </a:lnTo>
                <a:lnTo>
                  <a:pt x="1286937" y="504097"/>
                </a:lnTo>
                <a:lnTo>
                  <a:pt x="1279966" y="543192"/>
                </a:lnTo>
                <a:lnTo>
                  <a:pt x="1268585" y="581201"/>
                </a:lnTo>
                <a:lnTo>
                  <a:pt x="1252986" y="617986"/>
                </a:lnTo>
                <a:lnTo>
                  <a:pt x="1233364" y="653407"/>
                </a:lnTo>
                <a:lnTo>
                  <a:pt x="1209913" y="687326"/>
                </a:lnTo>
                <a:lnTo>
                  <a:pt x="1182826" y="719602"/>
                </a:lnTo>
                <a:lnTo>
                  <a:pt x="1152296" y="750097"/>
                </a:lnTo>
                <a:lnTo>
                  <a:pt x="1118517" y="778671"/>
                </a:lnTo>
                <a:lnTo>
                  <a:pt x="1081684" y="805184"/>
                </a:lnTo>
                <a:lnTo>
                  <a:pt x="1041989" y="829499"/>
                </a:lnTo>
                <a:lnTo>
                  <a:pt x="999626" y="851474"/>
                </a:lnTo>
                <a:lnTo>
                  <a:pt x="954789" y="870972"/>
                </a:lnTo>
                <a:lnTo>
                  <a:pt x="907671" y="887852"/>
                </a:lnTo>
                <a:lnTo>
                  <a:pt x="858466" y="901975"/>
                </a:lnTo>
                <a:lnTo>
                  <a:pt x="807368" y="913203"/>
                </a:lnTo>
                <a:lnTo>
                  <a:pt x="754571" y="921395"/>
                </a:lnTo>
                <a:lnTo>
                  <a:pt x="700267" y="926412"/>
                </a:lnTo>
                <a:lnTo>
                  <a:pt x="644651" y="928116"/>
                </a:lnTo>
                <a:lnTo>
                  <a:pt x="589036" y="926412"/>
                </a:lnTo>
                <a:lnTo>
                  <a:pt x="534732" y="921395"/>
                </a:lnTo>
                <a:lnTo>
                  <a:pt x="481935" y="913203"/>
                </a:lnTo>
                <a:lnTo>
                  <a:pt x="430837" y="901975"/>
                </a:lnTo>
                <a:lnTo>
                  <a:pt x="381632" y="887852"/>
                </a:lnTo>
                <a:lnTo>
                  <a:pt x="334514" y="870972"/>
                </a:lnTo>
                <a:lnTo>
                  <a:pt x="289677" y="851474"/>
                </a:lnTo>
                <a:lnTo>
                  <a:pt x="247314" y="829499"/>
                </a:lnTo>
                <a:lnTo>
                  <a:pt x="207619" y="805184"/>
                </a:lnTo>
                <a:lnTo>
                  <a:pt x="170786" y="778671"/>
                </a:lnTo>
                <a:lnTo>
                  <a:pt x="137007" y="750097"/>
                </a:lnTo>
                <a:lnTo>
                  <a:pt x="106477" y="719602"/>
                </a:lnTo>
                <a:lnTo>
                  <a:pt x="79390" y="687326"/>
                </a:lnTo>
                <a:lnTo>
                  <a:pt x="55939" y="653407"/>
                </a:lnTo>
                <a:lnTo>
                  <a:pt x="36317" y="617986"/>
                </a:lnTo>
                <a:lnTo>
                  <a:pt x="20718" y="581201"/>
                </a:lnTo>
                <a:lnTo>
                  <a:pt x="9337" y="543192"/>
                </a:lnTo>
                <a:lnTo>
                  <a:pt x="2366" y="504097"/>
                </a:lnTo>
                <a:lnTo>
                  <a:pt x="0" y="464058"/>
                </a:lnTo>
                <a:close/>
              </a:path>
            </a:pathLst>
          </a:custGeom>
          <a:ln w="57912">
            <a:solidFill>
              <a:srgbClr val="92D050"/>
            </a:solidFill>
          </a:ln>
        </p:spPr>
        <p:txBody>
          <a:bodyPr wrap="square" lIns="0" tIns="0" rIns="0" bIns="0" rtlCol="0"/>
          <a:lstStyle/>
          <a:p>
            <a:endParaRPr/>
          </a:p>
        </p:txBody>
      </p:sp>
      <p:sp>
        <p:nvSpPr>
          <p:cNvPr id="11" name="object 11"/>
          <p:cNvSpPr txBox="1"/>
          <p:nvPr/>
        </p:nvSpPr>
        <p:spPr>
          <a:xfrm>
            <a:off x="49784" y="5911494"/>
            <a:ext cx="2028189" cy="330835"/>
          </a:xfrm>
          <a:prstGeom prst="rect">
            <a:avLst/>
          </a:prstGeom>
        </p:spPr>
        <p:txBody>
          <a:bodyPr vert="horz" wrap="square" lIns="0" tIns="0" rIns="0" bIns="0" rtlCol="0">
            <a:spAutoFit/>
          </a:bodyPr>
          <a:lstStyle/>
          <a:p>
            <a:pPr marL="12700">
              <a:lnSpc>
                <a:spcPct val="100000"/>
              </a:lnSpc>
            </a:pPr>
            <a:r>
              <a:rPr sz="2000" b="1" dirty="0">
                <a:solidFill>
                  <a:srgbClr val="92D050"/>
                </a:solidFill>
                <a:latin typeface="Calibri"/>
                <a:cs typeface="Calibri"/>
              </a:rPr>
              <a:t>N</a:t>
            </a:r>
            <a:r>
              <a:rPr sz="2000" b="1" spc="-35" dirty="0">
                <a:solidFill>
                  <a:srgbClr val="92D050"/>
                </a:solidFill>
                <a:latin typeface="Calibri"/>
                <a:cs typeface="Calibri"/>
              </a:rPr>
              <a:t>a</a:t>
            </a:r>
            <a:r>
              <a:rPr sz="2000" b="1" dirty="0">
                <a:solidFill>
                  <a:srgbClr val="92D050"/>
                </a:solidFill>
                <a:latin typeface="Calibri"/>
                <a:cs typeface="Calibri"/>
              </a:rPr>
              <a:t>tu</a:t>
            </a:r>
            <a:r>
              <a:rPr sz="2000" b="1" spc="-55" dirty="0">
                <a:solidFill>
                  <a:srgbClr val="92D050"/>
                </a:solidFill>
                <a:latin typeface="Calibri"/>
                <a:cs typeface="Calibri"/>
              </a:rPr>
              <a:t>r</a:t>
            </a:r>
            <a:r>
              <a:rPr sz="2000" b="1" spc="-10" dirty="0">
                <a:solidFill>
                  <a:srgbClr val="92D050"/>
                </a:solidFill>
                <a:latin typeface="Calibri"/>
                <a:cs typeface="Calibri"/>
              </a:rPr>
              <a:t>a</a:t>
            </a:r>
            <a:r>
              <a:rPr sz="2000" b="1" dirty="0">
                <a:solidFill>
                  <a:srgbClr val="92D050"/>
                </a:solidFill>
                <a:latin typeface="Calibri"/>
                <a:cs typeface="Calibri"/>
              </a:rPr>
              <a:t>l</a:t>
            </a:r>
            <a:r>
              <a:rPr sz="2000" b="1" spc="-10" dirty="0">
                <a:solidFill>
                  <a:srgbClr val="92D050"/>
                </a:solidFill>
                <a:latin typeface="Calibri"/>
                <a:cs typeface="Calibri"/>
              </a:rPr>
              <a:t> Ga</a:t>
            </a:r>
            <a:r>
              <a:rPr sz="2000" b="1" dirty="0">
                <a:solidFill>
                  <a:srgbClr val="92D050"/>
                </a:solidFill>
                <a:latin typeface="Calibri"/>
                <a:cs typeface="Calibri"/>
              </a:rPr>
              <a:t>s </a:t>
            </a:r>
            <a:r>
              <a:rPr sz="2000" b="1" spc="-5" dirty="0">
                <a:solidFill>
                  <a:srgbClr val="92D050"/>
                </a:solidFill>
                <a:latin typeface="Calibri"/>
                <a:cs typeface="Calibri"/>
              </a:rPr>
              <a:t>e</a:t>
            </a:r>
            <a:r>
              <a:rPr sz="2000" b="1" spc="5" dirty="0">
                <a:solidFill>
                  <a:srgbClr val="92D050"/>
                </a:solidFill>
                <a:latin typeface="Calibri"/>
                <a:cs typeface="Calibri"/>
              </a:rPr>
              <a:t>n</a:t>
            </a:r>
            <a:r>
              <a:rPr sz="2000" b="1" spc="-5" dirty="0">
                <a:solidFill>
                  <a:srgbClr val="92D050"/>
                </a:solidFill>
                <a:latin typeface="Calibri"/>
                <a:cs typeface="Calibri"/>
              </a:rPr>
              <a:t>gine</a:t>
            </a:r>
            <a:endParaRPr sz="2000">
              <a:latin typeface="Calibri"/>
              <a:cs typeface="Calibri"/>
            </a:endParaRPr>
          </a:p>
        </p:txBody>
      </p:sp>
      <p:sp>
        <p:nvSpPr>
          <p:cNvPr id="12" name="object 12"/>
          <p:cNvSpPr/>
          <p:nvPr/>
        </p:nvSpPr>
        <p:spPr>
          <a:xfrm>
            <a:off x="465035" y="5397880"/>
            <a:ext cx="540385" cy="513080"/>
          </a:xfrm>
          <a:custGeom>
            <a:avLst/>
            <a:gdLst/>
            <a:ahLst/>
            <a:cxnLst/>
            <a:rect l="l" t="t" r="r" b="b"/>
            <a:pathLst>
              <a:path w="540385" h="513079">
                <a:moveTo>
                  <a:pt x="386372" y="0"/>
                </a:moveTo>
                <a:lnTo>
                  <a:pt x="423405" y="39878"/>
                </a:lnTo>
                <a:lnTo>
                  <a:pt x="0" y="433273"/>
                </a:lnTo>
                <a:lnTo>
                  <a:pt x="74066" y="512991"/>
                </a:lnTo>
                <a:lnTo>
                  <a:pt x="497459" y="119634"/>
                </a:lnTo>
                <a:lnTo>
                  <a:pt x="535957" y="119634"/>
                </a:lnTo>
                <a:lnTo>
                  <a:pt x="540143" y="5715"/>
                </a:lnTo>
                <a:lnTo>
                  <a:pt x="386372" y="0"/>
                </a:lnTo>
                <a:close/>
              </a:path>
              <a:path w="540385" h="513079">
                <a:moveTo>
                  <a:pt x="535957" y="119634"/>
                </a:moveTo>
                <a:lnTo>
                  <a:pt x="497459" y="119634"/>
                </a:lnTo>
                <a:lnTo>
                  <a:pt x="534492" y="159512"/>
                </a:lnTo>
                <a:lnTo>
                  <a:pt x="535957" y="119634"/>
                </a:lnTo>
                <a:close/>
              </a:path>
            </a:pathLst>
          </a:custGeom>
          <a:solidFill>
            <a:srgbClr val="92D050"/>
          </a:solidFill>
        </p:spPr>
        <p:txBody>
          <a:bodyPr wrap="square" lIns="0" tIns="0" rIns="0" bIns="0" rtlCol="0"/>
          <a:lstStyle/>
          <a:p>
            <a:endParaRPr/>
          </a:p>
        </p:txBody>
      </p:sp>
      <p:sp>
        <p:nvSpPr>
          <p:cNvPr id="13" name="object 13"/>
          <p:cNvSpPr/>
          <p:nvPr/>
        </p:nvSpPr>
        <p:spPr>
          <a:xfrm>
            <a:off x="465035" y="5397880"/>
            <a:ext cx="540385" cy="513080"/>
          </a:xfrm>
          <a:custGeom>
            <a:avLst/>
            <a:gdLst/>
            <a:ahLst/>
            <a:cxnLst/>
            <a:rect l="l" t="t" r="r" b="b"/>
            <a:pathLst>
              <a:path w="540385" h="513079">
                <a:moveTo>
                  <a:pt x="0" y="433273"/>
                </a:moveTo>
                <a:lnTo>
                  <a:pt x="423405" y="39878"/>
                </a:lnTo>
                <a:lnTo>
                  <a:pt x="386372" y="0"/>
                </a:lnTo>
                <a:lnTo>
                  <a:pt x="540143" y="5715"/>
                </a:lnTo>
                <a:lnTo>
                  <a:pt x="534492" y="159512"/>
                </a:lnTo>
                <a:lnTo>
                  <a:pt x="497459" y="119634"/>
                </a:lnTo>
                <a:lnTo>
                  <a:pt x="74066" y="512991"/>
                </a:lnTo>
                <a:lnTo>
                  <a:pt x="0" y="433273"/>
                </a:lnTo>
                <a:close/>
              </a:path>
            </a:pathLst>
          </a:custGeom>
          <a:ln w="28575">
            <a:solidFill>
              <a:srgbClr val="92D050"/>
            </a:solidFill>
          </a:ln>
        </p:spPr>
        <p:txBody>
          <a:bodyPr wrap="square" lIns="0" tIns="0" rIns="0" bIns="0" rtlCol="0"/>
          <a:lstStyle/>
          <a:p>
            <a:endParaRPr/>
          </a:p>
        </p:txBody>
      </p:sp>
      <p:sp>
        <p:nvSpPr>
          <p:cNvPr id="14" name="object 14"/>
          <p:cNvSpPr/>
          <p:nvPr/>
        </p:nvSpPr>
        <p:spPr>
          <a:xfrm>
            <a:off x="672578" y="3775709"/>
            <a:ext cx="1926589" cy="1802130"/>
          </a:xfrm>
          <a:custGeom>
            <a:avLst/>
            <a:gdLst/>
            <a:ahLst/>
            <a:cxnLst/>
            <a:rect l="l" t="t" r="r" b="b"/>
            <a:pathLst>
              <a:path w="1926589" h="1802129">
                <a:moveTo>
                  <a:pt x="133325" y="275589"/>
                </a:moveTo>
                <a:lnTo>
                  <a:pt x="159561" y="243021"/>
                </a:lnTo>
                <a:lnTo>
                  <a:pt x="187593" y="212491"/>
                </a:lnTo>
                <a:lnTo>
                  <a:pt x="217337" y="184002"/>
                </a:lnTo>
                <a:lnTo>
                  <a:pt x="248709" y="157555"/>
                </a:lnTo>
                <a:lnTo>
                  <a:pt x="281629" y="133151"/>
                </a:lnTo>
                <a:lnTo>
                  <a:pt x="316011" y="110792"/>
                </a:lnTo>
                <a:lnTo>
                  <a:pt x="351775" y="90480"/>
                </a:lnTo>
                <a:lnTo>
                  <a:pt x="388835" y="72215"/>
                </a:lnTo>
                <a:lnTo>
                  <a:pt x="427111" y="56000"/>
                </a:lnTo>
                <a:lnTo>
                  <a:pt x="466519" y="41835"/>
                </a:lnTo>
                <a:lnTo>
                  <a:pt x="506976" y="29723"/>
                </a:lnTo>
                <a:lnTo>
                  <a:pt x="548399" y="19665"/>
                </a:lnTo>
                <a:lnTo>
                  <a:pt x="590705" y="11662"/>
                </a:lnTo>
                <a:lnTo>
                  <a:pt x="633812" y="5715"/>
                </a:lnTo>
                <a:lnTo>
                  <a:pt x="677636" y="1828"/>
                </a:lnTo>
                <a:lnTo>
                  <a:pt x="722095" y="0"/>
                </a:lnTo>
                <a:lnTo>
                  <a:pt x="767106" y="233"/>
                </a:lnTo>
                <a:lnTo>
                  <a:pt x="812586" y="2529"/>
                </a:lnTo>
                <a:lnTo>
                  <a:pt x="858452" y="6889"/>
                </a:lnTo>
                <a:lnTo>
                  <a:pt x="904621" y="13315"/>
                </a:lnTo>
                <a:lnTo>
                  <a:pt x="951010" y="21808"/>
                </a:lnTo>
                <a:lnTo>
                  <a:pt x="997537" y="32370"/>
                </a:lnTo>
                <a:lnTo>
                  <a:pt x="1044118" y="45002"/>
                </a:lnTo>
                <a:lnTo>
                  <a:pt x="1090671" y="59705"/>
                </a:lnTo>
                <a:lnTo>
                  <a:pt x="1137113" y="76482"/>
                </a:lnTo>
                <a:lnTo>
                  <a:pt x="1183361" y="95334"/>
                </a:lnTo>
                <a:lnTo>
                  <a:pt x="1229332" y="116262"/>
                </a:lnTo>
                <a:lnTo>
                  <a:pt x="1274943" y="139267"/>
                </a:lnTo>
                <a:lnTo>
                  <a:pt x="1320111" y="164351"/>
                </a:lnTo>
                <a:lnTo>
                  <a:pt x="1364754" y="191516"/>
                </a:lnTo>
                <a:lnTo>
                  <a:pt x="1408788" y="220764"/>
                </a:lnTo>
                <a:lnTo>
                  <a:pt x="1452131" y="252094"/>
                </a:lnTo>
                <a:lnTo>
                  <a:pt x="1494202" y="285114"/>
                </a:lnTo>
                <a:lnTo>
                  <a:pt x="1534461" y="319373"/>
                </a:lnTo>
                <a:lnTo>
                  <a:pt x="1572886" y="354791"/>
                </a:lnTo>
                <a:lnTo>
                  <a:pt x="1609457" y="391288"/>
                </a:lnTo>
                <a:lnTo>
                  <a:pt x="1644152" y="428784"/>
                </a:lnTo>
                <a:lnTo>
                  <a:pt x="1676949" y="467199"/>
                </a:lnTo>
                <a:lnTo>
                  <a:pt x="1707827" y="506453"/>
                </a:lnTo>
                <a:lnTo>
                  <a:pt x="1736764" y="546467"/>
                </a:lnTo>
                <a:lnTo>
                  <a:pt x="1763739" y="587159"/>
                </a:lnTo>
                <a:lnTo>
                  <a:pt x="1788730" y="628449"/>
                </a:lnTo>
                <a:lnTo>
                  <a:pt x="1811716" y="670259"/>
                </a:lnTo>
                <a:lnTo>
                  <a:pt x="1832676" y="712507"/>
                </a:lnTo>
                <a:lnTo>
                  <a:pt x="1851588" y="755114"/>
                </a:lnTo>
                <a:lnTo>
                  <a:pt x="1868431" y="797999"/>
                </a:lnTo>
                <a:lnTo>
                  <a:pt x="1883182" y="841083"/>
                </a:lnTo>
                <a:lnTo>
                  <a:pt x="1895821" y="884285"/>
                </a:lnTo>
                <a:lnTo>
                  <a:pt x="1906327" y="927525"/>
                </a:lnTo>
                <a:lnTo>
                  <a:pt x="1914677" y="970724"/>
                </a:lnTo>
                <a:lnTo>
                  <a:pt x="1920850" y="1013800"/>
                </a:lnTo>
                <a:lnTo>
                  <a:pt x="1924825" y="1056675"/>
                </a:lnTo>
                <a:lnTo>
                  <a:pt x="1926581" y="1099268"/>
                </a:lnTo>
                <a:lnTo>
                  <a:pt x="1926095" y="1141500"/>
                </a:lnTo>
                <a:lnTo>
                  <a:pt x="1923347" y="1183288"/>
                </a:lnTo>
                <a:lnTo>
                  <a:pt x="1918314" y="1224555"/>
                </a:lnTo>
                <a:lnTo>
                  <a:pt x="1910976" y="1265220"/>
                </a:lnTo>
                <a:lnTo>
                  <a:pt x="1901311" y="1305202"/>
                </a:lnTo>
                <a:lnTo>
                  <a:pt x="1889298" y="1344422"/>
                </a:lnTo>
                <a:lnTo>
                  <a:pt x="1874915" y="1382800"/>
                </a:lnTo>
                <a:lnTo>
                  <a:pt x="1858140" y="1420255"/>
                </a:lnTo>
                <a:lnTo>
                  <a:pt x="1838952" y="1456708"/>
                </a:lnTo>
                <a:lnTo>
                  <a:pt x="1817331" y="1492078"/>
                </a:lnTo>
                <a:lnTo>
                  <a:pt x="1793253" y="1526285"/>
                </a:lnTo>
                <a:lnTo>
                  <a:pt x="1767015" y="1558858"/>
                </a:lnTo>
                <a:lnTo>
                  <a:pt x="1738983" y="1589391"/>
                </a:lnTo>
                <a:lnTo>
                  <a:pt x="1709239" y="1617883"/>
                </a:lnTo>
                <a:lnTo>
                  <a:pt x="1677866" y="1644333"/>
                </a:lnTo>
                <a:lnTo>
                  <a:pt x="1644947" y="1668740"/>
                </a:lnTo>
                <a:lnTo>
                  <a:pt x="1610565" y="1691101"/>
                </a:lnTo>
                <a:lnTo>
                  <a:pt x="1574802" y="1711416"/>
                </a:lnTo>
                <a:lnTo>
                  <a:pt x="1537742" y="1729683"/>
                </a:lnTo>
                <a:lnTo>
                  <a:pt x="1499467" y="1745901"/>
                </a:lnTo>
                <a:lnTo>
                  <a:pt x="1460061" y="1760067"/>
                </a:lnTo>
                <a:lnTo>
                  <a:pt x="1419605" y="1772181"/>
                </a:lnTo>
                <a:lnTo>
                  <a:pt x="1378183" y="1782240"/>
                </a:lnTo>
                <a:lnTo>
                  <a:pt x="1335878" y="1790245"/>
                </a:lnTo>
                <a:lnTo>
                  <a:pt x="1292773" y="1796192"/>
                </a:lnTo>
                <a:lnTo>
                  <a:pt x="1248950" y="1800080"/>
                </a:lnTo>
                <a:lnTo>
                  <a:pt x="1204492" y="1801909"/>
                </a:lnTo>
                <a:lnTo>
                  <a:pt x="1159482" y="1801676"/>
                </a:lnTo>
                <a:lnTo>
                  <a:pt x="1114004" y="1799380"/>
                </a:lnTo>
                <a:lnTo>
                  <a:pt x="1068139" y="1795019"/>
                </a:lnTo>
                <a:lnTo>
                  <a:pt x="1021970" y="1788593"/>
                </a:lnTo>
                <a:lnTo>
                  <a:pt x="975582" y="1780099"/>
                </a:lnTo>
                <a:lnTo>
                  <a:pt x="929055" y="1769536"/>
                </a:lnTo>
                <a:lnTo>
                  <a:pt x="882474" y="1756902"/>
                </a:lnTo>
                <a:lnTo>
                  <a:pt x="835921" y="1742196"/>
                </a:lnTo>
                <a:lnTo>
                  <a:pt x="789478" y="1725417"/>
                </a:lnTo>
                <a:lnTo>
                  <a:pt x="743230" y="1706563"/>
                </a:lnTo>
                <a:lnTo>
                  <a:pt x="697258" y="1685633"/>
                </a:lnTo>
                <a:lnTo>
                  <a:pt x="651645" y="1662624"/>
                </a:lnTo>
                <a:lnTo>
                  <a:pt x="606475" y="1637536"/>
                </a:lnTo>
                <a:lnTo>
                  <a:pt x="561830" y="1610367"/>
                </a:lnTo>
                <a:lnTo>
                  <a:pt x="517793" y="1581116"/>
                </a:lnTo>
                <a:lnTo>
                  <a:pt x="474447" y="1549780"/>
                </a:lnTo>
                <a:lnTo>
                  <a:pt x="432373" y="1516761"/>
                </a:lnTo>
                <a:lnTo>
                  <a:pt x="392111" y="1482502"/>
                </a:lnTo>
                <a:lnTo>
                  <a:pt x="353683" y="1447084"/>
                </a:lnTo>
                <a:lnTo>
                  <a:pt x="317110" y="1410587"/>
                </a:lnTo>
                <a:lnTo>
                  <a:pt x="282415" y="1373091"/>
                </a:lnTo>
                <a:lnTo>
                  <a:pt x="249617" y="1334676"/>
                </a:lnTo>
                <a:lnTo>
                  <a:pt x="218739" y="1295422"/>
                </a:lnTo>
                <a:lnTo>
                  <a:pt x="189801" y="1255408"/>
                </a:lnTo>
                <a:lnTo>
                  <a:pt x="162827" y="1214716"/>
                </a:lnTo>
                <a:lnTo>
                  <a:pt x="137836" y="1173426"/>
                </a:lnTo>
                <a:lnTo>
                  <a:pt x="114850" y="1131616"/>
                </a:lnTo>
                <a:lnTo>
                  <a:pt x="93891" y="1089368"/>
                </a:lnTo>
                <a:lnTo>
                  <a:pt x="74981" y="1046761"/>
                </a:lnTo>
                <a:lnTo>
                  <a:pt x="58140" y="1003876"/>
                </a:lnTo>
                <a:lnTo>
                  <a:pt x="43389" y="960792"/>
                </a:lnTo>
                <a:lnTo>
                  <a:pt x="30752" y="917590"/>
                </a:lnTo>
                <a:lnTo>
                  <a:pt x="20248" y="874350"/>
                </a:lnTo>
                <a:lnTo>
                  <a:pt x="11899" y="831151"/>
                </a:lnTo>
                <a:lnTo>
                  <a:pt x="5727" y="788075"/>
                </a:lnTo>
                <a:lnTo>
                  <a:pt x="1754" y="745200"/>
                </a:lnTo>
                <a:lnTo>
                  <a:pt x="0" y="702607"/>
                </a:lnTo>
                <a:lnTo>
                  <a:pt x="486" y="660375"/>
                </a:lnTo>
                <a:lnTo>
                  <a:pt x="3236" y="618587"/>
                </a:lnTo>
                <a:lnTo>
                  <a:pt x="8269" y="577320"/>
                </a:lnTo>
                <a:lnTo>
                  <a:pt x="15607" y="536655"/>
                </a:lnTo>
                <a:lnTo>
                  <a:pt x="25273" y="496673"/>
                </a:lnTo>
                <a:lnTo>
                  <a:pt x="37286" y="457453"/>
                </a:lnTo>
                <a:lnTo>
                  <a:pt x="51669" y="419075"/>
                </a:lnTo>
                <a:lnTo>
                  <a:pt x="68443" y="381620"/>
                </a:lnTo>
                <a:lnTo>
                  <a:pt x="87629" y="345167"/>
                </a:lnTo>
                <a:lnTo>
                  <a:pt x="109249" y="309797"/>
                </a:lnTo>
                <a:lnTo>
                  <a:pt x="133325" y="275589"/>
                </a:lnTo>
                <a:close/>
              </a:path>
            </a:pathLst>
          </a:custGeom>
          <a:ln w="57150">
            <a:solidFill>
              <a:srgbClr val="92D050"/>
            </a:solidFill>
          </a:ln>
        </p:spPr>
        <p:txBody>
          <a:bodyPr wrap="square" lIns="0" tIns="0" rIns="0" bIns="0" rtlCol="0"/>
          <a:lstStyle/>
          <a:p>
            <a:endParaRPr/>
          </a:p>
        </p:txBody>
      </p:sp>
      <p:sp>
        <p:nvSpPr>
          <p:cNvPr id="15" name="object 15"/>
          <p:cNvSpPr/>
          <p:nvPr/>
        </p:nvSpPr>
        <p:spPr>
          <a:xfrm>
            <a:off x="2161032" y="2654807"/>
            <a:ext cx="1039494" cy="1373505"/>
          </a:xfrm>
          <a:custGeom>
            <a:avLst/>
            <a:gdLst/>
            <a:ahLst/>
            <a:cxnLst/>
            <a:rect l="l" t="t" r="r" b="b"/>
            <a:pathLst>
              <a:path w="1039494" h="1373504">
                <a:moveTo>
                  <a:pt x="519684" y="0"/>
                </a:moveTo>
                <a:lnTo>
                  <a:pt x="560297" y="2065"/>
                </a:lnTo>
                <a:lnTo>
                  <a:pt x="600056" y="8159"/>
                </a:lnTo>
                <a:lnTo>
                  <a:pt x="638844" y="18130"/>
                </a:lnTo>
                <a:lnTo>
                  <a:pt x="676546" y="31824"/>
                </a:lnTo>
                <a:lnTo>
                  <a:pt x="713047" y="49090"/>
                </a:lnTo>
                <a:lnTo>
                  <a:pt x="748230" y="69775"/>
                </a:lnTo>
                <a:lnTo>
                  <a:pt x="781981" y="93725"/>
                </a:lnTo>
                <a:lnTo>
                  <a:pt x="814183" y="120790"/>
                </a:lnTo>
                <a:lnTo>
                  <a:pt x="844722" y="150816"/>
                </a:lnTo>
                <a:lnTo>
                  <a:pt x="873482" y="183650"/>
                </a:lnTo>
                <a:lnTo>
                  <a:pt x="900346" y="219140"/>
                </a:lnTo>
                <a:lnTo>
                  <a:pt x="925201" y="257133"/>
                </a:lnTo>
                <a:lnTo>
                  <a:pt x="947929" y="297478"/>
                </a:lnTo>
                <a:lnTo>
                  <a:pt x="968417" y="340021"/>
                </a:lnTo>
                <a:lnTo>
                  <a:pt x="986547" y="384610"/>
                </a:lnTo>
                <a:lnTo>
                  <a:pt x="1002205" y="431092"/>
                </a:lnTo>
                <a:lnTo>
                  <a:pt x="1015276" y="479314"/>
                </a:lnTo>
                <a:lnTo>
                  <a:pt x="1025643" y="529125"/>
                </a:lnTo>
                <a:lnTo>
                  <a:pt x="1033191" y="580372"/>
                </a:lnTo>
                <a:lnTo>
                  <a:pt x="1037804" y="632901"/>
                </a:lnTo>
                <a:lnTo>
                  <a:pt x="1039368" y="686562"/>
                </a:lnTo>
                <a:lnTo>
                  <a:pt x="1037804" y="740222"/>
                </a:lnTo>
                <a:lnTo>
                  <a:pt x="1033191" y="792751"/>
                </a:lnTo>
                <a:lnTo>
                  <a:pt x="1025643" y="843998"/>
                </a:lnTo>
                <a:lnTo>
                  <a:pt x="1015276" y="893809"/>
                </a:lnTo>
                <a:lnTo>
                  <a:pt x="1002205" y="942031"/>
                </a:lnTo>
                <a:lnTo>
                  <a:pt x="986547" y="988513"/>
                </a:lnTo>
                <a:lnTo>
                  <a:pt x="968417" y="1033102"/>
                </a:lnTo>
                <a:lnTo>
                  <a:pt x="947929" y="1075645"/>
                </a:lnTo>
                <a:lnTo>
                  <a:pt x="925201" y="1115990"/>
                </a:lnTo>
                <a:lnTo>
                  <a:pt x="900346" y="1153983"/>
                </a:lnTo>
                <a:lnTo>
                  <a:pt x="873482" y="1189473"/>
                </a:lnTo>
                <a:lnTo>
                  <a:pt x="844722" y="1222307"/>
                </a:lnTo>
                <a:lnTo>
                  <a:pt x="814183" y="1252333"/>
                </a:lnTo>
                <a:lnTo>
                  <a:pt x="781981" y="1279397"/>
                </a:lnTo>
                <a:lnTo>
                  <a:pt x="748230" y="1303348"/>
                </a:lnTo>
                <a:lnTo>
                  <a:pt x="713047" y="1324033"/>
                </a:lnTo>
                <a:lnTo>
                  <a:pt x="676546" y="1341299"/>
                </a:lnTo>
                <a:lnTo>
                  <a:pt x="638844" y="1354993"/>
                </a:lnTo>
                <a:lnTo>
                  <a:pt x="600056" y="1364964"/>
                </a:lnTo>
                <a:lnTo>
                  <a:pt x="560297" y="1371058"/>
                </a:lnTo>
                <a:lnTo>
                  <a:pt x="519684" y="1373123"/>
                </a:lnTo>
                <a:lnTo>
                  <a:pt x="479070" y="1371058"/>
                </a:lnTo>
                <a:lnTo>
                  <a:pt x="439311" y="1364964"/>
                </a:lnTo>
                <a:lnTo>
                  <a:pt x="400523" y="1354993"/>
                </a:lnTo>
                <a:lnTo>
                  <a:pt x="362821" y="1341299"/>
                </a:lnTo>
                <a:lnTo>
                  <a:pt x="326320" y="1324033"/>
                </a:lnTo>
                <a:lnTo>
                  <a:pt x="291137" y="1303348"/>
                </a:lnTo>
                <a:lnTo>
                  <a:pt x="257386" y="1279397"/>
                </a:lnTo>
                <a:lnTo>
                  <a:pt x="225184" y="1252333"/>
                </a:lnTo>
                <a:lnTo>
                  <a:pt x="194645" y="1222307"/>
                </a:lnTo>
                <a:lnTo>
                  <a:pt x="165885" y="1189473"/>
                </a:lnTo>
                <a:lnTo>
                  <a:pt x="139021" y="1153983"/>
                </a:lnTo>
                <a:lnTo>
                  <a:pt x="114166" y="1115990"/>
                </a:lnTo>
                <a:lnTo>
                  <a:pt x="91438" y="1075645"/>
                </a:lnTo>
                <a:lnTo>
                  <a:pt x="70950" y="1033102"/>
                </a:lnTo>
                <a:lnTo>
                  <a:pt x="52820" y="988513"/>
                </a:lnTo>
                <a:lnTo>
                  <a:pt x="37162" y="942031"/>
                </a:lnTo>
                <a:lnTo>
                  <a:pt x="24091" y="893809"/>
                </a:lnTo>
                <a:lnTo>
                  <a:pt x="13724" y="843998"/>
                </a:lnTo>
                <a:lnTo>
                  <a:pt x="6176" y="792751"/>
                </a:lnTo>
                <a:lnTo>
                  <a:pt x="1563" y="740222"/>
                </a:lnTo>
                <a:lnTo>
                  <a:pt x="0" y="686562"/>
                </a:lnTo>
                <a:lnTo>
                  <a:pt x="1563" y="632901"/>
                </a:lnTo>
                <a:lnTo>
                  <a:pt x="6176" y="580372"/>
                </a:lnTo>
                <a:lnTo>
                  <a:pt x="13724" y="529125"/>
                </a:lnTo>
                <a:lnTo>
                  <a:pt x="24091" y="479314"/>
                </a:lnTo>
                <a:lnTo>
                  <a:pt x="37162" y="431092"/>
                </a:lnTo>
                <a:lnTo>
                  <a:pt x="52820" y="384610"/>
                </a:lnTo>
                <a:lnTo>
                  <a:pt x="70950" y="340021"/>
                </a:lnTo>
                <a:lnTo>
                  <a:pt x="91438" y="297478"/>
                </a:lnTo>
                <a:lnTo>
                  <a:pt x="114166" y="257133"/>
                </a:lnTo>
                <a:lnTo>
                  <a:pt x="139021" y="219140"/>
                </a:lnTo>
                <a:lnTo>
                  <a:pt x="165885" y="183650"/>
                </a:lnTo>
                <a:lnTo>
                  <a:pt x="194645" y="150816"/>
                </a:lnTo>
                <a:lnTo>
                  <a:pt x="225184" y="120790"/>
                </a:lnTo>
                <a:lnTo>
                  <a:pt x="257386" y="93726"/>
                </a:lnTo>
                <a:lnTo>
                  <a:pt x="291137" y="69775"/>
                </a:lnTo>
                <a:lnTo>
                  <a:pt x="326320" y="49090"/>
                </a:lnTo>
                <a:lnTo>
                  <a:pt x="362821" y="31824"/>
                </a:lnTo>
                <a:lnTo>
                  <a:pt x="400523" y="18130"/>
                </a:lnTo>
                <a:lnTo>
                  <a:pt x="439311" y="8159"/>
                </a:lnTo>
                <a:lnTo>
                  <a:pt x="479070" y="2065"/>
                </a:lnTo>
                <a:lnTo>
                  <a:pt x="519684" y="0"/>
                </a:lnTo>
                <a:close/>
              </a:path>
            </a:pathLst>
          </a:custGeom>
          <a:ln w="57912">
            <a:solidFill>
              <a:srgbClr val="92D050"/>
            </a:solidFill>
          </a:ln>
        </p:spPr>
        <p:txBody>
          <a:bodyPr wrap="square" lIns="0" tIns="0" rIns="0" bIns="0" rtlCol="0"/>
          <a:lstStyle/>
          <a:p>
            <a:endParaRPr/>
          </a:p>
        </p:txBody>
      </p:sp>
      <p:sp>
        <p:nvSpPr>
          <p:cNvPr id="16" name="object 16"/>
          <p:cNvSpPr/>
          <p:nvPr/>
        </p:nvSpPr>
        <p:spPr>
          <a:xfrm>
            <a:off x="2654680" y="2061464"/>
            <a:ext cx="862330" cy="541020"/>
          </a:xfrm>
          <a:custGeom>
            <a:avLst/>
            <a:gdLst/>
            <a:ahLst/>
            <a:cxnLst/>
            <a:rect l="l" t="t" r="r" b="b"/>
            <a:pathLst>
              <a:path w="862329" h="541019">
                <a:moveTo>
                  <a:pt x="690118" y="0"/>
                </a:moveTo>
                <a:lnTo>
                  <a:pt x="719455" y="56641"/>
                </a:lnTo>
                <a:lnTo>
                  <a:pt x="0" y="427609"/>
                </a:lnTo>
                <a:lnTo>
                  <a:pt x="58546" y="540893"/>
                </a:lnTo>
                <a:lnTo>
                  <a:pt x="777874" y="169925"/>
                </a:lnTo>
                <a:lnTo>
                  <a:pt x="825183" y="169925"/>
                </a:lnTo>
                <a:lnTo>
                  <a:pt x="861948" y="54863"/>
                </a:lnTo>
                <a:lnTo>
                  <a:pt x="690118" y="0"/>
                </a:lnTo>
                <a:close/>
              </a:path>
              <a:path w="862329" h="541019">
                <a:moveTo>
                  <a:pt x="825183" y="169925"/>
                </a:moveTo>
                <a:lnTo>
                  <a:pt x="777874" y="169925"/>
                </a:lnTo>
                <a:lnTo>
                  <a:pt x="807084" y="226568"/>
                </a:lnTo>
                <a:lnTo>
                  <a:pt x="825183" y="169925"/>
                </a:lnTo>
                <a:close/>
              </a:path>
            </a:pathLst>
          </a:custGeom>
          <a:solidFill>
            <a:srgbClr val="92D050"/>
          </a:solidFill>
        </p:spPr>
        <p:txBody>
          <a:bodyPr wrap="square" lIns="0" tIns="0" rIns="0" bIns="0" rtlCol="0"/>
          <a:lstStyle/>
          <a:p>
            <a:endParaRPr/>
          </a:p>
        </p:txBody>
      </p:sp>
      <p:sp>
        <p:nvSpPr>
          <p:cNvPr id="17" name="object 17"/>
          <p:cNvSpPr/>
          <p:nvPr/>
        </p:nvSpPr>
        <p:spPr>
          <a:xfrm>
            <a:off x="2654680" y="2061464"/>
            <a:ext cx="862330" cy="541020"/>
          </a:xfrm>
          <a:custGeom>
            <a:avLst/>
            <a:gdLst/>
            <a:ahLst/>
            <a:cxnLst/>
            <a:rect l="l" t="t" r="r" b="b"/>
            <a:pathLst>
              <a:path w="862329" h="541019">
                <a:moveTo>
                  <a:pt x="0" y="427609"/>
                </a:moveTo>
                <a:lnTo>
                  <a:pt x="719455" y="56641"/>
                </a:lnTo>
                <a:lnTo>
                  <a:pt x="690118" y="0"/>
                </a:lnTo>
                <a:lnTo>
                  <a:pt x="861948" y="54863"/>
                </a:lnTo>
                <a:lnTo>
                  <a:pt x="807084" y="226568"/>
                </a:lnTo>
                <a:lnTo>
                  <a:pt x="777874" y="169925"/>
                </a:lnTo>
                <a:lnTo>
                  <a:pt x="58546" y="540893"/>
                </a:lnTo>
                <a:lnTo>
                  <a:pt x="0" y="427609"/>
                </a:lnTo>
                <a:close/>
              </a:path>
            </a:pathLst>
          </a:custGeom>
          <a:ln w="28575">
            <a:solidFill>
              <a:srgbClr val="92D050"/>
            </a:solidFill>
          </a:ln>
        </p:spPr>
        <p:txBody>
          <a:bodyPr wrap="square" lIns="0" tIns="0" rIns="0" bIns="0" rtlCol="0"/>
          <a:lstStyle/>
          <a:p>
            <a:endParaRPr/>
          </a:p>
        </p:txBody>
      </p:sp>
      <p:sp>
        <p:nvSpPr>
          <p:cNvPr id="18" name="object 18"/>
          <p:cNvSpPr txBox="1"/>
          <p:nvPr/>
        </p:nvSpPr>
        <p:spPr>
          <a:xfrm>
            <a:off x="109829" y="762761"/>
            <a:ext cx="9530715" cy="1285240"/>
          </a:xfrm>
          <a:prstGeom prst="rect">
            <a:avLst/>
          </a:prstGeom>
        </p:spPr>
        <p:txBody>
          <a:bodyPr vert="horz" wrap="square" lIns="0" tIns="0" rIns="0" bIns="0" rtlCol="0">
            <a:spAutoFit/>
          </a:bodyPr>
          <a:lstStyle/>
          <a:p>
            <a:pPr marL="355600" marR="5080"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5" dirty="0">
                <a:latin typeface="Calibri"/>
                <a:cs typeface="Calibri"/>
              </a:rPr>
              <a:t>mai</a:t>
            </a:r>
            <a:r>
              <a:rPr sz="2000" b="1" dirty="0">
                <a:latin typeface="Calibri"/>
                <a:cs typeface="Calibri"/>
              </a:rPr>
              <a:t>n</a:t>
            </a:r>
            <a:r>
              <a:rPr sz="2000" b="1" spc="-15" dirty="0">
                <a:latin typeface="Calibri"/>
                <a:cs typeface="Calibri"/>
              </a:rPr>
              <a:t> </a:t>
            </a:r>
            <a:r>
              <a:rPr sz="2000" b="1" spc="-30" dirty="0">
                <a:latin typeface="Calibri"/>
                <a:cs typeface="Calibri"/>
              </a:rPr>
              <a:t>g</a:t>
            </a:r>
            <a:r>
              <a:rPr sz="2000" b="1" dirty="0">
                <a:latin typeface="Calibri"/>
                <a:cs typeface="Calibri"/>
              </a:rPr>
              <a:t>oal of</a:t>
            </a:r>
            <a:r>
              <a:rPr sz="2000" b="1" spc="-10" dirty="0">
                <a:latin typeface="Calibri"/>
                <a:cs typeface="Calibri"/>
              </a:rPr>
              <a:t> </a:t>
            </a:r>
            <a:r>
              <a:rPr sz="2000" b="1" dirty="0">
                <a:latin typeface="Calibri"/>
                <a:cs typeface="Calibri"/>
              </a:rPr>
              <a:t>the</a:t>
            </a:r>
            <a:r>
              <a:rPr sz="2000" b="1" spc="-5" dirty="0">
                <a:latin typeface="Calibri"/>
                <a:cs typeface="Calibri"/>
              </a:rPr>
              <a:t> P</a:t>
            </a:r>
            <a:r>
              <a:rPr sz="2000" b="1" spc="-3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a:t>
            </a:r>
            <a:r>
              <a:rPr sz="2000" b="1" spc="-15" dirty="0">
                <a:latin typeface="Calibri"/>
                <a:cs typeface="Calibri"/>
              </a:rPr>
              <a:t> </a:t>
            </a:r>
            <a:r>
              <a:rPr sz="2000" b="1" dirty="0">
                <a:latin typeface="Calibri"/>
                <a:cs typeface="Calibri"/>
              </a:rPr>
              <a:t>is the</a:t>
            </a:r>
            <a:r>
              <a:rPr sz="2000" b="1" spc="-25" dirty="0">
                <a:latin typeface="Calibri"/>
                <a:cs typeface="Calibri"/>
              </a:rPr>
              <a:t> </a:t>
            </a:r>
            <a:r>
              <a:rPr sz="2000" b="1" dirty="0">
                <a:latin typeface="Calibri"/>
                <a:cs typeface="Calibri"/>
              </a:rPr>
              <a:t>d</a:t>
            </a:r>
            <a:r>
              <a:rPr sz="2000" b="1" spc="-10" dirty="0">
                <a:latin typeface="Calibri"/>
                <a:cs typeface="Calibri"/>
              </a:rPr>
              <a:t>e</a:t>
            </a:r>
            <a:r>
              <a:rPr sz="2000" b="1" spc="-25" dirty="0">
                <a:latin typeface="Calibri"/>
                <a:cs typeface="Calibri"/>
              </a:rPr>
              <a:t>v</a:t>
            </a:r>
            <a:r>
              <a:rPr sz="2000" b="1" spc="-5" dirty="0">
                <a:latin typeface="Calibri"/>
                <a:cs typeface="Calibri"/>
              </a:rPr>
              <a:t>elop</a:t>
            </a:r>
            <a:r>
              <a:rPr sz="2000" b="1" spc="10" dirty="0">
                <a:latin typeface="Calibri"/>
                <a:cs typeface="Calibri"/>
              </a:rPr>
              <a:t>m</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a</a:t>
            </a:r>
            <a:r>
              <a:rPr sz="2000" b="1" spc="-10" dirty="0">
                <a:latin typeface="Calibri"/>
                <a:cs typeface="Calibri"/>
              </a:rPr>
              <a:t> </a:t>
            </a:r>
            <a:r>
              <a:rPr sz="2000" b="1" dirty="0">
                <a:latin typeface="Calibri"/>
                <a:cs typeface="Calibri"/>
              </a:rPr>
              <a:t>n</a:t>
            </a:r>
            <a:r>
              <a:rPr sz="2000" b="1" spc="-15" dirty="0">
                <a:latin typeface="Calibri"/>
                <a:cs typeface="Calibri"/>
              </a:rPr>
              <a:t>e</a:t>
            </a:r>
            <a:r>
              <a:rPr sz="2000" b="1" dirty="0">
                <a:latin typeface="Calibri"/>
                <a:cs typeface="Calibri"/>
              </a:rPr>
              <a:t>w</a:t>
            </a:r>
            <a:r>
              <a:rPr sz="2000" b="1" spc="-15" dirty="0">
                <a:latin typeface="Calibri"/>
                <a:cs typeface="Calibri"/>
              </a:rPr>
              <a:t> </a:t>
            </a:r>
            <a:r>
              <a:rPr sz="2000" b="1" dirty="0">
                <a:latin typeface="Calibri"/>
                <a:cs typeface="Calibri"/>
              </a:rPr>
              <a:t>po</a:t>
            </a:r>
            <a:r>
              <a:rPr sz="2000" b="1" spc="-15" dirty="0">
                <a:latin typeface="Calibri"/>
                <a:cs typeface="Calibri"/>
              </a:rPr>
              <a:t>w</a:t>
            </a:r>
            <a:r>
              <a:rPr sz="2000" b="1" spc="-5" dirty="0">
                <a:latin typeface="Calibri"/>
                <a:cs typeface="Calibri"/>
              </a:rPr>
              <a:t>ert</a:t>
            </a:r>
            <a:r>
              <a:rPr sz="2000" b="1" spc="-55" dirty="0">
                <a:latin typeface="Calibri"/>
                <a:cs typeface="Calibri"/>
              </a:rPr>
              <a:t>r</a:t>
            </a:r>
            <a:r>
              <a:rPr sz="2000" b="1" dirty="0">
                <a:latin typeface="Calibri"/>
                <a:cs typeface="Calibri"/>
              </a:rPr>
              <a:t>a</a:t>
            </a:r>
            <a:r>
              <a:rPr sz="2000" b="1" spc="-10" dirty="0">
                <a:latin typeface="Calibri"/>
                <a:cs typeface="Calibri"/>
              </a:rPr>
              <a:t>i</a:t>
            </a:r>
            <a:r>
              <a:rPr sz="2000" b="1" dirty="0">
                <a:latin typeface="Calibri"/>
                <a:cs typeface="Calibri"/>
              </a:rPr>
              <a:t>n </a:t>
            </a:r>
            <a:r>
              <a:rPr sz="2000" b="1" spc="-15" dirty="0">
                <a:latin typeface="Calibri"/>
                <a:cs typeface="Calibri"/>
              </a:rPr>
              <a:t>c</a:t>
            </a:r>
            <a:r>
              <a:rPr sz="2000" b="1" dirty="0">
                <a:latin typeface="Calibri"/>
                <a:cs typeface="Calibri"/>
              </a:rPr>
              <a:t>on</a:t>
            </a:r>
            <a:r>
              <a:rPr sz="2000" b="1" spc="5" dirty="0">
                <a:latin typeface="Calibri"/>
                <a:cs typeface="Calibri"/>
              </a:rPr>
              <a:t>c</a:t>
            </a:r>
            <a:r>
              <a:rPr sz="2000" b="1" spc="-5" dirty="0">
                <a:latin typeface="Calibri"/>
                <a:cs typeface="Calibri"/>
              </a:rPr>
              <a:t>e</a:t>
            </a:r>
            <a:r>
              <a:rPr sz="2000" b="1" spc="-10" dirty="0">
                <a:latin typeface="Calibri"/>
                <a:cs typeface="Calibri"/>
              </a:rPr>
              <a:t>p</a:t>
            </a:r>
            <a:r>
              <a:rPr sz="2000" b="1" dirty="0">
                <a:latin typeface="Calibri"/>
                <a:cs typeface="Calibri"/>
              </a:rPr>
              <a:t>t</a:t>
            </a:r>
            <a:r>
              <a:rPr sz="2000" b="1" spc="-20" dirty="0">
                <a:latin typeface="Calibri"/>
                <a:cs typeface="Calibri"/>
              </a:rPr>
              <a:t> </a:t>
            </a:r>
            <a:r>
              <a:rPr sz="2000" b="1" dirty="0">
                <a:latin typeface="Calibri"/>
                <a:cs typeface="Calibri"/>
              </a:rPr>
              <a:t>based</a:t>
            </a:r>
            <a:r>
              <a:rPr sz="2000" b="1" spc="-5" dirty="0">
                <a:latin typeface="Calibri"/>
                <a:cs typeface="Calibri"/>
              </a:rPr>
              <a:t> </a:t>
            </a:r>
            <a:r>
              <a:rPr sz="2000" b="1" dirty="0">
                <a:latin typeface="Calibri"/>
                <a:cs typeface="Calibri"/>
              </a:rPr>
              <a:t>on the</a:t>
            </a:r>
            <a:r>
              <a:rPr sz="2000" b="1" spc="-5" dirty="0">
                <a:latin typeface="Calibri"/>
                <a:cs typeface="Calibri"/>
              </a:rPr>
              <a:t> </a:t>
            </a:r>
            <a:r>
              <a:rPr sz="2000" b="1" dirty="0">
                <a:latin typeface="Calibri"/>
                <a:cs typeface="Calibri"/>
              </a:rPr>
              <a:t>i</a:t>
            </a:r>
            <a:r>
              <a:rPr sz="2000" b="1" spc="-30" dirty="0">
                <a:latin typeface="Calibri"/>
                <a:cs typeface="Calibri"/>
              </a:rPr>
              <a:t>n</a:t>
            </a:r>
            <a:r>
              <a:rPr sz="2000" b="1" spc="-25" dirty="0">
                <a:latin typeface="Calibri"/>
                <a:cs typeface="Calibri"/>
              </a:rPr>
              <a:t>t</a:t>
            </a:r>
            <a:r>
              <a:rPr sz="2000" b="1" spc="-5" dirty="0">
                <a:latin typeface="Calibri"/>
                <a:cs typeface="Calibri"/>
              </a:rPr>
              <a:t>eg</a:t>
            </a:r>
            <a:r>
              <a:rPr sz="2000" b="1" spc="-55" dirty="0">
                <a:latin typeface="Calibri"/>
                <a:cs typeface="Calibri"/>
              </a:rPr>
              <a:t>r</a:t>
            </a:r>
            <a:r>
              <a:rPr sz="2000" b="1" spc="-30" dirty="0">
                <a:latin typeface="Calibri"/>
                <a:cs typeface="Calibri"/>
              </a:rPr>
              <a:t>a</a:t>
            </a:r>
            <a:r>
              <a:rPr sz="2000" b="1" dirty="0">
                <a:latin typeface="Calibri"/>
                <a:cs typeface="Calibri"/>
              </a:rPr>
              <a:t>tion</a:t>
            </a:r>
            <a:r>
              <a:rPr sz="2000" b="1" spc="-20" dirty="0">
                <a:latin typeface="Calibri"/>
                <a:cs typeface="Calibri"/>
              </a:rPr>
              <a:t> </a:t>
            </a:r>
            <a:r>
              <a:rPr sz="2000" b="1" dirty="0">
                <a:latin typeface="Calibri"/>
                <a:cs typeface="Calibri"/>
              </a:rPr>
              <a:t>of:</a:t>
            </a:r>
            <a:endParaRPr sz="2000">
              <a:latin typeface="Calibri"/>
              <a:cs typeface="Calibri"/>
            </a:endParaRPr>
          </a:p>
          <a:p>
            <a:pPr marL="2342515">
              <a:lnSpc>
                <a:spcPct val="100000"/>
              </a:lnSpc>
              <a:spcBef>
                <a:spcPts val="430"/>
              </a:spcBef>
            </a:pPr>
            <a:r>
              <a:rPr sz="2000" b="1" dirty="0">
                <a:solidFill>
                  <a:srgbClr val="92D050"/>
                </a:solidFill>
                <a:latin typeface="Calibri"/>
                <a:cs typeface="Calibri"/>
              </a:rPr>
              <a:t>Ene</a:t>
            </a:r>
            <a:r>
              <a:rPr sz="2000" b="1" spc="-25" dirty="0">
                <a:solidFill>
                  <a:srgbClr val="92D050"/>
                </a:solidFill>
                <a:latin typeface="Calibri"/>
                <a:cs typeface="Calibri"/>
              </a:rPr>
              <a:t>r</a:t>
            </a:r>
            <a:r>
              <a:rPr sz="2000" b="1" spc="-5" dirty="0">
                <a:solidFill>
                  <a:srgbClr val="92D050"/>
                </a:solidFill>
                <a:latin typeface="Calibri"/>
                <a:cs typeface="Calibri"/>
              </a:rPr>
              <a:t>g</a:t>
            </a:r>
            <a:r>
              <a:rPr sz="2000" b="1" dirty="0">
                <a:solidFill>
                  <a:srgbClr val="92D050"/>
                </a:solidFill>
                <a:latin typeface="Calibri"/>
                <a:cs typeface="Calibri"/>
              </a:rPr>
              <a:t>y </a:t>
            </a:r>
            <a:r>
              <a:rPr sz="2000" b="1" spc="-25" dirty="0">
                <a:solidFill>
                  <a:srgbClr val="92D050"/>
                </a:solidFill>
                <a:latin typeface="Calibri"/>
                <a:cs typeface="Calibri"/>
              </a:rPr>
              <a:t>r</a:t>
            </a:r>
            <a:r>
              <a:rPr sz="2000" b="1" spc="-5" dirty="0">
                <a:solidFill>
                  <a:srgbClr val="92D050"/>
                </a:solidFill>
                <a:latin typeface="Calibri"/>
                <a:cs typeface="Calibri"/>
              </a:rPr>
              <a:t>eco</a:t>
            </a:r>
            <a:r>
              <a:rPr sz="2000" b="1" spc="-25" dirty="0">
                <a:solidFill>
                  <a:srgbClr val="92D050"/>
                </a:solidFill>
                <a:latin typeface="Calibri"/>
                <a:cs typeface="Calibri"/>
              </a:rPr>
              <a:t>v</a:t>
            </a:r>
            <a:r>
              <a:rPr sz="2000" b="1" spc="-5" dirty="0">
                <a:solidFill>
                  <a:srgbClr val="92D050"/>
                </a:solidFill>
                <a:latin typeface="Calibri"/>
                <a:cs typeface="Calibri"/>
              </a:rPr>
              <a:t>e</a:t>
            </a:r>
            <a:r>
              <a:rPr sz="2000" b="1" spc="10" dirty="0">
                <a:solidFill>
                  <a:srgbClr val="92D050"/>
                </a:solidFill>
                <a:latin typeface="Calibri"/>
                <a:cs typeface="Calibri"/>
              </a:rPr>
              <a:t>r</a:t>
            </a:r>
            <a:r>
              <a:rPr sz="2000" b="1" dirty="0">
                <a:solidFill>
                  <a:srgbClr val="92D050"/>
                </a:solidFill>
                <a:latin typeface="Calibri"/>
                <a:cs typeface="Calibri"/>
              </a:rPr>
              <a:t>y</a:t>
            </a:r>
            <a:r>
              <a:rPr sz="2000" b="1" spc="15" dirty="0">
                <a:solidFill>
                  <a:srgbClr val="92D050"/>
                </a:solidFill>
                <a:latin typeface="Calibri"/>
                <a:cs typeface="Calibri"/>
              </a:rPr>
              <a:t> </a:t>
            </a:r>
            <a:r>
              <a:rPr sz="2000" b="1" dirty="0">
                <a:solidFill>
                  <a:srgbClr val="92D050"/>
                </a:solidFill>
                <a:latin typeface="Calibri"/>
                <a:cs typeface="Calibri"/>
              </a:rPr>
              <a:t>and</a:t>
            </a:r>
            <a:r>
              <a:rPr sz="2000" b="1" spc="-5" dirty="0">
                <a:solidFill>
                  <a:srgbClr val="92D050"/>
                </a:solidFill>
                <a:latin typeface="Calibri"/>
                <a:cs typeface="Calibri"/>
              </a:rPr>
              <a:t> </a:t>
            </a:r>
            <a:r>
              <a:rPr sz="2000" b="1" spc="-20" dirty="0">
                <a:solidFill>
                  <a:srgbClr val="92D050"/>
                </a:solidFill>
                <a:latin typeface="Calibri"/>
                <a:cs typeface="Calibri"/>
              </a:rPr>
              <a:t>st</a:t>
            </a:r>
            <a:r>
              <a:rPr sz="2000" b="1" dirty="0">
                <a:solidFill>
                  <a:srgbClr val="92D050"/>
                </a:solidFill>
                <a:latin typeface="Calibri"/>
                <a:cs typeface="Calibri"/>
              </a:rPr>
              <a:t>o</a:t>
            </a:r>
            <a:r>
              <a:rPr sz="2000" b="1" spc="-45" dirty="0">
                <a:solidFill>
                  <a:srgbClr val="92D050"/>
                </a:solidFill>
                <a:latin typeface="Calibri"/>
                <a:cs typeface="Calibri"/>
              </a:rPr>
              <a:t>r</a:t>
            </a:r>
            <a:r>
              <a:rPr sz="2000" b="1" dirty="0">
                <a:solidFill>
                  <a:srgbClr val="92D050"/>
                </a:solidFill>
                <a:latin typeface="Calibri"/>
                <a:cs typeface="Calibri"/>
              </a:rPr>
              <a:t>a</a:t>
            </a:r>
            <a:r>
              <a:rPr sz="2000" b="1" spc="-30" dirty="0">
                <a:solidFill>
                  <a:srgbClr val="92D050"/>
                </a:solidFill>
                <a:latin typeface="Calibri"/>
                <a:cs typeface="Calibri"/>
              </a:rPr>
              <a:t>g</a:t>
            </a:r>
            <a:r>
              <a:rPr sz="2000" b="1" dirty="0">
                <a:solidFill>
                  <a:srgbClr val="92D050"/>
                </a:solidFill>
                <a:latin typeface="Calibri"/>
                <a:cs typeface="Calibri"/>
              </a:rPr>
              <a:t>e</a:t>
            </a:r>
            <a:endParaRPr sz="2000">
              <a:latin typeface="Calibri"/>
              <a:cs typeface="Calibri"/>
            </a:endParaRPr>
          </a:p>
          <a:p>
            <a:pPr marL="72390" algn="ctr">
              <a:lnSpc>
                <a:spcPct val="100000"/>
              </a:lnSpc>
              <a:spcBef>
                <a:spcPts val="80"/>
              </a:spcBef>
            </a:pPr>
            <a:r>
              <a:rPr sz="2000" b="1" spc="-25" dirty="0">
                <a:solidFill>
                  <a:srgbClr val="92D050"/>
                </a:solidFill>
                <a:latin typeface="Calibri"/>
                <a:cs typeface="Calibri"/>
              </a:rPr>
              <a:t>S</a:t>
            </a:r>
            <a:r>
              <a:rPr sz="2000" b="1" spc="-15" dirty="0">
                <a:solidFill>
                  <a:srgbClr val="92D050"/>
                </a:solidFill>
                <a:latin typeface="Calibri"/>
                <a:cs typeface="Calibri"/>
              </a:rPr>
              <a:t>y</a:t>
            </a:r>
            <a:r>
              <a:rPr sz="2000" b="1" spc="-20" dirty="0">
                <a:solidFill>
                  <a:srgbClr val="92D050"/>
                </a:solidFill>
                <a:latin typeface="Calibri"/>
                <a:cs typeface="Calibri"/>
              </a:rPr>
              <a:t>s</a:t>
            </a:r>
            <a:r>
              <a:rPr sz="2000" b="1" spc="-25" dirty="0">
                <a:solidFill>
                  <a:srgbClr val="92D050"/>
                </a:solidFill>
                <a:latin typeface="Calibri"/>
                <a:cs typeface="Calibri"/>
              </a:rPr>
              <a:t>t</a:t>
            </a:r>
            <a:r>
              <a:rPr sz="2000" b="1" spc="-5" dirty="0">
                <a:solidFill>
                  <a:srgbClr val="92D050"/>
                </a:solidFill>
                <a:latin typeface="Calibri"/>
                <a:cs typeface="Calibri"/>
              </a:rPr>
              <a:t>e</a:t>
            </a:r>
            <a:r>
              <a:rPr sz="2000" b="1" spc="5" dirty="0">
                <a:solidFill>
                  <a:srgbClr val="92D050"/>
                </a:solidFill>
                <a:latin typeface="Calibri"/>
                <a:cs typeface="Calibri"/>
              </a:rPr>
              <a:t>m</a:t>
            </a:r>
            <a:r>
              <a:rPr sz="2000" b="1" spc="-25" dirty="0">
                <a:solidFill>
                  <a:srgbClr val="92D050"/>
                </a:solidFill>
                <a:latin typeface="Calibri"/>
                <a:cs typeface="Calibri"/>
              </a:rPr>
              <a:t> </a:t>
            </a:r>
            <a:r>
              <a:rPr sz="2000" b="1" spc="-15" dirty="0">
                <a:solidFill>
                  <a:srgbClr val="92D050"/>
                </a:solidFill>
                <a:latin typeface="Calibri"/>
                <a:cs typeface="Calibri"/>
              </a:rPr>
              <a:t>c</a:t>
            </a:r>
            <a:r>
              <a:rPr sz="2000" b="1" dirty="0">
                <a:solidFill>
                  <a:srgbClr val="92D050"/>
                </a:solidFill>
                <a:latin typeface="Calibri"/>
                <a:cs typeface="Calibri"/>
              </a:rPr>
              <a:t>o</a:t>
            </a:r>
            <a:r>
              <a:rPr sz="2000" b="1" spc="-20" dirty="0">
                <a:solidFill>
                  <a:srgbClr val="92D050"/>
                </a:solidFill>
                <a:latin typeface="Calibri"/>
                <a:cs typeface="Calibri"/>
              </a:rPr>
              <a:t>n</a:t>
            </a:r>
            <a:r>
              <a:rPr sz="2000" b="1" dirty="0">
                <a:solidFill>
                  <a:srgbClr val="92D050"/>
                </a:solidFill>
                <a:latin typeface="Calibri"/>
                <a:cs typeface="Calibri"/>
              </a:rPr>
              <a:t>t</a:t>
            </a:r>
            <a:r>
              <a:rPr sz="2000" b="1" spc="-30" dirty="0">
                <a:solidFill>
                  <a:srgbClr val="92D050"/>
                </a:solidFill>
                <a:latin typeface="Calibri"/>
                <a:cs typeface="Calibri"/>
              </a:rPr>
              <a:t>r</a:t>
            </a:r>
            <a:r>
              <a:rPr sz="2000" b="1" dirty="0">
                <a:solidFill>
                  <a:srgbClr val="92D050"/>
                </a:solidFill>
                <a:latin typeface="Calibri"/>
                <a:cs typeface="Calibri"/>
              </a:rPr>
              <a:t>ol</a:t>
            </a:r>
            <a:r>
              <a:rPr sz="2000" b="1" spc="-25" dirty="0">
                <a:solidFill>
                  <a:srgbClr val="92D050"/>
                </a:solidFill>
                <a:latin typeface="Calibri"/>
                <a:cs typeface="Calibri"/>
              </a:rPr>
              <a:t> </a:t>
            </a:r>
            <a:r>
              <a:rPr sz="2000" b="1" spc="-20" dirty="0">
                <a:solidFill>
                  <a:srgbClr val="92D050"/>
                </a:solidFill>
                <a:latin typeface="Calibri"/>
                <a:cs typeface="Calibri"/>
              </a:rPr>
              <a:t>s</a:t>
            </a:r>
            <a:r>
              <a:rPr sz="2000" b="1" dirty="0">
                <a:solidFill>
                  <a:srgbClr val="92D050"/>
                </a:solidFill>
                <a:latin typeface="Calibri"/>
                <a:cs typeface="Calibri"/>
              </a:rPr>
              <a:t>t</a:t>
            </a:r>
            <a:r>
              <a:rPr sz="2000" b="1" spc="-55" dirty="0">
                <a:solidFill>
                  <a:srgbClr val="92D050"/>
                </a:solidFill>
                <a:latin typeface="Calibri"/>
                <a:cs typeface="Calibri"/>
              </a:rPr>
              <a:t>r</a:t>
            </a:r>
            <a:r>
              <a:rPr sz="2000" b="1" spc="-35" dirty="0">
                <a:solidFill>
                  <a:srgbClr val="92D050"/>
                </a:solidFill>
                <a:latin typeface="Calibri"/>
                <a:cs typeface="Calibri"/>
              </a:rPr>
              <a:t>a</a:t>
            </a:r>
            <a:r>
              <a:rPr sz="2000" b="1" spc="-25" dirty="0">
                <a:solidFill>
                  <a:srgbClr val="92D050"/>
                </a:solidFill>
                <a:latin typeface="Calibri"/>
                <a:cs typeface="Calibri"/>
              </a:rPr>
              <a:t>t</a:t>
            </a:r>
            <a:r>
              <a:rPr sz="2000" b="1" spc="-5" dirty="0">
                <a:solidFill>
                  <a:srgbClr val="92D050"/>
                </a:solidFill>
                <a:latin typeface="Calibri"/>
                <a:cs typeface="Calibri"/>
              </a:rPr>
              <a:t>egi</a:t>
            </a:r>
            <a:r>
              <a:rPr sz="2000" b="1" spc="-10" dirty="0">
                <a:solidFill>
                  <a:srgbClr val="92D050"/>
                </a:solidFill>
                <a:latin typeface="Calibri"/>
                <a:cs typeface="Calibri"/>
              </a:rPr>
              <a:t>e</a:t>
            </a:r>
            <a:r>
              <a:rPr sz="2000" b="1" dirty="0">
                <a:solidFill>
                  <a:srgbClr val="92D050"/>
                </a:solidFill>
                <a:latin typeface="Calibri"/>
                <a:cs typeface="Calibri"/>
              </a:rPr>
              <a:t>s</a:t>
            </a:r>
            <a:endParaRPr sz="20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19" name="object 19"/>
          <p:cNvSpPr txBox="1"/>
          <p:nvPr/>
        </p:nvSpPr>
        <p:spPr>
          <a:xfrm>
            <a:off x="6052820" y="3005327"/>
            <a:ext cx="3632200" cy="2287905"/>
          </a:xfrm>
          <a:prstGeom prst="rect">
            <a:avLst/>
          </a:prstGeom>
        </p:spPr>
        <p:txBody>
          <a:bodyPr vert="horz" wrap="square" lIns="0" tIns="0" rIns="0" bIns="0" rtlCol="0">
            <a:spAutoFit/>
          </a:bodyPr>
          <a:lstStyle/>
          <a:p>
            <a:pPr marL="12700">
              <a:lnSpc>
                <a:spcPct val="100000"/>
              </a:lnSpc>
            </a:pPr>
            <a:r>
              <a:rPr sz="9600" b="1" dirty="0">
                <a:solidFill>
                  <a:srgbClr val="F86E48"/>
                </a:solidFill>
                <a:latin typeface="Cambria"/>
                <a:cs typeface="Cambria"/>
              </a:rPr>
              <a:t>η</a:t>
            </a:r>
            <a:r>
              <a:rPr sz="9600" b="1" spc="790" dirty="0">
                <a:solidFill>
                  <a:srgbClr val="F86E48"/>
                </a:solidFill>
                <a:latin typeface="Cambria"/>
                <a:cs typeface="Cambria"/>
              </a:rPr>
              <a:t> </a:t>
            </a:r>
            <a:r>
              <a:rPr sz="9600" b="1" dirty="0">
                <a:solidFill>
                  <a:srgbClr val="F86E48"/>
                </a:solidFill>
                <a:latin typeface="Sakkal Majalla"/>
                <a:cs typeface="Sakkal Majalla"/>
              </a:rPr>
              <a:t>&gt;</a:t>
            </a:r>
            <a:r>
              <a:rPr sz="9600" b="1" spc="-5" dirty="0">
                <a:solidFill>
                  <a:srgbClr val="F86E48"/>
                </a:solidFill>
                <a:latin typeface="Sakkal Majalla"/>
                <a:cs typeface="Sakkal Majalla"/>
              </a:rPr>
              <a:t> </a:t>
            </a:r>
            <a:r>
              <a:rPr sz="9600" b="1" spc="-10" dirty="0">
                <a:solidFill>
                  <a:srgbClr val="F86E48"/>
                </a:solidFill>
                <a:latin typeface="Sakkal Majalla"/>
                <a:cs typeface="Sakkal Majalla"/>
              </a:rPr>
              <a:t>5</a:t>
            </a:r>
            <a:r>
              <a:rPr sz="9600" b="1" dirty="0">
                <a:solidFill>
                  <a:srgbClr val="F86E48"/>
                </a:solidFill>
                <a:latin typeface="Sakkal Majalla"/>
                <a:cs typeface="Sakkal Majalla"/>
              </a:rPr>
              <a:t>0 %</a:t>
            </a:r>
            <a:endParaRPr sz="9600">
              <a:latin typeface="Sakkal Majalla"/>
              <a:cs typeface="Sakkal Majalla"/>
            </a:endParaRPr>
          </a:p>
          <a:p>
            <a:pPr marL="1320800">
              <a:lnSpc>
                <a:spcPct val="100000"/>
              </a:lnSpc>
              <a:spcBef>
                <a:spcPts val="3890"/>
              </a:spcBef>
            </a:pPr>
            <a:r>
              <a:rPr sz="2000" b="1" spc="-60" dirty="0">
                <a:latin typeface="Calibri"/>
                <a:cs typeface="Calibri"/>
              </a:rPr>
              <a:t>A</a:t>
            </a:r>
            <a:r>
              <a:rPr sz="2000" b="1" dirty="0">
                <a:latin typeface="Calibri"/>
                <a:cs typeface="Calibri"/>
              </a:rPr>
              <a:t>t </a:t>
            </a:r>
            <a:r>
              <a:rPr sz="2000" b="1" spc="-30" dirty="0">
                <a:latin typeface="Calibri"/>
                <a:cs typeface="Calibri"/>
              </a:rPr>
              <a:t>v</a:t>
            </a:r>
            <a:r>
              <a:rPr sz="2000" b="1" spc="-5" dirty="0">
                <a:latin typeface="Calibri"/>
                <a:cs typeface="Calibri"/>
              </a:rPr>
              <a:t>e</a:t>
            </a:r>
            <a:r>
              <a:rPr sz="2000" b="1" spc="5" dirty="0">
                <a:latin typeface="Calibri"/>
                <a:cs typeface="Calibri"/>
              </a:rPr>
              <a:t>h</a:t>
            </a:r>
            <a:r>
              <a:rPr sz="2000" b="1" dirty="0">
                <a:latin typeface="Calibri"/>
                <a:cs typeface="Calibri"/>
              </a:rPr>
              <a:t>icle</a:t>
            </a:r>
            <a:r>
              <a:rPr sz="2000" b="1" spc="-5" dirty="0">
                <a:latin typeface="Calibri"/>
                <a:cs typeface="Calibri"/>
              </a:rPr>
              <a:t> </a:t>
            </a:r>
            <a:r>
              <a:rPr sz="2000" b="1" dirty="0">
                <a:latin typeface="Calibri"/>
                <a:cs typeface="Calibri"/>
              </a:rPr>
              <a:t>l</a:t>
            </a:r>
            <a:r>
              <a:rPr sz="2000" b="1" spc="-15" dirty="0">
                <a:latin typeface="Calibri"/>
                <a:cs typeface="Calibri"/>
              </a:rPr>
              <a:t>e</a:t>
            </a:r>
            <a:r>
              <a:rPr sz="2000" b="1" spc="-25" dirty="0">
                <a:latin typeface="Calibri"/>
                <a:cs typeface="Calibri"/>
              </a:rPr>
              <a:t>v</a:t>
            </a:r>
            <a:r>
              <a:rPr sz="2000" b="1" spc="-5" dirty="0">
                <a:latin typeface="Calibri"/>
                <a:cs typeface="Calibri"/>
              </a:rPr>
              <a:t>el</a:t>
            </a:r>
            <a:endParaRPr sz="20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dirty="0"/>
              <a:t>Con</a:t>
            </a:r>
            <a:r>
              <a:rPr spc="5" dirty="0"/>
              <a:t>c</a:t>
            </a:r>
            <a:r>
              <a:rPr spc="-5" dirty="0"/>
              <a:t>ep</a:t>
            </a:r>
            <a:r>
              <a:rPr dirty="0"/>
              <a:t>t</a:t>
            </a:r>
            <a:r>
              <a:rPr spc="-30" dirty="0"/>
              <a:t> </a:t>
            </a:r>
            <a:r>
              <a:rPr spc="5" dirty="0"/>
              <a:t>and</a:t>
            </a:r>
            <a:r>
              <a:rPr spc="-40" dirty="0"/>
              <a:t> </a:t>
            </a:r>
            <a:r>
              <a:rPr dirty="0"/>
              <a:t>obj</a:t>
            </a:r>
            <a:r>
              <a:rPr spc="-15" dirty="0"/>
              <a:t>e</a:t>
            </a:r>
            <a:r>
              <a:rPr spc="-5" dirty="0"/>
              <a:t>ctives</a:t>
            </a:r>
          </a:p>
        </p:txBody>
      </p:sp>
      <p:sp>
        <p:nvSpPr>
          <p:cNvPr id="11" name="object 11"/>
          <p:cNvSpPr txBox="1"/>
          <p:nvPr/>
        </p:nvSpPr>
        <p:spPr>
          <a:xfrm>
            <a:off x="34848" y="6116446"/>
            <a:ext cx="9638030" cy="661035"/>
          </a:xfrm>
          <a:prstGeom prst="rect">
            <a:avLst/>
          </a:prstGeom>
        </p:spPr>
        <p:txBody>
          <a:bodyPr vert="horz" wrap="square" lIns="0" tIns="0" rIns="0" bIns="0" rtlCol="0">
            <a:spAutoFit/>
          </a:bodyPr>
          <a:lstStyle/>
          <a:p>
            <a:pPr marL="12700">
              <a:lnSpc>
                <a:spcPts val="2125"/>
              </a:lnSpc>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430" dirty="0">
                <a:solidFill>
                  <a:srgbClr val="ACACEB"/>
                </a:solidFill>
                <a:latin typeface="Sakkal Majalla"/>
                <a:cs typeface="Sakkal Majalla"/>
              </a:rPr>
              <a:t>n</a:t>
            </a:r>
            <a:r>
              <a:rPr sz="3000" b="1" spc="-1800" baseline="2777" dirty="0">
                <a:latin typeface="Calibri"/>
                <a:cs typeface="Calibri"/>
              </a:rPr>
              <a:t>m</a:t>
            </a:r>
            <a:r>
              <a:rPr sz="2000" dirty="0">
                <a:solidFill>
                  <a:srgbClr val="ACACEB"/>
                </a:solidFill>
                <a:latin typeface="Sakkal Majalla"/>
                <a:cs typeface="Sakkal Majalla"/>
              </a:rPr>
              <a:t>a</a:t>
            </a:r>
            <a:r>
              <a:rPr sz="2000" spc="105" dirty="0">
                <a:solidFill>
                  <a:srgbClr val="ACACEB"/>
                </a:solidFill>
                <a:latin typeface="Sakkal Majalla"/>
                <a:cs typeface="Sakkal Majalla"/>
              </a:rPr>
              <a:t>l</a:t>
            </a:r>
            <a:r>
              <a:rPr sz="3000" b="1" spc="-1380" baseline="2777" dirty="0">
                <a:latin typeface="Calibri"/>
                <a:cs typeface="Calibri"/>
              </a:rPr>
              <a:t>o</a:t>
            </a:r>
            <a:r>
              <a:rPr sz="2000" dirty="0">
                <a:solidFill>
                  <a:srgbClr val="ACACEB"/>
                </a:solidFill>
                <a:latin typeface="Sakkal Majalla"/>
                <a:cs typeface="Sakkal Majalla"/>
              </a:rPr>
              <a:t>C</a:t>
            </a:r>
            <a:r>
              <a:rPr sz="2000" spc="-775" dirty="0">
                <a:solidFill>
                  <a:srgbClr val="ACACEB"/>
                </a:solidFill>
                <a:latin typeface="Sakkal Majalla"/>
                <a:cs typeface="Sakkal Majalla"/>
              </a:rPr>
              <a:t>o</a:t>
            </a:r>
            <a:r>
              <a:rPr sz="3000" b="1" spc="-457" baseline="2777" dirty="0">
                <a:latin typeface="Calibri"/>
                <a:cs typeface="Calibri"/>
              </a:rPr>
              <a:t>d</a:t>
            </a:r>
            <a:r>
              <a:rPr sz="2000" spc="-515" dirty="0">
                <a:solidFill>
                  <a:srgbClr val="ACACEB"/>
                </a:solidFill>
                <a:latin typeface="Sakkal Majalla"/>
                <a:cs typeface="Sakkal Majalla"/>
              </a:rPr>
              <a:t>n</a:t>
            </a:r>
            <a:r>
              <a:rPr sz="3000" b="1" spc="-742" baseline="2777" dirty="0">
                <a:latin typeface="Calibri"/>
                <a:cs typeface="Calibri"/>
              </a:rPr>
              <a:t>e</a:t>
            </a:r>
            <a:r>
              <a:rPr sz="2000" spc="-5" dirty="0">
                <a:solidFill>
                  <a:srgbClr val="ACACEB"/>
                </a:solidFill>
                <a:latin typeface="Sakkal Majalla"/>
                <a:cs typeface="Sakkal Majalla"/>
              </a:rPr>
              <a:t>f</a:t>
            </a:r>
            <a:r>
              <a:rPr sz="2000" spc="-680" dirty="0">
                <a:solidFill>
                  <a:srgbClr val="ACACEB"/>
                </a:solidFill>
                <a:latin typeface="Sakkal Majalla"/>
                <a:cs typeface="Sakkal Majalla"/>
              </a:rPr>
              <a:t>e</a:t>
            </a:r>
            <a:r>
              <a:rPr sz="3000" b="1" baseline="2777" dirty="0">
                <a:latin typeface="Calibri"/>
                <a:cs typeface="Calibri"/>
              </a:rPr>
              <a:t>l</a:t>
            </a:r>
            <a:r>
              <a:rPr sz="3000" b="1" spc="-922" baseline="2777" dirty="0">
                <a:latin typeface="Calibri"/>
                <a:cs typeface="Calibri"/>
              </a:rPr>
              <a:t>s</a:t>
            </a:r>
            <a:r>
              <a:rPr sz="2000" spc="-5" dirty="0">
                <a:solidFill>
                  <a:srgbClr val="ACACEB"/>
                </a:solidFill>
                <a:latin typeface="Sakkal Majalla"/>
                <a:cs typeface="Sakkal Majalla"/>
              </a:rPr>
              <a:t>r</a:t>
            </a:r>
            <a:r>
              <a:rPr sz="2000" spc="-610" dirty="0">
                <a:solidFill>
                  <a:srgbClr val="ACACEB"/>
                </a:solidFill>
                <a:latin typeface="Sakkal Majalla"/>
                <a:cs typeface="Sakkal Majalla"/>
              </a:rPr>
              <a:t>e</a:t>
            </a:r>
            <a:r>
              <a:rPr sz="3000" b="1" spc="89" baseline="2777" dirty="0">
                <a:latin typeface="Calibri"/>
                <a:cs typeface="Calibri"/>
              </a:rPr>
              <a:t>.</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tomobi</a:t>
            </a:r>
            <a:r>
              <a:rPr sz="2000" spc="-5" dirty="0">
                <a:solidFill>
                  <a:srgbClr val="ACACEB"/>
                </a:solidFill>
                <a:latin typeface="Sakkal Majalla"/>
                <a:cs typeface="Sakkal Majalla"/>
              </a:rPr>
              <a:t>l</a:t>
            </a:r>
            <a:r>
              <a:rPr sz="2000" dirty="0">
                <a:solidFill>
                  <a:srgbClr val="ACACEB"/>
                </a:solidFill>
                <a:latin typeface="Sakkal Majalla"/>
                <a:cs typeface="Sakkal Majalla"/>
              </a:rPr>
              <a:t>e</a:t>
            </a:r>
            <a:r>
              <a:rPr sz="2000" spc="-20"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n</a:t>
            </a:r>
            <a:r>
              <a:rPr sz="2000" dirty="0">
                <a:solidFill>
                  <a:srgbClr val="ACACEB"/>
                </a:solidFill>
                <a:latin typeface="Sakkal Majalla"/>
                <a:cs typeface="Sakkal Majalla"/>
              </a:rPr>
              <a:t>gine</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3" name="object 3"/>
          <p:cNvSpPr txBox="1"/>
          <p:nvPr/>
        </p:nvSpPr>
        <p:spPr>
          <a:xfrm>
            <a:off x="510641" y="883158"/>
            <a:ext cx="7964805" cy="304800"/>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is</a:t>
            </a:r>
            <a:r>
              <a:rPr sz="2000" b="1" spc="-20" dirty="0">
                <a:latin typeface="Calibri"/>
                <a:cs typeface="Calibri"/>
              </a:rPr>
              <a:t> </a:t>
            </a:r>
            <a:r>
              <a:rPr sz="2000" b="1" spc="-25" dirty="0">
                <a:latin typeface="Calibri"/>
                <a:cs typeface="Calibri"/>
              </a:rPr>
              <a:t>t</a:t>
            </a:r>
            <a:r>
              <a:rPr sz="2000" b="1" dirty="0">
                <a:latin typeface="Calibri"/>
                <a:cs typeface="Calibri"/>
              </a:rPr>
              <a:t>a</a:t>
            </a:r>
            <a:r>
              <a:rPr sz="2000" b="1" spc="-35" dirty="0">
                <a:latin typeface="Calibri"/>
                <a:cs typeface="Calibri"/>
              </a:rPr>
              <a:t>r</a:t>
            </a:r>
            <a:r>
              <a:rPr sz="2000" b="1" spc="-30" dirty="0">
                <a:latin typeface="Calibri"/>
                <a:cs typeface="Calibri"/>
              </a:rPr>
              <a:t>g</a:t>
            </a:r>
            <a:r>
              <a:rPr sz="2000" b="1" spc="-15" dirty="0">
                <a:latin typeface="Calibri"/>
                <a:cs typeface="Calibri"/>
              </a:rPr>
              <a:t>e</a:t>
            </a:r>
            <a:r>
              <a:rPr sz="2000" b="1" dirty="0">
                <a:latin typeface="Calibri"/>
                <a:cs typeface="Calibri"/>
              </a:rPr>
              <a:t>t</a:t>
            </a:r>
            <a:r>
              <a:rPr sz="2000" b="1" spc="-10" dirty="0">
                <a:latin typeface="Calibri"/>
                <a:cs typeface="Calibri"/>
              </a:rPr>
              <a:t> </a:t>
            </a:r>
            <a:r>
              <a:rPr sz="2000" b="1" spc="-5" dirty="0">
                <a:latin typeface="Calibri"/>
                <a:cs typeface="Calibri"/>
              </a:rPr>
              <a:t>wil</a:t>
            </a:r>
            <a:r>
              <a:rPr sz="2000" b="1" dirty="0">
                <a:latin typeface="Calibri"/>
                <a:cs typeface="Calibri"/>
              </a:rPr>
              <a:t>l</a:t>
            </a:r>
            <a:r>
              <a:rPr sz="2000" b="1" spc="-10" dirty="0">
                <a:latin typeface="Calibri"/>
                <a:cs typeface="Calibri"/>
              </a:rPr>
              <a:t> </a:t>
            </a:r>
            <a:r>
              <a:rPr sz="2000" b="1" dirty="0">
                <a:latin typeface="Calibri"/>
                <a:cs typeface="Calibri"/>
              </a:rPr>
              <a:t>be</a:t>
            </a:r>
            <a:r>
              <a:rPr sz="2000" b="1" spc="-5" dirty="0">
                <a:latin typeface="Calibri"/>
                <a:cs typeface="Calibri"/>
              </a:rPr>
              <a:t> m</a:t>
            </a:r>
            <a:r>
              <a:rPr sz="2000" b="1" spc="-10" dirty="0">
                <a:latin typeface="Calibri"/>
                <a:cs typeface="Calibri"/>
              </a:rPr>
              <a:t>a</a:t>
            </a:r>
            <a:r>
              <a:rPr sz="2000" b="1" dirty="0">
                <a:latin typeface="Calibri"/>
                <a:cs typeface="Calibri"/>
              </a:rPr>
              <a:t>inly</a:t>
            </a:r>
            <a:r>
              <a:rPr sz="2000" b="1" spc="-25" dirty="0">
                <a:latin typeface="Calibri"/>
                <a:cs typeface="Calibri"/>
              </a:rPr>
              <a:t> </a:t>
            </a:r>
            <a:r>
              <a:rPr sz="2000" b="1" spc="-30" dirty="0">
                <a:latin typeface="Calibri"/>
                <a:cs typeface="Calibri"/>
              </a:rPr>
              <a:t>r</a:t>
            </a:r>
            <a:r>
              <a:rPr sz="2000" b="1" spc="-5" dirty="0">
                <a:latin typeface="Calibri"/>
                <a:cs typeface="Calibri"/>
              </a:rPr>
              <a:t>eache</a:t>
            </a:r>
            <a:r>
              <a:rPr sz="2000" b="1" dirty="0">
                <a:latin typeface="Calibri"/>
                <a:cs typeface="Calibri"/>
              </a:rPr>
              <a:t>d</a:t>
            </a:r>
            <a:r>
              <a:rPr sz="2000" b="1" spc="15" dirty="0">
                <a:latin typeface="Calibri"/>
                <a:cs typeface="Calibri"/>
              </a:rPr>
              <a:t> </a:t>
            </a:r>
            <a:r>
              <a:rPr sz="2000" b="1" dirty="0">
                <a:latin typeface="Calibri"/>
                <a:cs typeface="Calibri"/>
              </a:rPr>
              <a:t>based</a:t>
            </a:r>
            <a:r>
              <a:rPr sz="2000" b="1" spc="-5" dirty="0">
                <a:latin typeface="Calibri"/>
                <a:cs typeface="Calibri"/>
              </a:rPr>
              <a:t> </a:t>
            </a:r>
            <a:r>
              <a:rPr sz="2000" b="1" dirty="0">
                <a:latin typeface="Calibri"/>
                <a:cs typeface="Calibri"/>
              </a:rPr>
              <a:t>on the</a:t>
            </a:r>
            <a:r>
              <a:rPr sz="2000" b="1" spc="-10" dirty="0">
                <a:latin typeface="Calibri"/>
                <a:cs typeface="Calibri"/>
              </a:rPr>
              <a:t> </a:t>
            </a:r>
            <a:r>
              <a:rPr sz="2000" b="1" spc="-35" dirty="0">
                <a:latin typeface="Calibri"/>
                <a:cs typeface="Calibri"/>
              </a:rPr>
              <a:t>f</a:t>
            </a:r>
            <a:r>
              <a:rPr sz="2000" b="1" dirty="0">
                <a:latin typeface="Calibri"/>
                <a:cs typeface="Calibri"/>
              </a:rPr>
              <a:t>ollowing</a:t>
            </a:r>
            <a:r>
              <a:rPr sz="2000" b="1" spc="-45" dirty="0">
                <a:latin typeface="Calibri"/>
                <a:cs typeface="Calibri"/>
              </a:rPr>
              <a:t> </a:t>
            </a:r>
            <a:r>
              <a:rPr sz="2000" b="1" dirty="0">
                <a:latin typeface="Calibri"/>
                <a:cs typeface="Calibri"/>
              </a:rPr>
              <a:t>th</a:t>
            </a:r>
            <a:r>
              <a:rPr sz="2000" b="1" spc="-25" dirty="0">
                <a:latin typeface="Calibri"/>
                <a:cs typeface="Calibri"/>
              </a:rPr>
              <a:t>r</a:t>
            </a:r>
            <a:r>
              <a:rPr sz="2000" b="1" spc="-5" dirty="0">
                <a:latin typeface="Calibri"/>
                <a:cs typeface="Calibri"/>
              </a:rPr>
              <a:t>e</a:t>
            </a:r>
            <a:r>
              <a:rPr sz="2000" b="1" dirty="0">
                <a:latin typeface="Calibri"/>
                <a:cs typeface="Calibri"/>
              </a:rPr>
              <a:t>e </a:t>
            </a:r>
            <a:r>
              <a:rPr sz="2000" b="1" spc="-20" dirty="0">
                <a:latin typeface="Calibri"/>
                <a:cs typeface="Calibri"/>
              </a:rPr>
              <a:t>s</a:t>
            </a:r>
            <a:r>
              <a:rPr sz="2000" b="1" dirty="0">
                <a:latin typeface="Calibri"/>
                <a:cs typeface="Calibri"/>
              </a:rPr>
              <a:t>t</a:t>
            </a:r>
            <a:r>
              <a:rPr sz="2000" b="1" spc="-30" dirty="0">
                <a:latin typeface="Calibri"/>
                <a:cs typeface="Calibri"/>
              </a:rPr>
              <a:t>r</a:t>
            </a:r>
            <a:r>
              <a:rPr sz="2000" b="1" spc="-5" dirty="0">
                <a:latin typeface="Calibri"/>
                <a:cs typeface="Calibri"/>
              </a:rPr>
              <a:t>eams:</a:t>
            </a:r>
            <a:endParaRPr sz="2000">
              <a:latin typeface="Calibri"/>
              <a:cs typeface="Calibri"/>
            </a:endParaRPr>
          </a:p>
        </p:txBody>
      </p:sp>
      <p:sp>
        <p:nvSpPr>
          <p:cNvPr id="4" name="object 4"/>
          <p:cNvSpPr txBox="1"/>
          <p:nvPr/>
        </p:nvSpPr>
        <p:spPr>
          <a:xfrm>
            <a:off x="1882520" y="1753742"/>
            <a:ext cx="5706745" cy="360680"/>
          </a:xfrm>
          <a:prstGeom prst="rect">
            <a:avLst/>
          </a:prstGeom>
        </p:spPr>
        <p:txBody>
          <a:bodyPr vert="horz" wrap="square" lIns="0" tIns="0" rIns="0" bIns="0" rtlCol="0">
            <a:spAutoFit/>
          </a:bodyPr>
          <a:lstStyle/>
          <a:p>
            <a:pPr marL="12700">
              <a:lnSpc>
                <a:spcPct val="100000"/>
              </a:lnSpc>
            </a:pPr>
            <a:r>
              <a:rPr sz="2000" spc="-5" dirty="0">
                <a:latin typeface="Sakkal Majalla"/>
                <a:cs typeface="Sakkal Majalla"/>
              </a:rPr>
              <a:t>adopt</a:t>
            </a:r>
            <a:r>
              <a:rPr sz="2000" spc="5" dirty="0">
                <a:latin typeface="Sakkal Majalla"/>
                <a:cs typeface="Sakkal Majalla"/>
              </a:rPr>
              <a:t>i</a:t>
            </a:r>
            <a:r>
              <a:rPr sz="2000" dirty="0">
                <a:latin typeface="Sakkal Majalla"/>
                <a:cs typeface="Sakkal Majalla"/>
              </a:rPr>
              <a:t>on</a:t>
            </a:r>
            <a:r>
              <a:rPr sz="2000" spc="-20" dirty="0">
                <a:latin typeface="Sakkal Majalla"/>
                <a:cs typeface="Sakkal Majalla"/>
              </a:rPr>
              <a:t> </a:t>
            </a:r>
            <a:r>
              <a:rPr sz="2000" dirty="0">
                <a:latin typeface="Sakkal Majalla"/>
                <a:cs typeface="Sakkal Majalla"/>
              </a:rPr>
              <a:t>of</a:t>
            </a:r>
            <a:r>
              <a:rPr sz="2000" spc="-15" dirty="0">
                <a:latin typeface="Sakkal Majalla"/>
                <a:cs typeface="Sakkal Majalla"/>
              </a:rPr>
              <a:t> </a:t>
            </a:r>
            <a:r>
              <a:rPr sz="2000" spc="-5" dirty="0">
                <a:latin typeface="Sakkal Majalla"/>
                <a:cs typeface="Sakkal Majalla"/>
              </a:rPr>
              <a:t>a</a:t>
            </a:r>
            <a:r>
              <a:rPr sz="2000" dirty="0">
                <a:latin typeface="Sakkal Majalla"/>
                <a:cs typeface="Sakkal Majalla"/>
              </a:rPr>
              <a:t>n</a:t>
            </a:r>
            <a:r>
              <a:rPr sz="2000" spc="-10" dirty="0">
                <a:latin typeface="Sakkal Majalla"/>
                <a:cs typeface="Sakkal Majalla"/>
              </a:rPr>
              <a:t> </a:t>
            </a:r>
            <a:r>
              <a:rPr sz="2000" spc="-5" dirty="0">
                <a:latin typeface="Sakkal Majalla"/>
                <a:cs typeface="Sakkal Majalla"/>
              </a:rPr>
              <a:t>adva</a:t>
            </a:r>
            <a:r>
              <a:rPr sz="2000" spc="5" dirty="0">
                <a:latin typeface="Sakkal Majalla"/>
                <a:cs typeface="Sakkal Majalla"/>
              </a:rPr>
              <a:t>n</a:t>
            </a:r>
            <a:r>
              <a:rPr sz="2000" dirty="0">
                <a:latin typeface="Sakkal Majalla"/>
                <a:cs typeface="Sakkal Majalla"/>
              </a:rPr>
              <a:t>c</a:t>
            </a:r>
            <a:r>
              <a:rPr sz="2000" spc="-10" dirty="0">
                <a:latin typeface="Sakkal Majalla"/>
                <a:cs typeface="Sakkal Majalla"/>
              </a:rPr>
              <a:t>e</a:t>
            </a:r>
            <a:r>
              <a:rPr sz="2000" dirty="0">
                <a:latin typeface="Sakkal Majalla"/>
                <a:cs typeface="Sakkal Majalla"/>
              </a:rPr>
              <a:t>d</a:t>
            </a:r>
            <a:r>
              <a:rPr sz="2000" spc="-10" dirty="0">
                <a:latin typeface="Sakkal Majalla"/>
                <a:cs typeface="Sakkal Majalla"/>
              </a:rPr>
              <a:t> </a:t>
            </a:r>
            <a:r>
              <a:rPr sz="2000" dirty="0">
                <a:solidFill>
                  <a:srgbClr val="F86E48"/>
                </a:solidFill>
                <a:latin typeface="Sakkal Majalla"/>
                <a:cs typeface="Sakkal Majalla"/>
              </a:rPr>
              <a:t>thermoel</a:t>
            </a:r>
            <a:r>
              <a:rPr sz="2000" spc="-15" dirty="0">
                <a:solidFill>
                  <a:srgbClr val="F86E48"/>
                </a:solidFill>
                <a:latin typeface="Sakkal Majalla"/>
                <a:cs typeface="Sakkal Majalla"/>
              </a:rPr>
              <a:t>e</a:t>
            </a:r>
            <a:r>
              <a:rPr sz="2000" dirty="0">
                <a:solidFill>
                  <a:srgbClr val="F86E48"/>
                </a:solidFill>
                <a:latin typeface="Sakkal Majalla"/>
                <a:cs typeface="Sakkal Majalla"/>
              </a:rPr>
              <a:t>ctric</a:t>
            </a:r>
            <a:r>
              <a:rPr sz="2000" spc="-25" dirty="0">
                <a:solidFill>
                  <a:srgbClr val="F86E48"/>
                </a:solidFill>
                <a:latin typeface="Sakkal Majalla"/>
                <a:cs typeface="Sakkal Majalla"/>
              </a:rPr>
              <a:t> </a:t>
            </a:r>
            <a:r>
              <a:rPr sz="2000" dirty="0">
                <a:solidFill>
                  <a:srgbClr val="F86E48"/>
                </a:solidFill>
                <a:latin typeface="Sakkal Majalla"/>
                <a:cs typeface="Sakkal Majalla"/>
              </a:rPr>
              <a:t>g</a:t>
            </a:r>
            <a:r>
              <a:rPr sz="2000" spc="-10" dirty="0">
                <a:solidFill>
                  <a:srgbClr val="F86E48"/>
                </a:solidFill>
                <a:latin typeface="Sakkal Majalla"/>
                <a:cs typeface="Sakkal Majalla"/>
              </a:rPr>
              <a:t>e</a:t>
            </a:r>
            <a:r>
              <a:rPr sz="2000" dirty="0">
                <a:solidFill>
                  <a:srgbClr val="F86E48"/>
                </a:solidFill>
                <a:latin typeface="Sakkal Majalla"/>
                <a:cs typeface="Sakkal Majalla"/>
              </a:rPr>
              <a:t>nerator</a:t>
            </a:r>
            <a:r>
              <a:rPr sz="2000" spc="-25" dirty="0">
                <a:solidFill>
                  <a:srgbClr val="F86E48"/>
                </a:solidFill>
                <a:latin typeface="Sakkal Majalla"/>
                <a:cs typeface="Sakkal Majalla"/>
              </a:rPr>
              <a:t> </a:t>
            </a:r>
            <a:r>
              <a:rPr sz="2000" spc="-5" dirty="0">
                <a:latin typeface="Sakkal Majalla"/>
                <a:cs typeface="Sakkal Majalla"/>
              </a:rPr>
              <a:t>a</a:t>
            </a:r>
            <a:r>
              <a:rPr sz="2000" dirty="0">
                <a:latin typeface="Sakkal Majalla"/>
                <a:cs typeface="Sakkal Majalla"/>
              </a:rPr>
              <a:t>nd</a:t>
            </a:r>
            <a:r>
              <a:rPr sz="2000" spc="-15" dirty="0">
                <a:latin typeface="Sakkal Majalla"/>
                <a:cs typeface="Sakkal Majalla"/>
              </a:rPr>
              <a:t> </a:t>
            </a:r>
            <a:r>
              <a:rPr sz="2000" dirty="0">
                <a:latin typeface="Sakkal Majalla"/>
                <a:cs typeface="Sakkal Majalla"/>
              </a:rPr>
              <a:t>a</a:t>
            </a:r>
            <a:r>
              <a:rPr sz="2000" spc="-10" dirty="0">
                <a:latin typeface="Sakkal Majalla"/>
                <a:cs typeface="Sakkal Majalla"/>
              </a:rPr>
              <a:t> </a:t>
            </a:r>
            <a:r>
              <a:rPr sz="2000" dirty="0">
                <a:solidFill>
                  <a:srgbClr val="F86E48"/>
                </a:solidFill>
                <a:latin typeface="Sakkal Majalla"/>
                <a:cs typeface="Sakkal Majalla"/>
              </a:rPr>
              <a:t>turbo-g</a:t>
            </a:r>
            <a:r>
              <a:rPr sz="2000" spc="-10" dirty="0">
                <a:solidFill>
                  <a:srgbClr val="F86E48"/>
                </a:solidFill>
                <a:latin typeface="Sakkal Majalla"/>
                <a:cs typeface="Sakkal Majalla"/>
              </a:rPr>
              <a:t>e</a:t>
            </a:r>
            <a:r>
              <a:rPr sz="2000" dirty="0">
                <a:solidFill>
                  <a:srgbClr val="F86E48"/>
                </a:solidFill>
                <a:latin typeface="Sakkal Majalla"/>
                <a:cs typeface="Sakkal Majalla"/>
              </a:rPr>
              <a:t>nerato</a:t>
            </a:r>
            <a:r>
              <a:rPr sz="2000" spc="-5" dirty="0">
                <a:solidFill>
                  <a:srgbClr val="F86E48"/>
                </a:solidFill>
                <a:latin typeface="Sakkal Majalla"/>
                <a:cs typeface="Sakkal Majalla"/>
              </a:rPr>
              <a:t>r</a:t>
            </a:r>
            <a:r>
              <a:rPr sz="2000" spc="-5" dirty="0">
                <a:latin typeface="Sakkal Majalla"/>
                <a:cs typeface="Sakkal Majalla"/>
              </a:rPr>
              <a:t>.</a:t>
            </a:r>
            <a:endParaRPr sz="2000">
              <a:latin typeface="Sakkal Majalla"/>
              <a:cs typeface="Sakkal Majalla"/>
            </a:endParaRPr>
          </a:p>
        </p:txBody>
      </p:sp>
      <p:sp>
        <p:nvSpPr>
          <p:cNvPr id="5" name="object 5"/>
          <p:cNvSpPr txBox="1"/>
          <p:nvPr/>
        </p:nvSpPr>
        <p:spPr>
          <a:xfrm>
            <a:off x="1882520" y="2058542"/>
            <a:ext cx="6878320" cy="360680"/>
          </a:xfrm>
          <a:prstGeom prst="rect">
            <a:avLst/>
          </a:prstGeom>
        </p:spPr>
        <p:txBody>
          <a:bodyPr vert="horz" wrap="square" lIns="0" tIns="0" rIns="0" bIns="0" rtlCol="0">
            <a:spAutoFit/>
          </a:bodyPr>
          <a:lstStyle/>
          <a:p>
            <a:pPr marL="12700">
              <a:lnSpc>
                <a:spcPct val="100000"/>
              </a:lnSpc>
            </a:pPr>
            <a:r>
              <a:rPr sz="2000" spc="-5" dirty="0">
                <a:latin typeface="Sakkal Majalla"/>
                <a:cs typeface="Sakkal Majalla"/>
              </a:rPr>
              <a:t>Th</a:t>
            </a:r>
            <a:r>
              <a:rPr sz="2000" dirty="0">
                <a:latin typeface="Sakkal Majalla"/>
                <a:cs typeface="Sakkal Majalla"/>
              </a:rPr>
              <a:t>e</a:t>
            </a:r>
            <a:r>
              <a:rPr sz="2000" spc="-5" dirty="0">
                <a:latin typeface="Sakkal Majalla"/>
                <a:cs typeface="Sakkal Majalla"/>
              </a:rPr>
              <a:t> in</a:t>
            </a:r>
            <a:r>
              <a:rPr sz="2000" spc="5" dirty="0">
                <a:latin typeface="Sakkal Majalla"/>
                <a:cs typeface="Sakkal Majalla"/>
              </a:rPr>
              <a:t>t</a:t>
            </a:r>
            <a:r>
              <a:rPr sz="2000" dirty="0">
                <a:latin typeface="Sakkal Majalla"/>
                <a:cs typeface="Sakkal Majalla"/>
              </a:rPr>
              <a:t>e</a:t>
            </a:r>
            <a:r>
              <a:rPr sz="2000" spc="-10" dirty="0">
                <a:latin typeface="Sakkal Majalla"/>
                <a:cs typeface="Sakkal Majalla"/>
              </a:rPr>
              <a:t>g</a:t>
            </a:r>
            <a:r>
              <a:rPr sz="2000" spc="-5" dirty="0">
                <a:latin typeface="Sakkal Majalla"/>
                <a:cs typeface="Sakkal Majalla"/>
              </a:rPr>
              <a:t>ratio</a:t>
            </a:r>
            <a:r>
              <a:rPr sz="2000" dirty="0">
                <a:latin typeface="Sakkal Majalla"/>
                <a:cs typeface="Sakkal Majalla"/>
              </a:rPr>
              <a:t>n</a:t>
            </a:r>
            <a:r>
              <a:rPr sz="2000" spc="-15" dirty="0">
                <a:latin typeface="Sakkal Majalla"/>
                <a:cs typeface="Sakkal Majalla"/>
              </a:rPr>
              <a:t> </a:t>
            </a:r>
            <a:r>
              <a:rPr sz="2000" dirty="0">
                <a:latin typeface="Sakkal Majalla"/>
                <a:cs typeface="Sakkal Majalla"/>
              </a:rPr>
              <a:t>of</a:t>
            </a:r>
            <a:r>
              <a:rPr sz="2000" spc="-15" dirty="0">
                <a:latin typeface="Sakkal Majalla"/>
                <a:cs typeface="Sakkal Majalla"/>
              </a:rPr>
              <a:t> </a:t>
            </a:r>
            <a:r>
              <a:rPr sz="2000" dirty="0">
                <a:latin typeface="Sakkal Majalla"/>
                <a:cs typeface="Sakkal Majalla"/>
              </a:rPr>
              <a:t>a</a:t>
            </a:r>
            <a:r>
              <a:rPr sz="2000" spc="5" dirty="0">
                <a:latin typeface="Sakkal Majalla"/>
                <a:cs typeface="Sakkal Majalla"/>
              </a:rPr>
              <a:t> </a:t>
            </a:r>
            <a:r>
              <a:rPr sz="2000" spc="-5" dirty="0">
                <a:solidFill>
                  <a:srgbClr val="F86E48"/>
                </a:solidFill>
                <a:latin typeface="Sakkal Majalla"/>
                <a:cs typeface="Sakkal Majalla"/>
              </a:rPr>
              <a:t>smar</a:t>
            </a:r>
            <a:r>
              <a:rPr sz="2000" dirty="0">
                <a:solidFill>
                  <a:srgbClr val="F86E48"/>
                </a:solidFill>
                <a:latin typeface="Sakkal Majalla"/>
                <a:cs typeface="Sakkal Majalla"/>
              </a:rPr>
              <a:t>t</a:t>
            </a:r>
            <a:r>
              <a:rPr sz="2000" spc="-25" dirty="0">
                <a:solidFill>
                  <a:srgbClr val="F86E48"/>
                </a:solidFill>
                <a:latin typeface="Sakkal Majalla"/>
                <a:cs typeface="Sakkal Majalla"/>
              </a:rPr>
              <a:t> </a:t>
            </a:r>
            <a:r>
              <a:rPr sz="2000" dirty="0">
                <a:solidFill>
                  <a:srgbClr val="F86E48"/>
                </a:solidFill>
                <a:latin typeface="Sakkal Majalla"/>
                <a:cs typeface="Sakkal Majalla"/>
              </a:rPr>
              <a:t>ki</a:t>
            </a:r>
            <a:r>
              <a:rPr sz="2000" spc="5" dirty="0">
                <a:solidFill>
                  <a:srgbClr val="F86E48"/>
                </a:solidFill>
                <a:latin typeface="Sakkal Majalla"/>
                <a:cs typeface="Sakkal Majalla"/>
              </a:rPr>
              <a:t>n</a:t>
            </a:r>
            <a:r>
              <a:rPr sz="2000" dirty="0">
                <a:solidFill>
                  <a:srgbClr val="F86E48"/>
                </a:solidFill>
                <a:latin typeface="Sakkal Majalla"/>
                <a:cs typeface="Sakkal Majalla"/>
              </a:rPr>
              <a:t>etic</a:t>
            </a:r>
            <a:r>
              <a:rPr sz="2000" spc="-5" dirty="0">
                <a:solidFill>
                  <a:srgbClr val="F86E48"/>
                </a:solidFill>
                <a:latin typeface="Sakkal Majalla"/>
                <a:cs typeface="Sakkal Majalla"/>
              </a:rPr>
              <a:t> </a:t>
            </a:r>
            <a:r>
              <a:rPr sz="2000" spc="-10" dirty="0">
                <a:solidFill>
                  <a:srgbClr val="F86E48"/>
                </a:solidFill>
                <a:latin typeface="Sakkal Majalla"/>
                <a:cs typeface="Sakkal Majalla"/>
              </a:rPr>
              <a:t>e</a:t>
            </a:r>
            <a:r>
              <a:rPr sz="2000" dirty="0">
                <a:solidFill>
                  <a:srgbClr val="F86E48"/>
                </a:solidFill>
                <a:latin typeface="Sakkal Majalla"/>
                <a:cs typeface="Sakkal Majalla"/>
              </a:rPr>
              <a:t>nergy</a:t>
            </a:r>
            <a:r>
              <a:rPr sz="2000" spc="-10" dirty="0">
                <a:solidFill>
                  <a:srgbClr val="F86E48"/>
                </a:solidFill>
                <a:latin typeface="Sakkal Majalla"/>
                <a:cs typeface="Sakkal Majalla"/>
              </a:rPr>
              <a:t> </a:t>
            </a:r>
            <a:r>
              <a:rPr sz="2000" spc="-5" dirty="0">
                <a:solidFill>
                  <a:srgbClr val="F86E48"/>
                </a:solidFill>
                <a:latin typeface="Sakkal Majalla"/>
                <a:cs typeface="Sakkal Majalla"/>
              </a:rPr>
              <a:t>r</a:t>
            </a:r>
            <a:r>
              <a:rPr sz="2000" spc="-10" dirty="0">
                <a:solidFill>
                  <a:srgbClr val="F86E48"/>
                </a:solidFill>
                <a:latin typeface="Sakkal Majalla"/>
                <a:cs typeface="Sakkal Majalla"/>
              </a:rPr>
              <a:t>e</a:t>
            </a:r>
            <a:r>
              <a:rPr sz="2000" dirty="0">
                <a:solidFill>
                  <a:srgbClr val="F86E48"/>
                </a:solidFill>
                <a:latin typeface="Sakkal Majalla"/>
                <a:cs typeface="Sakkal Majalla"/>
              </a:rPr>
              <a:t>co</a:t>
            </a:r>
            <a:r>
              <a:rPr sz="2000" spc="-10" dirty="0">
                <a:solidFill>
                  <a:srgbClr val="F86E48"/>
                </a:solidFill>
                <a:latin typeface="Sakkal Majalla"/>
                <a:cs typeface="Sakkal Majalla"/>
              </a:rPr>
              <a:t>v</a:t>
            </a:r>
            <a:r>
              <a:rPr sz="2000" dirty="0">
                <a:solidFill>
                  <a:srgbClr val="F86E48"/>
                </a:solidFill>
                <a:latin typeface="Sakkal Majalla"/>
                <a:cs typeface="Sakkal Majalla"/>
              </a:rPr>
              <a:t>e</a:t>
            </a:r>
            <a:r>
              <a:rPr sz="2000" spc="-10" dirty="0">
                <a:solidFill>
                  <a:srgbClr val="F86E48"/>
                </a:solidFill>
                <a:latin typeface="Sakkal Majalla"/>
                <a:cs typeface="Sakkal Majalla"/>
              </a:rPr>
              <a:t>r</a:t>
            </a:r>
            <a:r>
              <a:rPr sz="2000" dirty="0">
                <a:solidFill>
                  <a:srgbClr val="F86E48"/>
                </a:solidFill>
                <a:latin typeface="Sakkal Majalla"/>
                <a:cs typeface="Sakkal Majalla"/>
              </a:rPr>
              <a:t>y</a:t>
            </a:r>
            <a:r>
              <a:rPr sz="2000" spc="5" dirty="0">
                <a:solidFill>
                  <a:srgbClr val="F86E48"/>
                </a:solidFill>
                <a:latin typeface="Sakkal Majalla"/>
                <a:cs typeface="Sakkal Majalla"/>
              </a:rPr>
              <a:t> </a:t>
            </a:r>
            <a:r>
              <a:rPr sz="2000" spc="-5" dirty="0">
                <a:latin typeface="Sakkal Majalla"/>
                <a:cs typeface="Sakkal Majalla"/>
              </a:rPr>
              <a:t>syste</a:t>
            </a:r>
            <a:r>
              <a:rPr sz="2000" dirty="0">
                <a:latin typeface="Sakkal Majalla"/>
                <a:cs typeface="Sakkal Majalla"/>
              </a:rPr>
              <a:t>m</a:t>
            </a:r>
            <a:r>
              <a:rPr sz="2000" spc="-15" dirty="0">
                <a:latin typeface="Sakkal Majalla"/>
                <a:cs typeface="Sakkal Majalla"/>
              </a:rPr>
              <a:t> </a:t>
            </a:r>
            <a:r>
              <a:rPr sz="2000" dirty="0">
                <a:latin typeface="Sakkal Majalla"/>
                <a:cs typeface="Sakkal Majalla"/>
              </a:rPr>
              <a:t>to</a:t>
            </a:r>
            <a:r>
              <a:rPr sz="2000" spc="-15" dirty="0">
                <a:latin typeface="Sakkal Majalla"/>
                <a:cs typeface="Sakkal Majalla"/>
              </a:rPr>
              <a:t> </a:t>
            </a:r>
            <a:r>
              <a:rPr sz="2000" spc="-5" dirty="0">
                <a:latin typeface="Sakkal Majalla"/>
                <a:cs typeface="Sakkal Majalla"/>
              </a:rPr>
              <a:t>substit</a:t>
            </a:r>
            <a:r>
              <a:rPr sz="2000" spc="10" dirty="0">
                <a:latin typeface="Sakkal Majalla"/>
                <a:cs typeface="Sakkal Majalla"/>
              </a:rPr>
              <a:t>u</a:t>
            </a:r>
            <a:r>
              <a:rPr sz="2000" dirty="0">
                <a:latin typeface="Sakkal Majalla"/>
                <a:cs typeface="Sakkal Majalla"/>
              </a:rPr>
              <a:t>te</a:t>
            </a:r>
            <a:r>
              <a:rPr sz="2000" spc="-35" dirty="0">
                <a:latin typeface="Sakkal Majalla"/>
                <a:cs typeface="Sakkal Majalla"/>
              </a:rPr>
              <a:t> </a:t>
            </a:r>
            <a:r>
              <a:rPr sz="2000" dirty="0">
                <a:latin typeface="Sakkal Majalla"/>
                <a:cs typeface="Sakkal Majalla"/>
              </a:rPr>
              <a:t>the</a:t>
            </a:r>
            <a:r>
              <a:rPr sz="2000" spc="-5" dirty="0">
                <a:latin typeface="Sakkal Majalla"/>
                <a:cs typeface="Sakkal Majalla"/>
              </a:rPr>
              <a:t> alternato</a:t>
            </a:r>
            <a:r>
              <a:rPr sz="2000" dirty="0">
                <a:latin typeface="Sakkal Majalla"/>
                <a:cs typeface="Sakkal Majalla"/>
              </a:rPr>
              <a:t>r</a:t>
            </a:r>
            <a:r>
              <a:rPr sz="2000" spc="-20" dirty="0">
                <a:latin typeface="Sakkal Majalla"/>
                <a:cs typeface="Sakkal Majalla"/>
              </a:rPr>
              <a:t> </a:t>
            </a:r>
            <a:r>
              <a:rPr sz="2000" spc="-5" dirty="0">
                <a:latin typeface="Sakkal Majalla"/>
                <a:cs typeface="Sakkal Majalla"/>
              </a:rPr>
              <a:t>a</a:t>
            </a:r>
            <a:r>
              <a:rPr sz="2000" dirty="0">
                <a:latin typeface="Sakkal Majalla"/>
                <a:cs typeface="Sakkal Majalla"/>
              </a:rPr>
              <a:t>nd</a:t>
            </a:r>
            <a:endParaRPr sz="2000">
              <a:latin typeface="Sakkal Majalla"/>
              <a:cs typeface="Sakkal Majalla"/>
            </a:endParaRPr>
          </a:p>
        </p:txBody>
      </p:sp>
      <p:sp>
        <p:nvSpPr>
          <p:cNvPr id="6" name="object 6"/>
          <p:cNvSpPr txBox="1"/>
          <p:nvPr/>
        </p:nvSpPr>
        <p:spPr>
          <a:xfrm>
            <a:off x="1882520" y="2668396"/>
            <a:ext cx="7331075" cy="360680"/>
          </a:xfrm>
          <a:prstGeom prst="rect">
            <a:avLst/>
          </a:prstGeom>
        </p:spPr>
        <p:txBody>
          <a:bodyPr vert="horz" wrap="square" lIns="0" tIns="0" rIns="0" bIns="0" rtlCol="0">
            <a:spAutoFit/>
          </a:bodyPr>
          <a:lstStyle/>
          <a:p>
            <a:pPr marL="12700">
              <a:lnSpc>
                <a:spcPct val="100000"/>
              </a:lnSpc>
            </a:pPr>
            <a:r>
              <a:rPr sz="2000" spc="-5" dirty="0">
                <a:latin typeface="Sakkal Majalla"/>
                <a:cs typeface="Sakkal Majalla"/>
              </a:rPr>
              <a:t>Th</a:t>
            </a:r>
            <a:r>
              <a:rPr sz="2000" dirty="0">
                <a:latin typeface="Sakkal Majalla"/>
                <a:cs typeface="Sakkal Majalla"/>
              </a:rPr>
              <a:t>e</a:t>
            </a:r>
            <a:r>
              <a:rPr sz="2000" spc="-5" dirty="0">
                <a:latin typeface="Sakkal Majalla"/>
                <a:cs typeface="Sakkal Majalla"/>
              </a:rPr>
              <a:t> </a:t>
            </a:r>
            <a:r>
              <a:rPr sz="2000" b="1" dirty="0">
                <a:solidFill>
                  <a:srgbClr val="92D050"/>
                </a:solidFill>
                <a:latin typeface="Sakkal Majalla"/>
                <a:cs typeface="Sakkal Majalla"/>
              </a:rPr>
              <a:t>e</a:t>
            </a:r>
            <a:r>
              <a:rPr sz="2000" b="1" spc="-15" dirty="0">
                <a:solidFill>
                  <a:srgbClr val="92D050"/>
                </a:solidFill>
                <a:latin typeface="Sakkal Majalla"/>
                <a:cs typeface="Sakkal Majalla"/>
              </a:rPr>
              <a:t>l</a:t>
            </a:r>
            <a:r>
              <a:rPr sz="2000" b="1" dirty="0">
                <a:solidFill>
                  <a:srgbClr val="92D050"/>
                </a:solidFill>
                <a:latin typeface="Sakkal Majalla"/>
                <a:cs typeface="Sakkal Majalla"/>
              </a:rPr>
              <a:t>ectr</a:t>
            </a:r>
            <a:r>
              <a:rPr sz="2000" b="1" spc="-15" dirty="0">
                <a:solidFill>
                  <a:srgbClr val="92D050"/>
                </a:solidFill>
                <a:latin typeface="Sakkal Majalla"/>
                <a:cs typeface="Sakkal Majalla"/>
              </a:rPr>
              <a:t>i</a:t>
            </a:r>
            <a:r>
              <a:rPr sz="2000" b="1" dirty="0">
                <a:solidFill>
                  <a:srgbClr val="92D050"/>
                </a:solidFill>
                <a:latin typeface="Sakkal Majalla"/>
                <a:cs typeface="Sakkal Majalla"/>
              </a:rPr>
              <a:t>fication and</a:t>
            </a:r>
            <a:r>
              <a:rPr sz="2000" b="1" spc="-25" dirty="0">
                <a:solidFill>
                  <a:srgbClr val="92D050"/>
                </a:solidFill>
                <a:latin typeface="Sakkal Majalla"/>
                <a:cs typeface="Sakkal Majalla"/>
              </a:rPr>
              <a:t> </a:t>
            </a:r>
            <a:r>
              <a:rPr sz="2000" b="1" spc="-5" dirty="0">
                <a:solidFill>
                  <a:srgbClr val="92D050"/>
                </a:solidFill>
                <a:latin typeface="Sakkal Majalla"/>
                <a:cs typeface="Sakkal Majalla"/>
              </a:rPr>
              <a:t>c</a:t>
            </a:r>
            <a:r>
              <a:rPr sz="2000" b="1" spc="5" dirty="0">
                <a:solidFill>
                  <a:srgbClr val="92D050"/>
                </a:solidFill>
                <a:latin typeface="Sakkal Majalla"/>
                <a:cs typeface="Sakkal Majalla"/>
              </a:rPr>
              <a:t>o</a:t>
            </a:r>
            <a:r>
              <a:rPr sz="2000" b="1" spc="-5" dirty="0">
                <a:solidFill>
                  <a:srgbClr val="92D050"/>
                </a:solidFill>
                <a:latin typeface="Sakkal Majalla"/>
                <a:cs typeface="Sakkal Majalla"/>
              </a:rPr>
              <a:t>nt</a:t>
            </a:r>
            <a:r>
              <a:rPr sz="2000" b="1" spc="-10" dirty="0">
                <a:solidFill>
                  <a:srgbClr val="92D050"/>
                </a:solidFill>
                <a:latin typeface="Sakkal Majalla"/>
                <a:cs typeface="Sakkal Majalla"/>
              </a:rPr>
              <a:t>r</a:t>
            </a:r>
            <a:r>
              <a:rPr sz="2000" b="1" dirty="0">
                <a:solidFill>
                  <a:srgbClr val="92D050"/>
                </a:solidFill>
                <a:latin typeface="Sakkal Majalla"/>
                <a:cs typeface="Sakkal Majalla"/>
              </a:rPr>
              <a:t>ol</a:t>
            </a:r>
            <a:r>
              <a:rPr sz="2000" b="1" spc="-5" dirty="0">
                <a:solidFill>
                  <a:srgbClr val="92D050"/>
                </a:solidFill>
                <a:latin typeface="Sakkal Majalla"/>
                <a:cs typeface="Sakkal Majalla"/>
              </a:rPr>
              <a:t> </a:t>
            </a:r>
            <a:r>
              <a:rPr sz="2000" b="1" dirty="0">
                <a:solidFill>
                  <a:srgbClr val="92D050"/>
                </a:solidFill>
                <a:latin typeface="Sakkal Majalla"/>
                <a:cs typeface="Sakkal Majalla"/>
              </a:rPr>
              <a:t>of</a:t>
            </a:r>
            <a:r>
              <a:rPr sz="2000" b="1" spc="-10" dirty="0">
                <a:solidFill>
                  <a:srgbClr val="92D050"/>
                </a:solidFill>
                <a:latin typeface="Sakkal Majalla"/>
                <a:cs typeface="Sakkal Majalla"/>
              </a:rPr>
              <a:t> </a:t>
            </a:r>
            <a:r>
              <a:rPr sz="2000" b="1" spc="-5" dirty="0">
                <a:solidFill>
                  <a:srgbClr val="92D050"/>
                </a:solidFill>
                <a:latin typeface="Sakkal Majalla"/>
                <a:cs typeface="Sakkal Majalla"/>
              </a:rPr>
              <a:t>th</a:t>
            </a:r>
            <a:r>
              <a:rPr sz="2000" b="1" dirty="0">
                <a:solidFill>
                  <a:srgbClr val="92D050"/>
                </a:solidFill>
                <a:latin typeface="Sakkal Majalla"/>
                <a:cs typeface="Sakkal Majalla"/>
              </a:rPr>
              <a:t>e main</a:t>
            </a:r>
            <a:r>
              <a:rPr sz="2000" b="1" spc="-25" dirty="0">
                <a:solidFill>
                  <a:srgbClr val="92D050"/>
                </a:solidFill>
                <a:latin typeface="Sakkal Majalla"/>
                <a:cs typeface="Sakkal Majalla"/>
              </a:rPr>
              <a:t> </a:t>
            </a:r>
            <a:r>
              <a:rPr sz="2000" b="1" dirty="0">
                <a:solidFill>
                  <a:srgbClr val="92D050"/>
                </a:solidFill>
                <a:latin typeface="Sakkal Majalla"/>
                <a:cs typeface="Sakkal Majalla"/>
              </a:rPr>
              <a:t>au</a:t>
            </a:r>
            <a:r>
              <a:rPr sz="2000" b="1" spc="-15" dirty="0">
                <a:solidFill>
                  <a:srgbClr val="92D050"/>
                </a:solidFill>
                <a:latin typeface="Sakkal Majalla"/>
                <a:cs typeface="Sakkal Majalla"/>
              </a:rPr>
              <a:t>x</a:t>
            </a:r>
            <a:r>
              <a:rPr sz="2000" b="1" spc="-5" dirty="0">
                <a:solidFill>
                  <a:srgbClr val="92D050"/>
                </a:solidFill>
                <a:latin typeface="Sakkal Majalla"/>
                <a:cs typeface="Sakkal Majalla"/>
              </a:rPr>
              <a:t>i</a:t>
            </a:r>
            <a:r>
              <a:rPr sz="2000" b="1" spc="-15" dirty="0">
                <a:solidFill>
                  <a:srgbClr val="92D050"/>
                </a:solidFill>
                <a:latin typeface="Sakkal Majalla"/>
                <a:cs typeface="Sakkal Majalla"/>
              </a:rPr>
              <a:t>l</a:t>
            </a:r>
            <a:r>
              <a:rPr sz="2000" b="1" spc="-5" dirty="0">
                <a:solidFill>
                  <a:srgbClr val="92D050"/>
                </a:solidFill>
                <a:latin typeface="Sakkal Majalla"/>
                <a:cs typeface="Sakkal Majalla"/>
              </a:rPr>
              <a:t>ia</a:t>
            </a:r>
            <a:r>
              <a:rPr sz="2000" b="1" spc="-10" dirty="0">
                <a:solidFill>
                  <a:srgbClr val="92D050"/>
                </a:solidFill>
                <a:latin typeface="Sakkal Majalla"/>
                <a:cs typeface="Sakkal Majalla"/>
              </a:rPr>
              <a:t>r</a:t>
            </a:r>
            <a:r>
              <a:rPr sz="2000" b="1" spc="-5" dirty="0">
                <a:solidFill>
                  <a:srgbClr val="92D050"/>
                </a:solidFill>
                <a:latin typeface="Sakkal Majalla"/>
                <a:cs typeface="Sakkal Majalla"/>
              </a:rPr>
              <a:t>i</a:t>
            </a:r>
            <a:r>
              <a:rPr sz="2000" b="1" spc="-10" dirty="0">
                <a:solidFill>
                  <a:srgbClr val="92D050"/>
                </a:solidFill>
                <a:latin typeface="Sakkal Majalla"/>
                <a:cs typeface="Sakkal Majalla"/>
              </a:rPr>
              <a:t>e</a:t>
            </a:r>
            <a:r>
              <a:rPr sz="2000" b="1" dirty="0">
                <a:solidFill>
                  <a:srgbClr val="92D050"/>
                </a:solidFill>
                <a:latin typeface="Sakkal Majalla"/>
                <a:cs typeface="Sakkal Majalla"/>
              </a:rPr>
              <a:t>s</a:t>
            </a:r>
            <a:r>
              <a:rPr sz="2000" b="1" spc="30" dirty="0">
                <a:solidFill>
                  <a:srgbClr val="92D050"/>
                </a:solidFill>
                <a:latin typeface="Sakkal Majalla"/>
                <a:cs typeface="Sakkal Majalla"/>
              </a:rPr>
              <a:t> </a:t>
            </a:r>
            <a:r>
              <a:rPr sz="2000" spc="-5" dirty="0">
                <a:latin typeface="Sakkal Majalla"/>
                <a:cs typeface="Sakkal Majalla"/>
              </a:rPr>
              <a:t>(</a:t>
            </a:r>
            <a:r>
              <a:rPr sz="2000" spc="-10" dirty="0">
                <a:latin typeface="Sakkal Majalla"/>
                <a:cs typeface="Sakkal Majalla"/>
              </a:rPr>
              <a:t>c</a:t>
            </a:r>
            <a:r>
              <a:rPr sz="2000" dirty="0">
                <a:latin typeface="Sakkal Majalla"/>
                <a:cs typeface="Sakkal Majalla"/>
              </a:rPr>
              <a:t>oola</a:t>
            </a:r>
            <a:r>
              <a:rPr sz="2000" spc="5" dirty="0">
                <a:latin typeface="Sakkal Majalla"/>
                <a:cs typeface="Sakkal Majalla"/>
              </a:rPr>
              <a:t>n</a:t>
            </a:r>
            <a:r>
              <a:rPr sz="2000" dirty="0">
                <a:latin typeface="Sakkal Majalla"/>
                <a:cs typeface="Sakkal Majalla"/>
              </a:rPr>
              <a:t>t</a:t>
            </a:r>
            <a:r>
              <a:rPr sz="2000" spc="-15" dirty="0">
                <a:latin typeface="Sakkal Majalla"/>
                <a:cs typeface="Sakkal Majalla"/>
              </a:rPr>
              <a:t> </a:t>
            </a:r>
            <a:r>
              <a:rPr sz="2000" dirty="0">
                <a:latin typeface="Sakkal Majalla"/>
                <a:cs typeface="Sakkal Majalla"/>
              </a:rPr>
              <a:t>pump,</a:t>
            </a:r>
            <a:r>
              <a:rPr sz="2000" spc="-20" dirty="0">
                <a:latin typeface="Sakkal Majalla"/>
                <a:cs typeface="Sakkal Majalla"/>
              </a:rPr>
              <a:t> </a:t>
            </a:r>
            <a:r>
              <a:rPr sz="2000" dirty="0">
                <a:latin typeface="Sakkal Majalla"/>
                <a:cs typeface="Sakkal Majalla"/>
              </a:rPr>
              <a:t>oil</a:t>
            </a:r>
            <a:r>
              <a:rPr sz="2000" spc="-5" dirty="0">
                <a:latin typeface="Sakkal Majalla"/>
                <a:cs typeface="Sakkal Majalla"/>
              </a:rPr>
              <a:t> </a:t>
            </a:r>
            <a:r>
              <a:rPr sz="2000" dirty="0">
                <a:latin typeface="Sakkal Majalla"/>
                <a:cs typeface="Sakkal Majalla"/>
              </a:rPr>
              <a:t>pump,</a:t>
            </a:r>
            <a:r>
              <a:rPr sz="2000" spc="-20" dirty="0">
                <a:latin typeface="Sakkal Majalla"/>
                <a:cs typeface="Sakkal Majalla"/>
              </a:rPr>
              <a:t> </a:t>
            </a:r>
            <a:r>
              <a:rPr sz="2000" spc="-5" dirty="0">
                <a:latin typeface="Sakkal Majalla"/>
                <a:cs typeface="Sakkal Majalla"/>
              </a:rPr>
              <a:t>a</a:t>
            </a:r>
            <a:r>
              <a:rPr sz="2000" dirty="0">
                <a:latin typeface="Sakkal Majalla"/>
                <a:cs typeface="Sakkal Majalla"/>
              </a:rPr>
              <a:t>uxi</a:t>
            </a:r>
            <a:r>
              <a:rPr sz="2000" spc="5" dirty="0">
                <a:latin typeface="Sakkal Majalla"/>
                <a:cs typeface="Sakkal Majalla"/>
              </a:rPr>
              <a:t>l</a:t>
            </a:r>
            <a:r>
              <a:rPr sz="2000" spc="-5" dirty="0">
                <a:latin typeface="Sakkal Majalla"/>
                <a:cs typeface="Sakkal Majalla"/>
              </a:rPr>
              <a:t>iar</a:t>
            </a:r>
            <a:r>
              <a:rPr sz="2000" dirty="0">
                <a:latin typeface="Sakkal Majalla"/>
                <a:cs typeface="Sakkal Majalla"/>
              </a:rPr>
              <a:t>y</a:t>
            </a:r>
            <a:r>
              <a:rPr sz="2000" spc="-10" dirty="0">
                <a:latin typeface="Sakkal Majalla"/>
                <a:cs typeface="Sakkal Majalla"/>
              </a:rPr>
              <a:t> e</a:t>
            </a:r>
            <a:r>
              <a:rPr sz="2000" dirty="0">
                <a:latin typeface="Sakkal Majalla"/>
                <a:cs typeface="Sakkal Majalla"/>
              </a:rPr>
              <a:t>-</a:t>
            </a:r>
            <a:endParaRPr sz="2000">
              <a:latin typeface="Sakkal Majalla"/>
              <a:cs typeface="Sakkal Majalla"/>
            </a:endParaRPr>
          </a:p>
        </p:txBody>
      </p:sp>
      <p:sp>
        <p:nvSpPr>
          <p:cNvPr id="7" name="object 7"/>
          <p:cNvSpPr txBox="1"/>
          <p:nvPr/>
        </p:nvSpPr>
        <p:spPr>
          <a:xfrm>
            <a:off x="510641" y="3626992"/>
            <a:ext cx="8836660" cy="2465070"/>
          </a:xfrm>
          <a:prstGeom prst="rect">
            <a:avLst/>
          </a:prstGeom>
        </p:spPr>
        <p:txBody>
          <a:bodyPr vert="horz" wrap="square" lIns="0" tIns="0" rIns="0" bIns="0" rtlCol="0">
            <a:spAutoFit/>
          </a:bodyPr>
          <a:lstStyle/>
          <a:p>
            <a:pPr marL="355600" marR="297815"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20" dirty="0">
                <a:latin typeface="Calibri"/>
                <a:cs typeface="Calibri"/>
              </a:rPr>
              <a:t> </a:t>
            </a:r>
            <a:r>
              <a:rPr sz="2000" b="1" dirty="0">
                <a:latin typeface="Calibri"/>
                <a:cs typeface="Calibri"/>
              </a:rPr>
              <a:t>incl</a:t>
            </a:r>
            <a:r>
              <a:rPr sz="2000" b="1" spc="5" dirty="0">
                <a:latin typeface="Calibri"/>
                <a:cs typeface="Calibri"/>
              </a:rPr>
              <a:t>u</a:t>
            </a:r>
            <a:r>
              <a:rPr sz="2000" b="1" dirty="0">
                <a:latin typeface="Calibri"/>
                <a:cs typeface="Calibri"/>
              </a:rPr>
              <a:t>des</a:t>
            </a:r>
            <a:r>
              <a:rPr sz="2000" b="1" spc="-15" dirty="0">
                <a:latin typeface="Calibri"/>
                <a:cs typeface="Calibri"/>
              </a:rPr>
              <a:t> </a:t>
            </a:r>
            <a:r>
              <a:rPr sz="2000" b="1" dirty="0">
                <a:latin typeface="Calibri"/>
                <a:cs typeface="Calibri"/>
              </a:rPr>
              <a:t>sizing</a:t>
            </a:r>
            <a:r>
              <a:rPr sz="2000" b="1" spc="-10" dirty="0">
                <a:latin typeface="Calibri"/>
                <a:cs typeface="Calibri"/>
              </a:rPr>
              <a:t> </a:t>
            </a:r>
            <a:r>
              <a:rPr sz="2000" b="1" dirty="0">
                <a:latin typeface="Calibri"/>
                <a:cs typeface="Calibri"/>
              </a:rPr>
              <a:t>and</a:t>
            </a:r>
            <a:r>
              <a:rPr sz="2000" b="1" spc="-20" dirty="0">
                <a:latin typeface="Calibri"/>
                <a:cs typeface="Calibri"/>
              </a:rPr>
              <a:t> </a:t>
            </a:r>
            <a:r>
              <a:rPr sz="2000" b="1" dirty="0">
                <a:latin typeface="Calibri"/>
                <a:cs typeface="Calibri"/>
              </a:rPr>
              <a:t>d</a:t>
            </a:r>
            <a:r>
              <a:rPr sz="2000" b="1" spc="-10" dirty="0">
                <a:latin typeface="Calibri"/>
                <a:cs typeface="Calibri"/>
              </a:rPr>
              <a:t>e</a:t>
            </a:r>
            <a:r>
              <a:rPr sz="2000" b="1" spc="-25" dirty="0">
                <a:latin typeface="Calibri"/>
                <a:cs typeface="Calibri"/>
              </a:rPr>
              <a:t>v</a:t>
            </a:r>
            <a:r>
              <a:rPr sz="2000" b="1" spc="-5" dirty="0">
                <a:latin typeface="Calibri"/>
                <a:cs typeface="Calibri"/>
              </a:rPr>
              <a:t>elop</a:t>
            </a:r>
            <a:r>
              <a:rPr sz="2000" b="1" spc="10" dirty="0">
                <a:latin typeface="Calibri"/>
                <a:cs typeface="Calibri"/>
              </a:rPr>
              <a:t>m</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spc="-10" dirty="0">
                <a:latin typeface="Calibri"/>
                <a:cs typeface="Calibri"/>
              </a:rPr>
              <a:t>a</a:t>
            </a:r>
            <a:r>
              <a:rPr sz="2000" b="1" dirty="0">
                <a:latin typeface="Calibri"/>
                <a:cs typeface="Calibri"/>
              </a:rPr>
              <a:t>n</a:t>
            </a:r>
            <a:r>
              <a:rPr sz="2000" b="1" spc="5" dirty="0">
                <a:latin typeface="Calibri"/>
                <a:cs typeface="Calibri"/>
              </a:rPr>
              <a:t> </a:t>
            </a:r>
            <a:r>
              <a:rPr sz="2000" b="1" dirty="0">
                <a:latin typeface="Calibri"/>
                <a:cs typeface="Calibri"/>
              </a:rPr>
              <a:t>app</a:t>
            </a:r>
            <a:r>
              <a:rPr sz="2000" b="1" spc="-30" dirty="0">
                <a:latin typeface="Calibri"/>
                <a:cs typeface="Calibri"/>
              </a:rPr>
              <a:t>r</a:t>
            </a:r>
            <a:r>
              <a:rPr sz="2000" b="1" dirty="0">
                <a:latin typeface="Calibri"/>
                <a:cs typeface="Calibri"/>
              </a:rPr>
              <a:t>opri</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20" dirty="0">
                <a:latin typeface="Calibri"/>
                <a:cs typeface="Calibri"/>
              </a:rPr>
              <a:t> </a:t>
            </a:r>
            <a:r>
              <a:rPr sz="2000" b="1" spc="-5" dirty="0">
                <a:latin typeface="Calibri"/>
                <a:cs typeface="Calibri"/>
              </a:rPr>
              <a:t>ene</a:t>
            </a:r>
            <a:r>
              <a:rPr sz="2000" b="1" spc="-25" dirty="0">
                <a:latin typeface="Calibri"/>
                <a:cs typeface="Calibri"/>
              </a:rPr>
              <a:t>r</a:t>
            </a:r>
            <a:r>
              <a:rPr sz="2000" b="1" spc="-5" dirty="0">
                <a:latin typeface="Calibri"/>
                <a:cs typeface="Calibri"/>
              </a:rPr>
              <a:t>g</a:t>
            </a:r>
            <a:r>
              <a:rPr sz="2000" b="1" dirty="0">
                <a:latin typeface="Calibri"/>
                <a:cs typeface="Calibri"/>
              </a:rPr>
              <a:t>y</a:t>
            </a:r>
            <a:r>
              <a:rPr sz="2000" b="1" spc="10" dirty="0">
                <a:latin typeface="Calibri"/>
                <a:cs typeface="Calibri"/>
              </a:rPr>
              <a:t> </a:t>
            </a:r>
            <a:r>
              <a:rPr sz="2000" b="1" spc="-20" dirty="0">
                <a:latin typeface="Calibri"/>
                <a:cs typeface="Calibri"/>
              </a:rPr>
              <a:t>s</a:t>
            </a:r>
            <a:r>
              <a:rPr sz="2000" b="1" spc="-25" dirty="0">
                <a:latin typeface="Calibri"/>
                <a:cs typeface="Calibri"/>
              </a:rPr>
              <a:t>t</a:t>
            </a:r>
            <a:r>
              <a:rPr sz="2000" b="1" dirty="0">
                <a:latin typeface="Calibri"/>
                <a:cs typeface="Calibri"/>
              </a:rPr>
              <a:t>o</a:t>
            </a:r>
            <a:r>
              <a:rPr sz="2000" b="1" spc="-55" dirty="0">
                <a:latin typeface="Calibri"/>
                <a:cs typeface="Calibri"/>
              </a:rPr>
              <a:t>r</a:t>
            </a:r>
            <a:r>
              <a:rPr sz="2000" b="1" dirty="0">
                <a:latin typeface="Calibri"/>
                <a:cs typeface="Calibri"/>
              </a:rPr>
              <a:t>a</a:t>
            </a:r>
            <a:r>
              <a:rPr sz="2000" b="1" spc="-35" dirty="0">
                <a:latin typeface="Calibri"/>
                <a:cs typeface="Calibri"/>
              </a:rPr>
              <a:t>g</a:t>
            </a:r>
            <a:r>
              <a:rPr sz="2000" b="1" dirty="0">
                <a:latin typeface="Calibri"/>
                <a:cs typeface="Calibri"/>
              </a:rPr>
              <a:t>e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10" dirty="0">
                <a:latin typeface="Calibri"/>
                <a:cs typeface="Calibri"/>
              </a:rPr>
              <a:t> </a:t>
            </a:r>
            <a:r>
              <a:rPr sz="2000" b="1" dirty="0">
                <a:latin typeface="Calibri"/>
                <a:cs typeface="Calibri"/>
              </a:rPr>
              <a:t>as</a:t>
            </a:r>
            <a:r>
              <a:rPr sz="2000" b="1" spc="-10" dirty="0">
                <a:latin typeface="Calibri"/>
                <a:cs typeface="Calibri"/>
              </a:rPr>
              <a:t> </a:t>
            </a:r>
            <a:r>
              <a:rPr sz="2000" b="1" spc="-20" dirty="0">
                <a:latin typeface="Calibri"/>
                <a:cs typeface="Calibri"/>
              </a:rPr>
              <a:t>w</a:t>
            </a:r>
            <a:r>
              <a:rPr sz="2000" b="1" spc="-5" dirty="0">
                <a:latin typeface="Calibri"/>
                <a:cs typeface="Calibri"/>
              </a:rPr>
              <a:t>el</a:t>
            </a:r>
            <a:r>
              <a:rPr sz="2000" b="1" dirty="0">
                <a:latin typeface="Calibri"/>
                <a:cs typeface="Calibri"/>
              </a:rPr>
              <a:t>l</a:t>
            </a:r>
            <a:r>
              <a:rPr sz="2000" b="1" spc="-5" dirty="0">
                <a:latin typeface="Calibri"/>
                <a:cs typeface="Calibri"/>
              </a:rPr>
              <a:t> </a:t>
            </a:r>
            <a:r>
              <a:rPr sz="2000" b="1" dirty="0">
                <a:latin typeface="Calibri"/>
                <a:cs typeface="Calibri"/>
              </a:rPr>
              <a:t>as</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10" dirty="0">
                <a:latin typeface="Calibri"/>
                <a:cs typeface="Calibri"/>
              </a:rPr>
              <a:t>a</a:t>
            </a:r>
            <a:r>
              <a:rPr sz="2000" b="1" dirty="0">
                <a:latin typeface="Calibri"/>
                <a:cs typeface="Calibri"/>
              </a:rPr>
              <a:t>doption</a:t>
            </a:r>
            <a:r>
              <a:rPr sz="2000" b="1" spc="-35" dirty="0">
                <a:latin typeface="Calibri"/>
                <a:cs typeface="Calibri"/>
              </a:rPr>
              <a:t> </a:t>
            </a:r>
            <a:r>
              <a:rPr sz="2000" b="1" dirty="0">
                <a:latin typeface="Calibri"/>
                <a:cs typeface="Calibri"/>
              </a:rPr>
              <a:t>of</a:t>
            </a:r>
            <a:r>
              <a:rPr sz="2000" b="1" spc="-5" dirty="0">
                <a:latin typeface="Calibri"/>
                <a:cs typeface="Calibri"/>
              </a:rPr>
              <a:t> electrifie</a:t>
            </a:r>
            <a:r>
              <a:rPr sz="2000" b="1" dirty="0">
                <a:latin typeface="Calibri"/>
                <a:cs typeface="Calibri"/>
              </a:rPr>
              <a:t>d</a:t>
            </a:r>
            <a:r>
              <a:rPr sz="2000" b="1" spc="5" dirty="0">
                <a:latin typeface="Calibri"/>
                <a:cs typeface="Calibri"/>
              </a:rPr>
              <a:t> </a:t>
            </a:r>
            <a:r>
              <a:rPr sz="2000" b="1" spc="-10" dirty="0">
                <a:latin typeface="Calibri"/>
                <a:cs typeface="Calibri"/>
              </a:rPr>
              <a:t>a</a:t>
            </a:r>
            <a:r>
              <a:rPr sz="2000" b="1" dirty="0">
                <a:latin typeface="Calibri"/>
                <a:cs typeface="Calibri"/>
              </a:rPr>
              <a:t>u</a:t>
            </a:r>
            <a:r>
              <a:rPr sz="2000" b="1" spc="5" dirty="0">
                <a:latin typeface="Calibri"/>
                <a:cs typeface="Calibri"/>
              </a:rPr>
              <a:t>x</a:t>
            </a:r>
            <a:r>
              <a:rPr sz="2000" b="1" dirty="0">
                <a:latin typeface="Calibri"/>
                <a:cs typeface="Calibri"/>
              </a:rPr>
              <a:t>ili</a:t>
            </a:r>
            <a:r>
              <a:rPr sz="2000" b="1" spc="-10" dirty="0">
                <a:latin typeface="Calibri"/>
                <a:cs typeface="Calibri"/>
              </a:rPr>
              <a:t>a</a:t>
            </a:r>
            <a:r>
              <a:rPr sz="2000" b="1" spc="-5" dirty="0">
                <a:latin typeface="Calibri"/>
                <a:cs typeface="Calibri"/>
              </a:rPr>
              <a:t>ries.</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355600" marR="357505" indent="-342900">
              <a:lnSpc>
                <a:spcPct val="100000"/>
              </a:lnSpc>
              <a:buFont typeface="Arial"/>
              <a:buChar char="•"/>
              <a:tabLst>
                <a:tab pos="356235" algn="l"/>
              </a:tabLst>
            </a:pPr>
            <a:r>
              <a:rPr sz="2000" b="1" spc="-165" dirty="0">
                <a:latin typeface="Calibri"/>
                <a:cs typeface="Calibri"/>
              </a:rPr>
              <a:t>T</a:t>
            </a:r>
            <a:r>
              <a:rPr sz="2000" b="1" dirty="0">
                <a:latin typeface="Calibri"/>
                <a:cs typeface="Calibri"/>
              </a:rPr>
              <a:t>o</a:t>
            </a:r>
            <a:r>
              <a:rPr sz="2000" b="1" spc="-20" dirty="0">
                <a:latin typeface="Calibri"/>
                <a:cs typeface="Calibri"/>
              </a:rPr>
              <a:t> </a:t>
            </a:r>
            <a:r>
              <a:rPr sz="2000" b="1" dirty="0">
                <a:latin typeface="Calibri"/>
                <a:cs typeface="Calibri"/>
              </a:rPr>
              <a:t>o</a:t>
            </a:r>
            <a:r>
              <a:rPr sz="2000" b="1" spc="-10" dirty="0">
                <a:latin typeface="Calibri"/>
                <a:cs typeface="Calibri"/>
              </a:rPr>
              <a:t>p</a:t>
            </a:r>
            <a:r>
              <a:rPr sz="2000" b="1" dirty="0">
                <a:latin typeface="Calibri"/>
                <a:cs typeface="Calibri"/>
              </a:rPr>
              <a:t>timi</a:t>
            </a:r>
            <a:r>
              <a:rPr sz="2000" b="1" spc="-45" dirty="0">
                <a:latin typeface="Calibri"/>
                <a:cs typeface="Calibri"/>
              </a:rPr>
              <a:t>z</a:t>
            </a:r>
            <a:r>
              <a:rPr sz="2000" b="1" dirty="0">
                <a:latin typeface="Calibri"/>
                <a:cs typeface="Calibri"/>
              </a:rPr>
              <a:t>e</a:t>
            </a:r>
            <a:r>
              <a:rPr sz="2000" b="1" spc="-20" dirty="0">
                <a:latin typeface="Calibri"/>
                <a:cs typeface="Calibri"/>
              </a:rPr>
              <a:t> </a:t>
            </a:r>
            <a:r>
              <a:rPr sz="2000" b="1" dirty="0">
                <a:latin typeface="Calibri"/>
                <a:cs typeface="Calibri"/>
              </a:rPr>
              <a:t>and</a:t>
            </a:r>
            <a:r>
              <a:rPr sz="2000" b="1" spc="-10" dirty="0">
                <a:latin typeface="Calibri"/>
                <a:cs typeface="Calibri"/>
              </a:rPr>
              <a:t> </a:t>
            </a:r>
            <a:r>
              <a:rPr sz="2000" b="1" spc="-15" dirty="0">
                <a:latin typeface="Calibri"/>
                <a:cs typeface="Calibri"/>
              </a:rPr>
              <a:t>e</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u</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i</a:t>
            </a:r>
            <a:r>
              <a:rPr sz="2000" b="1" spc="-30" dirty="0">
                <a:latin typeface="Calibri"/>
                <a:cs typeface="Calibri"/>
              </a:rPr>
              <a:t>n</a:t>
            </a:r>
            <a:r>
              <a:rPr sz="2000" b="1" spc="-25" dirty="0">
                <a:latin typeface="Calibri"/>
                <a:cs typeface="Calibri"/>
              </a:rPr>
              <a:t>t</a:t>
            </a:r>
            <a:r>
              <a:rPr sz="2000" b="1" spc="-5" dirty="0">
                <a:latin typeface="Calibri"/>
                <a:cs typeface="Calibri"/>
              </a:rPr>
              <a:t>eg</a:t>
            </a:r>
            <a:r>
              <a:rPr sz="2000" b="1" spc="-55" dirty="0">
                <a:latin typeface="Calibri"/>
                <a:cs typeface="Calibri"/>
              </a:rPr>
              <a:t>r</a:t>
            </a:r>
            <a:r>
              <a:rPr sz="2000" b="1" spc="-30" dirty="0">
                <a:latin typeface="Calibri"/>
                <a:cs typeface="Calibri"/>
              </a:rPr>
              <a:t>a</a:t>
            </a:r>
            <a:r>
              <a:rPr sz="2000" b="1" dirty="0">
                <a:latin typeface="Calibri"/>
                <a:cs typeface="Calibri"/>
              </a:rPr>
              <a:t>tion of</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w</a:t>
            </a:r>
            <a:r>
              <a:rPr sz="2000" b="1" dirty="0">
                <a:latin typeface="Calibri"/>
                <a:cs typeface="Calibri"/>
              </a:rPr>
              <a:t>hole</a:t>
            </a:r>
            <a:r>
              <a:rPr sz="2000" b="1" spc="-2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 </a:t>
            </a:r>
            <a:r>
              <a:rPr sz="2000" b="1" spc="-20" dirty="0">
                <a:latin typeface="Calibri"/>
                <a:cs typeface="Calibri"/>
              </a:rPr>
              <a:t>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a:t>
            </a:r>
            <a:r>
              <a:rPr sz="2000" b="1" spc="-125" dirty="0">
                <a:latin typeface="Calibri"/>
                <a:cs typeface="Calibri"/>
              </a:rPr>
              <a:t>y</a:t>
            </a:r>
            <a:r>
              <a:rPr sz="2000" b="1" dirty="0">
                <a:latin typeface="Calibri"/>
                <a:cs typeface="Calibri"/>
              </a:rPr>
              <a:t>, a</a:t>
            </a:r>
            <a:r>
              <a:rPr sz="2000" b="1" spc="-15" dirty="0">
                <a:latin typeface="Calibri"/>
                <a:cs typeface="Calibri"/>
              </a:rPr>
              <a:t> </a:t>
            </a:r>
            <a:r>
              <a:rPr sz="2000" b="1" dirty="0">
                <a:latin typeface="Calibri"/>
                <a:cs typeface="Calibri"/>
              </a:rPr>
              <a:t>dynamic</a:t>
            </a:r>
            <a:r>
              <a:rPr sz="2000" b="1" spc="-25" dirty="0">
                <a:latin typeface="Calibri"/>
                <a:cs typeface="Calibri"/>
              </a:rPr>
              <a:t> </a:t>
            </a:r>
            <a:r>
              <a:rPr sz="2000" b="1" spc="-5" dirty="0">
                <a:latin typeface="Calibri"/>
                <a:cs typeface="Calibri"/>
              </a:rPr>
              <a:t>mo</a:t>
            </a:r>
            <a:r>
              <a:rPr sz="2000" b="1" spc="5" dirty="0">
                <a:latin typeface="Calibri"/>
                <a:cs typeface="Calibri"/>
              </a:rPr>
              <a:t>d</a:t>
            </a:r>
            <a:r>
              <a:rPr sz="2000" b="1" spc="-5" dirty="0">
                <a:latin typeface="Calibri"/>
                <a:cs typeface="Calibri"/>
              </a:rPr>
              <a:t>e</a:t>
            </a:r>
            <a:r>
              <a:rPr sz="2000" b="1" dirty="0">
                <a:latin typeface="Calibri"/>
                <a:cs typeface="Calibri"/>
              </a:rPr>
              <a:t>l</a:t>
            </a:r>
            <a:r>
              <a:rPr sz="2000" b="1" spc="-20" dirty="0">
                <a:latin typeface="Calibri"/>
                <a:cs typeface="Calibri"/>
              </a:rPr>
              <a:t> </a:t>
            </a:r>
            <a:r>
              <a:rPr sz="2000" b="1" dirty="0">
                <a:latin typeface="Calibri"/>
                <a:cs typeface="Calibri"/>
              </a:rPr>
              <a:t>has</a:t>
            </a:r>
            <a:r>
              <a:rPr sz="2000" b="1" spc="-5" dirty="0">
                <a:latin typeface="Calibri"/>
                <a:cs typeface="Calibri"/>
              </a:rPr>
              <a:t> </a:t>
            </a:r>
            <a:r>
              <a:rPr sz="2000" b="1" spc="5" dirty="0">
                <a:latin typeface="Calibri"/>
                <a:cs typeface="Calibri"/>
              </a:rPr>
              <a:t>b</a:t>
            </a:r>
            <a:r>
              <a:rPr sz="2000" b="1" spc="-5" dirty="0">
                <a:latin typeface="Calibri"/>
                <a:cs typeface="Calibri"/>
              </a:rPr>
              <a:t>ee</a:t>
            </a:r>
            <a:r>
              <a:rPr sz="2000" b="1" dirty="0">
                <a:latin typeface="Calibri"/>
                <a:cs typeface="Calibri"/>
              </a:rPr>
              <a:t>n d</a:t>
            </a:r>
            <a:r>
              <a:rPr sz="2000" b="1" spc="-15" dirty="0">
                <a:latin typeface="Calibri"/>
                <a:cs typeface="Calibri"/>
              </a:rPr>
              <a:t>e</a:t>
            </a:r>
            <a:r>
              <a:rPr sz="2000" b="1" spc="-25" dirty="0">
                <a:latin typeface="Calibri"/>
                <a:cs typeface="Calibri"/>
              </a:rPr>
              <a:t>v</a:t>
            </a:r>
            <a:r>
              <a:rPr sz="2000" b="1" spc="-5" dirty="0">
                <a:latin typeface="Calibri"/>
                <a:cs typeface="Calibri"/>
              </a:rPr>
              <a:t>elope</a:t>
            </a:r>
            <a:r>
              <a:rPr sz="2000" b="1" spc="10" dirty="0">
                <a:latin typeface="Calibri"/>
                <a:cs typeface="Calibri"/>
              </a:rPr>
              <a:t>d</a:t>
            </a:r>
            <a:r>
              <a:rPr sz="2000" b="1" dirty="0">
                <a:latin typeface="Calibri"/>
                <a:cs typeface="Calibri"/>
              </a:rPr>
              <a:t>.</a:t>
            </a:r>
            <a:endParaRPr sz="2000">
              <a:latin typeface="Calibri"/>
              <a:cs typeface="Calibri"/>
            </a:endParaRPr>
          </a:p>
          <a:p>
            <a:pPr>
              <a:lnSpc>
                <a:spcPct val="100000"/>
              </a:lnSpc>
              <a:spcBef>
                <a:spcPts val="44"/>
              </a:spcBef>
              <a:buFont typeface="Arial"/>
              <a:buChar char="•"/>
            </a:pPr>
            <a:endParaRPr sz="2050">
              <a:latin typeface="Times New Roman"/>
              <a:cs typeface="Times New Roman"/>
            </a:endParaRPr>
          </a:p>
          <a:p>
            <a:pPr marL="355600" marR="5080"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dirty="0">
                <a:latin typeface="Calibri"/>
                <a:cs typeface="Calibri"/>
              </a:rPr>
              <a:t>p</a:t>
            </a:r>
            <a:r>
              <a:rPr sz="2000" b="1" spc="-2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a:t>
            </a:r>
            <a:r>
              <a:rPr sz="2000" b="1" spc="-15" dirty="0">
                <a:latin typeface="Calibri"/>
                <a:cs typeface="Calibri"/>
              </a:rPr>
              <a:t> </a:t>
            </a:r>
            <a:r>
              <a:rPr sz="2000" b="1" spc="-30" dirty="0">
                <a:latin typeface="Calibri"/>
                <a:cs typeface="Calibri"/>
              </a:rPr>
              <a:t>r</a:t>
            </a:r>
            <a:r>
              <a:rPr sz="2000" b="1" spc="-5" dirty="0">
                <a:latin typeface="Calibri"/>
                <a:cs typeface="Calibri"/>
              </a:rPr>
              <a:t>es</a:t>
            </a:r>
            <a:r>
              <a:rPr sz="2000" b="1" spc="5" dirty="0">
                <a:latin typeface="Calibri"/>
                <a:cs typeface="Calibri"/>
              </a:rPr>
              <a:t>u</a:t>
            </a:r>
            <a:r>
              <a:rPr sz="2000" b="1" dirty="0">
                <a:latin typeface="Calibri"/>
                <a:cs typeface="Calibri"/>
              </a:rPr>
              <a:t>lts</a:t>
            </a:r>
            <a:r>
              <a:rPr sz="2000" b="1" spc="-20" dirty="0">
                <a:latin typeface="Calibri"/>
                <a:cs typeface="Calibri"/>
              </a:rPr>
              <a:t> </a:t>
            </a:r>
            <a:r>
              <a:rPr sz="2000" b="1" spc="-5" dirty="0">
                <a:latin typeface="Calibri"/>
                <a:cs typeface="Calibri"/>
              </a:rPr>
              <a:t>wil</a:t>
            </a:r>
            <a:r>
              <a:rPr sz="2000" b="1" dirty="0">
                <a:latin typeface="Calibri"/>
                <a:cs typeface="Calibri"/>
              </a:rPr>
              <a:t>l</a:t>
            </a:r>
            <a:r>
              <a:rPr sz="2000" b="1" spc="-25" dirty="0">
                <a:latin typeface="Calibri"/>
                <a:cs typeface="Calibri"/>
              </a:rPr>
              <a:t> </a:t>
            </a:r>
            <a:r>
              <a:rPr sz="2000" b="1" dirty="0">
                <a:latin typeface="Calibri"/>
                <a:cs typeface="Calibri"/>
              </a:rPr>
              <a:t>be demon</a:t>
            </a:r>
            <a:r>
              <a:rPr sz="2000" b="1" spc="-15" dirty="0">
                <a:latin typeface="Calibri"/>
                <a:cs typeface="Calibri"/>
              </a:rPr>
              <a:t>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a:t>
            </a:r>
            <a:r>
              <a:rPr sz="2000" b="1" dirty="0">
                <a:latin typeface="Calibri"/>
                <a:cs typeface="Calibri"/>
              </a:rPr>
              <a:t>d</a:t>
            </a:r>
            <a:r>
              <a:rPr sz="2000" b="1" spc="-20" dirty="0">
                <a:latin typeface="Calibri"/>
                <a:cs typeface="Calibri"/>
              </a:rPr>
              <a:t> </a:t>
            </a:r>
            <a:r>
              <a:rPr sz="2000" b="1" spc="-30" dirty="0">
                <a:latin typeface="Calibri"/>
                <a:cs typeface="Calibri"/>
              </a:rPr>
              <a:t>a</a:t>
            </a:r>
            <a:r>
              <a:rPr sz="2000" b="1" dirty="0">
                <a:latin typeface="Calibri"/>
                <a:cs typeface="Calibri"/>
              </a:rPr>
              <a:t>t</a:t>
            </a:r>
            <a:r>
              <a:rPr sz="2000" b="1" spc="-10" dirty="0">
                <a:latin typeface="Calibri"/>
                <a:cs typeface="Calibri"/>
              </a:rPr>
              <a:t> </a:t>
            </a:r>
            <a:r>
              <a:rPr sz="2000" b="1" dirty="0">
                <a:latin typeface="Calibri"/>
                <a:cs typeface="Calibri"/>
              </a:rPr>
              <a:t>be</a:t>
            </a:r>
            <a:r>
              <a:rPr sz="2000" b="1" spc="5" dirty="0">
                <a:latin typeface="Calibri"/>
                <a:cs typeface="Calibri"/>
              </a:rPr>
              <a:t>n</a:t>
            </a:r>
            <a:r>
              <a:rPr sz="2000" b="1" spc="-5" dirty="0">
                <a:latin typeface="Calibri"/>
                <a:cs typeface="Calibri"/>
              </a:rPr>
              <a:t>c</a:t>
            </a:r>
            <a:r>
              <a:rPr sz="2000" b="1" dirty="0">
                <a:latin typeface="Calibri"/>
                <a:cs typeface="Calibri"/>
              </a:rPr>
              <a:t>h</a:t>
            </a:r>
            <a:r>
              <a:rPr sz="2000" b="1" spc="-5" dirty="0">
                <a:latin typeface="Calibri"/>
                <a:cs typeface="Calibri"/>
              </a:rPr>
              <a:t> </a:t>
            </a:r>
            <a:r>
              <a:rPr sz="2000" b="1" dirty="0">
                <a:latin typeface="Calibri"/>
                <a:cs typeface="Calibri"/>
              </a:rPr>
              <a:t>l</a:t>
            </a:r>
            <a:r>
              <a:rPr sz="2000" b="1" spc="-15" dirty="0">
                <a:latin typeface="Calibri"/>
                <a:cs typeface="Calibri"/>
              </a:rPr>
              <a:t>e</a:t>
            </a:r>
            <a:r>
              <a:rPr sz="2000" b="1" spc="-25" dirty="0">
                <a:latin typeface="Calibri"/>
                <a:cs typeface="Calibri"/>
              </a:rPr>
              <a:t>v</a:t>
            </a:r>
            <a:r>
              <a:rPr sz="2000" b="1" spc="-5" dirty="0">
                <a:latin typeface="Calibri"/>
                <a:cs typeface="Calibri"/>
              </a:rPr>
              <a:t>e</a:t>
            </a:r>
            <a:r>
              <a:rPr sz="2000" b="1" dirty="0">
                <a:latin typeface="Calibri"/>
                <a:cs typeface="Calibri"/>
              </a:rPr>
              <a:t>l </a:t>
            </a:r>
            <a:r>
              <a:rPr sz="2000" b="1" spc="-5" dirty="0">
                <a:latin typeface="Calibri"/>
                <a:cs typeface="Calibri"/>
              </a:rPr>
              <a:t>whil</a:t>
            </a:r>
            <a:r>
              <a:rPr sz="2000" b="1" dirty="0">
                <a:latin typeface="Calibri"/>
                <a:cs typeface="Calibri"/>
              </a:rPr>
              <a:t>e</a:t>
            </a:r>
            <a:r>
              <a:rPr sz="2000" b="1" spc="-10" dirty="0">
                <a:latin typeface="Calibri"/>
                <a:cs typeface="Calibri"/>
              </a:rPr>
              <a:t> </a:t>
            </a:r>
            <a:r>
              <a:rPr sz="2000" b="1" dirty="0">
                <a:latin typeface="Calibri"/>
                <a:cs typeface="Calibri"/>
              </a:rPr>
              <a:t>the</a:t>
            </a:r>
            <a:r>
              <a:rPr sz="2000" b="1" spc="-20" dirty="0">
                <a:latin typeface="Calibri"/>
                <a:cs typeface="Calibri"/>
              </a:rPr>
              <a:t> </a:t>
            </a:r>
            <a:r>
              <a:rPr sz="2000" b="1" dirty="0">
                <a:latin typeface="Calibri"/>
                <a:cs typeface="Calibri"/>
              </a:rPr>
              <a:t>be</a:t>
            </a:r>
            <a:r>
              <a:rPr sz="2000" b="1" spc="5" dirty="0">
                <a:latin typeface="Calibri"/>
                <a:cs typeface="Calibri"/>
              </a:rPr>
              <a:t>n</a:t>
            </a:r>
            <a:r>
              <a:rPr sz="2000" b="1" spc="-15" dirty="0">
                <a:latin typeface="Calibri"/>
                <a:cs typeface="Calibri"/>
              </a:rPr>
              <a:t>e</a:t>
            </a:r>
            <a:r>
              <a:rPr sz="2000" b="1" spc="-5" dirty="0">
                <a:latin typeface="Calibri"/>
                <a:cs typeface="Calibri"/>
              </a:rPr>
              <a:t>fit</a:t>
            </a:r>
            <a:r>
              <a:rPr sz="2000" b="1" dirty="0">
                <a:latin typeface="Calibri"/>
                <a:cs typeface="Calibri"/>
              </a:rPr>
              <a:t>s</a:t>
            </a:r>
            <a:r>
              <a:rPr sz="2000" b="1" spc="-1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20" dirty="0">
                <a:latin typeface="Calibri"/>
                <a:cs typeface="Calibri"/>
              </a:rPr>
              <a:t> 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egie</a:t>
            </a:r>
            <a:r>
              <a:rPr sz="2000" b="1" dirty="0">
                <a:latin typeface="Calibri"/>
                <a:cs typeface="Calibri"/>
              </a:rPr>
              <a:t>s</a:t>
            </a:r>
            <a:r>
              <a:rPr sz="2000" b="1" spc="-5" dirty="0">
                <a:latin typeface="Calibri"/>
                <a:cs typeface="Calibri"/>
              </a:rPr>
              <a:t> wil</a:t>
            </a:r>
            <a:r>
              <a:rPr sz="2000" b="1" dirty="0">
                <a:latin typeface="Calibri"/>
                <a:cs typeface="Calibri"/>
              </a:rPr>
              <a:t>l</a:t>
            </a:r>
            <a:r>
              <a:rPr sz="2000" b="1" spc="-10" dirty="0">
                <a:latin typeface="Calibri"/>
                <a:cs typeface="Calibri"/>
              </a:rPr>
              <a:t> </a:t>
            </a:r>
            <a:r>
              <a:rPr sz="2000" b="1" dirty="0">
                <a:latin typeface="Calibri"/>
                <a:cs typeface="Calibri"/>
              </a:rPr>
              <a:t>be</a:t>
            </a:r>
            <a:r>
              <a:rPr sz="2000" b="1" spc="-5" dirty="0">
                <a:latin typeface="Calibri"/>
                <a:cs typeface="Calibri"/>
              </a:rPr>
              <a:t> </a:t>
            </a:r>
            <a:r>
              <a:rPr sz="2000" b="1" spc="-20" dirty="0">
                <a:latin typeface="Calibri"/>
                <a:cs typeface="Calibri"/>
              </a:rPr>
              <a:t>e</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u</a:t>
            </a:r>
            <a:r>
              <a:rPr sz="2000" b="1" spc="-30" dirty="0">
                <a:latin typeface="Calibri"/>
                <a:cs typeface="Calibri"/>
              </a:rPr>
              <a:t>a</a:t>
            </a:r>
            <a:r>
              <a:rPr sz="2000" b="1" spc="-25" dirty="0">
                <a:latin typeface="Calibri"/>
                <a:cs typeface="Calibri"/>
              </a:rPr>
              <a:t>t</a:t>
            </a:r>
            <a:r>
              <a:rPr sz="2000" b="1" spc="-5" dirty="0">
                <a:latin typeface="Calibri"/>
                <a:cs typeface="Calibri"/>
              </a:rPr>
              <a:t>e</a:t>
            </a:r>
            <a:r>
              <a:rPr sz="2000" b="1" dirty="0">
                <a:latin typeface="Calibri"/>
                <a:cs typeface="Calibri"/>
              </a:rPr>
              <a:t>d </a:t>
            </a:r>
            <a:r>
              <a:rPr sz="2000" b="1" spc="-35" dirty="0">
                <a:latin typeface="Calibri"/>
                <a:cs typeface="Calibri"/>
              </a:rPr>
              <a:t>a</a:t>
            </a:r>
            <a:r>
              <a:rPr sz="2000" b="1" dirty="0">
                <a:latin typeface="Calibri"/>
                <a:cs typeface="Calibri"/>
              </a:rPr>
              <a:t>t </a:t>
            </a:r>
            <a:r>
              <a:rPr sz="2000" b="1" spc="-25" dirty="0">
                <a:latin typeface="Calibri"/>
                <a:cs typeface="Calibri"/>
              </a:rPr>
              <a:t>v</a:t>
            </a:r>
            <a:r>
              <a:rPr sz="2000" b="1" spc="-5" dirty="0">
                <a:latin typeface="Calibri"/>
                <a:cs typeface="Calibri"/>
              </a:rPr>
              <a:t>ehicl</a:t>
            </a:r>
            <a:r>
              <a:rPr sz="2000" b="1" dirty="0">
                <a:latin typeface="Calibri"/>
                <a:cs typeface="Calibri"/>
              </a:rPr>
              <a:t>e</a:t>
            </a:r>
            <a:r>
              <a:rPr sz="2000" b="1" spc="5" dirty="0">
                <a:latin typeface="Calibri"/>
                <a:cs typeface="Calibri"/>
              </a:rPr>
              <a:t> </a:t>
            </a:r>
            <a:r>
              <a:rPr sz="2000" b="1" dirty="0">
                <a:latin typeface="Calibri"/>
                <a:cs typeface="Calibri"/>
              </a:rPr>
              <a:t>l</a:t>
            </a:r>
            <a:r>
              <a:rPr sz="2000" b="1" spc="-20" dirty="0">
                <a:latin typeface="Calibri"/>
                <a:cs typeface="Calibri"/>
              </a:rPr>
              <a:t>e</a:t>
            </a:r>
            <a:r>
              <a:rPr sz="2000" b="1" spc="-25" dirty="0">
                <a:latin typeface="Calibri"/>
                <a:cs typeface="Calibri"/>
              </a:rPr>
              <a:t>v</a:t>
            </a:r>
            <a:r>
              <a:rPr sz="2000" b="1" spc="-5" dirty="0">
                <a:latin typeface="Calibri"/>
                <a:cs typeface="Calibri"/>
              </a:rPr>
              <a:t>e</a:t>
            </a:r>
            <a:r>
              <a:rPr sz="2000" b="1" dirty="0">
                <a:latin typeface="Calibri"/>
                <a:cs typeface="Calibri"/>
              </a:rPr>
              <a:t>l</a:t>
            </a:r>
            <a:r>
              <a:rPr sz="2000" b="1" spc="10" dirty="0">
                <a:latin typeface="Calibri"/>
                <a:cs typeface="Calibri"/>
              </a:rPr>
              <a:t> </a:t>
            </a:r>
            <a:r>
              <a:rPr sz="2000" b="1" dirty="0">
                <a:latin typeface="Calibri"/>
                <a:cs typeface="Calibri"/>
              </a:rPr>
              <a:t>than</a:t>
            </a:r>
            <a:r>
              <a:rPr sz="2000" b="1" spc="-15" dirty="0">
                <a:latin typeface="Calibri"/>
                <a:cs typeface="Calibri"/>
              </a:rPr>
              <a:t>k</a:t>
            </a:r>
            <a:r>
              <a:rPr sz="2000" b="1" dirty="0">
                <a:latin typeface="Calibri"/>
                <a:cs typeface="Calibri"/>
              </a:rPr>
              <a:t>s</a:t>
            </a:r>
            <a:r>
              <a:rPr sz="2000" b="1" spc="-15" dirty="0">
                <a:latin typeface="Calibri"/>
                <a:cs typeface="Calibri"/>
              </a:rPr>
              <a:t> </a:t>
            </a:r>
            <a:r>
              <a:rPr sz="2000" b="1" spc="-25" dirty="0">
                <a:latin typeface="Calibri"/>
                <a:cs typeface="Calibri"/>
              </a:rPr>
              <a:t>t</a:t>
            </a:r>
            <a:r>
              <a:rPr sz="2000" b="1" dirty="0">
                <a:latin typeface="Calibri"/>
                <a:cs typeface="Calibri"/>
              </a:rPr>
              <a:t>o</a:t>
            </a:r>
            <a:r>
              <a:rPr sz="2000" b="1" spc="-20" dirty="0">
                <a:latin typeface="Calibri"/>
                <a:cs typeface="Calibri"/>
              </a:rPr>
              <a:t> </a:t>
            </a:r>
            <a:r>
              <a:rPr sz="2000" b="1" dirty="0">
                <a:latin typeface="Calibri"/>
                <a:cs typeface="Calibri"/>
              </a:rPr>
              <a:t>ad</a:t>
            </a:r>
            <a:r>
              <a:rPr sz="2000" b="1" spc="-30" dirty="0">
                <a:latin typeface="Calibri"/>
                <a:cs typeface="Calibri"/>
              </a:rPr>
              <a:t>v</a:t>
            </a:r>
            <a:r>
              <a:rPr sz="2000" b="1" dirty="0">
                <a:latin typeface="Calibri"/>
                <a:cs typeface="Calibri"/>
              </a:rPr>
              <a:t>anced</a:t>
            </a:r>
            <a:r>
              <a:rPr sz="2000" b="1" spc="-5" dirty="0">
                <a:latin typeface="Calibri"/>
                <a:cs typeface="Calibri"/>
              </a:rPr>
              <a:t> </a:t>
            </a:r>
            <a:r>
              <a:rPr sz="2000" b="1" dirty="0">
                <a:latin typeface="Calibri"/>
                <a:cs typeface="Calibri"/>
              </a:rPr>
              <a:t>dynamics</a:t>
            </a:r>
            <a:endParaRPr sz="2000">
              <a:latin typeface="Calibri"/>
              <a:cs typeface="Calibri"/>
            </a:endParaRPr>
          </a:p>
        </p:txBody>
      </p:sp>
      <p:sp>
        <p:nvSpPr>
          <p:cNvPr id="8" name="object 8"/>
          <p:cNvSpPr txBox="1"/>
          <p:nvPr/>
        </p:nvSpPr>
        <p:spPr>
          <a:xfrm>
            <a:off x="1287525" y="1245742"/>
            <a:ext cx="7475855" cy="779145"/>
          </a:xfrm>
          <a:prstGeom prst="rect">
            <a:avLst/>
          </a:prstGeom>
        </p:spPr>
        <p:txBody>
          <a:bodyPr vert="horz" wrap="square" lIns="0" tIns="0" rIns="0" bIns="0" rtlCol="0">
            <a:spAutoFit/>
          </a:bodyPr>
          <a:lstStyle/>
          <a:p>
            <a:pPr marL="12700">
              <a:lnSpc>
                <a:spcPct val="100000"/>
              </a:lnSpc>
              <a:tabLst>
                <a:tab pos="607060" algn="l"/>
              </a:tabLst>
            </a:pPr>
            <a:r>
              <a:rPr sz="5400" b="1" spc="-7" baseline="-16975" dirty="0">
                <a:solidFill>
                  <a:srgbClr val="006FC0"/>
                </a:solidFill>
                <a:latin typeface="Sakkal Majalla"/>
                <a:cs typeface="Sakkal Majalla"/>
              </a:rPr>
              <a:t>(1</a:t>
            </a:r>
            <a:r>
              <a:rPr sz="5400" b="1" baseline="-16975" dirty="0">
                <a:solidFill>
                  <a:srgbClr val="006FC0"/>
                </a:solidFill>
                <a:latin typeface="Sakkal Majalla"/>
                <a:cs typeface="Sakkal Majalla"/>
              </a:rPr>
              <a:t>)	</a:t>
            </a:r>
            <a:r>
              <a:rPr sz="2000" spc="-5" dirty="0">
                <a:latin typeface="Sakkal Majalla"/>
                <a:cs typeface="Sakkal Majalla"/>
              </a:rPr>
              <a:t>Th</a:t>
            </a:r>
            <a:r>
              <a:rPr sz="2000" dirty="0">
                <a:latin typeface="Sakkal Majalla"/>
                <a:cs typeface="Sakkal Majalla"/>
              </a:rPr>
              <a:t>e</a:t>
            </a:r>
            <a:r>
              <a:rPr sz="2000" spc="-5" dirty="0">
                <a:latin typeface="Sakkal Majalla"/>
                <a:cs typeface="Sakkal Majalla"/>
              </a:rPr>
              <a:t> </a:t>
            </a:r>
            <a:r>
              <a:rPr sz="2000" b="1" dirty="0">
                <a:solidFill>
                  <a:srgbClr val="92D050"/>
                </a:solidFill>
                <a:latin typeface="Sakkal Majalla"/>
                <a:cs typeface="Sakkal Majalla"/>
              </a:rPr>
              <a:t>e</a:t>
            </a:r>
            <a:r>
              <a:rPr sz="2000" b="1" spc="-15" dirty="0">
                <a:solidFill>
                  <a:srgbClr val="92D050"/>
                </a:solidFill>
                <a:latin typeface="Sakkal Majalla"/>
                <a:cs typeface="Sakkal Majalla"/>
              </a:rPr>
              <a:t>n</a:t>
            </a:r>
            <a:r>
              <a:rPr sz="2000" b="1" dirty="0">
                <a:solidFill>
                  <a:srgbClr val="92D050"/>
                </a:solidFill>
                <a:latin typeface="Sakkal Majalla"/>
                <a:cs typeface="Sakkal Majalla"/>
              </a:rPr>
              <a:t>e</a:t>
            </a:r>
            <a:r>
              <a:rPr sz="2000" b="1" spc="-15" dirty="0">
                <a:solidFill>
                  <a:srgbClr val="92D050"/>
                </a:solidFill>
                <a:latin typeface="Sakkal Majalla"/>
                <a:cs typeface="Sakkal Majalla"/>
              </a:rPr>
              <a:t>r</a:t>
            </a:r>
            <a:r>
              <a:rPr sz="2000" b="1" spc="-5" dirty="0">
                <a:solidFill>
                  <a:srgbClr val="92D050"/>
                </a:solidFill>
                <a:latin typeface="Sakkal Majalla"/>
                <a:cs typeface="Sakkal Majalla"/>
              </a:rPr>
              <a:t>g</a:t>
            </a:r>
            <a:r>
              <a:rPr sz="2000" b="1" dirty="0">
                <a:solidFill>
                  <a:srgbClr val="92D050"/>
                </a:solidFill>
                <a:latin typeface="Sakkal Majalla"/>
                <a:cs typeface="Sakkal Majalla"/>
              </a:rPr>
              <a:t>y</a:t>
            </a:r>
            <a:r>
              <a:rPr sz="2000" b="1" spc="10" dirty="0">
                <a:solidFill>
                  <a:srgbClr val="92D050"/>
                </a:solidFill>
                <a:latin typeface="Sakkal Majalla"/>
                <a:cs typeface="Sakkal Majalla"/>
              </a:rPr>
              <a:t> </a:t>
            </a:r>
            <a:r>
              <a:rPr sz="2000" b="1" spc="-5" dirty="0">
                <a:solidFill>
                  <a:srgbClr val="92D050"/>
                </a:solidFill>
                <a:latin typeface="Sakkal Majalla"/>
                <a:cs typeface="Sakkal Majalla"/>
              </a:rPr>
              <a:t>r</a:t>
            </a:r>
            <a:r>
              <a:rPr sz="2000" b="1" spc="-10" dirty="0">
                <a:solidFill>
                  <a:srgbClr val="92D050"/>
                </a:solidFill>
                <a:latin typeface="Sakkal Majalla"/>
                <a:cs typeface="Sakkal Majalla"/>
              </a:rPr>
              <a:t>e</a:t>
            </a:r>
            <a:r>
              <a:rPr sz="2000" b="1" spc="-5" dirty="0">
                <a:solidFill>
                  <a:srgbClr val="92D050"/>
                </a:solidFill>
                <a:latin typeface="Sakkal Majalla"/>
                <a:cs typeface="Sakkal Majalla"/>
              </a:rPr>
              <a:t>c</a:t>
            </a:r>
            <a:r>
              <a:rPr sz="2000" b="1" spc="5" dirty="0">
                <a:solidFill>
                  <a:srgbClr val="92D050"/>
                </a:solidFill>
                <a:latin typeface="Sakkal Majalla"/>
                <a:cs typeface="Sakkal Majalla"/>
              </a:rPr>
              <a:t>o</a:t>
            </a:r>
            <a:r>
              <a:rPr sz="2000" b="1" dirty="0">
                <a:solidFill>
                  <a:srgbClr val="92D050"/>
                </a:solidFill>
                <a:latin typeface="Sakkal Majalla"/>
                <a:cs typeface="Sakkal Majalla"/>
              </a:rPr>
              <a:t>ve</a:t>
            </a:r>
            <a:r>
              <a:rPr sz="2000" b="1" spc="-10" dirty="0">
                <a:solidFill>
                  <a:srgbClr val="92D050"/>
                </a:solidFill>
                <a:latin typeface="Sakkal Majalla"/>
                <a:cs typeface="Sakkal Majalla"/>
              </a:rPr>
              <a:t>r</a:t>
            </a:r>
            <a:r>
              <a:rPr sz="2000" b="1" dirty="0">
                <a:solidFill>
                  <a:srgbClr val="92D050"/>
                </a:solidFill>
                <a:latin typeface="Sakkal Majalla"/>
                <a:cs typeface="Sakkal Majalla"/>
              </a:rPr>
              <a:t>y</a:t>
            </a:r>
            <a:r>
              <a:rPr sz="2000" b="1" spc="15" dirty="0">
                <a:solidFill>
                  <a:srgbClr val="92D050"/>
                </a:solidFill>
                <a:latin typeface="Sakkal Majalla"/>
                <a:cs typeface="Sakkal Majalla"/>
              </a:rPr>
              <a:t> </a:t>
            </a:r>
            <a:r>
              <a:rPr sz="2000" spc="-5" dirty="0">
                <a:latin typeface="Sakkal Majalla"/>
                <a:cs typeface="Sakkal Majalla"/>
              </a:rPr>
              <a:t>fro</a:t>
            </a:r>
            <a:r>
              <a:rPr sz="2000" dirty="0">
                <a:latin typeface="Sakkal Majalla"/>
                <a:cs typeface="Sakkal Majalla"/>
              </a:rPr>
              <a:t>m</a:t>
            </a:r>
            <a:r>
              <a:rPr sz="2000" spc="-15" dirty="0">
                <a:latin typeface="Sakkal Majalla"/>
                <a:cs typeface="Sakkal Majalla"/>
              </a:rPr>
              <a:t> </a:t>
            </a:r>
            <a:r>
              <a:rPr sz="2000" dirty="0">
                <a:latin typeface="Sakkal Majalla"/>
                <a:cs typeface="Sakkal Majalla"/>
              </a:rPr>
              <a:t>the</a:t>
            </a:r>
            <a:r>
              <a:rPr sz="2000" spc="-20" dirty="0">
                <a:latin typeface="Sakkal Majalla"/>
                <a:cs typeface="Sakkal Majalla"/>
              </a:rPr>
              <a:t> </a:t>
            </a:r>
            <a:r>
              <a:rPr sz="2000" dirty="0">
                <a:latin typeface="Sakkal Majalla"/>
                <a:cs typeface="Sakkal Majalla"/>
              </a:rPr>
              <a:t>exhaust</a:t>
            </a:r>
            <a:r>
              <a:rPr sz="2000" spc="-30" dirty="0">
                <a:latin typeface="Sakkal Majalla"/>
                <a:cs typeface="Sakkal Majalla"/>
              </a:rPr>
              <a:t> </a:t>
            </a:r>
            <a:r>
              <a:rPr sz="2000" dirty="0">
                <a:latin typeface="Sakkal Majalla"/>
                <a:cs typeface="Sakkal Majalla"/>
              </a:rPr>
              <a:t>gas</a:t>
            </a:r>
            <a:r>
              <a:rPr sz="2000" spc="-10" dirty="0">
                <a:latin typeface="Sakkal Majalla"/>
                <a:cs typeface="Sakkal Majalla"/>
              </a:rPr>
              <a:t>e</a:t>
            </a:r>
            <a:r>
              <a:rPr sz="2000" dirty="0">
                <a:latin typeface="Sakkal Majalla"/>
                <a:cs typeface="Sakkal Majalla"/>
              </a:rPr>
              <a:t>s heat</a:t>
            </a:r>
            <a:r>
              <a:rPr sz="2000" spc="-15" dirty="0">
                <a:latin typeface="Sakkal Majalla"/>
                <a:cs typeface="Sakkal Majalla"/>
              </a:rPr>
              <a:t> </a:t>
            </a:r>
            <a:r>
              <a:rPr sz="2000" dirty="0">
                <a:latin typeface="Sakkal Majalla"/>
                <a:cs typeface="Sakkal Majalla"/>
              </a:rPr>
              <a:t>with</a:t>
            </a:r>
            <a:r>
              <a:rPr sz="2000" spc="-10" dirty="0">
                <a:latin typeface="Sakkal Majalla"/>
                <a:cs typeface="Sakkal Majalla"/>
              </a:rPr>
              <a:t> </a:t>
            </a:r>
            <a:r>
              <a:rPr sz="2000" dirty="0">
                <a:latin typeface="Sakkal Majalla"/>
                <a:cs typeface="Sakkal Majalla"/>
              </a:rPr>
              <a:t>a</a:t>
            </a:r>
            <a:r>
              <a:rPr sz="2000" spc="-15" dirty="0">
                <a:latin typeface="Sakkal Majalla"/>
                <a:cs typeface="Sakkal Majalla"/>
              </a:rPr>
              <a:t> </a:t>
            </a:r>
            <a:r>
              <a:rPr sz="2000" dirty="0">
                <a:latin typeface="Sakkal Majalla"/>
                <a:cs typeface="Sakkal Majalla"/>
              </a:rPr>
              <a:t>cas</a:t>
            </a:r>
            <a:r>
              <a:rPr sz="2000" spc="-10" dirty="0">
                <a:latin typeface="Sakkal Majalla"/>
                <a:cs typeface="Sakkal Majalla"/>
              </a:rPr>
              <a:t>c</a:t>
            </a:r>
            <a:r>
              <a:rPr sz="2000" spc="-5" dirty="0">
                <a:latin typeface="Sakkal Majalla"/>
                <a:cs typeface="Sakkal Majalla"/>
              </a:rPr>
              <a:t>ad</a:t>
            </a:r>
            <a:r>
              <a:rPr sz="2000" dirty="0">
                <a:latin typeface="Sakkal Majalla"/>
                <a:cs typeface="Sakkal Majalla"/>
              </a:rPr>
              <a:t>e</a:t>
            </a:r>
            <a:r>
              <a:rPr sz="2000" spc="-15" dirty="0">
                <a:latin typeface="Sakkal Majalla"/>
                <a:cs typeface="Sakkal Majalla"/>
              </a:rPr>
              <a:t> </a:t>
            </a:r>
            <a:r>
              <a:rPr sz="2000" spc="-5" dirty="0">
                <a:latin typeface="Sakkal Majalla"/>
                <a:cs typeface="Sakkal Majalla"/>
              </a:rPr>
              <a:t>approac</a:t>
            </a:r>
            <a:r>
              <a:rPr sz="2000" dirty="0">
                <a:latin typeface="Sakkal Majalla"/>
                <a:cs typeface="Sakkal Majalla"/>
              </a:rPr>
              <a:t>h</a:t>
            </a:r>
            <a:r>
              <a:rPr sz="2000" spc="-30" dirty="0">
                <a:latin typeface="Sakkal Majalla"/>
                <a:cs typeface="Sakkal Majalla"/>
              </a:rPr>
              <a:t> </a:t>
            </a:r>
            <a:r>
              <a:rPr sz="2000" dirty="0">
                <a:latin typeface="Sakkal Majalla"/>
                <a:cs typeface="Sakkal Majalla"/>
              </a:rPr>
              <a:t>th</a:t>
            </a:r>
            <a:r>
              <a:rPr sz="2000" spc="5" dirty="0">
                <a:latin typeface="Sakkal Majalla"/>
                <a:cs typeface="Sakkal Majalla"/>
              </a:rPr>
              <a:t>a</a:t>
            </a:r>
            <a:r>
              <a:rPr sz="2000" dirty="0">
                <a:latin typeface="Sakkal Majalla"/>
                <a:cs typeface="Sakkal Majalla"/>
              </a:rPr>
              <a:t>nks</a:t>
            </a:r>
            <a:r>
              <a:rPr sz="2000" spc="-35" dirty="0">
                <a:latin typeface="Sakkal Majalla"/>
                <a:cs typeface="Sakkal Majalla"/>
              </a:rPr>
              <a:t> </a:t>
            </a:r>
            <a:r>
              <a:rPr sz="2000" dirty="0">
                <a:latin typeface="Sakkal Majalla"/>
                <a:cs typeface="Sakkal Majalla"/>
              </a:rPr>
              <a:t>to</a:t>
            </a:r>
            <a:r>
              <a:rPr sz="2000" spc="-15" dirty="0">
                <a:latin typeface="Sakkal Majalla"/>
                <a:cs typeface="Sakkal Majalla"/>
              </a:rPr>
              <a:t> </a:t>
            </a:r>
            <a:r>
              <a:rPr sz="2000" dirty="0">
                <a:latin typeface="Sakkal Majalla"/>
                <a:cs typeface="Sakkal Majalla"/>
              </a:rPr>
              <a:t>the</a:t>
            </a:r>
            <a:endParaRPr sz="2000">
              <a:latin typeface="Sakkal Majalla"/>
              <a:cs typeface="Sakkal Majalla"/>
            </a:endParaRPr>
          </a:p>
        </p:txBody>
      </p:sp>
      <p:sp>
        <p:nvSpPr>
          <p:cNvPr id="9" name="object 9"/>
          <p:cNvSpPr txBox="1"/>
          <p:nvPr/>
        </p:nvSpPr>
        <p:spPr>
          <a:xfrm>
            <a:off x="1299717" y="2160142"/>
            <a:ext cx="6960870" cy="563880"/>
          </a:xfrm>
          <a:prstGeom prst="rect">
            <a:avLst/>
          </a:prstGeom>
        </p:spPr>
        <p:txBody>
          <a:bodyPr vert="horz" wrap="square" lIns="0" tIns="0" rIns="0" bIns="0" rtlCol="0">
            <a:spAutoFit/>
          </a:bodyPr>
          <a:lstStyle/>
          <a:p>
            <a:pPr marL="12700">
              <a:lnSpc>
                <a:spcPct val="100000"/>
              </a:lnSpc>
              <a:tabLst>
                <a:tab pos="594995" algn="l"/>
              </a:tabLst>
            </a:pPr>
            <a:r>
              <a:rPr sz="5400" b="1" spc="-7" baseline="10802" dirty="0">
                <a:solidFill>
                  <a:srgbClr val="006FC0"/>
                </a:solidFill>
                <a:latin typeface="Sakkal Majalla"/>
                <a:cs typeface="Sakkal Majalla"/>
              </a:rPr>
              <a:t>(2</a:t>
            </a:r>
            <a:r>
              <a:rPr sz="5400" b="1" baseline="10802" dirty="0">
                <a:solidFill>
                  <a:srgbClr val="006FC0"/>
                </a:solidFill>
                <a:latin typeface="Sakkal Majalla"/>
                <a:cs typeface="Sakkal Majalla"/>
              </a:rPr>
              <a:t>)	</a:t>
            </a:r>
            <a:r>
              <a:rPr sz="2000" dirty="0">
                <a:latin typeface="Sakkal Majalla"/>
                <a:cs typeface="Sakkal Majalla"/>
              </a:rPr>
              <a:t>g</a:t>
            </a:r>
            <a:r>
              <a:rPr sz="2000" spc="-10" dirty="0">
                <a:latin typeface="Sakkal Majalla"/>
                <a:cs typeface="Sakkal Majalla"/>
              </a:rPr>
              <a:t>e</a:t>
            </a:r>
            <a:r>
              <a:rPr sz="2000" dirty="0">
                <a:latin typeface="Sakkal Majalla"/>
                <a:cs typeface="Sakkal Majalla"/>
              </a:rPr>
              <a:t>nerate</a:t>
            </a:r>
            <a:r>
              <a:rPr sz="2000" spc="-15" dirty="0">
                <a:latin typeface="Sakkal Majalla"/>
                <a:cs typeface="Sakkal Majalla"/>
              </a:rPr>
              <a:t> </a:t>
            </a:r>
            <a:r>
              <a:rPr sz="2000" dirty="0">
                <a:latin typeface="Sakkal Majalla"/>
                <a:cs typeface="Sakkal Majalla"/>
              </a:rPr>
              <a:t>el</a:t>
            </a:r>
            <a:r>
              <a:rPr sz="2000" spc="-15" dirty="0">
                <a:latin typeface="Sakkal Majalla"/>
                <a:cs typeface="Sakkal Majalla"/>
              </a:rPr>
              <a:t>e</a:t>
            </a:r>
            <a:r>
              <a:rPr sz="2000" dirty="0">
                <a:latin typeface="Sakkal Majalla"/>
                <a:cs typeface="Sakkal Majalla"/>
              </a:rPr>
              <a:t>ctricity</a:t>
            </a:r>
            <a:r>
              <a:rPr sz="2000" spc="-5" dirty="0">
                <a:latin typeface="Sakkal Majalla"/>
                <a:cs typeface="Sakkal Majalla"/>
              </a:rPr>
              <a:t> </a:t>
            </a:r>
            <a:r>
              <a:rPr sz="2000" dirty="0">
                <a:latin typeface="Sakkal Majalla"/>
                <a:cs typeface="Sakkal Majalla"/>
              </a:rPr>
              <a:t>duri</a:t>
            </a:r>
            <a:r>
              <a:rPr sz="2000" spc="5" dirty="0">
                <a:latin typeface="Sakkal Majalla"/>
                <a:cs typeface="Sakkal Majalla"/>
              </a:rPr>
              <a:t>n</a:t>
            </a:r>
            <a:r>
              <a:rPr sz="2000" dirty="0">
                <a:latin typeface="Sakkal Majalla"/>
                <a:cs typeface="Sakkal Majalla"/>
              </a:rPr>
              <a:t>g</a:t>
            </a:r>
            <a:r>
              <a:rPr sz="2000" spc="-15" dirty="0">
                <a:latin typeface="Sakkal Majalla"/>
                <a:cs typeface="Sakkal Majalla"/>
              </a:rPr>
              <a:t> </a:t>
            </a:r>
            <a:r>
              <a:rPr sz="2000" dirty="0">
                <a:latin typeface="Sakkal Majalla"/>
                <a:cs typeface="Sakkal Majalla"/>
              </a:rPr>
              <a:t>de</a:t>
            </a:r>
            <a:r>
              <a:rPr sz="2000" spc="-10" dirty="0">
                <a:latin typeface="Sakkal Majalla"/>
                <a:cs typeface="Sakkal Majalla"/>
              </a:rPr>
              <a:t>c</a:t>
            </a:r>
            <a:r>
              <a:rPr sz="2000" dirty="0">
                <a:latin typeface="Sakkal Majalla"/>
                <a:cs typeface="Sakkal Majalla"/>
              </a:rPr>
              <a:t>el</a:t>
            </a:r>
            <a:r>
              <a:rPr sz="2000" spc="-15" dirty="0">
                <a:latin typeface="Sakkal Majalla"/>
                <a:cs typeface="Sakkal Majalla"/>
              </a:rPr>
              <a:t>e</a:t>
            </a:r>
            <a:r>
              <a:rPr sz="2000" spc="-5" dirty="0">
                <a:latin typeface="Sakkal Majalla"/>
                <a:cs typeface="Sakkal Majalla"/>
              </a:rPr>
              <a:t>ratio</a:t>
            </a:r>
            <a:r>
              <a:rPr sz="2000" spc="10" dirty="0">
                <a:latin typeface="Sakkal Majalla"/>
                <a:cs typeface="Sakkal Majalla"/>
              </a:rPr>
              <a:t>n</a:t>
            </a:r>
            <a:r>
              <a:rPr sz="2000" dirty="0">
                <a:latin typeface="Sakkal Majalla"/>
                <a:cs typeface="Sakkal Majalla"/>
              </a:rPr>
              <a:t>s</a:t>
            </a:r>
            <a:r>
              <a:rPr sz="2000" spc="-15" dirty="0">
                <a:latin typeface="Sakkal Majalla"/>
                <a:cs typeface="Sakkal Majalla"/>
              </a:rPr>
              <a:t> </a:t>
            </a:r>
            <a:r>
              <a:rPr sz="2000" b="1" spc="-5" dirty="0">
                <a:solidFill>
                  <a:srgbClr val="92D050"/>
                </a:solidFill>
                <a:latin typeface="Sakkal Majalla"/>
                <a:cs typeface="Sakkal Majalla"/>
              </a:rPr>
              <a:t>impr</a:t>
            </a:r>
            <a:r>
              <a:rPr sz="2000" b="1" dirty="0">
                <a:solidFill>
                  <a:srgbClr val="92D050"/>
                </a:solidFill>
                <a:latin typeface="Sakkal Majalla"/>
                <a:cs typeface="Sakkal Majalla"/>
              </a:rPr>
              <a:t>o</a:t>
            </a:r>
            <a:r>
              <a:rPr sz="2000" b="1" spc="5" dirty="0">
                <a:solidFill>
                  <a:srgbClr val="92D050"/>
                </a:solidFill>
                <a:latin typeface="Sakkal Majalla"/>
                <a:cs typeface="Sakkal Majalla"/>
              </a:rPr>
              <a:t>v</a:t>
            </a:r>
            <a:r>
              <a:rPr sz="2000" b="1" spc="-5" dirty="0">
                <a:solidFill>
                  <a:srgbClr val="92D050"/>
                </a:solidFill>
                <a:latin typeface="Sakkal Majalla"/>
                <a:cs typeface="Sakkal Majalla"/>
              </a:rPr>
              <a:t>i</a:t>
            </a:r>
            <a:r>
              <a:rPr sz="2000" b="1" spc="-15" dirty="0">
                <a:solidFill>
                  <a:srgbClr val="92D050"/>
                </a:solidFill>
                <a:latin typeface="Sakkal Majalla"/>
                <a:cs typeface="Sakkal Majalla"/>
              </a:rPr>
              <a:t>n</a:t>
            </a:r>
            <a:r>
              <a:rPr sz="2000" b="1" dirty="0">
                <a:solidFill>
                  <a:srgbClr val="92D050"/>
                </a:solidFill>
                <a:latin typeface="Sakkal Majalla"/>
                <a:cs typeface="Sakkal Majalla"/>
              </a:rPr>
              <a:t>g</a:t>
            </a:r>
            <a:r>
              <a:rPr sz="2000" b="1" spc="-5" dirty="0">
                <a:solidFill>
                  <a:srgbClr val="92D050"/>
                </a:solidFill>
                <a:latin typeface="Sakkal Majalla"/>
                <a:cs typeface="Sakkal Majalla"/>
              </a:rPr>
              <a:t> th</a:t>
            </a:r>
            <a:r>
              <a:rPr sz="2000" b="1" dirty="0">
                <a:solidFill>
                  <a:srgbClr val="92D050"/>
                </a:solidFill>
                <a:latin typeface="Sakkal Majalla"/>
                <a:cs typeface="Sakkal Majalla"/>
              </a:rPr>
              <a:t>e</a:t>
            </a:r>
            <a:r>
              <a:rPr sz="2000" b="1" spc="-10" dirty="0">
                <a:solidFill>
                  <a:srgbClr val="92D050"/>
                </a:solidFill>
                <a:latin typeface="Sakkal Majalla"/>
                <a:cs typeface="Sakkal Majalla"/>
              </a:rPr>
              <a:t> e</a:t>
            </a:r>
            <a:r>
              <a:rPr sz="2000" b="1" dirty="0">
                <a:solidFill>
                  <a:srgbClr val="92D050"/>
                </a:solidFill>
                <a:latin typeface="Sakkal Majalla"/>
                <a:cs typeface="Sakkal Majalla"/>
              </a:rPr>
              <a:t>ffici</a:t>
            </a:r>
            <a:r>
              <a:rPr sz="2000" b="1" spc="-15" dirty="0">
                <a:solidFill>
                  <a:srgbClr val="92D050"/>
                </a:solidFill>
                <a:latin typeface="Sakkal Majalla"/>
                <a:cs typeface="Sakkal Majalla"/>
              </a:rPr>
              <a:t>e</a:t>
            </a:r>
            <a:r>
              <a:rPr sz="2000" b="1" spc="-5" dirty="0">
                <a:solidFill>
                  <a:srgbClr val="92D050"/>
                </a:solidFill>
                <a:latin typeface="Sakkal Majalla"/>
                <a:cs typeface="Sakkal Majalla"/>
              </a:rPr>
              <a:t>nc</a:t>
            </a:r>
            <a:r>
              <a:rPr sz="2000" b="1" dirty="0">
                <a:solidFill>
                  <a:srgbClr val="92D050"/>
                </a:solidFill>
                <a:latin typeface="Sakkal Majalla"/>
                <a:cs typeface="Sakkal Majalla"/>
              </a:rPr>
              <a:t>y of</a:t>
            </a:r>
            <a:r>
              <a:rPr sz="2000" b="1" spc="-15" dirty="0">
                <a:solidFill>
                  <a:srgbClr val="92D050"/>
                </a:solidFill>
                <a:latin typeface="Sakkal Majalla"/>
                <a:cs typeface="Sakkal Majalla"/>
              </a:rPr>
              <a:t> </a:t>
            </a:r>
            <a:r>
              <a:rPr sz="2000" b="1" spc="-5" dirty="0">
                <a:solidFill>
                  <a:srgbClr val="92D050"/>
                </a:solidFill>
                <a:latin typeface="Sakkal Majalla"/>
                <a:cs typeface="Sakkal Majalla"/>
              </a:rPr>
              <a:t>th</a:t>
            </a:r>
            <a:r>
              <a:rPr sz="2000" b="1" dirty="0">
                <a:solidFill>
                  <a:srgbClr val="92D050"/>
                </a:solidFill>
                <a:latin typeface="Sakkal Majalla"/>
                <a:cs typeface="Sakkal Majalla"/>
              </a:rPr>
              <a:t>e e</a:t>
            </a:r>
            <a:r>
              <a:rPr sz="2000" b="1" spc="-15" dirty="0">
                <a:solidFill>
                  <a:srgbClr val="92D050"/>
                </a:solidFill>
                <a:latin typeface="Sakkal Majalla"/>
                <a:cs typeface="Sakkal Majalla"/>
              </a:rPr>
              <a:t>n</a:t>
            </a:r>
            <a:r>
              <a:rPr sz="2000" b="1" spc="-5" dirty="0">
                <a:solidFill>
                  <a:srgbClr val="92D050"/>
                </a:solidFill>
                <a:latin typeface="Sakkal Majalla"/>
                <a:cs typeface="Sakkal Majalla"/>
              </a:rPr>
              <a:t>gi</a:t>
            </a:r>
            <a:r>
              <a:rPr sz="2000" b="1" spc="-10" dirty="0">
                <a:solidFill>
                  <a:srgbClr val="92D050"/>
                </a:solidFill>
                <a:latin typeface="Sakkal Majalla"/>
                <a:cs typeface="Sakkal Majalla"/>
              </a:rPr>
              <a:t>n</a:t>
            </a:r>
            <a:r>
              <a:rPr sz="2000" b="1" dirty="0">
                <a:solidFill>
                  <a:srgbClr val="92D050"/>
                </a:solidFill>
                <a:latin typeface="Sakkal Majalla"/>
                <a:cs typeface="Sakkal Majalla"/>
              </a:rPr>
              <a:t>e</a:t>
            </a:r>
            <a:r>
              <a:rPr sz="2000" spc="-5" dirty="0">
                <a:latin typeface="Sakkal Majalla"/>
                <a:cs typeface="Sakkal Majalla"/>
              </a:rPr>
              <a:t>.</a:t>
            </a:r>
            <a:endParaRPr sz="2000">
              <a:latin typeface="Sakkal Majalla"/>
              <a:cs typeface="Sakkal Majalla"/>
            </a:endParaRPr>
          </a:p>
        </p:txBody>
      </p:sp>
      <p:sp>
        <p:nvSpPr>
          <p:cNvPr id="10" name="object 10"/>
          <p:cNvSpPr txBox="1"/>
          <p:nvPr/>
        </p:nvSpPr>
        <p:spPr>
          <a:xfrm>
            <a:off x="1311655" y="2769996"/>
            <a:ext cx="7206615" cy="563880"/>
          </a:xfrm>
          <a:prstGeom prst="rect">
            <a:avLst/>
          </a:prstGeom>
        </p:spPr>
        <p:txBody>
          <a:bodyPr vert="horz" wrap="square" lIns="0" tIns="0" rIns="0" bIns="0" rtlCol="0">
            <a:spAutoFit/>
          </a:bodyPr>
          <a:lstStyle/>
          <a:p>
            <a:pPr marL="12700">
              <a:lnSpc>
                <a:spcPct val="100000"/>
              </a:lnSpc>
            </a:pPr>
            <a:r>
              <a:rPr sz="5400" b="1" spc="-7" baseline="12345" dirty="0">
                <a:solidFill>
                  <a:srgbClr val="006FC0"/>
                </a:solidFill>
                <a:latin typeface="Sakkal Majalla"/>
                <a:cs typeface="Sakkal Majalla"/>
              </a:rPr>
              <a:t>(3</a:t>
            </a:r>
            <a:r>
              <a:rPr sz="5400" b="1" baseline="12345" dirty="0">
                <a:solidFill>
                  <a:srgbClr val="006FC0"/>
                </a:solidFill>
                <a:latin typeface="Sakkal Majalla"/>
                <a:cs typeface="Sakkal Majalla"/>
              </a:rPr>
              <a:t>) </a:t>
            </a:r>
            <a:r>
              <a:rPr sz="5400" b="1" spc="-172" baseline="12345" dirty="0">
                <a:solidFill>
                  <a:srgbClr val="006FC0"/>
                </a:solidFill>
                <a:latin typeface="Sakkal Majalla"/>
                <a:cs typeface="Sakkal Majalla"/>
              </a:rPr>
              <a:t> </a:t>
            </a:r>
            <a:r>
              <a:rPr sz="2000" spc="-5" dirty="0">
                <a:latin typeface="Sakkal Majalla"/>
                <a:cs typeface="Sakkal Majalla"/>
              </a:rPr>
              <a:t>superc</a:t>
            </a:r>
            <a:r>
              <a:rPr sz="2000" dirty="0">
                <a:latin typeface="Sakkal Majalla"/>
                <a:cs typeface="Sakkal Majalla"/>
              </a:rPr>
              <a:t>ha</a:t>
            </a:r>
            <a:r>
              <a:rPr sz="2000" spc="-5" dirty="0">
                <a:latin typeface="Sakkal Majalla"/>
                <a:cs typeface="Sakkal Majalla"/>
              </a:rPr>
              <a:t>rg</a:t>
            </a:r>
            <a:r>
              <a:rPr sz="2000" spc="-10" dirty="0">
                <a:latin typeface="Sakkal Majalla"/>
                <a:cs typeface="Sakkal Majalla"/>
              </a:rPr>
              <a:t>e</a:t>
            </a:r>
            <a:r>
              <a:rPr sz="2000" dirty="0">
                <a:latin typeface="Sakkal Majalla"/>
                <a:cs typeface="Sakkal Majalla"/>
              </a:rPr>
              <a:t>r</a:t>
            </a:r>
            <a:r>
              <a:rPr sz="2000" spc="-10" dirty="0">
                <a:latin typeface="Sakkal Majalla"/>
                <a:cs typeface="Sakkal Majalla"/>
              </a:rPr>
              <a:t> </a:t>
            </a:r>
            <a:r>
              <a:rPr sz="2000" spc="-5" dirty="0">
                <a:latin typeface="Sakkal Majalla"/>
                <a:cs typeface="Sakkal Majalla"/>
              </a:rPr>
              <a:t>a</a:t>
            </a:r>
            <a:r>
              <a:rPr sz="2000" dirty="0">
                <a:latin typeface="Sakkal Majalla"/>
                <a:cs typeface="Sakkal Majalla"/>
              </a:rPr>
              <a:t>nd</a:t>
            </a:r>
            <a:r>
              <a:rPr sz="2000" spc="-15" dirty="0">
                <a:latin typeface="Sakkal Majalla"/>
                <a:cs typeface="Sakkal Majalla"/>
              </a:rPr>
              <a:t> </a:t>
            </a:r>
            <a:r>
              <a:rPr sz="2000" spc="-5" dirty="0">
                <a:latin typeface="Sakkal Majalla"/>
                <a:cs typeface="Sakkal Majalla"/>
              </a:rPr>
              <a:t>ai</a:t>
            </a:r>
            <a:r>
              <a:rPr sz="2000" dirty="0">
                <a:latin typeface="Sakkal Majalla"/>
                <a:cs typeface="Sakkal Majalla"/>
              </a:rPr>
              <a:t>r</a:t>
            </a:r>
            <a:r>
              <a:rPr sz="2000" spc="-10" dirty="0">
                <a:latin typeface="Sakkal Majalla"/>
                <a:cs typeface="Sakkal Majalla"/>
              </a:rPr>
              <a:t> </a:t>
            </a:r>
            <a:r>
              <a:rPr sz="2000" dirty="0">
                <a:latin typeface="Sakkal Majalla"/>
                <a:cs typeface="Sakkal Majalla"/>
              </a:rPr>
              <a:t>conditio</a:t>
            </a:r>
            <a:r>
              <a:rPr sz="2000" spc="5" dirty="0">
                <a:latin typeface="Sakkal Majalla"/>
                <a:cs typeface="Sakkal Majalla"/>
              </a:rPr>
              <a:t>n</a:t>
            </a:r>
            <a:r>
              <a:rPr sz="2000" spc="-5" dirty="0">
                <a:latin typeface="Sakkal Majalla"/>
                <a:cs typeface="Sakkal Majalla"/>
              </a:rPr>
              <a:t>in</a:t>
            </a:r>
            <a:r>
              <a:rPr sz="2000" dirty="0">
                <a:latin typeface="Sakkal Majalla"/>
                <a:cs typeface="Sakkal Majalla"/>
              </a:rPr>
              <a:t>g</a:t>
            </a:r>
            <a:r>
              <a:rPr sz="2000" spc="-10" dirty="0">
                <a:latin typeface="Sakkal Majalla"/>
                <a:cs typeface="Sakkal Majalla"/>
              </a:rPr>
              <a:t> </a:t>
            </a:r>
            <a:r>
              <a:rPr sz="2000" dirty="0">
                <a:latin typeface="Sakkal Majalla"/>
                <a:cs typeface="Sakkal Majalla"/>
              </a:rPr>
              <a:t>compr</a:t>
            </a:r>
            <a:r>
              <a:rPr sz="2000" spc="-15" dirty="0">
                <a:latin typeface="Sakkal Majalla"/>
                <a:cs typeface="Sakkal Majalla"/>
              </a:rPr>
              <a:t>e</a:t>
            </a:r>
            <a:r>
              <a:rPr sz="2000" spc="-5" dirty="0">
                <a:latin typeface="Sakkal Majalla"/>
                <a:cs typeface="Sakkal Majalla"/>
              </a:rPr>
              <a:t>s</a:t>
            </a:r>
            <a:r>
              <a:rPr sz="2000" spc="-10" dirty="0">
                <a:latin typeface="Sakkal Majalla"/>
                <a:cs typeface="Sakkal Majalla"/>
              </a:rPr>
              <a:t>s</a:t>
            </a:r>
            <a:r>
              <a:rPr sz="2000" dirty="0">
                <a:latin typeface="Sakkal Majalla"/>
                <a:cs typeface="Sakkal Majalla"/>
              </a:rPr>
              <a:t>or)</a:t>
            </a:r>
            <a:r>
              <a:rPr sz="2000" spc="-20" dirty="0">
                <a:latin typeface="Sakkal Majalla"/>
                <a:cs typeface="Sakkal Majalla"/>
              </a:rPr>
              <a:t> </a:t>
            </a:r>
            <a:r>
              <a:rPr sz="2000" dirty="0">
                <a:latin typeface="Sakkal Majalla"/>
                <a:cs typeface="Sakkal Majalla"/>
              </a:rPr>
              <a:t>by</a:t>
            </a:r>
            <a:r>
              <a:rPr sz="2000" spc="-15" dirty="0">
                <a:latin typeface="Sakkal Majalla"/>
                <a:cs typeface="Sakkal Majalla"/>
              </a:rPr>
              <a:t> </a:t>
            </a:r>
            <a:r>
              <a:rPr sz="2000" dirty="0">
                <a:latin typeface="Sakkal Majalla"/>
                <a:cs typeface="Sakkal Majalla"/>
              </a:rPr>
              <a:t>using</a:t>
            </a:r>
            <a:r>
              <a:rPr sz="2000" spc="5" dirty="0">
                <a:latin typeface="Sakkal Majalla"/>
                <a:cs typeface="Sakkal Majalla"/>
              </a:rPr>
              <a:t> </a:t>
            </a:r>
            <a:r>
              <a:rPr sz="2000" dirty="0">
                <a:latin typeface="Sakkal Majalla"/>
                <a:cs typeface="Sakkal Majalla"/>
              </a:rPr>
              <a:t>the</a:t>
            </a:r>
            <a:r>
              <a:rPr sz="2000" spc="-5" dirty="0">
                <a:latin typeface="Sakkal Majalla"/>
                <a:cs typeface="Sakkal Majalla"/>
              </a:rPr>
              <a:t> </a:t>
            </a:r>
            <a:r>
              <a:rPr sz="2000" dirty="0">
                <a:solidFill>
                  <a:srgbClr val="F86E48"/>
                </a:solidFill>
                <a:latin typeface="Sakkal Majalla"/>
                <a:cs typeface="Sakkal Majalla"/>
              </a:rPr>
              <a:t>produced</a:t>
            </a:r>
            <a:r>
              <a:rPr sz="2000" spc="-20" dirty="0">
                <a:solidFill>
                  <a:srgbClr val="F86E48"/>
                </a:solidFill>
                <a:latin typeface="Sakkal Majalla"/>
                <a:cs typeface="Sakkal Majalla"/>
              </a:rPr>
              <a:t> </a:t>
            </a:r>
            <a:r>
              <a:rPr sz="2000" dirty="0">
                <a:solidFill>
                  <a:srgbClr val="F86E48"/>
                </a:solidFill>
                <a:latin typeface="Sakkal Majalla"/>
                <a:cs typeface="Sakkal Majalla"/>
              </a:rPr>
              <a:t>el</a:t>
            </a:r>
            <a:r>
              <a:rPr sz="2000" spc="-15" dirty="0">
                <a:solidFill>
                  <a:srgbClr val="F86E48"/>
                </a:solidFill>
                <a:latin typeface="Sakkal Majalla"/>
                <a:cs typeface="Sakkal Majalla"/>
              </a:rPr>
              <a:t>e</a:t>
            </a:r>
            <a:r>
              <a:rPr sz="2000" dirty="0">
                <a:solidFill>
                  <a:srgbClr val="F86E48"/>
                </a:solidFill>
                <a:latin typeface="Sakkal Majalla"/>
                <a:cs typeface="Sakkal Majalla"/>
              </a:rPr>
              <a:t>ctric</a:t>
            </a:r>
            <a:r>
              <a:rPr sz="2000" spc="-10" dirty="0">
                <a:solidFill>
                  <a:srgbClr val="F86E48"/>
                </a:solidFill>
                <a:latin typeface="Sakkal Majalla"/>
                <a:cs typeface="Sakkal Majalla"/>
              </a:rPr>
              <a:t> </a:t>
            </a:r>
            <a:r>
              <a:rPr sz="2000" dirty="0">
                <a:solidFill>
                  <a:srgbClr val="F86E48"/>
                </a:solidFill>
                <a:latin typeface="Sakkal Majalla"/>
                <a:cs typeface="Sakkal Majalla"/>
              </a:rPr>
              <a:t>energ</a:t>
            </a:r>
            <a:r>
              <a:rPr sz="2000" spc="-5" dirty="0">
                <a:solidFill>
                  <a:srgbClr val="F86E48"/>
                </a:solidFill>
                <a:latin typeface="Sakkal Majalla"/>
                <a:cs typeface="Sakkal Majalla"/>
              </a:rPr>
              <a:t>y</a:t>
            </a:r>
            <a:r>
              <a:rPr sz="2000" spc="-5" dirty="0">
                <a:latin typeface="Sakkal Majalla"/>
                <a:cs typeface="Sakkal Majalla"/>
              </a:rPr>
              <a:t>.</a:t>
            </a:r>
            <a:endParaRPr sz="2000">
              <a:latin typeface="Sakkal Majalla"/>
              <a:cs typeface="Sakkal Majall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36804"/>
            <a:ext cx="9599676" cy="59695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72009" rIns="0" bIns="0" rtlCol="0">
            <a:spAutoFit/>
          </a:bodyPr>
          <a:lstStyle/>
          <a:p>
            <a:pPr marL="702310">
              <a:lnSpc>
                <a:spcPct val="100000"/>
              </a:lnSpc>
            </a:pPr>
            <a:r>
              <a:rPr spc="-5" dirty="0"/>
              <a:t>Dyna</a:t>
            </a:r>
            <a:r>
              <a:rPr spc="10" dirty="0"/>
              <a:t>m</a:t>
            </a:r>
            <a:r>
              <a:rPr dirty="0"/>
              <a:t>ic</a:t>
            </a:r>
            <a:r>
              <a:rPr spc="-50" dirty="0"/>
              <a:t> </a:t>
            </a:r>
            <a:r>
              <a:rPr dirty="0"/>
              <a:t>mo</a:t>
            </a:r>
            <a:r>
              <a:rPr spc="5" dirty="0"/>
              <a:t>d</a:t>
            </a:r>
            <a:r>
              <a:rPr spc="-5" dirty="0"/>
              <a:t>el</a:t>
            </a:r>
          </a:p>
        </p:txBody>
      </p:sp>
      <p:sp>
        <p:nvSpPr>
          <p:cNvPr id="4" name="object 4"/>
          <p:cNvSpPr/>
          <p:nvPr/>
        </p:nvSpPr>
        <p:spPr>
          <a:xfrm>
            <a:off x="3700271" y="4005071"/>
            <a:ext cx="1816607" cy="9296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0469" y="3492131"/>
            <a:ext cx="1840128" cy="13069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6259" y="1077467"/>
            <a:ext cx="4829556" cy="441350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568196" y="1412747"/>
            <a:ext cx="649223" cy="5730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217420" y="5445252"/>
            <a:ext cx="1152144" cy="78028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6248527" y="914908"/>
            <a:ext cx="2159635" cy="330835"/>
          </a:xfrm>
          <a:prstGeom prst="rect">
            <a:avLst/>
          </a:prstGeom>
        </p:spPr>
        <p:txBody>
          <a:bodyPr vert="horz" wrap="square" lIns="0" tIns="0" rIns="0" bIns="0" rtlCol="0">
            <a:spAutoFit/>
          </a:bodyPr>
          <a:lstStyle/>
          <a:p>
            <a:pPr marL="12700">
              <a:lnSpc>
                <a:spcPct val="100000"/>
              </a:lnSpc>
            </a:pPr>
            <a:r>
              <a:rPr sz="2000" b="1" spc="-155" dirty="0">
                <a:latin typeface="Calibri"/>
                <a:cs typeface="Calibri"/>
              </a:rPr>
              <a:t>T</a:t>
            </a:r>
            <a:r>
              <a:rPr sz="2000" b="1" dirty="0">
                <a:latin typeface="Calibri"/>
                <a:cs typeface="Calibri"/>
              </a:rPr>
              <a:t>a</a:t>
            </a:r>
            <a:r>
              <a:rPr sz="2000" b="1" spc="-35" dirty="0">
                <a:latin typeface="Calibri"/>
                <a:cs typeface="Calibri"/>
              </a:rPr>
              <a:t>r</a:t>
            </a:r>
            <a:r>
              <a:rPr sz="2000" b="1" spc="-30" dirty="0">
                <a:latin typeface="Calibri"/>
                <a:cs typeface="Calibri"/>
              </a:rPr>
              <a:t>g</a:t>
            </a:r>
            <a:r>
              <a:rPr sz="2000" b="1" spc="-15" dirty="0">
                <a:latin typeface="Calibri"/>
                <a:cs typeface="Calibri"/>
              </a:rPr>
              <a:t>e</a:t>
            </a:r>
            <a:r>
              <a:rPr sz="2000" b="1" dirty="0">
                <a:latin typeface="Calibri"/>
                <a:cs typeface="Calibri"/>
              </a:rPr>
              <a:t>t of</a:t>
            </a:r>
            <a:r>
              <a:rPr sz="2000" b="1" spc="-5" dirty="0">
                <a:latin typeface="Calibri"/>
                <a:cs typeface="Calibri"/>
              </a:rPr>
              <a:t> </a:t>
            </a:r>
            <a:r>
              <a:rPr sz="2000" b="1" dirty="0">
                <a:latin typeface="Calibri"/>
                <a:cs typeface="Calibri"/>
              </a:rPr>
              <a:t>the</a:t>
            </a:r>
            <a:r>
              <a:rPr sz="2000" b="1" spc="-5" dirty="0">
                <a:latin typeface="Calibri"/>
                <a:cs typeface="Calibri"/>
              </a:rPr>
              <a:t> model:</a:t>
            </a:r>
            <a:endParaRPr sz="2000">
              <a:latin typeface="Calibri"/>
              <a:cs typeface="Calibri"/>
            </a:endParaRPr>
          </a:p>
        </p:txBody>
      </p:sp>
      <p:sp>
        <p:nvSpPr>
          <p:cNvPr id="10" name="object 10"/>
          <p:cNvSpPr/>
          <p:nvPr/>
        </p:nvSpPr>
        <p:spPr>
          <a:xfrm>
            <a:off x="5260721" y="1574419"/>
            <a:ext cx="804545" cy="3808729"/>
          </a:xfrm>
          <a:custGeom>
            <a:avLst/>
            <a:gdLst/>
            <a:ahLst/>
            <a:cxnLst/>
            <a:rect l="l" t="t" r="r" b="b"/>
            <a:pathLst>
              <a:path w="804545" h="3808729">
                <a:moveTo>
                  <a:pt x="15239" y="0"/>
                </a:moveTo>
                <a:lnTo>
                  <a:pt x="49161" y="34519"/>
                </a:lnTo>
                <a:lnTo>
                  <a:pt x="82337" y="69493"/>
                </a:lnTo>
                <a:lnTo>
                  <a:pt x="114767" y="104909"/>
                </a:lnTo>
                <a:lnTo>
                  <a:pt x="146452" y="140758"/>
                </a:lnTo>
                <a:lnTo>
                  <a:pt x="177391" y="177031"/>
                </a:lnTo>
                <a:lnTo>
                  <a:pt x="207585" y="213716"/>
                </a:lnTo>
                <a:lnTo>
                  <a:pt x="237033" y="250804"/>
                </a:lnTo>
                <a:lnTo>
                  <a:pt x="265736" y="288285"/>
                </a:lnTo>
                <a:lnTo>
                  <a:pt x="293693" y="326149"/>
                </a:lnTo>
                <a:lnTo>
                  <a:pt x="320905" y="364385"/>
                </a:lnTo>
                <a:lnTo>
                  <a:pt x="347371" y="402984"/>
                </a:lnTo>
                <a:lnTo>
                  <a:pt x="373091" y="441936"/>
                </a:lnTo>
                <a:lnTo>
                  <a:pt x="398066" y="481229"/>
                </a:lnTo>
                <a:lnTo>
                  <a:pt x="422296" y="520856"/>
                </a:lnTo>
                <a:lnTo>
                  <a:pt x="445780" y="560804"/>
                </a:lnTo>
                <a:lnTo>
                  <a:pt x="468519" y="601065"/>
                </a:lnTo>
                <a:lnTo>
                  <a:pt x="490512" y="641627"/>
                </a:lnTo>
                <a:lnTo>
                  <a:pt x="511759" y="682482"/>
                </a:lnTo>
                <a:lnTo>
                  <a:pt x="532261" y="723619"/>
                </a:lnTo>
                <a:lnTo>
                  <a:pt x="552017" y="765028"/>
                </a:lnTo>
                <a:lnTo>
                  <a:pt x="571028" y="806699"/>
                </a:lnTo>
                <a:lnTo>
                  <a:pt x="589294" y="848621"/>
                </a:lnTo>
                <a:lnTo>
                  <a:pt x="606813" y="890785"/>
                </a:lnTo>
                <a:lnTo>
                  <a:pt x="623588" y="933181"/>
                </a:lnTo>
                <a:lnTo>
                  <a:pt x="639617" y="975799"/>
                </a:lnTo>
                <a:lnTo>
                  <a:pt x="654900" y="1018628"/>
                </a:lnTo>
                <a:lnTo>
                  <a:pt x="669438" y="1061658"/>
                </a:lnTo>
                <a:lnTo>
                  <a:pt x="683230" y="1104880"/>
                </a:lnTo>
                <a:lnTo>
                  <a:pt x="696276" y="1148283"/>
                </a:lnTo>
                <a:lnTo>
                  <a:pt x="708578" y="1191857"/>
                </a:lnTo>
                <a:lnTo>
                  <a:pt x="720133" y="1235592"/>
                </a:lnTo>
                <a:lnTo>
                  <a:pt x="730943" y="1279478"/>
                </a:lnTo>
                <a:lnTo>
                  <a:pt x="741008" y="1323506"/>
                </a:lnTo>
                <a:lnTo>
                  <a:pt x="750327" y="1367664"/>
                </a:lnTo>
                <a:lnTo>
                  <a:pt x="758900" y="1411943"/>
                </a:lnTo>
                <a:lnTo>
                  <a:pt x="766729" y="1456333"/>
                </a:lnTo>
                <a:lnTo>
                  <a:pt x="773811" y="1500824"/>
                </a:lnTo>
                <a:lnTo>
                  <a:pt x="780148" y="1545405"/>
                </a:lnTo>
                <a:lnTo>
                  <a:pt x="785739" y="1590067"/>
                </a:lnTo>
                <a:lnTo>
                  <a:pt x="790585" y="1634800"/>
                </a:lnTo>
                <a:lnTo>
                  <a:pt x="794686" y="1679592"/>
                </a:lnTo>
                <a:lnTo>
                  <a:pt x="798041" y="1724436"/>
                </a:lnTo>
                <a:lnTo>
                  <a:pt x="800650" y="1769319"/>
                </a:lnTo>
                <a:lnTo>
                  <a:pt x="802514" y="1814233"/>
                </a:lnTo>
                <a:lnTo>
                  <a:pt x="803632" y="1859167"/>
                </a:lnTo>
                <a:lnTo>
                  <a:pt x="804005" y="1904111"/>
                </a:lnTo>
                <a:lnTo>
                  <a:pt x="803632" y="1949054"/>
                </a:lnTo>
                <a:lnTo>
                  <a:pt x="802514" y="1993988"/>
                </a:lnTo>
                <a:lnTo>
                  <a:pt x="800650" y="2038902"/>
                </a:lnTo>
                <a:lnTo>
                  <a:pt x="798041" y="2083785"/>
                </a:lnTo>
                <a:lnTo>
                  <a:pt x="794686" y="2128629"/>
                </a:lnTo>
                <a:lnTo>
                  <a:pt x="790585" y="2173421"/>
                </a:lnTo>
                <a:lnTo>
                  <a:pt x="785739" y="2218154"/>
                </a:lnTo>
                <a:lnTo>
                  <a:pt x="780148" y="2262816"/>
                </a:lnTo>
                <a:lnTo>
                  <a:pt x="773811" y="2307397"/>
                </a:lnTo>
                <a:lnTo>
                  <a:pt x="766729" y="2351888"/>
                </a:lnTo>
                <a:lnTo>
                  <a:pt x="758900" y="2396278"/>
                </a:lnTo>
                <a:lnTo>
                  <a:pt x="750327" y="2440557"/>
                </a:lnTo>
                <a:lnTo>
                  <a:pt x="741008" y="2484715"/>
                </a:lnTo>
                <a:lnTo>
                  <a:pt x="730943" y="2528743"/>
                </a:lnTo>
                <a:lnTo>
                  <a:pt x="720133" y="2572629"/>
                </a:lnTo>
                <a:lnTo>
                  <a:pt x="708578" y="2616364"/>
                </a:lnTo>
                <a:lnTo>
                  <a:pt x="696276" y="2659938"/>
                </a:lnTo>
                <a:lnTo>
                  <a:pt x="683230" y="2703341"/>
                </a:lnTo>
                <a:lnTo>
                  <a:pt x="669438" y="2746563"/>
                </a:lnTo>
                <a:lnTo>
                  <a:pt x="654900" y="2789593"/>
                </a:lnTo>
                <a:lnTo>
                  <a:pt x="639617" y="2832422"/>
                </a:lnTo>
                <a:lnTo>
                  <a:pt x="623588" y="2875040"/>
                </a:lnTo>
                <a:lnTo>
                  <a:pt x="606813" y="2917436"/>
                </a:lnTo>
                <a:lnTo>
                  <a:pt x="589294" y="2959600"/>
                </a:lnTo>
                <a:lnTo>
                  <a:pt x="571028" y="3001522"/>
                </a:lnTo>
                <a:lnTo>
                  <a:pt x="552017" y="3043193"/>
                </a:lnTo>
                <a:lnTo>
                  <a:pt x="532261" y="3084602"/>
                </a:lnTo>
                <a:lnTo>
                  <a:pt x="511759" y="3125739"/>
                </a:lnTo>
                <a:lnTo>
                  <a:pt x="490512" y="3166594"/>
                </a:lnTo>
                <a:lnTo>
                  <a:pt x="468519" y="3207156"/>
                </a:lnTo>
                <a:lnTo>
                  <a:pt x="445780" y="3247417"/>
                </a:lnTo>
                <a:lnTo>
                  <a:pt x="422296" y="3287365"/>
                </a:lnTo>
                <a:lnTo>
                  <a:pt x="398066" y="3326992"/>
                </a:lnTo>
                <a:lnTo>
                  <a:pt x="373091" y="3366285"/>
                </a:lnTo>
                <a:lnTo>
                  <a:pt x="347371" y="3405237"/>
                </a:lnTo>
                <a:lnTo>
                  <a:pt x="320905" y="3443836"/>
                </a:lnTo>
                <a:lnTo>
                  <a:pt x="293693" y="3482072"/>
                </a:lnTo>
                <a:lnTo>
                  <a:pt x="265736" y="3519936"/>
                </a:lnTo>
                <a:lnTo>
                  <a:pt x="237033" y="3557417"/>
                </a:lnTo>
                <a:lnTo>
                  <a:pt x="207585" y="3594505"/>
                </a:lnTo>
                <a:lnTo>
                  <a:pt x="177391" y="3631190"/>
                </a:lnTo>
                <a:lnTo>
                  <a:pt x="146452" y="3667463"/>
                </a:lnTo>
                <a:lnTo>
                  <a:pt x="114767" y="3703312"/>
                </a:lnTo>
                <a:lnTo>
                  <a:pt x="82337" y="3738728"/>
                </a:lnTo>
                <a:lnTo>
                  <a:pt x="49161" y="3773702"/>
                </a:lnTo>
                <a:lnTo>
                  <a:pt x="15239" y="3808221"/>
                </a:lnTo>
                <a:lnTo>
                  <a:pt x="0" y="3792981"/>
                </a:lnTo>
                <a:lnTo>
                  <a:pt x="34012" y="3758358"/>
                </a:lnTo>
                <a:lnTo>
                  <a:pt x="67269" y="3723275"/>
                </a:lnTo>
                <a:lnTo>
                  <a:pt x="99770" y="3687743"/>
                </a:lnTo>
                <a:lnTo>
                  <a:pt x="131515" y="3651772"/>
                </a:lnTo>
                <a:lnTo>
                  <a:pt x="162504" y="3615373"/>
                </a:lnTo>
                <a:lnTo>
                  <a:pt x="192737" y="3578556"/>
                </a:lnTo>
                <a:lnTo>
                  <a:pt x="222215" y="3541332"/>
                </a:lnTo>
                <a:lnTo>
                  <a:pt x="250937" y="3503709"/>
                </a:lnTo>
                <a:lnTo>
                  <a:pt x="278903" y="3465700"/>
                </a:lnTo>
                <a:lnTo>
                  <a:pt x="306113" y="3427314"/>
                </a:lnTo>
                <a:lnTo>
                  <a:pt x="332567" y="3388562"/>
                </a:lnTo>
                <a:lnTo>
                  <a:pt x="358265" y="3349453"/>
                </a:lnTo>
                <a:lnTo>
                  <a:pt x="383208" y="3309999"/>
                </a:lnTo>
                <a:lnTo>
                  <a:pt x="407394" y="3270209"/>
                </a:lnTo>
                <a:lnTo>
                  <a:pt x="430825" y="3230094"/>
                </a:lnTo>
                <a:lnTo>
                  <a:pt x="453500" y="3189664"/>
                </a:lnTo>
                <a:lnTo>
                  <a:pt x="475420" y="3148930"/>
                </a:lnTo>
                <a:lnTo>
                  <a:pt x="496583" y="3107901"/>
                </a:lnTo>
                <a:lnTo>
                  <a:pt x="516991" y="3066589"/>
                </a:lnTo>
                <a:lnTo>
                  <a:pt x="536642" y="3025003"/>
                </a:lnTo>
                <a:lnTo>
                  <a:pt x="555538" y="2983154"/>
                </a:lnTo>
                <a:lnTo>
                  <a:pt x="573678" y="2941052"/>
                </a:lnTo>
                <a:lnTo>
                  <a:pt x="591062" y="2898707"/>
                </a:lnTo>
                <a:lnTo>
                  <a:pt x="607691" y="2856130"/>
                </a:lnTo>
                <a:lnTo>
                  <a:pt x="623563" y="2813332"/>
                </a:lnTo>
                <a:lnTo>
                  <a:pt x="638680" y="2770321"/>
                </a:lnTo>
                <a:lnTo>
                  <a:pt x="653041" y="2727110"/>
                </a:lnTo>
                <a:lnTo>
                  <a:pt x="666646" y="2683707"/>
                </a:lnTo>
                <a:lnTo>
                  <a:pt x="679495" y="2640124"/>
                </a:lnTo>
                <a:lnTo>
                  <a:pt x="691588" y="2596370"/>
                </a:lnTo>
                <a:lnTo>
                  <a:pt x="702926" y="2552457"/>
                </a:lnTo>
                <a:lnTo>
                  <a:pt x="713508" y="2508393"/>
                </a:lnTo>
                <a:lnTo>
                  <a:pt x="723333" y="2464191"/>
                </a:lnTo>
                <a:lnTo>
                  <a:pt x="732403" y="2419859"/>
                </a:lnTo>
                <a:lnTo>
                  <a:pt x="740718" y="2375409"/>
                </a:lnTo>
                <a:lnTo>
                  <a:pt x="748276" y="2330850"/>
                </a:lnTo>
                <a:lnTo>
                  <a:pt x="755078" y="2286193"/>
                </a:lnTo>
                <a:lnTo>
                  <a:pt x="761125" y="2241449"/>
                </a:lnTo>
                <a:lnTo>
                  <a:pt x="766416" y="2196627"/>
                </a:lnTo>
                <a:lnTo>
                  <a:pt x="770951" y="2151738"/>
                </a:lnTo>
                <a:lnTo>
                  <a:pt x="774730" y="2106792"/>
                </a:lnTo>
                <a:lnTo>
                  <a:pt x="777754" y="2061800"/>
                </a:lnTo>
                <a:lnTo>
                  <a:pt x="780021" y="2016772"/>
                </a:lnTo>
                <a:lnTo>
                  <a:pt x="781533" y="1971718"/>
                </a:lnTo>
                <a:lnTo>
                  <a:pt x="782289" y="1926648"/>
                </a:lnTo>
                <a:lnTo>
                  <a:pt x="782289" y="1881573"/>
                </a:lnTo>
                <a:lnTo>
                  <a:pt x="781533" y="1836503"/>
                </a:lnTo>
                <a:lnTo>
                  <a:pt x="780021" y="1791449"/>
                </a:lnTo>
                <a:lnTo>
                  <a:pt x="777754" y="1746421"/>
                </a:lnTo>
                <a:lnTo>
                  <a:pt x="774730" y="1701429"/>
                </a:lnTo>
                <a:lnTo>
                  <a:pt x="770951" y="1656483"/>
                </a:lnTo>
                <a:lnTo>
                  <a:pt x="766416" y="1611594"/>
                </a:lnTo>
                <a:lnTo>
                  <a:pt x="761125" y="1566772"/>
                </a:lnTo>
                <a:lnTo>
                  <a:pt x="755078" y="1522028"/>
                </a:lnTo>
                <a:lnTo>
                  <a:pt x="748276" y="1477371"/>
                </a:lnTo>
                <a:lnTo>
                  <a:pt x="740718" y="1432812"/>
                </a:lnTo>
                <a:lnTo>
                  <a:pt x="732403" y="1388362"/>
                </a:lnTo>
                <a:lnTo>
                  <a:pt x="723333" y="1344030"/>
                </a:lnTo>
                <a:lnTo>
                  <a:pt x="713508" y="1299828"/>
                </a:lnTo>
                <a:lnTo>
                  <a:pt x="702926" y="1255764"/>
                </a:lnTo>
                <a:lnTo>
                  <a:pt x="691588" y="1211851"/>
                </a:lnTo>
                <a:lnTo>
                  <a:pt x="679495" y="1168097"/>
                </a:lnTo>
                <a:lnTo>
                  <a:pt x="666646" y="1124514"/>
                </a:lnTo>
                <a:lnTo>
                  <a:pt x="653041" y="1081111"/>
                </a:lnTo>
                <a:lnTo>
                  <a:pt x="638680" y="1037900"/>
                </a:lnTo>
                <a:lnTo>
                  <a:pt x="623563" y="994889"/>
                </a:lnTo>
                <a:lnTo>
                  <a:pt x="607691" y="952091"/>
                </a:lnTo>
                <a:lnTo>
                  <a:pt x="591062" y="909514"/>
                </a:lnTo>
                <a:lnTo>
                  <a:pt x="573678" y="867169"/>
                </a:lnTo>
                <a:lnTo>
                  <a:pt x="555538" y="825067"/>
                </a:lnTo>
                <a:lnTo>
                  <a:pt x="536642" y="783218"/>
                </a:lnTo>
                <a:lnTo>
                  <a:pt x="516991" y="741632"/>
                </a:lnTo>
                <a:lnTo>
                  <a:pt x="496583" y="700320"/>
                </a:lnTo>
                <a:lnTo>
                  <a:pt x="475420" y="659291"/>
                </a:lnTo>
                <a:lnTo>
                  <a:pt x="453500" y="618557"/>
                </a:lnTo>
                <a:lnTo>
                  <a:pt x="430825" y="578127"/>
                </a:lnTo>
                <a:lnTo>
                  <a:pt x="407394" y="538012"/>
                </a:lnTo>
                <a:lnTo>
                  <a:pt x="383208" y="498222"/>
                </a:lnTo>
                <a:lnTo>
                  <a:pt x="358265" y="458768"/>
                </a:lnTo>
                <a:lnTo>
                  <a:pt x="332567" y="419659"/>
                </a:lnTo>
                <a:lnTo>
                  <a:pt x="306113" y="380907"/>
                </a:lnTo>
                <a:lnTo>
                  <a:pt x="278903" y="342521"/>
                </a:lnTo>
                <a:lnTo>
                  <a:pt x="250937" y="304512"/>
                </a:lnTo>
                <a:lnTo>
                  <a:pt x="222215" y="266889"/>
                </a:lnTo>
                <a:lnTo>
                  <a:pt x="192737" y="229665"/>
                </a:lnTo>
                <a:lnTo>
                  <a:pt x="162504" y="192848"/>
                </a:lnTo>
                <a:lnTo>
                  <a:pt x="131515" y="156449"/>
                </a:lnTo>
                <a:lnTo>
                  <a:pt x="99770" y="120478"/>
                </a:lnTo>
                <a:lnTo>
                  <a:pt x="67269" y="84946"/>
                </a:lnTo>
                <a:lnTo>
                  <a:pt x="34012" y="49863"/>
                </a:lnTo>
                <a:lnTo>
                  <a:pt x="0" y="15239"/>
                </a:lnTo>
                <a:lnTo>
                  <a:pt x="15239" y="0"/>
                </a:lnTo>
                <a:close/>
              </a:path>
            </a:pathLst>
          </a:custGeom>
          <a:ln w="25908">
            <a:solidFill>
              <a:srgbClr val="00A179"/>
            </a:solidFill>
          </a:ln>
        </p:spPr>
        <p:txBody>
          <a:bodyPr wrap="square" lIns="0" tIns="0" rIns="0" bIns="0" rtlCol="0"/>
          <a:lstStyle/>
          <a:p>
            <a:endParaRPr/>
          </a:p>
        </p:txBody>
      </p:sp>
      <p:sp>
        <p:nvSpPr>
          <p:cNvPr id="11" name="object 11"/>
          <p:cNvSpPr/>
          <p:nvPr/>
        </p:nvSpPr>
        <p:spPr>
          <a:xfrm>
            <a:off x="5653278" y="1786889"/>
            <a:ext cx="4171315" cy="614680"/>
          </a:xfrm>
          <a:custGeom>
            <a:avLst/>
            <a:gdLst/>
            <a:ahLst/>
            <a:cxnLst/>
            <a:rect l="l" t="t" r="r" b="b"/>
            <a:pathLst>
              <a:path w="4171315" h="614680">
                <a:moveTo>
                  <a:pt x="0" y="614172"/>
                </a:moveTo>
                <a:lnTo>
                  <a:pt x="4171187" y="614172"/>
                </a:lnTo>
                <a:lnTo>
                  <a:pt x="4171187" y="0"/>
                </a:lnTo>
                <a:lnTo>
                  <a:pt x="0" y="0"/>
                </a:lnTo>
                <a:lnTo>
                  <a:pt x="0" y="614172"/>
                </a:lnTo>
                <a:close/>
              </a:path>
            </a:pathLst>
          </a:custGeom>
          <a:solidFill>
            <a:srgbClr val="F86E48"/>
          </a:solidFill>
        </p:spPr>
        <p:txBody>
          <a:bodyPr wrap="square" lIns="0" tIns="0" rIns="0" bIns="0" rtlCol="0"/>
          <a:lstStyle/>
          <a:p>
            <a:endParaRPr/>
          </a:p>
        </p:txBody>
      </p:sp>
      <p:sp>
        <p:nvSpPr>
          <p:cNvPr id="12" name="object 12"/>
          <p:cNvSpPr/>
          <p:nvPr/>
        </p:nvSpPr>
        <p:spPr>
          <a:xfrm>
            <a:off x="5653278" y="1786889"/>
            <a:ext cx="4171315" cy="614680"/>
          </a:xfrm>
          <a:custGeom>
            <a:avLst/>
            <a:gdLst/>
            <a:ahLst/>
            <a:cxnLst/>
            <a:rect l="l" t="t" r="r" b="b"/>
            <a:pathLst>
              <a:path w="4171315" h="614680">
                <a:moveTo>
                  <a:pt x="0" y="614172"/>
                </a:moveTo>
                <a:lnTo>
                  <a:pt x="4171187" y="614172"/>
                </a:lnTo>
                <a:lnTo>
                  <a:pt x="4171187" y="0"/>
                </a:lnTo>
                <a:lnTo>
                  <a:pt x="0" y="0"/>
                </a:lnTo>
                <a:lnTo>
                  <a:pt x="0" y="614172"/>
                </a:lnTo>
                <a:close/>
              </a:path>
            </a:pathLst>
          </a:custGeom>
          <a:ln w="25908">
            <a:solidFill>
              <a:srgbClr val="2C2CB8"/>
            </a:solidFill>
          </a:ln>
        </p:spPr>
        <p:txBody>
          <a:bodyPr wrap="square" lIns="0" tIns="0" rIns="0" bIns="0" rtlCol="0"/>
          <a:lstStyle/>
          <a:p>
            <a:endParaRPr/>
          </a:p>
        </p:txBody>
      </p:sp>
      <p:sp>
        <p:nvSpPr>
          <p:cNvPr id="13" name="object 13"/>
          <p:cNvSpPr/>
          <p:nvPr/>
        </p:nvSpPr>
        <p:spPr>
          <a:xfrm>
            <a:off x="5267705" y="1709166"/>
            <a:ext cx="769620" cy="769620"/>
          </a:xfrm>
          <a:custGeom>
            <a:avLst/>
            <a:gdLst/>
            <a:ahLst/>
            <a:cxnLst/>
            <a:rect l="l" t="t" r="r" b="b"/>
            <a:pathLst>
              <a:path w="769620" h="769619">
                <a:moveTo>
                  <a:pt x="384810" y="0"/>
                </a:moveTo>
                <a:lnTo>
                  <a:pt x="336550" y="2999"/>
                </a:lnTo>
                <a:lnTo>
                  <a:pt x="290077" y="11755"/>
                </a:lnTo>
                <a:lnTo>
                  <a:pt x="245751" y="25908"/>
                </a:lnTo>
                <a:lnTo>
                  <a:pt x="203932" y="45097"/>
                </a:lnTo>
                <a:lnTo>
                  <a:pt x="164983" y="68959"/>
                </a:lnTo>
                <a:lnTo>
                  <a:pt x="129263" y="97135"/>
                </a:lnTo>
                <a:lnTo>
                  <a:pt x="97135" y="129263"/>
                </a:lnTo>
                <a:lnTo>
                  <a:pt x="68959" y="164983"/>
                </a:lnTo>
                <a:lnTo>
                  <a:pt x="45097" y="203932"/>
                </a:lnTo>
                <a:lnTo>
                  <a:pt x="25908" y="245751"/>
                </a:lnTo>
                <a:lnTo>
                  <a:pt x="11755" y="290077"/>
                </a:lnTo>
                <a:lnTo>
                  <a:pt x="2999" y="336550"/>
                </a:lnTo>
                <a:lnTo>
                  <a:pt x="0" y="384810"/>
                </a:lnTo>
                <a:lnTo>
                  <a:pt x="2999" y="433069"/>
                </a:lnTo>
                <a:lnTo>
                  <a:pt x="11755" y="479542"/>
                </a:lnTo>
                <a:lnTo>
                  <a:pt x="25908" y="523868"/>
                </a:lnTo>
                <a:lnTo>
                  <a:pt x="45097" y="565687"/>
                </a:lnTo>
                <a:lnTo>
                  <a:pt x="68959" y="604636"/>
                </a:lnTo>
                <a:lnTo>
                  <a:pt x="97135" y="640356"/>
                </a:lnTo>
                <a:lnTo>
                  <a:pt x="129263" y="672484"/>
                </a:lnTo>
                <a:lnTo>
                  <a:pt x="164983" y="700660"/>
                </a:lnTo>
                <a:lnTo>
                  <a:pt x="203932" y="724522"/>
                </a:lnTo>
                <a:lnTo>
                  <a:pt x="245751" y="743711"/>
                </a:lnTo>
                <a:lnTo>
                  <a:pt x="290077" y="757864"/>
                </a:lnTo>
                <a:lnTo>
                  <a:pt x="336550" y="766620"/>
                </a:lnTo>
                <a:lnTo>
                  <a:pt x="384810" y="769620"/>
                </a:lnTo>
                <a:lnTo>
                  <a:pt x="433069" y="766620"/>
                </a:lnTo>
                <a:lnTo>
                  <a:pt x="479542" y="757864"/>
                </a:lnTo>
                <a:lnTo>
                  <a:pt x="523868" y="743711"/>
                </a:lnTo>
                <a:lnTo>
                  <a:pt x="565687" y="724522"/>
                </a:lnTo>
                <a:lnTo>
                  <a:pt x="604636" y="700660"/>
                </a:lnTo>
                <a:lnTo>
                  <a:pt x="640356" y="672484"/>
                </a:lnTo>
                <a:lnTo>
                  <a:pt x="672484" y="640356"/>
                </a:lnTo>
                <a:lnTo>
                  <a:pt x="700660" y="604636"/>
                </a:lnTo>
                <a:lnTo>
                  <a:pt x="724522" y="565687"/>
                </a:lnTo>
                <a:lnTo>
                  <a:pt x="743711" y="523868"/>
                </a:lnTo>
                <a:lnTo>
                  <a:pt x="757864" y="479542"/>
                </a:lnTo>
                <a:lnTo>
                  <a:pt x="766620" y="433069"/>
                </a:lnTo>
                <a:lnTo>
                  <a:pt x="769620" y="384810"/>
                </a:lnTo>
                <a:lnTo>
                  <a:pt x="766620" y="336550"/>
                </a:lnTo>
                <a:lnTo>
                  <a:pt x="757864" y="290077"/>
                </a:lnTo>
                <a:lnTo>
                  <a:pt x="743711" y="245751"/>
                </a:lnTo>
                <a:lnTo>
                  <a:pt x="724522" y="203932"/>
                </a:lnTo>
                <a:lnTo>
                  <a:pt x="700660" y="164983"/>
                </a:lnTo>
                <a:lnTo>
                  <a:pt x="672484" y="129263"/>
                </a:lnTo>
                <a:lnTo>
                  <a:pt x="640356" y="97135"/>
                </a:lnTo>
                <a:lnTo>
                  <a:pt x="604636" y="68959"/>
                </a:lnTo>
                <a:lnTo>
                  <a:pt x="565687" y="45097"/>
                </a:lnTo>
                <a:lnTo>
                  <a:pt x="523868" y="25908"/>
                </a:lnTo>
                <a:lnTo>
                  <a:pt x="479542" y="11755"/>
                </a:lnTo>
                <a:lnTo>
                  <a:pt x="433069" y="2999"/>
                </a:lnTo>
                <a:lnTo>
                  <a:pt x="384810" y="0"/>
                </a:lnTo>
                <a:close/>
              </a:path>
            </a:pathLst>
          </a:custGeom>
          <a:solidFill>
            <a:srgbClr val="2C2CB8"/>
          </a:solidFill>
        </p:spPr>
        <p:txBody>
          <a:bodyPr wrap="square" lIns="0" tIns="0" rIns="0" bIns="0" rtlCol="0"/>
          <a:lstStyle/>
          <a:p>
            <a:endParaRPr/>
          </a:p>
        </p:txBody>
      </p:sp>
      <p:sp>
        <p:nvSpPr>
          <p:cNvPr id="14" name="object 14"/>
          <p:cNvSpPr/>
          <p:nvPr/>
        </p:nvSpPr>
        <p:spPr>
          <a:xfrm>
            <a:off x="5267705" y="1709166"/>
            <a:ext cx="769620" cy="769620"/>
          </a:xfrm>
          <a:custGeom>
            <a:avLst/>
            <a:gdLst/>
            <a:ahLst/>
            <a:cxnLst/>
            <a:rect l="l" t="t" r="r" b="b"/>
            <a:pathLst>
              <a:path w="769620" h="769619">
                <a:moveTo>
                  <a:pt x="0" y="384810"/>
                </a:moveTo>
                <a:lnTo>
                  <a:pt x="2999" y="336550"/>
                </a:lnTo>
                <a:lnTo>
                  <a:pt x="11755" y="290077"/>
                </a:lnTo>
                <a:lnTo>
                  <a:pt x="25908" y="245751"/>
                </a:lnTo>
                <a:lnTo>
                  <a:pt x="45097" y="203932"/>
                </a:lnTo>
                <a:lnTo>
                  <a:pt x="68959" y="164983"/>
                </a:lnTo>
                <a:lnTo>
                  <a:pt x="97135" y="129263"/>
                </a:lnTo>
                <a:lnTo>
                  <a:pt x="129263" y="97135"/>
                </a:lnTo>
                <a:lnTo>
                  <a:pt x="164983" y="68959"/>
                </a:lnTo>
                <a:lnTo>
                  <a:pt x="203932" y="45097"/>
                </a:lnTo>
                <a:lnTo>
                  <a:pt x="245751" y="25908"/>
                </a:lnTo>
                <a:lnTo>
                  <a:pt x="290077" y="11755"/>
                </a:lnTo>
                <a:lnTo>
                  <a:pt x="336550" y="2999"/>
                </a:lnTo>
                <a:lnTo>
                  <a:pt x="384810" y="0"/>
                </a:lnTo>
                <a:lnTo>
                  <a:pt x="433069" y="2999"/>
                </a:lnTo>
                <a:lnTo>
                  <a:pt x="479542" y="11755"/>
                </a:lnTo>
                <a:lnTo>
                  <a:pt x="523868" y="25908"/>
                </a:lnTo>
                <a:lnTo>
                  <a:pt x="565687" y="45097"/>
                </a:lnTo>
                <a:lnTo>
                  <a:pt x="604636" y="68959"/>
                </a:lnTo>
                <a:lnTo>
                  <a:pt x="640356" y="97135"/>
                </a:lnTo>
                <a:lnTo>
                  <a:pt x="672484" y="129263"/>
                </a:lnTo>
                <a:lnTo>
                  <a:pt x="700660" y="164983"/>
                </a:lnTo>
                <a:lnTo>
                  <a:pt x="724522" y="203932"/>
                </a:lnTo>
                <a:lnTo>
                  <a:pt x="743711" y="245751"/>
                </a:lnTo>
                <a:lnTo>
                  <a:pt x="757864" y="290077"/>
                </a:lnTo>
                <a:lnTo>
                  <a:pt x="766620" y="336550"/>
                </a:lnTo>
                <a:lnTo>
                  <a:pt x="769620" y="384810"/>
                </a:lnTo>
                <a:lnTo>
                  <a:pt x="766620" y="433069"/>
                </a:lnTo>
                <a:lnTo>
                  <a:pt x="757864" y="479542"/>
                </a:lnTo>
                <a:lnTo>
                  <a:pt x="743711" y="523868"/>
                </a:lnTo>
                <a:lnTo>
                  <a:pt x="724522" y="565687"/>
                </a:lnTo>
                <a:lnTo>
                  <a:pt x="700660" y="604636"/>
                </a:lnTo>
                <a:lnTo>
                  <a:pt x="672484" y="640356"/>
                </a:lnTo>
                <a:lnTo>
                  <a:pt x="640356" y="672484"/>
                </a:lnTo>
                <a:lnTo>
                  <a:pt x="604636" y="700660"/>
                </a:lnTo>
                <a:lnTo>
                  <a:pt x="565687" y="724522"/>
                </a:lnTo>
                <a:lnTo>
                  <a:pt x="523868" y="743711"/>
                </a:lnTo>
                <a:lnTo>
                  <a:pt x="479542" y="757864"/>
                </a:lnTo>
                <a:lnTo>
                  <a:pt x="433069" y="766620"/>
                </a:lnTo>
                <a:lnTo>
                  <a:pt x="384810" y="769620"/>
                </a:lnTo>
                <a:lnTo>
                  <a:pt x="336550" y="766620"/>
                </a:lnTo>
                <a:lnTo>
                  <a:pt x="290077" y="757864"/>
                </a:lnTo>
                <a:lnTo>
                  <a:pt x="245751" y="743711"/>
                </a:lnTo>
                <a:lnTo>
                  <a:pt x="203932" y="724522"/>
                </a:lnTo>
                <a:lnTo>
                  <a:pt x="164983" y="700660"/>
                </a:lnTo>
                <a:lnTo>
                  <a:pt x="129263" y="672484"/>
                </a:lnTo>
                <a:lnTo>
                  <a:pt x="97135" y="640356"/>
                </a:lnTo>
                <a:lnTo>
                  <a:pt x="68959" y="604636"/>
                </a:lnTo>
                <a:lnTo>
                  <a:pt x="45097" y="565687"/>
                </a:lnTo>
                <a:lnTo>
                  <a:pt x="25908" y="523868"/>
                </a:lnTo>
                <a:lnTo>
                  <a:pt x="11755" y="479542"/>
                </a:lnTo>
                <a:lnTo>
                  <a:pt x="2999" y="433069"/>
                </a:lnTo>
                <a:lnTo>
                  <a:pt x="0" y="384810"/>
                </a:lnTo>
                <a:close/>
              </a:path>
            </a:pathLst>
          </a:custGeom>
          <a:ln w="25908">
            <a:solidFill>
              <a:srgbClr val="2C2CB8"/>
            </a:solidFill>
          </a:ln>
        </p:spPr>
        <p:txBody>
          <a:bodyPr wrap="square" lIns="0" tIns="0" rIns="0" bIns="0" rtlCol="0"/>
          <a:lstStyle/>
          <a:p>
            <a:endParaRPr/>
          </a:p>
        </p:txBody>
      </p:sp>
      <p:sp>
        <p:nvSpPr>
          <p:cNvPr id="15" name="object 15"/>
          <p:cNvSpPr/>
          <p:nvPr/>
        </p:nvSpPr>
        <p:spPr>
          <a:xfrm>
            <a:off x="6005321" y="2708910"/>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solidFill>
            <a:srgbClr val="F86E48"/>
          </a:solidFill>
        </p:spPr>
        <p:txBody>
          <a:bodyPr wrap="square" lIns="0" tIns="0" rIns="0" bIns="0" rtlCol="0"/>
          <a:lstStyle/>
          <a:p>
            <a:endParaRPr/>
          </a:p>
        </p:txBody>
      </p:sp>
      <p:sp>
        <p:nvSpPr>
          <p:cNvPr id="16" name="object 16"/>
          <p:cNvSpPr/>
          <p:nvPr/>
        </p:nvSpPr>
        <p:spPr>
          <a:xfrm>
            <a:off x="6005321" y="2708910"/>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ln w="25908">
            <a:solidFill>
              <a:srgbClr val="2C2CB8"/>
            </a:solidFill>
          </a:ln>
        </p:spPr>
        <p:txBody>
          <a:bodyPr wrap="square" lIns="0" tIns="0" rIns="0" bIns="0" rtlCol="0"/>
          <a:lstStyle/>
          <a:p>
            <a:endParaRPr/>
          </a:p>
        </p:txBody>
      </p:sp>
      <p:sp>
        <p:nvSpPr>
          <p:cNvPr id="17" name="object 17"/>
          <p:cNvSpPr txBox="1"/>
          <p:nvPr/>
        </p:nvSpPr>
        <p:spPr>
          <a:xfrm>
            <a:off x="6273800" y="1878076"/>
            <a:ext cx="3494404" cy="1367790"/>
          </a:xfrm>
          <a:prstGeom prst="rect">
            <a:avLst/>
          </a:prstGeom>
        </p:spPr>
        <p:txBody>
          <a:bodyPr vert="horz" wrap="square" lIns="0" tIns="0" rIns="0" bIns="0" rtlCol="0">
            <a:spAutoFit/>
          </a:bodyPr>
          <a:lstStyle/>
          <a:p>
            <a:pPr marR="107314" algn="ctr">
              <a:lnSpc>
                <a:spcPts val="1560"/>
              </a:lnSpc>
            </a:pPr>
            <a:r>
              <a:rPr sz="1400" b="1" dirty="0">
                <a:solidFill>
                  <a:srgbClr val="FFFFFF"/>
                </a:solidFill>
                <a:latin typeface="Times New Roman"/>
                <a:cs typeface="Times New Roman"/>
              </a:rPr>
              <a:t>Esti</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t</a:t>
            </a:r>
            <a:r>
              <a:rPr sz="1400" b="1" spc="5" dirty="0">
                <a:solidFill>
                  <a:srgbClr val="FFFFFF"/>
                </a:solidFill>
                <a:latin typeface="Times New Roman"/>
                <a:cs typeface="Times New Roman"/>
              </a:rPr>
              <a:t>a</a:t>
            </a:r>
            <a:r>
              <a:rPr sz="1400" b="1" dirty="0">
                <a:solidFill>
                  <a:srgbClr val="FFFFFF"/>
                </a:solidFill>
                <a:latin typeface="Times New Roman"/>
                <a:cs typeface="Times New Roman"/>
              </a:rPr>
              <a:t>l</a:t>
            </a:r>
            <a:r>
              <a:rPr sz="1400" b="1" spc="-25" dirty="0">
                <a:solidFill>
                  <a:srgbClr val="FFFFFF"/>
                </a:solidFill>
                <a:latin typeface="Times New Roman"/>
                <a:cs typeface="Times New Roman"/>
              </a:rPr>
              <a:t> </a:t>
            </a:r>
            <a:r>
              <a:rPr sz="1400" b="1" dirty="0">
                <a:solidFill>
                  <a:srgbClr val="FFFFFF"/>
                </a:solidFill>
                <a:latin typeface="Times New Roman"/>
                <a:cs typeface="Times New Roman"/>
              </a:rPr>
              <a:t>fuel</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c</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nsu</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ption</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over</a:t>
            </a:r>
            <a:r>
              <a:rPr sz="1400" b="1" spc="-40" dirty="0">
                <a:solidFill>
                  <a:srgbClr val="FFFFFF"/>
                </a:solidFill>
                <a:latin typeface="Times New Roman"/>
                <a:cs typeface="Times New Roman"/>
              </a:rPr>
              <a:t> </a:t>
            </a:r>
            <a:r>
              <a:rPr sz="1400" b="1" dirty="0">
                <a:solidFill>
                  <a:srgbClr val="FFFFFF"/>
                </a:solidFill>
                <a:latin typeface="Times New Roman"/>
                <a:cs typeface="Times New Roman"/>
              </a:rPr>
              <a:t>the</a:t>
            </a:r>
            <a:endParaRPr sz="1400">
              <a:latin typeface="Times New Roman"/>
              <a:cs typeface="Times New Roman"/>
            </a:endParaRPr>
          </a:p>
          <a:p>
            <a:pPr marR="105410" algn="ctr">
              <a:lnSpc>
                <a:spcPts val="1560"/>
              </a:lnSpc>
            </a:pPr>
            <a:r>
              <a:rPr sz="1400" b="1" dirty="0">
                <a:solidFill>
                  <a:srgbClr val="FFFFFF"/>
                </a:solidFill>
                <a:latin typeface="Times New Roman"/>
                <a:cs typeface="Times New Roman"/>
              </a:rPr>
              <a:t>dri</a:t>
            </a:r>
            <a:r>
              <a:rPr sz="1400" b="1" spc="5" dirty="0">
                <a:solidFill>
                  <a:srgbClr val="FFFFFF"/>
                </a:solidFill>
                <a:latin typeface="Times New Roman"/>
                <a:cs typeface="Times New Roman"/>
              </a:rPr>
              <a:t>v</a:t>
            </a:r>
            <a:r>
              <a:rPr sz="1400" b="1" dirty="0">
                <a:solidFill>
                  <a:srgbClr val="FFFFFF"/>
                </a:solidFill>
                <a:latin typeface="Times New Roman"/>
                <a:cs typeface="Times New Roman"/>
              </a:rPr>
              <a:t>ing</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cycle</a:t>
            </a: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6"/>
              </a:spcBef>
            </a:pPr>
            <a:endParaRPr sz="1950">
              <a:latin typeface="Times New Roman"/>
              <a:cs typeface="Times New Roman"/>
            </a:endParaRPr>
          </a:p>
          <a:p>
            <a:pPr marL="239395" algn="ctr">
              <a:lnSpc>
                <a:spcPct val="100000"/>
              </a:lnSpc>
            </a:pPr>
            <a:r>
              <a:rPr sz="1400" b="1" dirty="0">
                <a:solidFill>
                  <a:srgbClr val="FFFFFF"/>
                </a:solidFill>
                <a:latin typeface="Times New Roman"/>
                <a:cs typeface="Times New Roman"/>
              </a:rPr>
              <a:t>Esti</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ener</a:t>
            </a:r>
            <a:r>
              <a:rPr sz="1400" b="1" spc="5" dirty="0">
                <a:solidFill>
                  <a:srgbClr val="FFFFFF"/>
                </a:solidFill>
                <a:latin typeface="Times New Roman"/>
                <a:cs typeface="Times New Roman"/>
              </a:rPr>
              <a:t>g</a:t>
            </a:r>
            <a:r>
              <a:rPr sz="1400" b="1" dirty="0">
                <a:solidFill>
                  <a:srgbClr val="FFFFFF"/>
                </a:solidFill>
                <a:latin typeface="Times New Roman"/>
                <a:cs typeface="Times New Roman"/>
              </a:rPr>
              <a:t>y</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balance</a:t>
            </a:r>
            <a:r>
              <a:rPr sz="1400" b="1" spc="-40" dirty="0">
                <a:solidFill>
                  <a:srgbClr val="FFFFFF"/>
                </a:solidFill>
                <a:latin typeface="Times New Roman"/>
                <a:cs typeface="Times New Roman"/>
              </a:rPr>
              <a:t> </a:t>
            </a:r>
            <a:r>
              <a:rPr sz="1400" b="1" dirty="0">
                <a:solidFill>
                  <a:srgbClr val="FFFFFF"/>
                </a:solidFill>
                <a:latin typeface="Times New Roman"/>
                <a:cs typeface="Times New Roman"/>
              </a:rPr>
              <a:t>of</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 s</a:t>
            </a:r>
            <a:r>
              <a:rPr sz="1400" b="1" spc="5" dirty="0">
                <a:solidFill>
                  <a:srgbClr val="FFFFFF"/>
                </a:solidFill>
                <a:latin typeface="Times New Roman"/>
                <a:cs typeface="Times New Roman"/>
              </a:rPr>
              <a:t>y</a:t>
            </a:r>
            <a:r>
              <a:rPr sz="1400" b="1" dirty="0">
                <a:solidFill>
                  <a:srgbClr val="FFFFFF"/>
                </a:solidFill>
                <a:latin typeface="Times New Roman"/>
                <a:cs typeface="Times New Roman"/>
              </a:rPr>
              <a:t>ste</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
            </a:r>
            <a:endParaRPr sz="1400">
              <a:latin typeface="Times New Roman"/>
              <a:cs typeface="Times New Roman"/>
            </a:endParaRPr>
          </a:p>
          <a:p>
            <a:pPr marL="238760" algn="ctr">
              <a:lnSpc>
                <a:spcPct val="100000"/>
              </a:lnSpc>
              <a:spcBef>
                <a:spcPts val="325"/>
              </a:spcBef>
            </a:pPr>
            <a:r>
              <a:rPr sz="1400" b="1" spc="-10" dirty="0">
                <a:solidFill>
                  <a:srgbClr val="FFFFFF"/>
                </a:solidFill>
                <a:latin typeface="Times New Roman"/>
                <a:cs typeface="Times New Roman"/>
              </a:rPr>
              <a:t>P</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odu</a:t>
            </a:r>
            <a:r>
              <a:rPr sz="1400" b="1" spc="-5" dirty="0">
                <a:solidFill>
                  <a:srgbClr val="FFFFFF"/>
                </a:solidFill>
                <a:latin typeface="Times New Roman"/>
                <a:cs typeface="Times New Roman"/>
              </a:rPr>
              <a:t>c</a:t>
            </a:r>
            <a:r>
              <a:rPr sz="1400" b="1" dirty="0">
                <a:solidFill>
                  <a:srgbClr val="FFFFFF"/>
                </a:solidFill>
                <a:latin typeface="Times New Roman"/>
                <a:cs typeface="Times New Roman"/>
              </a:rPr>
              <a:t>tion</a:t>
            </a:r>
            <a:r>
              <a:rPr sz="1400" b="1" spc="-45" dirty="0">
                <a:solidFill>
                  <a:srgbClr val="FFFFFF"/>
                </a:solidFill>
                <a:latin typeface="Times New Roman"/>
                <a:cs typeface="Times New Roman"/>
              </a:rPr>
              <a:t> </a:t>
            </a:r>
            <a:r>
              <a:rPr sz="1400" b="1" dirty="0">
                <a:solidFill>
                  <a:srgbClr val="FFFFFF"/>
                </a:solidFill>
                <a:latin typeface="Times New Roman"/>
                <a:cs typeface="Times New Roman"/>
              </a:rPr>
              <a:t>vs</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consu</a:t>
            </a:r>
            <a:r>
              <a:rPr sz="1400" b="1" spc="-15" dirty="0">
                <a:solidFill>
                  <a:srgbClr val="FFFFFF"/>
                </a:solidFill>
                <a:latin typeface="Times New Roman"/>
                <a:cs typeface="Times New Roman"/>
              </a:rPr>
              <a:t>m</a:t>
            </a:r>
            <a:r>
              <a:rPr sz="1400" b="1" dirty="0">
                <a:solidFill>
                  <a:srgbClr val="FFFFFF"/>
                </a:solidFill>
                <a:latin typeface="Times New Roman"/>
                <a:cs typeface="Times New Roman"/>
              </a:rPr>
              <a:t>pti</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a:t>
            </a:r>
            <a:endParaRPr sz="1400">
              <a:latin typeface="Times New Roman"/>
              <a:cs typeface="Times New Roman"/>
            </a:endParaRPr>
          </a:p>
        </p:txBody>
      </p:sp>
      <p:sp>
        <p:nvSpPr>
          <p:cNvPr id="18" name="object 18"/>
          <p:cNvSpPr/>
          <p:nvPr/>
        </p:nvSpPr>
        <p:spPr>
          <a:xfrm>
            <a:off x="5621273" y="2632710"/>
            <a:ext cx="769620" cy="769620"/>
          </a:xfrm>
          <a:custGeom>
            <a:avLst/>
            <a:gdLst/>
            <a:ahLst/>
            <a:cxnLst/>
            <a:rect l="l" t="t" r="r" b="b"/>
            <a:pathLst>
              <a:path w="769620" h="769620">
                <a:moveTo>
                  <a:pt x="384810" y="0"/>
                </a:moveTo>
                <a:lnTo>
                  <a:pt x="336550" y="2999"/>
                </a:lnTo>
                <a:lnTo>
                  <a:pt x="290077" y="11755"/>
                </a:lnTo>
                <a:lnTo>
                  <a:pt x="245751" y="25908"/>
                </a:lnTo>
                <a:lnTo>
                  <a:pt x="203932" y="45097"/>
                </a:lnTo>
                <a:lnTo>
                  <a:pt x="164983" y="68959"/>
                </a:lnTo>
                <a:lnTo>
                  <a:pt x="129263" y="97135"/>
                </a:lnTo>
                <a:lnTo>
                  <a:pt x="97135" y="129263"/>
                </a:lnTo>
                <a:lnTo>
                  <a:pt x="68959" y="164983"/>
                </a:lnTo>
                <a:lnTo>
                  <a:pt x="45097" y="203932"/>
                </a:lnTo>
                <a:lnTo>
                  <a:pt x="25908" y="245751"/>
                </a:lnTo>
                <a:lnTo>
                  <a:pt x="11755" y="290077"/>
                </a:lnTo>
                <a:lnTo>
                  <a:pt x="2999" y="336550"/>
                </a:lnTo>
                <a:lnTo>
                  <a:pt x="0" y="384810"/>
                </a:lnTo>
                <a:lnTo>
                  <a:pt x="2999" y="433069"/>
                </a:lnTo>
                <a:lnTo>
                  <a:pt x="11755" y="479542"/>
                </a:lnTo>
                <a:lnTo>
                  <a:pt x="25908" y="523868"/>
                </a:lnTo>
                <a:lnTo>
                  <a:pt x="45097" y="565687"/>
                </a:lnTo>
                <a:lnTo>
                  <a:pt x="68959" y="604636"/>
                </a:lnTo>
                <a:lnTo>
                  <a:pt x="97135" y="640356"/>
                </a:lnTo>
                <a:lnTo>
                  <a:pt x="129263" y="672484"/>
                </a:lnTo>
                <a:lnTo>
                  <a:pt x="164983" y="700660"/>
                </a:lnTo>
                <a:lnTo>
                  <a:pt x="203932" y="724522"/>
                </a:lnTo>
                <a:lnTo>
                  <a:pt x="245751" y="743711"/>
                </a:lnTo>
                <a:lnTo>
                  <a:pt x="290077" y="757864"/>
                </a:lnTo>
                <a:lnTo>
                  <a:pt x="336550" y="766620"/>
                </a:lnTo>
                <a:lnTo>
                  <a:pt x="384810" y="769619"/>
                </a:lnTo>
                <a:lnTo>
                  <a:pt x="433069" y="766620"/>
                </a:lnTo>
                <a:lnTo>
                  <a:pt x="479542" y="757864"/>
                </a:lnTo>
                <a:lnTo>
                  <a:pt x="523868" y="743711"/>
                </a:lnTo>
                <a:lnTo>
                  <a:pt x="565687" y="724522"/>
                </a:lnTo>
                <a:lnTo>
                  <a:pt x="604636" y="700660"/>
                </a:lnTo>
                <a:lnTo>
                  <a:pt x="640356" y="672484"/>
                </a:lnTo>
                <a:lnTo>
                  <a:pt x="672484" y="640356"/>
                </a:lnTo>
                <a:lnTo>
                  <a:pt x="700660" y="604636"/>
                </a:lnTo>
                <a:lnTo>
                  <a:pt x="724522" y="565687"/>
                </a:lnTo>
                <a:lnTo>
                  <a:pt x="743711" y="523868"/>
                </a:lnTo>
                <a:lnTo>
                  <a:pt x="757864" y="479542"/>
                </a:lnTo>
                <a:lnTo>
                  <a:pt x="766620" y="433069"/>
                </a:lnTo>
                <a:lnTo>
                  <a:pt x="769620" y="384810"/>
                </a:lnTo>
                <a:lnTo>
                  <a:pt x="766620" y="336550"/>
                </a:lnTo>
                <a:lnTo>
                  <a:pt x="757864" y="290077"/>
                </a:lnTo>
                <a:lnTo>
                  <a:pt x="743711" y="245751"/>
                </a:lnTo>
                <a:lnTo>
                  <a:pt x="724522" y="203932"/>
                </a:lnTo>
                <a:lnTo>
                  <a:pt x="700660" y="164983"/>
                </a:lnTo>
                <a:lnTo>
                  <a:pt x="672484" y="129263"/>
                </a:lnTo>
                <a:lnTo>
                  <a:pt x="640356" y="97135"/>
                </a:lnTo>
                <a:lnTo>
                  <a:pt x="604636" y="68959"/>
                </a:lnTo>
                <a:lnTo>
                  <a:pt x="565687" y="45097"/>
                </a:lnTo>
                <a:lnTo>
                  <a:pt x="523868" y="25908"/>
                </a:lnTo>
                <a:lnTo>
                  <a:pt x="479542" y="11755"/>
                </a:lnTo>
                <a:lnTo>
                  <a:pt x="433069" y="2999"/>
                </a:lnTo>
                <a:lnTo>
                  <a:pt x="384810" y="0"/>
                </a:lnTo>
                <a:close/>
              </a:path>
            </a:pathLst>
          </a:custGeom>
          <a:solidFill>
            <a:srgbClr val="2C2CB8"/>
          </a:solidFill>
        </p:spPr>
        <p:txBody>
          <a:bodyPr wrap="square" lIns="0" tIns="0" rIns="0" bIns="0" rtlCol="0"/>
          <a:lstStyle/>
          <a:p>
            <a:endParaRPr/>
          </a:p>
        </p:txBody>
      </p:sp>
      <p:sp>
        <p:nvSpPr>
          <p:cNvPr id="19" name="object 19"/>
          <p:cNvSpPr/>
          <p:nvPr/>
        </p:nvSpPr>
        <p:spPr>
          <a:xfrm>
            <a:off x="5621273" y="2632710"/>
            <a:ext cx="769620" cy="769620"/>
          </a:xfrm>
          <a:custGeom>
            <a:avLst/>
            <a:gdLst/>
            <a:ahLst/>
            <a:cxnLst/>
            <a:rect l="l" t="t" r="r" b="b"/>
            <a:pathLst>
              <a:path w="769620" h="769620">
                <a:moveTo>
                  <a:pt x="0" y="384810"/>
                </a:moveTo>
                <a:lnTo>
                  <a:pt x="2999" y="336550"/>
                </a:lnTo>
                <a:lnTo>
                  <a:pt x="11755" y="290077"/>
                </a:lnTo>
                <a:lnTo>
                  <a:pt x="25908" y="245751"/>
                </a:lnTo>
                <a:lnTo>
                  <a:pt x="45097" y="203932"/>
                </a:lnTo>
                <a:lnTo>
                  <a:pt x="68959" y="164983"/>
                </a:lnTo>
                <a:lnTo>
                  <a:pt x="97135" y="129263"/>
                </a:lnTo>
                <a:lnTo>
                  <a:pt x="129263" y="97135"/>
                </a:lnTo>
                <a:lnTo>
                  <a:pt x="164983" y="68959"/>
                </a:lnTo>
                <a:lnTo>
                  <a:pt x="203932" y="45097"/>
                </a:lnTo>
                <a:lnTo>
                  <a:pt x="245751" y="25908"/>
                </a:lnTo>
                <a:lnTo>
                  <a:pt x="290077" y="11755"/>
                </a:lnTo>
                <a:lnTo>
                  <a:pt x="336550" y="2999"/>
                </a:lnTo>
                <a:lnTo>
                  <a:pt x="384810" y="0"/>
                </a:lnTo>
                <a:lnTo>
                  <a:pt x="433069" y="2999"/>
                </a:lnTo>
                <a:lnTo>
                  <a:pt x="479542" y="11755"/>
                </a:lnTo>
                <a:lnTo>
                  <a:pt x="523868" y="25908"/>
                </a:lnTo>
                <a:lnTo>
                  <a:pt x="565687" y="45097"/>
                </a:lnTo>
                <a:lnTo>
                  <a:pt x="604636" y="68959"/>
                </a:lnTo>
                <a:lnTo>
                  <a:pt x="640356" y="97135"/>
                </a:lnTo>
                <a:lnTo>
                  <a:pt x="672484" y="129263"/>
                </a:lnTo>
                <a:lnTo>
                  <a:pt x="700660" y="164983"/>
                </a:lnTo>
                <a:lnTo>
                  <a:pt x="724522" y="203932"/>
                </a:lnTo>
                <a:lnTo>
                  <a:pt x="743711" y="245751"/>
                </a:lnTo>
                <a:lnTo>
                  <a:pt x="757864" y="290077"/>
                </a:lnTo>
                <a:lnTo>
                  <a:pt x="766620" y="336550"/>
                </a:lnTo>
                <a:lnTo>
                  <a:pt x="769620" y="384810"/>
                </a:lnTo>
                <a:lnTo>
                  <a:pt x="766620" y="433069"/>
                </a:lnTo>
                <a:lnTo>
                  <a:pt x="757864" y="479542"/>
                </a:lnTo>
                <a:lnTo>
                  <a:pt x="743711" y="523868"/>
                </a:lnTo>
                <a:lnTo>
                  <a:pt x="724522" y="565687"/>
                </a:lnTo>
                <a:lnTo>
                  <a:pt x="700660" y="604636"/>
                </a:lnTo>
                <a:lnTo>
                  <a:pt x="672484" y="640356"/>
                </a:lnTo>
                <a:lnTo>
                  <a:pt x="640356" y="672484"/>
                </a:lnTo>
                <a:lnTo>
                  <a:pt x="604636" y="700660"/>
                </a:lnTo>
                <a:lnTo>
                  <a:pt x="565687" y="724522"/>
                </a:lnTo>
                <a:lnTo>
                  <a:pt x="523868" y="743711"/>
                </a:lnTo>
                <a:lnTo>
                  <a:pt x="479542" y="757864"/>
                </a:lnTo>
                <a:lnTo>
                  <a:pt x="433069" y="766620"/>
                </a:lnTo>
                <a:lnTo>
                  <a:pt x="384810" y="769619"/>
                </a:lnTo>
                <a:lnTo>
                  <a:pt x="336550" y="766620"/>
                </a:lnTo>
                <a:lnTo>
                  <a:pt x="290077" y="757864"/>
                </a:lnTo>
                <a:lnTo>
                  <a:pt x="245751" y="743711"/>
                </a:lnTo>
                <a:lnTo>
                  <a:pt x="203932" y="724522"/>
                </a:lnTo>
                <a:lnTo>
                  <a:pt x="164983" y="700660"/>
                </a:lnTo>
                <a:lnTo>
                  <a:pt x="129263" y="672484"/>
                </a:lnTo>
                <a:lnTo>
                  <a:pt x="97135" y="640356"/>
                </a:lnTo>
                <a:lnTo>
                  <a:pt x="68959" y="604636"/>
                </a:lnTo>
                <a:lnTo>
                  <a:pt x="45097" y="565687"/>
                </a:lnTo>
                <a:lnTo>
                  <a:pt x="25908" y="523868"/>
                </a:lnTo>
                <a:lnTo>
                  <a:pt x="11755" y="479542"/>
                </a:lnTo>
                <a:lnTo>
                  <a:pt x="2999" y="433069"/>
                </a:lnTo>
                <a:lnTo>
                  <a:pt x="0" y="384810"/>
                </a:lnTo>
                <a:close/>
              </a:path>
            </a:pathLst>
          </a:custGeom>
          <a:ln w="25908">
            <a:solidFill>
              <a:srgbClr val="2C2CB8"/>
            </a:solidFill>
          </a:ln>
        </p:spPr>
        <p:txBody>
          <a:bodyPr wrap="square" lIns="0" tIns="0" rIns="0" bIns="0" rtlCol="0"/>
          <a:lstStyle/>
          <a:p>
            <a:endParaRPr/>
          </a:p>
        </p:txBody>
      </p:sp>
      <p:sp>
        <p:nvSpPr>
          <p:cNvPr id="20" name="object 20"/>
          <p:cNvSpPr/>
          <p:nvPr/>
        </p:nvSpPr>
        <p:spPr>
          <a:xfrm>
            <a:off x="6005321" y="3632453"/>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solidFill>
            <a:srgbClr val="F86E48"/>
          </a:solidFill>
        </p:spPr>
        <p:txBody>
          <a:bodyPr wrap="square" lIns="0" tIns="0" rIns="0" bIns="0" rtlCol="0"/>
          <a:lstStyle/>
          <a:p>
            <a:endParaRPr/>
          </a:p>
        </p:txBody>
      </p:sp>
      <p:sp>
        <p:nvSpPr>
          <p:cNvPr id="21" name="object 21"/>
          <p:cNvSpPr/>
          <p:nvPr/>
        </p:nvSpPr>
        <p:spPr>
          <a:xfrm>
            <a:off x="6005321" y="3632453"/>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ln w="25908">
            <a:solidFill>
              <a:srgbClr val="2C2CB8"/>
            </a:solidFill>
          </a:ln>
        </p:spPr>
        <p:txBody>
          <a:bodyPr wrap="square" lIns="0" tIns="0" rIns="0" bIns="0" rtlCol="0"/>
          <a:lstStyle/>
          <a:p>
            <a:endParaRPr/>
          </a:p>
        </p:txBody>
      </p:sp>
      <p:sp>
        <p:nvSpPr>
          <p:cNvPr id="22" name="object 22"/>
          <p:cNvSpPr txBox="1"/>
          <p:nvPr/>
        </p:nvSpPr>
        <p:spPr>
          <a:xfrm>
            <a:off x="6481698" y="3756405"/>
            <a:ext cx="3319145" cy="377190"/>
          </a:xfrm>
          <a:prstGeom prst="rect">
            <a:avLst/>
          </a:prstGeom>
        </p:spPr>
        <p:txBody>
          <a:bodyPr vert="horz" wrap="square" lIns="0" tIns="0" rIns="0" bIns="0" rtlCol="0">
            <a:spAutoFit/>
          </a:bodyPr>
          <a:lstStyle/>
          <a:p>
            <a:pPr marL="934719" marR="5080" indent="-922019">
              <a:lnSpc>
                <a:spcPts val="1440"/>
              </a:lnSpc>
            </a:pPr>
            <a:r>
              <a:rPr sz="1400" b="1" dirty="0">
                <a:solidFill>
                  <a:srgbClr val="FFFFFF"/>
                </a:solidFill>
                <a:latin typeface="Times New Roman"/>
                <a:cs typeface="Times New Roman"/>
              </a:rPr>
              <a:t>Esti</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te</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per</a:t>
            </a:r>
            <a:r>
              <a:rPr sz="1400" b="1" spc="5" dirty="0">
                <a:solidFill>
                  <a:srgbClr val="FFFFFF"/>
                </a:solidFill>
                <a:latin typeface="Times New Roman"/>
                <a:cs typeface="Times New Roman"/>
              </a:rPr>
              <a:t>a</a:t>
            </a:r>
            <a:r>
              <a:rPr sz="1400" b="1" dirty="0">
                <a:solidFill>
                  <a:srgbClr val="FFFFFF"/>
                </a:solidFill>
                <a:latin typeface="Times New Roman"/>
                <a:cs typeface="Times New Roman"/>
              </a:rPr>
              <a:t>tu</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es</a:t>
            </a:r>
            <a:r>
              <a:rPr sz="1400" b="1" spc="-10" dirty="0">
                <a:solidFill>
                  <a:srgbClr val="FFFFFF"/>
                </a:solidFill>
                <a:latin typeface="Times New Roman"/>
                <a:cs typeface="Times New Roman"/>
              </a:rPr>
              <a:t> </a:t>
            </a:r>
            <a:r>
              <a:rPr sz="1400" b="1" dirty="0">
                <a:solidFill>
                  <a:srgbClr val="FFFFFF"/>
                </a:solidFill>
                <a:latin typeface="Times New Roman"/>
                <a:cs typeface="Times New Roman"/>
              </a:rPr>
              <a:t>and</a:t>
            </a:r>
            <a:r>
              <a:rPr sz="1400" b="1" spc="-20" dirty="0">
                <a:solidFill>
                  <a:srgbClr val="FFFFFF"/>
                </a:solidFill>
                <a:latin typeface="Times New Roman"/>
                <a:cs typeface="Times New Roman"/>
              </a:rPr>
              <a:t> </a:t>
            </a:r>
            <a:r>
              <a:rPr sz="1400" b="1" dirty="0">
                <a:solidFill>
                  <a:srgbClr val="FFFFFF"/>
                </a:solidFill>
                <a:latin typeface="Times New Roman"/>
                <a:cs typeface="Times New Roman"/>
              </a:rPr>
              <a:t>p</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a:t>
            </a:r>
            <a:r>
              <a:rPr sz="1400" b="1" spc="5" dirty="0">
                <a:solidFill>
                  <a:srgbClr val="FFFFFF"/>
                </a:solidFill>
                <a:latin typeface="Times New Roman"/>
                <a:cs typeface="Times New Roman"/>
              </a:rPr>
              <a:t>s</a:t>
            </a:r>
            <a:r>
              <a:rPr sz="1400" b="1" dirty="0">
                <a:solidFill>
                  <a:srgbClr val="FFFFFF"/>
                </a:solidFill>
                <a:latin typeface="Times New Roman"/>
                <a:cs typeface="Times New Roman"/>
              </a:rPr>
              <a:t>su</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es</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in e</a:t>
            </a:r>
            <a:r>
              <a:rPr sz="1400" b="1" spc="5" dirty="0">
                <a:solidFill>
                  <a:srgbClr val="FFFFFF"/>
                </a:solidFill>
                <a:latin typeface="Times New Roman"/>
                <a:cs typeface="Times New Roman"/>
              </a:rPr>
              <a:t>a</a:t>
            </a:r>
            <a:r>
              <a:rPr sz="1400" b="1" dirty="0">
                <a:solidFill>
                  <a:srgbClr val="FFFFFF"/>
                </a:solidFill>
                <a:latin typeface="Times New Roman"/>
                <a:cs typeface="Times New Roman"/>
              </a:rPr>
              <a:t>ch</a:t>
            </a:r>
            <a:r>
              <a:rPr sz="1400" b="1" spc="-15" dirty="0">
                <a:solidFill>
                  <a:srgbClr val="FFFFFF"/>
                </a:solidFill>
                <a:latin typeface="Times New Roman"/>
                <a:cs typeface="Times New Roman"/>
              </a:rPr>
              <a:t> </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a:t>
            </a:r>
            <a:r>
              <a:rPr sz="1400" b="1" spc="5" dirty="0">
                <a:solidFill>
                  <a:srgbClr val="FFFFFF"/>
                </a:solidFill>
                <a:latin typeface="Times New Roman"/>
                <a:cs typeface="Times New Roman"/>
              </a:rPr>
              <a:t>l</a:t>
            </a:r>
            <a:r>
              <a:rPr sz="1400" b="1" dirty="0">
                <a:solidFill>
                  <a:srgbClr val="FFFFFF"/>
                </a:solidFill>
                <a:latin typeface="Times New Roman"/>
                <a:cs typeface="Times New Roman"/>
              </a:rPr>
              <a:t>e</a:t>
            </a:r>
            <a:r>
              <a:rPr sz="1400" b="1" spc="5" dirty="0">
                <a:solidFill>
                  <a:srgbClr val="FFFFFF"/>
                </a:solidFill>
                <a:latin typeface="Times New Roman"/>
                <a:cs typeface="Times New Roman"/>
              </a:rPr>
              <a:t>va</a:t>
            </a:r>
            <a:r>
              <a:rPr sz="1400" b="1" dirty="0">
                <a:solidFill>
                  <a:srgbClr val="FFFFFF"/>
                </a:solidFill>
                <a:latin typeface="Times New Roman"/>
                <a:cs typeface="Times New Roman"/>
              </a:rPr>
              <a:t>nt</a:t>
            </a:r>
            <a:r>
              <a:rPr sz="1400" b="1" spc="-40" dirty="0">
                <a:solidFill>
                  <a:srgbClr val="FFFFFF"/>
                </a:solidFill>
                <a:latin typeface="Times New Roman"/>
                <a:cs typeface="Times New Roman"/>
              </a:rPr>
              <a:t> </a:t>
            </a:r>
            <a:r>
              <a:rPr sz="1400" b="1" dirty="0">
                <a:solidFill>
                  <a:srgbClr val="FFFFFF"/>
                </a:solidFill>
                <a:latin typeface="Times New Roman"/>
                <a:cs typeface="Times New Roman"/>
              </a:rPr>
              <a:t>p</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int</a:t>
            </a:r>
            <a:endParaRPr sz="1400">
              <a:latin typeface="Times New Roman"/>
              <a:cs typeface="Times New Roman"/>
            </a:endParaRPr>
          </a:p>
        </p:txBody>
      </p:sp>
      <p:sp>
        <p:nvSpPr>
          <p:cNvPr id="23" name="object 23"/>
          <p:cNvSpPr/>
          <p:nvPr/>
        </p:nvSpPr>
        <p:spPr>
          <a:xfrm>
            <a:off x="5621273" y="3556253"/>
            <a:ext cx="769620" cy="768350"/>
          </a:xfrm>
          <a:custGeom>
            <a:avLst/>
            <a:gdLst/>
            <a:ahLst/>
            <a:cxnLst/>
            <a:rect l="l" t="t" r="r" b="b"/>
            <a:pathLst>
              <a:path w="769620" h="768350">
                <a:moveTo>
                  <a:pt x="384810" y="0"/>
                </a:moveTo>
                <a:lnTo>
                  <a:pt x="336550" y="2992"/>
                </a:lnTo>
                <a:lnTo>
                  <a:pt x="290077" y="11730"/>
                </a:lnTo>
                <a:lnTo>
                  <a:pt x="245751" y="25852"/>
                </a:lnTo>
                <a:lnTo>
                  <a:pt x="203932" y="44999"/>
                </a:lnTo>
                <a:lnTo>
                  <a:pt x="164983" y="68812"/>
                </a:lnTo>
                <a:lnTo>
                  <a:pt x="129263" y="96929"/>
                </a:lnTo>
                <a:lnTo>
                  <a:pt x="97135" y="128991"/>
                </a:lnTo>
                <a:lnTo>
                  <a:pt x="68959" y="164639"/>
                </a:lnTo>
                <a:lnTo>
                  <a:pt x="45097" y="203511"/>
                </a:lnTo>
                <a:lnTo>
                  <a:pt x="25908" y="245248"/>
                </a:lnTo>
                <a:lnTo>
                  <a:pt x="11755" y="289489"/>
                </a:lnTo>
                <a:lnTo>
                  <a:pt x="2999" y="335876"/>
                </a:lnTo>
                <a:lnTo>
                  <a:pt x="0" y="384048"/>
                </a:lnTo>
                <a:lnTo>
                  <a:pt x="2999" y="432219"/>
                </a:lnTo>
                <a:lnTo>
                  <a:pt x="11755" y="478606"/>
                </a:lnTo>
                <a:lnTo>
                  <a:pt x="25908" y="522847"/>
                </a:lnTo>
                <a:lnTo>
                  <a:pt x="45097" y="564584"/>
                </a:lnTo>
                <a:lnTo>
                  <a:pt x="68959" y="603456"/>
                </a:lnTo>
                <a:lnTo>
                  <a:pt x="97135" y="639104"/>
                </a:lnTo>
                <a:lnTo>
                  <a:pt x="129263" y="671166"/>
                </a:lnTo>
                <a:lnTo>
                  <a:pt x="164983" y="699283"/>
                </a:lnTo>
                <a:lnTo>
                  <a:pt x="203932" y="723096"/>
                </a:lnTo>
                <a:lnTo>
                  <a:pt x="245751" y="742243"/>
                </a:lnTo>
                <a:lnTo>
                  <a:pt x="290077" y="756365"/>
                </a:lnTo>
                <a:lnTo>
                  <a:pt x="336550" y="765103"/>
                </a:lnTo>
                <a:lnTo>
                  <a:pt x="384810" y="768096"/>
                </a:lnTo>
                <a:lnTo>
                  <a:pt x="433069" y="765103"/>
                </a:lnTo>
                <a:lnTo>
                  <a:pt x="479542" y="756365"/>
                </a:lnTo>
                <a:lnTo>
                  <a:pt x="523868" y="742243"/>
                </a:lnTo>
                <a:lnTo>
                  <a:pt x="565687" y="723096"/>
                </a:lnTo>
                <a:lnTo>
                  <a:pt x="604636" y="699283"/>
                </a:lnTo>
                <a:lnTo>
                  <a:pt x="640356" y="671166"/>
                </a:lnTo>
                <a:lnTo>
                  <a:pt x="672484" y="639104"/>
                </a:lnTo>
                <a:lnTo>
                  <a:pt x="700660" y="603456"/>
                </a:lnTo>
                <a:lnTo>
                  <a:pt x="724522" y="564584"/>
                </a:lnTo>
                <a:lnTo>
                  <a:pt x="743711" y="522847"/>
                </a:lnTo>
                <a:lnTo>
                  <a:pt x="757864" y="478606"/>
                </a:lnTo>
                <a:lnTo>
                  <a:pt x="766620" y="432219"/>
                </a:lnTo>
                <a:lnTo>
                  <a:pt x="769620" y="384048"/>
                </a:lnTo>
                <a:lnTo>
                  <a:pt x="766620" y="335876"/>
                </a:lnTo>
                <a:lnTo>
                  <a:pt x="757864" y="289489"/>
                </a:lnTo>
                <a:lnTo>
                  <a:pt x="743711" y="245248"/>
                </a:lnTo>
                <a:lnTo>
                  <a:pt x="724522" y="203511"/>
                </a:lnTo>
                <a:lnTo>
                  <a:pt x="700660" y="164639"/>
                </a:lnTo>
                <a:lnTo>
                  <a:pt x="672484" y="128991"/>
                </a:lnTo>
                <a:lnTo>
                  <a:pt x="640356" y="96929"/>
                </a:lnTo>
                <a:lnTo>
                  <a:pt x="604636" y="68812"/>
                </a:lnTo>
                <a:lnTo>
                  <a:pt x="565687" y="44999"/>
                </a:lnTo>
                <a:lnTo>
                  <a:pt x="523868" y="25852"/>
                </a:lnTo>
                <a:lnTo>
                  <a:pt x="479542" y="11730"/>
                </a:lnTo>
                <a:lnTo>
                  <a:pt x="433069" y="2992"/>
                </a:lnTo>
                <a:lnTo>
                  <a:pt x="384810" y="0"/>
                </a:lnTo>
                <a:close/>
              </a:path>
            </a:pathLst>
          </a:custGeom>
          <a:solidFill>
            <a:srgbClr val="2C2CB8"/>
          </a:solidFill>
        </p:spPr>
        <p:txBody>
          <a:bodyPr wrap="square" lIns="0" tIns="0" rIns="0" bIns="0" rtlCol="0"/>
          <a:lstStyle/>
          <a:p>
            <a:endParaRPr/>
          </a:p>
        </p:txBody>
      </p:sp>
      <p:sp>
        <p:nvSpPr>
          <p:cNvPr id="24" name="object 24"/>
          <p:cNvSpPr/>
          <p:nvPr/>
        </p:nvSpPr>
        <p:spPr>
          <a:xfrm>
            <a:off x="5621273" y="3556253"/>
            <a:ext cx="769620" cy="768350"/>
          </a:xfrm>
          <a:custGeom>
            <a:avLst/>
            <a:gdLst/>
            <a:ahLst/>
            <a:cxnLst/>
            <a:rect l="l" t="t" r="r" b="b"/>
            <a:pathLst>
              <a:path w="769620" h="768350">
                <a:moveTo>
                  <a:pt x="0" y="384048"/>
                </a:moveTo>
                <a:lnTo>
                  <a:pt x="2999" y="335876"/>
                </a:lnTo>
                <a:lnTo>
                  <a:pt x="11755" y="289489"/>
                </a:lnTo>
                <a:lnTo>
                  <a:pt x="25908" y="245248"/>
                </a:lnTo>
                <a:lnTo>
                  <a:pt x="45097" y="203511"/>
                </a:lnTo>
                <a:lnTo>
                  <a:pt x="68959" y="164639"/>
                </a:lnTo>
                <a:lnTo>
                  <a:pt x="97135" y="128991"/>
                </a:lnTo>
                <a:lnTo>
                  <a:pt x="129263" y="96929"/>
                </a:lnTo>
                <a:lnTo>
                  <a:pt x="164983" y="68812"/>
                </a:lnTo>
                <a:lnTo>
                  <a:pt x="203932" y="44999"/>
                </a:lnTo>
                <a:lnTo>
                  <a:pt x="245751" y="25852"/>
                </a:lnTo>
                <a:lnTo>
                  <a:pt x="290077" y="11730"/>
                </a:lnTo>
                <a:lnTo>
                  <a:pt x="336550" y="2992"/>
                </a:lnTo>
                <a:lnTo>
                  <a:pt x="384810" y="0"/>
                </a:lnTo>
                <a:lnTo>
                  <a:pt x="433069" y="2992"/>
                </a:lnTo>
                <a:lnTo>
                  <a:pt x="479542" y="11730"/>
                </a:lnTo>
                <a:lnTo>
                  <a:pt x="523868" y="25852"/>
                </a:lnTo>
                <a:lnTo>
                  <a:pt x="565687" y="44999"/>
                </a:lnTo>
                <a:lnTo>
                  <a:pt x="604636" y="68812"/>
                </a:lnTo>
                <a:lnTo>
                  <a:pt x="640356" y="96929"/>
                </a:lnTo>
                <a:lnTo>
                  <a:pt x="672484" y="128991"/>
                </a:lnTo>
                <a:lnTo>
                  <a:pt x="700660" y="164639"/>
                </a:lnTo>
                <a:lnTo>
                  <a:pt x="724522" y="203511"/>
                </a:lnTo>
                <a:lnTo>
                  <a:pt x="743711" y="245248"/>
                </a:lnTo>
                <a:lnTo>
                  <a:pt x="757864" y="289489"/>
                </a:lnTo>
                <a:lnTo>
                  <a:pt x="766620" y="335876"/>
                </a:lnTo>
                <a:lnTo>
                  <a:pt x="769620" y="384048"/>
                </a:lnTo>
                <a:lnTo>
                  <a:pt x="766620" y="432219"/>
                </a:lnTo>
                <a:lnTo>
                  <a:pt x="757864" y="478606"/>
                </a:lnTo>
                <a:lnTo>
                  <a:pt x="743711" y="522847"/>
                </a:lnTo>
                <a:lnTo>
                  <a:pt x="724522" y="564584"/>
                </a:lnTo>
                <a:lnTo>
                  <a:pt x="700660" y="603456"/>
                </a:lnTo>
                <a:lnTo>
                  <a:pt x="672484" y="639104"/>
                </a:lnTo>
                <a:lnTo>
                  <a:pt x="640356" y="671166"/>
                </a:lnTo>
                <a:lnTo>
                  <a:pt x="604636" y="699283"/>
                </a:lnTo>
                <a:lnTo>
                  <a:pt x="565687" y="723096"/>
                </a:lnTo>
                <a:lnTo>
                  <a:pt x="523868" y="742243"/>
                </a:lnTo>
                <a:lnTo>
                  <a:pt x="479542" y="756365"/>
                </a:lnTo>
                <a:lnTo>
                  <a:pt x="433069" y="765103"/>
                </a:lnTo>
                <a:lnTo>
                  <a:pt x="384810" y="768096"/>
                </a:lnTo>
                <a:lnTo>
                  <a:pt x="336550" y="765103"/>
                </a:lnTo>
                <a:lnTo>
                  <a:pt x="290077" y="756365"/>
                </a:lnTo>
                <a:lnTo>
                  <a:pt x="245751" y="742243"/>
                </a:lnTo>
                <a:lnTo>
                  <a:pt x="203932" y="723096"/>
                </a:lnTo>
                <a:lnTo>
                  <a:pt x="164983" y="699283"/>
                </a:lnTo>
                <a:lnTo>
                  <a:pt x="129263" y="671166"/>
                </a:lnTo>
                <a:lnTo>
                  <a:pt x="97135" y="639104"/>
                </a:lnTo>
                <a:lnTo>
                  <a:pt x="68959" y="603456"/>
                </a:lnTo>
                <a:lnTo>
                  <a:pt x="45097" y="564584"/>
                </a:lnTo>
                <a:lnTo>
                  <a:pt x="25908" y="522847"/>
                </a:lnTo>
                <a:lnTo>
                  <a:pt x="11755" y="478606"/>
                </a:lnTo>
                <a:lnTo>
                  <a:pt x="2999" y="432219"/>
                </a:lnTo>
                <a:lnTo>
                  <a:pt x="0" y="384048"/>
                </a:lnTo>
                <a:close/>
              </a:path>
            </a:pathLst>
          </a:custGeom>
          <a:ln w="25908">
            <a:solidFill>
              <a:srgbClr val="2C2CB8"/>
            </a:solidFill>
          </a:ln>
        </p:spPr>
        <p:txBody>
          <a:bodyPr wrap="square" lIns="0" tIns="0" rIns="0" bIns="0" rtlCol="0"/>
          <a:lstStyle/>
          <a:p>
            <a:endParaRPr/>
          </a:p>
        </p:txBody>
      </p:sp>
      <p:sp>
        <p:nvSpPr>
          <p:cNvPr id="25" name="object 25"/>
          <p:cNvSpPr/>
          <p:nvPr/>
        </p:nvSpPr>
        <p:spPr>
          <a:xfrm>
            <a:off x="5653278" y="4555997"/>
            <a:ext cx="4171315" cy="615950"/>
          </a:xfrm>
          <a:custGeom>
            <a:avLst/>
            <a:gdLst/>
            <a:ahLst/>
            <a:cxnLst/>
            <a:rect l="l" t="t" r="r" b="b"/>
            <a:pathLst>
              <a:path w="4171315" h="615950">
                <a:moveTo>
                  <a:pt x="0" y="615695"/>
                </a:moveTo>
                <a:lnTo>
                  <a:pt x="4171187" y="615695"/>
                </a:lnTo>
                <a:lnTo>
                  <a:pt x="4171187" y="0"/>
                </a:lnTo>
                <a:lnTo>
                  <a:pt x="0" y="0"/>
                </a:lnTo>
                <a:lnTo>
                  <a:pt x="0" y="615695"/>
                </a:lnTo>
                <a:close/>
              </a:path>
            </a:pathLst>
          </a:custGeom>
          <a:solidFill>
            <a:srgbClr val="F86E48"/>
          </a:solidFill>
        </p:spPr>
        <p:txBody>
          <a:bodyPr wrap="square" lIns="0" tIns="0" rIns="0" bIns="0" rtlCol="0"/>
          <a:lstStyle/>
          <a:p>
            <a:endParaRPr/>
          </a:p>
        </p:txBody>
      </p:sp>
      <p:sp>
        <p:nvSpPr>
          <p:cNvPr id="26" name="object 26"/>
          <p:cNvSpPr/>
          <p:nvPr/>
        </p:nvSpPr>
        <p:spPr>
          <a:xfrm>
            <a:off x="5653278" y="4555997"/>
            <a:ext cx="4171315" cy="615950"/>
          </a:xfrm>
          <a:custGeom>
            <a:avLst/>
            <a:gdLst/>
            <a:ahLst/>
            <a:cxnLst/>
            <a:rect l="l" t="t" r="r" b="b"/>
            <a:pathLst>
              <a:path w="4171315" h="615950">
                <a:moveTo>
                  <a:pt x="0" y="615695"/>
                </a:moveTo>
                <a:lnTo>
                  <a:pt x="4171187" y="615695"/>
                </a:lnTo>
                <a:lnTo>
                  <a:pt x="4171187" y="0"/>
                </a:lnTo>
                <a:lnTo>
                  <a:pt x="0" y="0"/>
                </a:lnTo>
                <a:lnTo>
                  <a:pt x="0" y="615695"/>
                </a:lnTo>
                <a:close/>
              </a:path>
            </a:pathLst>
          </a:custGeom>
          <a:ln w="25908">
            <a:solidFill>
              <a:srgbClr val="2C2CB8"/>
            </a:solidFill>
          </a:ln>
        </p:spPr>
        <p:txBody>
          <a:bodyPr wrap="square" lIns="0" tIns="0" rIns="0" bIns="0" rtlCol="0"/>
          <a:lstStyle/>
          <a:p>
            <a:endParaRPr/>
          </a:p>
        </p:txBody>
      </p:sp>
      <p:sp>
        <p:nvSpPr>
          <p:cNvPr id="27" name="object 27"/>
          <p:cNvSpPr txBox="1"/>
          <p:nvPr/>
        </p:nvSpPr>
        <p:spPr>
          <a:xfrm>
            <a:off x="2427477" y="4648072"/>
            <a:ext cx="7316470" cy="1453515"/>
          </a:xfrm>
          <a:prstGeom prst="rect">
            <a:avLst/>
          </a:prstGeom>
        </p:spPr>
        <p:txBody>
          <a:bodyPr vert="horz" wrap="square" lIns="0" tIns="0" rIns="0" bIns="0" rtlCol="0">
            <a:spAutoFit/>
          </a:bodyPr>
          <a:lstStyle/>
          <a:p>
            <a:pPr marL="3756025" algn="ctr">
              <a:lnSpc>
                <a:spcPts val="1560"/>
              </a:lnSpc>
            </a:pPr>
            <a:r>
              <a:rPr sz="1400" b="1" spc="-10" dirty="0">
                <a:solidFill>
                  <a:srgbClr val="FFFFFF"/>
                </a:solidFill>
                <a:latin typeface="Times New Roman"/>
                <a:cs typeface="Times New Roman"/>
              </a:rPr>
              <a:t>C</a:t>
            </a:r>
            <a:r>
              <a:rPr sz="1400" b="1" dirty="0">
                <a:solidFill>
                  <a:srgbClr val="FFFFFF"/>
                </a:solidFill>
                <a:latin typeface="Times New Roman"/>
                <a:cs typeface="Times New Roman"/>
              </a:rPr>
              <a:t>o</a:t>
            </a:r>
            <a:r>
              <a:rPr sz="1400" b="1" spc="-15" dirty="0">
                <a:solidFill>
                  <a:srgbClr val="FFFFFF"/>
                </a:solidFill>
                <a:latin typeface="Times New Roman"/>
                <a:cs typeface="Times New Roman"/>
              </a:rPr>
              <a:t>m</a:t>
            </a:r>
            <a:r>
              <a:rPr sz="1400" b="1" dirty="0">
                <a:solidFill>
                  <a:srgbClr val="FFFFFF"/>
                </a:solidFill>
                <a:latin typeface="Times New Roman"/>
                <a:cs typeface="Times New Roman"/>
              </a:rPr>
              <a:t>par</a:t>
            </a:r>
            <a:r>
              <a:rPr sz="1400" b="1" spc="5" dirty="0">
                <a:solidFill>
                  <a:srgbClr val="FFFFFF"/>
                </a:solidFill>
                <a:latin typeface="Times New Roman"/>
                <a:cs typeface="Times New Roman"/>
              </a:rPr>
              <a:t>i</a:t>
            </a:r>
            <a:r>
              <a:rPr sz="1400" b="1" dirty="0">
                <a:solidFill>
                  <a:srgbClr val="FFFFFF"/>
                </a:solidFill>
                <a:latin typeface="Times New Roman"/>
                <a:cs typeface="Times New Roman"/>
              </a:rPr>
              <a:t>son</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bet</a:t>
            </a:r>
            <a:r>
              <a:rPr sz="1400" b="1" spc="10" dirty="0">
                <a:solidFill>
                  <a:srgbClr val="FFFFFF"/>
                </a:solidFill>
                <a:latin typeface="Times New Roman"/>
                <a:cs typeface="Times New Roman"/>
              </a:rPr>
              <a:t>w</a:t>
            </a:r>
            <a:r>
              <a:rPr sz="1400" b="1" dirty="0">
                <a:solidFill>
                  <a:srgbClr val="FFFFFF"/>
                </a:solidFill>
                <a:latin typeface="Times New Roman"/>
                <a:cs typeface="Times New Roman"/>
              </a:rPr>
              <a:t>een</a:t>
            </a:r>
            <a:r>
              <a:rPr sz="1400" b="1" spc="-4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0" dirty="0">
                <a:solidFill>
                  <a:srgbClr val="FFFFFF"/>
                </a:solidFill>
                <a:latin typeface="Times New Roman"/>
                <a:cs typeface="Times New Roman"/>
              </a:rPr>
              <a:t> </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efe</a:t>
            </a:r>
            <a:r>
              <a:rPr sz="1400" b="1" spc="-30" dirty="0">
                <a:solidFill>
                  <a:srgbClr val="FFFFFF"/>
                </a:solidFill>
                <a:latin typeface="Times New Roman"/>
                <a:cs typeface="Times New Roman"/>
              </a:rPr>
              <a:t>r</a:t>
            </a:r>
            <a:r>
              <a:rPr sz="1400" b="1" dirty="0">
                <a:solidFill>
                  <a:srgbClr val="FFFFFF"/>
                </a:solidFill>
                <a:latin typeface="Times New Roman"/>
                <a:cs typeface="Times New Roman"/>
              </a:rPr>
              <a:t>ence</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vehic</a:t>
            </a:r>
            <a:r>
              <a:rPr sz="1400" b="1" spc="5" dirty="0">
                <a:solidFill>
                  <a:srgbClr val="FFFFFF"/>
                </a:solidFill>
                <a:latin typeface="Times New Roman"/>
                <a:cs typeface="Times New Roman"/>
              </a:rPr>
              <a:t>l</a:t>
            </a:r>
            <a:r>
              <a:rPr sz="1400" b="1" dirty="0">
                <a:solidFill>
                  <a:srgbClr val="FFFFFF"/>
                </a:solidFill>
                <a:latin typeface="Times New Roman"/>
                <a:cs typeface="Times New Roman"/>
              </a:rPr>
              <a:t>e</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and</a:t>
            </a:r>
            <a:endParaRPr sz="1400">
              <a:latin typeface="Times New Roman"/>
              <a:cs typeface="Times New Roman"/>
            </a:endParaRPr>
          </a:p>
          <a:p>
            <a:pPr marL="3757295" algn="ctr">
              <a:lnSpc>
                <a:spcPts val="1560"/>
              </a:lnSpc>
            </a:pPr>
            <a:r>
              <a:rPr sz="1400" b="1" dirty="0">
                <a:solidFill>
                  <a:srgbClr val="FFFFFF"/>
                </a:solidFill>
                <a:latin typeface="Times New Roman"/>
                <a:cs typeface="Times New Roman"/>
              </a:rPr>
              <a:t>the</a:t>
            </a:r>
            <a:r>
              <a:rPr sz="1400" b="1" spc="-5" dirty="0">
                <a:solidFill>
                  <a:srgbClr val="FFFFFF"/>
                </a:solidFill>
                <a:latin typeface="Times New Roman"/>
                <a:cs typeface="Times New Roman"/>
              </a:rPr>
              <a:t> </a:t>
            </a:r>
            <a:r>
              <a:rPr sz="1400" b="1" dirty="0">
                <a:solidFill>
                  <a:srgbClr val="FFFFFF"/>
                </a:solidFill>
                <a:latin typeface="Times New Roman"/>
                <a:cs typeface="Times New Roman"/>
              </a:rPr>
              <a:t>Gast</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ne</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c</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ncept</a:t>
            </a: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1450">
              <a:latin typeface="Times New Roman"/>
              <a:cs typeface="Times New Roman"/>
            </a:endParaRPr>
          </a:p>
          <a:p>
            <a:pPr marL="12700">
              <a:lnSpc>
                <a:spcPct val="100000"/>
              </a:lnSpc>
            </a:pPr>
            <a:r>
              <a:rPr sz="3600" b="1" dirty="0">
                <a:latin typeface="Sakkal Majalla"/>
                <a:cs typeface="Sakkal Majalla"/>
              </a:rPr>
              <a:t>%</a:t>
            </a:r>
            <a:endParaRPr sz="3600">
              <a:latin typeface="Sakkal Majalla"/>
              <a:cs typeface="Sakkal Majalla"/>
            </a:endParaRPr>
          </a:p>
        </p:txBody>
      </p:sp>
      <p:sp>
        <p:nvSpPr>
          <p:cNvPr id="28" name="object 28"/>
          <p:cNvSpPr/>
          <p:nvPr/>
        </p:nvSpPr>
        <p:spPr>
          <a:xfrm>
            <a:off x="5267705" y="4478273"/>
            <a:ext cx="769620" cy="769620"/>
          </a:xfrm>
          <a:custGeom>
            <a:avLst/>
            <a:gdLst/>
            <a:ahLst/>
            <a:cxnLst/>
            <a:rect l="l" t="t" r="r" b="b"/>
            <a:pathLst>
              <a:path w="769620" h="769620">
                <a:moveTo>
                  <a:pt x="384810" y="0"/>
                </a:moveTo>
                <a:lnTo>
                  <a:pt x="336550" y="2999"/>
                </a:lnTo>
                <a:lnTo>
                  <a:pt x="290077" y="11755"/>
                </a:lnTo>
                <a:lnTo>
                  <a:pt x="245751" y="25908"/>
                </a:lnTo>
                <a:lnTo>
                  <a:pt x="203932" y="45097"/>
                </a:lnTo>
                <a:lnTo>
                  <a:pt x="164983" y="68959"/>
                </a:lnTo>
                <a:lnTo>
                  <a:pt x="129263" y="97135"/>
                </a:lnTo>
                <a:lnTo>
                  <a:pt x="97135" y="129263"/>
                </a:lnTo>
                <a:lnTo>
                  <a:pt x="68959" y="164983"/>
                </a:lnTo>
                <a:lnTo>
                  <a:pt x="45097" y="203932"/>
                </a:lnTo>
                <a:lnTo>
                  <a:pt x="25908" y="245751"/>
                </a:lnTo>
                <a:lnTo>
                  <a:pt x="11755" y="290077"/>
                </a:lnTo>
                <a:lnTo>
                  <a:pt x="2999" y="336550"/>
                </a:lnTo>
                <a:lnTo>
                  <a:pt x="0" y="384809"/>
                </a:lnTo>
                <a:lnTo>
                  <a:pt x="2999" y="433069"/>
                </a:lnTo>
                <a:lnTo>
                  <a:pt x="11755" y="479542"/>
                </a:lnTo>
                <a:lnTo>
                  <a:pt x="25908" y="523868"/>
                </a:lnTo>
                <a:lnTo>
                  <a:pt x="45097" y="565687"/>
                </a:lnTo>
                <a:lnTo>
                  <a:pt x="68959" y="604636"/>
                </a:lnTo>
                <a:lnTo>
                  <a:pt x="97135" y="640356"/>
                </a:lnTo>
                <a:lnTo>
                  <a:pt x="129263" y="672484"/>
                </a:lnTo>
                <a:lnTo>
                  <a:pt x="164983" y="700660"/>
                </a:lnTo>
                <a:lnTo>
                  <a:pt x="203932" y="724522"/>
                </a:lnTo>
                <a:lnTo>
                  <a:pt x="245751" y="743711"/>
                </a:lnTo>
                <a:lnTo>
                  <a:pt x="290077" y="757864"/>
                </a:lnTo>
                <a:lnTo>
                  <a:pt x="336550" y="766620"/>
                </a:lnTo>
                <a:lnTo>
                  <a:pt x="384810" y="769619"/>
                </a:lnTo>
                <a:lnTo>
                  <a:pt x="433069" y="766620"/>
                </a:lnTo>
                <a:lnTo>
                  <a:pt x="479542" y="757864"/>
                </a:lnTo>
                <a:lnTo>
                  <a:pt x="523868" y="743711"/>
                </a:lnTo>
                <a:lnTo>
                  <a:pt x="565687" y="724522"/>
                </a:lnTo>
                <a:lnTo>
                  <a:pt x="604636" y="700660"/>
                </a:lnTo>
                <a:lnTo>
                  <a:pt x="640356" y="672484"/>
                </a:lnTo>
                <a:lnTo>
                  <a:pt x="672484" y="640356"/>
                </a:lnTo>
                <a:lnTo>
                  <a:pt x="700660" y="604636"/>
                </a:lnTo>
                <a:lnTo>
                  <a:pt x="724522" y="565687"/>
                </a:lnTo>
                <a:lnTo>
                  <a:pt x="743711" y="523868"/>
                </a:lnTo>
                <a:lnTo>
                  <a:pt x="757864" y="479542"/>
                </a:lnTo>
                <a:lnTo>
                  <a:pt x="766620" y="433069"/>
                </a:lnTo>
                <a:lnTo>
                  <a:pt x="769620" y="384809"/>
                </a:lnTo>
                <a:lnTo>
                  <a:pt x="766620" y="336550"/>
                </a:lnTo>
                <a:lnTo>
                  <a:pt x="757864" y="290077"/>
                </a:lnTo>
                <a:lnTo>
                  <a:pt x="743711" y="245751"/>
                </a:lnTo>
                <a:lnTo>
                  <a:pt x="724522" y="203932"/>
                </a:lnTo>
                <a:lnTo>
                  <a:pt x="700660" y="164983"/>
                </a:lnTo>
                <a:lnTo>
                  <a:pt x="672484" y="129263"/>
                </a:lnTo>
                <a:lnTo>
                  <a:pt x="640356" y="97135"/>
                </a:lnTo>
                <a:lnTo>
                  <a:pt x="604636" y="68959"/>
                </a:lnTo>
                <a:lnTo>
                  <a:pt x="565687" y="45097"/>
                </a:lnTo>
                <a:lnTo>
                  <a:pt x="523868" y="25908"/>
                </a:lnTo>
                <a:lnTo>
                  <a:pt x="479542" y="11755"/>
                </a:lnTo>
                <a:lnTo>
                  <a:pt x="433069" y="2999"/>
                </a:lnTo>
                <a:lnTo>
                  <a:pt x="384810" y="0"/>
                </a:lnTo>
                <a:close/>
              </a:path>
            </a:pathLst>
          </a:custGeom>
          <a:solidFill>
            <a:srgbClr val="2C2CB8"/>
          </a:solidFill>
        </p:spPr>
        <p:txBody>
          <a:bodyPr wrap="square" lIns="0" tIns="0" rIns="0" bIns="0" rtlCol="0"/>
          <a:lstStyle/>
          <a:p>
            <a:endParaRPr/>
          </a:p>
        </p:txBody>
      </p:sp>
      <p:sp>
        <p:nvSpPr>
          <p:cNvPr id="29" name="object 29"/>
          <p:cNvSpPr/>
          <p:nvPr/>
        </p:nvSpPr>
        <p:spPr>
          <a:xfrm>
            <a:off x="5267705" y="4478273"/>
            <a:ext cx="769620" cy="769620"/>
          </a:xfrm>
          <a:custGeom>
            <a:avLst/>
            <a:gdLst/>
            <a:ahLst/>
            <a:cxnLst/>
            <a:rect l="l" t="t" r="r" b="b"/>
            <a:pathLst>
              <a:path w="769620" h="769620">
                <a:moveTo>
                  <a:pt x="0" y="384809"/>
                </a:moveTo>
                <a:lnTo>
                  <a:pt x="2999" y="336550"/>
                </a:lnTo>
                <a:lnTo>
                  <a:pt x="11755" y="290077"/>
                </a:lnTo>
                <a:lnTo>
                  <a:pt x="25908" y="245751"/>
                </a:lnTo>
                <a:lnTo>
                  <a:pt x="45097" y="203932"/>
                </a:lnTo>
                <a:lnTo>
                  <a:pt x="68959" y="164983"/>
                </a:lnTo>
                <a:lnTo>
                  <a:pt x="97135" y="129263"/>
                </a:lnTo>
                <a:lnTo>
                  <a:pt x="129263" y="97135"/>
                </a:lnTo>
                <a:lnTo>
                  <a:pt x="164983" y="68959"/>
                </a:lnTo>
                <a:lnTo>
                  <a:pt x="203932" y="45097"/>
                </a:lnTo>
                <a:lnTo>
                  <a:pt x="245751" y="25908"/>
                </a:lnTo>
                <a:lnTo>
                  <a:pt x="290077" y="11755"/>
                </a:lnTo>
                <a:lnTo>
                  <a:pt x="336550" y="2999"/>
                </a:lnTo>
                <a:lnTo>
                  <a:pt x="384810" y="0"/>
                </a:lnTo>
                <a:lnTo>
                  <a:pt x="433069" y="2999"/>
                </a:lnTo>
                <a:lnTo>
                  <a:pt x="479542" y="11755"/>
                </a:lnTo>
                <a:lnTo>
                  <a:pt x="523868" y="25908"/>
                </a:lnTo>
                <a:lnTo>
                  <a:pt x="565687" y="45097"/>
                </a:lnTo>
                <a:lnTo>
                  <a:pt x="604636" y="68959"/>
                </a:lnTo>
                <a:lnTo>
                  <a:pt x="640356" y="97135"/>
                </a:lnTo>
                <a:lnTo>
                  <a:pt x="672484" y="129263"/>
                </a:lnTo>
                <a:lnTo>
                  <a:pt x="700660" y="164983"/>
                </a:lnTo>
                <a:lnTo>
                  <a:pt x="724522" y="203932"/>
                </a:lnTo>
                <a:lnTo>
                  <a:pt x="743711" y="245751"/>
                </a:lnTo>
                <a:lnTo>
                  <a:pt x="757864" y="290077"/>
                </a:lnTo>
                <a:lnTo>
                  <a:pt x="766620" y="336550"/>
                </a:lnTo>
                <a:lnTo>
                  <a:pt x="769620" y="384809"/>
                </a:lnTo>
                <a:lnTo>
                  <a:pt x="766620" y="433069"/>
                </a:lnTo>
                <a:lnTo>
                  <a:pt x="757864" y="479542"/>
                </a:lnTo>
                <a:lnTo>
                  <a:pt x="743711" y="523868"/>
                </a:lnTo>
                <a:lnTo>
                  <a:pt x="724522" y="565687"/>
                </a:lnTo>
                <a:lnTo>
                  <a:pt x="700660" y="604636"/>
                </a:lnTo>
                <a:lnTo>
                  <a:pt x="672484" y="640356"/>
                </a:lnTo>
                <a:lnTo>
                  <a:pt x="640356" y="672484"/>
                </a:lnTo>
                <a:lnTo>
                  <a:pt x="604636" y="700660"/>
                </a:lnTo>
                <a:lnTo>
                  <a:pt x="565687" y="724522"/>
                </a:lnTo>
                <a:lnTo>
                  <a:pt x="523868" y="743711"/>
                </a:lnTo>
                <a:lnTo>
                  <a:pt x="479542" y="757864"/>
                </a:lnTo>
                <a:lnTo>
                  <a:pt x="433069" y="766620"/>
                </a:lnTo>
                <a:lnTo>
                  <a:pt x="384810" y="769619"/>
                </a:lnTo>
                <a:lnTo>
                  <a:pt x="336550" y="766620"/>
                </a:lnTo>
                <a:lnTo>
                  <a:pt x="290077" y="757864"/>
                </a:lnTo>
                <a:lnTo>
                  <a:pt x="245751" y="743711"/>
                </a:lnTo>
                <a:lnTo>
                  <a:pt x="203932" y="724522"/>
                </a:lnTo>
                <a:lnTo>
                  <a:pt x="164983" y="700660"/>
                </a:lnTo>
                <a:lnTo>
                  <a:pt x="129263" y="672484"/>
                </a:lnTo>
                <a:lnTo>
                  <a:pt x="97135" y="640356"/>
                </a:lnTo>
                <a:lnTo>
                  <a:pt x="68959" y="604636"/>
                </a:lnTo>
                <a:lnTo>
                  <a:pt x="45097" y="565687"/>
                </a:lnTo>
                <a:lnTo>
                  <a:pt x="25908" y="523868"/>
                </a:lnTo>
                <a:lnTo>
                  <a:pt x="11755" y="479542"/>
                </a:lnTo>
                <a:lnTo>
                  <a:pt x="2999" y="433069"/>
                </a:lnTo>
                <a:lnTo>
                  <a:pt x="0" y="384809"/>
                </a:lnTo>
                <a:close/>
              </a:path>
            </a:pathLst>
          </a:custGeom>
          <a:ln w="25908">
            <a:solidFill>
              <a:srgbClr val="2C2CB8"/>
            </a:solidFill>
          </a:ln>
        </p:spPr>
        <p:txBody>
          <a:bodyPr wrap="square" lIns="0" tIns="0" rIns="0" bIns="0" rtlCol="0"/>
          <a:lstStyle/>
          <a:p>
            <a:endParaRPr/>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1626</Words>
  <Application>Microsoft Office PowerPoint</Application>
  <PresentationFormat>A4 Paper (210x297 mm)</PresentationFormat>
  <Paragraphs>188</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13_一般</vt:lpstr>
      <vt:lpstr>About OMICS Group</vt:lpstr>
      <vt:lpstr>About OMICS Group Conferences</vt:lpstr>
      <vt:lpstr>PowerPoint Presentation</vt:lpstr>
      <vt:lpstr>Contents</vt:lpstr>
      <vt:lpstr>Motivation</vt:lpstr>
      <vt:lpstr>Organization chart</vt:lpstr>
      <vt:lpstr>Concept and Objectives</vt:lpstr>
      <vt:lpstr>Concept and objectives</vt:lpstr>
      <vt:lpstr>Dynamic model</vt:lpstr>
      <vt:lpstr>PowerPoint Presentation</vt:lpstr>
      <vt:lpstr>(1) Heat recovery</vt:lpstr>
      <vt:lpstr>(1) Heat recovery</vt:lpstr>
      <vt:lpstr>(2) ICE engine optimization</vt:lpstr>
      <vt:lpstr>(3) Beltless engine concept based on 48V board net architecture</vt:lpstr>
      <vt:lpstr>(3) Power pack integration</vt:lpstr>
      <vt:lpstr>Project expected results</vt:lpstr>
      <vt:lpstr>Projet timing and next steps</vt:lpstr>
      <vt:lpstr>Conclusions</vt:lpstr>
      <vt:lpstr>New powertrain concept based on integration of waste energy recovery, storage and re-use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MALVICINO</dc:creator>
  <cp:lastModifiedBy>Riya Dhar</cp:lastModifiedBy>
  <cp:revision>1</cp:revision>
  <dcterms:created xsi:type="dcterms:W3CDTF">2015-07-31T15:36:03Z</dcterms:created>
  <dcterms:modified xsi:type="dcterms:W3CDTF">2015-09-24T09:03:16Z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2015-07-31T00:00:00Z</vt:filetime>
  </property>
  <property fmtid="{D5CDD505-2E9C-101B-9397-08002B2CF9AE}" pid="3" name="Creator">
    <vt:lpwstr>Microsoft® PowerPoint® 2013</vt:lpwstr>
  </property>
  <property fmtid="{D5CDD505-2E9C-101B-9397-08002B2CF9AE}" pid="4" name="LastSaved">
    <vt:filetime>2015-07-31T00:00:00Z</vt:filetime>
  </property>
</Properties>
</file>