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sldIdLst>
    <p:sldId id="280" r:id="rId3"/>
    <p:sldId id="281"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906000" cy="6858000" type="A4"/>
  <p:notesSz cx="9906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25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431416" y="231902"/>
            <a:ext cx="7043166" cy="400684"/>
          </a:xfrm>
          <a:prstGeom prst="rect">
            <a:avLst/>
          </a:prstGeom>
        </p:spPr>
        <p:txBody>
          <a:bodyPr wrap="square" lIns="0" tIns="0" rIns="0" bIns="0">
            <a:spAutoFit/>
          </a:bodyPr>
          <a:lstStyle>
            <a:lvl1pPr>
              <a:defRPr sz="2600" b="1" i="0">
                <a:solidFill>
                  <a:srgbClr val="006FC0"/>
                </a:solidFill>
                <a:latin typeface="Verdana"/>
                <a:cs typeface="Verdana"/>
              </a:defRPr>
            </a:lvl1pPr>
          </a:lstStyle>
          <a:p>
            <a:endParaRPr/>
          </a:p>
        </p:txBody>
      </p:sp>
      <p:sp>
        <p:nvSpPr>
          <p:cNvPr id="3" name="Holder 3"/>
          <p:cNvSpPr>
            <a:spLocks noGrp="1"/>
          </p:cNvSpPr>
          <p:nvPr>
            <p:ph type="subTitle" idx="4"/>
          </p:nvPr>
        </p:nvSpPr>
        <p:spPr>
          <a:xfrm>
            <a:off x="1485900" y="3840480"/>
            <a:ext cx="69341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3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6FC0"/>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3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6FC0"/>
                </a:solidFill>
                <a:latin typeface="Verdana"/>
                <a:cs typeface="Verdana"/>
              </a:defRPr>
            </a:lvl1pPr>
          </a:lstStyle>
          <a:p>
            <a:endParaRPr/>
          </a:p>
        </p:txBody>
      </p:sp>
      <p:sp>
        <p:nvSpPr>
          <p:cNvPr id="3" name="Holder 3"/>
          <p:cNvSpPr>
            <a:spLocks noGrp="1"/>
          </p:cNvSpPr>
          <p:nvPr>
            <p:ph sz="half" idx="2"/>
          </p:nvPr>
        </p:nvSpPr>
        <p:spPr>
          <a:xfrm>
            <a:off x="495300" y="1577340"/>
            <a:ext cx="430911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89" y="1577340"/>
            <a:ext cx="430911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3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6FC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3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3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909440"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6"/>
            <a:ext cx="3138620"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971801" y="427038"/>
            <a:ext cx="6932481"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540250" y="1828800"/>
            <a:ext cx="4953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2795" y="117347"/>
            <a:ext cx="932688" cy="595884"/>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136903" y="6452615"/>
            <a:ext cx="1684020" cy="297180"/>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201168" y="6441947"/>
            <a:ext cx="879347" cy="416052"/>
          </a:xfrm>
          <a:prstGeom prst="rect">
            <a:avLst/>
          </a:prstGeom>
          <a:blipFill>
            <a:blip r:embed="rId9" cstate="print"/>
            <a:stretch>
              <a:fillRect/>
            </a:stretch>
          </a:blipFill>
        </p:spPr>
        <p:txBody>
          <a:bodyPr wrap="square" lIns="0" tIns="0" rIns="0" bIns="0" rtlCol="0"/>
          <a:lstStyle/>
          <a:p>
            <a:endParaRPr/>
          </a:p>
        </p:txBody>
      </p:sp>
      <p:sp>
        <p:nvSpPr>
          <p:cNvPr id="19" name="bk object 19"/>
          <p:cNvSpPr/>
          <p:nvPr/>
        </p:nvSpPr>
        <p:spPr>
          <a:xfrm>
            <a:off x="2964179" y="6483096"/>
            <a:ext cx="765047" cy="254508"/>
          </a:xfrm>
          <a:prstGeom prst="rect">
            <a:avLst/>
          </a:prstGeom>
          <a:blipFill>
            <a:blip r:embed="rId10" cstate="print"/>
            <a:stretch>
              <a:fillRect/>
            </a:stretch>
          </a:blipFill>
        </p:spPr>
        <p:txBody>
          <a:bodyPr wrap="square" lIns="0" tIns="0" rIns="0" bIns="0" rtlCol="0"/>
          <a:lstStyle/>
          <a:p>
            <a:endParaRPr/>
          </a:p>
        </p:txBody>
      </p:sp>
      <p:sp>
        <p:nvSpPr>
          <p:cNvPr id="20" name="bk object 20"/>
          <p:cNvSpPr/>
          <p:nvPr/>
        </p:nvSpPr>
        <p:spPr>
          <a:xfrm>
            <a:off x="3864864" y="6483096"/>
            <a:ext cx="728472" cy="306324"/>
          </a:xfrm>
          <a:prstGeom prst="rect">
            <a:avLst/>
          </a:prstGeom>
          <a:blipFill>
            <a:blip r:embed="rId11" cstate="print"/>
            <a:stretch>
              <a:fillRect/>
            </a:stretch>
          </a:blipFill>
        </p:spPr>
        <p:txBody>
          <a:bodyPr wrap="square" lIns="0" tIns="0" rIns="0" bIns="0" rtlCol="0"/>
          <a:lstStyle/>
          <a:p>
            <a:endParaRPr/>
          </a:p>
        </p:txBody>
      </p:sp>
      <p:sp>
        <p:nvSpPr>
          <p:cNvPr id="21" name="bk object 21"/>
          <p:cNvSpPr/>
          <p:nvPr/>
        </p:nvSpPr>
        <p:spPr>
          <a:xfrm>
            <a:off x="4686300" y="6519671"/>
            <a:ext cx="1059179" cy="230124"/>
          </a:xfrm>
          <a:prstGeom prst="rect">
            <a:avLst/>
          </a:prstGeom>
          <a:blipFill>
            <a:blip r:embed="rId12" cstate="print"/>
            <a:stretch>
              <a:fillRect/>
            </a:stretch>
          </a:blipFill>
        </p:spPr>
        <p:txBody>
          <a:bodyPr wrap="square" lIns="0" tIns="0" rIns="0" bIns="0" rtlCol="0"/>
          <a:lstStyle/>
          <a:p>
            <a:endParaRPr/>
          </a:p>
        </p:txBody>
      </p:sp>
      <p:sp>
        <p:nvSpPr>
          <p:cNvPr id="22" name="bk object 22"/>
          <p:cNvSpPr/>
          <p:nvPr/>
        </p:nvSpPr>
        <p:spPr>
          <a:xfrm>
            <a:off x="5859779" y="6452614"/>
            <a:ext cx="749807" cy="288036"/>
          </a:xfrm>
          <a:prstGeom prst="rect">
            <a:avLst/>
          </a:prstGeom>
          <a:blipFill>
            <a:blip r:embed="rId13" cstate="print"/>
            <a:stretch>
              <a:fillRect/>
            </a:stretch>
          </a:blipFill>
        </p:spPr>
        <p:txBody>
          <a:bodyPr wrap="square" lIns="0" tIns="0" rIns="0" bIns="0" rtlCol="0"/>
          <a:lstStyle/>
          <a:p>
            <a:endParaRPr/>
          </a:p>
        </p:txBody>
      </p:sp>
      <p:sp>
        <p:nvSpPr>
          <p:cNvPr id="23" name="bk object 23"/>
          <p:cNvSpPr/>
          <p:nvPr/>
        </p:nvSpPr>
        <p:spPr>
          <a:xfrm>
            <a:off x="761" y="6338315"/>
            <a:ext cx="9906000" cy="86995"/>
          </a:xfrm>
          <a:custGeom>
            <a:avLst/>
            <a:gdLst/>
            <a:ahLst/>
            <a:cxnLst/>
            <a:rect l="l" t="t" r="r" b="b"/>
            <a:pathLst>
              <a:path w="9906000" h="86995">
                <a:moveTo>
                  <a:pt x="9819132" y="0"/>
                </a:moveTo>
                <a:lnTo>
                  <a:pt x="9819132" y="86868"/>
                </a:lnTo>
                <a:lnTo>
                  <a:pt x="9877044" y="57912"/>
                </a:lnTo>
                <a:lnTo>
                  <a:pt x="9833610" y="57912"/>
                </a:lnTo>
                <a:lnTo>
                  <a:pt x="9833610" y="28956"/>
                </a:lnTo>
                <a:lnTo>
                  <a:pt x="9877044" y="28956"/>
                </a:lnTo>
                <a:lnTo>
                  <a:pt x="9819132" y="0"/>
                </a:lnTo>
                <a:close/>
              </a:path>
              <a:path w="9906000" h="86995">
                <a:moveTo>
                  <a:pt x="9819132" y="28956"/>
                </a:moveTo>
                <a:lnTo>
                  <a:pt x="0" y="28956"/>
                </a:lnTo>
                <a:lnTo>
                  <a:pt x="0" y="57912"/>
                </a:lnTo>
                <a:lnTo>
                  <a:pt x="9819132" y="57912"/>
                </a:lnTo>
                <a:lnTo>
                  <a:pt x="9819132" y="28956"/>
                </a:lnTo>
                <a:close/>
              </a:path>
              <a:path w="9906000" h="86995">
                <a:moveTo>
                  <a:pt x="9877044" y="28956"/>
                </a:moveTo>
                <a:lnTo>
                  <a:pt x="9833610" y="28956"/>
                </a:lnTo>
                <a:lnTo>
                  <a:pt x="9833610" y="57912"/>
                </a:lnTo>
                <a:lnTo>
                  <a:pt x="9877044" y="57912"/>
                </a:lnTo>
                <a:lnTo>
                  <a:pt x="9906000" y="43434"/>
                </a:lnTo>
                <a:lnTo>
                  <a:pt x="9877044" y="28956"/>
                </a:lnTo>
                <a:close/>
              </a:path>
            </a:pathLst>
          </a:custGeom>
          <a:solidFill>
            <a:srgbClr val="3333CC"/>
          </a:solidFill>
        </p:spPr>
        <p:txBody>
          <a:bodyPr wrap="square" lIns="0" tIns="0" rIns="0" bIns="0" rtlCol="0"/>
          <a:lstStyle/>
          <a:p>
            <a:endParaRPr/>
          </a:p>
        </p:txBody>
      </p:sp>
      <p:sp>
        <p:nvSpPr>
          <p:cNvPr id="2" name="Holder 2"/>
          <p:cNvSpPr>
            <a:spLocks noGrp="1"/>
          </p:cNvSpPr>
          <p:nvPr>
            <p:ph type="title"/>
          </p:nvPr>
        </p:nvSpPr>
        <p:spPr>
          <a:xfrm>
            <a:off x="777239" y="231902"/>
            <a:ext cx="8351520" cy="400684"/>
          </a:xfrm>
          <a:prstGeom prst="rect">
            <a:avLst/>
          </a:prstGeom>
        </p:spPr>
        <p:txBody>
          <a:bodyPr wrap="square" lIns="0" tIns="0" rIns="0" bIns="0">
            <a:spAutoFit/>
          </a:bodyPr>
          <a:lstStyle>
            <a:lvl1pPr>
              <a:defRPr sz="2600" b="1" i="0">
                <a:solidFill>
                  <a:srgbClr val="006FC0"/>
                </a:solidFill>
                <a:latin typeface="Verdana"/>
                <a:cs typeface="Verdana"/>
              </a:defRPr>
            </a:lvl1pPr>
          </a:lstStyle>
          <a:p>
            <a:endParaRPr/>
          </a:p>
        </p:txBody>
      </p:sp>
      <p:sp>
        <p:nvSpPr>
          <p:cNvPr id="3" name="Holder 3"/>
          <p:cNvSpPr>
            <a:spLocks noGrp="1"/>
          </p:cNvSpPr>
          <p:nvPr>
            <p:ph type="body" idx="1"/>
          </p:nvPr>
        </p:nvSpPr>
        <p:spPr>
          <a:xfrm>
            <a:off x="495401" y="1363853"/>
            <a:ext cx="8915196" cy="39890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848" y="6150653"/>
            <a:ext cx="9638030" cy="627379"/>
          </a:xfrm>
          <a:prstGeom prst="rect">
            <a:avLst/>
          </a:prstGeom>
        </p:spPr>
        <p:txBody>
          <a:bodyPr wrap="square" lIns="0" tIns="0" rIns="0" bIns="0">
            <a:spAutoFit/>
          </a:bodyPr>
          <a:lstStyle>
            <a:lvl1pPr>
              <a:defRPr sz="2000" b="0" i="0">
                <a:solidFill>
                  <a:srgbClr val="ACACEB"/>
                </a:solidFill>
                <a:latin typeface="Sakkal Majalla"/>
                <a:cs typeface="Sakkal Majalla"/>
              </a:defRPr>
            </a:lvl1p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3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5" name="Holder 5"/>
          <p:cNvSpPr>
            <a:spLocks noGrp="1"/>
          </p:cNvSpPr>
          <p:nvPr>
            <p:ph type="dt" sz="half" idx="6"/>
          </p:nvPr>
        </p:nvSpPr>
        <p:spPr>
          <a:xfrm>
            <a:off x="495300" y="6377940"/>
            <a:ext cx="22783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9/24/2015</a:t>
            </a:fld>
            <a:endParaRPr lang="en-US"/>
          </a:p>
        </p:txBody>
      </p:sp>
      <p:sp>
        <p:nvSpPr>
          <p:cNvPr id="6" name="Holder 6"/>
          <p:cNvSpPr>
            <a:spLocks noGrp="1"/>
          </p:cNvSpPr>
          <p:nvPr>
            <p:ph type="sldNum" sz="quarter" idx="7"/>
          </p:nvPr>
        </p:nvSpPr>
        <p:spPr>
          <a:xfrm>
            <a:off x="7132320" y="6377940"/>
            <a:ext cx="22783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054350" y="609600"/>
            <a:ext cx="660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3054350" y="1981200"/>
            <a:ext cx="660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30200" y="6248400"/>
            <a:ext cx="206375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2015/9/24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879850" y="6248400"/>
            <a:ext cx="31369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594600" y="6248400"/>
            <a:ext cx="206375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g"/></Relationships>
</file>

<file path=ppt/slides/_rels/slide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28625"/>
            <a:ext cx="90805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95300" y="1600205"/>
            <a:ext cx="90805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4722" y="0"/>
            <a:ext cx="263128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Re</a:t>
            </a:r>
            <a:r>
              <a:rPr spc="5" dirty="0"/>
              <a:t>f</a:t>
            </a:r>
            <a:r>
              <a:rPr spc="-5" dirty="0"/>
              <a:t>ere</a:t>
            </a:r>
            <a:r>
              <a:rPr spc="10" dirty="0"/>
              <a:t>n</a:t>
            </a:r>
            <a:r>
              <a:rPr spc="-5" dirty="0"/>
              <a:t>c</a:t>
            </a:r>
            <a:r>
              <a:rPr dirty="0"/>
              <a:t>e</a:t>
            </a:r>
            <a:r>
              <a:rPr spc="-60" dirty="0"/>
              <a:t> </a:t>
            </a:r>
            <a:r>
              <a:rPr spc="-5" dirty="0"/>
              <a:t>drivin</a:t>
            </a:r>
            <a:r>
              <a:rPr dirty="0"/>
              <a:t>g</a:t>
            </a:r>
            <a:r>
              <a:rPr spc="-50" dirty="0"/>
              <a:t> </a:t>
            </a:r>
            <a:r>
              <a:rPr spc="-5" dirty="0"/>
              <a:t>cycl</a:t>
            </a:r>
            <a:r>
              <a:rPr dirty="0"/>
              <a:t>e:</a:t>
            </a:r>
            <a:r>
              <a:rPr spc="-30" dirty="0"/>
              <a:t> </a:t>
            </a:r>
            <a:r>
              <a:rPr dirty="0"/>
              <a:t>A</a:t>
            </a:r>
            <a:r>
              <a:rPr spc="-10" dirty="0"/>
              <a:t>C</a:t>
            </a:r>
            <a:r>
              <a:rPr dirty="0"/>
              <a:t>E</a:t>
            </a:r>
            <a:r>
              <a:rPr spc="5" dirty="0"/>
              <a:t>A</a:t>
            </a:r>
            <a:r>
              <a:rPr spc="-10" dirty="0"/>
              <a:t> </a:t>
            </a:r>
            <a:r>
              <a:rPr spc="-5" dirty="0"/>
              <a:t>cycle</a:t>
            </a:r>
          </a:p>
        </p:txBody>
      </p:sp>
      <p:sp>
        <p:nvSpPr>
          <p:cNvPr id="3" name="object 3"/>
          <p:cNvSpPr/>
          <p:nvPr/>
        </p:nvSpPr>
        <p:spPr>
          <a:xfrm>
            <a:off x="213359" y="1781510"/>
            <a:ext cx="9692639" cy="313643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55370" y="5218938"/>
            <a:ext cx="2599690" cy="315595"/>
          </a:xfrm>
          <a:prstGeom prst="rect">
            <a:avLst/>
          </a:prstGeom>
        </p:spPr>
        <p:txBody>
          <a:bodyPr vert="horz" wrap="square" lIns="0" tIns="0" rIns="0" bIns="0" rtlCol="0">
            <a:spAutoFit/>
          </a:bodyPr>
          <a:lstStyle/>
          <a:p>
            <a:pPr marL="12700">
              <a:lnSpc>
                <a:spcPct val="100000"/>
              </a:lnSpc>
            </a:pPr>
            <a:r>
              <a:rPr sz="2000" b="1" i="1" spc="-80" dirty="0">
                <a:latin typeface="Arial"/>
                <a:cs typeface="Arial"/>
              </a:rPr>
              <a:t>V</a:t>
            </a:r>
            <a:r>
              <a:rPr sz="2000" b="1" i="1" dirty="0">
                <a:latin typeface="Arial"/>
                <a:cs typeface="Arial"/>
              </a:rPr>
              <a:t>eh</a:t>
            </a:r>
            <a:r>
              <a:rPr sz="2000" b="1" i="1" spc="-10" dirty="0">
                <a:latin typeface="Arial"/>
                <a:cs typeface="Arial"/>
              </a:rPr>
              <a:t>i</a:t>
            </a:r>
            <a:r>
              <a:rPr sz="2000" b="1" i="1" dirty="0">
                <a:latin typeface="Arial"/>
                <a:cs typeface="Arial"/>
              </a:rPr>
              <a:t>cle</a:t>
            </a:r>
            <a:r>
              <a:rPr sz="2000" b="1" i="1" spc="-25" dirty="0">
                <a:latin typeface="Arial"/>
                <a:cs typeface="Arial"/>
              </a:rPr>
              <a:t> </a:t>
            </a:r>
            <a:r>
              <a:rPr sz="2000" b="1" i="1" spc="-10" dirty="0">
                <a:latin typeface="Arial"/>
                <a:cs typeface="Arial"/>
              </a:rPr>
              <a:t>S</a:t>
            </a:r>
            <a:r>
              <a:rPr sz="2000" b="1" i="1" dirty="0">
                <a:latin typeface="Arial"/>
                <a:cs typeface="Arial"/>
              </a:rPr>
              <a:t>peed</a:t>
            </a:r>
            <a:r>
              <a:rPr sz="2000" b="1" i="1" spc="-10" dirty="0">
                <a:latin typeface="Arial"/>
                <a:cs typeface="Arial"/>
              </a:rPr>
              <a:t> P</a:t>
            </a:r>
            <a:r>
              <a:rPr sz="2000" b="1" i="1" dirty="0">
                <a:latin typeface="Arial"/>
                <a:cs typeface="Arial"/>
              </a:rPr>
              <a:t>rofi</a:t>
            </a:r>
            <a:r>
              <a:rPr sz="2000" b="1" i="1" spc="-10" dirty="0">
                <a:latin typeface="Arial"/>
                <a:cs typeface="Arial"/>
              </a:rPr>
              <a:t>l</a:t>
            </a:r>
            <a:r>
              <a:rPr sz="2000" b="1" i="1" dirty="0">
                <a:latin typeface="Arial"/>
                <a:cs typeface="Arial"/>
              </a:rPr>
              <a:t>e</a:t>
            </a:r>
            <a:endParaRPr sz="2000">
              <a:latin typeface="Arial"/>
              <a:cs typeface="Arial"/>
            </a:endParaRPr>
          </a:p>
        </p:txBody>
      </p:sp>
      <p:sp>
        <p:nvSpPr>
          <p:cNvPr id="5" name="object 5"/>
          <p:cNvSpPr txBox="1"/>
          <p:nvPr/>
        </p:nvSpPr>
        <p:spPr>
          <a:xfrm>
            <a:off x="6400927" y="5205603"/>
            <a:ext cx="1738630" cy="315595"/>
          </a:xfrm>
          <a:prstGeom prst="rect">
            <a:avLst/>
          </a:prstGeom>
        </p:spPr>
        <p:txBody>
          <a:bodyPr vert="horz" wrap="square" lIns="0" tIns="0" rIns="0" bIns="0" rtlCol="0">
            <a:spAutoFit/>
          </a:bodyPr>
          <a:lstStyle/>
          <a:p>
            <a:pPr marL="12700">
              <a:lnSpc>
                <a:spcPct val="100000"/>
              </a:lnSpc>
            </a:pPr>
            <a:r>
              <a:rPr sz="2000" b="1" i="1" spc="-75" dirty="0">
                <a:latin typeface="Arial"/>
                <a:cs typeface="Arial"/>
              </a:rPr>
              <a:t>T</a:t>
            </a:r>
            <a:r>
              <a:rPr sz="2000" b="1" i="1" dirty="0">
                <a:latin typeface="Arial"/>
                <a:cs typeface="Arial"/>
              </a:rPr>
              <a:t>orque</a:t>
            </a:r>
            <a:r>
              <a:rPr sz="2000" b="1" i="1" spc="-15" dirty="0">
                <a:latin typeface="Arial"/>
                <a:cs typeface="Arial"/>
              </a:rPr>
              <a:t> </a:t>
            </a:r>
            <a:r>
              <a:rPr sz="2000" b="1" i="1" dirty="0">
                <a:latin typeface="Arial"/>
                <a:cs typeface="Arial"/>
              </a:rPr>
              <a:t>Profi</a:t>
            </a:r>
            <a:r>
              <a:rPr sz="2000" b="1" i="1" spc="-10" dirty="0">
                <a:latin typeface="Arial"/>
                <a:cs typeface="Arial"/>
              </a:rPr>
              <a:t>l</a:t>
            </a:r>
            <a:r>
              <a:rPr sz="2000" b="1" i="1" dirty="0">
                <a:latin typeface="Arial"/>
                <a:cs typeface="Arial"/>
              </a:rPr>
              <a:t>e</a:t>
            </a:r>
            <a:endParaRPr sz="2000">
              <a:latin typeface="Arial"/>
              <a:cs typeface="Arial"/>
            </a:endParaRPr>
          </a:p>
        </p:txBody>
      </p:sp>
      <p:sp>
        <p:nvSpPr>
          <p:cNvPr id="6" name="object 6"/>
          <p:cNvSpPr/>
          <p:nvPr/>
        </p:nvSpPr>
        <p:spPr>
          <a:xfrm>
            <a:off x="1549146" y="4150614"/>
            <a:ext cx="252095" cy="0"/>
          </a:xfrm>
          <a:custGeom>
            <a:avLst/>
            <a:gdLst/>
            <a:ahLst/>
            <a:cxnLst/>
            <a:rect l="l" t="t" r="r" b="b"/>
            <a:pathLst>
              <a:path w="252094">
                <a:moveTo>
                  <a:pt x="0" y="0"/>
                </a:moveTo>
                <a:lnTo>
                  <a:pt x="251967" y="0"/>
                </a:lnTo>
              </a:path>
            </a:pathLst>
          </a:custGeom>
          <a:ln w="28956">
            <a:solidFill>
              <a:srgbClr val="006FC0"/>
            </a:solidFill>
          </a:ln>
        </p:spPr>
        <p:txBody>
          <a:bodyPr wrap="square" lIns="0" tIns="0" rIns="0" bIns="0" rtlCol="0"/>
          <a:lstStyle/>
          <a:p>
            <a:endParaRPr/>
          </a:p>
        </p:txBody>
      </p:sp>
      <p:sp>
        <p:nvSpPr>
          <p:cNvPr id="7" name="object 7"/>
          <p:cNvSpPr txBox="1"/>
          <p:nvPr/>
        </p:nvSpPr>
        <p:spPr>
          <a:xfrm>
            <a:off x="2122677" y="3935476"/>
            <a:ext cx="1687195" cy="609600"/>
          </a:xfrm>
          <a:prstGeom prst="rect">
            <a:avLst/>
          </a:prstGeom>
        </p:spPr>
        <p:txBody>
          <a:bodyPr vert="horz" wrap="square" lIns="0" tIns="0" rIns="0" bIns="0" rtlCol="0">
            <a:spAutoFit/>
          </a:bodyPr>
          <a:lstStyle/>
          <a:p>
            <a:pPr marL="12700">
              <a:lnSpc>
                <a:spcPts val="2180"/>
              </a:lnSpc>
            </a:pPr>
            <a:r>
              <a:rPr sz="2000" spc="-5" dirty="0">
                <a:latin typeface="Sakkal Majalla"/>
                <a:cs typeface="Sakkal Majalla"/>
              </a:rPr>
              <a:t>V</a:t>
            </a:r>
            <a:r>
              <a:rPr sz="2000" spc="-10" dirty="0">
                <a:latin typeface="Sakkal Majalla"/>
                <a:cs typeface="Sakkal Majalla"/>
              </a:rPr>
              <a:t>e</a:t>
            </a:r>
            <a:r>
              <a:rPr sz="2000" dirty="0">
                <a:latin typeface="Sakkal Majalla"/>
                <a:cs typeface="Sakkal Majalla"/>
              </a:rPr>
              <a:t>hicle</a:t>
            </a:r>
            <a:r>
              <a:rPr sz="2000" spc="-5" dirty="0">
                <a:latin typeface="Sakkal Majalla"/>
                <a:cs typeface="Sakkal Majalla"/>
              </a:rPr>
              <a:t> spe</a:t>
            </a:r>
            <a:r>
              <a:rPr sz="2000" spc="-10" dirty="0">
                <a:latin typeface="Sakkal Majalla"/>
                <a:cs typeface="Sakkal Majalla"/>
              </a:rPr>
              <a:t>e</a:t>
            </a:r>
            <a:r>
              <a:rPr sz="2000" dirty="0">
                <a:latin typeface="Sakkal Majalla"/>
                <a:cs typeface="Sakkal Majalla"/>
              </a:rPr>
              <a:t>d </a:t>
            </a:r>
            <a:r>
              <a:rPr sz="2000" spc="-10" dirty="0">
                <a:latin typeface="Sakkal Majalla"/>
                <a:cs typeface="Sakkal Majalla"/>
              </a:rPr>
              <a:t>(</a:t>
            </a:r>
            <a:r>
              <a:rPr sz="2000" dirty="0">
                <a:latin typeface="Sakkal Majalla"/>
                <a:cs typeface="Sakkal Majalla"/>
              </a:rPr>
              <a:t>km/</a:t>
            </a:r>
            <a:r>
              <a:rPr sz="2000" spc="5" dirty="0">
                <a:latin typeface="Sakkal Majalla"/>
                <a:cs typeface="Sakkal Majalla"/>
              </a:rPr>
              <a:t>h</a:t>
            </a:r>
            <a:r>
              <a:rPr sz="2000" dirty="0">
                <a:latin typeface="Sakkal Majalla"/>
                <a:cs typeface="Sakkal Majalla"/>
              </a:rPr>
              <a:t>)</a:t>
            </a:r>
            <a:endParaRPr sz="2000">
              <a:latin typeface="Sakkal Majalla"/>
              <a:cs typeface="Sakkal Majalla"/>
            </a:endParaRPr>
          </a:p>
          <a:p>
            <a:pPr marL="12700">
              <a:lnSpc>
                <a:spcPts val="2180"/>
              </a:lnSpc>
            </a:pPr>
            <a:r>
              <a:rPr sz="2000" dirty="0">
                <a:latin typeface="Sakkal Majalla"/>
                <a:cs typeface="Sakkal Majalla"/>
              </a:rPr>
              <a:t>E</a:t>
            </a:r>
            <a:r>
              <a:rPr sz="2000" spc="5" dirty="0">
                <a:latin typeface="Sakkal Majalla"/>
                <a:cs typeface="Sakkal Majalla"/>
              </a:rPr>
              <a:t>n</a:t>
            </a:r>
            <a:r>
              <a:rPr sz="2000" dirty="0">
                <a:latin typeface="Sakkal Majalla"/>
                <a:cs typeface="Sakkal Majalla"/>
              </a:rPr>
              <a:t>gine </a:t>
            </a:r>
            <a:r>
              <a:rPr sz="2000" spc="-10" dirty="0">
                <a:latin typeface="Sakkal Majalla"/>
                <a:cs typeface="Sakkal Majalla"/>
              </a:rPr>
              <a:t>s</a:t>
            </a:r>
            <a:r>
              <a:rPr sz="2000" dirty="0">
                <a:latin typeface="Sakkal Majalla"/>
                <a:cs typeface="Sakkal Majalla"/>
              </a:rPr>
              <a:t>pe</a:t>
            </a:r>
            <a:r>
              <a:rPr sz="2000" spc="-10" dirty="0">
                <a:latin typeface="Sakkal Majalla"/>
                <a:cs typeface="Sakkal Majalla"/>
              </a:rPr>
              <a:t>e</a:t>
            </a:r>
            <a:r>
              <a:rPr sz="2000" dirty="0">
                <a:latin typeface="Sakkal Majalla"/>
                <a:cs typeface="Sakkal Majalla"/>
              </a:rPr>
              <a:t>d </a:t>
            </a:r>
            <a:r>
              <a:rPr sz="2000" spc="-5" dirty="0">
                <a:latin typeface="Sakkal Majalla"/>
                <a:cs typeface="Sakkal Majalla"/>
              </a:rPr>
              <a:t>(</a:t>
            </a:r>
            <a:r>
              <a:rPr sz="2000" spc="-10" dirty="0">
                <a:latin typeface="Sakkal Majalla"/>
                <a:cs typeface="Sakkal Majalla"/>
              </a:rPr>
              <a:t>r</a:t>
            </a:r>
            <a:r>
              <a:rPr sz="2000" dirty="0">
                <a:latin typeface="Sakkal Majalla"/>
                <a:cs typeface="Sakkal Majalla"/>
              </a:rPr>
              <a:t>pm)</a:t>
            </a:r>
            <a:endParaRPr sz="2000">
              <a:latin typeface="Sakkal Majalla"/>
              <a:cs typeface="Sakkal Majalla"/>
            </a:endParaRPr>
          </a:p>
        </p:txBody>
      </p:sp>
      <p:sp>
        <p:nvSpPr>
          <p:cNvPr id="8" name="object 8"/>
          <p:cNvSpPr/>
          <p:nvPr/>
        </p:nvSpPr>
        <p:spPr>
          <a:xfrm>
            <a:off x="1549146" y="4399026"/>
            <a:ext cx="252095" cy="0"/>
          </a:xfrm>
          <a:custGeom>
            <a:avLst/>
            <a:gdLst/>
            <a:ahLst/>
            <a:cxnLst/>
            <a:rect l="l" t="t" r="r" b="b"/>
            <a:pathLst>
              <a:path w="252094">
                <a:moveTo>
                  <a:pt x="0" y="0"/>
                </a:moveTo>
                <a:lnTo>
                  <a:pt x="251967" y="0"/>
                </a:lnTo>
              </a:path>
            </a:pathLst>
          </a:custGeom>
          <a:ln w="28956">
            <a:solidFill>
              <a:srgbClr val="C00000"/>
            </a:solidFill>
          </a:ln>
        </p:spPr>
        <p:txBody>
          <a:bodyPr wrap="square" lIns="0" tIns="0" rIns="0" bIns="0" rtlCol="0"/>
          <a:lstStyle/>
          <a:p>
            <a:endParaRPr/>
          </a:p>
        </p:txBody>
      </p:sp>
      <p:sp>
        <p:nvSpPr>
          <p:cNvPr id="9" name="object 9"/>
          <p:cNvSpPr/>
          <p:nvPr/>
        </p:nvSpPr>
        <p:spPr>
          <a:xfrm>
            <a:off x="7479030" y="1431797"/>
            <a:ext cx="252095" cy="0"/>
          </a:xfrm>
          <a:custGeom>
            <a:avLst/>
            <a:gdLst/>
            <a:ahLst/>
            <a:cxnLst/>
            <a:rect l="l" t="t" r="r" b="b"/>
            <a:pathLst>
              <a:path w="252095">
                <a:moveTo>
                  <a:pt x="0" y="0"/>
                </a:moveTo>
                <a:lnTo>
                  <a:pt x="251968" y="0"/>
                </a:lnTo>
              </a:path>
            </a:pathLst>
          </a:custGeom>
          <a:ln w="28956">
            <a:solidFill>
              <a:srgbClr val="006FC0"/>
            </a:solidFill>
          </a:ln>
        </p:spPr>
        <p:txBody>
          <a:bodyPr wrap="square" lIns="0" tIns="0" rIns="0" bIns="0" rtlCol="0"/>
          <a:lstStyle/>
          <a:p>
            <a:endParaRPr/>
          </a:p>
        </p:txBody>
      </p:sp>
      <p:sp>
        <p:nvSpPr>
          <p:cNvPr id="10" name="object 10"/>
          <p:cNvSpPr txBox="1"/>
          <p:nvPr/>
        </p:nvSpPr>
        <p:spPr>
          <a:xfrm>
            <a:off x="351231" y="938403"/>
            <a:ext cx="9237980" cy="887094"/>
          </a:xfrm>
          <a:prstGeom prst="rect">
            <a:avLst/>
          </a:prstGeom>
        </p:spPr>
        <p:txBody>
          <a:bodyPr vert="horz" wrap="square" lIns="0" tIns="0" rIns="0" bIns="0" rtlCol="0">
            <a:spAutoFit/>
          </a:bodyPr>
          <a:lstStyle/>
          <a:p>
            <a:pPr marL="355600" indent="-342900">
              <a:lnSpc>
                <a:spcPts val="2295"/>
              </a:lnSpc>
              <a:buFont typeface="Arial"/>
              <a:buChar char="•"/>
              <a:tabLst>
                <a:tab pos="355600" algn="l"/>
              </a:tabLst>
            </a:pPr>
            <a:r>
              <a:rPr sz="2000" spc="-5" dirty="0">
                <a:latin typeface="Calibri"/>
                <a:cs typeface="Calibri"/>
              </a:rPr>
              <a:t>Th</a:t>
            </a:r>
            <a:r>
              <a:rPr sz="2000" dirty="0">
                <a:latin typeface="Calibri"/>
                <a:cs typeface="Calibri"/>
              </a:rPr>
              <a:t>e </a:t>
            </a:r>
            <a:r>
              <a:rPr sz="2000" spc="-30" dirty="0">
                <a:latin typeface="Calibri"/>
                <a:cs typeface="Calibri"/>
              </a:rPr>
              <a:t>r</a:t>
            </a:r>
            <a:r>
              <a:rPr sz="2000" spc="-20" dirty="0">
                <a:latin typeface="Calibri"/>
                <a:cs typeface="Calibri"/>
              </a:rPr>
              <a:t>e</a:t>
            </a:r>
            <a:r>
              <a:rPr sz="2000" spc="-50" dirty="0">
                <a:latin typeface="Calibri"/>
                <a:cs typeface="Calibri"/>
              </a:rPr>
              <a:t>f</a:t>
            </a:r>
            <a:r>
              <a:rPr sz="2000" dirty="0">
                <a:latin typeface="Calibri"/>
                <a:cs typeface="Calibri"/>
              </a:rPr>
              <a:t>e</a:t>
            </a:r>
            <a:r>
              <a:rPr sz="2000" spc="-35" dirty="0">
                <a:latin typeface="Calibri"/>
                <a:cs typeface="Calibri"/>
              </a:rPr>
              <a:t>r</a:t>
            </a:r>
            <a:r>
              <a:rPr sz="2000" dirty="0">
                <a:latin typeface="Calibri"/>
                <a:cs typeface="Calibri"/>
              </a:rPr>
              <a:t>ence</a:t>
            </a:r>
            <a:r>
              <a:rPr sz="2000" spc="-15" dirty="0">
                <a:latin typeface="Calibri"/>
                <a:cs typeface="Calibri"/>
              </a:rPr>
              <a:t> </a:t>
            </a:r>
            <a:r>
              <a:rPr sz="2000" spc="-10" dirty="0">
                <a:latin typeface="Calibri"/>
                <a:cs typeface="Calibri"/>
              </a:rPr>
              <a:t>m</a:t>
            </a:r>
            <a:r>
              <a:rPr sz="2000" dirty="0">
                <a:latin typeface="Calibri"/>
                <a:cs typeface="Calibri"/>
              </a:rPr>
              <a:t>i</a:t>
            </a:r>
            <a:r>
              <a:rPr sz="2000" spc="-15" dirty="0">
                <a:latin typeface="Calibri"/>
                <a:cs typeface="Calibri"/>
              </a:rPr>
              <a:t>s</a:t>
            </a:r>
            <a:r>
              <a:rPr sz="2000" spc="-5" dirty="0">
                <a:latin typeface="Calibri"/>
                <a:cs typeface="Calibri"/>
              </a:rPr>
              <a:t>s</a:t>
            </a:r>
            <a:r>
              <a:rPr sz="2000" spc="-10" dirty="0">
                <a:latin typeface="Calibri"/>
                <a:cs typeface="Calibri"/>
              </a:rPr>
              <a:t>i</a:t>
            </a:r>
            <a:r>
              <a:rPr sz="2000" spc="-5" dirty="0">
                <a:latin typeface="Calibri"/>
                <a:cs typeface="Calibri"/>
              </a:rPr>
              <a:t>o</a:t>
            </a:r>
            <a:r>
              <a:rPr sz="2000" dirty="0">
                <a:latin typeface="Calibri"/>
                <a:cs typeface="Calibri"/>
              </a:rPr>
              <a:t>n</a:t>
            </a:r>
            <a:r>
              <a:rPr sz="2000" spc="25" dirty="0">
                <a:latin typeface="Calibri"/>
                <a:cs typeface="Calibri"/>
              </a:rPr>
              <a:t> </a:t>
            </a:r>
            <a:r>
              <a:rPr sz="2000" dirty="0">
                <a:latin typeface="Calibri"/>
                <a:cs typeface="Calibri"/>
              </a:rPr>
              <a:t>is</a:t>
            </a:r>
            <a:r>
              <a:rPr sz="2000" spc="-10" dirty="0">
                <a:latin typeface="Calibri"/>
                <a:cs typeface="Calibri"/>
              </a:rPr>
              <a:t> </a:t>
            </a:r>
            <a:r>
              <a:rPr sz="2000" dirty="0">
                <a:latin typeface="Calibri"/>
                <a:cs typeface="Calibri"/>
              </a:rPr>
              <a:t>the A</a:t>
            </a:r>
            <a:r>
              <a:rPr sz="2000" spc="-10" dirty="0">
                <a:latin typeface="Calibri"/>
                <a:cs typeface="Calibri"/>
              </a:rPr>
              <a:t>C</a:t>
            </a:r>
            <a:r>
              <a:rPr sz="2000" spc="-25" dirty="0">
                <a:latin typeface="Calibri"/>
                <a:cs typeface="Calibri"/>
              </a:rPr>
              <a:t>E</a:t>
            </a:r>
            <a:r>
              <a:rPr sz="2000" dirty="0">
                <a:latin typeface="Calibri"/>
                <a:cs typeface="Calibri"/>
              </a:rPr>
              <a:t>A</a:t>
            </a:r>
            <a:r>
              <a:rPr sz="2000" spc="-20" dirty="0">
                <a:latin typeface="Calibri"/>
                <a:cs typeface="Calibri"/>
              </a:rPr>
              <a:t> </a:t>
            </a:r>
            <a:r>
              <a:rPr sz="2000" dirty="0">
                <a:latin typeface="Calibri"/>
                <a:cs typeface="Calibri"/>
              </a:rPr>
              <a:t>l</a:t>
            </a:r>
            <a:r>
              <a:rPr sz="2000" spc="-10" dirty="0">
                <a:latin typeface="Calibri"/>
                <a:cs typeface="Calibri"/>
              </a:rPr>
              <a:t>o</a:t>
            </a:r>
            <a:r>
              <a:rPr sz="2000" spc="-5" dirty="0">
                <a:latin typeface="Calibri"/>
                <a:cs typeface="Calibri"/>
              </a:rPr>
              <a:t>n</a:t>
            </a:r>
            <a:r>
              <a:rPr sz="2000" dirty="0">
                <a:latin typeface="Calibri"/>
                <a:cs typeface="Calibri"/>
              </a:rPr>
              <a:t>g</a:t>
            </a:r>
            <a:r>
              <a:rPr sz="2000" spc="-5" dirty="0">
                <a:latin typeface="Calibri"/>
                <a:cs typeface="Calibri"/>
              </a:rPr>
              <a:t> hau</a:t>
            </a:r>
            <a:r>
              <a:rPr sz="2000" dirty="0">
                <a:latin typeface="Calibri"/>
                <a:cs typeface="Calibri"/>
              </a:rPr>
              <a:t>l</a:t>
            </a:r>
            <a:r>
              <a:rPr sz="2000" spc="-5" dirty="0">
                <a:latin typeface="Calibri"/>
                <a:cs typeface="Calibri"/>
              </a:rPr>
              <a:t> </a:t>
            </a:r>
            <a:r>
              <a:rPr sz="2000" dirty="0">
                <a:latin typeface="Calibri"/>
                <a:cs typeface="Calibri"/>
              </a:rPr>
              <a:t>and </a:t>
            </a:r>
            <a:r>
              <a:rPr sz="2000" spc="-10" dirty="0">
                <a:latin typeface="Calibri"/>
                <a:cs typeface="Calibri"/>
              </a:rPr>
              <a:t>i</a:t>
            </a:r>
            <a:r>
              <a:rPr sz="2000" dirty="0">
                <a:latin typeface="Calibri"/>
                <a:cs typeface="Calibri"/>
              </a:rPr>
              <a:t>ts</a:t>
            </a:r>
            <a:r>
              <a:rPr sz="2000" spc="5" dirty="0">
                <a:latin typeface="Calibri"/>
                <a:cs typeface="Calibri"/>
              </a:rPr>
              <a:t> </a:t>
            </a:r>
            <a:r>
              <a:rPr sz="2000" spc="-5" dirty="0">
                <a:latin typeface="Calibri"/>
                <a:cs typeface="Calibri"/>
              </a:rPr>
              <a:t>du</a:t>
            </a:r>
            <a:r>
              <a:rPr sz="2000" spc="-35" dirty="0">
                <a:latin typeface="Calibri"/>
                <a:cs typeface="Calibri"/>
              </a:rPr>
              <a:t>r</a:t>
            </a:r>
            <a:r>
              <a:rPr sz="2000" spc="-25" dirty="0">
                <a:latin typeface="Calibri"/>
                <a:cs typeface="Calibri"/>
              </a:rPr>
              <a:t>a</a:t>
            </a:r>
            <a:r>
              <a:rPr sz="2000" dirty="0">
                <a:latin typeface="Calibri"/>
                <a:cs typeface="Calibri"/>
              </a:rPr>
              <a:t>ti</a:t>
            </a:r>
            <a:r>
              <a:rPr sz="2000" spc="-10" dirty="0">
                <a:latin typeface="Calibri"/>
                <a:cs typeface="Calibri"/>
              </a:rPr>
              <a:t>o</a:t>
            </a:r>
            <a:r>
              <a:rPr sz="2000" dirty="0">
                <a:latin typeface="Calibri"/>
                <a:cs typeface="Calibri"/>
              </a:rPr>
              <a:t>n</a:t>
            </a:r>
            <a:r>
              <a:rPr sz="2000" spc="-10" dirty="0">
                <a:latin typeface="Calibri"/>
                <a:cs typeface="Calibri"/>
              </a:rPr>
              <a:t> </a:t>
            </a:r>
            <a:r>
              <a:rPr sz="2000" dirty="0">
                <a:latin typeface="Calibri"/>
                <a:cs typeface="Calibri"/>
              </a:rPr>
              <a:t>is</a:t>
            </a:r>
            <a:r>
              <a:rPr sz="2000" spc="-10" dirty="0">
                <a:latin typeface="Calibri"/>
                <a:cs typeface="Calibri"/>
              </a:rPr>
              <a:t> </a:t>
            </a:r>
            <a:r>
              <a:rPr sz="2000" dirty="0">
                <a:latin typeface="Calibri"/>
                <a:cs typeface="Calibri"/>
              </a:rPr>
              <a:t>5</a:t>
            </a:r>
            <a:r>
              <a:rPr sz="2000" spc="5" dirty="0">
                <a:latin typeface="Calibri"/>
                <a:cs typeface="Calibri"/>
              </a:rPr>
              <a:t>6</a:t>
            </a:r>
            <a:r>
              <a:rPr sz="2000" dirty="0">
                <a:latin typeface="Calibri"/>
                <a:cs typeface="Calibri"/>
              </a:rPr>
              <a:t>62</a:t>
            </a:r>
            <a:r>
              <a:rPr sz="2000" spc="-30" dirty="0">
                <a:latin typeface="Calibri"/>
                <a:cs typeface="Calibri"/>
              </a:rPr>
              <a:t> </a:t>
            </a:r>
            <a:r>
              <a:rPr sz="2000" spc="-5" dirty="0">
                <a:latin typeface="Calibri"/>
                <a:cs typeface="Calibri"/>
              </a:rPr>
              <a:t>s</a:t>
            </a:r>
            <a:r>
              <a:rPr sz="2000" spc="-10" dirty="0">
                <a:latin typeface="Calibri"/>
                <a:cs typeface="Calibri"/>
              </a:rPr>
              <a:t>ec</a:t>
            </a:r>
            <a:r>
              <a:rPr sz="2000" spc="-5" dirty="0">
                <a:latin typeface="Calibri"/>
                <a:cs typeface="Calibri"/>
              </a:rPr>
              <a:t>onds.</a:t>
            </a:r>
            <a:endParaRPr sz="2000">
              <a:latin typeface="Calibri"/>
              <a:cs typeface="Calibri"/>
            </a:endParaRPr>
          </a:p>
          <a:p>
            <a:pPr marL="7714615" marR="5080">
              <a:lnSpc>
                <a:spcPts val="1960"/>
              </a:lnSpc>
              <a:spcBef>
                <a:spcPts val="325"/>
              </a:spcBef>
            </a:pPr>
            <a:r>
              <a:rPr sz="2000" spc="-5" dirty="0">
                <a:latin typeface="Sakkal Majalla"/>
                <a:cs typeface="Sakkal Majalla"/>
              </a:rPr>
              <a:t>Torqu</a:t>
            </a:r>
            <a:r>
              <a:rPr sz="2000" dirty="0">
                <a:latin typeface="Sakkal Majalla"/>
                <a:cs typeface="Sakkal Majalla"/>
              </a:rPr>
              <a:t>e</a:t>
            </a:r>
            <a:r>
              <a:rPr sz="2000" spc="-15" dirty="0">
                <a:latin typeface="Sakkal Majalla"/>
                <a:cs typeface="Sakkal Majalla"/>
              </a:rPr>
              <a:t> </a:t>
            </a:r>
            <a:r>
              <a:rPr sz="2000" spc="-5" dirty="0">
                <a:latin typeface="Sakkal Majalla"/>
                <a:cs typeface="Sakkal Majalla"/>
              </a:rPr>
              <a:t>(Nm) </a:t>
            </a:r>
            <a:r>
              <a:rPr sz="2000" dirty="0">
                <a:latin typeface="Sakkal Majalla"/>
                <a:cs typeface="Sakkal Majalla"/>
              </a:rPr>
              <a:t>E</a:t>
            </a:r>
            <a:r>
              <a:rPr sz="2000" spc="5" dirty="0">
                <a:latin typeface="Sakkal Majalla"/>
                <a:cs typeface="Sakkal Majalla"/>
              </a:rPr>
              <a:t>n</a:t>
            </a:r>
            <a:r>
              <a:rPr sz="2000" dirty="0">
                <a:latin typeface="Sakkal Majalla"/>
                <a:cs typeface="Sakkal Majalla"/>
              </a:rPr>
              <a:t>gine </a:t>
            </a:r>
            <a:r>
              <a:rPr sz="2000" spc="-10" dirty="0">
                <a:latin typeface="Sakkal Majalla"/>
                <a:cs typeface="Sakkal Majalla"/>
              </a:rPr>
              <a:t>s</a:t>
            </a:r>
            <a:r>
              <a:rPr sz="2000" dirty="0">
                <a:latin typeface="Sakkal Majalla"/>
                <a:cs typeface="Sakkal Majalla"/>
              </a:rPr>
              <a:t>pe</a:t>
            </a:r>
            <a:r>
              <a:rPr sz="2000" spc="-10" dirty="0">
                <a:latin typeface="Sakkal Majalla"/>
                <a:cs typeface="Sakkal Majalla"/>
              </a:rPr>
              <a:t>e</a:t>
            </a:r>
            <a:r>
              <a:rPr sz="2000" dirty="0">
                <a:latin typeface="Sakkal Majalla"/>
                <a:cs typeface="Sakkal Majalla"/>
              </a:rPr>
              <a:t>d </a:t>
            </a:r>
            <a:r>
              <a:rPr sz="2000" spc="-5" dirty="0">
                <a:latin typeface="Sakkal Majalla"/>
                <a:cs typeface="Sakkal Majalla"/>
              </a:rPr>
              <a:t>(</a:t>
            </a:r>
            <a:r>
              <a:rPr sz="2000" spc="-10" dirty="0">
                <a:latin typeface="Sakkal Majalla"/>
                <a:cs typeface="Sakkal Majalla"/>
              </a:rPr>
              <a:t>r</a:t>
            </a:r>
            <a:r>
              <a:rPr sz="2000" dirty="0">
                <a:latin typeface="Sakkal Majalla"/>
                <a:cs typeface="Sakkal Majalla"/>
              </a:rPr>
              <a:t>pm)</a:t>
            </a:r>
            <a:endParaRPr sz="2000">
              <a:latin typeface="Sakkal Majalla"/>
              <a:cs typeface="Sakkal Majalla"/>
            </a:endParaRPr>
          </a:p>
        </p:txBody>
      </p:sp>
      <p:sp>
        <p:nvSpPr>
          <p:cNvPr id="11" name="object 11"/>
          <p:cNvSpPr/>
          <p:nvPr/>
        </p:nvSpPr>
        <p:spPr>
          <a:xfrm>
            <a:off x="7479030" y="1680210"/>
            <a:ext cx="252095" cy="0"/>
          </a:xfrm>
          <a:custGeom>
            <a:avLst/>
            <a:gdLst/>
            <a:ahLst/>
            <a:cxnLst/>
            <a:rect l="l" t="t" r="r" b="b"/>
            <a:pathLst>
              <a:path w="252095">
                <a:moveTo>
                  <a:pt x="0" y="0"/>
                </a:moveTo>
                <a:lnTo>
                  <a:pt x="251968" y="0"/>
                </a:lnTo>
              </a:path>
            </a:pathLst>
          </a:custGeom>
          <a:ln w="28956">
            <a:solidFill>
              <a:srgbClr val="C00000"/>
            </a:solidFill>
          </a:ln>
        </p:spPr>
        <p:txBody>
          <a:bodyPr wrap="square" lIns="0" tIns="0" rIns="0" bIns="0" rtlCol="0"/>
          <a:lstStyle/>
          <a:p>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400543" y="2164079"/>
            <a:ext cx="2481072" cy="143103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304531" y="3683508"/>
            <a:ext cx="2577083" cy="1519427"/>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En</a:t>
            </a:r>
            <a:r>
              <a:rPr spc="10" dirty="0"/>
              <a:t>g</a:t>
            </a:r>
            <a:r>
              <a:rPr dirty="0"/>
              <a:t>ine</a:t>
            </a:r>
          </a:p>
        </p:txBody>
      </p:sp>
      <p:sp>
        <p:nvSpPr>
          <p:cNvPr id="5" name="object 5"/>
          <p:cNvSpPr/>
          <p:nvPr/>
        </p:nvSpPr>
        <p:spPr>
          <a:xfrm>
            <a:off x="7940040" y="4572"/>
            <a:ext cx="1965959" cy="1226819"/>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286398" y="1711697"/>
            <a:ext cx="1363345" cy="379730"/>
          </a:xfrm>
          <a:prstGeom prst="rect">
            <a:avLst/>
          </a:prstGeom>
        </p:spPr>
        <p:txBody>
          <a:bodyPr vert="horz" wrap="square" lIns="0" tIns="0" rIns="0" bIns="0" rtlCol="0">
            <a:spAutoFit/>
          </a:bodyPr>
          <a:lstStyle/>
          <a:p>
            <a:pPr marL="12700">
              <a:lnSpc>
                <a:spcPct val="100000"/>
              </a:lnSpc>
            </a:pPr>
            <a:r>
              <a:rPr sz="2150" i="1" spc="-70" dirty="0">
                <a:latin typeface="Symbol"/>
                <a:cs typeface="Symbol"/>
              </a:rPr>
              <a:t></a:t>
            </a:r>
            <a:r>
              <a:rPr sz="1725" i="1" spc="37" baseline="-24154" dirty="0">
                <a:latin typeface="Times New Roman"/>
                <a:cs typeface="Times New Roman"/>
              </a:rPr>
              <a:t>i</a:t>
            </a:r>
            <a:r>
              <a:rPr sz="1725" i="1" baseline="-24154" dirty="0">
                <a:latin typeface="Times New Roman"/>
                <a:cs typeface="Times New Roman"/>
              </a:rPr>
              <a:t> </a:t>
            </a:r>
            <a:r>
              <a:rPr sz="1725" i="1" spc="195" baseline="-24154" dirty="0">
                <a:latin typeface="Times New Roman"/>
                <a:cs typeface="Times New Roman"/>
              </a:rPr>
              <a:t> </a:t>
            </a:r>
            <a:r>
              <a:rPr sz="2000" spc="65" dirty="0">
                <a:latin typeface="Symbol"/>
                <a:cs typeface="Symbol"/>
              </a:rPr>
              <a:t></a:t>
            </a:r>
            <a:r>
              <a:rPr sz="2000" spc="-225" dirty="0">
                <a:latin typeface="Times New Roman"/>
                <a:cs typeface="Times New Roman"/>
              </a:rPr>
              <a:t> </a:t>
            </a:r>
            <a:r>
              <a:rPr sz="2150" i="1" spc="-70" dirty="0">
                <a:latin typeface="Symbol"/>
                <a:cs typeface="Symbol"/>
              </a:rPr>
              <a:t></a:t>
            </a:r>
            <a:r>
              <a:rPr sz="1725" i="1" spc="37" baseline="-24154" dirty="0">
                <a:latin typeface="Times New Roman"/>
                <a:cs typeface="Times New Roman"/>
              </a:rPr>
              <a:t>i</a:t>
            </a:r>
            <a:r>
              <a:rPr sz="1725" i="1" spc="-52" baseline="-24154" dirty="0">
                <a:latin typeface="Times New Roman"/>
                <a:cs typeface="Times New Roman"/>
              </a:rPr>
              <a:t> </a:t>
            </a:r>
            <a:r>
              <a:rPr sz="2000" spc="65" dirty="0">
                <a:latin typeface="Times New Roman"/>
                <a:cs typeface="Times New Roman"/>
              </a:rPr>
              <a:t>(</a:t>
            </a:r>
            <a:r>
              <a:rPr sz="2000" i="1" spc="20" dirty="0">
                <a:latin typeface="Times New Roman"/>
                <a:cs typeface="Times New Roman"/>
              </a:rPr>
              <a:t>n</a:t>
            </a:r>
            <a:r>
              <a:rPr sz="2000" spc="30" dirty="0">
                <a:latin typeface="Times New Roman"/>
                <a:cs typeface="Times New Roman"/>
              </a:rPr>
              <a:t>,</a:t>
            </a:r>
            <a:r>
              <a:rPr sz="2000" spc="-235" dirty="0">
                <a:latin typeface="Times New Roman"/>
                <a:cs typeface="Times New Roman"/>
              </a:rPr>
              <a:t> </a:t>
            </a:r>
            <a:r>
              <a:rPr sz="2000" i="1" spc="105" dirty="0">
                <a:latin typeface="Times New Roman"/>
                <a:cs typeface="Times New Roman"/>
              </a:rPr>
              <a:t>M</a:t>
            </a:r>
            <a:r>
              <a:rPr sz="2000" i="1" spc="-225" dirty="0">
                <a:latin typeface="Times New Roman"/>
                <a:cs typeface="Times New Roman"/>
              </a:rPr>
              <a:t> </a:t>
            </a:r>
            <a:r>
              <a:rPr sz="2000" spc="40" dirty="0">
                <a:latin typeface="Times New Roman"/>
                <a:cs typeface="Times New Roman"/>
              </a:rPr>
              <a:t>)</a:t>
            </a:r>
            <a:endParaRPr sz="2000">
              <a:latin typeface="Times New Roman"/>
              <a:cs typeface="Times New Roman"/>
            </a:endParaRPr>
          </a:p>
        </p:txBody>
      </p:sp>
      <p:sp>
        <p:nvSpPr>
          <p:cNvPr id="7" name="object 7"/>
          <p:cNvSpPr txBox="1"/>
          <p:nvPr/>
        </p:nvSpPr>
        <p:spPr>
          <a:xfrm>
            <a:off x="404266" y="799972"/>
            <a:ext cx="6998334" cy="914400"/>
          </a:xfrm>
          <a:prstGeom prst="rect">
            <a:avLst/>
          </a:prstGeom>
        </p:spPr>
        <p:txBody>
          <a:bodyPr vert="horz" wrap="square" lIns="0" tIns="0" rIns="0" bIns="0" rtlCol="0">
            <a:spAutoFit/>
          </a:bodyPr>
          <a:lstStyle/>
          <a:p>
            <a:pPr marL="12700" marR="5080">
              <a:lnSpc>
                <a:spcPct val="100000"/>
              </a:lnSpc>
            </a:pPr>
            <a:r>
              <a:rPr sz="2000" dirty="0">
                <a:latin typeface="Calibri"/>
                <a:cs typeface="Calibri"/>
              </a:rPr>
              <a:t>The en</a:t>
            </a:r>
            <a:r>
              <a:rPr sz="2000" spc="5" dirty="0">
                <a:latin typeface="Calibri"/>
                <a:cs typeface="Calibri"/>
              </a:rPr>
              <a:t>g</a:t>
            </a:r>
            <a:r>
              <a:rPr sz="2000" dirty="0">
                <a:latin typeface="Calibri"/>
                <a:cs typeface="Calibri"/>
              </a:rPr>
              <a:t>ine</a:t>
            </a:r>
            <a:r>
              <a:rPr sz="2000" spc="-25" dirty="0">
                <a:latin typeface="Calibri"/>
                <a:cs typeface="Calibri"/>
              </a:rPr>
              <a:t> </a:t>
            </a:r>
            <a:r>
              <a:rPr sz="2000" dirty="0">
                <a:latin typeface="Calibri"/>
                <a:cs typeface="Calibri"/>
              </a:rPr>
              <a:t>has </a:t>
            </a:r>
            <a:r>
              <a:rPr sz="2000" spc="5" dirty="0">
                <a:latin typeface="Calibri"/>
                <a:cs typeface="Calibri"/>
              </a:rPr>
              <a:t>b</a:t>
            </a:r>
            <a:r>
              <a:rPr sz="2000" dirty="0">
                <a:latin typeface="Calibri"/>
                <a:cs typeface="Calibri"/>
              </a:rPr>
              <a:t>een</a:t>
            </a:r>
            <a:r>
              <a:rPr sz="2000" spc="-10" dirty="0">
                <a:latin typeface="Calibri"/>
                <a:cs typeface="Calibri"/>
              </a:rPr>
              <a:t> </a:t>
            </a:r>
            <a:r>
              <a:rPr sz="2000" dirty="0">
                <a:latin typeface="Calibri"/>
                <a:cs typeface="Calibri"/>
              </a:rPr>
              <a:t>mode</a:t>
            </a:r>
            <a:r>
              <a:rPr sz="2000" spc="-10" dirty="0">
                <a:latin typeface="Calibri"/>
                <a:cs typeface="Calibri"/>
              </a:rPr>
              <a:t>l</a:t>
            </a:r>
            <a:r>
              <a:rPr sz="2000" dirty="0">
                <a:latin typeface="Calibri"/>
                <a:cs typeface="Calibri"/>
              </a:rPr>
              <a:t>ed </a:t>
            </a:r>
            <a:r>
              <a:rPr sz="2000" spc="5" dirty="0">
                <a:latin typeface="Calibri"/>
                <a:cs typeface="Calibri"/>
              </a:rPr>
              <a:t>b</a:t>
            </a:r>
            <a:r>
              <a:rPr sz="2000" dirty="0">
                <a:latin typeface="Calibri"/>
                <a:cs typeface="Calibri"/>
              </a:rPr>
              <a:t>ased on</a:t>
            </a:r>
            <a:r>
              <a:rPr sz="2000" spc="-20" dirty="0">
                <a:latin typeface="Calibri"/>
                <a:cs typeface="Calibri"/>
              </a:rPr>
              <a:t> </a:t>
            </a:r>
            <a:r>
              <a:rPr sz="2000" spc="-30" dirty="0">
                <a:latin typeface="Calibri"/>
                <a:cs typeface="Calibri"/>
              </a:rPr>
              <a:t>r</a:t>
            </a:r>
            <a:r>
              <a:rPr sz="2000" dirty="0">
                <a:latin typeface="Calibri"/>
                <a:cs typeface="Calibri"/>
              </a:rPr>
              <a:t>eal</a:t>
            </a:r>
            <a:r>
              <a:rPr sz="2000" spc="5" dirty="0">
                <a:latin typeface="Calibri"/>
                <a:cs typeface="Calibri"/>
              </a:rPr>
              <a:t> </a:t>
            </a:r>
            <a:r>
              <a:rPr sz="2000" dirty="0">
                <a:latin typeface="Calibri"/>
                <a:cs typeface="Calibri"/>
              </a:rPr>
              <a:t>d</a:t>
            </a:r>
            <a:r>
              <a:rPr sz="2000" spc="-20" dirty="0">
                <a:latin typeface="Calibri"/>
                <a:cs typeface="Calibri"/>
              </a:rPr>
              <a:t>a</a:t>
            </a:r>
            <a:r>
              <a:rPr sz="2000" spc="-25" dirty="0">
                <a:latin typeface="Calibri"/>
                <a:cs typeface="Calibri"/>
              </a:rPr>
              <a:t>t</a:t>
            </a:r>
            <a:r>
              <a:rPr sz="2000" dirty="0">
                <a:latin typeface="Calibri"/>
                <a:cs typeface="Calibri"/>
              </a:rPr>
              <a:t>a </a:t>
            </a:r>
            <a:r>
              <a:rPr sz="2000" spc="-35" dirty="0">
                <a:latin typeface="Calibri"/>
                <a:cs typeface="Calibri"/>
              </a:rPr>
              <a:t>f</a:t>
            </a:r>
            <a:r>
              <a:rPr sz="2000" dirty="0">
                <a:latin typeface="Calibri"/>
                <a:cs typeface="Calibri"/>
              </a:rPr>
              <a:t>or</a:t>
            </a:r>
            <a:r>
              <a:rPr sz="2000" spc="-15" dirty="0">
                <a:latin typeface="Calibri"/>
                <a:cs typeface="Calibri"/>
              </a:rPr>
              <a:t> </a:t>
            </a:r>
            <a:r>
              <a:rPr sz="2000" dirty="0">
                <a:latin typeface="Calibri"/>
                <a:cs typeface="Calibri"/>
              </a:rPr>
              <a:t>the</a:t>
            </a:r>
            <a:r>
              <a:rPr sz="2000" spc="-10" dirty="0">
                <a:latin typeface="Calibri"/>
                <a:cs typeface="Calibri"/>
              </a:rPr>
              <a:t> </a:t>
            </a:r>
            <a:r>
              <a:rPr sz="2000" dirty="0">
                <a:latin typeface="Calibri"/>
                <a:cs typeface="Calibri"/>
              </a:rPr>
              <a:t>“</a:t>
            </a:r>
            <a:r>
              <a:rPr sz="2000" spc="-30" dirty="0">
                <a:latin typeface="Calibri"/>
                <a:cs typeface="Calibri"/>
              </a:rPr>
              <a:t>r</a:t>
            </a:r>
            <a:r>
              <a:rPr sz="2000" spc="-15" dirty="0">
                <a:latin typeface="Calibri"/>
                <a:cs typeface="Calibri"/>
              </a:rPr>
              <a:t>e</a:t>
            </a:r>
            <a:r>
              <a:rPr sz="2000" spc="-50" dirty="0">
                <a:latin typeface="Calibri"/>
                <a:cs typeface="Calibri"/>
              </a:rPr>
              <a:t>f</a:t>
            </a:r>
            <a:r>
              <a:rPr sz="2000" dirty="0">
                <a:latin typeface="Calibri"/>
                <a:cs typeface="Calibri"/>
              </a:rPr>
              <a:t>e</a:t>
            </a:r>
            <a:r>
              <a:rPr sz="2000" spc="-30" dirty="0">
                <a:latin typeface="Calibri"/>
                <a:cs typeface="Calibri"/>
              </a:rPr>
              <a:t>r</a:t>
            </a:r>
            <a:r>
              <a:rPr sz="2000" dirty="0">
                <a:latin typeface="Calibri"/>
                <a:cs typeface="Calibri"/>
              </a:rPr>
              <a:t>ence </a:t>
            </a:r>
            <a:r>
              <a:rPr sz="2000" spc="-30" dirty="0">
                <a:latin typeface="Calibri"/>
                <a:cs typeface="Calibri"/>
              </a:rPr>
              <a:t>v</a:t>
            </a:r>
            <a:r>
              <a:rPr sz="2000" dirty="0">
                <a:latin typeface="Calibri"/>
                <a:cs typeface="Calibri"/>
              </a:rPr>
              <a:t>ehicle</a:t>
            </a:r>
            <a:r>
              <a:rPr sz="2000" spc="-195" dirty="0">
                <a:latin typeface="Calibri"/>
                <a:cs typeface="Calibri"/>
              </a:rPr>
              <a:t>”</a:t>
            </a:r>
            <a:r>
              <a:rPr sz="2000" dirty="0">
                <a:latin typeface="Calibri"/>
                <a:cs typeface="Calibri"/>
              </a:rPr>
              <a:t>.</a:t>
            </a:r>
            <a:endParaRPr sz="2000">
              <a:latin typeface="Calibri"/>
              <a:cs typeface="Calibri"/>
            </a:endParaRPr>
          </a:p>
          <a:p>
            <a:pPr marL="12700">
              <a:lnSpc>
                <a:spcPct val="100000"/>
              </a:lnSpc>
            </a:pPr>
            <a:r>
              <a:rPr sz="2000" spc="-5" dirty="0">
                <a:latin typeface="Calibri"/>
                <a:cs typeface="Calibri"/>
              </a:rPr>
              <a:t>Th</a:t>
            </a:r>
            <a:r>
              <a:rPr sz="2000" dirty="0">
                <a:latin typeface="Calibri"/>
                <a:cs typeface="Calibri"/>
              </a:rPr>
              <a:t>e </a:t>
            </a:r>
            <a:r>
              <a:rPr sz="2000" spc="-30" dirty="0">
                <a:latin typeface="Calibri"/>
                <a:cs typeface="Calibri"/>
              </a:rPr>
              <a:t>t</a:t>
            </a:r>
            <a:r>
              <a:rPr sz="2000" spc="-5" dirty="0">
                <a:latin typeface="Calibri"/>
                <a:cs typeface="Calibri"/>
              </a:rPr>
              <a:t>o</a:t>
            </a:r>
            <a:r>
              <a:rPr sz="2000" spc="-30" dirty="0">
                <a:latin typeface="Calibri"/>
                <a:cs typeface="Calibri"/>
              </a:rPr>
              <a:t>r</a:t>
            </a:r>
            <a:r>
              <a:rPr sz="2000" spc="-5" dirty="0">
                <a:latin typeface="Calibri"/>
                <a:cs typeface="Calibri"/>
              </a:rPr>
              <a:t>qu</a:t>
            </a:r>
            <a:r>
              <a:rPr sz="2000" dirty="0">
                <a:latin typeface="Calibri"/>
                <a:cs typeface="Calibri"/>
              </a:rPr>
              <a:t>e</a:t>
            </a:r>
            <a:r>
              <a:rPr sz="2000" spc="-5" dirty="0">
                <a:latin typeface="Calibri"/>
                <a:cs typeface="Calibri"/>
              </a:rPr>
              <a:t> </a:t>
            </a:r>
            <a:r>
              <a:rPr sz="2000" dirty="0">
                <a:latin typeface="Calibri"/>
                <a:cs typeface="Calibri"/>
              </a:rPr>
              <a:t>and</a:t>
            </a:r>
            <a:r>
              <a:rPr sz="2000" spc="-20" dirty="0">
                <a:latin typeface="Calibri"/>
                <a:cs typeface="Calibri"/>
              </a:rPr>
              <a:t> </a:t>
            </a:r>
            <a:r>
              <a:rPr sz="2000" dirty="0">
                <a:latin typeface="Calibri"/>
                <a:cs typeface="Calibri"/>
              </a:rPr>
              <a:t>the engine</a:t>
            </a:r>
            <a:r>
              <a:rPr sz="2000" spc="-20" dirty="0">
                <a:latin typeface="Calibri"/>
                <a:cs typeface="Calibri"/>
              </a:rPr>
              <a:t> </a:t>
            </a:r>
            <a:r>
              <a:rPr sz="2000" spc="-5" dirty="0">
                <a:latin typeface="Calibri"/>
                <a:cs typeface="Calibri"/>
              </a:rPr>
              <a:t>spe</a:t>
            </a:r>
            <a:r>
              <a:rPr sz="2000" spc="-10" dirty="0">
                <a:latin typeface="Calibri"/>
                <a:cs typeface="Calibri"/>
              </a:rPr>
              <a:t>e</a:t>
            </a:r>
            <a:r>
              <a:rPr sz="2000" dirty="0">
                <a:latin typeface="Calibri"/>
                <a:cs typeface="Calibri"/>
              </a:rPr>
              <a:t>d in</a:t>
            </a:r>
            <a:r>
              <a:rPr sz="2000" spc="-10" dirty="0">
                <a:latin typeface="Calibri"/>
                <a:cs typeface="Calibri"/>
              </a:rPr>
              <a:t> </a:t>
            </a:r>
            <a:r>
              <a:rPr sz="2000" dirty="0">
                <a:latin typeface="Calibri"/>
                <a:cs typeface="Calibri"/>
              </a:rPr>
              <a:t>each</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 c</a:t>
            </a:r>
            <a:r>
              <a:rPr sz="2000" spc="-20" dirty="0">
                <a:latin typeface="Calibri"/>
                <a:cs typeface="Calibri"/>
              </a:rPr>
              <a:t>y</a:t>
            </a:r>
            <a:r>
              <a:rPr sz="2000" dirty="0">
                <a:latin typeface="Calibri"/>
                <a:cs typeface="Calibri"/>
              </a:rPr>
              <a:t>cle</a:t>
            </a:r>
            <a:r>
              <a:rPr sz="2000" spc="-15" dirty="0">
                <a:latin typeface="Calibri"/>
                <a:cs typeface="Calibri"/>
              </a:rPr>
              <a:t> </a:t>
            </a:r>
            <a:r>
              <a:rPr sz="2000" spc="-5" dirty="0">
                <a:latin typeface="Calibri"/>
                <a:cs typeface="Calibri"/>
              </a:rPr>
              <a:t>poi</a:t>
            </a:r>
            <a:r>
              <a:rPr sz="2000" spc="-25" dirty="0">
                <a:latin typeface="Calibri"/>
                <a:cs typeface="Calibri"/>
              </a:rPr>
              <a:t>n</a:t>
            </a:r>
            <a:r>
              <a:rPr sz="2000" dirty="0">
                <a:latin typeface="Calibri"/>
                <a:cs typeface="Calibri"/>
              </a:rPr>
              <a:t>ts a</a:t>
            </a:r>
            <a:r>
              <a:rPr sz="2000" spc="-35" dirty="0">
                <a:latin typeface="Calibri"/>
                <a:cs typeface="Calibri"/>
              </a:rPr>
              <a:t>r</a:t>
            </a:r>
            <a:r>
              <a:rPr sz="2000" dirty="0">
                <a:latin typeface="Calibri"/>
                <a:cs typeface="Calibri"/>
              </a:rPr>
              <a:t>e the</a:t>
            </a:r>
            <a:endParaRPr sz="2000">
              <a:latin typeface="Calibri"/>
              <a:cs typeface="Calibri"/>
            </a:endParaRPr>
          </a:p>
        </p:txBody>
      </p:sp>
      <p:sp>
        <p:nvSpPr>
          <p:cNvPr id="8" name="object 8"/>
          <p:cNvSpPr txBox="1"/>
          <p:nvPr/>
        </p:nvSpPr>
        <p:spPr>
          <a:xfrm>
            <a:off x="404266" y="1714753"/>
            <a:ext cx="738505" cy="330835"/>
          </a:xfrm>
          <a:prstGeom prst="rect">
            <a:avLst/>
          </a:prstGeom>
        </p:spPr>
        <p:txBody>
          <a:bodyPr vert="horz" wrap="square" lIns="0" tIns="0" rIns="0" bIns="0" rtlCol="0">
            <a:spAutoFit/>
          </a:bodyPr>
          <a:lstStyle/>
          <a:p>
            <a:pPr marL="12700">
              <a:lnSpc>
                <a:spcPct val="100000"/>
              </a:lnSpc>
            </a:pPr>
            <a:r>
              <a:rPr sz="2000" dirty="0">
                <a:latin typeface="Calibri"/>
                <a:cs typeface="Calibri"/>
              </a:rPr>
              <a:t>inp</a:t>
            </a:r>
            <a:r>
              <a:rPr sz="2000" spc="-5" dirty="0">
                <a:latin typeface="Calibri"/>
                <a:cs typeface="Calibri"/>
              </a:rPr>
              <a:t>u</a:t>
            </a:r>
            <a:r>
              <a:rPr sz="2000" dirty="0">
                <a:latin typeface="Calibri"/>
                <a:cs typeface="Calibri"/>
              </a:rPr>
              <a:t>ts:</a:t>
            </a:r>
            <a:endParaRPr sz="2000">
              <a:latin typeface="Calibri"/>
              <a:cs typeface="Calibri"/>
            </a:endParaRPr>
          </a:p>
        </p:txBody>
      </p:sp>
      <p:sp>
        <p:nvSpPr>
          <p:cNvPr id="9" name="object 9"/>
          <p:cNvSpPr/>
          <p:nvPr/>
        </p:nvSpPr>
        <p:spPr>
          <a:xfrm>
            <a:off x="3922776" y="1716023"/>
            <a:ext cx="3233928" cy="3590544"/>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404266" y="2324353"/>
            <a:ext cx="5039360" cy="3456940"/>
          </a:xfrm>
          <a:prstGeom prst="rect">
            <a:avLst/>
          </a:prstGeom>
        </p:spPr>
        <p:txBody>
          <a:bodyPr vert="horz" wrap="square" lIns="0" tIns="0" rIns="0" bIns="0" rtlCol="0">
            <a:spAutoFit/>
          </a:bodyPr>
          <a:lstStyle/>
          <a:p>
            <a:pPr marL="12700">
              <a:lnSpc>
                <a:spcPct val="100000"/>
              </a:lnSpc>
            </a:pPr>
            <a:r>
              <a:rPr sz="2000" dirty="0">
                <a:latin typeface="Calibri"/>
                <a:cs typeface="Calibri"/>
              </a:rPr>
              <a:t>W</a:t>
            </a:r>
            <a:r>
              <a:rPr sz="2000" spc="5" dirty="0">
                <a:latin typeface="Calibri"/>
                <a:cs typeface="Calibri"/>
              </a:rPr>
              <a:t>h</a:t>
            </a:r>
            <a:r>
              <a:rPr sz="2000" dirty="0">
                <a:latin typeface="Calibri"/>
                <a:cs typeface="Calibri"/>
              </a:rPr>
              <a:t>i</a:t>
            </a:r>
            <a:r>
              <a:rPr sz="2000" spc="-10" dirty="0">
                <a:latin typeface="Calibri"/>
                <a:cs typeface="Calibri"/>
              </a:rPr>
              <a:t>l</a:t>
            </a:r>
            <a:r>
              <a:rPr sz="2000" dirty="0">
                <a:latin typeface="Calibri"/>
                <a:cs typeface="Calibri"/>
              </a:rPr>
              <a:t>e</a:t>
            </a:r>
            <a:r>
              <a:rPr sz="2000" spc="-10" dirty="0">
                <a:latin typeface="Calibri"/>
                <a:cs typeface="Calibri"/>
              </a:rPr>
              <a:t> </a:t>
            </a:r>
            <a:r>
              <a:rPr sz="2000" dirty="0">
                <a:latin typeface="Calibri"/>
                <a:cs typeface="Calibri"/>
              </a:rPr>
              <a:t>the </a:t>
            </a:r>
            <a:r>
              <a:rPr sz="2000" spc="-5" dirty="0">
                <a:latin typeface="Calibri"/>
                <a:cs typeface="Calibri"/>
              </a:rPr>
              <a:t>o</a:t>
            </a:r>
            <a:r>
              <a:rPr sz="2000" spc="5" dirty="0">
                <a:latin typeface="Calibri"/>
                <a:cs typeface="Calibri"/>
              </a:rPr>
              <a:t>u</a:t>
            </a:r>
            <a:r>
              <a:rPr sz="2000" dirty="0">
                <a:latin typeface="Calibri"/>
                <a:cs typeface="Calibri"/>
              </a:rPr>
              <a:t>tputs</a:t>
            </a:r>
            <a:r>
              <a:rPr sz="2000" spc="-15" dirty="0">
                <a:latin typeface="Calibri"/>
                <a:cs typeface="Calibri"/>
              </a:rPr>
              <a:t> </a:t>
            </a:r>
            <a:r>
              <a:rPr sz="2000" dirty="0">
                <a:latin typeface="Calibri"/>
                <a:cs typeface="Calibri"/>
              </a:rPr>
              <a:t>a</a:t>
            </a:r>
            <a:r>
              <a:rPr sz="2000" spc="-30" dirty="0">
                <a:latin typeface="Calibri"/>
                <a:cs typeface="Calibri"/>
              </a:rPr>
              <a:t>r</a:t>
            </a:r>
            <a:r>
              <a:rPr sz="2000" dirty="0">
                <a:latin typeface="Calibri"/>
                <a:cs typeface="Calibri"/>
              </a:rPr>
              <a:t>e:</a:t>
            </a:r>
            <a:endParaRPr sz="2000">
              <a:latin typeface="Calibri"/>
              <a:cs typeface="Calibri"/>
            </a:endParaRPr>
          </a:p>
          <a:p>
            <a:pPr>
              <a:lnSpc>
                <a:spcPct val="100000"/>
              </a:lnSpc>
              <a:spcBef>
                <a:spcPts val="51"/>
              </a:spcBef>
            </a:pPr>
            <a:endParaRPr sz="1900">
              <a:latin typeface="Times New Roman"/>
              <a:cs typeface="Times New Roman"/>
            </a:endParaRPr>
          </a:p>
          <a:p>
            <a:pPr marL="379730" indent="-286385">
              <a:lnSpc>
                <a:spcPct val="100000"/>
              </a:lnSpc>
              <a:buFont typeface="Arial"/>
              <a:buChar char="•"/>
              <a:tabLst>
                <a:tab pos="380365" algn="l"/>
              </a:tabLst>
            </a:pPr>
            <a:r>
              <a:rPr sz="1600" spc="-5" dirty="0">
                <a:latin typeface="Calibri"/>
                <a:cs typeface="Calibri"/>
              </a:rPr>
              <a:t>Mechani</a:t>
            </a:r>
            <a:r>
              <a:rPr sz="1600" spc="-20" dirty="0">
                <a:latin typeface="Calibri"/>
                <a:cs typeface="Calibri"/>
              </a:rPr>
              <a:t>c</a:t>
            </a:r>
            <a:r>
              <a:rPr sz="1600" spc="-5" dirty="0">
                <a:latin typeface="Calibri"/>
                <a:cs typeface="Calibri"/>
              </a:rPr>
              <a:t>al</a:t>
            </a:r>
            <a:r>
              <a:rPr sz="1600" spc="-15" dirty="0">
                <a:latin typeface="Calibri"/>
                <a:cs typeface="Calibri"/>
              </a:rPr>
              <a:t> </a:t>
            </a:r>
            <a:r>
              <a:rPr sz="1600" spc="-40" dirty="0">
                <a:latin typeface="Calibri"/>
                <a:cs typeface="Calibri"/>
              </a:rPr>
              <a:t>P</a:t>
            </a:r>
            <a:r>
              <a:rPr sz="1600" spc="-20" dirty="0">
                <a:latin typeface="Calibri"/>
                <a:cs typeface="Calibri"/>
              </a:rPr>
              <a:t>ow</a:t>
            </a:r>
            <a:r>
              <a:rPr sz="1600" spc="-5" dirty="0">
                <a:latin typeface="Calibri"/>
                <a:cs typeface="Calibri"/>
              </a:rPr>
              <a:t>er</a:t>
            </a:r>
            <a:r>
              <a:rPr sz="1600" spc="35" dirty="0">
                <a:latin typeface="Calibri"/>
                <a:cs typeface="Calibri"/>
              </a:rPr>
              <a:t> </a:t>
            </a:r>
            <a:r>
              <a:rPr sz="1600" spc="-5" dirty="0">
                <a:latin typeface="Calibri"/>
                <a:cs typeface="Calibri"/>
              </a:rPr>
              <a:t>[</a:t>
            </a:r>
            <a:r>
              <a:rPr sz="1600" spc="-15" dirty="0">
                <a:latin typeface="Calibri"/>
                <a:cs typeface="Calibri"/>
              </a:rPr>
              <a:t>k</a:t>
            </a:r>
            <a:r>
              <a:rPr sz="1600" spc="-10" dirty="0">
                <a:latin typeface="Calibri"/>
                <a:cs typeface="Calibri"/>
              </a:rPr>
              <a:t>W</a:t>
            </a:r>
            <a:r>
              <a:rPr sz="1600" spc="-5" dirty="0">
                <a:latin typeface="Calibri"/>
                <a:cs typeface="Calibri"/>
              </a:rPr>
              <a:t>]</a:t>
            </a:r>
            <a:endParaRPr sz="1600">
              <a:latin typeface="Calibri"/>
              <a:cs typeface="Calibri"/>
            </a:endParaRPr>
          </a:p>
          <a:p>
            <a:pPr marL="379730" indent="-286385">
              <a:lnSpc>
                <a:spcPct val="100000"/>
              </a:lnSpc>
              <a:buFont typeface="Arial"/>
              <a:buChar char="•"/>
              <a:tabLst>
                <a:tab pos="380365" algn="l"/>
              </a:tabLst>
            </a:pPr>
            <a:r>
              <a:rPr sz="1600" spc="-10" dirty="0">
                <a:latin typeface="Calibri"/>
                <a:cs typeface="Calibri"/>
              </a:rPr>
              <a:t>Fue</a:t>
            </a:r>
            <a:r>
              <a:rPr sz="1600" dirty="0">
                <a:latin typeface="Calibri"/>
                <a:cs typeface="Calibri"/>
              </a:rPr>
              <a:t>l </a:t>
            </a:r>
            <a:r>
              <a:rPr sz="1600" spc="-10" dirty="0">
                <a:latin typeface="Calibri"/>
                <a:cs typeface="Calibri"/>
              </a:rPr>
              <a:t>m</a:t>
            </a:r>
            <a:r>
              <a:rPr sz="1600" spc="-5" dirty="0">
                <a:latin typeface="Calibri"/>
                <a:cs typeface="Calibri"/>
              </a:rPr>
              <a:t>ass f</a:t>
            </a:r>
            <a:r>
              <a:rPr sz="1600" dirty="0">
                <a:latin typeface="Calibri"/>
                <a:cs typeface="Calibri"/>
              </a:rPr>
              <a:t>l</a:t>
            </a:r>
            <a:r>
              <a:rPr sz="1600" spc="-10" dirty="0">
                <a:latin typeface="Calibri"/>
                <a:cs typeface="Calibri"/>
              </a:rPr>
              <a:t>o</a:t>
            </a:r>
            <a:r>
              <a:rPr sz="1600" spc="-5" dirty="0">
                <a:latin typeface="Calibri"/>
                <a:cs typeface="Calibri"/>
              </a:rPr>
              <a:t>w</a:t>
            </a:r>
            <a:r>
              <a:rPr sz="1600" spc="20" dirty="0">
                <a:latin typeface="Calibri"/>
                <a:cs typeface="Calibri"/>
              </a:rPr>
              <a:t> </a:t>
            </a:r>
            <a:r>
              <a:rPr sz="1600" spc="-50" dirty="0">
                <a:latin typeface="Calibri"/>
                <a:cs typeface="Calibri"/>
              </a:rPr>
              <a:t>r</a:t>
            </a:r>
            <a:r>
              <a:rPr sz="1600" spc="-15" dirty="0">
                <a:latin typeface="Calibri"/>
                <a:cs typeface="Calibri"/>
              </a:rPr>
              <a:t>at</a:t>
            </a:r>
            <a:r>
              <a:rPr sz="1600" spc="-5" dirty="0">
                <a:latin typeface="Calibri"/>
                <a:cs typeface="Calibri"/>
              </a:rPr>
              <a:t>e [</a:t>
            </a:r>
            <a:r>
              <a:rPr sz="1600" spc="-15" dirty="0">
                <a:latin typeface="Calibri"/>
                <a:cs typeface="Calibri"/>
              </a:rPr>
              <a:t>k</a:t>
            </a:r>
            <a:r>
              <a:rPr sz="1600" spc="50" dirty="0">
                <a:latin typeface="Calibri"/>
                <a:cs typeface="Calibri"/>
              </a:rPr>
              <a:t>g</a:t>
            </a:r>
            <a:r>
              <a:rPr sz="1600" spc="-50" dirty="0">
                <a:latin typeface="Calibri"/>
                <a:cs typeface="Calibri"/>
              </a:rPr>
              <a:t>/</a:t>
            </a:r>
            <a:r>
              <a:rPr sz="1600" spc="-10" dirty="0">
                <a:latin typeface="Calibri"/>
                <a:cs typeface="Calibri"/>
              </a:rPr>
              <a:t>s]</a:t>
            </a:r>
            <a:endParaRPr sz="1600">
              <a:latin typeface="Calibri"/>
              <a:cs typeface="Calibri"/>
            </a:endParaRPr>
          </a:p>
          <a:p>
            <a:pPr marL="379730" indent="-286385">
              <a:lnSpc>
                <a:spcPct val="100000"/>
              </a:lnSpc>
              <a:buFont typeface="Arial"/>
              <a:buChar char="•"/>
              <a:tabLst>
                <a:tab pos="380365" algn="l"/>
              </a:tabLst>
            </a:pPr>
            <a:r>
              <a:rPr sz="1600" spc="-5" dirty="0">
                <a:latin typeface="Calibri"/>
                <a:cs typeface="Calibri"/>
              </a:rPr>
              <a:t>Air mass</a:t>
            </a:r>
            <a:r>
              <a:rPr sz="1600" spc="5" dirty="0">
                <a:latin typeface="Calibri"/>
                <a:cs typeface="Calibri"/>
              </a:rPr>
              <a:t> </a:t>
            </a:r>
            <a:r>
              <a:rPr sz="1600" spc="-5" dirty="0">
                <a:latin typeface="Calibri"/>
                <a:cs typeface="Calibri"/>
              </a:rPr>
              <a:t>fl</a:t>
            </a:r>
            <a:r>
              <a:rPr sz="1600" spc="-20" dirty="0">
                <a:latin typeface="Calibri"/>
                <a:cs typeface="Calibri"/>
              </a:rPr>
              <a:t>o</a:t>
            </a:r>
            <a:r>
              <a:rPr sz="1600" spc="-5" dirty="0">
                <a:latin typeface="Calibri"/>
                <a:cs typeface="Calibri"/>
              </a:rPr>
              <a:t>w</a:t>
            </a:r>
            <a:r>
              <a:rPr sz="1600" spc="15" dirty="0">
                <a:latin typeface="Calibri"/>
                <a:cs typeface="Calibri"/>
              </a:rPr>
              <a:t> </a:t>
            </a:r>
            <a:r>
              <a:rPr sz="1600" spc="-50" dirty="0">
                <a:latin typeface="Calibri"/>
                <a:cs typeface="Calibri"/>
              </a:rPr>
              <a:t>r</a:t>
            </a:r>
            <a:r>
              <a:rPr sz="1600" spc="-15" dirty="0">
                <a:latin typeface="Calibri"/>
                <a:cs typeface="Calibri"/>
              </a:rPr>
              <a:t>at</a:t>
            </a:r>
            <a:r>
              <a:rPr sz="1600" spc="-5" dirty="0">
                <a:latin typeface="Calibri"/>
                <a:cs typeface="Calibri"/>
              </a:rPr>
              <a:t>e [k</a:t>
            </a:r>
            <a:r>
              <a:rPr sz="1600" spc="50" dirty="0">
                <a:latin typeface="Calibri"/>
                <a:cs typeface="Calibri"/>
              </a:rPr>
              <a:t>g</a:t>
            </a:r>
            <a:r>
              <a:rPr sz="1600" spc="-50" dirty="0">
                <a:latin typeface="Calibri"/>
                <a:cs typeface="Calibri"/>
              </a:rPr>
              <a:t>/</a:t>
            </a:r>
            <a:r>
              <a:rPr sz="1600" spc="-10" dirty="0">
                <a:latin typeface="Calibri"/>
                <a:cs typeface="Calibri"/>
              </a:rPr>
              <a:t>s]</a:t>
            </a:r>
            <a:endParaRPr sz="1600">
              <a:latin typeface="Calibri"/>
              <a:cs typeface="Calibri"/>
            </a:endParaRPr>
          </a:p>
          <a:p>
            <a:pPr marL="379730" indent="-286385">
              <a:lnSpc>
                <a:spcPct val="100000"/>
              </a:lnSpc>
              <a:buFont typeface="Arial"/>
              <a:buChar char="•"/>
              <a:tabLst>
                <a:tab pos="380365" algn="l"/>
              </a:tabLst>
            </a:pPr>
            <a:r>
              <a:rPr sz="1600" spc="-150" dirty="0">
                <a:latin typeface="Calibri"/>
                <a:cs typeface="Calibri"/>
              </a:rPr>
              <a:t>T</a:t>
            </a:r>
            <a:r>
              <a:rPr sz="1600" spc="-10" dirty="0">
                <a:latin typeface="Calibri"/>
                <a:cs typeface="Calibri"/>
              </a:rPr>
              <a:t>o</a:t>
            </a:r>
            <a:r>
              <a:rPr sz="1600" spc="-25" dirty="0">
                <a:latin typeface="Calibri"/>
                <a:cs typeface="Calibri"/>
              </a:rPr>
              <a:t>t</a:t>
            </a:r>
            <a:r>
              <a:rPr sz="1600" spc="-5" dirty="0">
                <a:latin typeface="Calibri"/>
                <a:cs typeface="Calibri"/>
              </a:rPr>
              <a:t>al</a:t>
            </a:r>
            <a:r>
              <a:rPr sz="1600" spc="5" dirty="0">
                <a:latin typeface="Calibri"/>
                <a:cs typeface="Calibri"/>
              </a:rPr>
              <a:t> </a:t>
            </a:r>
            <a:r>
              <a:rPr sz="1600" spc="-5" dirty="0">
                <a:latin typeface="Calibri"/>
                <a:cs typeface="Calibri"/>
              </a:rPr>
              <a:t>eng</a:t>
            </a:r>
            <a:r>
              <a:rPr sz="1600" dirty="0">
                <a:latin typeface="Calibri"/>
                <a:cs typeface="Calibri"/>
              </a:rPr>
              <a:t>i</a:t>
            </a:r>
            <a:r>
              <a:rPr sz="1600" spc="-10" dirty="0">
                <a:latin typeface="Calibri"/>
                <a:cs typeface="Calibri"/>
              </a:rPr>
              <a:t>n</a:t>
            </a:r>
            <a:r>
              <a:rPr sz="1600" spc="-5" dirty="0">
                <a:latin typeface="Calibri"/>
                <a:cs typeface="Calibri"/>
              </a:rPr>
              <a:t>e</a:t>
            </a:r>
            <a:r>
              <a:rPr sz="1600" dirty="0">
                <a:latin typeface="Calibri"/>
                <a:cs typeface="Calibri"/>
              </a:rPr>
              <a:t> </a:t>
            </a:r>
            <a:r>
              <a:rPr sz="1600" spc="-10" dirty="0">
                <a:latin typeface="Calibri"/>
                <a:cs typeface="Calibri"/>
              </a:rPr>
              <a:t>p</a:t>
            </a:r>
            <a:r>
              <a:rPr sz="1600" spc="-20" dirty="0">
                <a:latin typeface="Calibri"/>
                <a:cs typeface="Calibri"/>
              </a:rPr>
              <a:t>ow</a:t>
            </a:r>
            <a:r>
              <a:rPr sz="1600" spc="-5" dirty="0">
                <a:latin typeface="Calibri"/>
                <a:cs typeface="Calibri"/>
              </a:rPr>
              <a:t>er</a:t>
            </a:r>
            <a:endParaRPr sz="1600">
              <a:latin typeface="Calibri"/>
              <a:cs typeface="Calibri"/>
            </a:endParaRPr>
          </a:p>
          <a:p>
            <a:pPr marL="379730" indent="-286385">
              <a:lnSpc>
                <a:spcPct val="100000"/>
              </a:lnSpc>
              <a:buFont typeface="Arial"/>
              <a:buChar char="•"/>
              <a:tabLst>
                <a:tab pos="380365" algn="l"/>
              </a:tabLst>
            </a:pPr>
            <a:r>
              <a:rPr sz="1600" spc="-5" dirty="0">
                <a:latin typeface="Calibri"/>
                <a:cs typeface="Calibri"/>
              </a:rPr>
              <a:t>The </a:t>
            </a:r>
            <a:r>
              <a:rPr sz="1600" spc="-10" dirty="0">
                <a:latin typeface="Calibri"/>
                <a:cs typeface="Calibri"/>
              </a:rPr>
              <a:t>he</a:t>
            </a:r>
            <a:r>
              <a:rPr sz="1600" spc="-15" dirty="0">
                <a:latin typeface="Calibri"/>
                <a:cs typeface="Calibri"/>
              </a:rPr>
              <a:t>a</a:t>
            </a:r>
            <a:r>
              <a:rPr sz="1600" spc="-5" dirty="0">
                <a:latin typeface="Calibri"/>
                <a:cs typeface="Calibri"/>
              </a:rPr>
              <a:t>t</a:t>
            </a:r>
            <a:r>
              <a:rPr sz="1600" dirty="0">
                <a:latin typeface="Calibri"/>
                <a:cs typeface="Calibri"/>
              </a:rPr>
              <a:t> </a:t>
            </a:r>
            <a:r>
              <a:rPr sz="1600" spc="-5" dirty="0">
                <a:latin typeface="Calibri"/>
                <a:cs typeface="Calibri"/>
              </a:rPr>
              <a:t>l</a:t>
            </a:r>
            <a:r>
              <a:rPr sz="1600" spc="-10" dirty="0">
                <a:latin typeface="Calibri"/>
                <a:cs typeface="Calibri"/>
              </a:rPr>
              <a:t>os</a:t>
            </a:r>
            <a:r>
              <a:rPr sz="1600" spc="-5" dirty="0">
                <a:latin typeface="Calibri"/>
                <a:cs typeface="Calibri"/>
              </a:rPr>
              <a:t>s</a:t>
            </a:r>
            <a:r>
              <a:rPr sz="1600" dirty="0">
                <a:latin typeface="Calibri"/>
                <a:cs typeface="Calibri"/>
              </a:rPr>
              <a:t> </a:t>
            </a:r>
            <a:r>
              <a:rPr sz="1600" spc="-15" dirty="0">
                <a:latin typeface="Calibri"/>
                <a:cs typeface="Calibri"/>
              </a:rPr>
              <a:t>t</a:t>
            </a:r>
            <a:r>
              <a:rPr sz="1600" spc="-5" dirty="0">
                <a:latin typeface="Calibri"/>
                <a:cs typeface="Calibri"/>
              </a:rPr>
              <a:t>o</a:t>
            </a:r>
            <a:r>
              <a:rPr sz="1600" spc="5" dirty="0">
                <a:latin typeface="Calibri"/>
                <a:cs typeface="Calibri"/>
              </a:rPr>
              <a:t> </a:t>
            </a:r>
            <a:r>
              <a:rPr sz="1600" spc="-35" dirty="0">
                <a:latin typeface="Calibri"/>
                <a:cs typeface="Calibri"/>
              </a:rPr>
              <a:t>e</a:t>
            </a:r>
            <a:r>
              <a:rPr sz="1600" spc="-5" dirty="0">
                <a:latin typeface="Calibri"/>
                <a:cs typeface="Calibri"/>
              </a:rPr>
              <a:t>x</a:t>
            </a:r>
            <a:r>
              <a:rPr sz="1600" spc="-10" dirty="0">
                <a:latin typeface="Calibri"/>
                <a:cs typeface="Calibri"/>
              </a:rPr>
              <a:t>h</a:t>
            </a:r>
            <a:r>
              <a:rPr sz="1600" spc="-5" dirty="0">
                <a:latin typeface="Calibri"/>
                <a:cs typeface="Calibri"/>
              </a:rPr>
              <a:t>a</a:t>
            </a:r>
            <a:r>
              <a:rPr sz="1600" spc="-10" dirty="0">
                <a:latin typeface="Calibri"/>
                <a:cs typeface="Calibri"/>
              </a:rPr>
              <a:t>u</a:t>
            </a:r>
            <a:r>
              <a:rPr sz="1600" spc="-15" dirty="0">
                <a:latin typeface="Calibri"/>
                <a:cs typeface="Calibri"/>
              </a:rPr>
              <a:t>st</a:t>
            </a:r>
            <a:r>
              <a:rPr sz="1600" spc="-5" dirty="0">
                <a:latin typeface="Calibri"/>
                <a:cs typeface="Calibri"/>
              </a:rPr>
              <a:t>ed</a:t>
            </a:r>
            <a:r>
              <a:rPr sz="1600" spc="-15" dirty="0">
                <a:latin typeface="Calibri"/>
                <a:cs typeface="Calibri"/>
              </a:rPr>
              <a:t> </a:t>
            </a:r>
            <a:r>
              <a:rPr sz="1600" spc="-25" dirty="0">
                <a:latin typeface="Calibri"/>
                <a:cs typeface="Calibri"/>
              </a:rPr>
              <a:t>g</a:t>
            </a:r>
            <a:r>
              <a:rPr sz="1600" spc="-5" dirty="0">
                <a:latin typeface="Calibri"/>
                <a:cs typeface="Calibri"/>
              </a:rPr>
              <a:t>as</a:t>
            </a:r>
            <a:r>
              <a:rPr sz="1600" spc="-15" dirty="0">
                <a:latin typeface="Calibri"/>
                <a:cs typeface="Calibri"/>
              </a:rPr>
              <a:t> </a:t>
            </a:r>
            <a:r>
              <a:rPr sz="1600" spc="-5" dirty="0">
                <a:latin typeface="Calibri"/>
                <a:cs typeface="Calibri"/>
              </a:rPr>
              <a:t>[</a:t>
            </a:r>
            <a:r>
              <a:rPr sz="1600" spc="-15" dirty="0">
                <a:latin typeface="Calibri"/>
                <a:cs typeface="Calibri"/>
              </a:rPr>
              <a:t>k</a:t>
            </a:r>
            <a:r>
              <a:rPr sz="1600" spc="-10" dirty="0">
                <a:latin typeface="Calibri"/>
                <a:cs typeface="Calibri"/>
              </a:rPr>
              <a:t>W</a:t>
            </a:r>
            <a:r>
              <a:rPr sz="1600" spc="-5" dirty="0">
                <a:latin typeface="Calibri"/>
                <a:cs typeface="Calibri"/>
              </a:rPr>
              <a:t>]</a:t>
            </a:r>
            <a:endParaRPr sz="1600">
              <a:latin typeface="Calibri"/>
              <a:cs typeface="Calibri"/>
            </a:endParaRPr>
          </a:p>
          <a:p>
            <a:pPr marL="379730" indent="-286385">
              <a:lnSpc>
                <a:spcPct val="100000"/>
              </a:lnSpc>
              <a:buFont typeface="Arial"/>
              <a:buChar char="•"/>
              <a:tabLst>
                <a:tab pos="380365" algn="l"/>
              </a:tabLst>
            </a:pPr>
            <a:r>
              <a:rPr sz="1600" spc="-5" dirty="0">
                <a:latin typeface="Calibri"/>
                <a:cs typeface="Calibri"/>
              </a:rPr>
              <a:t>He</a:t>
            </a:r>
            <a:r>
              <a:rPr sz="1600" spc="-15" dirty="0">
                <a:latin typeface="Calibri"/>
                <a:cs typeface="Calibri"/>
              </a:rPr>
              <a:t>a</a:t>
            </a:r>
            <a:r>
              <a:rPr sz="1600" spc="-5" dirty="0">
                <a:latin typeface="Calibri"/>
                <a:cs typeface="Calibri"/>
              </a:rPr>
              <a:t>t</a:t>
            </a:r>
            <a:r>
              <a:rPr sz="1600" dirty="0">
                <a:latin typeface="Calibri"/>
                <a:cs typeface="Calibri"/>
              </a:rPr>
              <a:t> </a:t>
            </a:r>
            <a:r>
              <a:rPr sz="1600" spc="-5" dirty="0">
                <a:latin typeface="Calibri"/>
                <a:cs typeface="Calibri"/>
              </a:rPr>
              <a:t>l</a:t>
            </a:r>
            <a:r>
              <a:rPr sz="1600" spc="-10" dirty="0">
                <a:latin typeface="Calibri"/>
                <a:cs typeface="Calibri"/>
              </a:rPr>
              <a:t>os</a:t>
            </a:r>
            <a:r>
              <a:rPr sz="1600" spc="-5" dirty="0">
                <a:latin typeface="Calibri"/>
                <a:cs typeface="Calibri"/>
              </a:rPr>
              <a:t>s</a:t>
            </a:r>
            <a:r>
              <a:rPr sz="1600" spc="10" dirty="0">
                <a:latin typeface="Calibri"/>
                <a:cs typeface="Calibri"/>
              </a:rPr>
              <a:t> </a:t>
            </a:r>
            <a:r>
              <a:rPr sz="1600" spc="-15" dirty="0">
                <a:latin typeface="Calibri"/>
                <a:cs typeface="Calibri"/>
              </a:rPr>
              <a:t>t</a:t>
            </a:r>
            <a:r>
              <a:rPr sz="1600" spc="-5" dirty="0">
                <a:latin typeface="Calibri"/>
                <a:cs typeface="Calibri"/>
              </a:rPr>
              <a:t>o amb</a:t>
            </a:r>
            <a:r>
              <a:rPr sz="1600" dirty="0">
                <a:latin typeface="Calibri"/>
                <a:cs typeface="Calibri"/>
              </a:rPr>
              <a:t>i</a:t>
            </a:r>
            <a:r>
              <a:rPr sz="1600" spc="-5" dirty="0">
                <a:latin typeface="Calibri"/>
                <a:cs typeface="Calibri"/>
              </a:rPr>
              <a:t>e</a:t>
            </a:r>
            <a:r>
              <a:rPr sz="1600" spc="-20" dirty="0">
                <a:latin typeface="Calibri"/>
                <a:cs typeface="Calibri"/>
              </a:rPr>
              <a:t>n</a:t>
            </a:r>
            <a:r>
              <a:rPr sz="1600" spc="-5" dirty="0">
                <a:latin typeface="Calibri"/>
                <a:cs typeface="Calibri"/>
              </a:rPr>
              <a:t>t</a:t>
            </a:r>
            <a:r>
              <a:rPr sz="1600" spc="-10" dirty="0">
                <a:latin typeface="Calibri"/>
                <a:cs typeface="Calibri"/>
              </a:rPr>
              <a:t> </a:t>
            </a:r>
            <a:r>
              <a:rPr sz="1600" spc="-5" dirty="0">
                <a:latin typeface="Calibri"/>
                <a:cs typeface="Calibri"/>
              </a:rPr>
              <a:t>[</a:t>
            </a:r>
            <a:r>
              <a:rPr sz="1600" spc="-15" dirty="0">
                <a:latin typeface="Calibri"/>
                <a:cs typeface="Calibri"/>
              </a:rPr>
              <a:t>k</a:t>
            </a:r>
            <a:r>
              <a:rPr sz="1600" spc="-10" dirty="0">
                <a:latin typeface="Calibri"/>
                <a:cs typeface="Calibri"/>
              </a:rPr>
              <a:t>W</a:t>
            </a:r>
            <a:r>
              <a:rPr sz="1600" spc="-5" dirty="0">
                <a:latin typeface="Calibri"/>
                <a:cs typeface="Calibri"/>
              </a:rPr>
              <a:t>]</a:t>
            </a:r>
            <a:endParaRPr sz="1600">
              <a:latin typeface="Calibri"/>
              <a:cs typeface="Calibri"/>
            </a:endParaRPr>
          </a:p>
          <a:p>
            <a:pPr marL="379730" indent="-286385">
              <a:lnSpc>
                <a:spcPct val="100000"/>
              </a:lnSpc>
              <a:buFont typeface="Arial"/>
              <a:buChar char="•"/>
              <a:tabLst>
                <a:tab pos="380365" algn="l"/>
              </a:tabLst>
            </a:pPr>
            <a:r>
              <a:rPr sz="1600" spc="-5" dirty="0">
                <a:latin typeface="Calibri"/>
                <a:cs typeface="Calibri"/>
              </a:rPr>
              <a:t>Q d</a:t>
            </a:r>
            <a:r>
              <a:rPr sz="1600" dirty="0">
                <a:latin typeface="Calibri"/>
                <a:cs typeface="Calibri"/>
              </a:rPr>
              <a:t>i</a:t>
            </a:r>
            <a:r>
              <a:rPr sz="1600" spc="-10" dirty="0">
                <a:latin typeface="Calibri"/>
                <a:cs typeface="Calibri"/>
              </a:rPr>
              <a:t>sipa</a:t>
            </a:r>
            <a:r>
              <a:rPr sz="1600" spc="-15" dirty="0">
                <a:latin typeface="Calibri"/>
                <a:cs typeface="Calibri"/>
              </a:rPr>
              <a:t>t</a:t>
            </a:r>
            <a:r>
              <a:rPr sz="1600" spc="-5" dirty="0">
                <a:latin typeface="Calibri"/>
                <a:cs typeface="Calibri"/>
              </a:rPr>
              <a:t>ed</a:t>
            </a:r>
            <a:r>
              <a:rPr sz="1600" spc="-40" dirty="0">
                <a:latin typeface="Calibri"/>
                <a:cs typeface="Calibri"/>
              </a:rPr>
              <a:t> </a:t>
            </a:r>
            <a:r>
              <a:rPr sz="1600" spc="-20" dirty="0">
                <a:latin typeface="Calibri"/>
                <a:cs typeface="Calibri"/>
              </a:rPr>
              <a:t>b</a:t>
            </a:r>
            <a:r>
              <a:rPr sz="1600" spc="-5" dirty="0">
                <a:latin typeface="Calibri"/>
                <a:cs typeface="Calibri"/>
              </a:rPr>
              <a:t>y</a:t>
            </a:r>
            <a:r>
              <a:rPr sz="1600" spc="5" dirty="0">
                <a:latin typeface="Calibri"/>
                <a:cs typeface="Calibri"/>
              </a:rPr>
              <a:t> </a:t>
            </a:r>
            <a:r>
              <a:rPr sz="1600" spc="-5" dirty="0">
                <a:latin typeface="Calibri"/>
                <a:cs typeface="Calibri"/>
              </a:rPr>
              <a:t>the </a:t>
            </a:r>
            <a:r>
              <a:rPr sz="1600" spc="-50" dirty="0">
                <a:latin typeface="Calibri"/>
                <a:cs typeface="Calibri"/>
              </a:rPr>
              <a:t>r</a:t>
            </a:r>
            <a:r>
              <a:rPr sz="1600" spc="-5" dirty="0">
                <a:latin typeface="Calibri"/>
                <a:cs typeface="Calibri"/>
              </a:rPr>
              <a:t>ad</a:t>
            </a:r>
            <a:r>
              <a:rPr sz="1600" dirty="0">
                <a:latin typeface="Calibri"/>
                <a:cs typeface="Calibri"/>
              </a:rPr>
              <a:t>i</a:t>
            </a:r>
            <a:r>
              <a:rPr sz="1600" spc="-15" dirty="0">
                <a:latin typeface="Calibri"/>
                <a:cs typeface="Calibri"/>
              </a:rPr>
              <a:t>at</a:t>
            </a:r>
            <a:r>
              <a:rPr sz="1600" spc="-10" dirty="0">
                <a:latin typeface="Calibri"/>
                <a:cs typeface="Calibri"/>
              </a:rPr>
              <a:t>or</a:t>
            </a:r>
            <a:endParaRPr sz="1600">
              <a:latin typeface="Calibri"/>
              <a:cs typeface="Calibri"/>
            </a:endParaRPr>
          </a:p>
          <a:p>
            <a:pPr marL="379730" indent="-286385">
              <a:lnSpc>
                <a:spcPct val="100000"/>
              </a:lnSpc>
              <a:buFont typeface="Arial"/>
              <a:buChar char="•"/>
              <a:tabLst>
                <a:tab pos="380365" algn="l"/>
              </a:tabLst>
            </a:pPr>
            <a:r>
              <a:rPr sz="1600" spc="-5" dirty="0">
                <a:latin typeface="Calibri"/>
                <a:cs typeface="Calibri"/>
              </a:rPr>
              <a:t>He</a:t>
            </a:r>
            <a:r>
              <a:rPr sz="1600" spc="-15" dirty="0">
                <a:latin typeface="Calibri"/>
                <a:cs typeface="Calibri"/>
              </a:rPr>
              <a:t>a</a:t>
            </a:r>
            <a:r>
              <a:rPr sz="1600" spc="-5" dirty="0">
                <a:latin typeface="Calibri"/>
                <a:cs typeface="Calibri"/>
              </a:rPr>
              <a:t>t</a:t>
            </a:r>
            <a:r>
              <a:rPr sz="1600" dirty="0">
                <a:latin typeface="Calibri"/>
                <a:cs typeface="Calibri"/>
              </a:rPr>
              <a:t> </a:t>
            </a:r>
            <a:r>
              <a:rPr sz="1600" spc="-5" dirty="0">
                <a:latin typeface="Calibri"/>
                <a:cs typeface="Calibri"/>
              </a:rPr>
              <a:t>t</a:t>
            </a:r>
            <a:r>
              <a:rPr sz="1600" spc="-45" dirty="0">
                <a:latin typeface="Calibri"/>
                <a:cs typeface="Calibri"/>
              </a:rPr>
              <a:t>r</a:t>
            </a:r>
            <a:r>
              <a:rPr sz="1600" spc="-5" dirty="0">
                <a:latin typeface="Calibri"/>
                <a:cs typeface="Calibri"/>
              </a:rPr>
              <a:t>an</a:t>
            </a:r>
            <a:r>
              <a:rPr sz="1600" spc="-20" dirty="0">
                <a:latin typeface="Calibri"/>
                <a:cs typeface="Calibri"/>
              </a:rPr>
              <a:t>s</a:t>
            </a:r>
            <a:r>
              <a:rPr sz="1600" spc="-40" dirty="0">
                <a:latin typeface="Calibri"/>
                <a:cs typeface="Calibri"/>
              </a:rPr>
              <a:t>f</a:t>
            </a:r>
            <a:r>
              <a:rPr sz="1600" spc="-5" dirty="0">
                <a:latin typeface="Calibri"/>
                <a:cs typeface="Calibri"/>
              </a:rPr>
              <a:t>er</a:t>
            </a:r>
            <a:r>
              <a:rPr sz="1600" dirty="0">
                <a:latin typeface="Calibri"/>
                <a:cs typeface="Calibri"/>
              </a:rPr>
              <a:t> </a:t>
            </a:r>
            <a:r>
              <a:rPr sz="1600" spc="-35" dirty="0">
                <a:latin typeface="Calibri"/>
                <a:cs typeface="Calibri"/>
              </a:rPr>
              <a:t>r</a:t>
            </a:r>
            <a:r>
              <a:rPr sz="1600" spc="-5" dirty="0">
                <a:latin typeface="Calibri"/>
                <a:cs typeface="Calibri"/>
              </a:rPr>
              <a:t>e</a:t>
            </a:r>
            <a:r>
              <a:rPr sz="1600" spc="-15" dirty="0">
                <a:latin typeface="Calibri"/>
                <a:cs typeface="Calibri"/>
              </a:rPr>
              <a:t>m</a:t>
            </a:r>
            <a:r>
              <a:rPr sz="1600" spc="-20" dirty="0">
                <a:latin typeface="Calibri"/>
                <a:cs typeface="Calibri"/>
              </a:rPr>
              <a:t>ov</a:t>
            </a:r>
            <a:r>
              <a:rPr sz="1600" spc="-5" dirty="0">
                <a:latin typeface="Calibri"/>
                <a:cs typeface="Calibri"/>
              </a:rPr>
              <a:t>ed</a:t>
            </a:r>
            <a:r>
              <a:rPr sz="1600" spc="55" dirty="0">
                <a:latin typeface="Calibri"/>
                <a:cs typeface="Calibri"/>
              </a:rPr>
              <a:t> </a:t>
            </a:r>
            <a:r>
              <a:rPr sz="1600" spc="-20" dirty="0">
                <a:latin typeface="Calibri"/>
                <a:cs typeface="Calibri"/>
              </a:rPr>
              <a:t>b</a:t>
            </a:r>
            <a:r>
              <a:rPr sz="1600" spc="-5" dirty="0">
                <a:latin typeface="Calibri"/>
                <a:cs typeface="Calibri"/>
              </a:rPr>
              <a:t>y the</a:t>
            </a:r>
            <a:r>
              <a:rPr sz="1600" spc="10" dirty="0">
                <a:latin typeface="Calibri"/>
                <a:cs typeface="Calibri"/>
              </a:rPr>
              <a:t> </a:t>
            </a:r>
            <a:r>
              <a:rPr sz="1600" spc="-20" dirty="0">
                <a:latin typeface="Calibri"/>
                <a:cs typeface="Calibri"/>
              </a:rPr>
              <a:t>A</a:t>
            </a:r>
            <a:r>
              <a:rPr sz="1600" spc="-5" dirty="0">
                <a:latin typeface="Calibri"/>
                <a:cs typeface="Calibri"/>
              </a:rPr>
              <a:t>C</a:t>
            </a:r>
            <a:endParaRPr sz="1600">
              <a:latin typeface="Calibri"/>
              <a:cs typeface="Calibri"/>
            </a:endParaRPr>
          </a:p>
          <a:p>
            <a:pPr marL="379730" indent="-286385">
              <a:lnSpc>
                <a:spcPct val="100000"/>
              </a:lnSpc>
              <a:buFont typeface="Arial"/>
              <a:buChar char="•"/>
              <a:tabLst>
                <a:tab pos="380365" algn="l"/>
              </a:tabLst>
            </a:pPr>
            <a:r>
              <a:rPr sz="1600" spc="-10" dirty="0">
                <a:latin typeface="Calibri"/>
                <a:cs typeface="Calibri"/>
              </a:rPr>
              <a:t>E</a:t>
            </a:r>
            <a:r>
              <a:rPr sz="1600" spc="-5" dirty="0">
                <a:latin typeface="Calibri"/>
                <a:cs typeface="Calibri"/>
              </a:rPr>
              <a:t>x</a:t>
            </a:r>
            <a:r>
              <a:rPr sz="1600" spc="-10" dirty="0">
                <a:latin typeface="Calibri"/>
                <a:cs typeface="Calibri"/>
              </a:rPr>
              <a:t>h</a:t>
            </a:r>
            <a:r>
              <a:rPr sz="1600" spc="-5" dirty="0">
                <a:latin typeface="Calibri"/>
                <a:cs typeface="Calibri"/>
              </a:rPr>
              <a:t>a</a:t>
            </a:r>
            <a:r>
              <a:rPr sz="1600" spc="-10" dirty="0">
                <a:latin typeface="Calibri"/>
                <a:cs typeface="Calibri"/>
              </a:rPr>
              <a:t>u</a:t>
            </a:r>
            <a:r>
              <a:rPr sz="1600" spc="-15" dirty="0">
                <a:latin typeface="Calibri"/>
                <a:cs typeface="Calibri"/>
              </a:rPr>
              <a:t>s</a:t>
            </a:r>
            <a:r>
              <a:rPr sz="1600" spc="-5" dirty="0">
                <a:latin typeface="Calibri"/>
                <a:cs typeface="Calibri"/>
              </a:rPr>
              <a:t>t</a:t>
            </a:r>
            <a:r>
              <a:rPr sz="1600" spc="-15" dirty="0">
                <a:latin typeface="Calibri"/>
                <a:cs typeface="Calibri"/>
              </a:rPr>
              <a:t> t</a:t>
            </a:r>
            <a:r>
              <a:rPr sz="1600" spc="-5" dirty="0">
                <a:latin typeface="Calibri"/>
                <a:cs typeface="Calibri"/>
              </a:rPr>
              <a:t>e</a:t>
            </a:r>
            <a:r>
              <a:rPr sz="1600" spc="-15" dirty="0">
                <a:latin typeface="Calibri"/>
                <a:cs typeface="Calibri"/>
              </a:rPr>
              <a:t>m</a:t>
            </a:r>
            <a:r>
              <a:rPr sz="1600" spc="-10" dirty="0">
                <a:latin typeface="Calibri"/>
                <a:cs typeface="Calibri"/>
              </a:rPr>
              <a:t>pe</a:t>
            </a:r>
            <a:r>
              <a:rPr sz="1600" spc="-45" dirty="0">
                <a:latin typeface="Calibri"/>
                <a:cs typeface="Calibri"/>
              </a:rPr>
              <a:t>r</a:t>
            </a:r>
            <a:r>
              <a:rPr sz="1600" spc="-15" dirty="0">
                <a:latin typeface="Calibri"/>
                <a:cs typeface="Calibri"/>
              </a:rPr>
              <a:t>a</a:t>
            </a:r>
            <a:r>
              <a:rPr sz="1600" spc="-5" dirty="0">
                <a:latin typeface="Calibri"/>
                <a:cs typeface="Calibri"/>
              </a:rPr>
              <a:t>t</a:t>
            </a:r>
            <a:r>
              <a:rPr sz="1600" spc="-10" dirty="0">
                <a:latin typeface="Calibri"/>
                <a:cs typeface="Calibri"/>
              </a:rPr>
              <a:t>u</a:t>
            </a:r>
            <a:r>
              <a:rPr sz="1600" spc="-35" dirty="0">
                <a:latin typeface="Calibri"/>
                <a:cs typeface="Calibri"/>
              </a:rPr>
              <a:t>r</a:t>
            </a:r>
            <a:r>
              <a:rPr sz="1600" spc="-5" dirty="0">
                <a:latin typeface="Calibri"/>
                <a:cs typeface="Calibri"/>
              </a:rPr>
              <a:t>e</a:t>
            </a:r>
            <a:endParaRPr sz="1600">
              <a:latin typeface="Calibri"/>
              <a:cs typeface="Calibri"/>
            </a:endParaRPr>
          </a:p>
          <a:p>
            <a:pPr marL="379730" indent="-286385">
              <a:lnSpc>
                <a:spcPct val="100000"/>
              </a:lnSpc>
              <a:buFont typeface="Arial"/>
              <a:buChar char="•"/>
              <a:tabLst>
                <a:tab pos="380365" algn="l"/>
              </a:tabLst>
            </a:pPr>
            <a:r>
              <a:rPr sz="1600" spc="-150" dirty="0">
                <a:latin typeface="Calibri"/>
                <a:cs typeface="Calibri"/>
              </a:rPr>
              <a:t>T</a:t>
            </a:r>
            <a:r>
              <a:rPr sz="1600" spc="-5" dirty="0">
                <a:latin typeface="Calibri"/>
                <a:cs typeface="Calibri"/>
              </a:rPr>
              <a:t>e</a:t>
            </a:r>
            <a:r>
              <a:rPr sz="1600" spc="-15" dirty="0">
                <a:latin typeface="Calibri"/>
                <a:cs typeface="Calibri"/>
              </a:rPr>
              <a:t>m</a:t>
            </a:r>
            <a:r>
              <a:rPr sz="1600" spc="-10" dirty="0">
                <a:latin typeface="Calibri"/>
                <a:cs typeface="Calibri"/>
              </a:rPr>
              <a:t>pe</a:t>
            </a:r>
            <a:r>
              <a:rPr sz="1600" spc="-45" dirty="0">
                <a:latin typeface="Calibri"/>
                <a:cs typeface="Calibri"/>
              </a:rPr>
              <a:t>r</a:t>
            </a:r>
            <a:r>
              <a:rPr sz="1600" spc="-15" dirty="0">
                <a:latin typeface="Calibri"/>
                <a:cs typeface="Calibri"/>
              </a:rPr>
              <a:t>a</a:t>
            </a:r>
            <a:r>
              <a:rPr sz="1600" spc="-5" dirty="0">
                <a:latin typeface="Calibri"/>
                <a:cs typeface="Calibri"/>
              </a:rPr>
              <a:t>t</a:t>
            </a:r>
            <a:r>
              <a:rPr sz="1600" spc="-10" dirty="0">
                <a:latin typeface="Calibri"/>
                <a:cs typeface="Calibri"/>
              </a:rPr>
              <a:t>u</a:t>
            </a:r>
            <a:r>
              <a:rPr sz="1600" spc="-35" dirty="0">
                <a:latin typeface="Calibri"/>
                <a:cs typeface="Calibri"/>
              </a:rPr>
              <a:t>r</a:t>
            </a:r>
            <a:r>
              <a:rPr sz="1600" spc="-5" dirty="0">
                <a:latin typeface="Calibri"/>
                <a:cs typeface="Calibri"/>
              </a:rPr>
              <a:t>e</a:t>
            </a:r>
            <a:r>
              <a:rPr sz="1600" spc="30" dirty="0">
                <a:latin typeface="Calibri"/>
                <a:cs typeface="Calibri"/>
              </a:rPr>
              <a:t> </a:t>
            </a:r>
            <a:r>
              <a:rPr sz="1600" spc="-15" dirty="0">
                <a:latin typeface="Calibri"/>
                <a:cs typeface="Calibri"/>
              </a:rPr>
              <a:t>a</a:t>
            </a:r>
            <a:r>
              <a:rPr sz="1600" spc="-5" dirty="0">
                <a:latin typeface="Calibri"/>
                <a:cs typeface="Calibri"/>
              </a:rPr>
              <a:t>f</a:t>
            </a:r>
            <a:r>
              <a:rPr sz="1600" spc="-15" dirty="0">
                <a:latin typeface="Calibri"/>
                <a:cs typeface="Calibri"/>
              </a:rPr>
              <a:t>t</a:t>
            </a:r>
            <a:r>
              <a:rPr sz="1600" spc="-5" dirty="0">
                <a:latin typeface="Calibri"/>
                <a:cs typeface="Calibri"/>
              </a:rPr>
              <a:t>er</a:t>
            </a:r>
            <a:r>
              <a:rPr sz="1600" dirty="0">
                <a:latin typeface="Calibri"/>
                <a:cs typeface="Calibri"/>
              </a:rPr>
              <a:t> </a:t>
            </a:r>
            <a:r>
              <a:rPr sz="1600" spc="-5" dirty="0">
                <a:latin typeface="Calibri"/>
                <a:cs typeface="Calibri"/>
              </a:rPr>
              <a:t>t</a:t>
            </a:r>
            <a:r>
              <a:rPr sz="1600" spc="-10" dirty="0">
                <a:latin typeface="Calibri"/>
                <a:cs typeface="Calibri"/>
              </a:rPr>
              <a:t>h</a:t>
            </a:r>
            <a:r>
              <a:rPr sz="1600" spc="-5" dirty="0">
                <a:latin typeface="Calibri"/>
                <a:cs typeface="Calibri"/>
              </a:rPr>
              <a:t>e</a:t>
            </a:r>
            <a:r>
              <a:rPr sz="1600" dirty="0">
                <a:latin typeface="Calibri"/>
                <a:cs typeface="Calibri"/>
              </a:rPr>
              <a:t> </a:t>
            </a:r>
            <a:r>
              <a:rPr sz="1600" spc="-130" dirty="0">
                <a:latin typeface="Calibri"/>
                <a:cs typeface="Calibri"/>
              </a:rPr>
              <a:t>A</a:t>
            </a:r>
            <a:r>
              <a:rPr sz="1600" spc="-15" dirty="0">
                <a:latin typeface="Calibri"/>
                <a:cs typeface="Calibri"/>
              </a:rPr>
              <a:t>T</a:t>
            </a:r>
            <a:r>
              <a:rPr sz="1600" spc="-5" dirty="0">
                <a:latin typeface="Calibri"/>
                <a:cs typeface="Calibri"/>
              </a:rPr>
              <a:t>S</a:t>
            </a:r>
            <a:endParaRPr sz="1600">
              <a:latin typeface="Calibri"/>
              <a:cs typeface="Calibri"/>
            </a:endParaRPr>
          </a:p>
          <a:p>
            <a:pPr marR="5080" algn="r">
              <a:lnSpc>
                <a:spcPct val="100000"/>
              </a:lnSpc>
              <a:spcBef>
                <a:spcPts val="535"/>
              </a:spcBef>
            </a:pPr>
            <a:r>
              <a:rPr sz="2000" spc="-5" dirty="0">
                <a:latin typeface="Sakkal Majalla"/>
                <a:cs typeface="Sakkal Majalla"/>
              </a:rPr>
              <a:t>m</a:t>
            </a:r>
            <a:r>
              <a:rPr sz="2000" dirty="0">
                <a:latin typeface="Sakkal Majalla"/>
                <a:cs typeface="Sakkal Majalla"/>
              </a:rPr>
              <a:t>f </a:t>
            </a:r>
            <a:r>
              <a:rPr sz="2000" spc="-5" dirty="0">
                <a:latin typeface="Sakkal Majalla"/>
                <a:cs typeface="Sakkal Majalla"/>
              </a:rPr>
              <a:t>(</a:t>
            </a:r>
            <a:r>
              <a:rPr sz="2000" spc="-10" dirty="0">
                <a:latin typeface="Sakkal Majalla"/>
                <a:cs typeface="Sakkal Majalla"/>
              </a:rPr>
              <a:t>T</a:t>
            </a:r>
            <a:r>
              <a:rPr sz="2000" dirty="0">
                <a:latin typeface="Sakkal Majalla"/>
                <a:cs typeface="Sakkal Majalla"/>
              </a:rPr>
              <a:t>orque,</a:t>
            </a:r>
            <a:r>
              <a:rPr sz="2000" spc="-25" dirty="0">
                <a:latin typeface="Sakkal Majalla"/>
                <a:cs typeface="Sakkal Majalla"/>
              </a:rPr>
              <a:t> </a:t>
            </a:r>
            <a:r>
              <a:rPr sz="2000" dirty="0">
                <a:latin typeface="Sakkal Majalla"/>
                <a:cs typeface="Sakkal Majalla"/>
              </a:rPr>
              <a:t>n)</a:t>
            </a:r>
            <a:endParaRPr sz="2000">
              <a:latin typeface="Sakkal Majalla"/>
              <a:cs typeface="Sakkal Majalla"/>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spc="-5" dirty="0"/>
              <a:t>Lo</a:t>
            </a:r>
            <a:r>
              <a:rPr spc="5" dirty="0"/>
              <a:t>w</a:t>
            </a:r>
            <a:r>
              <a:rPr spc="-5" dirty="0"/>
              <a:t> </a:t>
            </a:r>
            <a:r>
              <a:rPr spc="5" dirty="0"/>
              <a:t>and</a:t>
            </a:r>
            <a:r>
              <a:rPr spc="-25" dirty="0"/>
              <a:t> </a:t>
            </a:r>
            <a:r>
              <a:rPr spc="-5" dirty="0"/>
              <a:t>hig</a:t>
            </a:r>
            <a:r>
              <a:rPr spc="5" dirty="0"/>
              <a:t>h</a:t>
            </a:r>
            <a:r>
              <a:rPr spc="-30" dirty="0"/>
              <a:t> </a:t>
            </a:r>
            <a:r>
              <a:rPr dirty="0"/>
              <a:t>temperat</a:t>
            </a:r>
            <a:r>
              <a:rPr spc="-20" dirty="0"/>
              <a:t>u</a:t>
            </a:r>
            <a:r>
              <a:rPr spc="-15" dirty="0"/>
              <a:t>r</a:t>
            </a:r>
            <a:r>
              <a:rPr dirty="0"/>
              <a:t>e</a:t>
            </a:r>
            <a:r>
              <a:rPr spc="-40" dirty="0"/>
              <a:t> </a:t>
            </a:r>
            <a:r>
              <a:rPr dirty="0"/>
              <a:t>water</a:t>
            </a:r>
            <a:r>
              <a:rPr spc="-30" dirty="0"/>
              <a:t> </a:t>
            </a:r>
            <a:r>
              <a:rPr spc="-5" dirty="0"/>
              <a:t>circ</a:t>
            </a:r>
            <a:r>
              <a:rPr spc="10" dirty="0"/>
              <a:t>u</a:t>
            </a:r>
            <a:r>
              <a:rPr dirty="0"/>
              <a:t>its</a:t>
            </a:r>
          </a:p>
        </p:txBody>
      </p:sp>
      <p:sp>
        <p:nvSpPr>
          <p:cNvPr id="3" name="object 3"/>
          <p:cNvSpPr/>
          <p:nvPr/>
        </p:nvSpPr>
        <p:spPr>
          <a:xfrm>
            <a:off x="0" y="714755"/>
            <a:ext cx="6563868" cy="566623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27960" y="5340096"/>
            <a:ext cx="2792095" cy="707390"/>
          </a:xfrm>
          <a:custGeom>
            <a:avLst/>
            <a:gdLst/>
            <a:ahLst/>
            <a:cxnLst/>
            <a:rect l="l" t="t" r="r" b="b"/>
            <a:pathLst>
              <a:path w="2792095" h="707389">
                <a:moveTo>
                  <a:pt x="0" y="707135"/>
                </a:moveTo>
                <a:lnTo>
                  <a:pt x="2791967" y="707135"/>
                </a:lnTo>
                <a:lnTo>
                  <a:pt x="2791967" y="0"/>
                </a:lnTo>
                <a:lnTo>
                  <a:pt x="0" y="0"/>
                </a:lnTo>
                <a:lnTo>
                  <a:pt x="0" y="707135"/>
                </a:lnTo>
                <a:close/>
              </a:path>
            </a:pathLst>
          </a:custGeom>
          <a:solidFill>
            <a:srgbClr val="FFC000"/>
          </a:solidFill>
        </p:spPr>
        <p:txBody>
          <a:bodyPr wrap="square" lIns="0" tIns="0" rIns="0" bIns="0" rtlCol="0"/>
          <a:lstStyle/>
          <a:p>
            <a:endParaRPr/>
          </a:p>
        </p:txBody>
      </p:sp>
      <p:sp>
        <p:nvSpPr>
          <p:cNvPr id="5" name="object 5"/>
          <p:cNvSpPr txBox="1"/>
          <p:nvPr/>
        </p:nvSpPr>
        <p:spPr>
          <a:xfrm>
            <a:off x="2727960" y="5340096"/>
            <a:ext cx="2792095" cy="707390"/>
          </a:xfrm>
          <a:prstGeom prst="rect">
            <a:avLst/>
          </a:prstGeom>
        </p:spPr>
        <p:txBody>
          <a:bodyPr vert="horz" wrap="square" lIns="0" tIns="0" rIns="0" bIns="0" rtlCol="0">
            <a:spAutoFit/>
          </a:bodyPr>
          <a:lstStyle/>
          <a:p>
            <a:pPr marL="549275">
              <a:lnSpc>
                <a:spcPts val="2290"/>
              </a:lnSpc>
            </a:pPr>
            <a:r>
              <a:rPr sz="2000" b="1" spc="-5" dirty="0">
                <a:latin typeface="Sakkal Majalla"/>
                <a:cs typeface="Sakkal Majalla"/>
              </a:rPr>
              <a:t>Lo</a:t>
            </a:r>
            <a:r>
              <a:rPr sz="2000" b="1" dirty="0">
                <a:latin typeface="Sakkal Majalla"/>
                <a:cs typeface="Sakkal Majalla"/>
              </a:rPr>
              <a:t>w</a:t>
            </a:r>
            <a:r>
              <a:rPr sz="2000" b="1" spc="5" dirty="0">
                <a:latin typeface="Sakkal Majalla"/>
                <a:cs typeface="Sakkal Majalla"/>
              </a:rPr>
              <a:t> </a:t>
            </a:r>
            <a:r>
              <a:rPr sz="2000" b="1" spc="-5" dirty="0">
                <a:latin typeface="Sakkal Majalla"/>
                <a:cs typeface="Sakkal Majalla"/>
              </a:rPr>
              <a:t>temperat</a:t>
            </a:r>
            <a:r>
              <a:rPr sz="2000" b="1" spc="-10" dirty="0">
                <a:latin typeface="Sakkal Majalla"/>
                <a:cs typeface="Sakkal Majalla"/>
              </a:rPr>
              <a:t>u</a:t>
            </a:r>
            <a:r>
              <a:rPr sz="2000" b="1" spc="-5" dirty="0">
                <a:latin typeface="Sakkal Majalla"/>
                <a:cs typeface="Sakkal Majalla"/>
              </a:rPr>
              <a:t>r</a:t>
            </a:r>
            <a:r>
              <a:rPr sz="2000" b="1" dirty="0">
                <a:latin typeface="Sakkal Majalla"/>
                <a:cs typeface="Sakkal Majalla"/>
              </a:rPr>
              <a:t>e</a:t>
            </a:r>
            <a:r>
              <a:rPr sz="2000" b="1" spc="10" dirty="0">
                <a:latin typeface="Sakkal Majalla"/>
                <a:cs typeface="Sakkal Majalla"/>
              </a:rPr>
              <a:t> </a:t>
            </a:r>
            <a:r>
              <a:rPr sz="2000" b="1" spc="-5" dirty="0">
                <a:latin typeface="Sakkal Majalla"/>
                <a:cs typeface="Sakkal Majalla"/>
              </a:rPr>
              <a:t>circ</a:t>
            </a:r>
            <a:r>
              <a:rPr sz="2000" b="1" spc="-10" dirty="0">
                <a:latin typeface="Sakkal Majalla"/>
                <a:cs typeface="Sakkal Majalla"/>
              </a:rPr>
              <a:t>u</a:t>
            </a:r>
            <a:r>
              <a:rPr sz="2000" b="1" spc="-5" dirty="0">
                <a:latin typeface="Sakkal Majalla"/>
                <a:cs typeface="Sakkal Majalla"/>
              </a:rPr>
              <a:t>it</a:t>
            </a:r>
            <a:endParaRPr sz="2000">
              <a:latin typeface="Sakkal Majalla"/>
              <a:cs typeface="Sakkal Majalla"/>
            </a:endParaRPr>
          </a:p>
          <a:p>
            <a:pPr marL="549275">
              <a:lnSpc>
                <a:spcPct val="100000"/>
              </a:lnSpc>
            </a:pPr>
            <a:r>
              <a:rPr sz="2000" b="1" spc="-5" dirty="0">
                <a:latin typeface="Sakkal Majalla"/>
                <a:cs typeface="Sakkal Majalla"/>
              </a:rPr>
              <a:t>H</a:t>
            </a:r>
            <a:r>
              <a:rPr sz="2000" b="1" spc="-15" dirty="0">
                <a:latin typeface="Sakkal Majalla"/>
                <a:cs typeface="Sakkal Majalla"/>
              </a:rPr>
              <a:t>i</a:t>
            </a:r>
            <a:r>
              <a:rPr sz="2000" b="1" spc="-5" dirty="0">
                <a:latin typeface="Sakkal Majalla"/>
                <a:cs typeface="Sakkal Majalla"/>
              </a:rPr>
              <a:t>g</a:t>
            </a:r>
            <a:r>
              <a:rPr sz="2000" b="1" dirty="0">
                <a:latin typeface="Sakkal Majalla"/>
                <a:cs typeface="Sakkal Majalla"/>
              </a:rPr>
              <a:t>h</a:t>
            </a:r>
            <a:r>
              <a:rPr sz="2000" b="1" spc="5" dirty="0">
                <a:latin typeface="Sakkal Majalla"/>
                <a:cs typeface="Sakkal Majalla"/>
              </a:rPr>
              <a:t> </a:t>
            </a:r>
            <a:r>
              <a:rPr sz="2000" b="1" spc="-5" dirty="0">
                <a:latin typeface="Sakkal Majalla"/>
                <a:cs typeface="Sakkal Majalla"/>
              </a:rPr>
              <a:t>tempe</a:t>
            </a:r>
            <a:r>
              <a:rPr sz="2000" b="1" spc="-10" dirty="0">
                <a:latin typeface="Sakkal Majalla"/>
                <a:cs typeface="Sakkal Majalla"/>
              </a:rPr>
              <a:t>r</a:t>
            </a:r>
            <a:r>
              <a:rPr sz="2000" b="1" dirty="0">
                <a:latin typeface="Sakkal Majalla"/>
                <a:cs typeface="Sakkal Majalla"/>
              </a:rPr>
              <a:t>atu</a:t>
            </a:r>
            <a:r>
              <a:rPr sz="2000" b="1" spc="-15" dirty="0">
                <a:latin typeface="Sakkal Majalla"/>
                <a:cs typeface="Sakkal Majalla"/>
              </a:rPr>
              <a:t>r</a:t>
            </a:r>
            <a:r>
              <a:rPr sz="2000" b="1" dirty="0">
                <a:latin typeface="Sakkal Majalla"/>
                <a:cs typeface="Sakkal Majalla"/>
              </a:rPr>
              <a:t>e </a:t>
            </a:r>
            <a:r>
              <a:rPr sz="2000" b="1" spc="5" dirty="0">
                <a:latin typeface="Sakkal Majalla"/>
                <a:cs typeface="Sakkal Majalla"/>
              </a:rPr>
              <a:t>c</a:t>
            </a:r>
            <a:r>
              <a:rPr sz="2000" b="1" spc="-5" dirty="0">
                <a:latin typeface="Sakkal Majalla"/>
                <a:cs typeface="Sakkal Majalla"/>
              </a:rPr>
              <a:t>i</a:t>
            </a:r>
            <a:r>
              <a:rPr sz="2000" b="1" spc="-15" dirty="0">
                <a:latin typeface="Sakkal Majalla"/>
                <a:cs typeface="Sakkal Majalla"/>
              </a:rPr>
              <a:t>r</a:t>
            </a:r>
            <a:r>
              <a:rPr sz="2000" b="1" spc="-5" dirty="0">
                <a:latin typeface="Sakkal Majalla"/>
                <a:cs typeface="Sakkal Majalla"/>
              </a:rPr>
              <a:t>cuit</a:t>
            </a:r>
            <a:endParaRPr sz="2000">
              <a:latin typeface="Sakkal Majalla"/>
              <a:cs typeface="Sakkal Majalla"/>
            </a:endParaRPr>
          </a:p>
        </p:txBody>
      </p:sp>
      <p:sp>
        <p:nvSpPr>
          <p:cNvPr id="6" name="object 6"/>
          <p:cNvSpPr/>
          <p:nvPr/>
        </p:nvSpPr>
        <p:spPr>
          <a:xfrm>
            <a:off x="2871977" y="5555741"/>
            <a:ext cx="288290" cy="0"/>
          </a:xfrm>
          <a:custGeom>
            <a:avLst/>
            <a:gdLst/>
            <a:ahLst/>
            <a:cxnLst/>
            <a:rect l="l" t="t" r="r" b="b"/>
            <a:pathLst>
              <a:path w="288289">
                <a:moveTo>
                  <a:pt x="0" y="0"/>
                </a:moveTo>
                <a:lnTo>
                  <a:pt x="288036" y="0"/>
                </a:lnTo>
              </a:path>
            </a:pathLst>
          </a:custGeom>
          <a:ln w="28956">
            <a:solidFill>
              <a:srgbClr val="69D7FF"/>
            </a:solidFill>
          </a:ln>
        </p:spPr>
        <p:txBody>
          <a:bodyPr wrap="square" lIns="0" tIns="0" rIns="0" bIns="0" rtlCol="0"/>
          <a:lstStyle/>
          <a:p>
            <a:endParaRPr/>
          </a:p>
        </p:txBody>
      </p:sp>
      <p:sp>
        <p:nvSpPr>
          <p:cNvPr id="7" name="object 7"/>
          <p:cNvSpPr/>
          <p:nvPr/>
        </p:nvSpPr>
        <p:spPr>
          <a:xfrm>
            <a:off x="2871977" y="5843778"/>
            <a:ext cx="288290" cy="0"/>
          </a:xfrm>
          <a:custGeom>
            <a:avLst/>
            <a:gdLst/>
            <a:ahLst/>
            <a:cxnLst/>
            <a:rect l="l" t="t" r="r" b="b"/>
            <a:pathLst>
              <a:path w="288289">
                <a:moveTo>
                  <a:pt x="0" y="0"/>
                </a:moveTo>
                <a:lnTo>
                  <a:pt x="288036" y="0"/>
                </a:lnTo>
              </a:path>
            </a:pathLst>
          </a:custGeom>
          <a:ln w="28956">
            <a:solidFill>
              <a:srgbClr val="C00000"/>
            </a:solidFill>
          </a:ln>
        </p:spPr>
        <p:txBody>
          <a:bodyPr wrap="square" lIns="0" tIns="0" rIns="0" bIns="0" rtlCol="0"/>
          <a:lstStyle/>
          <a:p>
            <a:endParaRPr/>
          </a:p>
        </p:txBody>
      </p:sp>
      <p:sp>
        <p:nvSpPr>
          <p:cNvPr id="8" name="object 8"/>
          <p:cNvSpPr txBox="1"/>
          <p:nvPr/>
        </p:nvSpPr>
        <p:spPr>
          <a:xfrm>
            <a:off x="6761226" y="1326515"/>
            <a:ext cx="2694940" cy="3590925"/>
          </a:xfrm>
          <a:prstGeom prst="rect">
            <a:avLst/>
          </a:prstGeom>
        </p:spPr>
        <p:txBody>
          <a:bodyPr vert="horz" wrap="square" lIns="0" tIns="0" rIns="0" bIns="0" rtlCol="0">
            <a:spAutoFit/>
          </a:bodyPr>
          <a:lstStyle/>
          <a:p>
            <a:pPr marL="12700">
              <a:lnSpc>
                <a:spcPct val="100000"/>
              </a:lnSpc>
            </a:pPr>
            <a:r>
              <a:rPr sz="1800" b="1" u="heavy" spc="-5" dirty="0">
                <a:latin typeface="Calibri"/>
                <a:cs typeface="Calibri"/>
              </a:rPr>
              <a:t>Mo</a:t>
            </a:r>
            <a:r>
              <a:rPr sz="1800" b="1" u="heavy" dirty="0">
                <a:latin typeface="Calibri"/>
                <a:cs typeface="Calibri"/>
              </a:rPr>
              <a:t>de</a:t>
            </a:r>
            <a:r>
              <a:rPr sz="1800" b="1" u="heavy" spc="-5" dirty="0">
                <a:latin typeface="Calibri"/>
                <a:cs typeface="Calibri"/>
              </a:rPr>
              <a:t>l</a:t>
            </a:r>
            <a:r>
              <a:rPr sz="1800" b="1" u="heavy" spc="-15" dirty="0">
                <a:latin typeface="Calibri"/>
                <a:cs typeface="Calibri"/>
              </a:rPr>
              <a:t>s</a:t>
            </a:r>
            <a:r>
              <a:rPr sz="1800" b="1" u="heavy" spc="-5" dirty="0">
                <a:latin typeface="Calibri"/>
                <a:cs typeface="Calibri"/>
              </a:rPr>
              <a:t>:</a:t>
            </a:r>
            <a:endParaRPr sz="1800">
              <a:latin typeface="Calibri"/>
              <a:cs typeface="Calibri"/>
            </a:endParaRPr>
          </a:p>
          <a:p>
            <a:pPr>
              <a:lnSpc>
                <a:spcPct val="100000"/>
              </a:lnSpc>
              <a:spcBef>
                <a:spcPts val="32"/>
              </a:spcBef>
            </a:pPr>
            <a:endParaRPr sz="1850">
              <a:latin typeface="Times New Roman"/>
              <a:cs typeface="Times New Roman"/>
            </a:endParaRPr>
          </a:p>
          <a:p>
            <a:pPr marL="12700" marR="254635">
              <a:lnSpc>
                <a:spcPct val="100000"/>
              </a:lnSpc>
              <a:buChar char="-"/>
              <a:tabLst>
                <a:tab pos="134620" algn="l"/>
              </a:tabLst>
            </a:pPr>
            <a:r>
              <a:rPr sz="1800" spc="-35" dirty="0">
                <a:latin typeface="Calibri"/>
                <a:cs typeface="Calibri"/>
              </a:rPr>
              <a:t>W</a:t>
            </a:r>
            <a:r>
              <a:rPr sz="1800" spc="-10" dirty="0">
                <a:latin typeface="Calibri"/>
                <a:cs typeface="Calibri"/>
              </a:rPr>
              <a:t>C</a:t>
            </a:r>
            <a:r>
              <a:rPr sz="1800" spc="-15" dirty="0">
                <a:latin typeface="Calibri"/>
                <a:cs typeface="Calibri"/>
              </a:rPr>
              <a:t>A</a:t>
            </a:r>
            <a:r>
              <a:rPr sz="1800" dirty="0">
                <a:latin typeface="Calibri"/>
                <a:cs typeface="Calibri"/>
              </a:rPr>
              <a:t>C</a:t>
            </a:r>
            <a:r>
              <a:rPr sz="1800" spc="10" dirty="0">
                <a:latin typeface="Calibri"/>
                <a:cs typeface="Calibri"/>
              </a:rPr>
              <a:t> </a:t>
            </a:r>
            <a:r>
              <a:rPr sz="1800" spc="-10" dirty="0">
                <a:latin typeface="Calibri"/>
                <a:cs typeface="Calibri"/>
              </a:rPr>
              <a:t>(</a:t>
            </a:r>
            <a:r>
              <a:rPr sz="1800" spc="-5" dirty="0">
                <a:latin typeface="Calibri"/>
                <a:cs typeface="Calibri"/>
              </a:rPr>
              <a:t>h</a:t>
            </a:r>
            <a:r>
              <a:rPr sz="1800" spc="5" dirty="0">
                <a:latin typeface="Calibri"/>
                <a:cs typeface="Calibri"/>
              </a:rPr>
              <a:t>e</a:t>
            </a:r>
            <a:r>
              <a:rPr sz="1800" spc="-15" dirty="0">
                <a:latin typeface="Calibri"/>
                <a:cs typeface="Calibri"/>
              </a:rPr>
              <a:t>a</a:t>
            </a:r>
            <a:r>
              <a:rPr sz="1800" dirty="0">
                <a:latin typeface="Calibri"/>
                <a:cs typeface="Calibri"/>
              </a:rPr>
              <a:t>t</a:t>
            </a:r>
            <a:r>
              <a:rPr sz="1800" spc="10" dirty="0">
                <a:latin typeface="Calibri"/>
                <a:cs typeface="Calibri"/>
              </a:rPr>
              <a:t> </a:t>
            </a:r>
            <a:r>
              <a:rPr sz="1800" spc="-5" dirty="0">
                <a:latin typeface="Calibri"/>
                <a:cs typeface="Calibri"/>
              </a:rPr>
              <a:t>t</a:t>
            </a:r>
            <a:r>
              <a:rPr sz="1800" spc="-50" dirty="0">
                <a:latin typeface="Calibri"/>
                <a:cs typeface="Calibri"/>
              </a:rPr>
              <a:t>r</a:t>
            </a:r>
            <a:r>
              <a:rPr sz="1800" dirty="0">
                <a:latin typeface="Calibri"/>
                <a:cs typeface="Calibri"/>
              </a:rPr>
              <a:t>ans</a:t>
            </a:r>
            <a:r>
              <a:rPr sz="1800" spc="-50" dirty="0">
                <a:latin typeface="Calibri"/>
                <a:cs typeface="Calibri"/>
              </a:rPr>
              <a:t>f</a:t>
            </a:r>
            <a:r>
              <a:rPr sz="1800" spc="-5" dirty="0">
                <a:latin typeface="Calibri"/>
                <a:cs typeface="Calibri"/>
              </a:rPr>
              <a:t>er </a:t>
            </a:r>
            <a:r>
              <a:rPr sz="1800" dirty="0">
                <a:latin typeface="Calibri"/>
                <a:cs typeface="Calibri"/>
              </a:rPr>
              <a:t>and </a:t>
            </a:r>
            <a:r>
              <a:rPr sz="1800" spc="-5" dirty="0">
                <a:latin typeface="Calibri"/>
                <a:cs typeface="Calibri"/>
              </a:rPr>
              <a:t>p</a:t>
            </a:r>
            <a:r>
              <a:rPr sz="1800" spc="-25" dirty="0">
                <a:latin typeface="Calibri"/>
                <a:cs typeface="Calibri"/>
              </a:rPr>
              <a:t>r</a:t>
            </a:r>
            <a:r>
              <a:rPr sz="1800" spc="-5" dirty="0">
                <a:latin typeface="Calibri"/>
                <a:cs typeface="Calibri"/>
              </a:rPr>
              <a:t>e</a:t>
            </a:r>
            <a:r>
              <a:rPr sz="1800" dirty="0">
                <a:latin typeface="Calibri"/>
                <a:cs typeface="Calibri"/>
              </a:rPr>
              <a:t>s</a:t>
            </a:r>
            <a:r>
              <a:rPr sz="1800" spc="-5" dirty="0">
                <a:latin typeface="Calibri"/>
                <a:cs typeface="Calibri"/>
              </a:rPr>
              <a:t>s</a:t>
            </a:r>
            <a:r>
              <a:rPr sz="1800" dirty="0">
                <a:latin typeface="Calibri"/>
                <a:cs typeface="Calibri"/>
              </a:rPr>
              <a:t>u</a:t>
            </a:r>
            <a:r>
              <a:rPr sz="1800" spc="-35" dirty="0">
                <a:latin typeface="Calibri"/>
                <a:cs typeface="Calibri"/>
              </a:rPr>
              <a:t>r</a:t>
            </a:r>
            <a:r>
              <a:rPr sz="1800" spc="-5" dirty="0">
                <a:latin typeface="Calibri"/>
                <a:cs typeface="Calibri"/>
              </a:rPr>
              <a:t>e</a:t>
            </a:r>
            <a:r>
              <a:rPr sz="1800" spc="10" dirty="0">
                <a:latin typeface="Calibri"/>
                <a:cs typeface="Calibri"/>
              </a:rPr>
              <a:t> </a:t>
            </a:r>
            <a:r>
              <a:rPr sz="1800" spc="-5" dirty="0">
                <a:latin typeface="Calibri"/>
                <a:cs typeface="Calibri"/>
              </a:rPr>
              <a:t>d</a:t>
            </a:r>
            <a:r>
              <a:rPr sz="1800" spc="-25" dirty="0">
                <a:latin typeface="Calibri"/>
                <a:cs typeface="Calibri"/>
              </a:rPr>
              <a:t>r</a:t>
            </a:r>
            <a:r>
              <a:rPr sz="1800" spc="-5" dirty="0">
                <a:latin typeface="Calibri"/>
                <a:cs typeface="Calibri"/>
              </a:rPr>
              <a:t>o</a:t>
            </a:r>
            <a:r>
              <a:rPr sz="1800" dirty="0">
                <a:latin typeface="Calibri"/>
                <a:cs typeface="Calibri"/>
              </a:rPr>
              <a:t>p)</a:t>
            </a:r>
            <a:endParaRPr sz="1800">
              <a:latin typeface="Calibri"/>
              <a:cs typeface="Calibri"/>
            </a:endParaRPr>
          </a:p>
          <a:p>
            <a:pPr>
              <a:lnSpc>
                <a:spcPct val="100000"/>
              </a:lnSpc>
              <a:spcBef>
                <a:spcPts val="34"/>
              </a:spcBef>
              <a:buFont typeface="Calibri"/>
              <a:buChar char="-"/>
            </a:pPr>
            <a:endParaRPr sz="1850">
              <a:latin typeface="Times New Roman"/>
              <a:cs typeface="Times New Roman"/>
            </a:endParaRPr>
          </a:p>
          <a:p>
            <a:pPr marL="12700" marR="76200">
              <a:lnSpc>
                <a:spcPct val="100000"/>
              </a:lnSpc>
              <a:buChar char="-"/>
              <a:tabLst>
                <a:tab pos="134620" algn="l"/>
              </a:tabLst>
            </a:pPr>
            <a:r>
              <a:rPr sz="1800" spc="-5" dirty="0">
                <a:latin typeface="Calibri"/>
                <a:cs typeface="Calibri"/>
              </a:rPr>
              <a:t>T</a:t>
            </a:r>
            <a:r>
              <a:rPr sz="1800" spc="-30" dirty="0">
                <a:latin typeface="Calibri"/>
                <a:cs typeface="Calibri"/>
              </a:rPr>
              <a:t>E</a:t>
            </a:r>
            <a:r>
              <a:rPr sz="1800" spc="-5" dirty="0">
                <a:latin typeface="Calibri"/>
                <a:cs typeface="Calibri"/>
              </a:rPr>
              <a:t>G</a:t>
            </a:r>
            <a:r>
              <a:rPr sz="1800" dirty="0">
                <a:latin typeface="Calibri"/>
                <a:cs typeface="Calibri"/>
              </a:rPr>
              <a:t> </a:t>
            </a:r>
            <a:r>
              <a:rPr sz="1800" spc="-5" dirty="0">
                <a:latin typeface="Calibri"/>
                <a:cs typeface="Calibri"/>
              </a:rPr>
              <a:t>(</a:t>
            </a:r>
            <a:r>
              <a:rPr sz="1800" spc="-10" dirty="0">
                <a:latin typeface="Calibri"/>
                <a:cs typeface="Calibri"/>
              </a:rPr>
              <a:t>H</a:t>
            </a:r>
            <a:r>
              <a:rPr sz="1800" spc="-5" dirty="0">
                <a:latin typeface="Calibri"/>
                <a:cs typeface="Calibri"/>
              </a:rPr>
              <a:t>e</a:t>
            </a:r>
            <a:r>
              <a:rPr sz="1800" spc="-15" dirty="0">
                <a:latin typeface="Calibri"/>
                <a:cs typeface="Calibri"/>
              </a:rPr>
              <a:t>a</a:t>
            </a:r>
            <a:r>
              <a:rPr sz="1800" dirty="0">
                <a:latin typeface="Calibri"/>
                <a:cs typeface="Calibri"/>
              </a:rPr>
              <a:t>t</a:t>
            </a:r>
            <a:r>
              <a:rPr sz="1800" spc="20" dirty="0">
                <a:latin typeface="Calibri"/>
                <a:cs typeface="Calibri"/>
              </a:rPr>
              <a:t> </a:t>
            </a:r>
            <a:r>
              <a:rPr sz="1800" spc="-5" dirty="0">
                <a:latin typeface="Calibri"/>
                <a:cs typeface="Calibri"/>
              </a:rPr>
              <a:t>t</a:t>
            </a:r>
            <a:r>
              <a:rPr sz="1800" spc="-50" dirty="0">
                <a:latin typeface="Calibri"/>
                <a:cs typeface="Calibri"/>
              </a:rPr>
              <a:t>r</a:t>
            </a:r>
            <a:r>
              <a:rPr sz="1800" dirty="0">
                <a:latin typeface="Calibri"/>
                <a:cs typeface="Calibri"/>
              </a:rPr>
              <a:t>ans</a:t>
            </a:r>
            <a:r>
              <a:rPr sz="1800" spc="-50" dirty="0">
                <a:latin typeface="Calibri"/>
                <a:cs typeface="Calibri"/>
              </a:rPr>
              <a:t>f</a:t>
            </a:r>
            <a:r>
              <a:rPr sz="1800" spc="-5" dirty="0">
                <a:latin typeface="Calibri"/>
                <a:cs typeface="Calibri"/>
              </a:rPr>
              <a:t>e</a:t>
            </a:r>
            <a:r>
              <a:rPr sz="1800" spc="-165" dirty="0">
                <a:latin typeface="Calibri"/>
                <a:cs typeface="Calibri"/>
              </a:rPr>
              <a:t>r</a:t>
            </a:r>
            <a:r>
              <a:rPr sz="1800" spc="-5" dirty="0">
                <a:latin typeface="Calibri"/>
                <a:cs typeface="Calibri"/>
              </a:rPr>
              <a:t>, elec</a:t>
            </a:r>
            <a:r>
              <a:rPr sz="1800" spc="-15" dirty="0">
                <a:latin typeface="Calibri"/>
                <a:cs typeface="Calibri"/>
              </a:rPr>
              <a:t>t</a:t>
            </a:r>
            <a:r>
              <a:rPr sz="1800" dirty="0">
                <a:latin typeface="Calibri"/>
                <a:cs typeface="Calibri"/>
              </a:rPr>
              <a:t>r</a:t>
            </a:r>
            <a:r>
              <a:rPr sz="1800" spc="-10" dirty="0">
                <a:latin typeface="Calibri"/>
                <a:cs typeface="Calibri"/>
              </a:rPr>
              <a:t>i</a:t>
            </a:r>
            <a:r>
              <a:rPr sz="1800" spc="-5" dirty="0">
                <a:latin typeface="Calibri"/>
                <a:cs typeface="Calibri"/>
              </a:rPr>
              <a:t>c p</a:t>
            </a:r>
            <a:r>
              <a:rPr sz="1800" spc="-25" dirty="0">
                <a:latin typeface="Calibri"/>
                <a:cs typeface="Calibri"/>
              </a:rPr>
              <a:t>r</a:t>
            </a:r>
            <a:r>
              <a:rPr sz="1800" spc="-5" dirty="0">
                <a:latin typeface="Calibri"/>
                <a:cs typeface="Calibri"/>
              </a:rPr>
              <a:t>oduct</a:t>
            </a:r>
            <a:r>
              <a:rPr sz="1800" spc="-10" dirty="0">
                <a:latin typeface="Calibri"/>
                <a:cs typeface="Calibri"/>
              </a:rPr>
              <a:t>i</a:t>
            </a:r>
            <a:r>
              <a:rPr sz="1800" spc="-5" dirty="0">
                <a:latin typeface="Calibri"/>
                <a:cs typeface="Calibri"/>
              </a:rPr>
              <a:t>o</a:t>
            </a:r>
            <a:r>
              <a:rPr sz="1800" dirty="0">
                <a:latin typeface="Calibri"/>
                <a:cs typeface="Calibri"/>
              </a:rPr>
              <a:t>n</a:t>
            </a:r>
            <a:r>
              <a:rPr sz="1800" spc="-5" dirty="0">
                <a:latin typeface="Calibri"/>
                <a:cs typeface="Calibri"/>
              </a:rPr>
              <a:t>,</a:t>
            </a:r>
            <a:r>
              <a:rPr sz="1800" spc="20" dirty="0">
                <a:latin typeface="Calibri"/>
                <a:cs typeface="Calibri"/>
              </a:rPr>
              <a:t> </a:t>
            </a:r>
            <a:r>
              <a:rPr sz="1800" spc="-5" dirty="0">
                <a:latin typeface="Calibri"/>
                <a:cs typeface="Calibri"/>
              </a:rPr>
              <a:t>p</a:t>
            </a:r>
            <a:r>
              <a:rPr sz="1800" spc="-25" dirty="0">
                <a:latin typeface="Calibri"/>
                <a:cs typeface="Calibri"/>
              </a:rPr>
              <a:t>r</a:t>
            </a:r>
            <a:r>
              <a:rPr sz="1800" spc="-5" dirty="0">
                <a:latin typeface="Calibri"/>
                <a:cs typeface="Calibri"/>
              </a:rPr>
              <a:t>e</a:t>
            </a:r>
            <a:r>
              <a:rPr sz="1800" dirty="0">
                <a:latin typeface="Calibri"/>
                <a:cs typeface="Calibri"/>
              </a:rPr>
              <a:t>s</a:t>
            </a:r>
            <a:r>
              <a:rPr sz="1800" spc="-5" dirty="0">
                <a:latin typeface="Calibri"/>
                <a:cs typeface="Calibri"/>
              </a:rPr>
              <a:t>s</a:t>
            </a:r>
            <a:r>
              <a:rPr sz="1800" dirty="0">
                <a:latin typeface="Calibri"/>
                <a:cs typeface="Calibri"/>
              </a:rPr>
              <a:t>u</a:t>
            </a:r>
            <a:r>
              <a:rPr sz="1800" spc="-35" dirty="0">
                <a:latin typeface="Calibri"/>
                <a:cs typeface="Calibri"/>
              </a:rPr>
              <a:t>r</a:t>
            </a:r>
            <a:r>
              <a:rPr sz="1800" spc="-5" dirty="0">
                <a:latin typeface="Calibri"/>
                <a:cs typeface="Calibri"/>
              </a:rPr>
              <a:t>e</a:t>
            </a:r>
            <a:r>
              <a:rPr sz="1800" spc="10" dirty="0">
                <a:latin typeface="Calibri"/>
                <a:cs typeface="Calibri"/>
              </a:rPr>
              <a:t> </a:t>
            </a:r>
            <a:r>
              <a:rPr sz="1800" spc="-5" dirty="0">
                <a:latin typeface="Calibri"/>
                <a:cs typeface="Calibri"/>
              </a:rPr>
              <a:t>d</a:t>
            </a:r>
            <a:r>
              <a:rPr sz="1800" spc="-25" dirty="0">
                <a:latin typeface="Calibri"/>
                <a:cs typeface="Calibri"/>
              </a:rPr>
              <a:t>r</a:t>
            </a:r>
            <a:r>
              <a:rPr sz="1800" spc="-5" dirty="0">
                <a:latin typeface="Calibri"/>
                <a:cs typeface="Calibri"/>
              </a:rPr>
              <a:t>o</a:t>
            </a:r>
            <a:r>
              <a:rPr sz="1800" dirty="0">
                <a:latin typeface="Calibri"/>
                <a:cs typeface="Calibri"/>
              </a:rPr>
              <a:t>p)</a:t>
            </a:r>
            <a:endParaRPr sz="1800">
              <a:latin typeface="Calibri"/>
              <a:cs typeface="Calibri"/>
            </a:endParaRPr>
          </a:p>
          <a:p>
            <a:pPr>
              <a:lnSpc>
                <a:spcPct val="100000"/>
              </a:lnSpc>
              <a:spcBef>
                <a:spcPts val="32"/>
              </a:spcBef>
              <a:buFont typeface="Calibri"/>
              <a:buChar char="-"/>
            </a:pPr>
            <a:endParaRPr sz="1850">
              <a:latin typeface="Times New Roman"/>
              <a:cs typeface="Times New Roman"/>
            </a:endParaRPr>
          </a:p>
          <a:p>
            <a:pPr marL="134620" indent="-121920">
              <a:lnSpc>
                <a:spcPct val="100000"/>
              </a:lnSpc>
              <a:buChar char="-"/>
              <a:tabLst>
                <a:tab pos="134620" algn="l"/>
              </a:tabLst>
            </a:pPr>
            <a:r>
              <a:rPr sz="1800" spc="-5" dirty="0">
                <a:latin typeface="Calibri"/>
                <a:cs typeface="Calibri"/>
              </a:rPr>
              <a:t>KER (</a:t>
            </a:r>
            <a:r>
              <a:rPr sz="1800" spc="-10" dirty="0">
                <a:latin typeface="Calibri"/>
                <a:cs typeface="Calibri"/>
              </a:rPr>
              <a:t>E</a:t>
            </a:r>
            <a:r>
              <a:rPr sz="1800" spc="-5" dirty="0">
                <a:latin typeface="Calibri"/>
                <a:cs typeface="Calibri"/>
              </a:rPr>
              <a:t>lect</a:t>
            </a:r>
            <a:r>
              <a:rPr sz="1800" spc="-15" dirty="0">
                <a:latin typeface="Calibri"/>
                <a:cs typeface="Calibri"/>
              </a:rPr>
              <a:t>r</a:t>
            </a:r>
            <a:r>
              <a:rPr sz="1800" spc="-5" dirty="0">
                <a:latin typeface="Calibri"/>
                <a:cs typeface="Calibri"/>
              </a:rPr>
              <a:t>ic</a:t>
            </a:r>
            <a:r>
              <a:rPr sz="1800" spc="30" dirty="0">
                <a:latin typeface="Calibri"/>
                <a:cs typeface="Calibri"/>
              </a:rPr>
              <a:t> </a:t>
            </a:r>
            <a:r>
              <a:rPr sz="1800" spc="-5" dirty="0">
                <a:latin typeface="Calibri"/>
                <a:cs typeface="Calibri"/>
              </a:rPr>
              <a:t>p</a:t>
            </a:r>
            <a:r>
              <a:rPr sz="1800" spc="-25" dirty="0">
                <a:latin typeface="Calibri"/>
                <a:cs typeface="Calibri"/>
              </a:rPr>
              <a:t>r</a:t>
            </a:r>
            <a:r>
              <a:rPr sz="1800" spc="-5" dirty="0">
                <a:latin typeface="Calibri"/>
                <a:cs typeface="Calibri"/>
              </a:rPr>
              <a:t>oduct</a:t>
            </a:r>
            <a:r>
              <a:rPr sz="1800" spc="-10" dirty="0">
                <a:latin typeface="Calibri"/>
                <a:cs typeface="Calibri"/>
              </a:rPr>
              <a:t>i</a:t>
            </a:r>
            <a:r>
              <a:rPr sz="1800" spc="-5" dirty="0">
                <a:latin typeface="Calibri"/>
                <a:cs typeface="Calibri"/>
              </a:rPr>
              <a:t>o</a:t>
            </a:r>
            <a:r>
              <a:rPr sz="1800" dirty="0">
                <a:latin typeface="Calibri"/>
                <a:cs typeface="Calibri"/>
              </a:rPr>
              <a:t>n</a:t>
            </a:r>
            <a:r>
              <a:rPr sz="1800" spc="-5" dirty="0">
                <a:latin typeface="Calibri"/>
                <a:cs typeface="Calibri"/>
              </a:rPr>
              <a:t>,</a:t>
            </a:r>
            <a:endParaRPr sz="1800">
              <a:latin typeface="Calibri"/>
              <a:cs typeface="Calibri"/>
            </a:endParaRPr>
          </a:p>
          <a:p>
            <a:pPr marL="12700">
              <a:lnSpc>
                <a:spcPct val="100000"/>
              </a:lnSpc>
            </a:pPr>
            <a:r>
              <a:rPr sz="1800" spc="-5" dirty="0">
                <a:latin typeface="Calibri"/>
                <a:cs typeface="Calibri"/>
              </a:rPr>
              <a:t>p</a:t>
            </a:r>
            <a:r>
              <a:rPr sz="1800" spc="-30" dirty="0">
                <a:latin typeface="Calibri"/>
                <a:cs typeface="Calibri"/>
              </a:rPr>
              <a:t>r</a:t>
            </a:r>
            <a:r>
              <a:rPr sz="1800" dirty="0">
                <a:latin typeface="Calibri"/>
                <a:cs typeface="Calibri"/>
              </a:rPr>
              <a:t>es</a:t>
            </a:r>
            <a:r>
              <a:rPr sz="1800" spc="-5" dirty="0">
                <a:latin typeface="Calibri"/>
                <a:cs typeface="Calibri"/>
              </a:rPr>
              <a:t>su</a:t>
            </a:r>
            <a:r>
              <a:rPr sz="1800" spc="-25" dirty="0">
                <a:latin typeface="Calibri"/>
                <a:cs typeface="Calibri"/>
              </a:rPr>
              <a:t>r</a:t>
            </a:r>
            <a:r>
              <a:rPr sz="1800" dirty="0">
                <a:latin typeface="Calibri"/>
                <a:cs typeface="Calibri"/>
              </a:rPr>
              <a:t>e</a:t>
            </a:r>
            <a:r>
              <a:rPr sz="1800" spc="5" dirty="0">
                <a:latin typeface="Calibri"/>
                <a:cs typeface="Calibri"/>
              </a:rPr>
              <a:t> </a:t>
            </a:r>
            <a:r>
              <a:rPr sz="1800" spc="-5" dirty="0">
                <a:latin typeface="Calibri"/>
                <a:cs typeface="Calibri"/>
              </a:rPr>
              <a:t>d</a:t>
            </a:r>
            <a:r>
              <a:rPr sz="1800" spc="-30" dirty="0">
                <a:latin typeface="Calibri"/>
                <a:cs typeface="Calibri"/>
              </a:rPr>
              <a:t>r</a:t>
            </a:r>
            <a:r>
              <a:rPr sz="1800" spc="-5" dirty="0">
                <a:latin typeface="Calibri"/>
                <a:cs typeface="Calibri"/>
              </a:rPr>
              <a:t>op</a:t>
            </a:r>
            <a:r>
              <a:rPr sz="1800" dirty="0">
                <a:latin typeface="Calibri"/>
                <a:cs typeface="Calibri"/>
              </a:rPr>
              <a:t>)</a:t>
            </a:r>
            <a:endParaRPr sz="1800">
              <a:latin typeface="Calibri"/>
              <a:cs typeface="Calibri"/>
            </a:endParaRPr>
          </a:p>
          <a:p>
            <a:pPr>
              <a:lnSpc>
                <a:spcPct val="100000"/>
              </a:lnSpc>
              <a:spcBef>
                <a:spcPts val="35"/>
              </a:spcBef>
            </a:pPr>
            <a:endParaRPr sz="1850">
              <a:latin typeface="Times New Roman"/>
              <a:cs typeface="Times New Roman"/>
            </a:endParaRPr>
          </a:p>
          <a:p>
            <a:pPr marL="12700" marR="5080">
              <a:lnSpc>
                <a:spcPct val="100000"/>
              </a:lnSpc>
              <a:buChar char="-"/>
              <a:tabLst>
                <a:tab pos="134620" algn="l"/>
              </a:tabLst>
            </a:pPr>
            <a:r>
              <a:rPr sz="1800" spc="-135" dirty="0">
                <a:latin typeface="Calibri"/>
                <a:cs typeface="Calibri"/>
              </a:rPr>
              <a:t>L</a:t>
            </a:r>
            <a:r>
              <a:rPr sz="1800" spc="-5" dirty="0">
                <a:latin typeface="Calibri"/>
                <a:cs typeface="Calibri"/>
              </a:rPr>
              <a:t>T</a:t>
            </a:r>
            <a:r>
              <a:rPr sz="1800" dirty="0">
                <a:latin typeface="Calibri"/>
                <a:cs typeface="Calibri"/>
              </a:rPr>
              <a:t>R</a:t>
            </a:r>
            <a:r>
              <a:rPr sz="1800" spc="5" dirty="0">
                <a:latin typeface="Calibri"/>
                <a:cs typeface="Calibri"/>
              </a:rPr>
              <a:t> </a:t>
            </a:r>
            <a:r>
              <a:rPr sz="1800" spc="-5" dirty="0">
                <a:latin typeface="Calibri"/>
                <a:cs typeface="Calibri"/>
              </a:rPr>
              <a:t>(</a:t>
            </a:r>
            <a:r>
              <a:rPr sz="1800" spc="-10" dirty="0">
                <a:latin typeface="Calibri"/>
                <a:cs typeface="Calibri"/>
              </a:rPr>
              <a:t>H</a:t>
            </a:r>
            <a:r>
              <a:rPr sz="1800" spc="-5" dirty="0">
                <a:latin typeface="Calibri"/>
                <a:cs typeface="Calibri"/>
              </a:rPr>
              <a:t>e</a:t>
            </a:r>
            <a:r>
              <a:rPr sz="1800" spc="-15" dirty="0">
                <a:latin typeface="Calibri"/>
                <a:cs typeface="Calibri"/>
              </a:rPr>
              <a:t>a</a:t>
            </a:r>
            <a:r>
              <a:rPr sz="1800" dirty="0">
                <a:latin typeface="Calibri"/>
                <a:cs typeface="Calibri"/>
              </a:rPr>
              <a:t>t</a:t>
            </a:r>
            <a:r>
              <a:rPr sz="1800" spc="20" dirty="0">
                <a:latin typeface="Calibri"/>
                <a:cs typeface="Calibri"/>
              </a:rPr>
              <a:t> </a:t>
            </a:r>
            <a:r>
              <a:rPr sz="1800" spc="-5" dirty="0">
                <a:latin typeface="Calibri"/>
                <a:cs typeface="Calibri"/>
              </a:rPr>
              <a:t>t</a:t>
            </a:r>
            <a:r>
              <a:rPr sz="1800" spc="-50" dirty="0">
                <a:latin typeface="Calibri"/>
                <a:cs typeface="Calibri"/>
              </a:rPr>
              <a:t>r</a:t>
            </a:r>
            <a:r>
              <a:rPr sz="1800" dirty="0">
                <a:latin typeface="Calibri"/>
                <a:cs typeface="Calibri"/>
              </a:rPr>
              <a:t>ans</a:t>
            </a:r>
            <a:r>
              <a:rPr sz="1800" spc="-50" dirty="0">
                <a:latin typeface="Calibri"/>
                <a:cs typeface="Calibri"/>
              </a:rPr>
              <a:t>f</a:t>
            </a:r>
            <a:r>
              <a:rPr sz="1800" spc="-5" dirty="0">
                <a:latin typeface="Calibri"/>
                <a:cs typeface="Calibri"/>
              </a:rPr>
              <a:t>e</a:t>
            </a:r>
            <a:r>
              <a:rPr sz="1800" spc="-165" dirty="0">
                <a:latin typeface="Calibri"/>
                <a:cs typeface="Calibri"/>
              </a:rPr>
              <a:t>r</a:t>
            </a:r>
            <a:r>
              <a:rPr sz="1800" spc="-5" dirty="0">
                <a:latin typeface="Calibri"/>
                <a:cs typeface="Calibri"/>
              </a:rPr>
              <a:t>, p</a:t>
            </a:r>
            <a:r>
              <a:rPr sz="1800" spc="-25" dirty="0">
                <a:latin typeface="Calibri"/>
                <a:cs typeface="Calibri"/>
              </a:rPr>
              <a:t>r</a:t>
            </a:r>
            <a:r>
              <a:rPr sz="1800" spc="-5" dirty="0">
                <a:latin typeface="Calibri"/>
                <a:cs typeface="Calibri"/>
              </a:rPr>
              <a:t>e</a:t>
            </a:r>
            <a:r>
              <a:rPr sz="1800" dirty="0">
                <a:latin typeface="Calibri"/>
                <a:cs typeface="Calibri"/>
              </a:rPr>
              <a:t>s</a:t>
            </a:r>
            <a:r>
              <a:rPr sz="1800" spc="-5" dirty="0">
                <a:latin typeface="Calibri"/>
                <a:cs typeface="Calibri"/>
              </a:rPr>
              <a:t>s</a:t>
            </a:r>
            <a:r>
              <a:rPr sz="1800" dirty="0">
                <a:latin typeface="Calibri"/>
                <a:cs typeface="Calibri"/>
              </a:rPr>
              <a:t>u</a:t>
            </a:r>
            <a:r>
              <a:rPr sz="1800" spc="-35" dirty="0">
                <a:latin typeface="Calibri"/>
                <a:cs typeface="Calibri"/>
              </a:rPr>
              <a:t>r</a:t>
            </a:r>
            <a:r>
              <a:rPr sz="1800" spc="-5" dirty="0">
                <a:latin typeface="Calibri"/>
                <a:cs typeface="Calibri"/>
              </a:rPr>
              <a:t>e d</a:t>
            </a:r>
            <a:r>
              <a:rPr sz="1800" spc="-25" dirty="0">
                <a:latin typeface="Calibri"/>
                <a:cs typeface="Calibri"/>
              </a:rPr>
              <a:t>r</a:t>
            </a:r>
            <a:r>
              <a:rPr sz="1800" spc="-5" dirty="0">
                <a:latin typeface="Calibri"/>
                <a:cs typeface="Calibri"/>
              </a:rPr>
              <a:t>o</a:t>
            </a:r>
            <a:r>
              <a:rPr sz="1800" dirty="0">
                <a:latin typeface="Calibri"/>
                <a:cs typeface="Calibri"/>
              </a:rPr>
              <a:t>p)</a:t>
            </a:r>
            <a:endParaRPr sz="1800">
              <a:latin typeface="Calibri"/>
              <a:cs typeface="Calibri"/>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9" name="object 9"/>
          <p:cNvSpPr txBox="1"/>
          <p:nvPr/>
        </p:nvSpPr>
        <p:spPr>
          <a:xfrm>
            <a:off x="6761226" y="5167883"/>
            <a:ext cx="2705100" cy="572770"/>
          </a:xfrm>
          <a:prstGeom prst="rect">
            <a:avLst/>
          </a:prstGeom>
        </p:spPr>
        <p:txBody>
          <a:bodyPr vert="horz" wrap="square" lIns="0" tIns="0" rIns="0" bIns="0" rtlCol="0">
            <a:spAutoFit/>
          </a:bodyPr>
          <a:lstStyle/>
          <a:p>
            <a:pPr marL="12700" marR="5080">
              <a:lnSpc>
                <a:spcPct val="100000"/>
              </a:lnSpc>
            </a:pPr>
            <a:r>
              <a:rPr sz="1800" dirty="0">
                <a:latin typeface="Calibri"/>
                <a:cs typeface="Calibri"/>
              </a:rPr>
              <a:t>- </a:t>
            </a:r>
            <a:r>
              <a:rPr sz="1800" spc="-10" dirty="0">
                <a:latin typeface="Calibri"/>
                <a:cs typeface="Calibri"/>
              </a:rPr>
              <a:t>H</a:t>
            </a:r>
            <a:r>
              <a:rPr sz="1800" spc="-5" dirty="0">
                <a:latin typeface="Calibri"/>
                <a:cs typeface="Calibri"/>
              </a:rPr>
              <a:t>T</a:t>
            </a:r>
            <a:r>
              <a:rPr sz="1800" dirty="0">
                <a:latin typeface="Calibri"/>
                <a:cs typeface="Calibri"/>
              </a:rPr>
              <a:t>R</a:t>
            </a:r>
            <a:r>
              <a:rPr sz="1800" spc="5" dirty="0">
                <a:latin typeface="Calibri"/>
                <a:cs typeface="Calibri"/>
              </a:rPr>
              <a:t> </a:t>
            </a:r>
            <a:r>
              <a:rPr sz="1800" spc="-5" dirty="0">
                <a:latin typeface="Calibri"/>
                <a:cs typeface="Calibri"/>
              </a:rPr>
              <a:t>(</a:t>
            </a:r>
            <a:r>
              <a:rPr sz="1800" spc="-10" dirty="0">
                <a:latin typeface="Calibri"/>
                <a:cs typeface="Calibri"/>
              </a:rPr>
              <a:t>H</a:t>
            </a:r>
            <a:r>
              <a:rPr sz="1800" spc="-5" dirty="0">
                <a:latin typeface="Calibri"/>
                <a:cs typeface="Calibri"/>
              </a:rPr>
              <a:t>e</a:t>
            </a:r>
            <a:r>
              <a:rPr sz="1800" spc="-15" dirty="0">
                <a:latin typeface="Calibri"/>
                <a:cs typeface="Calibri"/>
              </a:rPr>
              <a:t>a</a:t>
            </a:r>
            <a:r>
              <a:rPr sz="1800" dirty="0">
                <a:latin typeface="Calibri"/>
                <a:cs typeface="Calibri"/>
              </a:rPr>
              <a:t>t</a:t>
            </a:r>
            <a:r>
              <a:rPr sz="1800" spc="20" dirty="0">
                <a:latin typeface="Calibri"/>
                <a:cs typeface="Calibri"/>
              </a:rPr>
              <a:t> </a:t>
            </a:r>
            <a:r>
              <a:rPr sz="1800" spc="-5" dirty="0">
                <a:latin typeface="Calibri"/>
                <a:cs typeface="Calibri"/>
              </a:rPr>
              <a:t>t</a:t>
            </a:r>
            <a:r>
              <a:rPr sz="1800" spc="-50" dirty="0">
                <a:latin typeface="Calibri"/>
                <a:cs typeface="Calibri"/>
              </a:rPr>
              <a:t>r</a:t>
            </a:r>
            <a:r>
              <a:rPr sz="1800" dirty="0">
                <a:latin typeface="Calibri"/>
                <a:cs typeface="Calibri"/>
              </a:rPr>
              <a:t>ans</a:t>
            </a:r>
            <a:r>
              <a:rPr sz="1800" spc="-50" dirty="0">
                <a:latin typeface="Calibri"/>
                <a:cs typeface="Calibri"/>
              </a:rPr>
              <a:t>f</a:t>
            </a:r>
            <a:r>
              <a:rPr sz="1800" spc="-5" dirty="0">
                <a:latin typeface="Calibri"/>
                <a:cs typeface="Calibri"/>
              </a:rPr>
              <a:t>e</a:t>
            </a:r>
            <a:r>
              <a:rPr sz="1800" spc="-165" dirty="0">
                <a:latin typeface="Calibri"/>
                <a:cs typeface="Calibri"/>
              </a:rPr>
              <a:t>r</a:t>
            </a:r>
            <a:r>
              <a:rPr sz="1800" spc="-10" dirty="0">
                <a:latin typeface="Calibri"/>
                <a:cs typeface="Calibri"/>
              </a:rPr>
              <a:t>,</a:t>
            </a:r>
            <a:r>
              <a:rPr sz="1800" spc="-5" dirty="0">
                <a:latin typeface="Calibri"/>
                <a:cs typeface="Calibri"/>
              </a:rPr>
              <a:t>p</a:t>
            </a:r>
            <a:r>
              <a:rPr sz="1800" spc="-25" dirty="0">
                <a:latin typeface="Calibri"/>
                <a:cs typeface="Calibri"/>
              </a:rPr>
              <a:t>r</a:t>
            </a:r>
            <a:r>
              <a:rPr sz="1800" spc="-5" dirty="0">
                <a:latin typeface="Calibri"/>
                <a:cs typeface="Calibri"/>
              </a:rPr>
              <a:t>e</a:t>
            </a:r>
            <a:r>
              <a:rPr sz="1800" dirty="0">
                <a:latin typeface="Calibri"/>
                <a:cs typeface="Calibri"/>
              </a:rPr>
              <a:t>s</a:t>
            </a:r>
            <a:r>
              <a:rPr sz="1800" spc="-5" dirty="0">
                <a:latin typeface="Calibri"/>
                <a:cs typeface="Calibri"/>
              </a:rPr>
              <a:t>s</a:t>
            </a:r>
            <a:r>
              <a:rPr sz="1800" dirty="0">
                <a:latin typeface="Calibri"/>
                <a:cs typeface="Calibri"/>
              </a:rPr>
              <a:t>u</a:t>
            </a:r>
            <a:r>
              <a:rPr sz="1800" spc="-35" dirty="0">
                <a:latin typeface="Calibri"/>
                <a:cs typeface="Calibri"/>
              </a:rPr>
              <a:t>r</a:t>
            </a:r>
            <a:r>
              <a:rPr sz="1800" spc="-5" dirty="0">
                <a:latin typeface="Calibri"/>
                <a:cs typeface="Calibri"/>
              </a:rPr>
              <a:t>e d</a:t>
            </a:r>
            <a:r>
              <a:rPr sz="1800" spc="-25" dirty="0">
                <a:latin typeface="Calibri"/>
                <a:cs typeface="Calibri"/>
              </a:rPr>
              <a:t>r</a:t>
            </a:r>
            <a:r>
              <a:rPr sz="1800" spc="-5" dirty="0">
                <a:latin typeface="Calibri"/>
                <a:cs typeface="Calibri"/>
              </a:rPr>
              <a:t>o</a:t>
            </a:r>
            <a:r>
              <a:rPr sz="1800" dirty="0">
                <a:latin typeface="Calibri"/>
                <a:cs typeface="Calibri"/>
              </a:rPr>
              <a:t>p)</a:t>
            </a:r>
            <a:endParaRPr sz="18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Ra</a:t>
            </a:r>
            <a:r>
              <a:rPr spc="5" dirty="0"/>
              <a:t>d</a:t>
            </a:r>
            <a:r>
              <a:rPr dirty="0"/>
              <a:t>iators</a:t>
            </a:r>
            <a:r>
              <a:rPr spc="-45" dirty="0"/>
              <a:t> </a:t>
            </a:r>
            <a:r>
              <a:rPr dirty="0"/>
              <a:t>mo</a:t>
            </a:r>
            <a:r>
              <a:rPr spc="5" dirty="0"/>
              <a:t>d</a:t>
            </a:r>
            <a:r>
              <a:rPr spc="-5" dirty="0"/>
              <a:t>el</a:t>
            </a:r>
          </a:p>
        </p:txBody>
      </p:sp>
      <p:sp>
        <p:nvSpPr>
          <p:cNvPr id="3" name="object 3"/>
          <p:cNvSpPr/>
          <p:nvPr/>
        </p:nvSpPr>
        <p:spPr>
          <a:xfrm>
            <a:off x="434340" y="1754123"/>
            <a:ext cx="3073400" cy="571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6324" y="2790393"/>
            <a:ext cx="4732020" cy="62527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46531" y="3716985"/>
            <a:ext cx="1943100" cy="53853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05455" y="3599688"/>
            <a:ext cx="2590799" cy="571500"/>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536819" y="2743708"/>
            <a:ext cx="3956685" cy="1089025"/>
          </a:xfrm>
          <a:prstGeom prst="rect">
            <a:avLst/>
          </a:prstGeom>
        </p:spPr>
        <p:txBody>
          <a:bodyPr vert="horz" wrap="square" lIns="0" tIns="0" rIns="0" bIns="0" rtlCol="0">
            <a:spAutoFit/>
          </a:bodyPr>
          <a:lstStyle/>
          <a:p>
            <a:pPr marL="12700" marR="5080">
              <a:lnSpc>
                <a:spcPct val="100000"/>
              </a:lnSpc>
            </a:pPr>
            <a:r>
              <a:rPr sz="1400" spc="-15" dirty="0">
                <a:latin typeface="Calibri"/>
                <a:cs typeface="Calibri"/>
              </a:rPr>
              <a:t>E</a:t>
            </a:r>
            <a:r>
              <a:rPr sz="1400" spc="-5" dirty="0">
                <a:latin typeface="Calibri"/>
                <a:cs typeface="Calibri"/>
              </a:rPr>
              <a:t>SD</a:t>
            </a:r>
            <a:r>
              <a:rPr sz="1400" dirty="0">
                <a:latin typeface="Calibri"/>
                <a:cs typeface="Calibri"/>
              </a:rPr>
              <a:t>U</a:t>
            </a:r>
            <a:r>
              <a:rPr sz="1400" spc="-15" dirty="0">
                <a:latin typeface="Calibri"/>
                <a:cs typeface="Calibri"/>
              </a:rPr>
              <a:t> </a:t>
            </a:r>
            <a:r>
              <a:rPr sz="1400" dirty="0">
                <a:latin typeface="Calibri"/>
                <a:cs typeface="Calibri"/>
              </a:rPr>
              <a:t>8</a:t>
            </a:r>
            <a:r>
              <a:rPr sz="1400" spc="-10" dirty="0">
                <a:latin typeface="Calibri"/>
                <a:cs typeface="Calibri"/>
              </a:rPr>
              <a:t>6</a:t>
            </a:r>
            <a:r>
              <a:rPr sz="1400" dirty="0">
                <a:latin typeface="Calibri"/>
                <a:cs typeface="Calibri"/>
              </a:rPr>
              <a:t>0</a:t>
            </a:r>
            <a:r>
              <a:rPr sz="1400" spc="-10" dirty="0">
                <a:latin typeface="Calibri"/>
                <a:cs typeface="Calibri"/>
              </a:rPr>
              <a:t>1</a:t>
            </a:r>
            <a:r>
              <a:rPr sz="1400" dirty="0">
                <a:latin typeface="Calibri"/>
                <a:cs typeface="Calibri"/>
              </a:rPr>
              <a:t>8,</a:t>
            </a:r>
            <a:r>
              <a:rPr sz="1400" spc="10" dirty="0">
                <a:latin typeface="Calibri"/>
                <a:cs typeface="Calibri"/>
              </a:rPr>
              <a:t> </a:t>
            </a:r>
            <a:r>
              <a:rPr sz="1400" spc="-50" dirty="0">
                <a:latin typeface="Calibri"/>
                <a:cs typeface="Calibri"/>
              </a:rPr>
              <a:t>E</a:t>
            </a:r>
            <a:r>
              <a:rPr sz="1400" spc="-10" dirty="0">
                <a:latin typeface="Calibri"/>
                <a:cs typeface="Calibri"/>
              </a:rPr>
              <a:t>f</a:t>
            </a:r>
            <a:r>
              <a:rPr sz="1400" spc="-35" dirty="0">
                <a:latin typeface="Calibri"/>
                <a:cs typeface="Calibri"/>
              </a:rPr>
              <a:t>f</a:t>
            </a:r>
            <a:r>
              <a:rPr sz="1400" dirty="0">
                <a:latin typeface="Calibri"/>
                <a:cs typeface="Calibri"/>
              </a:rPr>
              <a:t>e</a:t>
            </a:r>
            <a:r>
              <a:rPr sz="1400" spc="-10" dirty="0">
                <a:latin typeface="Calibri"/>
                <a:cs typeface="Calibri"/>
              </a:rPr>
              <a:t>c</a:t>
            </a:r>
            <a:r>
              <a:rPr sz="1400" dirty="0">
                <a:latin typeface="Calibri"/>
                <a:cs typeface="Calibri"/>
              </a:rPr>
              <a:t>ti</a:t>
            </a:r>
            <a:r>
              <a:rPr sz="1400" spc="-10" dirty="0">
                <a:latin typeface="Calibri"/>
                <a:cs typeface="Calibri"/>
              </a:rPr>
              <a:t>v</a:t>
            </a:r>
            <a:r>
              <a:rPr sz="1400" dirty="0">
                <a:latin typeface="Calibri"/>
                <a:cs typeface="Calibri"/>
              </a:rPr>
              <a:t>e</a:t>
            </a:r>
            <a:r>
              <a:rPr sz="1400" spc="-10" dirty="0">
                <a:latin typeface="Calibri"/>
                <a:cs typeface="Calibri"/>
              </a:rPr>
              <a:t>n</a:t>
            </a:r>
            <a:r>
              <a:rPr sz="1400" dirty="0">
                <a:latin typeface="Calibri"/>
                <a:cs typeface="Calibri"/>
              </a:rPr>
              <a:t>ess</a:t>
            </a:r>
            <a:r>
              <a:rPr sz="1400" spc="20" dirty="0">
                <a:latin typeface="Calibri"/>
                <a:cs typeface="Calibri"/>
              </a:rPr>
              <a:t> </a:t>
            </a:r>
            <a:r>
              <a:rPr sz="1400" dirty="0">
                <a:latin typeface="Calibri"/>
                <a:cs typeface="Calibri"/>
              </a:rPr>
              <a:t>–</a:t>
            </a:r>
            <a:r>
              <a:rPr sz="1400" spc="-10" dirty="0">
                <a:latin typeface="Calibri"/>
                <a:cs typeface="Calibri"/>
              </a:rPr>
              <a:t> </a:t>
            </a:r>
            <a:r>
              <a:rPr sz="1400" spc="5" dirty="0">
                <a:latin typeface="Calibri"/>
                <a:cs typeface="Calibri"/>
              </a:rPr>
              <a:t>N</a:t>
            </a:r>
            <a:r>
              <a:rPr sz="1400" spc="-5" dirty="0">
                <a:latin typeface="Calibri"/>
                <a:cs typeface="Calibri"/>
              </a:rPr>
              <a:t>T</a:t>
            </a:r>
            <a:r>
              <a:rPr sz="1400" dirty="0">
                <a:latin typeface="Calibri"/>
                <a:cs typeface="Calibri"/>
              </a:rPr>
              <a:t>U</a:t>
            </a:r>
            <a:r>
              <a:rPr sz="1400" spc="-20" dirty="0">
                <a:latin typeface="Calibri"/>
                <a:cs typeface="Calibri"/>
              </a:rPr>
              <a:t> R</a:t>
            </a:r>
            <a:r>
              <a:rPr sz="1400" dirty="0">
                <a:latin typeface="Calibri"/>
                <a:cs typeface="Calibri"/>
              </a:rPr>
              <a:t>el</a:t>
            </a:r>
            <a:r>
              <a:rPr sz="1400" spc="-15" dirty="0">
                <a:latin typeface="Calibri"/>
                <a:cs typeface="Calibri"/>
              </a:rPr>
              <a:t>a</a:t>
            </a:r>
            <a:r>
              <a:rPr sz="1400" dirty="0">
                <a:latin typeface="Calibri"/>
                <a:cs typeface="Calibri"/>
              </a:rPr>
              <a:t>tions</a:t>
            </a:r>
            <a:r>
              <a:rPr sz="1400" spc="-10" dirty="0">
                <a:latin typeface="Calibri"/>
                <a:cs typeface="Calibri"/>
              </a:rPr>
              <a:t>h</a:t>
            </a:r>
            <a:r>
              <a:rPr sz="1400" dirty="0">
                <a:latin typeface="Calibri"/>
                <a:cs typeface="Calibri"/>
              </a:rPr>
              <a:t>i</a:t>
            </a:r>
            <a:r>
              <a:rPr sz="1400" spc="-20" dirty="0">
                <a:latin typeface="Calibri"/>
                <a:cs typeface="Calibri"/>
              </a:rPr>
              <a:t>p</a:t>
            </a:r>
            <a:r>
              <a:rPr sz="1400" dirty="0">
                <a:latin typeface="Calibri"/>
                <a:cs typeface="Calibri"/>
              </a:rPr>
              <a:t>s</a:t>
            </a:r>
            <a:r>
              <a:rPr sz="1400" spc="20" dirty="0">
                <a:latin typeface="Calibri"/>
                <a:cs typeface="Calibri"/>
              </a:rPr>
              <a:t> </a:t>
            </a:r>
            <a:r>
              <a:rPr sz="1400" spc="-20" dirty="0">
                <a:latin typeface="Calibri"/>
                <a:cs typeface="Calibri"/>
              </a:rPr>
              <a:t>f</a:t>
            </a:r>
            <a:r>
              <a:rPr sz="1400" spc="-5" dirty="0">
                <a:latin typeface="Calibri"/>
                <a:cs typeface="Calibri"/>
              </a:rPr>
              <a:t>o</a:t>
            </a:r>
            <a:r>
              <a:rPr sz="1400" dirty="0">
                <a:latin typeface="Calibri"/>
                <a:cs typeface="Calibri"/>
              </a:rPr>
              <a:t>r</a:t>
            </a:r>
            <a:r>
              <a:rPr sz="1400" spc="-25" dirty="0">
                <a:latin typeface="Calibri"/>
                <a:cs typeface="Calibri"/>
              </a:rPr>
              <a:t> </a:t>
            </a:r>
            <a:r>
              <a:rPr sz="1400" dirty="0">
                <a:latin typeface="Calibri"/>
                <a:cs typeface="Calibri"/>
              </a:rPr>
              <a:t>t</a:t>
            </a:r>
            <a:r>
              <a:rPr sz="1400" spc="-10" dirty="0">
                <a:latin typeface="Calibri"/>
                <a:cs typeface="Calibri"/>
              </a:rPr>
              <a:t>h</a:t>
            </a:r>
            <a:r>
              <a:rPr sz="1400" dirty="0">
                <a:latin typeface="Calibri"/>
                <a:cs typeface="Calibri"/>
              </a:rPr>
              <a:t>e </a:t>
            </a:r>
            <a:r>
              <a:rPr sz="1400" spc="-5" dirty="0">
                <a:latin typeface="Calibri"/>
                <a:cs typeface="Calibri"/>
              </a:rPr>
              <a:t>Desig</a:t>
            </a:r>
            <a:r>
              <a:rPr sz="1400" dirty="0">
                <a:latin typeface="Calibri"/>
                <a:cs typeface="Calibri"/>
              </a:rPr>
              <a:t>n a</a:t>
            </a:r>
            <a:r>
              <a:rPr sz="1400" spc="-10" dirty="0">
                <a:latin typeface="Calibri"/>
                <a:cs typeface="Calibri"/>
              </a:rPr>
              <a:t>n</a:t>
            </a:r>
            <a:r>
              <a:rPr sz="1400" dirty="0">
                <a:latin typeface="Calibri"/>
                <a:cs typeface="Calibri"/>
              </a:rPr>
              <a:t>d </a:t>
            </a:r>
            <a:r>
              <a:rPr sz="1400" spc="-30" dirty="0">
                <a:latin typeface="Calibri"/>
                <a:cs typeface="Calibri"/>
              </a:rPr>
              <a:t>P</a:t>
            </a:r>
            <a:r>
              <a:rPr sz="1400" dirty="0">
                <a:latin typeface="Calibri"/>
                <a:cs typeface="Calibri"/>
              </a:rPr>
              <a:t>er</a:t>
            </a:r>
            <a:r>
              <a:rPr sz="1400" spc="-25" dirty="0">
                <a:latin typeface="Calibri"/>
                <a:cs typeface="Calibri"/>
              </a:rPr>
              <a:t>f</a:t>
            </a:r>
            <a:r>
              <a:rPr sz="1400" spc="-5" dirty="0">
                <a:latin typeface="Calibri"/>
                <a:cs typeface="Calibri"/>
              </a:rPr>
              <a:t>o</a:t>
            </a:r>
            <a:r>
              <a:rPr sz="1400" dirty="0">
                <a:latin typeface="Calibri"/>
                <a:cs typeface="Calibri"/>
              </a:rPr>
              <a:t>r</a:t>
            </a:r>
            <a:r>
              <a:rPr sz="1400" spc="-10" dirty="0">
                <a:latin typeface="Calibri"/>
                <a:cs typeface="Calibri"/>
              </a:rPr>
              <a:t>m</a:t>
            </a:r>
            <a:r>
              <a:rPr sz="1400" dirty="0">
                <a:latin typeface="Calibri"/>
                <a:cs typeface="Calibri"/>
              </a:rPr>
              <a:t>a</a:t>
            </a:r>
            <a:r>
              <a:rPr sz="1400" spc="-10" dirty="0">
                <a:latin typeface="Calibri"/>
                <a:cs typeface="Calibri"/>
              </a:rPr>
              <a:t>nc</a:t>
            </a:r>
            <a:r>
              <a:rPr sz="1400" dirty="0">
                <a:latin typeface="Calibri"/>
                <a:cs typeface="Calibri"/>
              </a:rPr>
              <a:t>e</a:t>
            </a:r>
            <a:r>
              <a:rPr sz="1400" spc="-20" dirty="0">
                <a:latin typeface="Calibri"/>
                <a:cs typeface="Calibri"/>
              </a:rPr>
              <a:t> </a:t>
            </a:r>
            <a:r>
              <a:rPr sz="1400" spc="-40" dirty="0">
                <a:latin typeface="Calibri"/>
                <a:cs typeface="Calibri"/>
              </a:rPr>
              <a:t>E</a:t>
            </a:r>
            <a:r>
              <a:rPr sz="1400" spc="-25" dirty="0">
                <a:latin typeface="Calibri"/>
                <a:cs typeface="Calibri"/>
              </a:rPr>
              <a:t>v</a:t>
            </a:r>
            <a:r>
              <a:rPr sz="1400" dirty="0">
                <a:latin typeface="Calibri"/>
                <a:cs typeface="Calibri"/>
              </a:rPr>
              <a:t>al</a:t>
            </a:r>
            <a:r>
              <a:rPr sz="1400" spc="-5" dirty="0">
                <a:latin typeface="Calibri"/>
                <a:cs typeface="Calibri"/>
              </a:rPr>
              <a:t>u</a:t>
            </a:r>
            <a:r>
              <a:rPr sz="1400" spc="-15" dirty="0">
                <a:latin typeface="Calibri"/>
                <a:cs typeface="Calibri"/>
              </a:rPr>
              <a:t>a</a:t>
            </a:r>
            <a:r>
              <a:rPr sz="1400" dirty="0">
                <a:latin typeface="Calibri"/>
                <a:cs typeface="Calibri"/>
              </a:rPr>
              <a:t>tion</a:t>
            </a:r>
            <a:r>
              <a:rPr sz="1400" spc="15" dirty="0">
                <a:latin typeface="Calibri"/>
                <a:cs typeface="Calibri"/>
              </a:rPr>
              <a:t> </a:t>
            </a:r>
            <a:r>
              <a:rPr sz="1400" spc="-5" dirty="0">
                <a:latin typeface="Calibri"/>
                <a:cs typeface="Calibri"/>
              </a:rPr>
              <a:t>o</a:t>
            </a:r>
            <a:r>
              <a:rPr sz="1400" dirty="0">
                <a:latin typeface="Calibri"/>
                <a:cs typeface="Calibri"/>
              </a:rPr>
              <a:t>f</a:t>
            </a:r>
            <a:r>
              <a:rPr sz="1400" spc="-10" dirty="0">
                <a:latin typeface="Calibri"/>
                <a:cs typeface="Calibri"/>
              </a:rPr>
              <a:t> </a:t>
            </a:r>
            <a:r>
              <a:rPr sz="1400" spc="-65" dirty="0">
                <a:latin typeface="Calibri"/>
                <a:cs typeface="Calibri"/>
              </a:rPr>
              <a:t>T</a:t>
            </a:r>
            <a:r>
              <a:rPr sz="1400" spc="-10" dirty="0">
                <a:latin typeface="Calibri"/>
                <a:cs typeface="Calibri"/>
              </a:rPr>
              <a:t>w</a:t>
            </a:r>
            <a:r>
              <a:rPr sz="1400" spc="10" dirty="0">
                <a:latin typeface="Calibri"/>
                <a:cs typeface="Calibri"/>
              </a:rPr>
              <a:t>o</a:t>
            </a:r>
            <a:r>
              <a:rPr sz="1400" dirty="0">
                <a:latin typeface="Calibri"/>
                <a:cs typeface="Calibri"/>
              </a:rPr>
              <a:t>-St</a:t>
            </a:r>
            <a:r>
              <a:rPr sz="1400" spc="-20" dirty="0">
                <a:latin typeface="Calibri"/>
                <a:cs typeface="Calibri"/>
              </a:rPr>
              <a:t>r</a:t>
            </a:r>
            <a:r>
              <a:rPr sz="1400" dirty="0">
                <a:latin typeface="Calibri"/>
                <a:cs typeface="Calibri"/>
              </a:rPr>
              <a:t>eam He</a:t>
            </a:r>
            <a:r>
              <a:rPr sz="1400" spc="-15" dirty="0">
                <a:latin typeface="Calibri"/>
                <a:cs typeface="Calibri"/>
              </a:rPr>
              <a:t>a</a:t>
            </a:r>
            <a:r>
              <a:rPr sz="1400" dirty="0">
                <a:latin typeface="Calibri"/>
                <a:cs typeface="Calibri"/>
              </a:rPr>
              <a:t>t </a:t>
            </a:r>
            <a:r>
              <a:rPr sz="1400" spc="-5" dirty="0">
                <a:latin typeface="Calibri"/>
                <a:cs typeface="Calibri"/>
              </a:rPr>
              <a:t>E</a:t>
            </a:r>
            <a:r>
              <a:rPr sz="1400" spc="-35" dirty="0">
                <a:latin typeface="Calibri"/>
                <a:cs typeface="Calibri"/>
              </a:rPr>
              <a:t>x</a:t>
            </a:r>
            <a:r>
              <a:rPr sz="1400" spc="-10" dirty="0">
                <a:latin typeface="Calibri"/>
                <a:cs typeface="Calibri"/>
              </a:rPr>
              <a:t>ch</a:t>
            </a:r>
            <a:r>
              <a:rPr sz="1400" dirty="0">
                <a:latin typeface="Calibri"/>
                <a:cs typeface="Calibri"/>
              </a:rPr>
              <a:t>a</a:t>
            </a:r>
            <a:r>
              <a:rPr sz="1400" spc="-10" dirty="0">
                <a:latin typeface="Calibri"/>
                <a:cs typeface="Calibri"/>
              </a:rPr>
              <a:t>n</a:t>
            </a:r>
            <a:r>
              <a:rPr sz="1400" spc="-15" dirty="0">
                <a:latin typeface="Calibri"/>
                <a:cs typeface="Calibri"/>
              </a:rPr>
              <a:t>g</a:t>
            </a:r>
            <a:r>
              <a:rPr sz="1400" dirty="0">
                <a:latin typeface="Calibri"/>
                <a:cs typeface="Calibri"/>
              </a:rPr>
              <a:t>e</a:t>
            </a:r>
            <a:r>
              <a:rPr sz="1400" spc="-25" dirty="0">
                <a:latin typeface="Calibri"/>
                <a:cs typeface="Calibri"/>
              </a:rPr>
              <a:t>r</a:t>
            </a:r>
            <a:r>
              <a:rPr sz="1400" dirty="0">
                <a:latin typeface="Calibri"/>
                <a:cs typeface="Calibri"/>
              </a:rPr>
              <a:t>s</a:t>
            </a:r>
            <a:r>
              <a:rPr sz="1400" spc="20" dirty="0">
                <a:latin typeface="Calibri"/>
                <a:cs typeface="Calibri"/>
              </a:rPr>
              <a:t> </a:t>
            </a:r>
            <a:r>
              <a:rPr sz="1400" spc="-10" dirty="0">
                <a:latin typeface="Calibri"/>
                <a:cs typeface="Calibri"/>
              </a:rPr>
              <a:t>(</a:t>
            </a:r>
            <a:r>
              <a:rPr sz="1400" dirty="0">
                <a:latin typeface="Calibri"/>
                <a:cs typeface="Calibri"/>
              </a:rPr>
              <a:t>1</a:t>
            </a:r>
            <a:r>
              <a:rPr sz="1400" spc="-10" dirty="0">
                <a:latin typeface="Calibri"/>
                <a:cs typeface="Calibri"/>
              </a:rPr>
              <a:t>9</a:t>
            </a:r>
            <a:r>
              <a:rPr sz="1400" dirty="0">
                <a:latin typeface="Calibri"/>
                <a:cs typeface="Calibri"/>
              </a:rPr>
              <a:t>9</a:t>
            </a:r>
            <a:r>
              <a:rPr sz="1400" spc="-10" dirty="0">
                <a:latin typeface="Calibri"/>
                <a:cs typeface="Calibri"/>
              </a:rPr>
              <a:t>1)</a:t>
            </a:r>
            <a:r>
              <a:rPr sz="1400" dirty="0">
                <a:latin typeface="Calibri"/>
                <a:cs typeface="Calibri"/>
              </a:rPr>
              <a:t>;</a:t>
            </a:r>
            <a:r>
              <a:rPr sz="1400" spc="25" dirty="0">
                <a:latin typeface="Calibri"/>
                <a:cs typeface="Calibri"/>
              </a:rPr>
              <a:t> </a:t>
            </a:r>
            <a:r>
              <a:rPr sz="1400" spc="-5" dirty="0">
                <a:latin typeface="Calibri"/>
                <a:cs typeface="Calibri"/>
              </a:rPr>
              <a:t>E</a:t>
            </a:r>
            <a:r>
              <a:rPr sz="1400" spc="-10" dirty="0">
                <a:latin typeface="Calibri"/>
                <a:cs typeface="Calibri"/>
              </a:rPr>
              <a:t>n</a:t>
            </a:r>
            <a:r>
              <a:rPr sz="1400" dirty="0">
                <a:latin typeface="Calibri"/>
                <a:cs typeface="Calibri"/>
              </a:rPr>
              <a:t>gi</a:t>
            </a:r>
            <a:r>
              <a:rPr sz="1400" spc="-10" dirty="0">
                <a:latin typeface="Calibri"/>
                <a:cs typeface="Calibri"/>
              </a:rPr>
              <a:t>n</a:t>
            </a:r>
            <a:r>
              <a:rPr sz="1400" dirty="0">
                <a:latin typeface="Calibri"/>
                <a:cs typeface="Calibri"/>
              </a:rPr>
              <a:t>e</a:t>
            </a:r>
            <a:r>
              <a:rPr sz="1400" spc="-10" dirty="0">
                <a:latin typeface="Calibri"/>
                <a:cs typeface="Calibri"/>
              </a:rPr>
              <a:t>e</a:t>
            </a:r>
            <a:r>
              <a:rPr sz="1400" dirty="0">
                <a:latin typeface="Calibri"/>
                <a:cs typeface="Calibri"/>
              </a:rPr>
              <a:t>ring</a:t>
            </a:r>
            <a:r>
              <a:rPr sz="1400" spc="10" dirty="0">
                <a:latin typeface="Calibri"/>
                <a:cs typeface="Calibri"/>
              </a:rPr>
              <a:t> </a:t>
            </a:r>
            <a:r>
              <a:rPr sz="1400" spc="-5" dirty="0">
                <a:latin typeface="Calibri"/>
                <a:cs typeface="Calibri"/>
              </a:rPr>
              <a:t>Scie</a:t>
            </a:r>
            <a:r>
              <a:rPr sz="1400" spc="-10" dirty="0">
                <a:latin typeface="Calibri"/>
                <a:cs typeface="Calibri"/>
              </a:rPr>
              <a:t>nc</a:t>
            </a:r>
            <a:r>
              <a:rPr sz="1400" dirty="0">
                <a:latin typeface="Calibri"/>
                <a:cs typeface="Calibri"/>
              </a:rPr>
              <a:t>e</a:t>
            </a:r>
            <a:r>
              <a:rPr sz="1400" spc="-10" dirty="0">
                <a:latin typeface="Calibri"/>
                <a:cs typeface="Calibri"/>
              </a:rPr>
              <a:t> </a:t>
            </a:r>
            <a:r>
              <a:rPr sz="1400" spc="-5" dirty="0">
                <a:latin typeface="Calibri"/>
                <a:cs typeface="Calibri"/>
              </a:rPr>
              <a:t>D</a:t>
            </a:r>
            <a:r>
              <a:rPr sz="1400" spc="-15" dirty="0">
                <a:latin typeface="Calibri"/>
                <a:cs typeface="Calibri"/>
              </a:rPr>
              <a:t>at</a:t>
            </a:r>
            <a:r>
              <a:rPr sz="1400" dirty="0">
                <a:latin typeface="Calibri"/>
                <a:cs typeface="Calibri"/>
              </a:rPr>
              <a:t>a U</a:t>
            </a:r>
            <a:r>
              <a:rPr sz="1400" spc="-15" dirty="0">
                <a:latin typeface="Calibri"/>
                <a:cs typeface="Calibri"/>
              </a:rPr>
              <a:t>n</a:t>
            </a:r>
            <a:r>
              <a:rPr sz="1400" dirty="0">
                <a:latin typeface="Calibri"/>
                <a:cs typeface="Calibri"/>
              </a:rPr>
              <a:t>it 8</a:t>
            </a:r>
            <a:r>
              <a:rPr sz="1400" spc="-10" dirty="0">
                <a:latin typeface="Calibri"/>
                <a:cs typeface="Calibri"/>
              </a:rPr>
              <a:t>601</a:t>
            </a:r>
            <a:r>
              <a:rPr sz="1400" dirty="0">
                <a:latin typeface="Calibri"/>
                <a:cs typeface="Calibri"/>
              </a:rPr>
              <a:t>8</a:t>
            </a:r>
            <a:r>
              <a:rPr sz="1400" spc="10" dirty="0">
                <a:latin typeface="Calibri"/>
                <a:cs typeface="Calibri"/>
              </a:rPr>
              <a:t> </a:t>
            </a:r>
            <a:r>
              <a:rPr sz="1400" dirty="0">
                <a:latin typeface="Calibri"/>
                <a:cs typeface="Calibri"/>
              </a:rPr>
              <a:t>with</a:t>
            </a:r>
            <a:r>
              <a:rPr sz="1400" spc="-5" dirty="0">
                <a:latin typeface="Calibri"/>
                <a:cs typeface="Calibri"/>
              </a:rPr>
              <a:t> </a:t>
            </a:r>
            <a:r>
              <a:rPr sz="1400" dirty="0">
                <a:latin typeface="Calibri"/>
                <a:cs typeface="Calibri"/>
              </a:rPr>
              <a:t>a</a:t>
            </a:r>
            <a:r>
              <a:rPr sz="1400" spc="-5" dirty="0">
                <a:latin typeface="Calibri"/>
                <a:cs typeface="Calibri"/>
              </a:rPr>
              <a:t>me</a:t>
            </a:r>
            <a:r>
              <a:rPr sz="1400" spc="-10" dirty="0">
                <a:latin typeface="Calibri"/>
                <a:cs typeface="Calibri"/>
              </a:rPr>
              <a:t>ndm</a:t>
            </a:r>
            <a:r>
              <a:rPr sz="1400" spc="-5" dirty="0">
                <a:latin typeface="Calibri"/>
                <a:cs typeface="Calibri"/>
              </a:rPr>
              <a:t>e</a:t>
            </a:r>
            <a:r>
              <a:rPr sz="1400" spc="-20" dirty="0">
                <a:latin typeface="Calibri"/>
                <a:cs typeface="Calibri"/>
              </a:rPr>
              <a:t>n</a:t>
            </a:r>
            <a:r>
              <a:rPr sz="1400" dirty="0">
                <a:latin typeface="Calibri"/>
                <a:cs typeface="Calibri"/>
              </a:rPr>
              <a:t>t</a:t>
            </a:r>
            <a:r>
              <a:rPr sz="1400" spc="15" dirty="0">
                <a:latin typeface="Calibri"/>
                <a:cs typeface="Calibri"/>
              </a:rPr>
              <a:t> </a:t>
            </a:r>
            <a:r>
              <a:rPr sz="1400" spc="10" dirty="0">
                <a:latin typeface="Calibri"/>
                <a:cs typeface="Calibri"/>
              </a:rPr>
              <a:t>A</a:t>
            </a:r>
            <a:r>
              <a:rPr sz="1400" dirty="0">
                <a:latin typeface="Calibri"/>
                <a:cs typeface="Calibri"/>
              </a:rPr>
              <a:t>,</a:t>
            </a:r>
            <a:r>
              <a:rPr sz="1400" spc="-10" dirty="0">
                <a:latin typeface="Calibri"/>
                <a:cs typeface="Calibri"/>
              </a:rPr>
              <a:t> </a:t>
            </a:r>
            <a:r>
              <a:rPr sz="1400" spc="-5" dirty="0">
                <a:latin typeface="Calibri"/>
                <a:cs typeface="Calibri"/>
              </a:rPr>
              <a:t>J</a:t>
            </a:r>
            <a:r>
              <a:rPr sz="1400" spc="-10" dirty="0">
                <a:latin typeface="Calibri"/>
                <a:cs typeface="Calibri"/>
              </a:rPr>
              <a:t>u</a:t>
            </a:r>
            <a:r>
              <a:rPr sz="1400" dirty="0">
                <a:latin typeface="Calibri"/>
                <a:cs typeface="Calibri"/>
              </a:rPr>
              <a:t>ly</a:t>
            </a:r>
            <a:r>
              <a:rPr sz="1400" spc="5" dirty="0">
                <a:latin typeface="Calibri"/>
                <a:cs typeface="Calibri"/>
              </a:rPr>
              <a:t> </a:t>
            </a:r>
            <a:r>
              <a:rPr sz="1400" spc="-10" dirty="0">
                <a:latin typeface="Calibri"/>
                <a:cs typeface="Calibri"/>
              </a:rPr>
              <a:t>1991</a:t>
            </a:r>
            <a:r>
              <a:rPr sz="1400" dirty="0">
                <a:latin typeface="Calibri"/>
                <a:cs typeface="Calibri"/>
              </a:rPr>
              <a:t>,</a:t>
            </a:r>
            <a:r>
              <a:rPr sz="1400" spc="10" dirty="0">
                <a:latin typeface="Calibri"/>
                <a:cs typeface="Calibri"/>
              </a:rPr>
              <a:t> </a:t>
            </a:r>
            <a:r>
              <a:rPr sz="1400" spc="-10" dirty="0">
                <a:latin typeface="Calibri"/>
                <a:cs typeface="Calibri"/>
              </a:rPr>
              <a:t>pp</a:t>
            </a:r>
            <a:r>
              <a:rPr sz="1400" dirty="0">
                <a:latin typeface="Calibri"/>
                <a:cs typeface="Calibri"/>
              </a:rPr>
              <a:t>.</a:t>
            </a:r>
            <a:r>
              <a:rPr sz="1400" spc="-5" dirty="0">
                <a:latin typeface="Calibri"/>
                <a:cs typeface="Calibri"/>
              </a:rPr>
              <a:t> </a:t>
            </a:r>
            <a:r>
              <a:rPr sz="1400" spc="-10" dirty="0">
                <a:latin typeface="Calibri"/>
                <a:cs typeface="Calibri"/>
              </a:rPr>
              <a:t>9</a:t>
            </a:r>
            <a:r>
              <a:rPr sz="1400" spc="15" dirty="0">
                <a:latin typeface="Calibri"/>
                <a:cs typeface="Calibri"/>
              </a:rPr>
              <a:t>2</a:t>
            </a:r>
            <a:r>
              <a:rPr sz="1400" spc="-5" dirty="0">
                <a:latin typeface="Calibri"/>
                <a:cs typeface="Calibri"/>
              </a:rPr>
              <a:t>–</a:t>
            </a:r>
            <a:r>
              <a:rPr sz="1400" spc="-10" dirty="0">
                <a:latin typeface="Calibri"/>
                <a:cs typeface="Calibri"/>
              </a:rPr>
              <a:t>107</a:t>
            </a:r>
            <a:r>
              <a:rPr sz="1400" dirty="0">
                <a:latin typeface="Calibri"/>
                <a:cs typeface="Calibri"/>
              </a:rPr>
              <a:t>, </a:t>
            </a:r>
            <a:r>
              <a:rPr sz="1400" spc="-15" dirty="0">
                <a:latin typeface="Calibri"/>
                <a:cs typeface="Calibri"/>
              </a:rPr>
              <a:t>E</a:t>
            </a:r>
            <a:r>
              <a:rPr sz="1400" spc="-5" dirty="0">
                <a:latin typeface="Calibri"/>
                <a:cs typeface="Calibri"/>
              </a:rPr>
              <a:t>SD</a:t>
            </a:r>
            <a:r>
              <a:rPr sz="1400" dirty="0">
                <a:latin typeface="Calibri"/>
                <a:cs typeface="Calibri"/>
              </a:rPr>
              <a:t>U</a:t>
            </a:r>
            <a:r>
              <a:rPr sz="1400" spc="-15" dirty="0">
                <a:latin typeface="Calibri"/>
                <a:cs typeface="Calibri"/>
              </a:rPr>
              <a:t> </a:t>
            </a:r>
            <a:r>
              <a:rPr sz="1400" spc="-10" dirty="0">
                <a:latin typeface="Calibri"/>
                <a:cs typeface="Calibri"/>
              </a:rPr>
              <a:t>I</a:t>
            </a:r>
            <a:r>
              <a:rPr sz="1400" spc="-20" dirty="0">
                <a:latin typeface="Calibri"/>
                <a:cs typeface="Calibri"/>
              </a:rPr>
              <a:t>n</a:t>
            </a:r>
            <a:r>
              <a:rPr sz="1400" spc="-15" dirty="0">
                <a:latin typeface="Calibri"/>
                <a:cs typeface="Calibri"/>
              </a:rPr>
              <a:t>t</a:t>
            </a:r>
            <a:r>
              <a:rPr sz="1400" dirty="0">
                <a:latin typeface="Calibri"/>
                <a:cs typeface="Calibri"/>
              </a:rPr>
              <a:t>er</a:t>
            </a:r>
            <a:r>
              <a:rPr sz="1400" spc="-10" dirty="0">
                <a:latin typeface="Calibri"/>
                <a:cs typeface="Calibri"/>
              </a:rPr>
              <a:t>n</a:t>
            </a:r>
            <a:r>
              <a:rPr sz="1400" spc="-15" dirty="0">
                <a:latin typeface="Calibri"/>
                <a:cs typeface="Calibri"/>
              </a:rPr>
              <a:t>a</a:t>
            </a:r>
            <a:r>
              <a:rPr sz="1400" dirty="0">
                <a:latin typeface="Calibri"/>
                <a:cs typeface="Calibri"/>
              </a:rPr>
              <a:t>tional</a:t>
            </a:r>
            <a:r>
              <a:rPr sz="1400" spc="25" dirty="0">
                <a:latin typeface="Calibri"/>
                <a:cs typeface="Calibri"/>
              </a:rPr>
              <a:t> </a:t>
            </a:r>
            <a:r>
              <a:rPr sz="1400" spc="-10" dirty="0">
                <a:latin typeface="Calibri"/>
                <a:cs typeface="Calibri"/>
              </a:rPr>
              <a:t>p</a:t>
            </a:r>
            <a:r>
              <a:rPr sz="1400" dirty="0">
                <a:latin typeface="Calibri"/>
                <a:cs typeface="Calibri"/>
              </a:rPr>
              <a:t>l</a:t>
            </a:r>
            <a:r>
              <a:rPr sz="1400" spc="-5" dirty="0">
                <a:latin typeface="Calibri"/>
                <a:cs typeface="Calibri"/>
              </a:rPr>
              <a:t>c</a:t>
            </a:r>
            <a:r>
              <a:rPr sz="1400" dirty="0">
                <a:latin typeface="Calibri"/>
                <a:cs typeface="Calibri"/>
              </a:rPr>
              <a:t>,</a:t>
            </a:r>
            <a:r>
              <a:rPr sz="1400" spc="-10" dirty="0">
                <a:latin typeface="Calibri"/>
                <a:cs typeface="Calibri"/>
              </a:rPr>
              <a:t> </a:t>
            </a:r>
            <a:r>
              <a:rPr sz="1400" spc="-5" dirty="0">
                <a:latin typeface="Calibri"/>
                <a:cs typeface="Calibri"/>
              </a:rPr>
              <a:t>Lon</a:t>
            </a:r>
            <a:r>
              <a:rPr sz="1400" spc="-10" dirty="0">
                <a:latin typeface="Calibri"/>
                <a:cs typeface="Calibri"/>
              </a:rPr>
              <a:t>d</a:t>
            </a:r>
            <a:r>
              <a:rPr sz="1400" spc="-5" dirty="0">
                <a:latin typeface="Calibri"/>
                <a:cs typeface="Calibri"/>
              </a:rPr>
              <a:t>on.</a:t>
            </a:r>
            <a:endParaRPr sz="1400">
              <a:latin typeface="Calibri"/>
              <a:cs typeface="Calibri"/>
            </a:endParaRPr>
          </a:p>
        </p:txBody>
      </p:sp>
      <p:sp>
        <p:nvSpPr>
          <p:cNvPr id="8" name="object 8"/>
          <p:cNvSpPr/>
          <p:nvPr/>
        </p:nvSpPr>
        <p:spPr>
          <a:xfrm>
            <a:off x="434340" y="4532376"/>
            <a:ext cx="2948940" cy="79248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312664" y="4779264"/>
            <a:ext cx="2772156" cy="79248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772661" y="4780026"/>
            <a:ext cx="1152525" cy="288290"/>
          </a:xfrm>
          <a:custGeom>
            <a:avLst/>
            <a:gdLst/>
            <a:ahLst/>
            <a:cxnLst/>
            <a:rect l="l" t="t" r="r" b="b"/>
            <a:pathLst>
              <a:path w="1152525" h="288289">
                <a:moveTo>
                  <a:pt x="0" y="72009"/>
                </a:moveTo>
                <a:lnTo>
                  <a:pt x="1008126" y="72009"/>
                </a:lnTo>
                <a:lnTo>
                  <a:pt x="1008126" y="0"/>
                </a:lnTo>
                <a:lnTo>
                  <a:pt x="1152143" y="144018"/>
                </a:lnTo>
                <a:lnTo>
                  <a:pt x="1008126" y="288036"/>
                </a:lnTo>
                <a:lnTo>
                  <a:pt x="1008126" y="216026"/>
                </a:lnTo>
                <a:lnTo>
                  <a:pt x="0" y="216026"/>
                </a:lnTo>
                <a:lnTo>
                  <a:pt x="0" y="72009"/>
                </a:lnTo>
                <a:close/>
              </a:path>
            </a:pathLst>
          </a:custGeom>
          <a:ln w="28956">
            <a:solidFill>
              <a:srgbClr val="3333CC"/>
            </a:solidFill>
          </a:ln>
        </p:spPr>
        <p:txBody>
          <a:bodyPr wrap="square" lIns="0" tIns="0" rIns="0" bIns="0" rtlCol="0"/>
          <a:lstStyle/>
          <a:p>
            <a:endParaRPr/>
          </a:p>
        </p:txBody>
      </p:sp>
      <p:sp>
        <p:nvSpPr>
          <p:cNvPr id="11" name="object 11"/>
          <p:cNvSpPr txBox="1"/>
          <p:nvPr/>
        </p:nvSpPr>
        <p:spPr>
          <a:xfrm>
            <a:off x="417982" y="794765"/>
            <a:ext cx="4682490" cy="661035"/>
          </a:xfrm>
          <a:prstGeom prst="rect">
            <a:avLst/>
          </a:prstGeom>
        </p:spPr>
        <p:txBody>
          <a:bodyPr vert="horz" wrap="square" lIns="0" tIns="0" rIns="0" bIns="0" rtlCol="0">
            <a:spAutoFit/>
          </a:bodyPr>
          <a:lstStyle/>
          <a:p>
            <a:pPr marL="135890">
              <a:lnSpc>
                <a:spcPct val="100000"/>
              </a:lnSpc>
            </a:pPr>
            <a:r>
              <a:rPr sz="2000" b="1" spc="-5" dirty="0">
                <a:solidFill>
                  <a:srgbClr val="006FC0"/>
                </a:solidFill>
                <a:latin typeface="Calibri"/>
                <a:cs typeface="Calibri"/>
              </a:rPr>
              <a:t>T</a:t>
            </a:r>
            <a:r>
              <a:rPr sz="2000" b="1" spc="5" dirty="0">
                <a:solidFill>
                  <a:srgbClr val="006FC0"/>
                </a:solidFill>
                <a:latin typeface="Calibri"/>
                <a:cs typeface="Calibri"/>
              </a:rPr>
              <a:t>h</a:t>
            </a:r>
            <a:r>
              <a:rPr sz="2000" b="1" dirty="0">
                <a:solidFill>
                  <a:srgbClr val="006FC0"/>
                </a:solidFill>
                <a:latin typeface="Calibri"/>
                <a:cs typeface="Calibri"/>
              </a:rPr>
              <a:t>e</a:t>
            </a:r>
            <a:r>
              <a:rPr sz="2000" b="1" spc="-10" dirty="0">
                <a:solidFill>
                  <a:srgbClr val="006FC0"/>
                </a:solidFill>
                <a:latin typeface="Calibri"/>
                <a:cs typeface="Calibri"/>
              </a:rPr>
              <a:t> </a:t>
            </a:r>
            <a:r>
              <a:rPr sz="2000" b="1" spc="-35" dirty="0">
                <a:solidFill>
                  <a:srgbClr val="006FC0"/>
                </a:solidFill>
                <a:latin typeface="Calibri"/>
                <a:cs typeface="Calibri"/>
              </a:rPr>
              <a:t>f</a:t>
            </a:r>
            <a:r>
              <a:rPr sz="2000" b="1" dirty="0">
                <a:solidFill>
                  <a:srgbClr val="006FC0"/>
                </a:solidFill>
                <a:latin typeface="Calibri"/>
                <a:cs typeface="Calibri"/>
              </a:rPr>
              <a:t>ollowing</a:t>
            </a:r>
            <a:r>
              <a:rPr sz="2000" b="1" spc="-35" dirty="0">
                <a:solidFill>
                  <a:srgbClr val="006FC0"/>
                </a:solidFill>
                <a:latin typeface="Calibri"/>
                <a:cs typeface="Calibri"/>
              </a:rPr>
              <a:t> </a:t>
            </a:r>
            <a:r>
              <a:rPr sz="2000" b="1" spc="-5" dirty="0">
                <a:solidFill>
                  <a:srgbClr val="006FC0"/>
                </a:solidFill>
                <a:latin typeface="Calibri"/>
                <a:cs typeface="Calibri"/>
              </a:rPr>
              <a:t>m</a:t>
            </a:r>
            <a:r>
              <a:rPr sz="2000" b="1" spc="-15" dirty="0">
                <a:solidFill>
                  <a:srgbClr val="006FC0"/>
                </a:solidFill>
                <a:latin typeface="Calibri"/>
                <a:cs typeface="Calibri"/>
              </a:rPr>
              <a:t>e</a:t>
            </a:r>
            <a:r>
              <a:rPr sz="2000" b="1" dirty="0">
                <a:solidFill>
                  <a:srgbClr val="006FC0"/>
                </a:solidFill>
                <a:latin typeface="Calibri"/>
                <a:cs typeface="Calibri"/>
              </a:rPr>
              <a:t>th</a:t>
            </a:r>
            <a:r>
              <a:rPr sz="2000" b="1" spc="5" dirty="0">
                <a:solidFill>
                  <a:srgbClr val="006FC0"/>
                </a:solidFill>
                <a:latin typeface="Calibri"/>
                <a:cs typeface="Calibri"/>
              </a:rPr>
              <a:t>o</a:t>
            </a:r>
            <a:r>
              <a:rPr sz="2000" b="1" dirty="0">
                <a:solidFill>
                  <a:srgbClr val="006FC0"/>
                </a:solidFill>
                <a:latin typeface="Calibri"/>
                <a:cs typeface="Calibri"/>
              </a:rPr>
              <a:t>dolo</a:t>
            </a:r>
            <a:r>
              <a:rPr sz="2000" b="1" spc="-5" dirty="0">
                <a:solidFill>
                  <a:srgbClr val="006FC0"/>
                </a:solidFill>
                <a:latin typeface="Calibri"/>
                <a:cs typeface="Calibri"/>
              </a:rPr>
              <a:t>g</a:t>
            </a:r>
            <a:r>
              <a:rPr sz="2000" b="1" dirty="0">
                <a:solidFill>
                  <a:srgbClr val="006FC0"/>
                </a:solidFill>
                <a:latin typeface="Calibri"/>
                <a:cs typeface="Calibri"/>
              </a:rPr>
              <a:t>y</a:t>
            </a:r>
            <a:r>
              <a:rPr sz="2000" b="1" spc="-30" dirty="0">
                <a:solidFill>
                  <a:srgbClr val="006FC0"/>
                </a:solidFill>
                <a:latin typeface="Calibri"/>
                <a:cs typeface="Calibri"/>
              </a:rPr>
              <a:t> </a:t>
            </a:r>
            <a:r>
              <a:rPr sz="2000" b="1" dirty="0">
                <a:solidFill>
                  <a:srgbClr val="006FC0"/>
                </a:solidFill>
                <a:latin typeface="Calibri"/>
                <a:cs typeface="Calibri"/>
              </a:rPr>
              <a:t>has</a:t>
            </a:r>
            <a:r>
              <a:rPr sz="2000" b="1" spc="-10" dirty="0">
                <a:solidFill>
                  <a:srgbClr val="006FC0"/>
                </a:solidFill>
                <a:latin typeface="Calibri"/>
                <a:cs typeface="Calibri"/>
              </a:rPr>
              <a:t> </a:t>
            </a:r>
            <a:r>
              <a:rPr sz="2000" b="1" dirty="0">
                <a:solidFill>
                  <a:srgbClr val="006FC0"/>
                </a:solidFill>
                <a:latin typeface="Calibri"/>
                <a:cs typeface="Calibri"/>
              </a:rPr>
              <a:t>been</a:t>
            </a:r>
            <a:r>
              <a:rPr sz="2000" b="1" spc="-5" dirty="0">
                <a:solidFill>
                  <a:srgbClr val="006FC0"/>
                </a:solidFill>
                <a:latin typeface="Calibri"/>
                <a:cs typeface="Calibri"/>
              </a:rPr>
              <a:t> </a:t>
            </a:r>
            <a:r>
              <a:rPr sz="2000" b="1" dirty="0">
                <a:solidFill>
                  <a:srgbClr val="006FC0"/>
                </a:solidFill>
                <a:latin typeface="Calibri"/>
                <a:cs typeface="Calibri"/>
              </a:rPr>
              <a:t>u</a:t>
            </a:r>
            <a:r>
              <a:rPr sz="2000" b="1" spc="5" dirty="0">
                <a:solidFill>
                  <a:srgbClr val="006FC0"/>
                </a:solidFill>
                <a:latin typeface="Calibri"/>
                <a:cs typeface="Calibri"/>
              </a:rPr>
              <a:t>s</a:t>
            </a:r>
            <a:r>
              <a:rPr sz="2000" b="1" spc="-5" dirty="0">
                <a:solidFill>
                  <a:srgbClr val="006FC0"/>
                </a:solidFill>
                <a:latin typeface="Calibri"/>
                <a:cs typeface="Calibri"/>
              </a:rPr>
              <a:t>e</a:t>
            </a:r>
            <a:r>
              <a:rPr sz="2000" b="1" spc="5" dirty="0">
                <a:solidFill>
                  <a:srgbClr val="006FC0"/>
                </a:solidFill>
                <a:latin typeface="Calibri"/>
                <a:cs typeface="Calibri"/>
              </a:rPr>
              <a:t>d</a:t>
            </a:r>
            <a:r>
              <a:rPr sz="2000" b="1" dirty="0">
                <a:solidFill>
                  <a:srgbClr val="006FC0"/>
                </a:solidFill>
                <a:latin typeface="Calibri"/>
                <a:cs typeface="Calibri"/>
              </a:rPr>
              <a:t>:</a:t>
            </a:r>
            <a:endParaRPr sz="2000">
              <a:latin typeface="Calibri"/>
              <a:cs typeface="Calibri"/>
            </a:endParaRPr>
          </a:p>
          <a:p>
            <a:pPr marL="12700">
              <a:lnSpc>
                <a:spcPct val="100000"/>
              </a:lnSpc>
              <a:spcBef>
                <a:spcPts val="400"/>
              </a:spcBef>
            </a:pPr>
            <a:r>
              <a:rPr sz="2000" spc="-55" dirty="0">
                <a:latin typeface="Calibri"/>
                <a:cs typeface="Calibri"/>
              </a:rPr>
              <a:t>E</a:t>
            </a:r>
            <a:r>
              <a:rPr sz="2000" spc="-25" dirty="0">
                <a:latin typeface="Calibri"/>
                <a:cs typeface="Calibri"/>
              </a:rPr>
              <a:t>f</a:t>
            </a:r>
            <a:r>
              <a:rPr sz="2000" spc="-50" dirty="0">
                <a:latin typeface="Calibri"/>
                <a:cs typeface="Calibri"/>
              </a:rPr>
              <a:t>f</a:t>
            </a:r>
            <a:r>
              <a:rPr sz="2000" dirty="0">
                <a:latin typeface="Calibri"/>
                <a:cs typeface="Calibri"/>
              </a:rPr>
              <a:t>ecti</a:t>
            </a:r>
            <a:r>
              <a:rPr sz="2000" spc="-35" dirty="0">
                <a:latin typeface="Calibri"/>
                <a:cs typeface="Calibri"/>
              </a:rPr>
              <a:t>v</a:t>
            </a:r>
            <a:r>
              <a:rPr sz="2000" dirty="0">
                <a:latin typeface="Calibri"/>
                <a:cs typeface="Calibri"/>
              </a:rPr>
              <a:t>eness</a:t>
            </a:r>
            <a:r>
              <a:rPr sz="2000" spc="15" dirty="0">
                <a:latin typeface="Calibri"/>
                <a:cs typeface="Calibri"/>
              </a:rPr>
              <a:t> </a:t>
            </a:r>
            <a:r>
              <a:rPr sz="2000" dirty="0">
                <a:latin typeface="Calibri"/>
                <a:cs typeface="Calibri"/>
              </a:rPr>
              <a:t>model</a:t>
            </a:r>
            <a:endParaRPr sz="2000">
              <a:latin typeface="Calibri"/>
              <a:cs typeface="Calibri"/>
            </a:endParaRPr>
          </a:p>
        </p:txBody>
      </p:sp>
      <p:sp>
        <p:nvSpPr>
          <p:cNvPr id="12" name="object 12"/>
          <p:cNvSpPr/>
          <p:nvPr/>
        </p:nvSpPr>
        <p:spPr>
          <a:xfrm>
            <a:off x="5822441" y="855725"/>
            <a:ext cx="935990" cy="288290"/>
          </a:xfrm>
          <a:custGeom>
            <a:avLst/>
            <a:gdLst/>
            <a:ahLst/>
            <a:cxnLst/>
            <a:rect l="l" t="t" r="r" b="b"/>
            <a:pathLst>
              <a:path w="935990" h="288290">
                <a:moveTo>
                  <a:pt x="0" y="72009"/>
                </a:moveTo>
                <a:lnTo>
                  <a:pt x="791717" y="72009"/>
                </a:lnTo>
                <a:lnTo>
                  <a:pt x="791717" y="0"/>
                </a:lnTo>
                <a:lnTo>
                  <a:pt x="935736" y="144018"/>
                </a:lnTo>
                <a:lnTo>
                  <a:pt x="791717" y="288036"/>
                </a:lnTo>
                <a:lnTo>
                  <a:pt x="791717" y="216026"/>
                </a:lnTo>
                <a:lnTo>
                  <a:pt x="0" y="216026"/>
                </a:lnTo>
                <a:lnTo>
                  <a:pt x="0" y="72009"/>
                </a:lnTo>
                <a:close/>
              </a:path>
            </a:pathLst>
          </a:custGeom>
          <a:ln w="28956">
            <a:solidFill>
              <a:srgbClr val="3333CC"/>
            </a:solidFill>
          </a:ln>
        </p:spPr>
        <p:txBody>
          <a:bodyPr wrap="square" lIns="0" tIns="0" rIns="0" bIns="0" rtlCol="0"/>
          <a:lstStyle/>
          <a:p>
            <a:endParaRPr/>
          </a:p>
        </p:txBody>
      </p:sp>
      <p:sp>
        <p:nvSpPr>
          <p:cNvPr id="13" name="object 13"/>
          <p:cNvSpPr txBox="1"/>
          <p:nvPr/>
        </p:nvSpPr>
        <p:spPr>
          <a:xfrm>
            <a:off x="7075931" y="775716"/>
            <a:ext cx="2016760" cy="399415"/>
          </a:xfrm>
          <a:prstGeom prst="rect">
            <a:avLst/>
          </a:prstGeom>
          <a:solidFill>
            <a:srgbClr val="00CC99"/>
          </a:solidFill>
        </p:spPr>
        <p:txBody>
          <a:bodyPr vert="horz" wrap="square" lIns="0" tIns="29209" rIns="0" bIns="0" rtlCol="0">
            <a:spAutoFit/>
          </a:bodyPr>
          <a:lstStyle/>
          <a:p>
            <a:pPr marL="92075">
              <a:lnSpc>
                <a:spcPct val="100000"/>
              </a:lnSpc>
              <a:spcBef>
                <a:spcPts val="229"/>
              </a:spcBef>
            </a:pPr>
            <a:r>
              <a:rPr sz="2000" spc="-150" dirty="0">
                <a:latin typeface="Calibri"/>
                <a:cs typeface="Calibri"/>
              </a:rPr>
              <a:t>L</a:t>
            </a:r>
            <a:r>
              <a:rPr sz="2000" spc="-5" dirty="0">
                <a:latin typeface="Calibri"/>
                <a:cs typeface="Calibri"/>
              </a:rPr>
              <a:t>TR,HT</a:t>
            </a:r>
            <a:r>
              <a:rPr sz="2000" dirty="0">
                <a:latin typeface="Calibri"/>
                <a:cs typeface="Calibri"/>
              </a:rPr>
              <a:t>R and</a:t>
            </a:r>
            <a:r>
              <a:rPr sz="2000" spc="-15" dirty="0">
                <a:latin typeface="Calibri"/>
                <a:cs typeface="Calibri"/>
              </a:rPr>
              <a:t> </a:t>
            </a:r>
            <a:r>
              <a:rPr sz="2000" dirty="0">
                <a:latin typeface="Calibri"/>
                <a:cs typeface="Calibri"/>
              </a:rPr>
              <a:t>IC</a:t>
            </a:r>
            <a:endParaRPr sz="2000">
              <a:latin typeface="Calibri"/>
              <a:cs typeface="Calibri"/>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36675"/>
            <a:ext cx="4017264" cy="58171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739140">
              <a:lnSpc>
                <a:spcPct val="100000"/>
              </a:lnSpc>
            </a:pPr>
            <a:r>
              <a:rPr spc="-5" dirty="0"/>
              <a:t>Hea</a:t>
            </a:r>
            <a:r>
              <a:rPr dirty="0"/>
              <a:t>t</a:t>
            </a:r>
            <a:r>
              <a:rPr spc="-15" dirty="0"/>
              <a:t> </a:t>
            </a:r>
            <a:r>
              <a:rPr spc="-5" dirty="0"/>
              <a:t>exchang</a:t>
            </a:r>
            <a:r>
              <a:rPr spc="-25" dirty="0"/>
              <a:t>e</a:t>
            </a:r>
            <a:r>
              <a:rPr spc="-5" dirty="0"/>
              <a:t>r</a:t>
            </a:r>
            <a:r>
              <a:rPr dirty="0"/>
              <a:t>s</a:t>
            </a:r>
            <a:r>
              <a:rPr spc="-45" dirty="0"/>
              <a:t> </a:t>
            </a:r>
            <a:r>
              <a:rPr spc="-5" dirty="0"/>
              <a:t>mode</a:t>
            </a:r>
            <a:r>
              <a:rPr dirty="0"/>
              <a:t>l</a:t>
            </a:r>
            <a:r>
              <a:rPr spc="-40" dirty="0"/>
              <a:t> </a:t>
            </a:r>
            <a:r>
              <a:rPr spc="-5" dirty="0"/>
              <a:t>(Hea</a:t>
            </a:r>
            <a:r>
              <a:rPr dirty="0"/>
              <a:t>t</a:t>
            </a:r>
            <a:r>
              <a:rPr spc="-10" dirty="0"/>
              <a:t> </a:t>
            </a:r>
            <a:r>
              <a:rPr spc="-5" dirty="0"/>
              <a:t>E</a:t>
            </a:r>
            <a:r>
              <a:rPr spc="-10" dirty="0"/>
              <a:t>x</a:t>
            </a:r>
            <a:r>
              <a:rPr dirty="0"/>
              <a:t>cha</a:t>
            </a:r>
            <a:r>
              <a:rPr spc="10" dirty="0"/>
              <a:t>n</a:t>
            </a:r>
            <a:r>
              <a:rPr spc="-10" dirty="0"/>
              <a:t>g</a:t>
            </a:r>
            <a:r>
              <a:rPr spc="-5" dirty="0"/>
              <a:t>e)</a:t>
            </a:r>
          </a:p>
        </p:txBody>
      </p:sp>
      <p:sp>
        <p:nvSpPr>
          <p:cNvPr id="4" name="object 4"/>
          <p:cNvSpPr/>
          <p:nvPr/>
        </p:nvSpPr>
        <p:spPr>
          <a:xfrm>
            <a:off x="5817108" y="836675"/>
            <a:ext cx="3535680" cy="187299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105144" y="2781300"/>
            <a:ext cx="2772155" cy="7909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018026" y="1413510"/>
            <a:ext cx="1367155" cy="576580"/>
          </a:xfrm>
          <a:custGeom>
            <a:avLst/>
            <a:gdLst/>
            <a:ahLst/>
            <a:cxnLst/>
            <a:rect l="l" t="t" r="r" b="b"/>
            <a:pathLst>
              <a:path w="1367154" h="576580">
                <a:moveTo>
                  <a:pt x="0" y="144017"/>
                </a:moveTo>
                <a:lnTo>
                  <a:pt x="1078991" y="144017"/>
                </a:lnTo>
                <a:lnTo>
                  <a:pt x="1078991" y="0"/>
                </a:lnTo>
                <a:lnTo>
                  <a:pt x="1367027" y="288036"/>
                </a:lnTo>
                <a:lnTo>
                  <a:pt x="1078991" y="576072"/>
                </a:lnTo>
                <a:lnTo>
                  <a:pt x="1078991" y="432053"/>
                </a:lnTo>
                <a:lnTo>
                  <a:pt x="0" y="432053"/>
                </a:lnTo>
                <a:lnTo>
                  <a:pt x="0" y="144017"/>
                </a:lnTo>
                <a:close/>
              </a:path>
            </a:pathLst>
          </a:custGeom>
          <a:ln w="28956">
            <a:solidFill>
              <a:srgbClr val="3333CC"/>
            </a:solidFill>
          </a:ln>
        </p:spPr>
        <p:txBody>
          <a:bodyPr wrap="square" lIns="0" tIns="0" rIns="0" bIns="0" rtlCol="0"/>
          <a:lstStyle/>
          <a:p>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8" name="object 8"/>
          <p:cNvSpPr txBox="1"/>
          <p:nvPr/>
        </p:nvSpPr>
        <p:spPr>
          <a:xfrm>
            <a:off x="4240529" y="5620105"/>
            <a:ext cx="5125085" cy="635635"/>
          </a:xfrm>
          <a:prstGeom prst="rect">
            <a:avLst/>
          </a:prstGeom>
        </p:spPr>
        <p:txBody>
          <a:bodyPr vert="horz" wrap="square" lIns="0" tIns="0" rIns="0" bIns="0" rtlCol="0">
            <a:spAutoFit/>
          </a:bodyPr>
          <a:lstStyle/>
          <a:p>
            <a:pPr marL="12700">
              <a:lnSpc>
                <a:spcPct val="100000"/>
              </a:lnSpc>
            </a:pPr>
            <a:r>
              <a:rPr sz="2000" b="1" dirty="0">
                <a:latin typeface="Calibri"/>
                <a:cs typeface="Calibri"/>
              </a:rPr>
              <a:t>E</a:t>
            </a:r>
            <a:r>
              <a:rPr sz="2000" b="1" spc="-15" dirty="0">
                <a:latin typeface="Calibri"/>
                <a:cs typeface="Calibri"/>
              </a:rPr>
              <a:t>r</a:t>
            </a:r>
            <a:r>
              <a:rPr sz="2000" b="1" spc="-30" dirty="0">
                <a:latin typeface="Calibri"/>
                <a:cs typeface="Calibri"/>
              </a:rPr>
              <a:t>r</a:t>
            </a:r>
            <a:r>
              <a:rPr sz="2000" b="1" dirty="0">
                <a:latin typeface="Calibri"/>
                <a:cs typeface="Calibri"/>
              </a:rPr>
              <a:t>or</a:t>
            </a:r>
            <a:r>
              <a:rPr sz="2000" b="1" spc="-5" dirty="0">
                <a:latin typeface="Calibri"/>
                <a:cs typeface="Calibri"/>
              </a:rPr>
              <a:t> </a:t>
            </a:r>
            <a:r>
              <a:rPr sz="2000" b="1" dirty="0">
                <a:latin typeface="Calibri"/>
                <a:cs typeface="Calibri"/>
              </a:rPr>
              <a:t>in</a:t>
            </a:r>
            <a:r>
              <a:rPr sz="2000" b="1" spc="-5" dirty="0">
                <a:latin typeface="Calibri"/>
                <a:cs typeface="Calibri"/>
              </a:rPr>
              <a:t> </a:t>
            </a:r>
            <a:r>
              <a:rPr sz="2000" b="1" spc="-15" dirty="0">
                <a:latin typeface="Calibri"/>
                <a:cs typeface="Calibri"/>
              </a:rPr>
              <a:t>e</a:t>
            </a:r>
            <a:r>
              <a:rPr sz="2000" b="1" spc="-5" dirty="0">
                <a:latin typeface="Calibri"/>
                <a:cs typeface="Calibri"/>
              </a:rPr>
              <a:t>f</a:t>
            </a:r>
            <a:r>
              <a:rPr sz="2000" b="1" spc="-35" dirty="0">
                <a:latin typeface="Calibri"/>
                <a:cs typeface="Calibri"/>
              </a:rPr>
              <a:t>f</a:t>
            </a:r>
            <a:r>
              <a:rPr sz="2000" b="1" spc="-5" dirty="0">
                <a:latin typeface="Calibri"/>
                <a:cs typeface="Calibri"/>
              </a:rPr>
              <a:t>ecti</a:t>
            </a:r>
            <a:r>
              <a:rPr sz="2000" b="1" spc="-20" dirty="0">
                <a:latin typeface="Calibri"/>
                <a:cs typeface="Calibri"/>
              </a:rPr>
              <a:t>v</a:t>
            </a:r>
            <a:r>
              <a:rPr sz="2000" b="1" spc="-5" dirty="0">
                <a:latin typeface="Calibri"/>
                <a:cs typeface="Calibri"/>
              </a:rPr>
              <a:t>ene</a:t>
            </a:r>
            <a:r>
              <a:rPr sz="2000" b="1" spc="5" dirty="0">
                <a:latin typeface="Calibri"/>
                <a:cs typeface="Calibri"/>
              </a:rPr>
              <a:t>s</a:t>
            </a:r>
            <a:r>
              <a:rPr sz="2000" b="1" dirty="0">
                <a:latin typeface="Calibri"/>
                <a:cs typeface="Calibri"/>
              </a:rPr>
              <a:t>s</a:t>
            </a:r>
            <a:r>
              <a:rPr sz="2000" b="1" spc="10" dirty="0">
                <a:latin typeface="Calibri"/>
                <a:cs typeface="Calibri"/>
              </a:rPr>
              <a:t> </a:t>
            </a:r>
            <a:r>
              <a:rPr sz="2000" b="1" spc="-5" dirty="0">
                <a:latin typeface="Calibri"/>
                <a:cs typeface="Calibri"/>
              </a:rPr>
              <a:t>i</a:t>
            </a:r>
            <a:r>
              <a:rPr sz="2000" b="1" dirty="0">
                <a:latin typeface="Calibri"/>
                <a:cs typeface="Calibri"/>
              </a:rPr>
              <a:t>s</a:t>
            </a:r>
            <a:r>
              <a:rPr sz="2000" b="1" spc="-20" dirty="0">
                <a:latin typeface="Calibri"/>
                <a:cs typeface="Calibri"/>
              </a:rPr>
              <a:t> </a:t>
            </a:r>
            <a:r>
              <a:rPr sz="2000" b="1" dirty="0">
                <a:latin typeface="Calibri"/>
                <a:cs typeface="Calibri"/>
              </a:rPr>
              <a:t>lo</a:t>
            </a:r>
            <a:r>
              <a:rPr sz="2000" b="1" spc="-20" dirty="0">
                <a:latin typeface="Calibri"/>
                <a:cs typeface="Calibri"/>
              </a:rPr>
              <a:t>w</a:t>
            </a:r>
            <a:r>
              <a:rPr sz="2000" b="1" spc="-5" dirty="0">
                <a:latin typeface="Calibri"/>
                <a:cs typeface="Calibri"/>
              </a:rPr>
              <a:t>e</a:t>
            </a:r>
            <a:r>
              <a:rPr sz="2000" b="1" dirty="0">
                <a:latin typeface="Calibri"/>
                <a:cs typeface="Calibri"/>
              </a:rPr>
              <a:t>r</a:t>
            </a:r>
            <a:r>
              <a:rPr sz="2000" b="1" spc="-15" dirty="0">
                <a:latin typeface="Calibri"/>
                <a:cs typeface="Calibri"/>
              </a:rPr>
              <a:t> </a:t>
            </a:r>
            <a:r>
              <a:rPr sz="2000" b="1" dirty="0">
                <a:latin typeface="Calibri"/>
                <a:cs typeface="Calibri"/>
              </a:rPr>
              <a:t>than</a:t>
            </a:r>
            <a:r>
              <a:rPr sz="2000" b="1" spc="-15" dirty="0">
                <a:latin typeface="Calibri"/>
                <a:cs typeface="Calibri"/>
              </a:rPr>
              <a:t> </a:t>
            </a:r>
            <a:r>
              <a:rPr sz="2000" b="1" dirty="0">
                <a:latin typeface="Calibri"/>
                <a:cs typeface="Calibri"/>
              </a:rPr>
              <a:t>2%</a:t>
            </a:r>
            <a:r>
              <a:rPr sz="2000" b="1" spc="-10" dirty="0">
                <a:latin typeface="Calibri"/>
                <a:cs typeface="Calibri"/>
              </a:rPr>
              <a:t> </a:t>
            </a:r>
            <a:r>
              <a:rPr sz="2000" b="1" spc="-35" dirty="0">
                <a:latin typeface="Calibri"/>
                <a:cs typeface="Calibri"/>
              </a:rPr>
              <a:t>f</a:t>
            </a:r>
            <a:r>
              <a:rPr sz="2000" b="1" dirty="0">
                <a:latin typeface="Calibri"/>
                <a:cs typeface="Calibri"/>
              </a:rPr>
              <a:t>or a</a:t>
            </a:r>
            <a:r>
              <a:rPr sz="2000" b="1" spc="-10" dirty="0">
                <a:latin typeface="Calibri"/>
                <a:cs typeface="Calibri"/>
              </a:rPr>
              <a:t>l</a:t>
            </a:r>
            <a:r>
              <a:rPr sz="2000" b="1" dirty="0">
                <a:latin typeface="Calibri"/>
                <a:cs typeface="Calibri"/>
              </a:rPr>
              <a:t>l</a:t>
            </a:r>
            <a:r>
              <a:rPr sz="2000" b="1" spc="-10" dirty="0">
                <a:latin typeface="Calibri"/>
                <a:cs typeface="Calibri"/>
              </a:rPr>
              <a:t> </a:t>
            </a:r>
            <a:r>
              <a:rPr sz="2000" b="1" dirty="0">
                <a:latin typeface="Calibri"/>
                <a:cs typeface="Calibri"/>
              </a:rPr>
              <a:t>the</a:t>
            </a:r>
            <a:endParaRPr sz="2000">
              <a:latin typeface="Calibri"/>
              <a:cs typeface="Calibri"/>
            </a:endParaRPr>
          </a:p>
          <a:p>
            <a:pPr marL="12700">
              <a:lnSpc>
                <a:spcPct val="100000"/>
              </a:lnSpc>
            </a:pPr>
            <a:r>
              <a:rPr sz="2000" b="1" spc="-15" dirty="0">
                <a:latin typeface="Calibri"/>
                <a:cs typeface="Calibri"/>
              </a:rPr>
              <a:t>c</a:t>
            </a:r>
            <a:r>
              <a:rPr sz="2000" b="1" spc="-10" dirty="0">
                <a:latin typeface="Calibri"/>
                <a:cs typeface="Calibri"/>
              </a:rPr>
              <a:t>a</a:t>
            </a:r>
            <a:r>
              <a:rPr sz="2000" b="1" dirty="0">
                <a:latin typeface="Calibri"/>
                <a:cs typeface="Calibri"/>
              </a:rPr>
              <a:t>ses</a:t>
            </a:r>
            <a:endParaRPr sz="2000">
              <a:latin typeface="Calibri"/>
              <a:cs typeface="Calibri"/>
            </a:endParaRPr>
          </a:p>
        </p:txBody>
      </p:sp>
      <p:graphicFrame>
        <p:nvGraphicFramePr>
          <p:cNvPr id="7" name="object 7"/>
          <p:cNvGraphicFramePr>
            <a:graphicFrameLocks noGrp="1"/>
          </p:cNvGraphicFramePr>
          <p:nvPr/>
        </p:nvGraphicFramePr>
        <p:xfrm>
          <a:off x="4226559" y="3782695"/>
          <a:ext cx="5276215" cy="1680845"/>
        </p:xfrm>
        <a:graphic>
          <a:graphicData uri="http://schemas.openxmlformats.org/drawingml/2006/table">
            <a:tbl>
              <a:tblPr firstRow="1" bandRow="1">
                <a:tableStyleId>{2D5ABB26-0587-4C30-8999-92F81FD0307C}</a:tableStyleId>
              </a:tblPr>
              <a:tblGrid>
                <a:gridCol w="976376"/>
                <a:gridCol w="1039876"/>
                <a:gridCol w="936116"/>
                <a:gridCol w="1152144"/>
                <a:gridCol w="1152144"/>
              </a:tblGrid>
              <a:tr h="936117">
                <a:tc>
                  <a:txBody>
                    <a:bodyPr/>
                    <a:lstStyle/>
                    <a:p>
                      <a:pPr marL="1270" algn="ctr">
                        <a:lnSpc>
                          <a:spcPts val="1360"/>
                        </a:lnSpc>
                      </a:pPr>
                      <a:r>
                        <a:rPr sz="1200" b="1" spc="-5" dirty="0">
                          <a:latin typeface="Trebuchet MS"/>
                          <a:cs typeface="Trebuchet MS"/>
                        </a:rPr>
                        <a:t>C</a:t>
                      </a:r>
                      <a:r>
                        <a:rPr sz="1200" b="1" dirty="0">
                          <a:latin typeface="Trebuchet MS"/>
                          <a:cs typeface="Trebuchet MS"/>
                        </a:rPr>
                        <a:t>onst</a:t>
                      </a:r>
                      <a:r>
                        <a:rPr sz="1200" b="1" spc="-5" dirty="0">
                          <a:latin typeface="Trebuchet MS"/>
                          <a:cs typeface="Trebuchet MS"/>
                        </a:rPr>
                        <a:t>ant</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gridSpan="2">
                  <a:txBody>
                    <a:bodyPr/>
                    <a:lstStyle/>
                    <a:p>
                      <a:pPr marL="60960" indent="-27940">
                        <a:lnSpc>
                          <a:spcPts val="1360"/>
                        </a:lnSpc>
                      </a:pPr>
                      <a:r>
                        <a:rPr sz="1200" b="1" dirty="0">
                          <a:latin typeface="Trebuchet MS"/>
                          <a:cs typeface="Trebuchet MS"/>
                        </a:rPr>
                        <a:t>R</a:t>
                      </a:r>
                      <a:r>
                        <a:rPr sz="1200" b="1" spc="-10" dirty="0">
                          <a:latin typeface="Trebuchet MS"/>
                          <a:cs typeface="Trebuchet MS"/>
                        </a:rPr>
                        <a:t>a</a:t>
                      </a:r>
                      <a:r>
                        <a:rPr sz="1200" b="1" dirty="0">
                          <a:latin typeface="Trebuchet MS"/>
                          <a:cs typeface="Trebuchet MS"/>
                        </a:rPr>
                        <a:t>di</a:t>
                      </a:r>
                      <a:r>
                        <a:rPr sz="1200" b="1" spc="-10" dirty="0">
                          <a:latin typeface="Trebuchet MS"/>
                          <a:cs typeface="Trebuchet MS"/>
                        </a:rPr>
                        <a:t>a</a:t>
                      </a:r>
                      <a:r>
                        <a:rPr sz="1200" b="1" dirty="0">
                          <a:latin typeface="Trebuchet MS"/>
                          <a:cs typeface="Trebuchet MS"/>
                        </a:rPr>
                        <a:t>tor</a:t>
                      </a:r>
                      <a:r>
                        <a:rPr sz="1200" b="1" spc="5" dirty="0">
                          <a:latin typeface="Trebuchet MS"/>
                          <a:cs typeface="Trebuchet MS"/>
                        </a:rPr>
                        <a:t> </a:t>
                      </a:r>
                      <a:r>
                        <a:rPr sz="1200" b="1" spc="-10" dirty="0">
                          <a:latin typeface="Trebuchet MS"/>
                          <a:cs typeface="Trebuchet MS"/>
                        </a:rPr>
                        <a:t>h</a:t>
                      </a:r>
                      <a:r>
                        <a:rPr sz="1200" b="1" spc="-5" dirty="0">
                          <a:latin typeface="Trebuchet MS"/>
                          <a:cs typeface="Trebuchet MS"/>
                        </a:rPr>
                        <a:t>ig</a:t>
                      </a:r>
                      <a:r>
                        <a:rPr sz="1200" b="1" dirty="0">
                          <a:latin typeface="Trebuchet MS"/>
                          <a:cs typeface="Trebuchet MS"/>
                        </a:rPr>
                        <a:t>h t</a:t>
                      </a:r>
                      <a:r>
                        <a:rPr sz="1200" b="1" spc="-10" dirty="0">
                          <a:latin typeface="Trebuchet MS"/>
                          <a:cs typeface="Trebuchet MS"/>
                        </a:rPr>
                        <a:t>e</a:t>
                      </a:r>
                      <a:r>
                        <a:rPr sz="1200" b="1" spc="-5" dirty="0">
                          <a:latin typeface="Trebuchet MS"/>
                          <a:cs typeface="Trebuchet MS"/>
                        </a:rPr>
                        <a:t>m</a:t>
                      </a:r>
                      <a:r>
                        <a:rPr sz="1200" b="1" spc="-10" dirty="0">
                          <a:latin typeface="Trebuchet MS"/>
                          <a:cs typeface="Trebuchet MS"/>
                        </a:rPr>
                        <a:t>pe</a:t>
                      </a:r>
                      <a:r>
                        <a:rPr sz="1200" b="1" spc="-35" dirty="0">
                          <a:latin typeface="Trebuchet MS"/>
                          <a:cs typeface="Trebuchet MS"/>
                        </a:rPr>
                        <a:t>r</a:t>
                      </a:r>
                      <a:r>
                        <a:rPr sz="1200" b="1" spc="-5" dirty="0">
                          <a:latin typeface="Trebuchet MS"/>
                          <a:cs typeface="Trebuchet MS"/>
                        </a:rPr>
                        <a:t>a</a:t>
                      </a:r>
                      <a:r>
                        <a:rPr sz="1200" b="1" dirty="0">
                          <a:latin typeface="Trebuchet MS"/>
                          <a:cs typeface="Trebuchet MS"/>
                        </a:rPr>
                        <a:t>ture</a:t>
                      </a:r>
                      <a:endParaRPr sz="1200">
                        <a:latin typeface="Trebuchet MS"/>
                        <a:cs typeface="Trebuchet MS"/>
                      </a:endParaRPr>
                    </a:p>
                    <a:p>
                      <a:pPr marL="60960">
                        <a:lnSpc>
                          <a:spcPct val="100000"/>
                        </a:lnSpc>
                      </a:pPr>
                      <a:r>
                        <a:rPr sz="1200" b="1" dirty="0">
                          <a:latin typeface="Trebuchet MS"/>
                          <a:cs typeface="Trebuchet MS"/>
                        </a:rPr>
                        <a:t>circ</a:t>
                      </a:r>
                      <a:r>
                        <a:rPr sz="1200" b="1" spc="-5" dirty="0">
                          <a:latin typeface="Trebuchet MS"/>
                          <a:cs typeface="Trebuchet MS"/>
                        </a:rPr>
                        <a:t>ui</a:t>
                      </a:r>
                      <a:r>
                        <a:rPr sz="1200" b="1" dirty="0">
                          <a:latin typeface="Trebuchet MS"/>
                          <a:cs typeface="Trebuchet MS"/>
                        </a:rPr>
                        <a:t>t</a:t>
                      </a:r>
                      <a:r>
                        <a:rPr sz="1200" b="1" spc="5" dirty="0">
                          <a:latin typeface="Trebuchet MS"/>
                          <a:cs typeface="Trebuchet MS"/>
                        </a:rPr>
                        <a:t> </a:t>
                      </a:r>
                      <a:r>
                        <a:rPr sz="1200" b="1" spc="-5" dirty="0">
                          <a:latin typeface="Trebuchet MS"/>
                          <a:cs typeface="Trebuchet MS"/>
                        </a:rPr>
                        <a:t>Lami</a:t>
                      </a:r>
                      <a:r>
                        <a:rPr sz="1200" b="1" dirty="0">
                          <a:latin typeface="Trebuchet MS"/>
                          <a:cs typeface="Trebuchet MS"/>
                        </a:rPr>
                        <a:t>n</a:t>
                      </a:r>
                      <a:r>
                        <a:rPr sz="1200" b="1" spc="-5" dirty="0">
                          <a:latin typeface="Trebuchet MS"/>
                          <a:cs typeface="Trebuchet MS"/>
                        </a:rPr>
                        <a:t>ar/</a:t>
                      </a:r>
                      <a:r>
                        <a:rPr sz="1200" b="1" spc="-110" dirty="0">
                          <a:latin typeface="Trebuchet MS"/>
                          <a:cs typeface="Trebuchet MS"/>
                        </a:rPr>
                        <a:t>T</a:t>
                      </a:r>
                      <a:r>
                        <a:rPr sz="1200" b="1" dirty="0">
                          <a:latin typeface="Trebuchet MS"/>
                          <a:cs typeface="Trebuchet MS"/>
                        </a:rPr>
                        <a:t>urbu</a:t>
                      </a:r>
                      <a:r>
                        <a:rPr sz="1200" b="1" spc="-10" dirty="0">
                          <a:latin typeface="Trebuchet MS"/>
                          <a:cs typeface="Trebuchet MS"/>
                        </a:rPr>
                        <a:t>le</a:t>
                      </a:r>
                      <a:r>
                        <a:rPr sz="1200" b="1" spc="-5" dirty="0">
                          <a:latin typeface="Trebuchet MS"/>
                          <a:cs typeface="Trebuchet MS"/>
                        </a:rPr>
                        <a:t>nt</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hMerge="1">
                  <a:txBody>
                    <a:bodyPr/>
                    <a:lstStyle/>
                    <a:p>
                      <a:endParaRPr/>
                    </a:p>
                  </a:txBody>
                  <a:tcPr marL="0" marR="0" marT="0" marB="0"/>
                </a:tc>
                <a:tc>
                  <a:txBody>
                    <a:bodyPr/>
                    <a:lstStyle/>
                    <a:p>
                      <a:pPr marL="1905" algn="ctr">
                        <a:lnSpc>
                          <a:spcPts val="1360"/>
                        </a:lnSpc>
                      </a:pPr>
                      <a:r>
                        <a:rPr sz="1200" b="1" spc="-5" dirty="0">
                          <a:latin typeface="Trebuchet MS"/>
                          <a:cs typeface="Trebuchet MS"/>
                        </a:rPr>
                        <a:t>L</a:t>
                      </a:r>
                      <a:r>
                        <a:rPr sz="1200" b="1" dirty="0">
                          <a:latin typeface="Trebuchet MS"/>
                          <a:cs typeface="Trebuchet MS"/>
                        </a:rPr>
                        <a:t>ow</a:t>
                      </a:r>
                      <a:endParaRPr sz="1200">
                        <a:latin typeface="Trebuchet MS"/>
                        <a:cs typeface="Trebuchet MS"/>
                      </a:endParaRPr>
                    </a:p>
                    <a:p>
                      <a:pPr marL="120650" marR="109220" algn="ctr">
                        <a:lnSpc>
                          <a:spcPct val="100000"/>
                        </a:lnSpc>
                      </a:pPr>
                      <a:r>
                        <a:rPr sz="1200" b="1" spc="5" dirty="0">
                          <a:latin typeface="Trebuchet MS"/>
                          <a:cs typeface="Trebuchet MS"/>
                        </a:rPr>
                        <a:t>t</a:t>
                      </a:r>
                      <a:r>
                        <a:rPr sz="1200" b="1" spc="-5" dirty="0">
                          <a:latin typeface="Trebuchet MS"/>
                          <a:cs typeface="Trebuchet MS"/>
                        </a:rPr>
                        <a:t>empe</a:t>
                      </a:r>
                      <a:r>
                        <a:rPr sz="1200" b="1" spc="-30" dirty="0">
                          <a:latin typeface="Trebuchet MS"/>
                          <a:cs typeface="Trebuchet MS"/>
                        </a:rPr>
                        <a:t>r</a:t>
                      </a:r>
                      <a:r>
                        <a:rPr sz="1200" b="1" dirty="0">
                          <a:latin typeface="Trebuchet MS"/>
                          <a:cs typeface="Trebuchet MS"/>
                        </a:rPr>
                        <a:t>atu</a:t>
                      </a:r>
                      <a:r>
                        <a:rPr sz="1200" b="1" spc="5" dirty="0">
                          <a:latin typeface="Trebuchet MS"/>
                          <a:cs typeface="Trebuchet MS"/>
                        </a:rPr>
                        <a:t>r</a:t>
                      </a:r>
                      <a:r>
                        <a:rPr sz="1200" b="1" dirty="0">
                          <a:latin typeface="Trebuchet MS"/>
                          <a:cs typeface="Trebuchet MS"/>
                        </a:rPr>
                        <a:t>e circ</a:t>
                      </a:r>
                      <a:r>
                        <a:rPr sz="1200" b="1" spc="-5" dirty="0">
                          <a:latin typeface="Trebuchet MS"/>
                          <a:cs typeface="Trebuchet MS"/>
                        </a:rPr>
                        <a:t>uit</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2540" algn="ctr">
                        <a:lnSpc>
                          <a:spcPts val="1360"/>
                        </a:lnSpc>
                      </a:pPr>
                      <a:r>
                        <a:rPr sz="1200" b="1" spc="-5" dirty="0">
                          <a:latin typeface="Trebuchet MS"/>
                          <a:cs typeface="Trebuchet MS"/>
                        </a:rPr>
                        <a:t>In</a:t>
                      </a:r>
                      <a:r>
                        <a:rPr sz="1200" b="1" dirty="0">
                          <a:latin typeface="Trebuchet MS"/>
                          <a:cs typeface="Trebuchet MS"/>
                        </a:rPr>
                        <a:t>t</a:t>
                      </a:r>
                      <a:r>
                        <a:rPr sz="1200" b="1" spc="-10" dirty="0">
                          <a:latin typeface="Trebuchet MS"/>
                          <a:cs typeface="Trebuchet MS"/>
                        </a:rPr>
                        <a:t>e</a:t>
                      </a:r>
                      <a:r>
                        <a:rPr sz="1200" b="1" spc="-5" dirty="0">
                          <a:latin typeface="Trebuchet MS"/>
                          <a:cs typeface="Trebuchet MS"/>
                        </a:rPr>
                        <a:t>rco</a:t>
                      </a:r>
                      <a:r>
                        <a:rPr sz="1200" b="1" spc="5" dirty="0">
                          <a:latin typeface="Trebuchet MS"/>
                          <a:cs typeface="Trebuchet MS"/>
                        </a:rPr>
                        <a:t>o</a:t>
                      </a:r>
                      <a:r>
                        <a:rPr sz="1200" b="1" spc="-10" dirty="0">
                          <a:latin typeface="Trebuchet MS"/>
                          <a:cs typeface="Trebuchet MS"/>
                        </a:rPr>
                        <a:t>le</a:t>
                      </a:r>
                      <a:r>
                        <a:rPr sz="1200" b="1" dirty="0">
                          <a:latin typeface="Trebuchet MS"/>
                          <a:cs typeface="Trebuchet MS"/>
                        </a:rPr>
                        <a:t>r</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tcPr>
                </a:tc>
              </a:tr>
              <a:tr h="182880">
                <a:tc>
                  <a:txBody>
                    <a:bodyPr/>
                    <a:lstStyle/>
                    <a:p>
                      <a:pPr algn="ctr">
                        <a:lnSpc>
                          <a:spcPts val="1300"/>
                        </a:lnSpc>
                      </a:pPr>
                      <a:r>
                        <a:rPr sz="1200" b="1" dirty="0">
                          <a:latin typeface="Trebuchet MS"/>
                          <a:cs typeface="Trebuchet MS"/>
                        </a:rPr>
                        <a:t>K1</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1F1F1"/>
                    </a:solidFill>
                  </a:tcPr>
                </a:tc>
                <a:tc>
                  <a:txBody>
                    <a:bodyPr/>
                    <a:lstStyle/>
                    <a:p>
                      <a:pPr marL="356235">
                        <a:lnSpc>
                          <a:spcPts val="1300"/>
                        </a:lnSpc>
                      </a:pPr>
                      <a:r>
                        <a:rPr sz="1200" spc="-10" dirty="0">
                          <a:latin typeface="Trebuchet MS"/>
                          <a:cs typeface="Trebuchet MS"/>
                        </a:rPr>
                        <a:t>7940</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1F1F1"/>
                    </a:solidFill>
                  </a:tcPr>
                </a:tc>
                <a:tc>
                  <a:txBody>
                    <a:bodyPr/>
                    <a:lstStyle/>
                    <a:p>
                      <a:pPr marL="303530">
                        <a:lnSpc>
                          <a:spcPts val="1300"/>
                        </a:lnSpc>
                      </a:pPr>
                      <a:r>
                        <a:rPr sz="1200" spc="-10" dirty="0">
                          <a:latin typeface="Trebuchet MS"/>
                          <a:cs typeface="Trebuchet MS"/>
                        </a:rPr>
                        <a:t>5241</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1F1F1"/>
                    </a:solidFill>
                  </a:tcPr>
                </a:tc>
                <a:tc>
                  <a:txBody>
                    <a:bodyPr/>
                    <a:lstStyle/>
                    <a:p>
                      <a:pPr marL="372110">
                        <a:lnSpc>
                          <a:spcPts val="1300"/>
                        </a:lnSpc>
                      </a:pPr>
                      <a:r>
                        <a:rPr sz="1200" spc="-5" dirty="0">
                          <a:latin typeface="Trebuchet MS"/>
                          <a:cs typeface="Trebuchet MS"/>
                        </a:rPr>
                        <a:t>16587</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1F1F1"/>
                    </a:solidFill>
                  </a:tcPr>
                </a:tc>
                <a:tc>
                  <a:txBody>
                    <a:bodyPr/>
                    <a:lstStyle/>
                    <a:p>
                      <a:pPr marL="3810" algn="ctr">
                        <a:lnSpc>
                          <a:spcPts val="1300"/>
                        </a:lnSpc>
                      </a:pPr>
                      <a:r>
                        <a:rPr sz="1200" spc="-10" dirty="0">
                          <a:latin typeface="Trebuchet MS"/>
                          <a:cs typeface="Trebuchet MS"/>
                        </a:rPr>
                        <a:t>9141449</a:t>
                      </a:r>
                      <a:r>
                        <a:rPr sz="1200" dirty="0">
                          <a:latin typeface="Trebuchet MS"/>
                          <a:cs typeface="Trebuchet MS"/>
                        </a:rPr>
                        <a:t>.7</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solidFill>
                      <a:srgbClr val="F1F1F1"/>
                    </a:solidFill>
                  </a:tcPr>
                </a:tc>
              </a:tr>
              <a:tr h="182880">
                <a:tc>
                  <a:txBody>
                    <a:bodyPr/>
                    <a:lstStyle/>
                    <a:p>
                      <a:pPr marL="635" algn="ctr">
                        <a:lnSpc>
                          <a:spcPts val="1365"/>
                        </a:lnSpc>
                      </a:pPr>
                      <a:r>
                        <a:rPr sz="1200" b="1" spc="-5" dirty="0">
                          <a:latin typeface="Trebuchet MS"/>
                          <a:cs typeface="Trebuchet MS"/>
                        </a:rPr>
                        <a:t>n1</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6395">
                        <a:lnSpc>
                          <a:spcPts val="1365"/>
                        </a:lnSpc>
                      </a:pPr>
                      <a:r>
                        <a:rPr sz="1200" spc="-10" dirty="0">
                          <a:latin typeface="Trebuchet MS"/>
                          <a:cs typeface="Trebuchet MS"/>
                        </a:rPr>
                        <a:t>0</a:t>
                      </a:r>
                      <a:r>
                        <a:rPr sz="1200" spc="-5" dirty="0">
                          <a:latin typeface="Trebuchet MS"/>
                          <a:cs typeface="Trebuchet MS"/>
                        </a:rPr>
                        <a:t>.22</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5595">
                        <a:lnSpc>
                          <a:spcPts val="1365"/>
                        </a:lnSpc>
                      </a:pPr>
                      <a:r>
                        <a:rPr sz="1200" spc="-10" dirty="0">
                          <a:latin typeface="Trebuchet MS"/>
                          <a:cs typeface="Trebuchet MS"/>
                        </a:rPr>
                        <a:t>0</a:t>
                      </a:r>
                      <a:r>
                        <a:rPr sz="1200" spc="-5" dirty="0">
                          <a:latin typeface="Trebuchet MS"/>
                          <a:cs typeface="Trebuchet MS"/>
                        </a:rPr>
                        <a:t>.76</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4180">
                        <a:lnSpc>
                          <a:spcPts val="1365"/>
                        </a:lnSpc>
                      </a:pPr>
                      <a:r>
                        <a:rPr sz="1200" spc="-10" dirty="0">
                          <a:latin typeface="Trebuchet MS"/>
                          <a:cs typeface="Trebuchet MS"/>
                        </a:rPr>
                        <a:t>0</a:t>
                      </a:r>
                      <a:r>
                        <a:rPr sz="1200" spc="-5" dirty="0">
                          <a:latin typeface="Trebuchet MS"/>
                          <a:cs typeface="Trebuchet MS"/>
                        </a:rPr>
                        <a:t>.52</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1365"/>
                        </a:lnSpc>
                      </a:pPr>
                      <a:r>
                        <a:rPr sz="1200" spc="-10" dirty="0">
                          <a:latin typeface="Trebuchet MS"/>
                          <a:cs typeface="Trebuchet MS"/>
                        </a:rPr>
                        <a:t>0</a:t>
                      </a:r>
                      <a:r>
                        <a:rPr sz="1200" spc="-5" dirty="0">
                          <a:latin typeface="Trebuchet MS"/>
                          <a:cs typeface="Trebuchet MS"/>
                        </a:rPr>
                        <a:t>.3</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82879">
                <a:tc>
                  <a:txBody>
                    <a:bodyPr/>
                    <a:lstStyle/>
                    <a:p>
                      <a:pPr algn="ctr">
                        <a:lnSpc>
                          <a:spcPts val="1365"/>
                        </a:lnSpc>
                      </a:pPr>
                      <a:r>
                        <a:rPr sz="1200" b="1" dirty="0">
                          <a:latin typeface="Trebuchet MS"/>
                          <a:cs typeface="Trebuchet MS"/>
                        </a:rPr>
                        <a:t>K2</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356235">
                        <a:lnSpc>
                          <a:spcPts val="1365"/>
                        </a:lnSpc>
                      </a:pPr>
                      <a:r>
                        <a:rPr sz="1200" spc="-10" dirty="0">
                          <a:latin typeface="Trebuchet MS"/>
                          <a:cs typeface="Trebuchet MS"/>
                        </a:rPr>
                        <a:t>3639</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303530">
                        <a:lnSpc>
                          <a:spcPts val="1365"/>
                        </a:lnSpc>
                      </a:pPr>
                      <a:r>
                        <a:rPr sz="1200" spc="-10" dirty="0">
                          <a:latin typeface="Trebuchet MS"/>
                          <a:cs typeface="Trebuchet MS"/>
                        </a:rPr>
                        <a:t>4435</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12115">
                        <a:lnSpc>
                          <a:spcPts val="1365"/>
                        </a:lnSpc>
                      </a:pPr>
                      <a:r>
                        <a:rPr sz="1200" spc="-10" dirty="0">
                          <a:latin typeface="Trebuchet MS"/>
                          <a:cs typeface="Trebuchet MS"/>
                        </a:rPr>
                        <a:t>4105</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3175" algn="ctr">
                        <a:lnSpc>
                          <a:spcPts val="1365"/>
                        </a:lnSpc>
                      </a:pPr>
                      <a:r>
                        <a:rPr sz="1200" spc="-10" dirty="0">
                          <a:latin typeface="Trebuchet MS"/>
                          <a:cs typeface="Trebuchet MS"/>
                        </a:rPr>
                        <a:t>2887</a:t>
                      </a:r>
                      <a:r>
                        <a:rPr sz="1200" spc="-5" dirty="0">
                          <a:latin typeface="Trebuchet MS"/>
                          <a:cs typeface="Trebuchet MS"/>
                        </a:rPr>
                        <a:t>.9</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r>
              <a:tr h="182879">
                <a:tc>
                  <a:txBody>
                    <a:bodyPr/>
                    <a:lstStyle/>
                    <a:p>
                      <a:pPr marL="635" algn="ctr">
                        <a:lnSpc>
                          <a:spcPts val="1365"/>
                        </a:lnSpc>
                      </a:pPr>
                      <a:r>
                        <a:rPr sz="1200" b="1" spc="-5" dirty="0">
                          <a:latin typeface="Trebuchet MS"/>
                          <a:cs typeface="Trebuchet MS"/>
                        </a:rPr>
                        <a:t>n2</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6395">
                        <a:lnSpc>
                          <a:spcPts val="1365"/>
                        </a:lnSpc>
                      </a:pPr>
                      <a:r>
                        <a:rPr sz="1200" spc="-10" dirty="0">
                          <a:latin typeface="Trebuchet MS"/>
                          <a:cs typeface="Trebuchet MS"/>
                        </a:rPr>
                        <a:t>0</a:t>
                      </a:r>
                      <a:r>
                        <a:rPr sz="1200" spc="-5" dirty="0">
                          <a:latin typeface="Trebuchet MS"/>
                          <a:cs typeface="Trebuchet MS"/>
                        </a:rPr>
                        <a:t>.67</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5595">
                        <a:lnSpc>
                          <a:spcPts val="1365"/>
                        </a:lnSpc>
                      </a:pPr>
                      <a:r>
                        <a:rPr sz="1200" spc="-10" dirty="0">
                          <a:latin typeface="Trebuchet MS"/>
                          <a:cs typeface="Trebuchet MS"/>
                        </a:rPr>
                        <a:t>0</a:t>
                      </a:r>
                      <a:r>
                        <a:rPr sz="1200" spc="-5" dirty="0">
                          <a:latin typeface="Trebuchet MS"/>
                          <a:cs typeface="Trebuchet MS"/>
                        </a:rPr>
                        <a:t>.76</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24180">
                        <a:lnSpc>
                          <a:spcPts val="1365"/>
                        </a:lnSpc>
                      </a:pPr>
                      <a:r>
                        <a:rPr sz="1200" spc="-10" dirty="0">
                          <a:latin typeface="Trebuchet MS"/>
                          <a:cs typeface="Trebuchet MS"/>
                        </a:rPr>
                        <a:t>0</a:t>
                      </a:r>
                      <a:r>
                        <a:rPr sz="1200" spc="-5" dirty="0">
                          <a:latin typeface="Trebuchet MS"/>
                          <a:cs typeface="Trebuchet MS"/>
                        </a:rPr>
                        <a:t>.68</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1365"/>
                        </a:lnSpc>
                      </a:pPr>
                      <a:r>
                        <a:rPr sz="1200" spc="-10" dirty="0">
                          <a:latin typeface="Trebuchet MS"/>
                          <a:cs typeface="Trebuchet MS"/>
                        </a:rPr>
                        <a:t>1</a:t>
                      </a:r>
                      <a:r>
                        <a:rPr sz="1200" spc="-5" dirty="0">
                          <a:latin typeface="Trebuchet MS"/>
                          <a:cs typeface="Trebuchet MS"/>
                        </a:rPr>
                        <a:t>.1</a:t>
                      </a:r>
                      <a:endParaRPr sz="1200">
                        <a:latin typeface="Trebuchet MS"/>
                        <a:cs typeface="Trebuchet MS"/>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Ther</a:t>
            </a:r>
            <a:r>
              <a:rPr spc="-5" dirty="0"/>
              <a:t>moelect</a:t>
            </a:r>
            <a:r>
              <a:rPr spc="-10" dirty="0"/>
              <a:t>r</a:t>
            </a:r>
            <a:r>
              <a:rPr dirty="0"/>
              <a:t>ic</a:t>
            </a:r>
            <a:r>
              <a:rPr spc="-75" dirty="0"/>
              <a:t> </a:t>
            </a:r>
            <a:r>
              <a:rPr dirty="0"/>
              <a:t>Generator</a:t>
            </a:r>
            <a:r>
              <a:rPr spc="-40" dirty="0"/>
              <a:t> </a:t>
            </a:r>
            <a:r>
              <a:rPr spc="-5" dirty="0"/>
              <a:t>(TEG)</a:t>
            </a:r>
          </a:p>
        </p:txBody>
      </p:sp>
      <p:sp>
        <p:nvSpPr>
          <p:cNvPr id="3" name="object 3"/>
          <p:cNvSpPr/>
          <p:nvPr/>
        </p:nvSpPr>
        <p:spPr>
          <a:xfrm>
            <a:off x="3386328" y="981455"/>
            <a:ext cx="4213860" cy="291846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19227" y="1010665"/>
            <a:ext cx="8938895" cy="5129530"/>
          </a:xfrm>
          <a:prstGeom prst="rect">
            <a:avLst/>
          </a:prstGeom>
        </p:spPr>
        <p:txBody>
          <a:bodyPr vert="horz" wrap="square" lIns="0" tIns="0" rIns="0" bIns="0" rtlCol="0">
            <a:spAutoFit/>
          </a:bodyPr>
          <a:lstStyle/>
          <a:p>
            <a:pPr marL="12700">
              <a:lnSpc>
                <a:spcPct val="100000"/>
              </a:lnSpc>
            </a:pPr>
            <a:r>
              <a:rPr sz="2000" b="1" u="heavy" dirty="0">
                <a:latin typeface="Calibri"/>
                <a:cs typeface="Calibri"/>
              </a:rPr>
              <a:t>I</a:t>
            </a:r>
            <a:r>
              <a:rPr sz="2000" b="1" u="heavy" spc="5" dirty="0">
                <a:latin typeface="Calibri"/>
                <a:cs typeface="Calibri"/>
              </a:rPr>
              <a:t>n</a:t>
            </a:r>
            <a:r>
              <a:rPr sz="2000" b="1" u="heavy" dirty="0">
                <a:latin typeface="Calibri"/>
                <a:cs typeface="Calibri"/>
              </a:rPr>
              <a:t>p</a:t>
            </a:r>
            <a:r>
              <a:rPr sz="2000" b="1" u="heavy" spc="5" dirty="0">
                <a:latin typeface="Calibri"/>
                <a:cs typeface="Calibri"/>
              </a:rPr>
              <a:t>u</a:t>
            </a:r>
            <a:r>
              <a:rPr sz="2000" b="1" u="heavy" dirty="0">
                <a:latin typeface="Calibri"/>
                <a:cs typeface="Calibri"/>
              </a:rPr>
              <a:t>ts</a:t>
            </a:r>
            <a:endParaRPr sz="2000">
              <a:latin typeface="Calibri"/>
              <a:cs typeface="Calibri"/>
            </a:endParaRPr>
          </a:p>
          <a:p>
            <a:pPr>
              <a:lnSpc>
                <a:spcPct val="100000"/>
              </a:lnSpc>
              <a:spcBef>
                <a:spcPts val="42"/>
              </a:spcBef>
            </a:pPr>
            <a:endParaRPr sz="2050">
              <a:latin typeface="Times New Roman"/>
              <a:cs typeface="Times New Roman"/>
            </a:endParaRPr>
          </a:p>
          <a:p>
            <a:pPr marL="355600" indent="-342900">
              <a:lnSpc>
                <a:spcPct val="100000"/>
              </a:lnSpc>
              <a:buFont typeface="Arial"/>
              <a:buChar char="•"/>
              <a:tabLst>
                <a:tab pos="355600" algn="l"/>
              </a:tabLst>
            </a:pPr>
            <a:r>
              <a:rPr sz="2000" spc="-70" dirty="0">
                <a:latin typeface="Calibri"/>
                <a:cs typeface="Calibri"/>
              </a:rPr>
              <a:t>W</a:t>
            </a:r>
            <a:r>
              <a:rPr sz="2000" spc="-25" dirty="0">
                <a:latin typeface="Calibri"/>
                <a:cs typeface="Calibri"/>
              </a:rPr>
              <a:t>at</a:t>
            </a:r>
            <a:r>
              <a:rPr sz="2000" dirty="0">
                <a:latin typeface="Calibri"/>
                <a:cs typeface="Calibri"/>
              </a:rPr>
              <a:t>er ma</a:t>
            </a:r>
            <a:r>
              <a:rPr sz="2000" spc="-10" dirty="0">
                <a:latin typeface="Calibri"/>
                <a:cs typeface="Calibri"/>
              </a:rPr>
              <a:t>s</a:t>
            </a:r>
            <a:r>
              <a:rPr sz="2000" dirty="0">
                <a:latin typeface="Calibri"/>
                <a:cs typeface="Calibri"/>
              </a:rPr>
              <a:t>s</a:t>
            </a:r>
            <a:r>
              <a:rPr sz="2000" spc="20" dirty="0">
                <a:latin typeface="Calibri"/>
                <a:cs typeface="Calibri"/>
              </a:rPr>
              <a:t> </a:t>
            </a:r>
            <a:r>
              <a:rPr sz="2000" spc="-5" dirty="0">
                <a:latin typeface="Calibri"/>
                <a:cs typeface="Calibri"/>
              </a:rPr>
              <a:t>fl</a:t>
            </a:r>
            <a:r>
              <a:rPr sz="2000" spc="-20" dirty="0">
                <a:latin typeface="Calibri"/>
                <a:cs typeface="Calibri"/>
              </a:rPr>
              <a:t>o</a:t>
            </a:r>
            <a:r>
              <a:rPr sz="2000" dirty="0">
                <a:latin typeface="Calibri"/>
                <a:cs typeface="Calibri"/>
              </a:rPr>
              <a:t>w</a:t>
            </a:r>
            <a:r>
              <a:rPr sz="2000" spc="-15" dirty="0">
                <a:latin typeface="Calibri"/>
                <a:cs typeface="Calibri"/>
              </a:rPr>
              <a:t> </a:t>
            </a:r>
            <a:r>
              <a:rPr sz="2000" spc="-40" dirty="0">
                <a:latin typeface="Calibri"/>
                <a:cs typeface="Calibri"/>
              </a:rPr>
              <a:t>r</a:t>
            </a:r>
            <a:r>
              <a:rPr sz="2000" spc="-25" dirty="0">
                <a:latin typeface="Calibri"/>
                <a:cs typeface="Calibri"/>
              </a:rPr>
              <a:t>at</a:t>
            </a:r>
            <a:r>
              <a:rPr sz="2000" dirty="0">
                <a:latin typeface="Calibri"/>
                <a:cs typeface="Calibri"/>
              </a:rPr>
              <a:t>e</a:t>
            </a:r>
            <a:endParaRPr sz="2000">
              <a:latin typeface="Calibri"/>
              <a:cs typeface="Calibri"/>
            </a:endParaRPr>
          </a:p>
          <a:p>
            <a:pPr marL="355600" indent="-342900">
              <a:lnSpc>
                <a:spcPct val="100000"/>
              </a:lnSpc>
              <a:buFont typeface="Arial"/>
              <a:buChar char="•"/>
              <a:tabLst>
                <a:tab pos="355600" algn="l"/>
              </a:tabLst>
            </a:pPr>
            <a:r>
              <a:rPr sz="2000" spc="-65" dirty="0">
                <a:latin typeface="Calibri"/>
                <a:cs typeface="Calibri"/>
              </a:rPr>
              <a:t>W</a:t>
            </a:r>
            <a:r>
              <a:rPr sz="2000" spc="-25" dirty="0">
                <a:latin typeface="Calibri"/>
                <a:cs typeface="Calibri"/>
              </a:rPr>
              <a:t>at</a:t>
            </a:r>
            <a:r>
              <a:rPr sz="2000" dirty="0">
                <a:latin typeface="Calibri"/>
                <a:cs typeface="Calibri"/>
              </a:rPr>
              <a:t>er</a:t>
            </a:r>
            <a:r>
              <a:rPr sz="2000" spc="-5" dirty="0">
                <a:latin typeface="Calibri"/>
                <a:cs typeface="Calibri"/>
              </a:rPr>
              <a:t> </a:t>
            </a:r>
            <a:r>
              <a:rPr sz="2000" dirty="0">
                <a:latin typeface="Calibri"/>
                <a:cs typeface="Calibri"/>
              </a:rPr>
              <a:t>in</a:t>
            </a:r>
            <a:r>
              <a:rPr sz="2000" spc="-10" dirty="0">
                <a:latin typeface="Calibri"/>
                <a:cs typeface="Calibri"/>
              </a:rPr>
              <a:t>l</a:t>
            </a:r>
            <a:r>
              <a:rPr sz="2000" spc="-20" dirty="0">
                <a:latin typeface="Calibri"/>
                <a:cs typeface="Calibri"/>
              </a:rPr>
              <a:t>e</a:t>
            </a:r>
            <a:r>
              <a:rPr sz="2000" dirty="0">
                <a:latin typeface="Calibri"/>
                <a:cs typeface="Calibri"/>
              </a:rPr>
              <a:t>t</a:t>
            </a:r>
            <a:r>
              <a:rPr sz="2000" spc="15" dirty="0">
                <a:latin typeface="Calibri"/>
                <a:cs typeface="Calibri"/>
              </a:rPr>
              <a:t> </a:t>
            </a:r>
            <a:r>
              <a:rPr sz="2000" spc="-190" dirty="0">
                <a:latin typeface="Calibri"/>
                <a:cs typeface="Calibri"/>
              </a:rPr>
              <a:t>T</a:t>
            </a:r>
            <a:r>
              <a:rPr sz="2000" dirty="0">
                <a:latin typeface="Calibri"/>
                <a:cs typeface="Calibri"/>
              </a:rPr>
              <a:t>e</a:t>
            </a:r>
            <a:r>
              <a:rPr sz="2000" spc="-10" dirty="0">
                <a:latin typeface="Calibri"/>
                <a:cs typeface="Calibri"/>
              </a:rPr>
              <a:t>m</a:t>
            </a:r>
            <a:r>
              <a:rPr sz="2000" spc="-5" dirty="0">
                <a:latin typeface="Calibri"/>
                <a:cs typeface="Calibri"/>
              </a:rPr>
              <a:t>pe</a:t>
            </a:r>
            <a:r>
              <a:rPr sz="2000" spc="-40" dirty="0">
                <a:latin typeface="Calibri"/>
                <a:cs typeface="Calibri"/>
              </a:rPr>
              <a:t>r</a:t>
            </a:r>
            <a:r>
              <a:rPr sz="2000" spc="-25" dirty="0">
                <a:latin typeface="Calibri"/>
                <a:cs typeface="Calibri"/>
              </a:rPr>
              <a:t>a</a:t>
            </a:r>
            <a:r>
              <a:rPr sz="2000" dirty="0">
                <a:latin typeface="Calibri"/>
                <a:cs typeface="Calibri"/>
              </a:rPr>
              <a:t>tu</a:t>
            </a:r>
            <a:r>
              <a:rPr sz="2000" spc="-30" dirty="0">
                <a:latin typeface="Calibri"/>
                <a:cs typeface="Calibri"/>
              </a:rPr>
              <a:t>r</a:t>
            </a:r>
            <a:r>
              <a:rPr sz="2000" dirty="0">
                <a:latin typeface="Calibri"/>
                <a:cs typeface="Calibri"/>
              </a:rPr>
              <a:t>e</a:t>
            </a:r>
            <a:endParaRPr sz="2000">
              <a:latin typeface="Calibri"/>
              <a:cs typeface="Calibri"/>
            </a:endParaRPr>
          </a:p>
          <a:p>
            <a:pPr marL="355600" indent="-342900">
              <a:lnSpc>
                <a:spcPct val="100000"/>
              </a:lnSpc>
              <a:buFont typeface="Arial"/>
              <a:buChar char="•"/>
              <a:tabLst>
                <a:tab pos="355600" algn="l"/>
              </a:tabLst>
            </a:pPr>
            <a:r>
              <a:rPr sz="2000" dirty="0">
                <a:latin typeface="Calibri"/>
                <a:cs typeface="Calibri"/>
              </a:rPr>
              <a:t>Gas</a:t>
            </a:r>
            <a:r>
              <a:rPr sz="2000" spc="5" dirty="0">
                <a:latin typeface="Calibri"/>
                <a:cs typeface="Calibri"/>
              </a:rPr>
              <a:t> </a:t>
            </a:r>
            <a:r>
              <a:rPr sz="2000" dirty="0">
                <a:latin typeface="Calibri"/>
                <a:cs typeface="Calibri"/>
              </a:rPr>
              <a:t>inl</a:t>
            </a:r>
            <a:r>
              <a:rPr sz="2000" spc="-25" dirty="0">
                <a:latin typeface="Calibri"/>
                <a:cs typeface="Calibri"/>
              </a:rPr>
              <a:t>e</a:t>
            </a:r>
            <a:r>
              <a:rPr sz="2000" dirty="0">
                <a:latin typeface="Calibri"/>
                <a:cs typeface="Calibri"/>
              </a:rPr>
              <a:t>t</a:t>
            </a:r>
            <a:r>
              <a:rPr sz="2000" spc="5" dirty="0">
                <a:latin typeface="Calibri"/>
                <a:cs typeface="Calibri"/>
              </a:rPr>
              <a:t> </a:t>
            </a:r>
            <a:r>
              <a:rPr sz="2000" spc="-25" dirty="0">
                <a:latin typeface="Calibri"/>
                <a:cs typeface="Calibri"/>
              </a:rPr>
              <a:t>t</a:t>
            </a:r>
            <a:r>
              <a:rPr sz="2000" dirty="0">
                <a:latin typeface="Calibri"/>
                <a:cs typeface="Calibri"/>
              </a:rPr>
              <a:t>e</a:t>
            </a:r>
            <a:r>
              <a:rPr sz="2000" spc="-10" dirty="0">
                <a:latin typeface="Calibri"/>
                <a:cs typeface="Calibri"/>
              </a:rPr>
              <a:t>m</a:t>
            </a:r>
            <a:r>
              <a:rPr sz="2000" spc="-5" dirty="0">
                <a:latin typeface="Calibri"/>
                <a:cs typeface="Calibri"/>
              </a:rPr>
              <a:t>pe</a:t>
            </a:r>
            <a:r>
              <a:rPr sz="2000" spc="-40" dirty="0">
                <a:latin typeface="Calibri"/>
                <a:cs typeface="Calibri"/>
              </a:rPr>
              <a:t>r</a:t>
            </a:r>
            <a:r>
              <a:rPr sz="2000" spc="-25" dirty="0">
                <a:latin typeface="Calibri"/>
                <a:cs typeface="Calibri"/>
              </a:rPr>
              <a:t>a</a:t>
            </a:r>
            <a:r>
              <a:rPr sz="2000" dirty="0">
                <a:latin typeface="Calibri"/>
                <a:cs typeface="Calibri"/>
              </a:rPr>
              <a:t>tu</a:t>
            </a:r>
            <a:r>
              <a:rPr sz="2000" spc="-25" dirty="0">
                <a:latin typeface="Calibri"/>
                <a:cs typeface="Calibri"/>
              </a:rPr>
              <a:t>r</a:t>
            </a:r>
            <a:r>
              <a:rPr sz="2000" dirty="0">
                <a:latin typeface="Calibri"/>
                <a:cs typeface="Calibri"/>
              </a:rPr>
              <a:t>e</a:t>
            </a:r>
            <a:endParaRPr sz="2000">
              <a:latin typeface="Calibri"/>
              <a:cs typeface="Calibri"/>
            </a:endParaRPr>
          </a:p>
          <a:p>
            <a:pPr marL="355600" indent="-342900">
              <a:lnSpc>
                <a:spcPct val="100000"/>
              </a:lnSpc>
              <a:buFont typeface="Arial"/>
              <a:buChar char="•"/>
              <a:tabLst>
                <a:tab pos="355600" algn="l"/>
              </a:tabLst>
            </a:pPr>
            <a:r>
              <a:rPr sz="2000" spc="-5" dirty="0">
                <a:latin typeface="Calibri"/>
                <a:cs typeface="Calibri"/>
              </a:rPr>
              <a:t>F</a:t>
            </a:r>
            <a:r>
              <a:rPr sz="2000" spc="5" dirty="0">
                <a:latin typeface="Calibri"/>
                <a:cs typeface="Calibri"/>
              </a:rPr>
              <a:t>u</a:t>
            </a:r>
            <a:r>
              <a:rPr sz="2000" dirty="0">
                <a:latin typeface="Calibri"/>
                <a:cs typeface="Calibri"/>
              </a:rPr>
              <a:t>el ma</a:t>
            </a:r>
            <a:r>
              <a:rPr sz="2000" spc="-10" dirty="0">
                <a:latin typeface="Calibri"/>
                <a:cs typeface="Calibri"/>
              </a:rPr>
              <a:t>s</a:t>
            </a:r>
            <a:r>
              <a:rPr sz="2000" dirty="0">
                <a:latin typeface="Calibri"/>
                <a:cs typeface="Calibri"/>
              </a:rPr>
              <a:t>s</a:t>
            </a:r>
            <a:r>
              <a:rPr sz="2000" spc="10" dirty="0">
                <a:latin typeface="Calibri"/>
                <a:cs typeface="Calibri"/>
              </a:rPr>
              <a:t> </a:t>
            </a:r>
            <a:r>
              <a:rPr sz="2000" spc="-5" dirty="0">
                <a:latin typeface="Calibri"/>
                <a:cs typeface="Calibri"/>
              </a:rPr>
              <a:t>fl</a:t>
            </a:r>
            <a:r>
              <a:rPr sz="2000" spc="-20" dirty="0">
                <a:latin typeface="Calibri"/>
                <a:cs typeface="Calibri"/>
              </a:rPr>
              <a:t>o</a:t>
            </a:r>
            <a:r>
              <a:rPr sz="2000" dirty="0">
                <a:latin typeface="Calibri"/>
                <a:cs typeface="Calibri"/>
              </a:rPr>
              <a:t>w </a:t>
            </a:r>
            <a:r>
              <a:rPr sz="2000" spc="-40" dirty="0">
                <a:latin typeface="Calibri"/>
                <a:cs typeface="Calibri"/>
              </a:rPr>
              <a:t>r</a:t>
            </a:r>
            <a:r>
              <a:rPr sz="2000" spc="-25" dirty="0">
                <a:latin typeface="Calibri"/>
                <a:cs typeface="Calibri"/>
              </a:rPr>
              <a:t>at</a:t>
            </a:r>
            <a:r>
              <a:rPr sz="2000" dirty="0">
                <a:latin typeface="Calibri"/>
                <a:cs typeface="Calibri"/>
              </a:rPr>
              <a:t>e</a:t>
            </a:r>
            <a:endParaRPr sz="2000">
              <a:latin typeface="Calibri"/>
              <a:cs typeface="Calibri"/>
            </a:endParaRPr>
          </a:p>
          <a:p>
            <a:pPr marL="355600" indent="-342900">
              <a:lnSpc>
                <a:spcPct val="100000"/>
              </a:lnSpc>
              <a:buFont typeface="Arial"/>
              <a:buChar char="•"/>
              <a:tabLst>
                <a:tab pos="355600" algn="l"/>
              </a:tabLst>
            </a:pPr>
            <a:r>
              <a:rPr sz="2000" dirty="0">
                <a:latin typeface="Calibri"/>
                <a:cs typeface="Calibri"/>
              </a:rPr>
              <a:t>Air</a:t>
            </a:r>
            <a:r>
              <a:rPr sz="2000" spc="-5" dirty="0">
                <a:latin typeface="Calibri"/>
                <a:cs typeface="Calibri"/>
              </a:rPr>
              <a:t> </a:t>
            </a:r>
            <a:r>
              <a:rPr sz="2000" dirty="0">
                <a:latin typeface="Calibri"/>
                <a:cs typeface="Calibri"/>
              </a:rPr>
              <a:t>ma</a:t>
            </a:r>
            <a:r>
              <a:rPr sz="2000" spc="-10" dirty="0">
                <a:latin typeface="Calibri"/>
                <a:cs typeface="Calibri"/>
              </a:rPr>
              <a:t>s</a:t>
            </a:r>
            <a:r>
              <a:rPr sz="2000" dirty="0">
                <a:latin typeface="Calibri"/>
                <a:cs typeface="Calibri"/>
              </a:rPr>
              <a:t>s</a:t>
            </a:r>
            <a:r>
              <a:rPr sz="2000" spc="20" dirty="0">
                <a:latin typeface="Calibri"/>
                <a:cs typeface="Calibri"/>
              </a:rPr>
              <a:t> </a:t>
            </a:r>
            <a:r>
              <a:rPr sz="2000" spc="-5" dirty="0">
                <a:latin typeface="Calibri"/>
                <a:cs typeface="Calibri"/>
              </a:rPr>
              <a:t>fl</a:t>
            </a:r>
            <a:r>
              <a:rPr sz="2000" spc="-20" dirty="0">
                <a:latin typeface="Calibri"/>
                <a:cs typeface="Calibri"/>
              </a:rPr>
              <a:t>o</a:t>
            </a:r>
            <a:r>
              <a:rPr sz="2000" dirty="0">
                <a:latin typeface="Calibri"/>
                <a:cs typeface="Calibri"/>
              </a:rPr>
              <a:t>w</a:t>
            </a:r>
            <a:r>
              <a:rPr sz="2000" spc="-15" dirty="0">
                <a:latin typeface="Calibri"/>
                <a:cs typeface="Calibri"/>
              </a:rPr>
              <a:t> </a:t>
            </a:r>
            <a:r>
              <a:rPr sz="2000" spc="-40" dirty="0">
                <a:latin typeface="Calibri"/>
                <a:cs typeface="Calibri"/>
              </a:rPr>
              <a:t>r</a:t>
            </a:r>
            <a:r>
              <a:rPr sz="2000" spc="-25" dirty="0">
                <a:latin typeface="Calibri"/>
                <a:cs typeface="Calibri"/>
              </a:rPr>
              <a:t>at</a:t>
            </a:r>
            <a:r>
              <a:rPr sz="2000" dirty="0">
                <a:latin typeface="Calibri"/>
                <a:cs typeface="Calibri"/>
              </a:rPr>
              <a:t>e</a:t>
            </a:r>
            <a:endParaRPr sz="2000">
              <a:latin typeface="Calibri"/>
              <a:cs typeface="Calibri"/>
            </a:endParaRPr>
          </a:p>
          <a:p>
            <a:pPr>
              <a:lnSpc>
                <a:spcPct val="100000"/>
              </a:lnSpc>
              <a:buFont typeface="Arial"/>
              <a:buChar char="•"/>
            </a:pPr>
            <a:endParaRPr sz="2100">
              <a:latin typeface="Times New Roman"/>
              <a:cs typeface="Times New Roman"/>
            </a:endParaRPr>
          </a:p>
          <a:p>
            <a:pPr marL="5886450">
              <a:lnSpc>
                <a:spcPct val="100000"/>
              </a:lnSpc>
              <a:spcBef>
                <a:spcPts val="1764"/>
              </a:spcBef>
            </a:pPr>
            <a:r>
              <a:rPr sz="2000" b="1" u="heavy" spc="-5" dirty="0">
                <a:latin typeface="Calibri"/>
                <a:cs typeface="Calibri"/>
              </a:rPr>
              <a:t>Out</a:t>
            </a:r>
            <a:r>
              <a:rPr sz="2000" b="1" u="heavy" spc="10" dirty="0">
                <a:latin typeface="Calibri"/>
                <a:cs typeface="Calibri"/>
              </a:rPr>
              <a:t>p</a:t>
            </a:r>
            <a:r>
              <a:rPr sz="2000" b="1" u="heavy" dirty="0">
                <a:latin typeface="Calibri"/>
                <a:cs typeface="Calibri"/>
              </a:rPr>
              <a:t>uts</a:t>
            </a:r>
            <a:endParaRPr sz="2000">
              <a:latin typeface="Calibri"/>
              <a:cs typeface="Calibri"/>
            </a:endParaRPr>
          </a:p>
          <a:p>
            <a:pPr>
              <a:lnSpc>
                <a:spcPct val="100000"/>
              </a:lnSpc>
              <a:spcBef>
                <a:spcPts val="42"/>
              </a:spcBef>
            </a:pPr>
            <a:endParaRPr sz="2050">
              <a:latin typeface="Times New Roman"/>
              <a:cs typeface="Times New Roman"/>
            </a:endParaRPr>
          </a:p>
          <a:p>
            <a:pPr marL="6229350" lvl="1" indent="-342900">
              <a:lnSpc>
                <a:spcPct val="100000"/>
              </a:lnSpc>
              <a:buFont typeface="Arial"/>
              <a:buChar char="•"/>
              <a:tabLst>
                <a:tab pos="6229985" algn="l"/>
              </a:tabLst>
            </a:pPr>
            <a:r>
              <a:rPr sz="2000" dirty="0">
                <a:latin typeface="Calibri"/>
                <a:cs typeface="Calibri"/>
              </a:rPr>
              <a:t>Back</a:t>
            </a:r>
            <a:r>
              <a:rPr sz="2000" spc="-5" dirty="0">
                <a:latin typeface="Calibri"/>
                <a:cs typeface="Calibri"/>
              </a:rPr>
              <a:t>-p</a:t>
            </a:r>
            <a:r>
              <a:rPr sz="2000" spc="-20" dirty="0">
                <a:latin typeface="Calibri"/>
                <a:cs typeface="Calibri"/>
              </a:rPr>
              <a:t>r</a:t>
            </a:r>
            <a:r>
              <a:rPr sz="2000" dirty="0">
                <a:latin typeface="Calibri"/>
                <a:cs typeface="Calibri"/>
              </a:rPr>
              <a:t>essu</a:t>
            </a:r>
            <a:r>
              <a:rPr sz="2000" spc="-30" dirty="0">
                <a:latin typeface="Calibri"/>
                <a:cs typeface="Calibri"/>
              </a:rPr>
              <a:t>r</a:t>
            </a:r>
            <a:r>
              <a:rPr sz="2000" dirty="0">
                <a:latin typeface="Calibri"/>
                <a:cs typeface="Calibri"/>
              </a:rPr>
              <a:t>e</a:t>
            </a:r>
            <a:endParaRPr sz="2000">
              <a:latin typeface="Calibri"/>
              <a:cs typeface="Calibri"/>
            </a:endParaRPr>
          </a:p>
          <a:p>
            <a:pPr marL="6229350" lvl="1" indent="-342900">
              <a:lnSpc>
                <a:spcPct val="100000"/>
              </a:lnSpc>
              <a:buFont typeface="Arial"/>
              <a:buChar char="•"/>
              <a:tabLst>
                <a:tab pos="6229985" algn="l"/>
              </a:tabLst>
            </a:pPr>
            <a:r>
              <a:rPr sz="2000" spc="-70" dirty="0">
                <a:latin typeface="Calibri"/>
                <a:cs typeface="Calibri"/>
              </a:rPr>
              <a:t>W</a:t>
            </a:r>
            <a:r>
              <a:rPr sz="2000" spc="-25" dirty="0">
                <a:latin typeface="Calibri"/>
                <a:cs typeface="Calibri"/>
              </a:rPr>
              <a:t>at</a:t>
            </a:r>
            <a:r>
              <a:rPr sz="2000" dirty="0">
                <a:latin typeface="Calibri"/>
                <a:cs typeface="Calibri"/>
              </a:rPr>
              <a:t>er </a:t>
            </a:r>
            <a:r>
              <a:rPr sz="2000" spc="-5" dirty="0">
                <a:latin typeface="Calibri"/>
                <a:cs typeface="Calibri"/>
              </a:rPr>
              <a:t>p</a:t>
            </a:r>
            <a:r>
              <a:rPr sz="2000" spc="-25" dirty="0">
                <a:latin typeface="Calibri"/>
                <a:cs typeface="Calibri"/>
              </a:rPr>
              <a:t>r</a:t>
            </a:r>
            <a:r>
              <a:rPr sz="2000" dirty="0">
                <a:latin typeface="Calibri"/>
                <a:cs typeface="Calibri"/>
              </a:rPr>
              <a:t>es</a:t>
            </a:r>
            <a:r>
              <a:rPr sz="2000" spc="-15" dirty="0">
                <a:latin typeface="Calibri"/>
                <a:cs typeface="Calibri"/>
              </a:rPr>
              <a:t>s</a:t>
            </a:r>
            <a:r>
              <a:rPr sz="2000" spc="-5" dirty="0">
                <a:latin typeface="Calibri"/>
                <a:cs typeface="Calibri"/>
              </a:rPr>
              <a:t>u</a:t>
            </a:r>
            <a:r>
              <a:rPr sz="2000" spc="-25" dirty="0">
                <a:latin typeface="Calibri"/>
                <a:cs typeface="Calibri"/>
              </a:rPr>
              <a:t>r</a:t>
            </a:r>
            <a:r>
              <a:rPr sz="2000" dirty="0">
                <a:latin typeface="Calibri"/>
                <a:cs typeface="Calibri"/>
              </a:rPr>
              <a:t>e</a:t>
            </a:r>
            <a:r>
              <a:rPr sz="2000" spc="15" dirty="0">
                <a:latin typeface="Calibri"/>
                <a:cs typeface="Calibri"/>
              </a:rPr>
              <a:t> </a:t>
            </a:r>
            <a:r>
              <a:rPr sz="2000" spc="-5" dirty="0">
                <a:latin typeface="Calibri"/>
                <a:cs typeface="Calibri"/>
              </a:rPr>
              <a:t>d</a:t>
            </a:r>
            <a:r>
              <a:rPr sz="2000" spc="-40" dirty="0">
                <a:latin typeface="Calibri"/>
                <a:cs typeface="Calibri"/>
              </a:rPr>
              <a:t>r</a:t>
            </a:r>
            <a:r>
              <a:rPr sz="2000" spc="-5" dirty="0">
                <a:latin typeface="Calibri"/>
                <a:cs typeface="Calibri"/>
              </a:rPr>
              <a:t>op</a:t>
            </a:r>
            <a:endParaRPr sz="2000">
              <a:latin typeface="Calibri"/>
              <a:cs typeface="Calibri"/>
            </a:endParaRPr>
          </a:p>
          <a:p>
            <a:pPr marL="6229350" lvl="1" indent="-342900">
              <a:lnSpc>
                <a:spcPct val="100000"/>
              </a:lnSpc>
              <a:buFont typeface="Arial"/>
              <a:buChar char="•"/>
              <a:tabLst>
                <a:tab pos="6229985" algn="l"/>
              </a:tabLst>
            </a:pPr>
            <a:r>
              <a:rPr sz="2000" spc="-70" dirty="0">
                <a:latin typeface="Calibri"/>
                <a:cs typeface="Calibri"/>
              </a:rPr>
              <a:t>W</a:t>
            </a:r>
            <a:r>
              <a:rPr sz="2000" spc="-25" dirty="0">
                <a:latin typeface="Calibri"/>
                <a:cs typeface="Calibri"/>
              </a:rPr>
              <a:t>at</a:t>
            </a:r>
            <a:r>
              <a:rPr sz="2000" dirty="0">
                <a:latin typeface="Calibri"/>
                <a:cs typeface="Calibri"/>
              </a:rPr>
              <a:t>er </a:t>
            </a:r>
            <a:r>
              <a:rPr sz="2000" spc="-5" dirty="0">
                <a:latin typeface="Calibri"/>
                <a:cs typeface="Calibri"/>
              </a:rPr>
              <a:t>outl</a:t>
            </a:r>
            <a:r>
              <a:rPr sz="2000" spc="-15" dirty="0">
                <a:latin typeface="Calibri"/>
                <a:cs typeface="Calibri"/>
              </a:rPr>
              <a:t>e</a:t>
            </a:r>
            <a:r>
              <a:rPr sz="2000" dirty="0">
                <a:latin typeface="Calibri"/>
                <a:cs typeface="Calibri"/>
              </a:rPr>
              <a:t>t </a:t>
            </a:r>
            <a:r>
              <a:rPr sz="2000" spc="-185" dirty="0">
                <a:latin typeface="Calibri"/>
                <a:cs typeface="Calibri"/>
              </a:rPr>
              <a:t>T</a:t>
            </a:r>
            <a:r>
              <a:rPr sz="2000" dirty="0">
                <a:latin typeface="Calibri"/>
                <a:cs typeface="Calibri"/>
              </a:rPr>
              <a:t>e</a:t>
            </a:r>
            <a:r>
              <a:rPr sz="2000" spc="-10" dirty="0">
                <a:latin typeface="Calibri"/>
                <a:cs typeface="Calibri"/>
              </a:rPr>
              <a:t>m</a:t>
            </a:r>
            <a:r>
              <a:rPr sz="2000" spc="-5" dirty="0">
                <a:latin typeface="Calibri"/>
                <a:cs typeface="Calibri"/>
              </a:rPr>
              <a:t>pe</a:t>
            </a:r>
            <a:r>
              <a:rPr sz="2000" spc="-40" dirty="0">
                <a:latin typeface="Calibri"/>
                <a:cs typeface="Calibri"/>
              </a:rPr>
              <a:t>r</a:t>
            </a:r>
            <a:r>
              <a:rPr sz="2000" spc="-25" dirty="0">
                <a:latin typeface="Calibri"/>
                <a:cs typeface="Calibri"/>
              </a:rPr>
              <a:t>a</a:t>
            </a:r>
            <a:r>
              <a:rPr sz="2000" dirty="0">
                <a:latin typeface="Calibri"/>
                <a:cs typeface="Calibri"/>
              </a:rPr>
              <a:t>tu</a:t>
            </a:r>
            <a:r>
              <a:rPr sz="2000" spc="-25" dirty="0">
                <a:latin typeface="Calibri"/>
                <a:cs typeface="Calibri"/>
              </a:rPr>
              <a:t>r</a:t>
            </a:r>
            <a:r>
              <a:rPr sz="2000" dirty="0">
                <a:latin typeface="Calibri"/>
                <a:cs typeface="Calibri"/>
              </a:rPr>
              <a:t>e</a:t>
            </a:r>
            <a:endParaRPr sz="2000">
              <a:latin typeface="Calibri"/>
              <a:cs typeface="Calibri"/>
            </a:endParaRPr>
          </a:p>
          <a:p>
            <a:pPr marL="6229350" lvl="1" indent="-342900">
              <a:lnSpc>
                <a:spcPct val="100000"/>
              </a:lnSpc>
              <a:buFont typeface="Arial"/>
              <a:buChar char="•"/>
              <a:tabLst>
                <a:tab pos="6229985" algn="l"/>
              </a:tabLst>
            </a:pPr>
            <a:r>
              <a:rPr sz="2000" dirty="0">
                <a:latin typeface="Calibri"/>
                <a:cs typeface="Calibri"/>
              </a:rPr>
              <a:t>Gas</a:t>
            </a:r>
            <a:r>
              <a:rPr sz="2000" spc="5" dirty="0">
                <a:latin typeface="Calibri"/>
                <a:cs typeface="Calibri"/>
              </a:rPr>
              <a:t> </a:t>
            </a:r>
            <a:r>
              <a:rPr sz="2000" spc="-5" dirty="0">
                <a:latin typeface="Calibri"/>
                <a:cs typeface="Calibri"/>
              </a:rPr>
              <a:t>oul</a:t>
            </a:r>
            <a:r>
              <a:rPr sz="2000" spc="-15" dirty="0">
                <a:latin typeface="Calibri"/>
                <a:cs typeface="Calibri"/>
              </a:rPr>
              <a:t>e</a:t>
            </a:r>
            <a:r>
              <a:rPr sz="2000" dirty="0">
                <a:latin typeface="Calibri"/>
                <a:cs typeface="Calibri"/>
              </a:rPr>
              <a:t>t</a:t>
            </a:r>
            <a:r>
              <a:rPr sz="2000" spc="-5" dirty="0">
                <a:latin typeface="Calibri"/>
                <a:cs typeface="Calibri"/>
              </a:rPr>
              <a:t> </a:t>
            </a:r>
            <a:r>
              <a:rPr sz="2000" spc="-25" dirty="0">
                <a:latin typeface="Calibri"/>
                <a:cs typeface="Calibri"/>
              </a:rPr>
              <a:t>t</a:t>
            </a:r>
            <a:r>
              <a:rPr sz="2000" dirty="0">
                <a:latin typeface="Calibri"/>
                <a:cs typeface="Calibri"/>
              </a:rPr>
              <a:t>e</a:t>
            </a:r>
            <a:r>
              <a:rPr sz="2000" spc="-10" dirty="0">
                <a:latin typeface="Calibri"/>
                <a:cs typeface="Calibri"/>
              </a:rPr>
              <a:t>m</a:t>
            </a:r>
            <a:r>
              <a:rPr sz="2000" spc="-5" dirty="0">
                <a:latin typeface="Calibri"/>
                <a:cs typeface="Calibri"/>
              </a:rPr>
              <a:t>pe</a:t>
            </a:r>
            <a:r>
              <a:rPr sz="2000" spc="-40" dirty="0">
                <a:latin typeface="Calibri"/>
                <a:cs typeface="Calibri"/>
              </a:rPr>
              <a:t>r</a:t>
            </a:r>
            <a:r>
              <a:rPr sz="2000" spc="-25" dirty="0">
                <a:latin typeface="Calibri"/>
                <a:cs typeface="Calibri"/>
              </a:rPr>
              <a:t>a</a:t>
            </a:r>
            <a:r>
              <a:rPr sz="2000" dirty="0">
                <a:latin typeface="Calibri"/>
                <a:cs typeface="Calibri"/>
              </a:rPr>
              <a:t>tu</a:t>
            </a:r>
            <a:r>
              <a:rPr sz="2000" spc="-25" dirty="0">
                <a:latin typeface="Calibri"/>
                <a:cs typeface="Calibri"/>
              </a:rPr>
              <a:t>r</a:t>
            </a:r>
            <a:r>
              <a:rPr sz="2000" dirty="0">
                <a:latin typeface="Calibri"/>
                <a:cs typeface="Calibri"/>
              </a:rPr>
              <a:t>e</a:t>
            </a:r>
            <a:endParaRPr sz="2000">
              <a:latin typeface="Calibri"/>
              <a:cs typeface="Calibri"/>
            </a:endParaRPr>
          </a:p>
          <a:p>
            <a:pPr marL="6229350" lvl="1" indent="-342900">
              <a:lnSpc>
                <a:spcPct val="100000"/>
              </a:lnSpc>
              <a:buFont typeface="Arial"/>
              <a:buChar char="•"/>
              <a:tabLst>
                <a:tab pos="6229985" algn="l"/>
              </a:tabLst>
            </a:pPr>
            <a:r>
              <a:rPr sz="2000" dirty="0">
                <a:latin typeface="Calibri"/>
                <a:cs typeface="Calibri"/>
              </a:rPr>
              <a:t>He</a:t>
            </a:r>
            <a:r>
              <a:rPr sz="2000" spc="-30" dirty="0">
                <a:latin typeface="Calibri"/>
                <a:cs typeface="Calibri"/>
              </a:rPr>
              <a:t>a</a:t>
            </a:r>
            <a:r>
              <a:rPr sz="2000" dirty="0">
                <a:latin typeface="Calibri"/>
                <a:cs typeface="Calibri"/>
              </a:rPr>
              <a:t>t</a:t>
            </a:r>
            <a:r>
              <a:rPr sz="2000" spc="15" dirty="0">
                <a:latin typeface="Calibri"/>
                <a:cs typeface="Calibri"/>
              </a:rPr>
              <a:t> </a:t>
            </a:r>
            <a:r>
              <a:rPr sz="2000" dirty="0">
                <a:latin typeface="Calibri"/>
                <a:cs typeface="Calibri"/>
              </a:rPr>
              <a:t>t</a:t>
            </a:r>
            <a:r>
              <a:rPr sz="2000" spc="-40" dirty="0">
                <a:latin typeface="Calibri"/>
                <a:cs typeface="Calibri"/>
              </a:rPr>
              <a:t>r</a:t>
            </a:r>
            <a:r>
              <a:rPr sz="2000" dirty="0">
                <a:latin typeface="Calibri"/>
                <a:cs typeface="Calibri"/>
              </a:rPr>
              <a:t>an</a:t>
            </a:r>
            <a:r>
              <a:rPr sz="2000" spc="-30" dirty="0">
                <a:latin typeface="Calibri"/>
                <a:cs typeface="Calibri"/>
              </a:rPr>
              <a:t>s</a:t>
            </a:r>
            <a:r>
              <a:rPr sz="2000" spc="-50" dirty="0">
                <a:latin typeface="Calibri"/>
                <a:cs typeface="Calibri"/>
              </a:rPr>
              <a:t>f</a:t>
            </a:r>
            <a:r>
              <a:rPr sz="2000" dirty="0">
                <a:latin typeface="Calibri"/>
                <a:cs typeface="Calibri"/>
              </a:rPr>
              <a:t>er</a:t>
            </a:r>
            <a:endParaRPr sz="2000">
              <a:latin typeface="Calibri"/>
              <a:cs typeface="Calibri"/>
            </a:endParaRPr>
          </a:p>
          <a:p>
            <a:pPr marL="6229350" lvl="1" indent="-342900">
              <a:lnSpc>
                <a:spcPct val="100000"/>
              </a:lnSpc>
              <a:buFont typeface="Arial"/>
              <a:buChar char="•"/>
              <a:tabLst>
                <a:tab pos="6229985" algn="l"/>
              </a:tabLst>
            </a:pPr>
            <a:r>
              <a:rPr sz="2000" spc="-40" dirty="0">
                <a:latin typeface="Calibri"/>
                <a:cs typeface="Calibri"/>
              </a:rPr>
              <a:t>P</a:t>
            </a:r>
            <a:r>
              <a:rPr sz="2000" spc="-15" dirty="0">
                <a:latin typeface="Calibri"/>
                <a:cs typeface="Calibri"/>
              </a:rPr>
              <a:t>o</a:t>
            </a:r>
            <a:r>
              <a:rPr sz="2000" spc="-20" dirty="0">
                <a:latin typeface="Calibri"/>
                <a:cs typeface="Calibri"/>
              </a:rPr>
              <a:t>w</a:t>
            </a:r>
            <a:r>
              <a:rPr sz="2000" dirty="0">
                <a:latin typeface="Calibri"/>
                <a:cs typeface="Calibri"/>
              </a:rPr>
              <a:t>er</a:t>
            </a:r>
            <a:r>
              <a:rPr sz="2000" spc="-15" dirty="0">
                <a:latin typeface="Calibri"/>
                <a:cs typeface="Calibri"/>
              </a:rPr>
              <a:t> </a:t>
            </a:r>
            <a:r>
              <a:rPr sz="2000" spc="-5" dirty="0">
                <a:latin typeface="Calibri"/>
                <a:cs typeface="Calibri"/>
              </a:rPr>
              <a:t>p</a:t>
            </a:r>
            <a:r>
              <a:rPr sz="2000" spc="-40" dirty="0">
                <a:latin typeface="Calibri"/>
                <a:cs typeface="Calibri"/>
              </a:rPr>
              <a:t>r</a:t>
            </a:r>
            <a:r>
              <a:rPr sz="2000" spc="-5" dirty="0">
                <a:latin typeface="Calibri"/>
                <a:cs typeface="Calibri"/>
              </a:rPr>
              <a:t>od</a:t>
            </a:r>
            <a:r>
              <a:rPr sz="2000" spc="5" dirty="0">
                <a:latin typeface="Calibri"/>
                <a:cs typeface="Calibri"/>
              </a:rPr>
              <a:t>u</a:t>
            </a:r>
            <a:r>
              <a:rPr sz="2000" dirty="0">
                <a:latin typeface="Calibri"/>
                <a:cs typeface="Calibri"/>
              </a:rPr>
              <a:t>ction</a:t>
            </a:r>
            <a:endParaRPr sz="2000">
              <a:latin typeface="Calibri"/>
              <a:cs typeface="Calibri"/>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spc="-5" dirty="0"/>
              <a:t>Lo</a:t>
            </a:r>
            <a:r>
              <a:rPr spc="5" dirty="0"/>
              <a:t>w</a:t>
            </a:r>
            <a:r>
              <a:rPr spc="-5" dirty="0"/>
              <a:t> </a:t>
            </a:r>
            <a:r>
              <a:rPr dirty="0"/>
              <a:t>temperat</a:t>
            </a:r>
            <a:r>
              <a:rPr spc="-20" dirty="0"/>
              <a:t>u</a:t>
            </a:r>
            <a:r>
              <a:rPr spc="-15" dirty="0"/>
              <a:t>r</a:t>
            </a:r>
            <a:r>
              <a:rPr dirty="0"/>
              <a:t>e</a:t>
            </a:r>
            <a:r>
              <a:rPr spc="-40" dirty="0"/>
              <a:t> </a:t>
            </a:r>
            <a:r>
              <a:rPr dirty="0"/>
              <a:t>water</a:t>
            </a:r>
            <a:r>
              <a:rPr spc="-30" dirty="0"/>
              <a:t> </a:t>
            </a:r>
            <a:r>
              <a:rPr spc="-5" dirty="0"/>
              <a:t>circ</a:t>
            </a:r>
            <a:r>
              <a:rPr spc="10" dirty="0"/>
              <a:t>u</a:t>
            </a:r>
            <a:r>
              <a:rPr dirty="0"/>
              <a:t>it</a:t>
            </a:r>
          </a:p>
        </p:txBody>
      </p:sp>
      <p:sp>
        <p:nvSpPr>
          <p:cNvPr id="3" name="object 3"/>
          <p:cNvSpPr txBox="1"/>
          <p:nvPr/>
        </p:nvSpPr>
        <p:spPr>
          <a:xfrm>
            <a:off x="67462" y="1010665"/>
            <a:ext cx="8287384" cy="747395"/>
          </a:xfrm>
          <a:prstGeom prst="rect">
            <a:avLst/>
          </a:prstGeom>
        </p:spPr>
        <p:txBody>
          <a:bodyPr vert="horz" wrap="square" lIns="0" tIns="0" rIns="0" bIns="0" rtlCol="0">
            <a:spAutoFit/>
          </a:bodyPr>
          <a:lstStyle/>
          <a:p>
            <a:pPr marL="512445">
              <a:lnSpc>
                <a:spcPct val="100000"/>
              </a:lnSpc>
            </a:pPr>
            <a:r>
              <a:rPr sz="2000" b="1" spc="-5" dirty="0">
                <a:solidFill>
                  <a:srgbClr val="006FC0"/>
                </a:solidFill>
                <a:latin typeface="Calibri"/>
                <a:cs typeface="Calibri"/>
              </a:rPr>
              <a:t>T</a:t>
            </a:r>
            <a:r>
              <a:rPr sz="2000" b="1" spc="-30" dirty="0">
                <a:solidFill>
                  <a:srgbClr val="006FC0"/>
                </a:solidFill>
                <a:latin typeface="Calibri"/>
                <a:cs typeface="Calibri"/>
              </a:rPr>
              <a:t>E</a:t>
            </a:r>
            <a:r>
              <a:rPr sz="2000" b="1" spc="-5" dirty="0">
                <a:solidFill>
                  <a:srgbClr val="006FC0"/>
                </a:solidFill>
                <a:latin typeface="Calibri"/>
                <a:cs typeface="Calibri"/>
              </a:rPr>
              <a:t>G-T</a:t>
            </a:r>
            <a:r>
              <a:rPr sz="2000" b="1" spc="5" dirty="0">
                <a:solidFill>
                  <a:srgbClr val="006FC0"/>
                </a:solidFill>
                <a:latin typeface="Calibri"/>
                <a:cs typeface="Calibri"/>
              </a:rPr>
              <a:t>h</a:t>
            </a:r>
            <a:r>
              <a:rPr sz="2000" b="1" spc="-5" dirty="0">
                <a:solidFill>
                  <a:srgbClr val="006FC0"/>
                </a:solidFill>
                <a:latin typeface="Calibri"/>
                <a:cs typeface="Calibri"/>
              </a:rPr>
              <a:t>erm</a:t>
            </a:r>
            <a:r>
              <a:rPr sz="2000" b="1" spc="-10" dirty="0">
                <a:solidFill>
                  <a:srgbClr val="006FC0"/>
                </a:solidFill>
                <a:latin typeface="Calibri"/>
                <a:cs typeface="Calibri"/>
              </a:rPr>
              <a:t>a</a:t>
            </a:r>
            <a:r>
              <a:rPr sz="2000" b="1" dirty="0">
                <a:solidFill>
                  <a:srgbClr val="006FC0"/>
                </a:solidFill>
                <a:latin typeface="Calibri"/>
                <a:cs typeface="Calibri"/>
              </a:rPr>
              <a:t>l</a:t>
            </a:r>
            <a:r>
              <a:rPr sz="2000" b="1" spc="-20" dirty="0">
                <a:solidFill>
                  <a:srgbClr val="006FC0"/>
                </a:solidFill>
                <a:latin typeface="Calibri"/>
                <a:cs typeface="Calibri"/>
              </a:rPr>
              <a:t> </a:t>
            </a:r>
            <a:r>
              <a:rPr sz="2000" b="1" dirty="0">
                <a:solidFill>
                  <a:srgbClr val="006FC0"/>
                </a:solidFill>
                <a:latin typeface="Calibri"/>
                <a:cs typeface="Calibri"/>
              </a:rPr>
              <a:t>p</a:t>
            </a:r>
            <a:r>
              <a:rPr sz="2000" b="1" spc="-25" dirty="0">
                <a:solidFill>
                  <a:srgbClr val="006FC0"/>
                </a:solidFill>
                <a:latin typeface="Calibri"/>
                <a:cs typeface="Calibri"/>
              </a:rPr>
              <a:t>r</a:t>
            </a:r>
            <a:r>
              <a:rPr sz="2000" b="1" dirty="0">
                <a:solidFill>
                  <a:srgbClr val="006FC0"/>
                </a:solidFill>
                <a:latin typeface="Calibri"/>
                <a:cs typeface="Calibri"/>
              </a:rPr>
              <a:t>oblem</a:t>
            </a:r>
            <a:endParaRPr sz="2000">
              <a:latin typeface="Calibri"/>
              <a:cs typeface="Calibri"/>
            </a:endParaRPr>
          </a:p>
          <a:p>
            <a:pPr marL="355600" indent="-342900">
              <a:lnSpc>
                <a:spcPct val="100000"/>
              </a:lnSpc>
              <a:spcBef>
                <a:spcPts val="515"/>
              </a:spcBef>
              <a:buFont typeface="Times New Roman"/>
              <a:buChar char="•"/>
              <a:tabLst>
                <a:tab pos="355600" algn="l"/>
              </a:tabLst>
            </a:pP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va</a:t>
            </a:r>
            <a:r>
              <a:rPr sz="2400" spc="10" dirty="0">
                <a:latin typeface="Times New Roman"/>
                <a:cs typeface="Times New Roman"/>
              </a:rPr>
              <a:t>l</a:t>
            </a:r>
            <a:r>
              <a:rPr sz="2400" dirty="0">
                <a:latin typeface="Times New Roman"/>
                <a:cs typeface="Times New Roman"/>
              </a:rPr>
              <a:t>ue</a:t>
            </a:r>
            <a:r>
              <a:rPr sz="2400" spc="-15" dirty="0">
                <a:latin typeface="Times New Roman"/>
                <a:cs typeface="Times New Roman"/>
              </a:rPr>
              <a:t> </a:t>
            </a:r>
            <a:r>
              <a:rPr sz="2400" dirty="0">
                <a:latin typeface="Times New Roman"/>
                <a:cs typeface="Times New Roman"/>
              </a:rPr>
              <a:t>of </a:t>
            </a:r>
            <a:r>
              <a:rPr sz="2400" spc="-15" dirty="0">
                <a:latin typeface="Times New Roman"/>
                <a:cs typeface="Times New Roman"/>
              </a:rPr>
              <a:t>U</a:t>
            </a:r>
            <a:r>
              <a:rPr sz="2400" dirty="0">
                <a:latin typeface="Times New Roman"/>
                <a:cs typeface="Times New Roman"/>
              </a:rPr>
              <a:t>A</a:t>
            </a:r>
            <a:r>
              <a:rPr sz="2400" spc="-120" dirty="0">
                <a:latin typeface="Times New Roman"/>
                <a:cs typeface="Times New Roman"/>
              </a:rPr>
              <a:t> </a:t>
            </a:r>
            <a:r>
              <a:rPr sz="2400" dirty="0">
                <a:latin typeface="Times New Roman"/>
                <a:cs typeface="Times New Roman"/>
              </a:rPr>
              <a:t>can</a:t>
            </a:r>
            <a:r>
              <a:rPr sz="2400" spc="-10" dirty="0">
                <a:latin typeface="Times New Roman"/>
                <a:cs typeface="Times New Roman"/>
              </a:rPr>
              <a:t> </a:t>
            </a:r>
            <a:r>
              <a:rPr sz="2400" dirty="0">
                <a:latin typeface="Times New Roman"/>
                <a:cs typeface="Times New Roman"/>
              </a:rPr>
              <a:t>be</a:t>
            </a:r>
            <a:r>
              <a:rPr sz="2400" spc="5" dirty="0">
                <a:latin typeface="Times New Roman"/>
                <a:cs typeface="Times New Roman"/>
              </a:rPr>
              <a:t> </a:t>
            </a:r>
            <a:r>
              <a:rPr sz="2400" dirty="0">
                <a:latin typeface="Times New Roman"/>
                <a:cs typeface="Times New Roman"/>
              </a:rPr>
              <a:t>es</a:t>
            </a:r>
            <a:r>
              <a:rPr sz="2400" spc="5" dirty="0">
                <a:latin typeface="Times New Roman"/>
                <a:cs typeface="Times New Roman"/>
              </a:rPr>
              <a:t>t</a:t>
            </a:r>
            <a:r>
              <a:rPr sz="2400" dirty="0">
                <a:latin typeface="Times New Roman"/>
                <a:cs typeface="Times New Roman"/>
              </a:rPr>
              <a:t>i</a:t>
            </a:r>
            <a:r>
              <a:rPr sz="2400" spc="-15" dirty="0">
                <a:latin typeface="Times New Roman"/>
                <a:cs typeface="Times New Roman"/>
              </a:rPr>
              <a:t>m</a:t>
            </a:r>
            <a:r>
              <a:rPr sz="2400" dirty="0">
                <a:latin typeface="Times New Roman"/>
                <a:cs typeface="Times New Roman"/>
              </a:rPr>
              <a:t>at</a:t>
            </a:r>
            <a:r>
              <a:rPr sz="2400" spc="5" dirty="0">
                <a:latin typeface="Times New Roman"/>
                <a:cs typeface="Times New Roman"/>
              </a:rPr>
              <a:t>e</a:t>
            </a:r>
            <a:r>
              <a:rPr sz="2400" dirty="0">
                <a:latin typeface="Times New Roman"/>
                <a:cs typeface="Times New Roman"/>
              </a:rPr>
              <a:t>d</a:t>
            </a:r>
            <a:r>
              <a:rPr sz="2400" spc="-35" dirty="0">
                <a:latin typeface="Times New Roman"/>
                <a:cs typeface="Times New Roman"/>
              </a:rPr>
              <a:t> </a:t>
            </a:r>
            <a:r>
              <a:rPr sz="2400" dirty="0">
                <a:latin typeface="Times New Roman"/>
                <a:cs typeface="Times New Roman"/>
              </a:rPr>
              <a:t>from the</a:t>
            </a:r>
            <a:r>
              <a:rPr sz="2400" spc="-20" dirty="0">
                <a:latin typeface="Times New Roman"/>
                <a:cs typeface="Times New Roman"/>
              </a:rPr>
              <a:t> </a:t>
            </a:r>
            <a:r>
              <a:rPr sz="2400" dirty="0">
                <a:latin typeface="Times New Roman"/>
                <a:cs typeface="Times New Roman"/>
              </a:rPr>
              <a:t>expe</a:t>
            </a:r>
            <a:r>
              <a:rPr sz="2400" spc="5" dirty="0">
                <a:latin typeface="Times New Roman"/>
                <a:cs typeface="Times New Roman"/>
              </a:rPr>
              <a:t>r</a:t>
            </a:r>
            <a:r>
              <a:rPr sz="2400" dirty="0">
                <a:latin typeface="Times New Roman"/>
                <a:cs typeface="Times New Roman"/>
              </a:rPr>
              <a:t>i</a:t>
            </a:r>
            <a:r>
              <a:rPr sz="2400" spc="-15" dirty="0">
                <a:latin typeface="Times New Roman"/>
                <a:cs typeface="Times New Roman"/>
              </a:rPr>
              <a:t>m</a:t>
            </a:r>
            <a:r>
              <a:rPr sz="2400" dirty="0">
                <a:latin typeface="Times New Roman"/>
                <a:cs typeface="Times New Roman"/>
              </a:rPr>
              <a:t>ent</a:t>
            </a:r>
            <a:r>
              <a:rPr sz="2400" spc="5" dirty="0">
                <a:latin typeface="Times New Roman"/>
                <a:cs typeface="Times New Roman"/>
              </a:rPr>
              <a:t>a</a:t>
            </a:r>
            <a:r>
              <a:rPr sz="2400" dirty="0">
                <a:latin typeface="Times New Roman"/>
                <a:cs typeface="Times New Roman"/>
              </a:rPr>
              <a:t>l</a:t>
            </a:r>
            <a:r>
              <a:rPr sz="2400" spc="-35" dirty="0">
                <a:latin typeface="Times New Roman"/>
                <a:cs typeface="Times New Roman"/>
              </a:rPr>
              <a:t> </a:t>
            </a:r>
            <a:r>
              <a:rPr sz="2400" dirty="0">
                <a:latin typeface="Times New Roman"/>
                <a:cs typeface="Times New Roman"/>
              </a:rPr>
              <a:t>data</a:t>
            </a:r>
            <a:r>
              <a:rPr sz="2400" spc="-20" dirty="0">
                <a:latin typeface="Times New Roman"/>
                <a:cs typeface="Times New Roman"/>
              </a:rPr>
              <a:t> </a:t>
            </a:r>
            <a:r>
              <a:rPr sz="2400" dirty="0">
                <a:latin typeface="Times New Roman"/>
                <a:cs typeface="Times New Roman"/>
              </a:rPr>
              <a:t>as:</a:t>
            </a:r>
            <a:endParaRPr sz="2400">
              <a:latin typeface="Times New Roman"/>
              <a:cs typeface="Times New Roman"/>
            </a:endParaRPr>
          </a:p>
        </p:txBody>
      </p:sp>
      <p:sp>
        <p:nvSpPr>
          <p:cNvPr id="4" name="object 4"/>
          <p:cNvSpPr/>
          <p:nvPr/>
        </p:nvSpPr>
        <p:spPr>
          <a:xfrm>
            <a:off x="1257630" y="2218390"/>
            <a:ext cx="955040" cy="0"/>
          </a:xfrm>
          <a:custGeom>
            <a:avLst/>
            <a:gdLst/>
            <a:ahLst/>
            <a:cxnLst/>
            <a:rect l="l" t="t" r="r" b="b"/>
            <a:pathLst>
              <a:path w="955039">
                <a:moveTo>
                  <a:pt x="0" y="0"/>
                </a:moveTo>
                <a:lnTo>
                  <a:pt x="954682" y="0"/>
                </a:lnTo>
              </a:path>
            </a:pathLst>
          </a:custGeom>
          <a:ln w="3175">
            <a:solidFill>
              <a:srgbClr val="000000"/>
            </a:solidFill>
          </a:ln>
        </p:spPr>
        <p:txBody>
          <a:bodyPr wrap="square" lIns="0" tIns="0" rIns="0" bIns="0" rtlCol="0"/>
          <a:lstStyle/>
          <a:p>
            <a:endParaRPr/>
          </a:p>
        </p:txBody>
      </p:sp>
      <p:sp>
        <p:nvSpPr>
          <p:cNvPr id="5" name="object 5"/>
          <p:cNvSpPr txBox="1"/>
          <p:nvPr/>
        </p:nvSpPr>
        <p:spPr>
          <a:xfrm>
            <a:off x="1279818" y="1839425"/>
            <a:ext cx="851535" cy="662305"/>
          </a:xfrm>
          <a:prstGeom prst="rect">
            <a:avLst/>
          </a:prstGeom>
        </p:spPr>
        <p:txBody>
          <a:bodyPr vert="horz" wrap="square" lIns="0" tIns="0" rIns="0" bIns="0" rtlCol="0">
            <a:spAutoFit/>
          </a:bodyPr>
          <a:lstStyle/>
          <a:p>
            <a:pPr indent="322580">
              <a:lnSpc>
                <a:spcPct val="117400"/>
              </a:lnSpc>
            </a:pPr>
            <a:r>
              <a:rPr sz="1850" i="1" spc="340" dirty="0">
                <a:latin typeface="Times New Roman"/>
                <a:cs typeface="Times New Roman"/>
              </a:rPr>
              <a:t>Q </a:t>
            </a:r>
            <a:r>
              <a:rPr sz="1850" i="1" spc="425" dirty="0">
                <a:latin typeface="Times New Roman"/>
                <a:cs typeface="Times New Roman"/>
              </a:rPr>
              <a:t>D</a:t>
            </a:r>
            <a:r>
              <a:rPr sz="1850" i="1" spc="535" dirty="0">
                <a:latin typeface="Times New Roman"/>
                <a:cs typeface="Times New Roman"/>
              </a:rPr>
              <a:t>M</a:t>
            </a:r>
            <a:r>
              <a:rPr sz="1850" i="1" spc="400" dirty="0">
                <a:latin typeface="Times New Roman"/>
                <a:cs typeface="Times New Roman"/>
              </a:rPr>
              <a:t>L</a:t>
            </a:r>
            <a:r>
              <a:rPr sz="1850" i="1" spc="385" dirty="0">
                <a:latin typeface="Times New Roman"/>
                <a:cs typeface="Times New Roman"/>
              </a:rPr>
              <a:t>T</a:t>
            </a:r>
            <a:endParaRPr sz="1850">
              <a:latin typeface="Times New Roman"/>
              <a:cs typeface="Times New Roman"/>
            </a:endParaRPr>
          </a:p>
        </p:txBody>
      </p:sp>
      <p:sp>
        <p:nvSpPr>
          <p:cNvPr id="6" name="object 6"/>
          <p:cNvSpPr txBox="1"/>
          <p:nvPr/>
        </p:nvSpPr>
        <p:spPr>
          <a:xfrm>
            <a:off x="489727" y="2036136"/>
            <a:ext cx="676275" cy="281940"/>
          </a:xfrm>
          <a:prstGeom prst="rect">
            <a:avLst/>
          </a:prstGeom>
        </p:spPr>
        <p:txBody>
          <a:bodyPr vert="horz" wrap="square" lIns="0" tIns="0" rIns="0" bIns="0" rtlCol="0">
            <a:spAutoFit/>
          </a:bodyPr>
          <a:lstStyle/>
          <a:p>
            <a:pPr>
              <a:lnSpc>
                <a:spcPct val="100000"/>
              </a:lnSpc>
            </a:pPr>
            <a:r>
              <a:rPr sz="1850" i="1" spc="585" dirty="0">
                <a:latin typeface="Times New Roman"/>
                <a:cs typeface="Times New Roman"/>
              </a:rPr>
              <a:t>U</a:t>
            </a:r>
            <a:r>
              <a:rPr sz="1850" i="1" spc="425" dirty="0">
                <a:latin typeface="Times New Roman"/>
                <a:cs typeface="Times New Roman"/>
              </a:rPr>
              <a:t>A</a:t>
            </a:r>
            <a:r>
              <a:rPr sz="1850" i="1" spc="-25" dirty="0">
                <a:latin typeface="Times New Roman"/>
                <a:cs typeface="Times New Roman"/>
              </a:rPr>
              <a:t> </a:t>
            </a:r>
            <a:r>
              <a:rPr sz="1850" spc="380" dirty="0">
                <a:latin typeface="Symbol"/>
                <a:cs typeface="Symbol"/>
              </a:rPr>
              <a:t></a:t>
            </a:r>
            <a:endParaRPr sz="1850">
              <a:latin typeface="Symbol"/>
              <a:cs typeface="Symbol"/>
            </a:endParaRPr>
          </a:p>
        </p:txBody>
      </p:sp>
      <p:sp>
        <p:nvSpPr>
          <p:cNvPr id="7" name="object 7"/>
          <p:cNvSpPr/>
          <p:nvPr/>
        </p:nvSpPr>
        <p:spPr>
          <a:xfrm>
            <a:off x="2516885" y="2148839"/>
            <a:ext cx="702310" cy="114300"/>
          </a:xfrm>
          <a:custGeom>
            <a:avLst/>
            <a:gdLst/>
            <a:ahLst/>
            <a:cxnLst/>
            <a:rect l="l" t="t" r="r" b="b"/>
            <a:pathLst>
              <a:path w="702310" h="114300">
                <a:moveTo>
                  <a:pt x="587756" y="0"/>
                </a:moveTo>
                <a:lnTo>
                  <a:pt x="587756" y="114300"/>
                </a:lnTo>
                <a:lnTo>
                  <a:pt x="663956" y="76200"/>
                </a:lnTo>
                <a:lnTo>
                  <a:pt x="606806" y="76200"/>
                </a:lnTo>
                <a:lnTo>
                  <a:pt x="606806" y="38100"/>
                </a:lnTo>
                <a:lnTo>
                  <a:pt x="663956" y="38100"/>
                </a:lnTo>
                <a:lnTo>
                  <a:pt x="587756" y="0"/>
                </a:lnTo>
                <a:close/>
              </a:path>
              <a:path w="702310" h="114300">
                <a:moveTo>
                  <a:pt x="587756" y="38100"/>
                </a:moveTo>
                <a:lnTo>
                  <a:pt x="0" y="38100"/>
                </a:lnTo>
                <a:lnTo>
                  <a:pt x="0" y="76200"/>
                </a:lnTo>
                <a:lnTo>
                  <a:pt x="587756" y="76200"/>
                </a:lnTo>
                <a:lnTo>
                  <a:pt x="587756" y="38100"/>
                </a:lnTo>
                <a:close/>
              </a:path>
              <a:path w="702310" h="114300">
                <a:moveTo>
                  <a:pt x="663956" y="38100"/>
                </a:moveTo>
                <a:lnTo>
                  <a:pt x="606806" y="38100"/>
                </a:lnTo>
                <a:lnTo>
                  <a:pt x="606806" y="76200"/>
                </a:lnTo>
                <a:lnTo>
                  <a:pt x="663956" y="76200"/>
                </a:lnTo>
                <a:lnTo>
                  <a:pt x="702056" y="57150"/>
                </a:lnTo>
                <a:lnTo>
                  <a:pt x="663956" y="38100"/>
                </a:lnTo>
                <a:close/>
              </a:path>
            </a:pathLst>
          </a:custGeom>
          <a:solidFill>
            <a:srgbClr val="00CC97"/>
          </a:solidFill>
        </p:spPr>
        <p:txBody>
          <a:bodyPr wrap="square" lIns="0" tIns="0" rIns="0" bIns="0" rtlCol="0"/>
          <a:lstStyle/>
          <a:p>
            <a:endParaRPr/>
          </a:p>
        </p:txBody>
      </p:sp>
      <p:sp>
        <p:nvSpPr>
          <p:cNvPr id="8" name="object 8"/>
          <p:cNvSpPr txBox="1"/>
          <p:nvPr/>
        </p:nvSpPr>
        <p:spPr>
          <a:xfrm>
            <a:off x="3578311" y="2257422"/>
            <a:ext cx="5338445" cy="328930"/>
          </a:xfrm>
          <a:prstGeom prst="rect">
            <a:avLst/>
          </a:prstGeom>
        </p:spPr>
        <p:txBody>
          <a:bodyPr vert="horz" wrap="square" lIns="0" tIns="0" rIns="0" bIns="0" rtlCol="0">
            <a:spAutoFit/>
          </a:bodyPr>
          <a:lstStyle/>
          <a:p>
            <a:pPr>
              <a:lnSpc>
                <a:spcPts val="1775"/>
              </a:lnSpc>
              <a:tabLst>
                <a:tab pos="3575685" algn="l"/>
              </a:tabLst>
            </a:pPr>
            <a:r>
              <a:rPr sz="1900" spc="135" dirty="0">
                <a:latin typeface="Symbol"/>
                <a:cs typeface="Symbol"/>
              </a:rPr>
              <a:t></a:t>
            </a:r>
            <a:r>
              <a:rPr sz="1900" spc="-15" dirty="0">
                <a:latin typeface="Times New Roman"/>
                <a:cs typeface="Times New Roman"/>
              </a:rPr>
              <a:t> </a:t>
            </a:r>
            <a:r>
              <a:rPr sz="1900" spc="85" dirty="0">
                <a:latin typeface="Times New Roman"/>
                <a:cs typeface="Times New Roman"/>
              </a:rPr>
              <a:t>0.</a:t>
            </a:r>
            <a:r>
              <a:rPr sz="1900" spc="120" dirty="0">
                <a:latin typeface="Times New Roman"/>
                <a:cs typeface="Times New Roman"/>
              </a:rPr>
              <a:t>001</a:t>
            </a:r>
            <a:r>
              <a:rPr sz="1900" spc="110" dirty="0">
                <a:latin typeface="Times New Roman"/>
                <a:cs typeface="Times New Roman"/>
              </a:rPr>
              <a:t>8</a:t>
            </a:r>
            <a:r>
              <a:rPr sz="1900" i="1" spc="260" dirty="0">
                <a:latin typeface="Times New Roman"/>
                <a:cs typeface="Times New Roman"/>
              </a:rPr>
              <a:t>m</a:t>
            </a:r>
            <a:r>
              <a:rPr sz="1650" spc="75" baseline="42929" dirty="0">
                <a:latin typeface="Times New Roman"/>
                <a:cs typeface="Times New Roman"/>
              </a:rPr>
              <a:t>0.</a:t>
            </a:r>
            <a:r>
              <a:rPr sz="1650" spc="112" baseline="42929" dirty="0">
                <a:latin typeface="Times New Roman"/>
                <a:cs typeface="Times New Roman"/>
              </a:rPr>
              <a:t>1062</a:t>
            </a:r>
            <a:r>
              <a:rPr sz="1650" baseline="42929" dirty="0">
                <a:latin typeface="Times New Roman"/>
                <a:cs typeface="Times New Roman"/>
              </a:rPr>
              <a:t> </a:t>
            </a:r>
            <a:r>
              <a:rPr sz="1650" spc="15" baseline="42929" dirty="0">
                <a:latin typeface="Times New Roman"/>
                <a:cs typeface="Times New Roman"/>
              </a:rPr>
              <a:t> </a:t>
            </a:r>
            <a:r>
              <a:rPr sz="1900" spc="135" dirty="0">
                <a:latin typeface="Symbol"/>
                <a:cs typeface="Symbol"/>
              </a:rPr>
              <a:t></a:t>
            </a:r>
            <a:r>
              <a:rPr sz="1900" spc="-80" dirty="0">
                <a:latin typeface="Times New Roman"/>
                <a:cs typeface="Times New Roman"/>
              </a:rPr>
              <a:t> </a:t>
            </a:r>
            <a:r>
              <a:rPr sz="1900" spc="85" dirty="0">
                <a:latin typeface="Times New Roman"/>
                <a:cs typeface="Times New Roman"/>
              </a:rPr>
              <a:t>4.</a:t>
            </a:r>
            <a:r>
              <a:rPr sz="1900" spc="120" dirty="0">
                <a:latin typeface="Times New Roman"/>
                <a:cs typeface="Times New Roman"/>
              </a:rPr>
              <a:t>270</a:t>
            </a:r>
            <a:r>
              <a:rPr sz="1900" spc="275" dirty="0">
                <a:latin typeface="Times New Roman"/>
                <a:cs typeface="Times New Roman"/>
              </a:rPr>
              <a:t>3</a:t>
            </a:r>
            <a:r>
              <a:rPr sz="1900" spc="90" dirty="0">
                <a:latin typeface="Symbol"/>
                <a:cs typeface="Symbol"/>
              </a:rPr>
              <a:t></a:t>
            </a:r>
            <a:r>
              <a:rPr sz="1900" spc="120" dirty="0">
                <a:latin typeface="Times New Roman"/>
                <a:cs typeface="Times New Roman"/>
              </a:rPr>
              <a:t>1</a:t>
            </a:r>
            <a:r>
              <a:rPr sz="1900" spc="195" dirty="0">
                <a:latin typeface="Times New Roman"/>
                <a:cs typeface="Times New Roman"/>
              </a:rPr>
              <a:t>0</a:t>
            </a:r>
            <a:r>
              <a:rPr sz="1650" spc="187" baseline="42929" dirty="0">
                <a:latin typeface="Symbol"/>
                <a:cs typeface="Symbol"/>
              </a:rPr>
              <a:t></a:t>
            </a:r>
            <a:r>
              <a:rPr sz="1650" spc="112" baseline="42929" dirty="0">
                <a:latin typeface="Times New Roman"/>
                <a:cs typeface="Times New Roman"/>
              </a:rPr>
              <a:t>7</a:t>
            </a:r>
            <a:r>
              <a:rPr sz="1650" spc="-172" baseline="42929" dirty="0">
                <a:latin typeface="Times New Roman"/>
                <a:cs typeface="Times New Roman"/>
              </a:rPr>
              <a:t> </a:t>
            </a:r>
            <a:r>
              <a:rPr sz="1900" i="1" spc="135" dirty="0">
                <a:latin typeface="Times New Roman"/>
                <a:cs typeface="Times New Roman"/>
              </a:rPr>
              <a:t>T</a:t>
            </a:r>
            <a:r>
              <a:rPr sz="1900" i="1" dirty="0">
                <a:latin typeface="Times New Roman"/>
                <a:cs typeface="Times New Roman"/>
              </a:rPr>
              <a:t>	</a:t>
            </a:r>
            <a:r>
              <a:rPr sz="1900" spc="135" dirty="0">
                <a:latin typeface="Symbol"/>
                <a:cs typeface="Symbol"/>
              </a:rPr>
              <a:t></a:t>
            </a:r>
            <a:r>
              <a:rPr sz="1900" spc="-150" dirty="0">
                <a:latin typeface="Times New Roman"/>
                <a:cs typeface="Times New Roman"/>
              </a:rPr>
              <a:t> </a:t>
            </a:r>
            <a:r>
              <a:rPr sz="1900" spc="85" dirty="0">
                <a:latin typeface="Times New Roman"/>
                <a:cs typeface="Times New Roman"/>
              </a:rPr>
              <a:t>9.</a:t>
            </a:r>
            <a:r>
              <a:rPr sz="1900" spc="120" dirty="0">
                <a:latin typeface="Times New Roman"/>
                <a:cs typeface="Times New Roman"/>
              </a:rPr>
              <a:t>9135</a:t>
            </a:r>
            <a:r>
              <a:rPr sz="1900" spc="-285" dirty="0">
                <a:latin typeface="Times New Roman"/>
                <a:cs typeface="Times New Roman"/>
              </a:rPr>
              <a:t> </a:t>
            </a:r>
            <a:r>
              <a:rPr sz="1900" spc="90" dirty="0">
                <a:latin typeface="Symbol"/>
                <a:cs typeface="Symbol"/>
              </a:rPr>
              <a:t></a:t>
            </a:r>
            <a:r>
              <a:rPr sz="1900" spc="120" dirty="0">
                <a:latin typeface="Times New Roman"/>
                <a:cs typeface="Times New Roman"/>
              </a:rPr>
              <a:t>1</a:t>
            </a:r>
            <a:r>
              <a:rPr sz="1900" spc="195" dirty="0">
                <a:latin typeface="Times New Roman"/>
                <a:cs typeface="Times New Roman"/>
              </a:rPr>
              <a:t>0</a:t>
            </a:r>
            <a:r>
              <a:rPr sz="1650" spc="187" baseline="42929" dirty="0">
                <a:latin typeface="Symbol"/>
                <a:cs typeface="Symbol"/>
              </a:rPr>
              <a:t></a:t>
            </a:r>
            <a:r>
              <a:rPr sz="1650" spc="112" baseline="42929" dirty="0">
                <a:latin typeface="Times New Roman"/>
                <a:cs typeface="Times New Roman"/>
              </a:rPr>
              <a:t>7</a:t>
            </a:r>
            <a:r>
              <a:rPr sz="1650" spc="-172" baseline="42929" dirty="0">
                <a:latin typeface="Times New Roman"/>
                <a:cs typeface="Times New Roman"/>
              </a:rPr>
              <a:t> </a:t>
            </a:r>
            <a:r>
              <a:rPr sz="1900" i="1" spc="135" dirty="0">
                <a:latin typeface="Times New Roman"/>
                <a:cs typeface="Times New Roman"/>
              </a:rPr>
              <a:t>T</a:t>
            </a:r>
            <a:endParaRPr sz="1900">
              <a:latin typeface="Times New Roman"/>
              <a:cs typeface="Times New Roman"/>
            </a:endParaRPr>
          </a:p>
          <a:p>
            <a:pPr marL="1151255">
              <a:lnSpc>
                <a:spcPts val="810"/>
              </a:lnSpc>
              <a:tabLst>
                <a:tab pos="3331210" algn="l"/>
                <a:tab pos="5231765" algn="l"/>
              </a:tabLst>
            </a:pPr>
            <a:r>
              <a:rPr sz="1100" i="1" spc="75" dirty="0">
                <a:latin typeface="Times New Roman"/>
                <a:cs typeface="Times New Roman"/>
              </a:rPr>
              <a:t>hg	hg	</a:t>
            </a:r>
            <a:r>
              <a:rPr sz="1100" i="1" spc="100" dirty="0">
                <a:latin typeface="Times New Roman"/>
                <a:cs typeface="Times New Roman"/>
              </a:rPr>
              <a:t>w</a:t>
            </a:r>
            <a:endParaRPr sz="1100">
              <a:latin typeface="Times New Roman"/>
              <a:cs typeface="Times New Roman"/>
            </a:endParaRPr>
          </a:p>
        </p:txBody>
      </p:sp>
      <p:sp>
        <p:nvSpPr>
          <p:cNvPr id="9" name="object 9"/>
          <p:cNvSpPr txBox="1"/>
          <p:nvPr/>
        </p:nvSpPr>
        <p:spPr>
          <a:xfrm>
            <a:off x="3552783" y="1832495"/>
            <a:ext cx="2399030" cy="328930"/>
          </a:xfrm>
          <a:prstGeom prst="rect">
            <a:avLst/>
          </a:prstGeom>
        </p:spPr>
        <p:txBody>
          <a:bodyPr vert="horz" wrap="square" lIns="0" tIns="0" rIns="0" bIns="0" rtlCol="0">
            <a:spAutoFit/>
          </a:bodyPr>
          <a:lstStyle/>
          <a:p>
            <a:pPr>
              <a:lnSpc>
                <a:spcPct val="100000"/>
              </a:lnSpc>
            </a:pPr>
            <a:r>
              <a:rPr sz="1900" i="1" spc="170" dirty="0">
                <a:latin typeface="Times New Roman"/>
                <a:cs typeface="Times New Roman"/>
              </a:rPr>
              <a:t>U</a:t>
            </a:r>
            <a:r>
              <a:rPr sz="1900" i="1" spc="150" dirty="0">
                <a:latin typeface="Times New Roman"/>
                <a:cs typeface="Times New Roman"/>
              </a:rPr>
              <a:t>A</a:t>
            </a:r>
            <a:r>
              <a:rPr sz="1900" i="1" spc="-55" dirty="0">
                <a:latin typeface="Times New Roman"/>
                <a:cs typeface="Times New Roman"/>
              </a:rPr>
              <a:t> </a:t>
            </a:r>
            <a:r>
              <a:rPr sz="1900" spc="135" dirty="0">
                <a:latin typeface="Symbol"/>
                <a:cs typeface="Symbol"/>
              </a:rPr>
              <a:t></a:t>
            </a:r>
            <a:r>
              <a:rPr sz="1900" dirty="0">
                <a:latin typeface="Times New Roman"/>
                <a:cs typeface="Times New Roman"/>
              </a:rPr>
              <a:t> </a:t>
            </a:r>
            <a:r>
              <a:rPr sz="1900" spc="-55" dirty="0">
                <a:latin typeface="Times New Roman"/>
                <a:cs typeface="Times New Roman"/>
              </a:rPr>
              <a:t> </a:t>
            </a:r>
            <a:r>
              <a:rPr sz="1900" i="1" spc="65" dirty="0">
                <a:latin typeface="Times New Roman"/>
                <a:cs typeface="Times New Roman"/>
              </a:rPr>
              <a:t>f</a:t>
            </a:r>
            <a:r>
              <a:rPr sz="1900" i="1" spc="30" dirty="0">
                <a:latin typeface="Times New Roman"/>
                <a:cs typeface="Times New Roman"/>
              </a:rPr>
              <a:t> </a:t>
            </a:r>
            <a:r>
              <a:rPr sz="1900" spc="135" dirty="0">
                <a:latin typeface="Times New Roman"/>
                <a:cs typeface="Times New Roman"/>
              </a:rPr>
              <a:t>(</a:t>
            </a:r>
            <a:r>
              <a:rPr sz="1900" i="1" spc="160" dirty="0">
                <a:latin typeface="Times New Roman"/>
                <a:cs typeface="Times New Roman"/>
              </a:rPr>
              <a:t>m</a:t>
            </a:r>
            <a:r>
              <a:rPr sz="1650" i="1" spc="112" baseline="-22727" dirty="0">
                <a:latin typeface="Times New Roman"/>
                <a:cs typeface="Times New Roman"/>
              </a:rPr>
              <a:t>hg</a:t>
            </a:r>
            <a:r>
              <a:rPr sz="1650" i="1" spc="37" baseline="-22727" dirty="0">
                <a:latin typeface="Times New Roman"/>
                <a:cs typeface="Times New Roman"/>
              </a:rPr>
              <a:t> </a:t>
            </a:r>
            <a:r>
              <a:rPr sz="1900" spc="190" dirty="0">
                <a:latin typeface="Times New Roman"/>
                <a:cs typeface="Times New Roman"/>
              </a:rPr>
              <a:t>,</a:t>
            </a:r>
            <a:r>
              <a:rPr sz="1900" i="1" spc="45" dirty="0">
                <a:latin typeface="Times New Roman"/>
                <a:cs typeface="Times New Roman"/>
              </a:rPr>
              <a:t>T</a:t>
            </a:r>
            <a:r>
              <a:rPr sz="1650" i="1" spc="112" baseline="-22727" dirty="0">
                <a:latin typeface="Times New Roman"/>
                <a:cs typeface="Times New Roman"/>
              </a:rPr>
              <a:t>hg</a:t>
            </a:r>
            <a:r>
              <a:rPr sz="1650" i="1" spc="37" baseline="-22727" dirty="0">
                <a:latin typeface="Times New Roman"/>
                <a:cs typeface="Times New Roman"/>
              </a:rPr>
              <a:t> </a:t>
            </a:r>
            <a:r>
              <a:rPr sz="1900" spc="190" dirty="0">
                <a:latin typeface="Times New Roman"/>
                <a:cs typeface="Times New Roman"/>
              </a:rPr>
              <a:t>,</a:t>
            </a:r>
            <a:r>
              <a:rPr sz="1900" i="1" spc="60" dirty="0">
                <a:latin typeface="Times New Roman"/>
                <a:cs typeface="Times New Roman"/>
              </a:rPr>
              <a:t>T</a:t>
            </a:r>
            <a:r>
              <a:rPr sz="1650" i="1" spc="150" baseline="-22727" dirty="0">
                <a:latin typeface="Times New Roman"/>
                <a:cs typeface="Times New Roman"/>
              </a:rPr>
              <a:t>w</a:t>
            </a:r>
            <a:r>
              <a:rPr sz="1650" i="1" spc="-75" baseline="-22727" dirty="0">
                <a:latin typeface="Times New Roman"/>
                <a:cs typeface="Times New Roman"/>
              </a:rPr>
              <a:t> </a:t>
            </a:r>
            <a:r>
              <a:rPr sz="1900" spc="80" dirty="0">
                <a:latin typeface="Times New Roman"/>
                <a:cs typeface="Times New Roman"/>
              </a:rPr>
              <a:t>)</a:t>
            </a:r>
            <a:r>
              <a:rPr sz="1900" spc="15" dirty="0">
                <a:latin typeface="Times New Roman"/>
                <a:cs typeface="Times New Roman"/>
              </a:rPr>
              <a:t> </a:t>
            </a:r>
            <a:r>
              <a:rPr sz="1900" spc="135" dirty="0">
                <a:latin typeface="Symbol"/>
                <a:cs typeface="Symbol"/>
              </a:rPr>
              <a:t></a:t>
            </a:r>
            <a:endParaRPr sz="1900">
              <a:latin typeface="Symbol"/>
              <a:cs typeface="Symbol"/>
            </a:endParaRPr>
          </a:p>
        </p:txBody>
      </p:sp>
      <p:sp>
        <p:nvSpPr>
          <p:cNvPr id="10" name="object 10"/>
          <p:cNvSpPr/>
          <p:nvPr/>
        </p:nvSpPr>
        <p:spPr>
          <a:xfrm>
            <a:off x="1120283" y="3986927"/>
            <a:ext cx="1019810" cy="0"/>
          </a:xfrm>
          <a:custGeom>
            <a:avLst/>
            <a:gdLst/>
            <a:ahLst/>
            <a:cxnLst/>
            <a:rect l="l" t="t" r="r" b="b"/>
            <a:pathLst>
              <a:path w="1019810">
                <a:moveTo>
                  <a:pt x="0" y="0"/>
                </a:moveTo>
                <a:lnTo>
                  <a:pt x="1019616" y="0"/>
                </a:lnTo>
              </a:path>
            </a:pathLst>
          </a:custGeom>
          <a:ln w="3175">
            <a:solidFill>
              <a:srgbClr val="000000"/>
            </a:solidFill>
          </a:ln>
        </p:spPr>
        <p:txBody>
          <a:bodyPr wrap="square" lIns="0" tIns="0" rIns="0" bIns="0" rtlCol="0"/>
          <a:lstStyle/>
          <a:p>
            <a:endParaRPr/>
          </a:p>
        </p:txBody>
      </p:sp>
      <p:sp>
        <p:nvSpPr>
          <p:cNvPr id="11" name="object 11"/>
          <p:cNvSpPr txBox="1"/>
          <p:nvPr/>
        </p:nvSpPr>
        <p:spPr>
          <a:xfrm>
            <a:off x="1132426" y="3984433"/>
            <a:ext cx="617855" cy="288925"/>
          </a:xfrm>
          <a:prstGeom prst="rect">
            <a:avLst/>
          </a:prstGeom>
        </p:spPr>
        <p:txBody>
          <a:bodyPr vert="horz" wrap="square" lIns="0" tIns="0" rIns="0" bIns="0" rtlCol="0">
            <a:spAutoFit/>
          </a:bodyPr>
          <a:lstStyle/>
          <a:p>
            <a:pPr>
              <a:lnSpc>
                <a:spcPts val="2275"/>
              </a:lnSpc>
            </a:pPr>
            <a:r>
              <a:rPr sz="1900" i="1" spc="545" dirty="0">
                <a:latin typeface="Times New Roman"/>
                <a:cs typeface="Times New Roman"/>
              </a:rPr>
              <a:t>m</a:t>
            </a:r>
            <a:r>
              <a:rPr sz="1900" i="1" spc="490" dirty="0">
                <a:latin typeface="Times New Roman"/>
                <a:cs typeface="Times New Roman"/>
              </a:rPr>
              <a:t>C</a:t>
            </a:r>
            <a:r>
              <a:rPr sz="1900" i="1" spc="225" dirty="0">
                <a:latin typeface="Times New Roman"/>
                <a:cs typeface="Times New Roman"/>
              </a:rPr>
              <a:t>p</a:t>
            </a:r>
            <a:endParaRPr sz="1900">
              <a:latin typeface="Times New Roman"/>
              <a:cs typeface="Times New Roman"/>
            </a:endParaRPr>
          </a:p>
        </p:txBody>
      </p:sp>
      <p:sp>
        <p:nvSpPr>
          <p:cNvPr id="12" name="object 12"/>
          <p:cNvSpPr txBox="1"/>
          <p:nvPr/>
        </p:nvSpPr>
        <p:spPr>
          <a:xfrm>
            <a:off x="435376" y="3798847"/>
            <a:ext cx="219710" cy="288925"/>
          </a:xfrm>
          <a:prstGeom prst="rect">
            <a:avLst/>
          </a:prstGeom>
        </p:spPr>
        <p:txBody>
          <a:bodyPr vert="horz" wrap="square" lIns="0" tIns="0" rIns="0" bIns="0" rtlCol="0">
            <a:spAutoFit/>
          </a:bodyPr>
          <a:lstStyle/>
          <a:p>
            <a:pPr>
              <a:lnSpc>
                <a:spcPts val="2275"/>
              </a:lnSpc>
            </a:pPr>
            <a:r>
              <a:rPr sz="1900" i="1" spc="459" dirty="0">
                <a:latin typeface="Times New Roman"/>
                <a:cs typeface="Times New Roman"/>
              </a:rPr>
              <a:t>C</a:t>
            </a:r>
            <a:endParaRPr sz="1900">
              <a:latin typeface="Times New Roman"/>
              <a:cs typeface="Times New Roman"/>
            </a:endParaRPr>
          </a:p>
        </p:txBody>
      </p:sp>
      <p:sp>
        <p:nvSpPr>
          <p:cNvPr id="13" name="object 13"/>
          <p:cNvSpPr txBox="1"/>
          <p:nvPr/>
        </p:nvSpPr>
        <p:spPr>
          <a:xfrm>
            <a:off x="658058" y="3961155"/>
            <a:ext cx="74930" cy="167640"/>
          </a:xfrm>
          <a:prstGeom prst="rect">
            <a:avLst/>
          </a:prstGeom>
        </p:spPr>
        <p:txBody>
          <a:bodyPr vert="horz" wrap="square" lIns="0" tIns="0" rIns="0" bIns="0" rtlCol="0">
            <a:spAutoFit/>
          </a:bodyPr>
          <a:lstStyle/>
          <a:p>
            <a:pPr>
              <a:lnSpc>
                <a:spcPts val="1320"/>
              </a:lnSpc>
            </a:pPr>
            <a:r>
              <a:rPr sz="1100" i="1" spc="155" dirty="0">
                <a:latin typeface="Times New Roman"/>
                <a:cs typeface="Times New Roman"/>
              </a:rPr>
              <a:t>r</a:t>
            </a:r>
            <a:endParaRPr sz="1100">
              <a:latin typeface="Times New Roman"/>
              <a:cs typeface="Times New Roman"/>
            </a:endParaRPr>
          </a:p>
        </p:txBody>
      </p:sp>
      <p:sp>
        <p:nvSpPr>
          <p:cNvPr id="14" name="object 14"/>
          <p:cNvSpPr txBox="1"/>
          <p:nvPr/>
        </p:nvSpPr>
        <p:spPr>
          <a:xfrm>
            <a:off x="851728" y="3649592"/>
            <a:ext cx="1198245" cy="664845"/>
          </a:xfrm>
          <a:prstGeom prst="rect">
            <a:avLst/>
          </a:prstGeom>
        </p:spPr>
        <p:txBody>
          <a:bodyPr vert="horz" wrap="square" lIns="0" tIns="0" rIns="0" bIns="0" rtlCol="0">
            <a:spAutoFit/>
          </a:bodyPr>
          <a:lstStyle/>
          <a:p>
            <a:pPr algn="r">
              <a:lnSpc>
                <a:spcPct val="100000"/>
              </a:lnSpc>
            </a:pPr>
            <a:r>
              <a:rPr sz="2850" spc="569" baseline="-35087" dirty="0">
                <a:latin typeface="Symbol"/>
                <a:cs typeface="Symbol"/>
              </a:rPr>
              <a:t></a:t>
            </a:r>
            <a:r>
              <a:rPr sz="2850" spc="569" baseline="-35087" dirty="0">
                <a:latin typeface="Times New Roman"/>
                <a:cs typeface="Times New Roman"/>
              </a:rPr>
              <a:t> </a:t>
            </a:r>
            <a:r>
              <a:rPr sz="2850" spc="-75" baseline="-35087" dirty="0">
                <a:latin typeface="Times New Roman"/>
                <a:cs typeface="Times New Roman"/>
              </a:rPr>
              <a:t> </a:t>
            </a:r>
            <a:r>
              <a:rPr sz="1900" i="1" spc="545" dirty="0">
                <a:latin typeface="Times New Roman"/>
                <a:cs typeface="Times New Roman"/>
              </a:rPr>
              <a:t>m</a:t>
            </a:r>
            <a:r>
              <a:rPr sz="1900" i="1" spc="490" dirty="0">
                <a:latin typeface="Times New Roman"/>
                <a:cs typeface="Times New Roman"/>
              </a:rPr>
              <a:t>C</a:t>
            </a:r>
            <a:r>
              <a:rPr sz="1900" i="1" spc="229" dirty="0">
                <a:latin typeface="Times New Roman"/>
                <a:cs typeface="Times New Roman"/>
              </a:rPr>
              <a:t>p</a:t>
            </a:r>
            <a:r>
              <a:rPr sz="1650" spc="142" baseline="-25252" dirty="0">
                <a:latin typeface="Times New Roman"/>
                <a:cs typeface="Times New Roman"/>
              </a:rPr>
              <a:t>m</a:t>
            </a:r>
            <a:r>
              <a:rPr sz="1650" spc="254" baseline="-25252" dirty="0">
                <a:latin typeface="Times New Roman"/>
                <a:cs typeface="Times New Roman"/>
              </a:rPr>
              <a:t>i</a:t>
            </a:r>
            <a:r>
              <a:rPr sz="1650" spc="300" baseline="-25252" dirty="0">
                <a:latin typeface="Times New Roman"/>
                <a:cs typeface="Times New Roman"/>
              </a:rPr>
              <a:t>n</a:t>
            </a:r>
            <a:endParaRPr sz="1650" baseline="-25252">
              <a:latin typeface="Times New Roman"/>
              <a:cs typeface="Times New Roman"/>
            </a:endParaRPr>
          </a:p>
          <a:p>
            <a:pPr algn="r">
              <a:lnSpc>
                <a:spcPts val="1320"/>
              </a:lnSpc>
              <a:spcBef>
                <a:spcPts val="1635"/>
              </a:spcBef>
            </a:pPr>
            <a:r>
              <a:rPr sz="1100" spc="95" dirty="0">
                <a:latin typeface="Times New Roman"/>
                <a:cs typeface="Times New Roman"/>
              </a:rPr>
              <a:t>m</a:t>
            </a:r>
            <a:r>
              <a:rPr sz="1100" spc="155" dirty="0">
                <a:latin typeface="Times New Roman"/>
                <a:cs typeface="Times New Roman"/>
              </a:rPr>
              <a:t>a</a:t>
            </a:r>
            <a:r>
              <a:rPr sz="1100" spc="200" dirty="0">
                <a:latin typeface="Times New Roman"/>
                <a:cs typeface="Times New Roman"/>
              </a:rPr>
              <a:t>x</a:t>
            </a:r>
            <a:endParaRPr sz="1100">
              <a:latin typeface="Times New Roman"/>
              <a:cs typeface="Times New Roman"/>
            </a:endParaRPr>
          </a:p>
        </p:txBody>
      </p:sp>
      <p:sp>
        <p:nvSpPr>
          <p:cNvPr id="15" name="object 15"/>
          <p:cNvSpPr txBox="1"/>
          <p:nvPr/>
        </p:nvSpPr>
        <p:spPr>
          <a:xfrm>
            <a:off x="460344" y="3096347"/>
            <a:ext cx="2008505" cy="515620"/>
          </a:xfrm>
          <a:prstGeom prst="rect">
            <a:avLst/>
          </a:prstGeom>
        </p:spPr>
        <p:txBody>
          <a:bodyPr vert="horz" wrap="square" lIns="0" tIns="0" rIns="0" bIns="0" rtlCol="0">
            <a:spAutoFit/>
          </a:bodyPr>
          <a:lstStyle/>
          <a:p>
            <a:pPr>
              <a:lnSpc>
                <a:spcPts val="1870"/>
              </a:lnSpc>
              <a:tabLst>
                <a:tab pos="1279525" algn="l"/>
                <a:tab pos="2007870" algn="l"/>
              </a:tabLst>
            </a:pPr>
            <a:r>
              <a:rPr sz="1900" i="1" spc="490" dirty="0">
                <a:latin typeface="Times New Roman"/>
                <a:cs typeface="Times New Roman"/>
              </a:rPr>
              <a:t>N</a:t>
            </a:r>
            <a:r>
              <a:rPr sz="1900" i="1" spc="440" dirty="0">
                <a:latin typeface="Times New Roman"/>
                <a:cs typeface="Times New Roman"/>
              </a:rPr>
              <a:t>TU</a:t>
            </a:r>
            <a:r>
              <a:rPr sz="1900" i="1" dirty="0">
                <a:latin typeface="Times New Roman"/>
                <a:cs typeface="Times New Roman"/>
              </a:rPr>
              <a:t> </a:t>
            </a:r>
            <a:r>
              <a:rPr sz="1900" i="1" spc="-120" dirty="0">
                <a:latin typeface="Times New Roman"/>
                <a:cs typeface="Times New Roman"/>
              </a:rPr>
              <a:t> </a:t>
            </a:r>
            <a:r>
              <a:rPr sz="1900" spc="380" dirty="0">
                <a:latin typeface="Symbol"/>
                <a:cs typeface="Symbol"/>
              </a:rPr>
              <a:t></a:t>
            </a:r>
            <a:r>
              <a:rPr sz="1900" spc="215" dirty="0">
                <a:latin typeface="Times New Roman"/>
                <a:cs typeface="Times New Roman"/>
              </a:rPr>
              <a:t> </a:t>
            </a:r>
            <a:r>
              <a:rPr sz="2850" i="1" u="sng" spc="254" baseline="35087" dirty="0">
                <a:latin typeface="Times New Roman"/>
                <a:cs typeface="Times New Roman"/>
              </a:rPr>
              <a:t> </a:t>
            </a:r>
            <a:r>
              <a:rPr sz="2850" i="1" u="sng" baseline="35087" dirty="0">
                <a:latin typeface="Times New Roman"/>
                <a:cs typeface="Times New Roman"/>
              </a:rPr>
              <a:t>	</a:t>
            </a:r>
            <a:r>
              <a:rPr sz="2850" i="1" u="sng" spc="825" baseline="35087" dirty="0">
                <a:latin typeface="Times New Roman"/>
                <a:cs typeface="Times New Roman"/>
              </a:rPr>
              <a:t>U</a:t>
            </a:r>
            <a:r>
              <a:rPr sz="2850" i="1" u="sng" spc="630" baseline="35087" dirty="0">
                <a:latin typeface="Times New Roman"/>
                <a:cs typeface="Times New Roman"/>
              </a:rPr>
              <a:t>A</a:t>
            </a:r>
            <a:r>
              <a:rPr sz="2850" i="1" u="sng" baseline="35087" dirty="0">
                <a:latin typeface="Times New Roman"/>
                <a:cs typeface="Times New Roman"/>
              </a:rPr>
              <a:t>	</a:t>
            </a:r>
            <a:endParaRPr sz="2850" baseline="35087">
              <a:latin typeface="Times New Roman"/>
              <a:cs typeface="Times New Roman"/>
            </a:endParaRPr>
          </a:p>
          <a:p>
            <a:pPr marL="1030605">
              <a:lnSpc>
                <a:spcPts val="1870"/>
              </a:lnSpc>
            </a:pPr>
            <a:r>
              <a:rPr sz="1900" i="1" spc="545" dirty="0">
                <a:latin typeface="Times New Roman"/>
                <a:cs typeface="Times New Roman"/>
              </a:rPr>
              <a:t>m</a:t>
            </a:r>
            <a:r>
              <a:rPr sz="1900" i="1" spc="490" dirty="0">
                <a:latin typeface="Times New Roman"/>
                <a:cs typeface="Times New Roman"/>
              </a:rPr>
              <a:t>C</a:t>
            </a:r>
            <a:r>
              <a:rPr sz="1900" i="1" spc="229" dirty="0">
                <a:latin typeface="Times New Roman"/>
                <a:cs typeface="Times New Roman"/>
              </a:rPr>
              <a:t>p</a:t>
            </a:r>
            <a:r>
              <a:rPr sz="1650" spc="142" baseline="-25252" dirty="0">
                <a:latin typeface="Times New Roman"/>
                <a:cs typeface="Times New Roman"/>
              </a:rPr>
              <a:t>m</a:t>
            </a:r>
            <a:r>
              <a:rPr sz="1650" spc="254" baseline="-25252" dirty="0">
                <a:latin typeface="Times New Roman"/>
                <a:cs typeface="Times New Roman"/>
              </a:rPr>
              <a:t>i</a:t>
            </a:r>
            <a:r>
              <a:rPr sz="1650" spc="300" baseline="-25252" dirty="0">
                <a:latin typeface="Times New Roman"/>
                <a:cs typeface="Times New Roman"/>
              </a:rPr>
              <a:t>n</a:t>
            </a:r>
            <a:endParaRPr sz="1650" baseline="-25252">
              <a:latin typeface="Times New Roman"/>
              <a:cs typeface="Times New Roman"/>
            </a:endParaRPr>
          </a:p>
        </p:txBody>
      </p:sp>
      <p:sp>
        <p:nvSpPr>
          <p:cNvPr id="16" name="object 16"/>
          <p:cNvSpPr/>
          <p:nvPr/>
        </p:nvSpPr>
        <p:spPr>
          <a:xfrm>
            <a:off x="304038" y="1875282"/>
            <a:ext cx="9439910" cy="792480"/>
          </a:xfrm>
          <a:custGeom>
            <a:avLst/>
            <a:gdLst/>
            <a:ahLst/>
            <a:cxnLst/>
            <a:rect l="l" t="t" r="r" b="b"/>
            <a:pathLst>
              <a:path w="9439910" h="792480">
                <a:moveTo>
                  <a:pt x="0" y="792479"/>
                </a:moveTo>
                <a:lnTo>
                  <a:pt x="9439656" y="792479"/>
                </a:lnTo>
                <a:lnTo>
                  <a:pt x="9439656" y="0"/>
                </a:lnTo>
                <a:lnTo>
                  <a:pt x="0" y="0"/>
                </a:lnTo>
                <a:lnTo>
                  <a:pt x="0" y="792479"/>
                </a:lnTo>
                <a:close/>
              </a:path>
            </a:pathLst>
          </a:custGeom>
          <a:ln w="25908">
            <a:solidFill>
              <a:srgbClr val="00946E"/>
            </a:solidFill>
          </a:ln>
        </p:spPr>
        <p:txBody>
          <a:bodyPr wrap="square" lIns="0" tIns="0" rIns="0" bIns="0" rtlCol="0"/>
          <a:lstStyle/>
          <a:p>
            <a:endParaRPr/>
          </a:p>
        </p:txBody>
      </p:sp>
      <p:sp>
        <p:nvSpPr>
          <p:cNvPr id="17" name="object 17"/>
          <p:cNvSpPr/>
          <p:nvPr/>
        </p:nvSpPr>
        <p:spPr>
          <a:xfrm>
            <a:off x="299465" y="2890266"/>
            <a:ext cx="2341245" cy="1511935"/>
          </a:xfrm>
          <a:custGeom>
            <a:avLst/>
            <a:gdLst/>
            <a:ahLst/>
            <a:cxnLst/>
            <a:rect l="l" t="t" r="r" b="b"/>
            <a:pathLst>
              <a:path w="2341245" h="1511935">
                <a:moveTo>
                  <a:pt x="0" y="1511808"/>
                </a:moveTo>
                <a:lnTo>
                  <a:pt x="2340864" y="1511808"/>
                </a:lnTo>
                <a:lnTo>
                  <a:pt x="2340864" y="0"/>
                </a:lnTo>
                <a:lnTo>
                  <a:pt x="0" y="0"/>
                </a:lnTo>
                <a:lnTo>
                  <a:pt x="0" y="1511808"/>
                </a:lnTo>
                <a:close/>
              </a:path>
            </a:pathLst>
          </a:custGeom>
          <a:ln w="25908">
            <a:solidFill>
              <a:srgbClr val="00946E"/>
            </a:solidFill>
          </a:ln>
        </p:spPr>
        <p:txBody>
          <a:bodyPr wrap="square" lIns="0" tIns="0" rIns="0" bIns="0" rtlCol="0"/>
          <a:lstStyle/>
          <a:p>
            <a:endParaRPr/>
          </a:p>
        </p:txBody>
      </p:sp>
      <p:sp>
        <p:nvSpPr>
          <p:cNvPr id="18" name="object 18"/>
          <p:cNvSpPr/>
          <p:nvPr/>
        </p:nvSpPr>
        <p:spPr>
          <a:xfrm>
            <a:off x="2827782" y="3817620"/>
            <a:ext cx="1092200" cy="114300"/>
          </a:xfrm>
          <a:custGeom>
            <a:avLst/>
            <a:gdLst/>
            <a:ahLst/>
            <a:cxnLst/>
            <a:rect l="l" t="t" r="r" b="b"/>
            <a:pathLst>
              <a:path w="1092200" h="114300">
                <a:moveTo>
                  <a:pt x="977772" y="0"/>
                </a:moveTo>
                <a:lnTo>
                  <a:pt x="977772" y="114299"/>
                </a:lnTo>
                <a:lnTo>
                  <a:pt x="1053972" y="76199"/>
                </a:lnTo>
                <a:lnTo>
                  <a:pt x="996822" y="76199"/>
                </a:lnTo>
                <a:lnTo>
                  <a:pt x="996822" y="38099"/>
                </a:lnTo>
                <a:lnTo>
                  <a:pt x="1053972" y="38099"/>
                </a:lnTo>
                <a:lnTo>
                  <a:pt x="977772" y="0"/>
                </a:lnTo>
                <a:close/>
              </a:path>
              <a:path w="1092200" h="114300">
                <a:moveTo>
                  <a:pt x="977772" y="38099"/>
                </a:moveTo>
                <a:lnTo>
                  <a:pt x="0" y="38099"/>
                </a:lnTo>
                <a:lnTo>
                  <a:pt x="0" y="76199"/>
                </a:lnTo>
                <a:lnTo>
                  <a:pt x="977772" y="76199"/>
                </a:lnTo>
                <a:lnTo>
                  <a:pt x="977772" y="38099"/>
                </a:lnTo>
                <a:close/>
              </a:path>
              <a:path w="1092200" h="114300">
                <a:moveTo>
                  <a:pt x="1053972" y="38099"/>
                </a:moveTo>
                <a:lnTo>
                  <a:pt x="996822" y="38099"/>
                </a:lnTo>
                <a:lnTo>
                  <a:pt x="996822" y="76199"/>
                </a:lnTo>
                <a:lnTo>
                  <a:pt x="1053972" y="76199"/>
                </a:lnTo>
                <a:lnTo>
                  <a:pt x="1092072" y="57149"/>
                </a:lnTo>
                <a:lnTo>
                  <a:pt x="1053972" y="38099"/>
                </a:lnTo>
                <a:close/>
              </a:path>
            </a:pathLst>
          </a:custGeom>
          <a:solidFill>
            <a:srgbClr val="00CC97"/>
          </a:solidFill>
        </p:spPr>
        <p:txBody>
          <a:bodyPr wrap="square" lIns="0" tIns="0" rIns="0" bIns="0" rtlCol="0"/>
          <a:lstStyle/>
          <a:p>
            <a:endParaRPr/>
          </a:p>
        </p:txBody>
      </p:sp>
      <p:sp>
        <p:nvSpPr>
          <p:cNvPr id="19" name="object 19"/>
          <p:cNvSpPr/>
          <p:nvPr/>
        </p:nvSpPr>
        <p:spPr>
          <a:xfrm>
            <a:off x="5514430" y="3819996"/>
            <a:ext cx="310515" cy="0"/>
          </a:xfrm>
          <a:custGeom>
            <a:avLst/>
            <a:gdLst/>
            <a:ahLst/>
            <a:cxnLst/>
            <a:rect l="l" t="t" r="r" b="b"/>
            <a:pathLst>
              <a:path w="310514">
                <a:moveTo>
                  <a:pt x="0" y="0"/>
                </a:moveTo>
                <a:lnTo>
                  <a:pt x="310045" y="0"/>
                </a:lnTo>
              </a:path>
            </a:pathLst>
          </a:custGeom>
          <a:ln w="3175">
            <a:solidFill>
              <a:srgbClr val="000000"/>
            </a:solidFill>
          </a:ln>
        </p:spPr>
        <p:txBody>
          <a:bodyPr wrap="square" lIns="0" tIns="0" rIns="0" bIns="0" rtlCol="0"/>
          <a:lstStyle/>
          <a:p>
            <a:endParaRPr/>
          </a:p>
        </p:txBody>
      </p:sp>
      <p:sp>
        <p:nvSpPr>
          <p:cNvPr id="20" name="object 20"/>
          <p:cNvSpPr txBox="1"/>
          <p:nvPr/>
        </p:nvSpPr>
        <p:spPr>
          <a:xfrm>
            <a:off x="5580083" y="3490137"/>
            <a:ext cx="161290" cy="294640"/>
          </a:xfrm>
          <a:prstGeom prst="rect">
            <a:avLst/>
          </a:prstGeom>
        </p:spPr>
        <p:txBody>
          <a:bodyPr vert="horz" wrap="square" lIns="0" tIns="0" rIns="0" bIns="0" rtlCol="0">
            <a:spAutoFit/>
          </a:bodyPr>
          <a:lstStyle/>
          <a:p>
            <a:pPr marL="12700">
              <a:lnSpc>
                <a:spcPct val="100000"/>
              </a:lnSpc>
            </a:pPr>
            <a:r>
              <a:rPr sz="1850" spc="140" dirty="0">
                <a:latin typeface="Times New Roman"/>
                <a:cs typeface="Times New Roman"/>
              </a:rPr>
              <a:t>1</a:t>
            </a:r>
            <a:endParaRPr sz="1850">
              <a:latin typeface="Times New Roman"/>
              <a:cs typeface="Times New Roman"/>
            </a:endParaRPr>
          </a:p>
        </p:txBody>
      </p:sp>
      <p:sp>
        <p:nvSpPr>
          <p:cNvPr id="21" name="object 21"/>
          <p:cNvSpPr txBox="1"/>
          <p:nvPr/>
        </p:nvSpPr>
        <p:spPr>
          <a:xfrm>
            <a:off x="6536088" y="3625142"/>
            <a:ext cx="2217420" cy="179705"/>
          </a:xfrm>
          <a:prstGeom prst="rect">
            <a:avLst/>
          </a:prstGeom>
        </p:spPr>
        <p:txBody>
          <a:bodyPr vert="horz" wrap="square" lIns="0" tIns="0" rIns="0" bIns="0" rtlCol="0">
            <a:spAutoFit/>
          </a:bodyPr>
          <a:lstStyle/>
          <a:p>
            <a:pPr marL="12700">
              <a:lnSpc>
                <a:spcPct val="100000"/>
              </a:lnSpc>
              <a:tabLst>
                <a:tab pos="1915160" algn="l"/>
              </a:tabLst>
            </a:pPr>
            <a:r>
              <a:rPr sz="1100" spc="70" dirty="0">
                <a:latin typeface="Times New Roman"/>
                <a:cs typeface="Times New Roman"/>
              </a:rPr>
              <a:t>0</a:t>
            </a:r>
            <a:r>
              <a:rPr sz="1100" spc="30" dirty="0">
                <a:latin typeface="Times New Roman"/>
                <a:cs typeface="Times New Roman"/>
              </a:rPr>
              <a:t>.</a:t>
            </a:r>
            <a:r>
              <a:rPr sz="1100" spc="110" dirty="0">
                <a:latin typeface="Times New Roman"/>
                <a:cs typeface="Times New Roman"/>
              </a:rPr>
              <a:t>2</a:t>
            </a:r>
            <a:r>
              <a:rPr sz="1100" spc="70" dirty="0">
                <a:latin typeface="Times New Roman"/>
                <a:cs typeface="Times New Roman"/>
              </a:rPr>
              <a:t>2</a:t>
            </a:r>
            <a:r>
              <a:rPr sz="1100" dirty="0">
                <a:latin typeface="Times New Roman"/>
                <a:cs typeface="Times New Roman"/>
              </a:rPr>
              <a:t>	</a:t>
            </a:r>
            <a:r>
              <a:rPr sz="1100" spc="70" dirty="0">
                <a:latin typeface="Times New Roman"/>
                <a:cs typeface="Times New Roman"/>
              </a:rPr>
              <a:t>0</a:t>
            </a:r>
            <a:r>
              <a:rPr sz="1100" spc="30" dirty="0">
                <a:latin typeface="Times New Roman"/>
                <a:cs typeface="Times New Roman"/>
              </a:rPr>
              <a:t>.</a:t>
            </a:r>
            <a:r>
              <a:rPr sz="1100" spc="110" dirty="0">
                <a:latin typeface="Times New Roman"/>
                <a:cs typeface="Times New Roman"/>
              </a:rPr>
              <a:t>78</a:t>
            </a:r>
            <a:endParaRPr sz="1100">
              <a:latin typeface="Times New Roman"/>
              <a:cs typeface="Times New Roman"/>
            </a:endParaRPr>
          </a:p>
        </p:txBody>
      </p:sp>
      <p:sp>
        <p:nvSpPr>
          <p:cNvPr id="22" name="object 22"/>
          <p:cNvSpPr txBox="1"/>
          <p:nvPr/>
        </p:nvSpPr>
        <p:spPr>
          <a:xfrm>
            <a:off x="8745469" y="3637229"/>
            <a:ext cx="702945" cy="294640"/>
          </a:xfrm>
          <a:prstGeom prst="rect">
            <a:avLst/>
          </a:prstGeom>
        </p:spPr>
        <p:txBody>
          <a:bodyPr vert="horz" wrap="square" lIns="0" tIns="0" rIns="0" bIns="0" rtlCol="0">
            <a:spAutoFit/>
          </a:bodyPr>
          <a:lstStyle/>
          <a:p>
            <a:pPr marL="12700">
              <a:lnSpc>
                <a:spcPct val="100000"/>
              </a:lnSpc>
            </a:pPr>
            <a:r>
              <a:rPr sz="1850" spc="95" dirty="0">
                <a:latin typeface="Times New Roman"/>
                <a:cs typeface="Times New Roman"/>
              </a:rPr>
              <a:t>)</a:t>
            </a:r>
            <a:r>
              <a:rPr sz="1850" spc="-105" dirty="0">
                <a:latin typeface="Times New Roman"/>
                <a:cs typeface="Times New Roman"/>
              </a:rPr>
              <a:t> </a:t>
            </a:r>
            <a:r>
              <a:rPr sz="1850" spc="285" dirty="0">
                <a:latin typeface="Symbol"/>
                <a:cs typeface="Symbol"/>
              </a:rPr>
              <a:t></a:t>
            </a:r>
            <a:r>
              <a:rPr sz="1850" spc="-25" dirty="0">
                <a:latin typeface="Times New Roman"/>
                <a:cs typeface="Times New Roman"/>
              </a:rPr>
              <a:t>1</a:t>
            </a:r>
            <a:r>
              <a:rPr sz="1850" spc="50" dirty="0">
                <a:latin typeface="Times New Roman"/>
                <a:cs typeface="Times New Roman"/>
              </a:rPr>
              <a:t>)</a:t>
            </a:r>
            <a:r>
              <a:rPr sz="1850" spc="45" dirty="0">
                <a:latin typeface="Times New Roman"/>
                <a:cs typeface="Times New Roman"/>
              </a:rPr>
              <a:t>)</a:t>
            </a:r>
            <a:r>
              <a:rPr sz="1850" spc="95" dirty="0">
                <a:latin typeface="Times New Roman"/>
                <a:cs typeface="Times New Roman"/>
              </a:rPr>
              <a:t>)</a:t>
            </a:r>
            <a:endParaRPr sz="1850">
              <a:latin typeface="Times New Roman"/>
              <a:cs typeface="Times New Roman"/>
            </a:endParaRPr>
          </a:p>
        </p:txBody>
      </p:sp>
      <p:sp>
        <p:nvSpPr>
          <p:cNvPr id="23" name="object 23"/>
          <p:cNvSpPr txBox="1"/>
          <p:nvPr/>
        </p:nvSpPr>
        <p:spPr>
          <a:xfrm>
            <a:off x="5846727" y="3637229"/>
            <a:ext cx="671195" cy="294640"/>
          </a:xfrm>
          <a:prstGeom prst="rect">
            <a:avLst/>
          </a:prstGeom>
        </p:spPr>
        <p:txBody>
          <a:bodyPr vert="horz" wrap="square" lIns="0" tIns="0" rIns="0" bIns="0" rtlCol="0">
            <a:spAutoFit/>
          </a:bodyPr>
          <a:lstStyle/>
          <a:p>
            <a:pPr marL="12700">
              <a:lnSpc>
                <a:spcPct val="100000"/>
              </a:lnSpc>
            </a:pPr>
            <a:r>
              <a:rPr sz="1850" spc="250" dirty="0">
                <a:latin typeface="Times New Roman"/>
                <a:cs typeface="Times New Roman"/>
              </a:rPr>
              <a:t>(</a:t>
            </a:r>
            <a:r>
              <a:rPr sz="1850" i="1" spc="225" dirty="0">
                <a:latin typeface="Times New Roman"/>
                <a:cs typeface="Times New Roman"/>
              </a:rPr>
              <a:t>N</a:t>
            </a:r>
            <a:r>
              <a:rPr sz="1850" i="1" spc="170" dirty="0">
                <a:latin typeface="Times New Roman"/>
                <a:cs typeface="Times New Roman"/>
              </a:rPr>
              <a:t>T</a:t>
            </a:r>
            <a:r>
              <a:rPr sz="1850" i="1" spc="204" dirty="0">
                <a:latin typeface="Times New Roman"/>
                <a:cs typeface="Times New Roman"/>
              </a:rPr>
              <a:t>U</a:t>
            </a:r>
            <a:endParaRPr sz="1850">
              <a:latin typeface="Times New Roman"/>
              <a:cs typeface="Times New Roman"/>
            </a:endParaRPr>
          </a:p>
        </p:txBody>
      </p:sp>
      <p:sp>
        <p:nvSpPr>
          <p:cNvPr id="24" name="object 24"/>
          <p:cNvSpPr txBox="1"/>
          <p:nvPr/>
        </p:nvSpPr>
        <p:spPr>
          <a:xfrm>
            <a:off x="6845162" y="3637229"/>
            <a:ext cx="1575435" cy="335280"/>
          </a:xfrm>
          <a:prstGeom prst="rect">
            <a:avLst/>
          </a:prstGeom>
        </p:spPr>
        <p:txBody>
          <a:bodyPr vert="horz" wrap="square" lIns="0" tIns="0" rIns="0" bIns="0" rtlCol="0">
            <a:spAutoFit/>
          </a:bodyPr>
          <a:lstStyle/>
          <a:p>
            <a:pPr marL="12700">
              <a:lnSpc>
                <a:spcPct val="100000"/>
              </a:lnSpc>
            </a:pPr>
            <a:r>
              <a:rPr sz="1850" spc="50" dirty="0">
                <a:latin typeface="Times New Roman"/>
                <a:cs typeface="Times New Roman"/>
              </a:rPr>
              <a:t>(</a:t>
            </a:r>
            <a:r>
              <a:rPr sz="1850" spc="105" dirty="0">
                <a:latin typeface="Times New Roman"/>
                <a:cs typeface="Times New Roman"/>
              </a:rPr>
              <a:t>e</a:t>
            </a:r>
            <a:r>
              <a:rPr sz="1850" spc="10" dirty="0">
                <a:latin typeface="Times New Roman"/>
                <a:cs typeface="Times New Roman"/>
              </a:rPr>
              <a:t>x</a:t>
            </a:r>
            <a:r>
              <a:rPr sz="1850" spc="120" dirty="0">
                <a:latin typeface="Times New Roman"/>
                <a:cs typeface="Times New Roman"/>
              </a:rPr>
              <a:t>p(</a:t>
            </a:r>
            <a:r>
              <a:rPr sz="1850" spc="-229" dirty="0">
                <a:latin typeface="Times New Roman"/>
                <a:cs typeface="Times New Roman"/>
              </a:rPr>
              <a:t> </a:t>
            </a:r>
            <a:r>
              <a:rPr sz="1850" spc="150" dirty="0">
                <a:latin typeface="Symbol"/>
                <a:cs typeface="Symbol"/>
              </a:rPr>
              <a:t></a:t>
            </a:r>
            <a:r>
              <a:rPr sz="1850" i="1" spc="240" dirty="0">
                <a:latin typeface="Times New Roman"/>
                <a:cs typeface="Times New Roman"/>
              </a:rPr>
              <a:t>C</a:t>
            </a:r>
            <a:r>
              <a:rPr sz="1650" i="1" spc="82" baseline="-22727" dirty="0">
                <a:latin typeface="Times New Roman"/>
                <a:cs typeface="Times New Roman"/>
              </a:rPr>
              <a:t>r</a:t>
            </a:r>
            <a:r>
              <a:rPr sz="1650" i="1" spc="22" baseline="-22727" dirty="0">
                <a:latin typeface="Times New Roman"/>
                <a:cs typeface="Times New Roman"/>
              </a:rPr>
              <a:t> </a:t>
            </a:r>
            <a:r>
              <a:rPr sz="1850" i="1" spc="225" dirty="0">
                <a:latin typeface="Times New Roman"/>
                <a:cs typeface="Times New Roman"/>
              </a:rPr>
              <a:t>N</a:t>
            </a:r>
            <a:r>
              <a:rPr sz="1850" i="1" spc="170" dirty="0">
                <a:latin typeface="Times New Roman"/>
                <a:cs typeface="Times New Roman"/>
              </a:rPr>
              <a:t>T</a:t>
            </a:r>
            <a:r>
              <a:rPr sz="1850" i="1" spc="204" dirty="0">
                <a:latin typeface="Times New Roman"/>
                <a:cs typeface="Times New Roman"/>
              </a:rPr>
              <a:t>U</a:t>
            </a:r>
            <a:endParaRPr sz="1850">
              <a:latin typeface="Times New Roman"/>
              <a:cs typeface="Times New Roman"/>
            </a:endParaRPr>
          </a:p>
        </p:txBody>
      </p:sp>
      <p:sp>
        <p:nvSpPr>
          <p:cNvPr id="25" name="object 25"/>
          <p:cNvSpPr txBox="1"/>
          <p:nvPr/>
        </p:nvSpPr>
        <p:spPr>
          <a:xfrm>
            <a:off x="5691151" y="3975992"/>
            <a:ext cx="87630" cy="179705"/>
          </a:xfrm>
          <a:prstGeom prst="rect">
            <a:avLst/>
          </a:prstGeom>
        </p:spPr>
        <p:txBody>
          <a:bodyPr vert="horz" wrap="square" lIns="0" tIns="0" rIns="0" bIns="0" rtlCol="0">
            <a:spAutoFit/>
          </a:bodyPr>
          <a:lstStyle/>
          <a:p>
            <a:pPr marL="12700">
              <a:lnSpc>
                <a:spcPct val="100000"/>
              </a:lnSpc>
            </a:pPr>
            <a:r>
              <a:rPr sz="1100" i="1" spc="55" dirty="0">
                <a:latin typeface="Times New Roman"/>
                <a:cs typeface="Times New Roman"/>
              </a:rPr>
              <a:t>r</a:t>
            </a:r>
            <a:endParaRPr sz="1100">
              <a:latin typeface="Times New Roman"/>
              <a:cs typeface="Times New Roman"/>
            </a:endParaRPr>
          </a:p>
        </p:txBody>
      </p:sp>
      <p:sp>
        <p:nvSpPr>
          <p:cNvPr id="26" name="object 26"/>
          <p:cNvSpPr txBox="1"/>
          <p:nvPr/>
        </p:nvSpPr>
        <p:spPr>
          <a:xfrm>
            <a:off x="4249156" y="3618178"/>
            <a:ext cx="1461135" cy="497205"/>
          </a:xfrm>
          <a:prstGeom prst="rect">
            <a:avLst/>
          </a:prstGeom>
        </p:spPr>
        <p:txBody>
          <a:bodyPr vert="horz" wrap="square" lIns="0" tIns="0" rIns="0" bIns="0" rtlCol="0">
            <a:spAutoFit/>
          </a:bodyPr>
          <a:lstStyle/>
          <a:p>
            <a:pPr marL="12700">
              <a:lnSpc>
                <a:spcPts val="1995"/>
              </a:lnSpc>
            </a:pPr>
            <a:r>
              <a:rPr sz="2000" i="1" spc="60" dirty="0">
                <a:latin typeface="Symbol"/>
                <a:cs typeface="Symbol"/>
              </a:rPr>
              <a:t></a:t>
            </a:r>
            <a:r>
              <a:rPr sz="2000" i="1" spc="60" dirty="0">
                <a:latin typeface="Times New Roman"/>
                <a:cs typeface="Times New Roman"/>
              </a:rPr>
              <a:t> </a:t>
            </a:r>
            <a:r>
              <a:rPr sz="2000" i="1" spc="-229" dirty="0">
                <a:latin typeface="Times New Roman"/>
                <a:cs typeface="Times New Roman"/>
              </a:rPr>
              <a:t> </a:t>
            </a:r>
            <a:r>
              <a:rPr sz="1850" spc="155" dirty="0">
                <a:latin typeface="Symbol"/>
                <a:cs typeface="Symbol"/>
              </a:rPr>
              <a:t></a:t>
            </a:r>
            <a:r>
              <a:rPr sz="1850" spc="-195" dirty="0">
                <a:latin typeface="Times New Roman"/>
                <a:cs typeface="Times New Roman"/>
              </a:rPr>
              <a:t> </a:t>
            </a:r>
            <a:r>
              <a:rPr sz="1850" spc="140" dirty="0">
                <a:latin typeface="Times New Roman"/>
                <a:cs typeface="Times New Roman"/>
              </a:rPr>
              <a:t>1</a:t>
            </a:r>
            <a:r>
              <a:rPr sz="1850" spc="-290" dirty="0">
                <a:latin typeface="Times New Roman"/>
                <a:cs typeface="Times New Roman"/>
              </a:rPr>
              <a:t> </a:t>
            </a:r>
            <a:r>
              <a:rPr sz="1850" spc="155" dirty="0">
                <a:latin typeface="Symbol"/>
                <a:cs typeface="Symbol"/>
              </a:rPr>
              <a:t></a:t>
            </a:r>
            <a:r>
              <a:rPr sz="1850" spc="-130" dirty="0">
                <a:latin typeface="Times New Roman"/>
                <a:cs typeface="Times New Roman"/>
              </a:rPr>
              <a:t> </a:t>
            </a:r>
            <a:r>
              <a:rPr sz="1850" spc="105" dirty="0">
                <a:latin typeface="Times New Roman"/>
                <a:cs typeface="Times New Roman"/>
              </a:rPr>
              <a:t>e</a:t>
            </a:r>
            <a:r>
              <a:rPr sz="1850" spc="10" dirty="0">
                <a:latin typeface="Times New Roman"/>
                <a:cs typeface="Times New Roman"/>
              </a:rPr>
              <a:t>x</a:t>
            </a:r>
            <a:r>
              <a:rPr sz="1850" spc="120" dirty="0">
                <a:latin typeface="Times New Roman"/>
                <a:cs typeface="Times New Roman"/>
              </a:rPr>
              <a:t>p(</a:t>
            </a:r>
            <a:endParaRPr sz="1850">
              <a:latin typeface="Times New Roman"/>
              <a:cs typeface="Times New Roman"/>
            </a:endParaRPr>
          </a:p>
          <a:p>
            <a:pPr marR="5080" algn="r">
              <a:lnSpc>
                <a:spcPts val="1814"/>
              </a:lnSpc>
            </a:pPr>
            <a:r>
              <a:rPr sz="1850" i="1" spc="190" dirty="0">
                <a:latin typeface="Times New Roman"/>
                <a:cs typeface="Times New Roman"/>
              </a:rPr>
              <a:t>C</a:t>
            </a:r>
            <a:endParaRPr sz="1850">
              <a:latin typeface="Times New Roman"/>
              <a:cs typeface="Times New Roman"/>
            </a:endParaRPr>
          </a:p>
        </p:txBody>
      </p:sp>
      <p:sp>
        <p:nvSpPr>
          <p:cNvPr id="27" name="object 27"/>
          <p:cNvSpPr txBox="1"/>
          <p:nvPr/>
        </p:nvSpPr>
        <p:spPr>
          <a:xfrm>
            <a:off x="4240529" y="2806953"/>
            <a:ext cx="4780915" cy="759460"/>
          </a:xfrm>
          <a:prstGeom prst="rect">
            <a:avLst/>
          </a:prstGeom>
        </p:spPr>
        <p:txBody>
          <a:bodyPr vert="horz" wrap="square" lIns="0" tIns="0" rIns="0" bIns="0" rtlCol="0">
            <a:spAutoFit/>
          </a:bodyPr>
          <a:lstStyle/>
          <a:p>
            <a:pPr marL="12700" marR="5080">
              <a:lnSpc>
                <a:spcPct val="100000"/>
              </a:lnSpc>
            </a:pPr>
            <a:r>
              <a:rPr sz="2400" spc="-70" dirty="0">
                <a:latin typeface="Calibri"/>
                <a:cs typeface="Calibri"/>
              </a:rPr>
              <a:t>E</a:t>
            </a:r>
            <a:r>
              <a:rPr sz="2400" spc="-25" dirty="0">
                <a:latin typeface="Calibri"/>
                <a:cs typeface="Calibri"/>
              </a:rPr>
              <a:t>f</a:t>
            </a:r>
            <a:r>
              <a:rPr sz="2400" spc="-65" dirty="0">
                <a:latin typeface="Calibri"/>
                <a:cs typeface="Calibri"/>
              </a:rPr>
              <a:t>f</a:t>
            </a:r>
            <a:r>
              <a:rPr sz="2400" spc="-5" dirty="0">
                <a:latin typeface="Calibri"/>
                <a:cs typeface="Calibri"/>
              </a:rPr>
              <a:t>e</a:t>
            </a:r>
            <a:r>
              <a:rPr sz="2400" dirty="0">
                <a:latin typeface="Calibri"/>
                <a:cs typeface="Calibri"/>
              </a:rPr>
              <a:t>cti</a:t>
            </a:r>
            <a:r>
              <a:rPr sz="2400" spc="-30" dirty="0">
                <a:latin typeface="Calibri"/>
                <a:cs typeface="Calibri"/>
              </a:rPr>
              <a:t>v</a:t>
            </a:r>
            <a:r>
              <a:rPr sz="2400" spc="-5" dirty="0">
                <a:latin typeface="Calibri"/>
                <a:cs typeface="Calibri"/>
              </a:rPr>
              <a:t>en</a:t>
            </a:r>
            <a:r>
              <a:rPr sz="2400" dirty="0">
                <a:latin typeface="Calibri"/>
                <a:cs typeface="Calibri"/>
              </a:rPr>
              <a:t>e</a:t>
            </a:r>
            <a:r>
              <a:rPr sz="2400" spc="-5" dirty="0">
                <a:latin typeface="Calibri"/>
                <a:cs typeface="Calibri"/>
              </a:rPr>
              <a:t>s</a:t>
            </a:r>
            <a:r>
              <a:rPr sz="2400" dirty="0">
                <a:latin typeface="Calibri"/>
                <a:cs typeface="Calibri"/>
              </a:rPr>
              <a:t>s</a:t>
            </a:r>
            <a:r>
              <a:rPr sz="2400" spc="-5" dirty="0">
                <a:latin typeface="Calibri"/>
                <a:cs typeface="Calibri"/>
              </a:rPr>
              <a:t> </a:t>
            </a:r>
            <a:r>
              <a:rPr sz="2400" spc="-25" dirty="0">
                <a:latin typeface="Calibri"/>
                <a:cs typeface="Calibri"/>
              </a:rPr>
              <a:t>c</a:t>
            </a:r>
            <a:r>
              <a:rPr sz="2400" spc="-10" dirty="0">
                <a:latin typeface="Calibri"/>
                <a:cs typeface="Calibri"/>
              </a:rPr>
              <a:t>or</a:t>
            </a:r>
            <a:r>
              <a:rPr sz="2400" spc="-40" dirty="0">
                <a:latin typeface="Calibri"/>
                <a:cs typeface="Calibri"/>
              </a:rPr>
              <a:t>r</a:t>
            </a:r>
            <a:r>
              <a:rPr sz="2400" dirty="0">
                <a:latin typeface="Calibri"/>
                <a:cs typeface="Calibri"/>
              </a:rPr>
              <a:t>el</a:t>
            </a:r>
            <a:r>
              <a:rPr sz="2400" spc="-20" dirty="0">
                <a:latin typeface="Calibri"/>
                <a:cs typeface="Calibri"/>
              </a:rPr>
              <a:t>a</a:t>
            </a:r>
            <a:r>
              <a:rPr sz="2400" dirty="0">
                <a:latin typeface="Calibri"/>
                <a:cs typeface="Calibri"/>
              </a:rPr>
              <a:t>tion</a:t>
            </a:r>
            <a:r>
              <a:rPr sz="2400" spc="-10" dirty="0">
                <a:latin typeface="Calibri"/>
                <a:cs typeface="Calibri"/>
              </a:rPr>
              <a:t> </a:t>
            </a:r>
            <a:r>
              <a:rPr sz="2400" spc="-50" dirty="0">
                <a:latin typeface="Calibri"/>
                <a:cs typeface="Calibri"/>
              </a:rPr>
              <a:t>f</a:t>
            </a:r>
            <a:r>
              <a:rPr sz="2400" spc="-5" dirty="0">
                <a:latin typeface="Calibri"/>
                <a:cs typeface="Calibri"/>
              </a:rPr>
              <a:t>o</a:t>
            </a:r>
            <a:r>
              <a:rPr sz="2400" dirty="0">
                <a:latin typeface="Calibri"/>
                <a:cs typeface="Calibri"/>
              </a:rPr>
              <a:t>r</a:t>
            </a:r>
            <a:r>
              <a:rPr sz="2400" spc="-5" dirty="0">
                <a:latin typeface="Calibri"/>
                <a:cs typeface="Calibri"/>
              </a:rPr>
              <a:t> c</a:t>
            </a:r>
            <a:r>
              <a:rPr sz="2400" spc="-35" dirty="0">
                <a:latin typeface="Calibri"/>
                <a:cs typeface="Calibri"/>
              </a:rPr>
              <a:t>r</a:t>
            </a:r>
            <a:r>
              <a:rPr sz="2400" spc="-5" dirty="0">
                <a:latin typeface="Calibri"/>
                <a:cs typeface="Calibri"/>
              </a:rPr>
              <a:t>o</a:t>
            </a:r>
            <a:r>
              <a:rPr sz="2400" spc="-10" dirty="0">
                <a:latin typeface="Calibri"/>
                <a:cs typeface="Calibri"/>
              </a:rPr>
              <a:t>s</a:t>
            </a:r>
            <a:r>
              <a:rPr sz="2400" dirty="0">
                <a:latin typeface="Calibri"/>
                <a:cs typeface="Calibri"/>
              </a:rPr>
              <a:t>s</a:t>
            </a:r>
            <a:r>
              <a:rPr sz="2400" spc="-20" dirty="0">
                <a:latin typeface="Calibri"/>
                <a:cs typeface="Calibri"/>
              </a:rPr>
              <a:t> </a:t>
            </a:r>
            <a:r>
              <a:rPr sz="2400" spc="-5" dirty="0">
                <a:latin typeface="Calibri"/>
                <a:cs typeface="Calibri"/>
              </a:rPr>
              <a:t>fl</a:t>
            </a:r>
            <a:r>
              <a:rPr sz="2400" spc="-20" dirty="0">
                <a:latin typeface="Calibri"/>
                <a:cs typeface="Calibri"/>
              </a:rPr>
              <a:t>o</a:t>
            </a:r>
            <a:r>
              <a:rPr sz="2400" spc="-5" dirty="0">
                <a:latin typeface="Calibri"/>
                <a:cs typeface="Calibri"/>
              </a:rPr>
              <a:t>w he</a:t>
            </a:r>
            <a:r>
              <a:rPr sz="2400" spc="-15" dirty="0">
                <a:latin typeface="Calibri"/>
                <a:cs typeface="Calibri"/>
              </a:rPr>
              <a:t>a</a:t>
            </a:r>
            <a:r>
              <a:rPr sz="2400" dirty="0">
                <a:latin typeface="Calibri"/>
                <a:cs typeface="Calibri"/>
              </a:rPr>
              <a:t>t</a:t>
            </a:r>
            <a:r>
              <a:rPr sz="2400" spc="-5" dirty="0">
                <a:latin typeface="Calibri"/>
                <a:cs typeface="Calibri"/>
              </a:rPr>
              <a:t> </a:t>
            </a:r>
            <a:r>
              <a:rPr sz="2400" spc="-40" dirty="0">
                <a:latin typeface="Calibri"/>
                <a:cs typeface="Calibri"/>
              </a:rPr>
              <a:t>e</a:t>
            </a:r>
            <a:r>
              <a:rPr sz="2400" spc="-45" dirty="0">
                <a:latin typeface="Calibri"/>
                <a:cs typeface="Calibri"/>
              </a:rPr>
              <a:t>x</a:t>
            </a:r>
            <a:r>
              <a:rPr sz="2400" dirty="0">
                <a:latin typeface="Calibri"/>
                <a:cs typeface="Calibri"/>
              </a:rPr>
              <a:t>cha</a:t>
            </a:r>
            <a:r>
              <a:rPr sz="2400" spc="-5" dirty="0">
                <a:latin typeface="Calibri"/>
                <a:cs typeface="Calibri"/>
              </a:rPr>
              <a:t>n</a:t>
            </a:r>
            <a:r>
              <a:rPr sz="2400" spc="-30" dirty="0">
                <a:latin typeface="Calibri"/>
                <a:cs typeface="Calibri"/>
              </a:rPr>
              <a:t>g</a:t>
            </a:r>
            <a:r>
              <a:rPr sz="2400" spc="-5" dirty="0">
                <a:latin typeface="Calibri"/>
                <a:cs typeface="Calibri"/>
              </a:rPr>
              <a:t>e</a:t>
            </a:r>
            <a:r>
              <a:rPr sz="2400" spc="-35" dirty="0">
                <a:latin typeface="Calibri"/>
                <a:cs typeface="Calibri"/>
              </a:rPr>
              <a:t>r</a:t>
            </a:r>
            <a:r>
              <a:rPr sz="2400" dirty="0">
                <a:latin typeface="Calibri"/>
                <a:cs typeface="Calibri"/>
              </a:rPr>
              <a:t>s</a:t>
            </a:r>
            <a:r>
              <a:rPr sz="2400" spc="-5" dirty="0">
                <a:latin typeface="Calibri"/>
                <a:cs typeface="Calibri"/>
              </a:rPr>
              <a:t>:</a:t>
            </a:r>
            <a:endParaRPr sz="2400">
              <a:latin typeface="Calibri"/>
              <a:cs typeface="Calibri"/>
            </a:endParaRPr>
          </a:p>
        </p:txBody>
      </p:sp>
      <p:sp>
        <p:nvSpPr>
          <p:cNvPr id="28" name="object 28"/>
          <p:cNvSpPr/>
          <p:nvPr/>
        </p:nvSpPr>
        <p:spPr>
          <a:xfrm>
            <a:off x="6545580" y="4291584"/>
            <a:ext cx="2567940" cy="1629410"/>
          </a:xfrm>
          <a:custGeom>
            <a:avLst/>
            <a:gdLst/>
            <a:ahLst/>
            <a:cxnLst/>
            <a:rect l="l" t="t" r="r" b="b"/>
            <a:pathLst>
              <a:path w="2567940" h="1629410">
                <a:moveTo>
                  <a:pt x="0" y="1629155"/>
                </a:moveTo>
                <a:lnTo>
                  <a:pt x="2567939" y="1629155"/>
                </a:lnTo>
                <a:lnTo>
                  <a:pt x="2567939" y="0"/>
                </a:lnTo>
                <a:lnTo>
                  <a:pt x="0" y="0"/>
                </a:lnTo>
                <a:lnTo>
                  <a:pt x="0" y="1629155"/>
                </a:lnTo>
                <a:close/>
              </a:path>
            </a:pathLst>
          </a:custGeom>
          <a:solidFill>
            <a:srgbClr val="FFCC99"/>
          </a:solidFill>
        </p:spPr>
        <p:txBody>
          <a:bodyPr wrap="square" lIns="0" tIns="0" rIns="0" bIns="0" rtlCol="0"/>
          <a:lstStyle/>
          <a:p>
            <a:endParaRPr/>
          </a:p>
        </p:txBody>
      </p:sp>
      <p:sp>
        <p:nvSpPr>
          <p:cNvPr id="29" name="object 29"/>
          <p:cNvSpPr/>
          <p:nvPr/>
        </p:nvSpPr>
        <p:spPr>
          <a:xfrm>
            <a:off x="7300532" y="4947722"/>
            <a:ext cx="643255" cy="0"/>
          </a:xfrm>
          <a:custGeom>
            <a:avLst/>
            <a:gdLst/>
            <a:ahLst/>
            <a:cxnLst/>
            <a:rect l="l" t="t" r="r" b="b"/>
            <a:pathLst>
              <a:path w="643254">
                <a:moveTo>
                  <a:pt x="0" y="0"/>
                </a:moveTo>
                <a:lnTo>
                  <a:pt x="642786" y="0"/>
                </a:lnTo>
              </a:path>
            </a:pathLst>
          </a:custGeom>
          <a:ln w="3175">
            <a:solidFill>
              <a:srgbClr val="000000"/>
            </a:solidFill>
          </a:ln>
        </p:spPr>
        <p:txBody>
          <a:bodyPr wrap="square" lIns="0" tIns="0" rIns="0" bIns="0" rtlCol="0"/>
          <a:lstStyle/>
          <a:p>
            <a:endParaRPr/>
          </a:p>
        </p:txBody>
      </p:sp>
      <p:sp>
        <p:nvSpPr>
          <p:cNvPr id="30" name="object 30"/>
          <p:cNvSpPr/>
          <p:nvPr/>
        </p:nvSpPr>
        <p:spPr>
          <a:xfrm>
            <a:off x="7985850" y="5576500"/>
            <a:ext cx="704850" cy="0"/>
          </a:xfrm>
          <a:custGeom>
            <a:avLst/>
            <a:gdLst/>
            <a:ahLst/>
            <a:cxnLst/>
            <a:rect l="l" t="t" r="r" b="b"/>
            <a:pathLst>
              <a:path w="704850">
                <a:moveTo>
                  <a:pt x="0" y="0"/>
                </a:moveTo>
                <a:lnTo>
                  <a:pt x="704409" y="0"/>
                </a:lnTo>
              </a:path>
            </a:pathLst>
          </a:custGeom>
          <a:ln w="3175">
            <a:solidFill>
              <a:srgbClr val="000000"/>
            </a:solidFill>
          </a:ln>
        </p:spPr>
        <p:txBody>
          <a:bodyPr wrap="square" lIns="0" tIns="0" rIns="0" bIns="0" rtlCol="0"/>
          <a:lstStyle/>
          <a:p>
            <a:endParaRPr/>
          </a:p>
        </p:txBody>
      </p:sp>
      <p:sp>
        <p:nvSpPr>
          <p:cNvPr id="31" name="object 31"/>
          <p:cNvSpPr txBox="1"/>
          <p:nvPr/>
        </p:nvSpPr>
        <p:spPr>
          <a:xfrm>
            <a:off x="8483484" y="5716544"/>
            <a:ext cx="160655" cy="151765"/>
          </a:xfrm>
          <a:prstGeom prst="rect">
            <a:avLst/>
          </a:prstGeom>
        </p:spPr>
        <p:txBody>
          <a:bodyPr vert="horz" wrap="square" lIns="0" tIns="0" rIns="0" bIns="0" rtlCol="0">
            <a:spAutoFit/>
          </a:bodyPr>
          <a:lstStyle/>
          <a:p>
            <a:pPr>
              <a:lnSpc>
                <a:spcPts val="1195"/>
              </a:lnSpc>
            </a:pPr>
            <a:r>
              <a:rPr sz="1000" i="1" spc="125" dirty="0">
                <a:latin typeface="Times New Roman"/>
                <a:cs typeface="Times New Roman"/>
              </a:rPr>
              <a:t>hg</a:t>
            </a:r>
            <a:endParaRPr sz="1000">
              <a:latin typeface="Times New Roman"/>
              <a:cs typeface="Times New Roman"/>
            </a:endParaRPr>
          </a:p>
        </p:txBody>
      </p:sp>
      <p:sp>
        <p:nvSpPr>
          <p:cNvPr id="32" name="object 32"/>
          <p:cNvSpPr txBox="1"/>
          <p:nvPr/>
        </p:nvSpPr>
        <p:spPr>
          <a:xfrm>
            <a:off x="7452055" y="5550940"/>
            <a:ext cx="282575" cy="151765"/>
          </a:xfrm>
          <a:prstGeom prst="rect">
            <a:avLst/>
          </a:prstGeom>
        </p:spPr>
        <p:txBody>
          <a:bodyPr vert="horz" wrap="square" lIns="0" tIns="0" rIns="0" bIns="0" rtlCol="0">
            <a:spAutoFit/>
          </a:bodyPr>
          <a:lstStyle/>
          <a:p>
            <a:pPr>
              <a:lnSpc>
                <a:spcPts val="1195"/>
              </a:lnSpc>
            </a:pPr>
            <a:r>
              <a:rPr sz="1000" i="1" spc="125" dirty="0">
                <a:latin typeface="Times New Roman"/>
                <a:cs typeface="Times New Roman"/>
              </a:rPr>
              <a:t>hg</a:t>
            </a:r>
            <a:r>
              <a:rPr sz="1000" i="1" spc="85" dirty="0">
                <a:latin typeface="Times New Roman"/>
                <a:cs typeface="Times New Roman"/>
              </a:rPr>
              <a:t>in</a:t>
            </a:r>
            <a:endParaRPr sz="1000">
              <a:latin typeface="Times New Roman"/>
              <a:cs typeface="Times New Roman"/>
            </a:endParaRPr>
          </a:p>
        </p:txBody>
      </p:sp>
      <p:sp>
        <p:nvSpPr>
          <p:cNvPr id="33" name="object 33"/>
          <p:cNvSpPr txBox="1"/>
          <p:nvPr/>
        </p:nvSpPr>
        <p:spPr>
          <a:xfrm>
            <a:off x="6700293" y="5550940"/>
            <a:ext cx="368300" cy="151765"/>
          </a:xfrm>
          <a:prstGeom prst="rect">
            <a:avLst/>
          </a:prstGeom>
        </p:spPr>
        <p:txBody>
          <a:bodyPr vert="horz" wrap="square" lIns="0" tIns="0" rIns="0" bIns="0" rtlCol="0">
            <a:spAutoFit/>
          </a:bodyPr>
          <a:lstStyle/>
          <a:p>
            <a:pPr>
              <a:lnSpc>
                <a:spcPts val="1195"/>
              </a:lnSpc>
            </a:pPr>
            <a:r>
              <a:rPr sz="1000" i="1" spc="120" dirty="0">
                <a:latin typeface="Times New Roman"/>
                <a:cs typeface="Times New Roman"/>
              </a:rPr>
              <a:t>hgout</a:t>
            </a:r>
            <a:endParaRPr sz="1000">
              <a:latin typeface="Times New Roman"/>
              <a:cs typeface="Times New Roman"/>
            </a:endParaRPr>
          </a:p>
        </p:txBody>
      </p:sp>
      <p:sp>
        <p:nvSpPr>
          <p:cNvPr id="34" name="object 34"/>
          <p:cNvSpPr txBox="1"/>
          <p:nvPr/>
        </p:nvSpPr>
        <p:spPr>
          <a:xfrm>
            <a:off x="8294202" y="4922144"/>
            <a:ext cx="219075" cy="151765"/>
          </a:xfrm>
          <a:prstGeom prst="rect">
            <a:avLst/>
          </a:prstGeom>
        </p:spPr>
        <p:txBody>
          <a:bodyPr vert="horz" wrap="square" lIns="0" tIns="0" rIns="0" bIns="0" rtlCol="0">
            <a:spAutoFit/>
          </a:bodyPr>
          <a:lstStyle/>
          <a:p>
            <a:pPr>
              <a:lnSpc>
                <a:spcPts val="1195"/>
              </a:lnSpc>
            </a:pPr>
            <a:r>
              <a:rPr sz="1000" i="1" spc="85" dirty="0">
                <a:latin typeface="Times New Roman"/>
                <a:cs typeface="Times New Roman"/>
              </a:rPr>
              <a:t>win</a:t>
            </a:r>
            <a:endParaRPr sz="1000">
              <a:latin typeface="Times New Roman"/>
              <a:cs typeface="Times New Roman"/>
            </a:endParaRPr>
          </a:p>
        </p:txBody>
      </p:sp>
      <p:sp>
        <p:nvSpPr>
          <p:cNvPr id="35" name="object 35"/>
          <p:cNvSpPr txBox="1"/>
          <p:nvPr/>
        </p:nvSpPr>
        <p:spPr>
          <a:xfrm>
            <a:off x="7799764" y="5087751"/>
            <a:ext cx="99695" cy="151765"/>
          </a:xfrm>
          <a:prstGeom prst="rect">
            <a:avLst/>
          </a:prstGeom>
        </p:spPr>
        <p:txBody>
          <a:bodyPr vert="horz" wrap="square" lIns="0" tIns="0" rIns="0" bIns="0" rtlCol="0">
            <a:spAutoFit/>
          </a:bodyPr>
          <a:lstStyle/>
          <a:p>
            <a:pPr>
              <a:lnSpc>
                <a:spcPts val="1195"/>
              </a:lnSpc>
            </a:pPr>
            <a:r>
              <a:rPr sz="1000" i="1" spc="114" dirty="0">
                <a:latin typeface="Times New Roman"/>
                <a:cs typeface="Times New Roman"/>
              </a:rPr>
              <a:t>w</a:t>
            </a:r>
            <a:endParaRPr sz="1000">
              <a:latin typeface="Times New Roman"/>
              <a:cs typeface="Times New Roman"/>
            </a:endParaRPr>
          </a:p>
        </p:txBody>
      </p:sp>
      <p:sp>
        <p:nvSpPr>
          <p:cNvPr id="36" name="object 36"/>
          <p:cNvSpPr txBox="1"/>
          <p:nvPr/>
        </p:nvSpPr>
        <p:spPr>
          <a:xfrm>
            <a:off x="6702419" y="4922144"/>
            <a:ext cx="298450" cy="151765"/>
          </a:xfrm>
          <a:prstGeom prst="rect">
            <a:avLst/>
          </a:prstGeom>
        </p:spPr>
        <p:txBody>
          <a:bodyPr vert="horz" wrap="square" lIns="0" tIns="0" rIns="0" bIns="0" rtlCol="0">
            <a:spAutoFit/>
          </a:bodyPr>
          <a:lstStyle/>
          <a:p>
            <a:pPr>
              <a:lnSpc>
                <a:spcPts val="1195"/>
              </a:lnSpc>
            </a:pPr>
            <a:r>
              <a:rPr sz="1000" i="1" spc="85" dirty="0">
                <a:latin typeface="Times New Roman"/>
                <a:cs typeface="Times New Roman"/>
              </a:rPr>
              <a:t>w</a:t>
            </a:r>
            <a:r>
              <a:rPr sz="1000" i="1" spc="125" dirty="0">
                <a:latin typeface="Times New Roman"/>
                <a:cs typeface="Times New Roman"/>
              </a:rPr>
              <a:t>ou</a:t>
            </a:r>
            <a:r>
              <a:rPr sz="1000" i="1" spc="45" dirty="0">
                <a:latin typeface="Times New Roman"/>
                <a:cs typeface="Times New Roman"/>
              </a:rPr>
              <a:t>t</a:t>
            </a:r>
            <a:endParaRPr sz="1000">
              <a:latin typeface="Times New Roman"/>
              <a:cs typeface="Times New Roman"/>
            </a:endParaRPr>
          </a:p>
        </p:txBody>
      </p:sp>
      <p:sp>
        <p:nvSpPr>
          <p:cNvPr id="37" name="object 37"/>
          <p:cNvSpPr txBox="1"/>
          <p:nvPr/>
        </p:nvSpPr>
        <p:spPr>
          <a:xfrm>
            <a:off x="6568441" y="5407726"/>
            <a:ext cx="142875" cy="258445"/>
          </a:xfrm>
          <a:prstGeom prst="rect">
            <a:avLst/>
          </a:prstGeom>
        </p:spPr>
        <p:txBody>
          <a:bodyPr vert="horz" wrap="square" lIns="0" tIns="0" rIns="0" bIns="0" rtlCol="0">
            <a:spAutoFit/>
          </a:bodyPr>
          <a:lstStyle/>
          <a:p>
            <a:pPr>
              <a:lnSpc>
                <a:spcPts val="2035"/>
              </a:lnSpc>
            </a:pPr>
            <a:r>
              <a:rPr sz="1700" i="1" spc="175" dirty="0">
                <a:latin typeface="Times New Roman"/>
                <a:cs typeface="Times New Roman"/>
              </a:rPr>
              <a:t>T</a:t>
            </a:r>
            <a:endParaRPr sz="1700">
              <a:latin typeface="Times New Roman"/>
              <a:cs typeface="Times New Roman"/>
            </a:endParaRPr>
          </a:p>
        </p:txBody>
      </p:sp>
      <p:sp>
        <p:nvSpPr>
          <p:cNvPr id="38" name="object 38"/>
          <p:cNvSpPr txBox="1"/>
          <p:nvPr/>
        </p:nvSpPr>
        <p:spPr>
          <a:xfrm>
            <a:off x="7310100" y="4945006"/>
            <a:ext cx="496570" cy="258445"/>
          </a:xfrm>
          <a:prstGeom prst="rect">
            <a:avLst/>
          </a:prstGeom>
        </p:spPr>
        <p:txBody>
          <a:bodyPr vert="horz" wrap="square" lIns="0" tIns="0" rIns="0" bIns="0" rtlCol="0">
            <a:spAutoFit/>
          </a:bodyPr>
          <a:lstStyle/>
          <a:p>
            <a:pPr>
              <a:lnSpc>
                <a:spcPts val="2035"/>
              </a:lnSpc>
            </a:pPr>
            <a:r>
              <a:rPr sz="1700" i="1" spc="280" dirty="0">
                <a:latin typeface="Times New Roman"/>
                <a:cs typeface="Times New Roman"/>
              </a:rPr>
              <a:t>m</a:t>
            </a:r>
            <a:r>
              <a:rPr sz="1700" i="1" spc="245" dirty="0">
                <a:latin typeface="Times New Roman"/>
                <a:cs typeface="Times New Roman"/>
              </a:rPr>
              <a:t>C</a:t>
            </a:r>
            <a:r>
              <a:rPr sz="1700" i="1" spc="155" dirty="0">
                <a:latin typeface="Times New Roman"/>
                <a:cs typeface="Times New Roman"/>
              </a:rPr>
              <a:t>p</a:t>
            </a:r>
            <a:endParaRPr sz="1700">
              <a:latin typeface="Times New Roman"/>
              <a:cs typeface="Times New Roman"/>
            </a:endParaRPr>
          </a:p>
        </p:txBody>
      </p:sp>
      <p:sp>
        <p:nvSpPr>
          <p:cNvPr id="39" name="object 39"/>
          <p:cNvSpPr txBox="1"/>
          <p:nvPr/>
        </p:nvSpPr>
        <p:spPr>
          <a:xfrm>
            <a:off x="7789664" y="5235507"/>
            <a:ext cx="702310" cy="596265"/>
          </a:xfrm>
          <a:prstGeom prst="rect">
            <a:avLst/>
          </a:prstGeom>
        </p:spPr>
        <p:txBody>
          <a:bodyPr vert="horz" wrap="square" lIns="0" tIns="0" rIns="0" bIns="0" rtlCol="0">
            <a:spAutoFit/>
          </a:bodyPr>
          <a:lstStyle/>
          <a:p>
            <a:pPr marL="205740" indent="-205740">
              <a:lnSpc>
                <a:spcPct val="115199"/>
              </a:lnSpc>
              <a:buFont typeface="Symbol"/>
              <a:buChar char=""/>
              <a:tabLst>
                <a:tab pos="444500" algn="l"/>
              </a:tabLst>
            </a:pPr>
            <a:r>
              <a:rPr sz="1700" i="1" spc="225" dirty="0">
                <a:latin typeface="Times New Roman"/>
                <a:cs typeface="Times New Roman"/>
              </a:rPr>
              <a:t>Q</a:t>
            </a:r>
            <a:r>
              <a:rPr sz="1700" i="1" spc="75" dirty="0">
                <a:latin typeface="Times New Roman"/>
                <a:cs typeface="Times New Roman"/>
              </a:rPr>
              <a:t> </a:t>
            </a:r>
            <a:r>
              <a:rPr sz="1700" i="1" spc="280" dirty="0">
                <a:latin typeface="Times New Roman"/>
                <a:cs typeface="Times New Roman"/>
              </a:rPr>
              <a:t>m</a:t>
            </a:r>
            <a:r>
              <a:rPr sz="1700" i="1" spc="245" dirty="0">
                <a:latin typeface="Times New Roman"/>
                <a:cs typeface="Times New Roman"/>
              </a:rPr>
              <a:t>C</a:t>
            </a:r>
            <a:r>
              <a:rPr sz="1700" i="1" spc="155" dirty="0">
                <a:latin typeface="Times New Roman"/>
                <a:cs typeface="Times New Roman"/>
              </a:rPr>
              <a:t>p</a:t>
            </a:r>
            <a:endParaRPr sz="1700">
              <a:latin typeface="Times New Roman"/>
              <a:cs typeface="Times New Roman"/>
            </a:endParaRPr>
          </a:p>
        </p:txBody>
      </p:sp>
      <p:sp>
        <p:nvSpPr>
          <p:cNvPr id="40" name="object 40"/>
          <p:cNvSpPr txBox="1"/>
          <p:nvPr/>
        </p:nvSpPr>
        <p:spPr>
          <a:xfrm>
            <a:off x="7135713" y="5407726"/>
            <a:ext cx="327025" cy="258445"/>
          </a:xfrm>
          <a:prstGeom prst="rect">
            <a:avLst/>
          </a:prstGeom>
        </p:spPr>
        <p:txBody>
          <a:bodyPr vert="horz" wrap="square" lIns="0" tIns="0" rIns="0" bIns="0" rtlCol="0">
            <a:spAutoFit/>
          </a:bodyPr>
          <a:lstStyle/>
          <a:p>
            <a:pPr>
              <a:lnSpc>
                <a:spcPts val="2035"/>
              </a:lnSpc>
            </a:pPr>
            <a:r>
              <a:rPr sz="1700" spc="170" dirty="0">
                <a:latin typeface="Symbol"/>
                <a:cs typeface="Symbol"/>
              </a:rPr>
              <a:t></a:t>
            </a:r>
            <a:r>
              <a:rPr sz="1700" spc="-85" dirty="0">
                <a:latin typeface="Times New Roman"/>
                <a:cs typeface="Times New Roman"/>
              </a:rPr>
              <a:t> </a:t>
            </a:r>
            <a:r>
              <a:rPr sz="1700" i="1" spc="175" dirty="0">
                <a:latin typeface="Times New Roman"/>
                <a:cs typeface="Times New Roman"/>
              </a:rPr>
              <a:t>T</a:t>
            </a:r>
            <a:endParaRPr sz="1700">
              <a:latin typeface="Times New Roman"/>
              <a:cs typeface="Times New Roman"/>
            </a:endParaRPr>
          </a:p>
        </p:txBody>
      </p:sp>
      <p:sp>
        <p:nvSpPr>
          <p:cNvPr id="41" name="object 41"/>
          <p:cNvSpPr txBox="1"/>
          <p:nvPr/>
        </p:nvSpPr>
        <p:spPr>
          <a:xfrm>
            <a:off x="6568440" y="4779398"/>
            <a:ext cx="1734820" cy="258445"/>
          </a:xfrm>
          <a:prstGeom prst="rect">
            <a:avLst/>
          </a:prstGeom>
        </p:spPr>
        <p:txBody>
          <a:bodyPr vert="horz" wrap="square" lIns="0" tIns="0" rIns="0" bIns="0" rtlCol="0">
            <a:spAutoFit/>
          </a:bodyPr>
          <a:lstStyle/>
          <a:p>
            <a:pPr>
              <a:lnSpc>
                <a:spcPts val="2035"/>
              </a:lnSpc>
              <a:tabLst>
                <a:tab pos="519430" algn="l"/>
                <a:tab pos="1419225" algn="l"/>
              </a:tabLst>
            </a:pPr>
            <a:r>
              <a:rPr sz="1700" i="1" spc="175" dirty="0">
                <a:latin typeface="Times New Roman"/>
                <a:cs typeface="Times New Roman"/>
              </a:rPr>
              <a:t>T	</a:t>
            </a:r>
            <a:r>
              <a:rPr sz="1700" spc="170" dirty="0">
                <a:latin typeface="Symbol"/>
                <a:cs typeface="Symbol"/>
              </a:rPr>
              <a:t></a:t>
            </a:r>
            <a:r>
              <a:rPr sz="1700" spc="170" dirty="0">
                <a:latin typeface="Times New Roman"/>
                <a:cs typeface="Times New Roman"/>
              </a:rPr>
              <a:t>	</a:t>
            </a:r>
            <a:r>
              <a:rPr sz="1700" spc="170" dirty="0">
                <a:latin typeface="Symbol"/>
                <a:cs typeface="Symbol"/>
              </a:rPr>
              <a:t></a:t>
            </a:r>
            <a:r>
              <a:rPr sz="1700" spc="-180" dirty="0">
                <a:latin typeface="Times New Roman"/>
                <a:cs typeface="Times New Roman"/>
              </a:rPr>
              <a:t> </a:t>
            </a:r>
            <a:r>
              <a:rPr sz="1700" i="1" spc="175" dirty="0">
                <a:latin typeface="Times New Roman"/>
                <a:cs typeface="Times New Roman"/>
              </a:rPr>
              <a:t>T</a:t>
            </a:r>
            <a:endParaRPr sz="1700">
              <a:latin typeface="Times New Roman"/>
              <a:cs typeface="Times New Roman"/>
            </a:endParaRPr>
          </a:p>
        </p:txBody>
      </p:sp>
      <p:sp>
        <p:nvSpPr>
          <p:cNvPr id="42" name="object 42"/>
          <p:cNvSpPr txBox="1"/>
          <p:nvPr/>
        </p:nvSpPr>
        <p:spPr>
          <a:xfrm>
            <a:off x="6576414" y="4277929"/>
            <a:ext cx="2485390" cy="626745"/>
          </a:xfrm>
          <a:prstGeom prst="rect">
            <a:avLst/>
          </a:prstGeom>
        </p:spPr>
        <p:txBody>
          <a:bodyPr vert="horz" wrap="square" lIns="0" tIns="0" rIns="0" bIns="0" rtlCol="0">
            <a:spAutoFit/>
          </a:bodyPr>
          <a:lstStyle/>
          <a:p>
            <a:pPr>
              <a:lnSpc>
                <a:spcPct val="100000"/>
              </a:lnSpc>
            </a:pPr>
            <a:r>
              <a:rPr sz="1700" i="1" spc="225" dirty="0">
                <a:latin typeface="Times New Roman"/>
                <a:cs typeface="Times New Roman"/>
              </a:rPr>
              <a:t>Q</a:t>
            </a:r>
            <a:r>
              <a:rPr sz="1700" i="1" spc="70" dirty="0">
                <a:latin typeface="Times New Roman"/>
                <a:cs typeface="Times New Roman"/>
              </a:rPr>
              <a:t> </a:t>
            </a:r>
            <a:r>
              <a:rPr sz="1700" spc="170" dirty="0">
                <a:latin typeface="Symbol"/>
                <a:cs typeface="Symbol"/>
              </a:rPr>
              <a:t></a:t>
            </a:r>
            <a:r>
              <a:rPr sz="1700" spc="-55" dirty="0">
                <a:latin typeface="Times New Roman"/>
                <a:cs typeface="Times New Roman"/>
              </a:rPr>
              <a:t> </a:t>
            </a:r>
            <a:r>
              <a:rPr sz="1800" i="1" spc="90" dirty="0">
                <a:latin typeface="Symbol"/>
                <a:cs typeface="Symbol"/>
              </a:rPr>
              <a:t></a:t>
            </a:r>
            <a:r>
              <a:rPr sz="1700" i="1" spc="280" dirty="0">
                <a:latin typeface="Times New Roman"/>
                <a:cs typeface="Times New Roman"/>
              </a:rPr>
              <a:t>m</a:t>
            </a:r>
            <a:r>
              <a:rPr sz="1700" i="1" spc="245" dirty="0">
                <a:latin typeface="Times New Roman"/>
                <a:cs typeface="Times New Roman"/>
              </a:rPr>
              <a:t>C</a:t>
            </a:r>
            <a:r>
              <a:rPr sz="1700" i="1" spc="85" dirty="0">
                <a:latin typeface="Times New Roman"/>
                <a:cs typeface="Times New Roman"/>
              </a:rPr>
              <a:t>p</a:t>
            </a:r>
            <a:r>
              <a:rPr sz="1500" spc="-37" baseline="-22222" dirty="0">
                <a:latin typeface="Times New Roman"/>
                <a:cs typeface="Times New Roman"/>
              </a:rPr>
              <a:t>m</a:t>
            </a:r>
            <a:r>
              <a:rPr sz="1500" spc="127" baseline="-22222" dirty="0">
                <a:latin typeface="Times New Roman"/>
                <a:cs typeface="Times New Roman"/>
              </a:rPr>
              <a:t>in</a:t>
            </a:r>
            <a:r>
              <a:rPr sz="1500" baseline="-22222" dirty="0">
                <a:latin typeface="Times New Roman"/>
                <a:cs typeface="Times New Roman"/>
              </a:rPr>
              <a:t> </a:t>
            </a:r>
            <a:r>
              <a:rPr sz="1500" spc="-179" baseline="-22222" dirty="0">
                <a:latin typeface="Times New Roman"/>
                <a:cs typeface="Times New Roman"/>
              </a:rPr>
              <a:t> </a:t>
            </a:r>
            <a:r>
              <a:rPr sz="1700" spc="30" dirty="0">
                <a:latin typeface="Times New Roman"/>
                <a:cs typeface="Times New Roman"/>
              </a:rPr>
              <a:t>(</a:t>
            </a:r>
            <a:r>
              <a:rPr sz="1700" i="1" spc="90" dirty="0">
                <a:latin typeface="Times New Roman"/>
                <a:cs typeface="Times New Roman"/>
              </a:rPr>
              <a:t>T</a:t>
            </a:r>
            <a:r>
              <a:rPr sz="1500" i="1" spc="187" baseline="-22222" dirty="0">
                <a:latin typeface="Times New Roman"/>
                <a:cs typeface="Times New Roman"/>
              </a:rPr>
              <a:t>hg</a:t>
            </a:r>
            <a:r>
              <a:rPr sz="1500" i="1" spc="127" baseline="-22222" dirty="0">
                <a:latin typeface="Times New Roman"/>
                <a:cs typeface="Times New Roman"/>
              </a:rPr>
              <a:t>in</a:t>
            </a:r>
            <a:r>
              <a:rPr sz="1500" i="1" baseline="-22222" dirty="0">
                <a:latin typeface="Times New Roman"/>
                <a:cs typeface="Times New Roman"/>
              </a:rPr>
              <a:t> </a:t>
            </a:r>
            <a:r>
              <a:rPr sz="1500" i="1" spc="-97" baseline="-22222" dirty="0">
                <a:latin typeface="Times New Roman"/>
                <a:cs typeface="Times New Roman"/>
              </a:rPr>
              <a:t> </a:t>
            </a:r>
            <a:r>
              <a:rPr sz="1700" spc="170" dirty="0">
                <a:latin typeface="Symbol"/>
                <a:cs typeface="Symbol"/>
              </a:rPr>
              <a:t></a:t>
            </a:r>
            <a:r>
              <a:rPr sz="1700" spc="-210" dirty="0">
                <a:latin typeface="Times New Roman"/>
                <a:cs typeface="Times New Roman"/>
              </a:rPr>
              <a:t> </a:t>
            </a:r>
            <a:r>
              <a:rPr sz="1700" i="1" spc="105" dirty="0">
                <a:latin typeface="Times New Roman"/>
                <a:cs typeface="Times New Roman"/>
              </a:rPr>
              <a:t>T</a:t>
            </a:r>
            <a:r>
              <a:rPr sz="1500" i="1" spc="127" baseline="-22222" dirty="0">
                <a:latin typeface="Times New Roman"/>
                <a:cs typeface="Times New Roman"/>
              </a:rPr>
              <a:t>win</a:t>
            </a:r>
            <a:r>
              <a:rPr sz="1500" i="1" spc="-22" baseline="-22222" dirty="0">
                <a:latin typeface="Times New Roman"/>
                <a:cs typeface="Times New Roman"/>
              </a:rPr>
              <a:t> </a:t>
            </a:r>
            <a:r>
              <a:rPr sz="1700" spc="105" dirty="0">
                <a:latin typeface="Times New Roman"/>
                <a:cs typeface="Times New Roman"/>
              </a:rPr>
              <a:t>)</a:t>
            </a:r>
            <a:endParaRPr sz="1700">
              <a:latin typeface="Times New Roman"/>
              <a:cs typeface="Times New Roman"/>
            </a:endParaRPr>
          </a:p>
          <a:p>
            <a:pPr marR="410209" algn="ctr">
              <a:lnSpc>
                <a:spcPts val="2035"/>
              </a:lnSpc>
              <a:spcBef>
                <a:spcPts val="735"/>
              </a:spcBef>
            </a:pPr>
            <a:r>
              <a:rPr sz="1700" i="1" spc="225" dirty="0">
                <a:latin typeface="Times New Roman"/>
                <a:cs typeface="Times New Roman"/>
              </a:rPr>
              <a:t>Q</a:t>
            </a:r>
            <a:endParaRPr sz="1700">
              <a:latin typeface="Times New Roman"/>
              <a:cs typeface="Times New Roman"/>
            </a:endParaRPr>
          </a:p>
        </p:txBody>
      </p:sp>
      <p:sp>
        <p:nvSpPr>
          <p:cNvPr id="43" name="object 43"/>
          <p:cNvSpPr txBox="1"/>
          <p:nvPr/>
        </p:nvSpPr>
        <p:spPr>
          <a:xfrm>
            <a:off x="736640" y="6032683"/>
            <a:ext cx="125730" cy="66040"/>
          </a:xfrm>
          <a:prstGeom prst="rect">
            <a:avLst/>
          </a:prstGeom>
        </p:spPr>
        <p:txBody>
          <a:bodyPr vert="horz" wrap="square" lIns="0" tIns="0" rIns="0" bIns="0" rtlCol="0">
            <a:spAutoFit/>
          </a:bodyPr>
          <a:lstStyle/>
          <a:p>
            <a:pPr marL="12700">
              <a:lnSpc>
                <a:spcPct val="100000"/>
              </a:lnSpc>
            </a:pPr>
            <a:r>
              <a:rPr sz="350" spc="65" dirty="0">
                <a:latin typeface="Arial"/>
                <a:cs typeface="Arial"/>
              </a:rPr>
              <a:t>200</a:t>
            </a:r>
            <a:endParaRPr sz="350">
              <a:latin typeface="Arial"/>
              <a:cs typeface="Arial"/>
            </a:endParaRPr>
          </a:p>
        </p:txBody>
      </p:sp>
      <p:sp>
        <p:nvSpPr>
          <p:cNvPr id="44" name="object 44"/>
          <p:cNvSpPr txBox="1"/>
          <p:nvPr/>
        </p:nvSpPr>
        <p:spPr>
          <a:xfrm>
            <a:off x="1077131" y="6032683"/>
            <a:ext cx="807720" cy="66040"/>
          </a:xfrm>
          <a:prstGeom prst="rect">
            <a:avLst/>
          </a:prstGeom>
        </p:spPr>
        <p:txBody>
          <a:bodyPr vert="horz" wrap="square" lIns="0" tIns="0" rIns="0" bIns="0" rtlCol="0">
            <a:spAutoFit/>
          </a:bodyPr>
          <a:lstStyle/>
          <a:p>
            <a:pPr marL="12700">
              <a:lnSpc>
                <a:spcPct val="100000"/>
              </a:lnSpc>
              <a:tabLst>
                <a:tab pos="353060" algn="l"/>
                <a:tab pos="694055" algn="l"/>
              </a:tabLst>
            </a:pPr>
            <a:r>
              <a:rPr sz="350" spc="65" dirty="0">
                <a:latin typeface="Arial"/>
                <a:cs typeface="Arial"/>
              </a:rPr>
              <a:t>30</a:t>
            </a:r>
            <a:r>
              <a:rPr sz="350" spc="70" dirty="0">
                <a:latin typeface="Arial"/>
                <a:cs typeface="Arial"/>
              </a:rPr>
              <a:t>0</a:t>
            </a:r>
            <a:r>
              <a:rPr sz="350" dirty="0">
                <a:latin typeface="Arial"/>
                <a:cs typeface="Arial"/>
              </a:rPr>
              <a:t>	</a:t>
            </a:r>
            <a:r>
              <a:rPr sz="350" spc="65" dirty="0">
                <a:latin typeface="Arial"/>
                <a:cs typeface="Arial"/>
              </a:rPr>
              <a:t>40</a:t>
            </a:r>
            <a:r>
              <a:rPr sz="350" spc="70" dirty="0">
                <a:latin typeface="Arial"/>
                <a:cs typeface="Arial"/>
              </a:rPr>
              <a:t>0</a:t>
            </a:r>
            <a:r>
              <a:rPr sz="350" dirty="0">
                <a:latin typeface="Arial"/>
                <a:cs typeface="Arial"/>
              </a:rPr>
              <a:t>	</a:t>
            </a:r>
            <a:r>
              <a:rPr sz="350" spc="65" dirty="0">
                <a:latin typeface="Arial"/>
                <a:cs typeface="Arial"/>
              </a:rPr>
              <a:t>500</a:t>
            </a:r>
            <a:endParaRPr sz="350">
              <a:latin typeface="Arial"/>
              <a:cs typeface="Arial"/>
            </a:endParaRPr>
          </a:p>
        </p:txBody>
      </p:sp>
      <p:sp>
        <p:nvSpPr>
          <p:cNvPr id="45" name="object 45"/>
          <p:cNvSpPr txBox="1"/>
          <p:nvPr/>
        </p:nvSpPr>
        <p:spPr>
          <a:xfrm>
            <a:off x="2099528" y="6032683"/>
            <a:ext cx="125730" cy="66040"/>
          </a:xfrm>
          <a:prstGeom prst="rect">
            <a:avLst/>
          </a:prstGeom>
        </p:spPr>
        <p:txBody>
          <a:bodyPr vert="horz" wrap="square" lIns="0" tIns="0" rIns="0" bIns="0" rtlCol="0">
            <a:spAutoFit/>
          </a:bodyPr>
          <a:lstStyle/>
          <a:p>
            <a:pPr marL="12700">
              <a:lnSpc>
                <a:spcPct val="100000"/>
              </a:lnSpc>
            </a:pPr>
            <a:r>
              <a:rPr sz="350" spc="65" dirty="0">
                <a:latin typeface="Arial"/>
                <a:cs typeface="Arial"/>
              </a:rPr>
              <a:t>600</a:t>
            </a:r>
            <a:endParaRPr sz="350">
              <a:latin typeface="Arial"/>
              <a:cs typeface="Arial"/>
            </a:endParaRPr>
          </a:p>
        </p:txBody>
      </p:sp>
      <p:sp>
        <p:nvSpPr>
          <p:cNvPr id="46" name="object 46"/>
          <p:cNvSpPr txBox="1"/>
          <p:nvPr/>
        </p:nvSpPr>
        <p:spPr>
          <a:xfrm>
            <a:off x="2440037" y="6032683"/>
            <a:ext cx="125730" cy="66040"/>
          </a:xfrm>
          <a:prstGeom prst="rect">
            <a:avLst/>
          </a:prstGeom>
        </p:spPr>
        <p:txBody>
          <a:bodyPr vert="horz" wrap="square" lIns="0" tIns="0" rIns="0" bIns="0" rtlCol="0">
            <a:spAutoFit/>
          </a:bodyPr>
          <a:lstStyle/>
          <a:p>
            <a:pPr marL="12700">
              <a:lnSpc>
                <a:spcPct val="100000"/>
              </a:lnSpc>
            </a:pPr>
            <a:r>
              <a:rPr sz="350" spc="65" dirty="0">
                <a:latin typeface="Arial"/>
                <a:cs typeface="Arial"/>
              </a:rPr>
              <a:t>700</a:t>
            </a:r>
            <a:endParaRPr sz="350">
              <a:latin typeface="Arial"/>
              <a:cs typeface="Arial"/>
            </a:endParaRPr>
          </a:p>
        </p:txBody>
      </p:sp>
      <p:sp>
        <p:nvSpPr>
          <p:cNvPr id="47" name="object 47"/>
          <p:cNvSpPr txBox="1"/>
          <p:nvPr/>
        </p:nvSpPr>
        <p:spPr>
          <a:xfrm>
            <a:off x="465636" y="5882249"/>
            <a:ext cx="125730" cy="66040"/>
          </a:xfrm>
          <a:prstGeom prst="rect">
            <a:avLst/>
          </a:prstGeom>
        </p:spPr>
        <p:txBody>
          <a:bodyPr vert="horz" wrap="square" lIns="0" tIns="0" rIns="0" bIns="0" rtlCol="0">
            <a:spAutoFit/>
          </a:bodyPr>
          <a:lstStyle/>
          <a:p>
            <a:pPr marL="12700">
              <a:lnSpc>
                <a:spcPct val="100000"/>
              </a:lnSpc>
            </a:pPr>
            <a:r>
              <a:rPr sz="350" spc="65" dirty="0">
                <a:latin typeface="Arial"/>
                <a:cs typeface="Arial"/>
              </a:rPr>
              <a:t>200</a:t>
            </a:r>
            <a:endParaRPr sz="350">
              <a:latin typeface="Arial"/>
              <a:cs typeface="Arial"/>
            </a:endParaRPr>
          </a:p>
        </p:txBody>
      </p:sp>
      <p:sp>
        <p:nvSpPr>
          <p:cNvPr id="48" name="object 48"/>
          <p:cNvSpPr txBox="1"/>
          <p:nvPr/>
        </p:nvSpPr>
        <p:spPr>
          <a:xfrm>
            <a:off x="465636" y="5699042"/>
            <a:ext cx="125730" cy="66040"/>
          </a:xfrm>
          <a:prstGeom prst="rect">
            <a:avLst/>
          </a:prstGeom>
        </p:spPr>
        <p:txBody>
          <a:bodyPr vert="horz" wrap="square" lIns="0" tIns="0" rIns="0" bIns="0" rtlCol="0">
            <a:spAutoFit/>
          </a:bodyPr>
          <a:lstStyle/>
          <a:p>
            <a:pPr marL="12700">
              <a:lnSpc>
                <a:spcPct val="100000"/>
              </a:lnSpc>
            </a:pPr>
            <a:r>
              <a:rPr sz="350" spc="65" dirty="0">
                <a:latin typeface="Arial"/>
                <a:cs typeface="Arial"/>
              </a:rPr>
              <a:t>300</a:t>
            </a:r>
            <a:endParaRPr sz="350">
              <a:latin typeface="Arial"/>
              <a:cs typeface="Arial"/>
            </a:endParaRPr>
          </a:p>
        </p:txBody>
      </p:sp>
      <p:sp>
        <p:nvSpPr>
          <p:cNvPr id="49" name="object 49"/>
          <p:cNvSpPr txBox="1"/>
          <p:nvPr/>
        </p:nvSpPr>
        <p:spPr>
          <a:xfrm>
            <a:off x="465636" y="5515816"/>
            <a:ext cx="125730" cy="66040"/>
          </a:xfrm>
          <a:prstGeom prst="rect">
            <a:avLst/>
          </a:prstGeom>
        </p:spPr>
        <p:txBody>
          <a:bodyPr vert="horz" wrap="square" lIns="0" tIns="0" rIns="0" bIns="0" rtlCol="0">
            <a:spAutoFit/>
          </a:bodyPr>
          <a:lstStyle/>
          <a:p>
            <a:pPr marL="12700">
              <a:lnSpc>
                <a:spcPct val="100000"/>
              </a:lnSpc>
            </a:pPr>
            <a:r>
              <a:rPr sz="350" spc="65" dirty="0">
                <a:latin typeface="Arial"/>
                <a:cs typeface="Arial"/>
              </a:rPr>
              <a:t>400</a:t>
            </a:r>
            <a:endParaRPr sz="350">
              <a:latin typeface="Arial"/>
              <a:cs typeface="Arial"/>
            </a:endParaRPr>
          </a:p>
        </p:txBody>
      </p:sp>
      <p:sp>
        <p:nvSpPr>
          <p:cNvPr id="50" name="object 50"/>
          <p:cNvSpPr txBox="1"/>
          <p:nvPr/>
        </p:nvSpPr>
        <p:spPr>
          <a:xfrm>
            <a:off x="465636" y="5332595"/>
            <a:ext cx="125730" cy="66040"/>
          </a:xfrm>
          <a:prstGeom prst="rect">
            <a:avLst/>
          </a:prstGeom>
        </p:spPr>
        <p:txBody>
          <a:bodyPr vert="horz" wrap="square" lIns="0" tIns="0" rIns="0" bIns="0" rtlCol="0">
            <a:spAutoFit/>
          </a:bodyPr>
          <a:lstStyle/>
          <a:p>
            <a:pPr marL="12700">
              <a:lnSpc>
                <a:spcPct val="100000"/>
              </a:lnSpc>
            </a:pPr>
            <a:r>
              <a:rPr sz="350" spc="65" dirty="0">
                <a:latin typeface="Arial"/>
                <a:cs typeface="Arial"/>
              </a:rPr>
              <a:t>500</a:t>
            </a:r>
            <a:endParaRPr sz="350">
              <a:latin typeface="Arial"/>
              <a:cs typeface="Arial"/>
            </a:endParaRPr>
          </a:p>
        </p:txBody>
      </p:sp>
      <p:sp>
        <p:nvSpPr>
          <p:cNvPr id="51" name="object 51"/>
          <p:cNvSpPr txBox="1"/>
          <p:nvPr/>
        </p:nvSpPr>
        <p:spPr>
          <a:xfrm>
            <a:off x="465636" y="5149369"/>
            <a:ext cx="125730" cy="66040"/>
          </a:xfrm>
          <a:prstGeom prst="rect">
            <a:avLst/>
          </a:prstGeom>
        </p:spPr>
        <p:txBody>
          <a:bodyPr vert="horz" wrap="square" lIns="0" tIns="0" rIns="0" bIns="0" rtlCol="0">
            <a:spAutoFit/>
          </a:bodyPr>
          <a:lstStyle/>
          <a:p>
            <a:pPr marL="12700">
              <a:lnSpc>
                <a:spcPct val="100000"/>
              </a:lnSpc>
            </a:pPr>
            <a:r>
              <a:rPr sz="350" spc="65" dirty="0">
                <a:latin typeface="Arial"/>
                <a:cs typeface="Arial"/>
              </a:rPr>
              <a:t>600</a:t>
            </a:r>
            <a:endParaRPr sz="350">
              <a:latin typeface="Arial"/>
              <a:cs typeface="Arial"/>
            </a:endParaRPr>
          </a:p>
        </p:txBody>
      </p:sp>
      <p:sp>
        <p:nvSpPr>
          <p:cNvPr id="52" name="object 52"/>
          <p:cNvSpPr txBox="1"/>
          <p:nvPr/>
        </p:nvSpPr>
        <p:spPr>
          <a:xfrm>
            <a:off x="465636" y="4966149"/>
            <a:ext cx="125730" cy="66040"/>
          </a:xfrm>
          <a:prstGeom prst="rect">
            <a:avLst/>
          </a:prstGeom>
        </p:spPr>
        <p:txBody>
          <a:bodyPr vert="horz" wrap="square" lIns="0" tIns="0" rIns="0" bIns="0" rtlCol="0">
            <a:spAutoFit/>
          </a:bodyPr>
          <a:lstStyle/>
          <a:p>
            <a:pPr marL="12700">
              <a:lnSpc>
                <a:spcPct val="100000"/>
              </a:lnSpc>
            </a:pPr>
            <a:r>
              <a:rPr sz="350" spc="65" dirty="0">
                <a:latin typeface="Arial"/>
                <a:cs typeface="Arial"/>
              </a:rPr>
              <a:t>700</a:t>
            </a:r>
            <a:endParaRPr sz="350">
              <a:latin typeface="Arial"/>
              <a:cs typeface="Arial"/>
            </a:endParaRPr>
          </a:p>
        </p:txBody>
      </p:sp>
      <p:sp>
        <p:nvSpPr>
          <p:cNvPr id="53" name="object 53"/>
          <p:cNvSpPr/>
          <p:nvPr/>
        </p:nvSpPr>
        <p:spPr>
          <a:xfrm>
            <a:off x="625715" y="6011247"/>
            <a:ext cx="6350" cy="0"/>
          </a:xfrm>
          <a:custGeom>
            <a:avLst/>
            <a:gdLst/>
            <a:ahLst/>
            <a:cxnLst/>
            <a:rect l="l" t="t" r="r" b="b"/>
            <a:pathLst>
              <a:path w="6350">
                <a:moveTo>
                  <a:pt x="0" y="0"/>
                </a:moveTo>
                <a:lnTo>
                  <a:pt x="6157" y="0"/>
                </a:lnTo>
              </a:path>
            </a:pathLst>
          </a:custGeom>
          <a:ln w="10924">
            <a:solidFill>
              <a:srgbClr val="000000"/>
            </a:solidFill>
          </a:ln>
        </p:spPr>
        <p:txBody>
          <a:bodyPr wrap="square" lIns="0" tIns="0" rIns="0" bIns="0" rtlCol="0"/>
          <a:lstStyle/>
          <a:p>
            <a:endParaRPr/>
          </a:p>
        </p:txBody>
      </p:sp>
      <p:sp>
        <p:nvSpPr>
          <p:cNvPr id="54" name="object 54"/>
          <p:cNvSpPr/>
          <p:nvPr/>
        </p:nvSpPr>
        <p:spPr>
          <a:xfrm>
            <a:off x="799493" y="6005784"/>
            <a:ext cx="0" cy="22225"/>
          </a:xfrm>
          <a:custGeom>
            <a:avLst/>
            <a:gdLst/>
            <a:ahLst/>
            <a:cxnLst/>
            <a:rect l="l" t="t" r="r" b="b"/>
            <a:pathLst>
              <a:path h="22225">
                <a:moveTo>
                  <a:pt x="0" y="21848"/>
                </a:moveTo>
                <a:lnTo>
                  <a:pt x="0" y="0"/>
                </a:lnTo>
              </a:path>
            </a:pathLst>
          </a:custGeom>
          <a:ln w="6157">
            <a:solidFill>
              <a:srgbClr val="000000"/>
            </a:solidFill>
          </a:ln>
        </p:spPr>
        <p:txBody>
          <a:bodyPr wrap="square" lIns="0" tIns="0" rIns="0" bIns="0" rtlCol="0"/>
          <a:lstStyle/>
          <a:p>
            <a:endParaRPr/>
          </a:p>
        </p:txBody>
      </p:sp>
      <p:sp>
        <p:nvSpPr>
          <p:cNvPr id="55" name="object 55"/>
          <p:cNvSpPr/>
          <p:nvPr/>
        </p:nvSpPr>
        <p:spPr>
          <a:xfrm>
            <a:off x="966224" y="6011247"/>
            <a:ext cx="6350" cy="0"/>
          </a:xfrm>
          <a:custGeom>
            <a:avLst/>
            <a:gdLst/>
            <a:ahLst/>
            <a:cxnLst/>
            <a:rect l="l" t="t" r="r" b="b"/>
            <a:pathLst>
              <a:path w="6350">
                <a:moveTo>
                  <a:pt x="0" y="0"/>
                </a:moveTo>
                <a:lnTo>
                  <a:pt x="6157" y="0"/>
                </a:lnTo>
              </a:path>
            </a:pathLst>
          </a:custGeom>
          <a:ln w="10924">
            <a:solidFill>
              <a:srgbClr val="000000"/>
            </a:solidFill>
          </a:ln>
        </p:spPr>
        <p:txBody>
          <a:bodyPr wrap="square" lIns="0" tIns="0" rIns="0" bIns="0" rtlCol="0"/>
          <a:lstStyle/>
          <a:p>
            <a:endParaRPr/>
          </a:p>
        </p:txBody>
      </p:sp>
      <p:sp>
        <p:nvSpPr>
          <p:cNvPr id="56" name="object 56"/>
          <p:cNvSpPr/>
          <p:nvPr/>
        </p:nvSpPr>
        <p:spPr>
          <a:xfrm>
            <a:off x="1139984" y="6005784"/>
            <a:ext cx="0" cy="22225"/>
          </a:xfrm>
          <a:custGeom>
            <a:avLst/>
            <a:gdLst/>
            <a:ahLst/>
            <a:cxnLst/>
            <a:rect l="l" t="t" r="r" b="b"/>
            <a:pathLst>
              <a:path h="22225">
                <a:moveTo>
                  <a:pt x="0" y="21848"/>
                </a:moveTo>
                <a:lnTo>
                  <a:pt x="0" y="0"/>
                </a:lnTo>
              </a:path>
            </a:pathLst>
          </a:custGeom>
          <a:ln w="6157">
            <a:solidFill>
              <a:srgbClr val="000000"/>
            </a:solidFill>
          </a:ln>
        </p:spPr>
        <p:txBody>
          <a:bodyPr wrap="square" lIns="0" tIns="0" rIns="0" bIns="0" rtlCol="0"/>
          <a:lstStyle/>
          <a:p>
            <a:endParaRPr/>
          </a:p>
        </p:txBody>
      </p:sp>
      <p:sp>
        <p:nvSpPr>
          <p:cNvPr id="57" name="object 57"/>
          <p:cNvSpPr/>
          <p:nvPr/>
        </p:nvSpPr>
        <p:spPr>
          <a:xfrm>
            <a:off x="1307595" y="6011247"/>
            <a:ext cx="6350" cy="0"/>
          </a:xfrm>
          <a:custGeom>
            <a:avLst/>
            <a:gdLst/>
            <a:ahLst/>
            <a:cxnLst/>
            <a:rect l="l" t="t" r="r" b="b"/>
            <a:pathLst>
              <a:path w="6350">
                <a:moveTo>
                  <a:pt x="0" y="0"/>
                </a:moveTo>
                <a:lnTo>
                  <a:pt x="6157" y="0"/>
                </a:lnTo>
              </a:path>
            </a:pathLst>
          </a:custGeom>
          <a:ln w="10924">
            <a:solidFill>
              <a:srgbClr val="000000"/>
            </a:solidFill>
          </a:ln>
        </p:spPr>
        <p:txBody>
          <a:bodyPr wrap="square" lIns="0" tIns="0" rIns="0" bIns="0" rtlCol="0"/>
          <a:lstStyle/>
          <a:p>
            <a:endParaRPr/>
          </a:p>
        </p:txBody>
      </p:sp>
      <p:sp>
        <p:nvSpPr>
          <p:cNvPr id="58" name="object 58"/>
          <p:cNvSpPr/>
          <p:nvPr/>
        </p:nvSpPr>
        <p:spPr>
          <a:xfrm>
            <a:off x="1480501" y="6005784"/>
            <a:ext cx="0" cy="22225"/>
          </a:xfrm>
          <a:custGeom>
            <a:avLst/>
            <a:gdLst/>
            <a:ahLst/>
            <a:cxnLst/>
            <a:rect l="l" t="t" r="r" b="b"/>
            <a:pathLst>
              <a:path h="22225">
                <a:moveTo>
                  <a:pt x="0" y="21848"/>
                </a:moveTo>
                <a:lnTo>
                  <a:pt x="0" y="0"/>
                </a:lnTo>
              </a:path>
            </a:pathLst>
          </a:custGeom>
          <a:ln w="6157">
            <a:solidFill>
              <a:srgbClr val="000000"/>
            </a:solidFill>
          </a:ln>
        </p:spPr>
        <p:txBody>
          <a:bodyPr wrap="square" lIns="0" tIns="0" rIns="0" bIns="0" rtlCol="0"/>
          <a:lstStyle/>
          <a:p>
            <a:endParaRPr/>
          </a:p>
        </p:txBody>
      </p:sp>
      <p:sp>
        <p:nvSpPr>
          <p:cNvPr id="59" name="object 59"/>
          <p:cNvSpPr/>
          <p:nvPr/>
        </p:nvSpPr>
        <p:spPr>
          <a:xfrm>
            <a:off x="1648104" y="6011247"/>
            <a:ext cx="6350" cy="0"/>
          </a:xfrm>
          <a:custGeom>
            <a:avLst/>
            <a:gdLst/>
            <a:ahLst/>
            <a:cxnLst/>
            <a:rect l="l" t="t" r="r" b="b"/>
            <a:pathLst>
              <a:path w="6350">
                <a:moveTo>
                  <a:pt x="0" y="0"/>
                </a:moveTo>
                <a:lnTo>
                  <a:pt x="6157" y="0"/>
                </a:lnTo>
              </a:path>
            </a:pathLst>
          </a:custGeom>
          <a:ln w="10924">
            <a:solidFill>
              <a:srgbClr val="000000"/>
            </a:solidFill>
          </a:ln>
        </p:spPr>
        <p:txBody>
          <a:bodyPr wrap="square" lIns="0" tIns="0" rIns="0" bIns="0" rtlCol="0"/>
          <a:lstStyle/>
          <a:p>
            <a:endParaRPr/>
          </a:p>
        </p:txBody>
      </p:sp>
      <p:sp>
        <p:nvSpPr>
          <p:cNvPr id="60" name="object 60"/>
          <p:cNvSpPr/>
          <p:nvPr/>
        </p:nvSpPr>
        <p:spPr>
          <a:xfrm>
            <a:off x="1821872" y="6005784"/>
            <a:ext cx="0" cy="22225"/>
          </a:xfrm>
          <a:custGeom>
            <a:avLst/>
            <a:gdLst/>
            <a:ahLst/>
            <a:cxnLst/>
            <a:rect l="l" t="t" r="r" b="b"/>
            <a:pathLst>
              <a:path h="22225">
                <a:moveTo>
                  <a:pt x="0" y="21848"/>
                </a:moveTo>
                <a:lnTo>
                  <a:pt x="0" y="0"/>
                </a:lnTo>
              </a:path>
            </a:pathLst>
          </a:custGeom>
          <a:ln w="6157">
            <a:solidFill>
              <a:srgbClr val="000000"/>
            </a:solidFill>
          </a:ln>
        </p:spPr>
        <p:txBody>
          <a:bodyPr wrap="square" lIns="0" tIns="0" rIns="0" bIns="0" rtlCol="0"/>
          <a:lstStyle/>
          <a:p>
            <a:endParaRPr/>
          </a:p>
        </p:txBody>
      </p:sp>
      <p:sp>
        <p:nvSpPr>
          <p:cNvPr id="61" name="object 61"/>
          <p:cNvSpPr/>
          <p:nvPr/>
        </p:nvSpPr>
        <p:spPr>
          <a:xfrm>
            <a:off x="1988621" y="6011247"/>
            <a:ext cx="6350" cy="0"/>
          </a:xfrm>
          <a:custGeom>
            <a:avLst/>
            <a:gdLst/>
            <a:ahLst/>
            <a:cxnLst/>
            <a:rect l="l" t="t" r="r" b="b"/>
            <a:pathLst>
              <a:path w="6350">
                <a:moveTo>
                  <a:pt x="0" y="0"/>
                </a:moveTo>
                <a:lnTo>
                  <a:pt x="6157" y="0"/>
                </a:lnTo>
              </a:path>
            </a:pathLst>
          </a:custGeom>
          <a:ln w="10924">
            <a:solidFill>
              <a:srgbClr val="000000"/>
            </a:solidFill>
          </a:ln>
        </p:spPr>
        <p:txBody>
          <a:bodyPr wrap="square" lIns="0" tIns="0" rIns="0" bIns="0" rtlCol="0"/>
          <a:lstStyle/>
          <a:p>
            <a:endParaRPr/>
          </a:p>
        </p:txBody>
      </p:sp>
      <p:sp>
        <p:nvSpPr>
          <p:cNvPr id="62" name="object 62"/>
          <p:cNvSpPr/>
          <p:nvPr/>
        </p:nvSpPr>
        <p:spPr>
          <a:xfrm>
            <a:off x="2162381" y="6005784"/>
            <a:ext cx="0" cy="22225"/>
          </a:xfrm>
          <a:custGeom>
            <a:avLst/>
            <a:gdLst/>
            <a:ahLst/>
            <a:cxnLst/>
            <a:rect l="l" t="t" r="r" b="b"/>
            <a:pathLst>
              <a:path h="22225">
                <a:moveTo>
                  <a:pt x="0" y="21848"/>
                </a:moveTo>
                <a:lnTo>
                  <a:pt x="0" y="0"/>
                </a:lnTo>
              </a:path>
            </a:pathLst>
          </a:custGeom>
          <a:ln w="6157">
            <a:solidFill>
              <a:srgbClr val="000000"/>
            </a:solidFill>
          </a:ln>
        </p:spPr>
        <p:txBody>
          <a:bodyPr wrap="square" lIns="0" tIns="0" rIns="0" bIns="0" rtlCol="0"/>
          <a:lstStyle/>
          <a:p>
            <a:endParaRPr/>
          </a:p>
        </p:txBody>
      </p:sp>
      <p:sp>
        <p:nvSpPr>
          <p:cNvPr id="63" name="object 63"/>
          <p:cNvSpPr/>
          <p:nvPr/>
        </p:nvSpPr>
        <p:spPr>
          <a:xfrm>
            <a:off x="2329992" y="6011247"/>
            <a:ext cx="6350" cy="0"/>
          </a:xfrm>
          <a:custGeom>
            <a:avLst/>
            <a:gdLst/>
            <a:ahLst/>
            <a:cxnLst/>
            <a:rect l="l" t="t" r="r" b="b"/>
            <a:pathLst>
              <a:path w="6350">
                <a:moveTo>
                  <a:pt x="0" y="0"/>
                </a:moveTo>
                <a:lnTo>
                  <a:pt x="6157" y="0"/>
                </a:lnTo>
              </a:path>
            </a:pathLst>
          </a:custGeom>
          <a:ln w="10924">
            <a:solidFill>
              <a:srgbClr val="000000"/>
            </a:solidFill>
          </a:ln>
        </p:spPr>
        <p:txBody>
          <a:bodyPr wrap="square" lIns="0" tIns="0" rIns="0" bIns="0" rtlCol="0"/>
          <a:lstStyle/>
          <a:p>
            <a:endParaRPr/>
          </a:p>
        </p:txBody>
      </p:sp>
      <p:sp>
        <p:nvSpPr>
          <p:cNvPr id="64" name="object 64"/>
          <p:cNvSpPr/>
          <p:nvPr/>
        </p:nvSpPr>
        <p:spPr>
          <a:xfrm>
            <a:off x="2502872" y="6005784"/>
            <a:ext cx="0" cy="22225"/>
          </a:xfrm>
          <a:custGeom>
            <a:avLst/>
            <a:gdLst/>
            <a:ahLst/>
            <a:cxnLst/>
            <a:rect l="l" t="t" r="r" b="b"/>
            <a:pathLst>
              <a:path h="22225">
                <a:moveTo>
                  <a:pt x="0" y="21848"/>
                </a:moveTo>
                <a:lnTo>
                  <a:pt x="0" y="0"/>
                </a:lnTo>
              </a:path>
            </a:pathLst>
          </a:custGeom>
          <a:ln w="6157">
            <a:solidFill>
              <a:srgbClr val="000000"/>
            </a:solidFill>
          </a:ln>
        </p:spPr>
        <p:txBody>
          <a:bodyPr wrap="square" lIns="0" tIns="0" rIns="0" bIns="0" rtlCol="0"/>
          <a:lstStyle/>
          <a:p>
            <a:endParaRPr/>
          </a:p>
        </p:txBody>
      </p:sp>
      <p:sp>
        <p:nvSpPr>
          <p:cNvPr id="65" name="object 65"/>
          <p:cNvSpPr/>
          <p:nvPr/>
        </p:nvSpPr>
        <p:spPr>
          <a:xfrm>
            <a:off x="2670501" y="6011247"/>
            <a:ext cx="6350" cy="0"/>
          </a:xfrm>
          <a:custGeom>
            <a:avLst/>
            <a:gdLst/>
            <a:ahLst/>
            <a:cxnLst/>
            <a:rect l="l" t="t" r="r" b="b"/>
            <a:pathLst>
              <a:path w="6350">
                <a:moveTo>
                  <a:pt x="0" y="0"/>
                </a:moveTo>
                <a:lnTo>
                  <a:pt x="6157" y="0"/>
                </a:lnTo>
              </a:path>
            </a:pathLst>
          </a:custGeom>
          <a:ln w="10924">
            <a:solidFill>
              <a:srgbClr val="000000"/>
            </a:solidFill>
          </a:ln>
        </p:spPr>
        <p:txBody>
          <a:bodyPr wrap="square" lIns="0" tIns="0" rIns="0" bIns="0" rtlCol="0"/>
          <a:lstStyle/>
          <a:p>
            <a:endParaRPr/>
          </a:p>
        </p:txBody>
      </p:sp>
      <p:sp>
        <p:nvSpPr>
          <p:cNvPr id="66" name="object 66"/>
          <p:cNvSpPr/>
          <p:nvPr/>
        </p:nvSpPr>
        <p:spPr>
          <a:xfrm>
            <a:off x="628794" y="6005784"/>
            <a:ext cx="2045335" cy="0"/>
          </a:xfrm>
          <a:custGeom>
            <a:avLst/>
            <a:gdLst/>
            <a:ahLst/>
            <a:cxnLst/>
            <a:rect l="l" t="t" r="r" b="b"/>
            <a:pathLst>
              <a:path w="2045335">
                <a:moveTo>
                  <a:pt x="0" y="0"/>
                </a:moveTo>
                <a:lnTo>
                  <a:pt x="2044785" y="0"/>
                </a:lnTo>
              </a:path>
            </a:pathLst>
          </a:custGeom>
          <a:ln w="4496">
            <a:solidFill>
              <a:srgbClr val="000000"/>
            </a:solidFill>
          </a:ln>
        </p:spPr>
        <p:txBody>
          <a:bodyPr wrap="square" lIns="0" tIns="0" rIns="0" bIns="0" rtlCol="0"/>
          <a:lstStyle/>
          <a:p>
            <a:endParaRPr/>
          </a:p>
        </p:txBody>
      </p:sp>
      <p:sp>
        <p:nvSpPr>
          <p:cNvPr id="67" name="object 67"/>
          <p:cNvSpPr/>
          <p:nvPr/>
        </p:nvSpPr>
        <p:spPr>
          <a:xfrm>
            <a:off x="628794" y="4907107"/>
            <a:ext cx="2045335" cy="0"/>
          </a:xfrm>
          <a:custGeom>
            <a:avLst/>
            <a:gdLst/>
            <a:ahLst/>
            <a:cxnLst/>
            <a:rect l="l" t="t" r="r" b="b"/>
            <a:pathLst>
              <a:path w="2045335">
                <a:moveTo>
                  <a:pt x="0" y="0"/>
                </a:moveTo>
                <a:lnTo>
                  <a:pt x="2044785" y="0"/>
                </a:lnTo>
              </a:path>
            </a:pathLst>
          </a:custGeom>
          <a:ln w="4496">
            <a:solidFill>
              <a:srgbClr val="000000"/>
            </a:solidFill>
          </a:ln>
        </p:spPr>
        <p:txBody>
          <a:bodyPr wrap="square" lIns="0" tIns="0" rIns="0" bIns="0" rtlCol="0"/>
          <a:lstStyle/>
          <a:p>
            <a:endParaRPr/>
          </a:p>
        </p:txBody>
      </p:sp>
      <p:sp>
        <p:nvSpPr>
          <p:cNvPr id="68" name="object 68"/>
          <p:cNvSpPr/>
          <p:nvPr/>
        </p:nvSpPr>
        <p:spPr>
          <a:xfrm>
            <a:off x="613834" y="6005784"/>
            <a:ext cx="15240" cy="0"/>
          </a:xfrm>
          <a:custGeom>
            <a:avLst/>
            <a:gdLst/>
            <a:ahLst/>
            <a:cxnLst/>
            <a:rect l="l" t="t" r="r" b="b"/>
            <a:pathLst>
              <a:path w="15240">
                <a:moveTo>
                  <a:pt x="0" y="0"/>
                </a:moveTo>
                <a:lnTo>
                  <a:pt x="14960" y="0"/>
                </a:lnTo>
              </a:path>
            </a:pathLst>
          </a:custGeom>
          <a:ln w="4496">
            <a:solidFill>
              <a:srgbClr val="000000"/>
            </a:solidFill>
          </a:ln>
        </p:spPr>
        <p:txBody>
          <a:bodyPr wrap="square" lIns="0" tIns="0" rIns="0" bIns="0" rtlCol="0"/>
          <a:lstStyle/>
          <a:p>
            <a:endParaRPr/>
          </a:p>
        </p:txBody>
      </p:sp>
      <p:sp>
        <p:nvSpPr>
          <p:cNvPr id="69" name="object 69"/>
          <p:cNvSpPr/>
          <p:nvPr/>
        </p:nvSpPr>
        <p:spPr>
          <a:xfrm>
            <a:off x="598882" y="5914489"/>
            <a:ext cx="30480" cy="0"/>
          </a:xfrm>
          <a:custGeom>
            <a:avLst/>
            <a:gdLst/>
            <a:ahLst/>
            <a:cxnLst/>
            <a:rect l="l" t="t" r="r" b="b"/>
            <a:pathLst>
              <a:path w="30479">
                <a:moveTo>
                  <a:pt x="0" y="0"/>
                </a:moveTo>
                <a:lnTo>
                  <a:pt x="29912" y="0"/>
                </a:lnTo>
              </a:path>
            </a:pathLst>
          </a:custGeom>
          <a:ln w="4496">
            <a:solidFill>
              <a:srgbClr val="000000"/>
            </a:solidFill>
          </a:ln>
        </p:spPr>
        <p:txBody>
          <a:bodyPr wrap="square" lIns="0" tIns="0" rIns="0" bIns="0" rtlCol="0"/>
          <a:lstStyle/>
          <a:p>
            <a:endParaRPr/>
          </a:p>
        </p:txBody>
      </p:sp>
      <p:sp>
        <p:nvSpPr>
          <p:cNvPr id="70" name="object 70"/>
          <p:cNvSpPr/>
          <p:nvPr/>
        </p:nvSpPr>
        <p:spPr>
          <a:xfrm>
            <a:off x="613834" y="5822564"/>
            <a:ext cx="15240" cy="0"/>
          </a:xfrm>
          <a:custGeom>
            <a:avLst/>
            <a:gdLst/>
            <a:ahLst/>
            <a:cxnLst/>
            <a:rect l="l" t="t" r="r" b="b"/>
            <a:pathLst>
              <a:path w="15240">
                <a:moveTo>
                  <a:pt x="0" y="0"/>
                </a:moveTo>
                <a:lnTo>
                  <a:pt x="14960" y="0"/>
                </a:lnTo>
              </a:path>
            </a:pathLst>
          </a:custGeom>
          <a:ln w="4496">
            <a:solidFill>
              <a:srgbClr val="000000"/>
            </a:solidFill>
          </a:ln>
        </p:spPr>
        <p:txBody>
          <a:bodyPr wrap="square" lIns="0" tIns="0" rIns="0" bIns="0" rtlCol="0"/>
          <a:lstStyle/>
          <a:p>
            <a:endParaRPr/>
          </a:p>
        </p:txBody>
      </p:sp>
      <p:sp>
        <p:nvSpPr>
          <p:cNvPr id="71" name="object 71"/>
          <p:cNvSpPr/>
          <p:nvPr/>
        </p:nvSpPr>
        <p:spPr>
          <a:xfrm>
            <a:off x="598882" y="5731263"/>
            <a:ext cx="30480" cy="0"/>
          </a:xfrm>
          <a:custGeom>
            <a:avLst/>
            <a:gdLst/>
            <a:ahLst/>
            <a:cxnLst/>
            <a:rect l="l" t="t" r="r" b="b"/>
            <a:pathLst>
              <a:path w="30479">
                <a:moveTo>
                  <a:pt x="0" y="0"/>
                </a:moveTo>
                <a:lnTo>
                  <a:pt x="29912" y="0"/>
                </a:lnTo>
              </a:path>
            </a:pathLst>
          </a:custGeom>
          <a:ln w="4496">
            <a:solidFill>
              <a:srgbClr val="000000"/>
            </a:solidFill>
          </a:ln>
        </p:spPr>
        <p:txBody>
          <a:bodyPr wrap="square" lIns="0" tIns="0" rIns="0" bIns="0" rtlCol="0"/>
          <a:lstStyle/>
          <a:p>
            <a:endParaRPr/>
          </a:p>
        </p:txBody>
      </p:sp>
      <p:sp>
        <p:nvSpPr>
          <p:cNvPr id="72" name="object 72"/>
          <p:cNvSpPr/>
          <p:nvPr/>
        </p:nvSpPr>
        <p:spPr>
          <a:xfrm>
            <a:off x="613834" y="5639338"/>
            <a:ext cx="15240" cy="0"/>
          </a:xfrm>
          <a:custGeom>
            <a:avLst/>
            <a:gdLst/>
            <a:ahLst/>
            <a:cxnLst/>
            <a:rect l="l" t="t" r="r" b="b"/>
            <a:pathLst>
              <a:path w="15240">
                <a:moveTo>
                  <a:pt x="0" y="0"/>
                </a:moveTo>
                <a:lnTo>
                  <a:pt x="14960" y="0"/>
                </a:lnTo>
              </a:path>
            </a:pathLst>
          </a:custGeom>
          <a:ln w="4496">
            <a:solidFill>
              <a:srgbClr val="000000"/>
            </a:solidFill>
          </a:ln>
        </p:spPr>
        <p:txBody>
          <a:bodyPr wrap="square" lIns="0" tIns="0" rIns="0" bIns="0" rtlCol="0"/>
          <a:lstStyle/>
          <a:p>
            <a:endParaRPr/>
          </a:p>
        </p:txBody>
      </p:sp>
      <p:sp>
        <p:nvSpPr>
          <p:cNvPr id="73" name="object 73"/>
          <p:cNvSpPr/>
          <p:nvPr/>
        </p:nvSpPr>
        <p:spPr>
          <a:xfrm>
            <a:off x="598882" y="5548056"/>
            <a:ext cx="30480" cy="0"/>
          </a:xfrm>
          <a:custGeom>
            <a:avLst/>
            <a:gdLst/>
            <a:ahLst/>
            <a:cxnLst/>
            <a:rect l="l" t="t" r="r" b="b"/>
            <a:pathLst>
              <a:path w="30479">
                <a:moveTo>
                  <a:pt x="0" y="0"/>
                </a:moveTo>
                <a:lnTo>
                  <a:pt x="29912" y="0"/>
                </a:lnTo>
              </a:path>
            </a:pathLst>
          </a:custGeom>
          <a:ln w="4496">
            <a:solidFill>
              <a:srgbClr val="000000"/>
            </a:solidFill>
          </a:ln>
        </p:spPr>
        <p:txBody>
          <a:bodyPr wrap="square" lIns="0" tIns="0" rIns="0" bIns="0" rtlCol="0"/>
          <a:lstStyle/>
          <a:p>
            <a:endParaRPr/>
          </a:p>
        </p:txBody>
      </p:sp>
      <p:sp>
        <p:nvSpPr>
          <p:cNvPr id="74" name="object 74"/>
          <p:cNvSpPr/>
          <p:nvPr/>
        </p:nvSpPr>
        <p:spPr>
          <a:xfrm>
            <a:off x="613834" y="5456761"/>
            <a:ext cx="15240" cy="0"/>
          </a:xfrm>
          <a:custGeom>
            <a:avLst/>
            <a:gdLst/>
            <a:ahLst/>
            <a:cxnLst/>
            <a:rect l="l" t="t" r="r" b="b"/>
            <a:pathLst>
              <a:path w="15240">
                <a:moveTo>
                  <a:pt x="0" y="0"/>
                </a:moveTo>
                <a:lnTo>
                  <a:pt x="14960" y="0"/>
                </a:lnTo>
              </a:path>
            </a:pathLst>
          </a:custGeom>
          <a:ln w="4496">
            <a:solidFill>
              <a:srgbClr val="000000"/>
            </a:solidFill>
          </a:ln>
        </p:spPr>
        <p:txBody>
          <a:bodyPr wrap="square" lIns="0" tIns="0" rIns="0" bIns="0" rtlCol="0"/>
          <a:lstStyle/>
          <a:p>
            <a:endParaRPr/>
          </a:p>
        </p:txBody>
      </p:sp>
      <p:sp>
        <p:nvSpPr>
          <p:cNvPr id="75" name="object 75"/>
          <p:cNvSpPr/>
          <p:nvPr/>
        </p:nvSpPr>
        <p:spPr>
          <a:xfrm>
            <a:off x="598882" y="5364836"/>
            <a:ext cx="30480" cy="0"/>
          </a:xfrm>
          <a:custGeom>
            <a:avLst/>
            <a:gdLst/>
            <a:ahLst/>
            <a:cxnLst/>
            <a:rect l="l" t="t" r="r" b="b"/>
            <a:pathLst>
              <a:path w="30479">
                <a:moveTo>
                  <a:pt x="0" y="0"/>
                </a:moveTo>
                <a:lnTo>
                  <a:pt x="29912" y="0"/>
                </a:lnTo>
              </a:path>
            </a:pathLst>
          </a:custGeom>
          <a:ln w="4496">
            <a:solidFill>
              <a:srgbClr val="000000"/>
            </a:solidFill>
          </a:ln>
        </p:spPr>
        <p:txBody>
          <a:bodyPr wrap="square" lIns="0" tIns="0" rIns="0" bIns="0" rtlCol="0"/>
          <a:lstStyle/>
          <a:p>
            <a:endParaRPr/>
          </a:p>
        </p:txBody>
      </p:sp>
      <p:sp>
        <p:nvSpPr>
          <p:cNvPr id="76" name="object 76"/>
          <p:cNvSpPr/>
          <p:nvPr/>
        </p:nvSpPr>
        <p:spPr>
          <a:xfrm>
            <a:off x="613834" y="5273534"/>
            <a:ext cx="15240" cy="0"/>
          </a:xfrm>
          <a:custGeom>
            <a:avLst/>
            <a:gdLst/>
            <a:ahLst/>
            <a:cxnLst/>
            <a:rect l="l" t="t" r="r" b="b"/>
            <a:pathLst>
              <a:path w="15240">
                <a:moveTo>
                  <a:pt x="0" y="0"/>
                </a:moveTo>
                <a:lnTo>
                  <a:pt x="14960" y="0"/>
                </a:lnTo>
              </a:path>
            </a:pathLst>
          </a:custGeom>
          <a:ln w="4496">
            <a:solidFill>
              <a:srgbClr val="000000"/>
            </a:solidFill>
          </a:ln>
        </p:spPr>
        <p:txBody>
          <a:bodyPr wrap="square" lIns="0" tIns="0" rIns="0" bIns="0" rtlCol="0"/>
          <a:lstStyle/>
          <a:p>
            <a:endParaRPr/>
          </a:p>
        </p:txBody>
      </p:sp>
      <p:sp>
        <p:nvSpPr>
          <p:cNvPr id="77" name="object 77"/>
          <p:cNvSpPr/>
          <p:nvPr/>
        </p:nvSpPr>
        <p:spPr>
          <a:xfrm>
            <a:off x="598882" y="5181610"/>
            <a:ext cx="30480" cy="0"/>
          </a:xfrm>
          <a:custGeom>
            <a:avLst/>
            <a:gdLst/>
            <a:ahLst/>
            <a:cxnLst/>
            <a:rect l="l" t="t" r="r" b="b"/>
            <a:pathLst>
              <a:path w="30479">
                <a:moveTo>
                  <a:pt x="0" y="0"/>
                </a:moveTo>
                <a:lnTo>
                  <a:pt x="29912" y="0"/>
                </a:lnTo>
              </a:path>
            </a:pathLst>
          </a:custGeom>
          <a:ln w="4496">
            <a:solidFill>
              <a:srgbClr val="000000"/>
            </a:solidFill>
          </a:ln>
        </p:spPr>
        <p:txBody>
          <a:bodyPr wrap="square" lIns="0" tIns="0" rIns="0" bIns="0" rtlCol="0"/>
          <a:lstStyle/>
          <a:p>
            <a:endParaRPr/>
          </a:p>
        </p:txBody>
      </p:sp>
      <p:sp>
        <p:nvSpPr>
          <p:cNvPr id="78" name="object 78"/>
          <p:cNvSpPr/>
          <p:nvPr/>
        </p:nvSpPr>
        <p:spPr>
          <a:xfrm>
            <a:off x="613834" y="5090327"/>
            <a:ext cx="15240" cy="0"/>
          </a:xfrm>
          <a:custGeom>
            <a:avLst/>
            <a:gdLst/>
            <a:ahLst/>
            <a:cxnLst/>
            <a:rect l="l" t="t" r="r" b="b"/>
            <a:pathLst>
              <a:path w="15240">
                <a:moveTo>
                  <a:pt x="0" y="0"/>
                </a:moveTo>
                <a:lnTo>
                  <a:pt x="14960" y="0"/>
                </a:lnTo>
              </a:path>
            </a:pathLst>
          </a:custGeom>
          <a:ln w="4496">
            <a:solidFill>
              <a:srgbClr val="000000"/>
            </a:solidFill>
          </a:ln>
        </p:spPr>
        <p:txBody>
          <a:bodyPr wrap="square" lIns="0" tIns="0" rIns="0" bIns="0" rtlCol="0"/>
          <a:lstStyle/>
          <a:p>
            <a:endParaRPr/>
          </a:p>
        </p:txBody>
      </p:sp>
      <p:sp>
        <p:nvSpPr>
          <p:cNvPr id="79" name="object 79"/>
          <p:cNvSpPr/>
          <p:nvPr/>
        </p:nvSpPr>
        <p:spPr>
          <a:xfrm>
            <a:off x="598882" y="4998390"/>
            <a:ext cx="30480" cy="0"/>
          </a:xfrm>
          <a:custGeom>
            <a:avLst/>
            <a:gdLst/>
            <a:ahLst/>
            <a:cxnLst/>
            <a:rect l="l" t="t" r="r" b="b"/>
            <a:pathLst>
              <a:path w="30479">
                <a:moveTo>
                  <a:pt x="0" y="0"/>
                </a:moveTo>
                <a:lnTo>
                  <a:pt x="29912" y="0"/>
                </a:lnTo>
              </a:path>
            </a:pathLst>
          </a:custGeom>
          <a:ln w="4496">
            <a:solidFill>
              <a:srgbClr val="000000"/>
            </a:solidFill>
          </a:ln>
        </p:spPr>
        <p:txBody>
          <a:bodyPr wrap="square" lIns="0" tIns="0" rIns="0" bIns="0" rtlCol="0"/>
          <a:lstStyle/>
          <a:p>
            <a:endParaRPr/>
          </a:p>
        </p:txBody>
      </p:sp>
      <p:sp>
        <p:nvSpPr>
          <p:cNvPr id="80" name="object 80"/>
          <p:cNvSpPr/>
          <p:nvPr/>
        </p:nvSpPr>
        <p:spPr>
          <a:xfrm>
            <a:off x="613834" y="4907107"/>
            <a:ext cx="15240" cy="0"/>
          </a:xfrm>
          <a:custGeom>
            <a:avLst/>
            <a:gdLst/>
            <a:ahLst/>
            <a:cxnLst/>
            <a:rect l="l" t="t" r="r" b="b"/>
            <a:pathLst>
              <a:path w="15240">
                <a:moveTo>
                  <a:pt x="0" y="0"/>
                </a:moveTo>
                <a:lnTo>
                  <a:pt x="14960" y="0"/>
                </a:lnTo>
              </a:path>
            </a:pathLst>
          </a:custGeom>
          <a:ln w="4496">
            <a:solidFill>
              <a:srgbClr val="000000"/>
            </a:solidFill>
          </a:ln>
        </p:spPr>
        <p:txBody>
          <a:bodyPr wrap="square" lIns="0" tIns="0" rIns="0" bIns="0" rtlCol="0"/>
          <a:lstStyle/>
          <a:p>
            <a:endParaRPr/>
          </a:p>
        </p:txBody>
      </p:sp>
      <p:sp>
        <p:nvSpPr>
          <p:cNvPr id="81" name="object 81"/>
          <p:cNvSpPr/>
          <p:nvPr/>
        </p:nvSpPr>
        <p:spPr>
          <a:xfrm>
            <a:off x="628794" y="4907107"/>
            <a:ext cx="0" cy="1099185"/>
          </a:xfrm>
          <a:custGeom>
            <a:avLst/>
            <a:gdLst/>
            <a:ahLst/>
            <a:cxnLst/>
            <a:rect l="l" t="t" r="r" b="b"/>
            <a:pathLst>
              <a:path h="1099185">
                <a:moveTo>
                  <a:pt x="0" y="1098676"/>
                </a:moveTo>
                <a:lnTo>
                  <a:pt x="0" y="0"/>
                </a:lnTo>
              </a:path>
            </a:pathLst>
          </a:custGeom>
          <a:ln w="6157">
            <a:solidFill>
              <a:srgbClr val="000000"/>
            </a:solidFill>
          </a:ln>
        </p:spPr>
        <p:txBody>
          <a:bodyPr wrap="square" lIns="0" tIns="0" rIns="0" bIns="0" rtlCol="0"/>
          <a:lstStyle/>
          <a:p>
            <a:endParaRPr/>
          </a:p>
        </p:txBody>
      </p:sp>
      <p:sp>
        <p:nvSpPr>
          <p:cNvPr id="82" name="object 82"/>
          <p:cNvSpPr/>
          <p:nvPr/>
        </p:nvSpPr>
        <p:spPr>
          <a:xfrm>
            <a:off x="2673580" y="4907107"/>
            <a:ext cx="0" cy="1099185"/>
          </a:xfrm>
          <a:custGeom>
            <a:avLst/>
            <a:gdLst/>
            <a:ahLst/>
            <a:cxnLst/>
            <a:rect l="l" t="t" r="r" b="b"/>
            <a:pathLst>
              <a:path h="1099185">
                <a:moveTo>
                  <a:pt x="0" y="1098676"/>
                </a:moveTo>
                <a:lnTo>
                  <a:pt x="0" y="0"/>
                </a:lnTo>
              </a:path>
            </a:pathLst>
          </a:custGeom>
          <a:ln w="6157">
            <a:solidFill>
              <a:srgbClr val="000000"/>
            </a:solidFill>
          </a:ln>
        </p:spPr>
        <p:txBody>
          <a:bodyPr wrap="square" lIns="0" tIns="0" rIns="0" bIns="0" rtlCol="0"/>
          <a:lstStyle/>
          <a:p>
            <a:endParaRPr/>
          </a:p>
        </p:txBody>
      </p:sp>
      <p:sp>
        <p:nvSpPr>
          <p:cNvPr id="83" name="object 83"/>
          <p:cNvSpPr/>
          <p:nvPr/>
        </p:nvSpPr>
        <p:spPr>
          <a:xfrm>
            <a:off x="800373" y="5909027"/>
            <a:ext cx="31115" cy="0"/>
          </a:xfrm>
          <a:custGeom>
            <a:avLst/>
            <a:gdLst/>
            <a:ahLst/>
            <a:cxnLst/>
            <a:rect l="l" t="t" r="r" b="b"/>
            <a:pathLst>
              <a:path w="31115">
                <a:moveTo>
                  <a:pt x="0" y="0"/>
                </a:moveTo>
                <a:lnTo>
                  <a:pt x="30785" y="0"/>
                </a:lnTo>
              </a:path>
            </a:pathLst>
          </a:custGeom>
          <a:ln w="22491">
            <a:solidFill>
              <a:srgbClr val="000000"/>
            </a:solidFill>
          </a:ln>
        </p:spPr>
        <p:txBody>
          <a:bodyPr wrap="square" lIns="0" tIns="0" rIns="0" bIns="0" rtlCol="0"/>
          <a:lstStyle/>
          <a:p>
            <a:endParaRPr/>
          </a:p>
        </p:txBody>
      </p:sp>
      <p:sp>
        <p:nvSpPr>
          <p:cNvPr id="84" name="object 84"/>
          <p:cNvSpPr/>
          <p:nvPr/>
        </p:nvSpPr>
        <p:spPr>
          <a:xfrm>
            <a:off x="933222" y="5827062"/>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85" name="object 85"/>
          <p:cNvSpPr/>
          <p:nvPr/>
        </p:nvSpPr>
        <p:spPr>
          <a:xfrm>
            <a:off x="986894" y="579812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6" name="object 86"/>
          <p:cNvSpPr/>
          <p:nvPr/>
        </p:nvSpPr>
        <p:spPr>
          <a:xfrm>
            <a:off x="1015918" y="5781418"/>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87" name="object 87"/>
          <p:cNvSpPr/>
          <p:nvPr/>
        </p:nvSpPr>
        <p:spPr>
          <a:xfrm>
            <a:off x="1035296" y="577112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8" name="object 88"/>
          <p:cNvSpPr/>
          <p:nvPr/>
        </p:nvSpPr>
        <p:spPr>
          <a:xfrm>
            <a:off x="1047607" y="576340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9" name="object 89"/>
          <p:cNvSpPr/>
          <p:nvPr/>
        </p:nvSpPr>
        <p:spPr>
          <a:xfrm>
            <a:off x="1057288" y="575826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0" name="object 90"/>
          <p:cNvSpPr/>
          <p:nvPr/>
        </p:nvSpPr>
        <p:spPr>
          <a:xfrm>
            <a:off x="1065199" y="5753773"/>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1" name="object 91"/>
          <p:cNvSpPr/>
          <p:nvPr/>
        </p:nvSpPr>
        <p:spPr>
          <a:xfrm>
            <a:off x="1070479" y="5750560"/>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2" name="object 92"/>
          <p:cNvSpPr/>
          <p:nvPr/>
        </p:nvSpPr>
        <p:spPr>
          <a:xfrm>
            <a:off x="1075760" y="5747990"/>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3" name="object 93"/>
          <p:cNvSpPr/>
          <p:nvPr/>
        </p:nvSpPr>
        <p:spPr>
          <a:xfrm>
            <a:off x="1079271" y="574541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4" name="object 94"/>
          <p:cNvSpPr/>
          <p:nvPr/>
        </p:nvSpPr>
        <p:spPr>
          <a:xfrm>
            <a:off x="1082791" y="5743492"/>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5" name="object 95"/>
          <p:cNvSpPr/>
          <p:nvPr/>
        </p:nvSpPr>
        <p:spPr>
          <a:xfrm>
            <a:off x="1086311" y="5741564"/>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6" name="object 96"/>
          <p:cNvSpPr/>
          <p:nvPr/>
        </p:nvSpPr>
        <p:spPr>
          <a:xfrm>
            <a:off x="1088071" y="574027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7" name="object 97"/>
          <p:cNvSpPr/>
          <p:nvPr/>
        </p:nvSpPr>
        <p:spPr>
          <a:xfrm>
            <a:off x="1090711" y="5738993"/>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8" name="object 98"/>
          <p:cNvSpPr/>
          <p:nvPr/>
        </p:nvSpPr>
        <p:spPr>
          <a:xfrm>
            <a:off x="1092471" y="573769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9" name="object 99"/>
          <p:cNvSpPr/>
          <p:nvPr/>
        </p:nvSpPr>
        <p:spPr>
          <a:xfrm>
            <a:off x="1094231" y="573704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0" name="object 100"/>
          <p:cNvSpPr/>
          <p:nvPr/>
        </p:nvSpPr>
        <p:spPr>
          <a:xfrm>
            <a:off x="1096009" y="573576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1" name="object 101"/>
          <p:cNvSpPr/>
          <p:nvPr/>
        </p:nvSpPr>
        <p:spPr>
          <a:xfrm>
            <a:off x="1096889" y="573512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2" name="object 102"/>
          <p:cNvSpPr/>
          <p:nvPr/>
        </p:nvSpPr>
        <p:spPr>
          <a:xfrm>
            <a:off x="1098649" y="573447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3" name="object 103"/>
          <p:cNvSpPr/>
          <p:nvPr/>
        </p:nvSpPr>
        <p:spPr>
          <a:xfrm>
            <a:off x="1099529" y="573383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4" name="object 104"/>
          <p:cNvSpPr/>
          <p:nvPr/>
        </p:nvSpPr>
        <p:spPr>
          <a:xfrm>
            <a:off x="1100409" y="573319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5" name="object 105"/>
          <p:cNvSpPr/>
          <p:nvPr/>
        </p:nvSpPr>
        <p:spPr>
          <a:xfrm>
            <a:off x="1101289" y="573255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6" name="object 106"/>
          <p:cNvSpPr/>
          <p:nvPr/>
        </p:nvSpPr>
        <p:spPr>
          <a:xfrm>
            <a:off x="1102169" y="573190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7" name="object 107"/>
          <p:cNvSpPr/>
          <p:nvPr/>
        </p:nvSpPr>
        <p:spPr>
          <a:xfrm>
            <a:off x="1103049" y="573190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8" name="object 108"/>
          <p:cNvSpPr/>
          <p:nvPr/>
        </p:nvSpPr>
        <p:spPr>
          <a:xfrm>
            <a:off x="905070" y="5851165"/>
            <a:ext cx="31115" cy="0"/>
          </a:xfrm>
          <a:custGeom>
            <a:avLst/>
            <a:gdLst/>
            <a:ahLst/>
            <a:cxnLst/>
            <a:rect l="l" t="t" r="r" b="b"/>
            <a:pathLst>
              <a:path w="31115">
                <a:moveTo>
                  <a:pt x="0" y="0"/>
                </a:moveTo>
                <a:lnTo>
                  <a:pt x="30785" y="0"/>
                </a:lnTo>
              </a:path>
            </a:pathLst>
          </a:custGeom>
          <a:ln w="22507">
            <a:solidFill>
              <a:srgbClr val="000000"/>
            </a:solidFill>
          </a:ln>
        </p:spPr>
        <p:txBody>
          <a:bodyPr wrap="square" lIns="0" tIns="0" rIns="0" bIns="0" rtlCol="0"/>
          <a:lstStyle/>
          <a:p>
            <a:endParaRPr/>
          </a:p>
        </p:txBody>
      </p:sp>
      <p:sp>
        <p:nvSpPr>
          <p:cNvPr id="109" name="object 109"/>
          <p:cNvSpPr/>
          <p:nvPr/>
        </p:nvSpPr>
        <p:spPr>
          <a:xfrm>
            <a:off x="1064319" y="575569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0" name="object 110"/>
          <p:cNvSpPr/>
          <p:nvPr/>
        </p:nvSpPr>
        <p:spPr>
          <a:xfrm>
            <a:off x="1128552" y="572098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1" name="object 111"/>
          <p:cNvSpPr/>
          <p:nvPr/>
        </p:nvSpPr>
        <p:spPr>
          <a:xfrm>
            <a:off x="1164616" y="5701703"/>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2" name="object 112"/>
          <p:cNvSpPr/>
          <p:nvPr/>
        </p:nvSpPr>
        <p:spPr>
          <a:xfrm>
            <a:off x="1186625" y="568947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3" name="object 113"/>
          <p:cNvSpPr/>
          <p:nvPr/>
        </p:nvSpPr>
        <p:spPr>
          <a:xfrm>
            <a:off x="1202457" y="568048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4" name="object 114"/>
          <p:cNvSpPr/>
          <p:nvPr/>
        </p:nvSpPr>
        <p:spPr>
          <a:xfrm>
            <a:off x="1213897" y="5674058"/>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5" name="object 115"/>
          <p:cNvSpPr/>
          <p:nvPr/>
        </p:nvSpPr>
        <p:spPr>
          <a:xfrm>
            <a:off x="1222689" y="5668917"/>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6" name="object 116"/>
          <p:cNvSpPr/>
          <p:nvPr/>
        </p:nvSpPr>
        <p:spPr>
          <a:xfrm>
            <a:off x="1229729" y="5665061"/>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7" name="object 117"/>
          <p:cNvSpPr/>
          <p:nvPr/>
        </p:nvSpPr>
        <p:spPr>
          <a:xfrm>
            <a:off x="1235889" y="5661833"/>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8" name="object 118"/>
          <p:cNvSpPr/>
          <p:nvPr/>
        </p:nvSpPr>
        <p:spPr>
          <a:xfrm>
            <a:off x="1240280" y="565861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9" name="object 119"/>
          <p:cNvSpPr/>
          <p:nvPr/>
        </p:nvSpPr>
        <p:spPr>
          <a:xfrm>
            <a:off x="1244707" y="565669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20" name="object 120"/>
          <p:cNvSpPr/>
          <p:nvPr/>
        </p:nvSpPr>
        <p:spPr>
          <a:xfrm>
            <a:off x="1248218" y="565476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21" name="object 121"/>
          <p:cNvSpPr/>
          <p:nvPr/>
        </p:nvSpPr>
        <p:spPr>
          <a:xfrm>
            <a:off x="1250858" y="565283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22" name="object 122"/>
          <p:cNvSpPr/>
          <p:nvPr/>
        </p:nvSpPr>
        <p:spPr>
          <a:xfrm>
            <a:off x="1253498" y="565155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23" name="object 123"/>
          <p:cNvSpPr/>
          <p:nvPr/>
        </p:nvSpPr>
        <p:spPr>
          <a:xfrm>
            <a:off x="1256139" y="564962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24" name="object 124"/>
          <p:cNvSpPr/>
          <p:nvPr/>
        </p:nvSpPr>
        <p:spPr>
          <a:xfrm>
            <a:off x="1257899" y="564898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25" name="object 125"/>
          <p:cNvSpPr/>
          <p:nvPr/>
        </p:nvSpPr>
        <p:spPr>
          <a:xfrm>
            <a:off x="1260539" y="564769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26" name="object 126"/>
          <p:cNvSpPr/>
          <p:nvPr/>
        </p:nvSpPr>
        <p:spPr>
          <a:xfrm>
            <a:off x="1262299" y="564705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27" name="object 127"/>
          <p:cNvSpPr/>
          <p:nvPr/>
        </p:nvSpPr>
        <p:spPr>
          <a:xfrm>
            <a:off x="1263179" y="564576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28" name="object 128"/>
          <p:cNvSpPr/>
          <p:nvPr/>
        </p:nvSpPr>
        <p:spPr>
          <a:xfrm>
            <a:off x="1264930" y="564512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29" name="object 129"/>
          <p:cNvSpPr/>
          <p:nvPr/>
        </p:nvSpPr>
        <p:spPr>
          <a:xfrm>
            <a:off x="1265810" y="564448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30" name="object 130"/>
          <p:cNvSpPr/>
          <p:nvPr/>
        </p:nvSpPr>
        <p:spPr>
          <a:xfrm>
            <a:off x="1267570" y="564384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31" name="object 131"/>
          <p:cNvSpPr/>
          <p:nvPr/>
        </p:nvSpPr>
        <p:spPr>
          <a:xfrm>
            <a:off x="1268450" y="564319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32" name="object 132"/>
          <p:cNvSpPr/>
          <p:nvPr/>
        </p:nvSpPr>
        <p:spPr>
          <a:xfrm>
            <a:off x="1269330" y="564255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33" name="object 133"/>
          <p:cNvSpPr/>
          <p:nvPr/>
        </p:nvSpPr>
        <p:spPr>
          <a:xfrm>
            <a:off x="1007126" y="5782704"/>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34" name="object 134"/>
          <p:cNvSpPr/>
          <p:nvPr/>
        </p:nvSpPr>
        <p:spPr>
          <a:xfrm>
            <a:off x="1193665" y="568497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35" name="object 135"/>
          <p:cNvSpPr/>
          <p:nvPr/>
        </p:nvSpPr>
        <p:spPr>
          <a:xfrm>
            <a:off x="1270210" y="564512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36" name="object 136"/>
          <p:cNvSpPr/>
          <p:nvPr/>
        </p:nvSpPr>
        <p:spPr>
          <a:xfrm>
            <a:off x="1311554" y="5621971"/>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37" name="object 137"/>
          <p:cNvSpPr/>
          <p:nvPr/>
        </p:nvSpPr>
        <p:spPr>
          <a:xfrm>
            <a:off x="1337963" y="560783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38" name="object 138"/>
          <p:cNvSpPr/>
          <p:nvPr/>
        </p:nvSpPr>
        <p:spPr>
          <a:xfrm>
            <a:off x="1356435" y="5597556"/>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39" name="object 139"/>
          <p:cNvSpPr/>
          <p:nvPr/>
        </p:nvSpPr>
        <p:spPr>
          <a:xfrm>
            <a:off x="1370507" y="5589844"/>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40" name="object 140"/>
          <p:cNvSpPr/>
          <p:nvPr/>
        </p:nvSpPr>
        <p:spPr>
          <a:xfrm>
            <a:off x="1381058" y="5584045"/>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41" name="object 141"/>
          <p:cNvSpPr/>
          <p:nvPr/>
        </p:nvSpPr>
        <p:spPr>
          <a:xfrm>
            <a:off x="1388978" y="5579547"/>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42" name="object 142"/>
          <p:cNvSpPr/>
          <p:nvPr/>
        </p:nvSpPr>
        <p:spPr>
          <a:xfrm>
            <a:off x="1396036" y="557569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43" name="object 143"/>
          <p:cNvSpPr/>
          <p:nvPr/>
        </p:nvSpPr>
        <p:spPr>
          <a:xfrm>
            <a:off x="1401316" y="557247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44" name="object 144"/>
          <p:cNvSpPr/>
          <p:nvPr/>
        </p:nvSpPr>
        <p:spPr>
          <a:xfrm>
            <a:off x="1406597" y="556990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45" name="object 145"/>
          <p:cNvSpPr/>
          <p:nvPr/>
        </p:nvSpPr>
        <p:spPr>
          <a:xfrm>
            <a:off x="1410108" y="556733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46" name="object 146"/>
          <p:cNvSpPr/>
          <p:nvPr/>
        </p:nvSpPr>
        <p:spPr>
          <a:xfrm>
            <a:off x="1413628" y="556540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47" name="object 147"/>
          <p:cNvSpPr/>
          <p:nvPr/>
        </p:nvSpPr>
        <p:spPr>
          <a:xfrm>
            <a:off x="1417148" y="556348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48" name="object 148"/>
          <p:cNvSpPr/>
          <p:nvPr/>
        </p:nvSpPr>
        <p:spPr>
          <a:xfrm>
            <a:off x="1419788" y="556219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49" name="object 149"/>
          <p:cNvSpPr/>
          <p:nvPr/>
        </p:nvSpPr>
        <p:spPr>
          <a:xfrm>
            <a:off x="1422428" y="5560908"/>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50" name="object 150"/>
          <p:cNvSpPr/>
          <p:nvPr/>
        </p:nvSpPr>
        <p:spPr>
          <a:xfrm>
            <a:off x="1424188" y="555962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51" name="object 151"/>
          <p:cNvSpPr/>
          <p:nvPr/>
        </p:nvSpPr>
        <p:spPr>
          <a:xfrm>
            <a:off x="1425940" y="555833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52" name="object 152"/>
          <p:cNvSpPr/>
          <p:nvPr/>
        </p:nvSpPr>
        <p:spPr>
          <a:xfrm>
            <a:off x="1427700" y="555705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53" name="object 153"/>
          <p:cNvSpPr/>
          <p:nvPr/>
        </p:nvSpPr>
        <p:spPr>
          <a:xfrm>
            <a:off x="1429460" y="555641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54" name="object 154"/>
          <p:cNvSpPr/>
          <p:nvPr/>
        </p:nvSpPr>
        <p:spPr>
          <a:xfrm>
            <a:off x="1431220" y="555576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55" name="object 155"/>
          <p:cNvSpPr/>
          <p:nvPr/>
        </p:nvSpPr>
        <p:spPr>
          <a:xfrm>
            <a:off x="1432980" y="555448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56" name="object 156"/>
          <p:cNvSpPr/>
          <p:nvPr/>
        </p:nvSpPr>
        <p:spPr>
          <a:xfrm>
            <a:off x="1433860" y="5553839"/>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57" name="object 157"/>
          <p:cNvSpPr/>
          <p:nvPr/>
        </p:nvSpPr>
        <p:spPr>
          <a:xfrm>
            <a:off x="1434740" y="555319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58" name="object 158"/>
          <p:cNvSpPr/>
          <p:nvPr/>
        </p:nvSpPr>
        <p:spPr>
          <a:xfrm>
            <a:off x="1107440" y="572548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59" name="object 159"/>
          <p:cNvSpPr/>
          <p:nvPr/>
        </p:nvSpPr>
        <p:spPr>
          <a:xfrm>
            <a:off x="1322132" y="561490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60" name="object 160"/>
          <p:cNvSpPr/>
          <p:nvPr/>
        </p:nvSpPr>
        <p:spPr>
          <a:xfrm>
            <a:off x="1410108" y="556862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61" name="object 161"/>
          <p:cNvSpPr/>
          <p:nvPr/>
        </p:nvSpPr>
        <p:spPr>
          <a:xfrm>
            <a:off x="1458492" y="554289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62" name="object 162"/>
          <p:cNvSpPr/>
          <p:nvPr/>
        </p:nvSpPr>
        <p:spPr>
          <a:xfrm>
            <a:off x="1488413" y="552619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63" name="object 163"/>
          <p:cNvSpPr/>
          <p:nvPr/>
        </p:nvSpPr>
        <p:spPr>
          <a:xfrm>
            <a:off x="1510405" y="551462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64" name="object 164"/>
          <p:cNvSpPr/>
          <p:nvPr/>
        </p:nvSpPr>
        <p:spPr>
          <a:xfrm>
            <a:off x="1525356" y="5506258"/>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65" name="object 165"/>
          <p:cNvSpPr/>
          <p:nvPr/>
        </p:nvSpPr>
        <p:spPr>
          <a:xfrm>
            <a:off x="1537677" y="549918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66" name="object 166"/>
          <p:cNvSpPr/>
          <p:nvPr/>
        </p:nvSpPr>
        <p:spPr>
          <a:xfrm>
            <a:off x="1547375" y="549404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67" name="object 167"/>
          <p:cNvSpPr/>
          <p:nvPr/>
        </p:nvSpPr>
        <p:spPr>
          <a:xfrm>
            <a:off x="1555286" y="548955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68" name="object 168"/>
          <p:cNvSpPr/>
          <p:nvPr/>
        </p:nvSpPr>
        <p:spPr>
          <a:xfrm>
            <a:off x="1561446" y="548633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69" name="object 169"/>
          <p:cNvSpPr/>
          <p:nvPr/>
        </p:nvSpPr>
        <p:spPr>
          <a:xfrm>
            <a:off x="1567606" y="548312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70" name="object 170"/>
          <p:cNvSpPr/>
          <p:nvPr/>
        </p:nvSpPr>
        <p:spPr>
          <a:xfrm>
            <a:off x="1571998" y="548055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71" name="object 171"/>
          <p:cNvSpPr/>
          <p:nvPr/>
        </p:nvSpPr>
        <p:spPr>
          <a:xfrm>
            <a:off x="1576398" y="5477979"/>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72" name="object 172"/>
          <p:cNvSpPr/>
          <p:nvPr/>
        </p:nvSpPr>
        <p:spPr>
          <a:xfrm>
            <a:off x="1579918" y="547605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73" name="object 173"/>
          <p:cNvSpPr/>
          <p:nvPr/>
        </p:nvSpPr>
        <p:spPr>
          <a:xfrm>
            <a:off x="1582558" y="547412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74" name="object 174"/>
          <p:cNvSpPr/>
          <p:nvPr/>
        </p:nvSpPr>
        <p:spPr>
          <a:xfrm>
            <a:off x="1586069" y="547283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75" name="object 175"/>
          <p:cNvSpPr/>
          <p:nvPr/>
        </p:nvSpPr>
        <p:spPr>
          <a:xfrm>
            <a:off x="1588709" y="5471554"/>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76" name="object 176"/>
          <p:cNvSpPr/>
          <p:nvPr/>
        </p:nvSpPr>
        <p:spPr>
          <a:xfrm>
            <a:off x="1590469" y="547025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77" name="object 177"/>
          <p:cNvSpPr/>
          <p:nvPr/>
        </p:nvSpPr>
        <p:spPr>
          <a:xfrm>
            <a:off x="1592229" y="5468967"/>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78" name="object 178"/>
          <p:cNvSpPr/>
          <p:nvPr/>
        </p:nvSpPr>
        <p:spPr>
          <a:xfrm>
            <a:off x="1594869" y="546768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79" name="object 179"/>
          <p:cNvSpPr/>
          <p:nvPr/>
        </p:nvSpPr>
        <p:spPr>
          <a:xfrm>
            <a:off x="1596630" y="546703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80" name="object 180"/>
          <p:cNvSpPr/>
          <p:nvPr/>
        </p:nvSpPr>
        <p:spPr>
          <a:xfrm>
            <a:off x="1597510" y="546575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81" name="object 181"/>
          <p:cNvSpPr/>
          <p:nvPr/>
        </p:nvSpPr>
        <p:spPr>
          <a:xfrm>
            <a:off x="1599270" y="546511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82" name="object 182"/>
          <p:cNvSpPr/>
          <p:nvPr/>
        </p:nvSpPr>
        <p:spPr>
          <a:xfrm>
            <a:off x="1601030" y="546446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83" name="object 183"/>
          <p:cNvSpPr/>
          <p:nvPr/>
        </p:nvSpPr>
        <p:spPr>
          <a:xfrm>
            <a:off x="1205097" y="566891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84" name="object 184"/>
          <p:cNvSpPr/>
          <p:nvPr/>
        </p:nvSpPr>
        <p:spPr>
          <a:xfrm>
            <a:off x="1449692" y="5544827"/>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85" name="object 185"/>
          <p:cNvSpPr/>
          <p:nvPr/>
        </p:nvSpPr>
        <p:spPr>
          <a:xfrm>
            <a:off x="1549134" y="549276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86" name="object 186"/>
          <p:cNvSpPr/>
          <p:nvPr/>
        </p:nvSpPr>
        <p:spPr>
          <a:xfrm>
            <a:off x="1603670" y="546446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87" name="object 187"/>
          <p:cNvSpPr/>
          <p:nvPr/>
        </p:nvSpPr>
        <p:spPr>
          <a:xfrm>
            <a:off x="1638871" y="544583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88" name="object 188"/>
          <p:cNvSpPr/>
          <p:nvPr/>
        </p:nvSpPr>
        <p:spPr>
          <a:xfrm>
            <a:off x="1662623" y="543232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89" name="object 189"/>
          <p:cNvSpPr/>
          <p:nvPr/>
        </p:nvSpPr>
        <p:spPr>
          <a:xfrm>
            <a:off x="1681095" y="542268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90" name="object 190"/>
          <p:cNvSpPr/>
          <p:nvPr/>
        </p:nvSpPr>
        <p:spPr>
          <a:xfrm>
            <a:off x="1694304" y="541497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91" name="object 191"/>
          <p:cNvSpPr/>
          <p:nvPr/>
        </p:nvSpPr>
        <p:spPr>
          <a:xfrm>
            <a:off x="1705744" y="540918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92" name="object 192"/>
          <p:cNvSpPr/>
          <p:nvPr/>
        </p:nvSpPr>
        <p:spPr>
          <a:xfrm>
            <a:off x="1714536" y="540404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93" name="object 193"/>
          <p:cNvSpPr/>
          <p:nvPr/>
        </p:nvSpPr>
        <p:spPr>
          <a:xfrm>
            <a:off x="1721576" y="540019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94" name="object 194"/>
          <p:cNvSpPr/>
          <p:nvPr/>
        </p:nvSpPr>
        <p:spPr>
          <a:xfrm>
            <a:off x="1728616" y="539633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95" name="object 195"/>
          <p:cNvSpPr/>
          <p:nvPr/>
        </p:nvSpPr>
        <p:spPr>
          <a:xfrm>
            <a:off x="1733887" y="539375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96" name="object 196"/>
          <p:cNvSpPr/>
          <p:nvPr/>
        </p:nvSpPr>
        <p:spPr>
          <a:xfrm>
            <a:off x="1738287" y="539117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97" name="object 197"/>
          <p:cNvSpPr/>
          <p:nvPr/>
        </p:nvSpPr>
        <p:spPr>
          <a:xfrm>
            <a:off x="1742688" y="538860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98" name="object 198"/>
          <p:cNvSpPr/>
          <p:nvPr/>
        </p:nvSpPr>
        <p:spPr>
          <a:xfrm>
            <a:off x="1746208" y="538668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99" name="object 199"/>
          <p:cNvSpPr/>
          <p:nvPr/>
        </p:nvSpPr>
        <p:spPr>
          <a:xfrm>
            <a:off x="1748839" y="538475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00" name="object 200"/>
          <p:cNvSpPr/>
          <p:nvPr/>
        </p:nvSpPr>
        <p:spPr>
          <a:xfrm>
            <a:off x="1752359" y="538346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01" name="object 201"/>
          <p:cNvSpPr/>
          <p:nvPr/>
        </p:nvSpPr>
        <p:spPr>
          <a:xfrm>
            <a:off x="1754999" y="538218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02" name="object 202"/>
          <p:cNvSpPr/>
          <p:nvPr/>
        </p:nvSpPr>
        <p:spPr>
          <a:xfrm>
            <a:off x="1756759" y="538025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03" name="object 203"/>
          <p:cNvSpPr/>
          <p:nvPr/>
        </p:nvSpPr>
        <p:spPr>
          <a:xfrm>
            <a:off x="1759399" y="537961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04" name="object 204"/>
          <p:cNvSpPr/>
          <p:nvPr/>
        </p:nvSpPr>
        <p:spPr>
          <a:xfrm>
            <a:off x="1761159" y="537832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05" name="object 205"/>
          <p:cNvSpPr/>
          <p:nvPr/>
        </p:nvSpPr>
        <p:spPr>
          <a:xfrm>
            <a:off x="1762919" y="537704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06" name="object 206"/>
          <p:cNvSpPr/>
          <p:nvPr/>
        </p:nvSpPr>
        <p:spPr>
          <a:xfrm>
            <a:off x="1764671" y="537640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07" name="object 207"/>
          <p:cNvSpPr/>
          <p:nvPr/>
        </p:nvSpPr>
        <p:spPr>
          <a:xfrm>
            <a:off x="1766457" y="537575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08" name="object 208"/>
          <p:cNvSpPr/>
          <p:nvPr/>
        </p:nvSpPr>
        <p:spPr>
          <a:xfrm>
            <a:off x="1300993" y="5612333"/>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09" name="object 209"/>
          <p:cNvSpPr/>
          <p:nvPr/>
        </p:nvSpPr>
        <p:spPr>
          <a:xfrm>
            <a:off x="1574638" y="5474766"/>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10" name="object 210"/>
          <p:cNvSpPr/>
          <p:nvPr/>
        </p:nvSpPr>
        <p:spPr>
          <a:xfrm>
            <a:off x="1687246" y="541754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11" name="object 211"/>
          <p:cNvSpPr/>
          <p:nvPr/>
        </p:nvSpPr>
        <p:spPr>
          <a:xfrm>
            <a:off x="1748839" y="538539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12" name="object 212"/>
          <p:cNvSpPr/>
          <p:nvPr/>
        </p:nvSpPr>
        <p:spPr>
          <a:xfrm>
            <a:off x="1788449" y="536483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13" name="object 213"/>
          <p:cNvSpPr/>
          <p:nvPr/>
        </p:nvSpPr>
        <p:spPr>
          <a:xfrm>
            <a:off x="1815712" y="535004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14" name="object 214"/>
          <p:cNvSpPr/>
          <p:nvPr/>
        </p:nvSpPr>
        <p:spPr>
          <a:xfrm>
            <a:off x="1835944" y="533975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15" name="object 215"/>
          <p:cNvSpPr/>
          <p:nvPr/>
        </p:nvSpPr>
        <p:spPr>
          <a:xfrm>
            <a:off x="1850922" y="533075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16" name="object 216"/>
          <p:cNvSpPr/>
          <p:nvPr/>
        </p:nvSpPr>
        <p:spPr>
          <a:xfrm>
            <a:off x="1863234" y="532433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17" name="object 217"/>
          <p:cNvSpPr/>
          <p:nvPr/>
        </p:nvSpPr>
        <p:spPr>
          <a:xfrm>
            <a:off x="1873785" y="531853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18" name="object 218"/>
          <p:cNvSpPr/>
          <p:nvPr/>
        </p:nvSpPr>
        <p:spPr>
          <a:xfrm>
            <a:off x="1881705" y="531403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19" name="object 219"/>
          <p:cNvSpPr/>
          <p:nvPr/>
        </p:nvSpPr>
        <p:spPr>
          <a:xfrm>
            <a:off x="1888746" y="531017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20" name="object 220"/>
          <p:cNvSpPr/>
          <p:nvPr/>
        </p:nvSpPr>
        <p:spPr>
          <a:xfrm>
            <a:off x="1894897" y="530696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21" name="object 221"/>
          <p:cNvSpPr/>
          <p:nvPr/>
        </p:nvSpPr>
        <p:spPr>
          <a:xfrm>
            <a:off x="1900177" y="530375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22" name="object 222"/>
          <p:cNvSpPr/>
          <p:nvPr/>
        </p:nvSpPr>
        <p:spPr>
          <a:xfrm>
            <a:off x="1904577" y="530182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23" name="object 223"/>
          <p:cNvSpPr/>
          <p:nvPr/>
        </p:nvSpPr>
        <p:spPr>
          <a:xfrm>
            <a:off x="1908969" y="529925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24" name="object 224"/>
          <p:cNvSpPr/>
          <p:nvPr/>
        </p:nvSpPr>
        <p:spPr>
          <a:xfrm>
            <a:off x="1912489" y="529732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25" name="object 225"/>
          <p:cNvSpPr/>
          <p:nvPr/>
        </p:nvSpPr>
        <p:spPr>
          <a:xfrm>
            <a:off x="1916035" y="529540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26" name="object 226"/>
          <p:cNvSpPr/>
          <p:nvPr/>
        </p:nvSpPr>
        <p:spPr>
          <a:xfrm>
            <a:off x="1918666" y="529411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27" name="object 227"/>
          <p:cNvSpPr/>
          <p:nvPr/>
        </p:nvSpPr>
        <p:spPr>
          <a:xfrm>
            <a:off x="1921306" y="529218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28" name="object 228"/>
          <p:cNvSpPr/>
          <p:nvPr/>
        </p:nvSpPr>
        <p:spPr>
          <a:xfrm>
            <a:off x="1923947" y="529090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29" name="object 229"/>
          <p:cNvSpPr/>
          <p:nvPr/>
        </p:nvSpPr>
        <p:spPr>
          <a:xfrm>
            <a:off x="1925707" y="528961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30" name="object 230"/>
          <p:cNvSpPr/>
          <p:nvPr/>
        </p:nvSpPr>
        <p:spPr>
          <a:xfrm>
            <a:off x="1927467" y="528897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31" name="object 231"/>
          <p:cNvSpPr/>
          <p:nvPr/>
        </p:nvSpPr>
        <p:spPr>
          <a:xfrm>
            <a:off x="1930107" y="528769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32" name="object 232"/>
          <p:cNvSpPr/>
          <p:nvPr/>
        </p:nvSpPr>
        <p:spPr>
          <a:xfrm>
            <a:off x="1930987" y="528640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33" name="object 233"/>
          <p:cNvSpPr/>
          <p:nvPr/>
        </p:nvSpPr>
        <p:spPr>
          <a:xfrm>
            <a:off x="1394276" y="555705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34" name="object 234"/>
          <p:cNvSpPr/>
          <p:nvPr/>
        </p:nvSpPr>
        <p:spPr>
          <a:xfrm>
            <a:off x="1699584" y="540597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35" name="object 235"/>
          <p:cNvSpPr/>
          <p:nvPr/>
        </p:nvSpPr>
        <p:spPr>
          <a:xfrm>
            <a:off x="1824512" y="534297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36" name="object 236"/>
          <p:cNvSpPr/>
          <p:nvPr/>
        </p:nvSpPr>
        <p:spPr>
          <a:xfrm>
            <a:off x="1893137" y="530760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37" name="object 237"/>
          <p:cNvSpPr/>
          <p:nvPr/>
        </p:nvSpPr>
        <p:spPr>
          <a:xfrm>
            <a:off x="1937138" y="528447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38" name="object 238"/>
          <p:cNvSpPr/>
          <p:nvPr/>
        </p:nvSpPr>
        <p:spPr>
          <a:xfrm>
            <a:off x="1967050" y="526839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39" name="object 239"/>
          <p:cNvSpPr/>
          <p:nvPr/>
        </p:nvSpPr>
        <p:spPr>
          <a:xfrm>
            <a:off x="1989940" y="525682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40" name="object 240"/>
          <p:cNvSpPr/>
          <p:nvPr/>
        </p:nvSpPr>
        <p:spPr>
          <a:xfrm>
            <a:off x="2007532" y="524718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41" name="object 241"/>
          <p:cNvSpPr/>
          <p:nvPr/>
        </p:nvSpPr>
        <p:spPr>
          <a:xfrm>
            <a:off x="2020723" y="523946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42" name="object 242"/>
          <p:cNvSpPr/>
          <p:nvPr/>
        </p:nvSpPr>
        <p:spPr>
          <a:xfrm>
            <a:off x="2032163" y="523367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43" name="object 243"/>
          <p:cNvSpPr/>
          <p:nvPr/>
        </p:nvSpPr>
        <p:spPr>
          <a:xfrm>
            <a:off x="2040955" y="522853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44" name="object 244"/>
          <p:cNvSpPr/>
          <p:nvPr/>
        </p:nvSpPr>
        <p:spPr>
          <a:xfrm>
            <a:off x="2048875" y="522403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45" name="object 245"/>
          <p:cNvSpPr/>
          <p:nvPr/>
        </p:nvSpPr>
        <p:spPr>
          <a:xfrm>
            <a:off x="2055907" y="522082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46" name="object 246"/>
          <p:cNvSpPr/>
          <p:nvPr/>
        </p:nvSpPr>
        <p:spPr>
          <a:xfrm>
            <a:off x="2062067" y="5217615"/>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247" name="object 247"/>
          <p:cNvSpPr/>
          <p:nvPr/>
        </p:nvSpPr>
        <p:spPr>
          <a:xfrm>
            <a:off x="2066485" y="521440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48" name="object 248"/>
          <p:cNvSpPr/>
          <p:nvPr/>
        </p:nvSpPr>
        <p:spPr>
          <a:xfrm>
            <a:off x="2071765" y="521183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49" name="object 249"/>
          <p:cNvSpPr/>
          <p:nvPr/>
        </p:nvSpPr>
        <p:spPr>
          <a:xfrm>
            <a:off x="2075285" y="520990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50" name="object 250"/>
          <p:cNvSpPr/>
          <p:nvPr/>
        </p:nvSpPr>
        <p:spPr>
          <a:xfrm>
            <a:off x="2078796" y="520797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51" name="object 251"/>
          <p:cNvSpPr/>
          <p:nvPr/>
        </p:nvSpPr>
        <p:spPr>
          <a:xfrm>
            <a:off x="2082316" y="520604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52" name="object 252"/>
          <p:cNvSpPr/>
          <p:nvPr/>
        </p:nvSpPr>
        <p:spPr>
          <a:xfrm>
            <a:off x="2084956" y="520410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53" name="object 253"/>
          <p:cNvSpPr/>
          <p:nvPr/>
        </p:nvSpPr>
        <p:spPr>
          <a:xfrm>
            <a:off x="2087596" y="520281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54" name="object 254"/>
          <p:cNvSpPr/>
          <p:nvPr/>
        </p:nvSpPr>
        <p:spPr>
          <a:xfrm>
            <a:off x="2090236" y="520153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55" name="object 255"/>
          <p:cNvSpPr/>
          <p:nvPr/>
        </p:nvSpPr>
        <p:spPr>
          <a:xfrm>
            <a:off x="2092877" y="520024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56" name="object 256"/>
          <p:cNvSpPr/>
          <p:nvPr/>
        </p:nvSpPr>
        <p:spPr>
          <a:xfrm>
            <a:off x="2094637" y="519896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57" name="object 257"/>
          <p:cNvSpPr/>
          <p:nvPr/>
        </p:nvSpPr>
        <p:spPr>
          <a:xfrm>
            <a:off x="2096388" y="519832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58" name="object 258"/>
          <p:cNvSpPr/>
          <p:nvPr/>
        </p:nvSpPr>
        <p:spPr>
          <a:xfrm>
            <a:off x="1485781" y="550175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59" name="object 259"/>
          <p:cNvSpPr/>
          <p:nvPr/>
        </p:nvSpPr>
        <p:spPr>
          <a:xfrm>
            <a:off x="1821872" y="533718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60" name="object 260"/>
          <p:cNvSpPr/>
          <p:nvPr/>
        </p:nvSpPr>
        <p:spPr>
          <a:xfrm>
            <a:off x="1960010" y="526839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61" name="object 261"/>
          <p:cNvSpPr/>
          <p:nvPr/>
        </p:nvSpPr>
        <p:spPr>
          <a:xfrm>
            <a:off x="2036555" y="522982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62" name="object 262"/>
          <p:cNvSpPr/>
          <p:nvPr/>
        </p:nvSpPr>
        <p:spPr>
          <a:xfrm>
            <a:off x="2084956" y="5204763"/>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63" name="object 263"/>
          <p:cNvSpPr/>
          <p:nvPr/>
        </p:nvSpPr>
        <p:spPr>
          <a:xfrm>
            <a:off x="2118380" y="518675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64" name="object 264"/>
          <p:cNvSpPr/>
          <p:nvPr/>
        </p:nvSpPr>
        <p:spPr>
          <a:xfrm>
            <a:off x="2143909" y="517389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65" name="object 265"/>
          <p:cNvSpPr/>
          <p:nvPr/>
        </p:nvSpPr>
        <p:spPr>
          <a:xfrm>
            <a:off x="2162381" y="516360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66" name="object 266"/>
          <p:cNvSpPr/>
          <p:nvPr/>
        </p:nvSpPr>
        <p:spPr>
          <a:xfrm>
            <a:off x="2178213" y="515524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67" name="object 267"/>
          <p:cNvSpPr/>
          <p:nvPr/>
        </p:nvSpPr>
        <p:spPr>
          <a:xfrm>
            <a:off x="2190533" y="514882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68" name="object 268"/>
          <p:cNvSpPr/>
          <p:nvPr/>
        </p:nvSpPr>
        <p:spPr>
          <a:xfrm>
            <a:off x="2200205" y="5143040"/>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269" name="object 269"/>
          <p:cNvSpPr/>
          <p:nvPr/>
        </p:nvSpPr>
        <p:spPr>
          <a:xfrm>
            <a:off x="2209005" y="5138542"/>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270" name="object 270"/>
          <p:cNvSpPr/>
          <p:nvPr/>
        </p:nvSpPr>
        <p:spPr>
          <a:xfrm>
            <a:off x="2216943" y="513404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71" name="object 271"/>
          <p:cNvSpPr/>
          <p:nvPr/>
        </p:nvSpPr>
        <p:spPr>
          <a:xfrm>
            <a:off x="2223094" y="513083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72" name="object 272"/>
          <p:cNvSpPr/>
          <p:nvPr/>
        </p:nvSpPr>
        <p:spPr>
          <a:xfrm>
            <a:off x="2229254" y="512760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73" name="object 273"/>
          <p:cNvSpPr/>
          <p:nvPr/>
        </p:nvSpPr>
        <p:spPr>
          <a:xfrm>
            <a:off x="2233654" y="512503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74" name="object 274"/>
          <p:cNvSpPr/>
          <p:nvPr/>
        </p:nvSpPr>
        <p:spPr>
          <a:xfrm>
            <a:off x="2238055" y="512246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75" name="object 275"/>
          <p:cNvSpPr/>
          <p:nvPr/>
        </p:nvSpPr>
        <p:spPr>
          <a:xfrm>
            <a:off x="2242446" y="512053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76" name="object 276"/>
          <p:cNvSpPr/>
          <p:nvPr/>
        </p:nvSpPr>
        <p:spPr>
          <a:xfrm>
            <a:off x="2245966" y="511860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77" name="object 277"/>
          <p:cNvSpPr/>
          <p:nvPr/>
        </p:nvSpPr>
        <p:spPr>
          <a:xfrm>
            <a:off x="2249486" y="511667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78" name="object 278"/>
          <p:cNvSpPr/>
          <p:nvPr/>
        </p:nvSpPr>
        <p:spPr>
          <a:xfrm>
            <a:off x="2252126" y="511475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79" name="object 279"/>
          <p:cNvSpPr/>
          <p:nvPr/>
        </p:nvSpPr>
        <p:spPr>
          <a:xfrm>
            <a:off x="2254766" y="511346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80" name="object 280"/>
          <p:cNvSpPr/>
          <p:nvPr/>
        </p:nvSpPr>
        <p:spPr>
          <a:xfrm>
            <a:off x="2257397" y="511217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81" name="object 281"/>
          <p:cNvSpPr/>
          <p:nvPr/>
        </p:nvSpPr>
        <p:spPr>
          <a:xfrm>
            <a:off x="2259158" y="511089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82" name="object 282"/>
          <p:cNvSpPr/>
          <p:nvPr/>
        </p:nvSpPr>
        <p:spPr>
          <a:xfrm>
            <a:off x="2261798" y="510960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83" name="object 283"/>
          <p:cNvSpPr/>
          <p:nvPr/>
        </p:nvSpPr>
        <p:spPr>
          <a:xfrm>
            <a:off x="1574638" y="544712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84" name="object 284"/>
          <p:cNvSpPr/>
          <p:nvPr/>
        </p:nvSpPr>
        <p:spPr>
          <a:xfrm>
            <a:off x="1943298" y="526904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85" name="object 285"/>
          <p:cNvSpPr/>
          <p:nvPr/>
        </p:nvSpPr>
        <p:spPr>
          <a:xfrm>
            <a:off x="2095508" y="519446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86" name="object 286"/>
          <p:cNvSpPr/>
          <p:nvPr/>
        </p:nvSpPr>
        <p:spPr>
          <a:xfrm>
            <a:off x="2179093" y="515267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87" name="object 287"/>
          <p:cNvSpPr/>
          <p:nvPr/>
        </p:nvSpPr>
        <p:spPr>
          <a:xfrm>
            <a:off x="2232774" y="512503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88" name="object 288"/>
          <p:cNvSpPr/>
          <p:nvPr/>
        </p:nvSpPr>
        <p:spPr>
          <a:xfrm>
            <a:off x="2269718" y="510575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89" name="object 289"/>
          <p:cNvSpPr/>
          <p:nvPr/>
        </p:nvSpPr>
        <p:spPr>
          <a:xfrm>
            <a:off x="2297007" y="509161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90" name="object 290"/>
          <p:cNvSpPr/>
          <p:nvPr/>
        </p:nvSpPr>
        <p:spPr>
          <a:xfrm>
            <a:off x="2318119" y="508067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91" name="object 291"/>
          <p:cNvSpPr/>
          <p:nvPr/>
        </p:nvSpPr>
        <p:spPr>
          <a:xfrm>
            <a:off x="2334831" y="507167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292" name="object 292"/>
          <p:cNvSpPr/>
          <p:nvPr/>
        </p:nvSpPr>
        <p:spPr>
          <a:xfrm>
            <a:off x="2348023" y="5063968"/>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293" name="object 293"/>
          <p:cNvSpPr/>
          <p:nvPr/>
        </p:nvSpPr>
        <p:spPr>
          <a:xfrm>
            <a:off x="2359454" y="5058184"/>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294" name="object 294"/>
          <p:cNvSpPr/>
          <p:nvPr/>
        </p:nvSpPr>
        <p:spPr>
          <a:xfrm>
            <a:off x="2369152" y="5053043"/>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295" name="object 295"/>
          <p:cNvSpPr/>
          <p:nvPr/>
        </p:nvSpPr>
        <p:spPr>
          <a:xfrm>
            <a:off x="2377072" y="504852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96" name="object 296"/>
          <p:cNvSpPr/>
          <p:nvPr/>
        </p:nvSpPr>
        <p:spPr>
          <a:xfrm>
            <a:off x="2384104" y="504467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97" name="object 297"/>
          <p:cNvSpPr/>
          <p:nvPr/>
        </p:nvSpPr>
        <p:spPr>
          <a:xfrm>
            <a:off x="2390264" y="504081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98" name="object 298"/>
          <p:cNvSpPr/>
          <p:nvPr/>
        </p:nvSpPr>
        <p:spPr>
          <a:xfrm>
            <a:off x="2396424" y="503824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299" name="object 299"/>
          <p:cNvSpPr/>
          <p:nvPr/>
        </p:nvSpPr>
        <p:spPr>
          <a:xfrm>
            <a:off x="2400815" y="503567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00" name="object 300"/>
          <p:cNvSpPr/>
          <p:nvPr/>
        </p:nvSpPr>
        <p:spPr>
          <a:xfrm>
            <a:off x="2405215" y="503310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01" name="object 301"/>
          <p:cNvSpPr/>
          <p:nvPr/>
        </p:nvSpPr>
        <p:spPr>
          <a:xfrm>
            <a:off x="2408736" y="503053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02" name="object 302"/>
          <p:cNvSpPr/>
          <p:nvPr/>
        </p:nvSpPr>
        <p:spPr>
          <a:xfrm>
            <a:off x="2413136" y="5028605"/>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03" name="object 303"/>
          <p:cNvSpPr/>
          <p:nvPr/>
        </p:nvSpPr>
        <p:spPr>
          <a:xfrm>
            <a:off x="2415776" y="5026677"/>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04" name="object 304"/>
          <p:cNvSpPr/>
          <p:nvPr/>
        </p:nvSpPr>
        <p:spPr>
          <a:xfrm>
            <a:off x="2419287" y="5025392"/>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05" name="object 305"/>
          <p:cNvSpPr/>
          <p:nvPr/>
        </p:nvSpPr>
        <p:spPr>
          <a:xfrm>
            <a:off x="2421927" y="5024107"/>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06" name="object 306"/>
          <p:cNvSpPr/>
          <p:nvPr/>
        </p:nvSpPr>
        <p:spPr>
          <a:xfrm>
            <a:off x="2424567" y="502217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07" name="object 307"/>
          <p:cNvSpPr/>
          <p:nvPr/>
        </p:nvSpPr>
        <p:spPr>
          <a:xfrm>
            <a:off x="2426327" y="5020894"/>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08" name="object 308"/>
          <p:cNvSpPr/>
          <p:nvPr/>
        </p:nvSpPr>
        <p:spPr>
          <a:xfrm>
            <a:off x="817964" y="5898095"/>
            <a:ext cx="31115" cy="0"/>
          </a:xfrm>
          <a:custGeom>
            <a:avLst/>
            <a:gdLst/>
            <a:ahLst/>
            <a:cxnLst/>
            <a:rect l="l" t="t" r="r" b="b"/>
            <a:pathLst>
              <a:path w="31115">
                <a:moveTo>
                  <a:pt x="0" y="0"/>
                </a:moveTo>
                <a:lnTo>
                  <a:pt x="30785" y="0"/>
                </a:lnTo>
              </a:path>
            </a:pathLst>
          </a:custGeom>
          <a:ln w="22507">
            <a:solidFill>
              <a:srgbClr val="000000"/>
            </a:solidFill>
          </a:ln>
        </p:spPr>
        <p:txBody>
          <a:bodyPr wrap="square" lIns="0" tIns="0" rIns="0" bIns="0" rtlCol="0"/>
          <a:lstStyle/>
          <a:p>
            <a:endParaRPr/>
          </a:p>
        </p:txBody>
      </p:sp>
      <p:sp>
        <p:nvSpPr>
          <p:cNvPr id="309" name="object 309"/>
          <p:cNvSpPr/>
          <p:nvPr/>
        </p:nvSpPr>
        <p:spPr>
          <a:xfrm>
            <a:off x="942893" y="582063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10" name="object 310"/>
          <p:cNvSpPr/>
          <p:nvPr/>
        </p:nvSpPr>
        <p:spPr>
          <a:xfrm>
            <a:off x="993935" y="5793631"/>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11" name="object 311"/>
          <p:cNvSpPr/>
          <p:nvPr/>
        </p:nvSpPr>
        <p:spPr>
          <a:xfrm>
            <a:off x="1022104" y="5778205"/>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12" name="object 312"/>
          <p:cNvSpPr/>
          <p:nvPr/>
        </p:nvSpPr>
        <p:spPr>
          <a:xfrm>
            <a:off x="1039696" y="576790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13" name="object 313"/>
          <p:cNvSpPr/>
          <p:nvPr/>
        </p:nvSpPr>
        <p:spPr>
          <a:xfrm>
            <a:off x="1052008" y="576083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14" name="object 314"/>
          <p:cNvSpPr/>
          <p:nvPr/>
        </p:nvSpPr>
        <p:spPr>
          <a:xfrm>
            <a:off x="1061679" y="575569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15" name="object 315"/>
          <p:cNvSpPr/>
          <p:nvPr/>
        </p:nvSpPr>
        <p:spPr>
          <a:xfrm>
            <a:off x="1068719" y="575184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16" name="object 316"/>
          <p:cNvSpPr/>
          <p:nvPr/>
        </p:nvSpPr>
        <p:spPr>
          <a:xfrm>
            <a:off x="1073999" y="5748632"/>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17" name="object 317"/>
          <p:cNvSpPr/>
          <p:nvPr/>
        </p:nvSpPr>
        <p:spPr>
          <a:xfrm>
            <a:off x="1078391" y="5746062"/>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18" name="object 318"/>
          <p:cNvSpPr/>
          <p:nvPr/>
        </p:nvSpPr>
        <p:spPr>
          <a:xfrm>
            <a:off x="1081911" y="5744134"/>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19" name="object 319"/>
          <p:cNvSpPr/>
          <p:nvPr/>
        </p:nvSpPr>
        <p:spPr>
          <a:xfrm>
            <a:off x="1085431" y="574220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20" name="object 320"/>
          <p:cNvSpPr/>
          <p:nvPr/>
        </p:nvSpPr>
        <p:spPr>
          <a:xfrm>
            <a:off x="1088071" y="574027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21" name="object 321"/>
          <p:cNvSpPr/>
          <p:nvPr/>
        </p:nvSpPr>
        <p:spPr>
          <a:xfrm>
            <a:off x="1090711" y="5738993"/>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22" name="object 322"/>
          <p:cNvSpPr/>
          <p:nvPr/>
        </p:nvSpPr>
        <p:spPr>
          <a:xfrm>
            <a:off x="1092471" y="573769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23" name="object 323"/>
          <p:cNvSpPr/>
          <p:nvPr/>
        </p:nvSpPr>
        <p:spPr>
          <a:xfrm>
            <a:off x="1094231" y="573704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24" name="object 324"/>
          <p:cNvSpPr/>
          <p:nvPr/>
        </p:nvSpPr>
        <p:spPr>
          <a:xfrm>
            <a:off x="1096009" y="573576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25" name="object 325"/>
          <p:cNvSpPr/>
          <p:nvPr/>
        </p:nvSpPr>
        <p:spPr>
          <a:xfrm>
            <a:off x="1097769" y="573512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26" name="object 326"/>
          <p:cNvSpPr/>
          <p:nvPr/>
        </p:nvSpPr>
        <p:spPr>
          <a:xfrm>
            <a:off x="1098649" y="573447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27" name="object 327"/>
          <p:cNvSpPr/>
          <p:nvPr/>
        </p:nvSpPr>
        <p:spPr>
          <a:xfrm>
            <a:off x="1100409" y="573383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28" name="object 328"/>
          <p:cNvSpPr/>
          <p:nvPr/>
        </p:nvSpPr>
        <p:spPr>
          <a:xfrm>
            <a:off x="1101289" y="573319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29" name="object 329"/>
          <p:cNvSpPr/>
          <p:nvPr/>
        </p:nvSpPr>
        <p:spPr>
          <a:xfrm>
            <a:off x="1102169" y="573255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30" name="object 330"/>
          <p:cNvSpPr/>
          <p:nvPr/>
        </p:nvSpPr>
        <p:spPr>
          <a:xfrm>
            <a:off x="1103049" y="573190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31" name="object 331"/>
          <p:cNvSpPr/>
          <p:nvPr/>
        </p:nvSpPr>
        <p:spPr>
          <a:xfrm>
            <a:off x="1103920" y="573126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32" name="object 332"/>
          <p:cNvSpPr/>
          <p:nvPr/>
        </p:nvSpPr>
        <p:spPr>
          <a:xfrm>
            <a:off x="1104800" y="573126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33" name="object 333"/>
          <p:cNvSpPr/>
          <p:nvPr/>
        </p:nvSpPr>
        <p:spPr>
          <a:xfrm>
            <a:off x="921781" y="5840879"/>
            <a:ext cx="31115" cy="0"/>
          </a:xfrm>
          <a:custGeom>
            <a:avLst/>
            <a:gdLst/>
            <a:ahLst/>
            <a:cxnLst/>
            <a:rect l="l" t="t" r="r" b="b"/>
            <a:pathLst>
              <a:path w="31115">
                <a:moveTo>
                  <a:pt x="0" y="0"/>
                </a:moveTo>
                <a:lnTo>
                  <a:pt x="30807" y="0"/>
                </a:lnTo>
              </a:path>
            </a:pathLst>
          </a:custGeom>
          <a:ln w="22491">
            <a:solidFill>
              <a:srgbClr val="000000"/>
            </a:solidFill>
          </a:ln>
        </p:spPr>
        <p:txBody>
          <a:bodyPr wrap="square" lIns="0" tIns="0" rIns="0" bIns="0" rtlCol="0"/>
          <a:lstStyle/>
          <a:p>
            <a:endParaRPr/>
          </a:p>
        </p:txBody>
      </p:sp>
      <p:sp>
        <p:nvSpPr>
          <p:cNvPr id="334" name="object 334"/>
          <p:cNvSpPr/>
          <p:nvPr/>
        </p:nvSpPr>
        <p:spPr>
          <a:xfrm>
            <a:off x="1073999" y="5749918"/>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35" name="object 335"/>
          <p:cNvSpPr/>
          <p:nvPr/>
        </p:nvSpPr>
        <p:spPr>
          <a:xfrm>
            <a:off x="1135592" y="571712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36" name="object 336"/>
          <p:cNvSpPr/>
          <p:nvPr/>
        </p:nvSpPr>
        <p:spPr>
          <a:xfrm>
            <a:off x="1169914" y="569847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37" name="object 337"/>
          <p:cNvSpPr/>
          <p:nvPr/>
        </p:nvSpPr>
        <p:spPr>
          <a:xfrm>
            <a:off x="1191905" y="568626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38" name="object 338"/>
          <p:cNvSpPr/>
          <p:nvPr/>
        </p:nvSpPr>
        <p:spPr>
          <a:xfrm>
            <a:off x="1206857" y="567791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39" name="object 339"/>
          <p:cNvSpPr/>
          <p:nvPr/>
        </p:nvSpPr>
        <p:spPr>
          <a:xfrm>
            <a:off x="1217417" y="5672130"/>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40" name="object 340"/>
          <p:cNvSpPr/>
          <p:nvPr/>
        </p:nvSpPr>
        <p:spPr>
          <a:xfrm>
            <a:off x="1226209" y="566698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41" name="object 341"/>
          <p:cNvSpPr/>
          <p:nvPr/>
        </p:nvSpPr>
        <p:spPr>
          <a:xfrm>
            <a:off x="1233249" y="5663134"/>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42" name="object 342"/>
          <p:cNvSpPr/>
          <p:nvPr/>
        </p:nvSpPr>
        <p:spPr>
          <a:xfrm>
            <a:off x="1238520" y="5659905"/>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43" name="object 343"/>
          <p:cNvSpPr/>
          <p:nvPr/>
        </p:nvSpPr>
        <p:spPr>
          <a:xfrm>
            <a:off x="1242921" y="5657334"/>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44" name="object 344"/>
          <p:cNvSpPr/>
          <p:nvPr/>
        </p:nvSpPr>
        <p:spPr>
          <a:xfrm>
            <a:off x="1247338" y="565540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45" name="object 345"/>
          <p:cNvSpPr/>
          <p:nvPr/>
        </p:nvSpPr>
        <p:spPr>
          <a:xfrm>
            <a:off x="1249978" y="565347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46" name="object 346"/>
          <p:cNvSpPr/>
          <p:nvPr/>
        </p:nvSpPr>
        <p:spPr>
          <a:xfrm>
            <a:off x="1253498" y="565155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47" name="object 347"/>
          <p:cNvSpPr/>
          <p:nvPr/>
        </p:nvSpPr>
        <p:spPr>
          <a:xfrm>
            <a:off x="1256139" y="565026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48" name="object 348"/>
          <p:cNvSpPr/>
          <p:nvPr/>
        </p:nvSpPr>
        <p:spPr>
          <a:xfrm>
            <a:off x="1257899" y="564898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49" name="object 349"/>
          <p:cNvSpPr/>
          <p:nvPr/>
        </p:nvSpPr>
        <p:spPr>
          <a:xfrm>
            <a:off x="1259659" y="564769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50" name="object 350"/>
          <p:cNvSpPr/>
          <p:nvPr/>
        </p:nvSpPr>
        <p:spPr>
          <a:xfrm>
            <a:off x="1261419" y="564705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51" name="object 351"/>
          <p:cNvSpPr/>
          <p:nvPr/>
        </p:nvSpPr>
        <p:spPr>
          <a:xfrm>
            <a:off x="1263179" y="564576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52" name="object 352"/>
          <p:cNvSpPr/>
          <p:nvPr/>
        </p:nvSpPr>
        <p:spPr>
          <a:xfrm>
            <a:off x="1264930" y="564512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53" name="object 353"/>
          <p:cNvSpPr/>
          <p:nvPr/>
        </p:nvSpPr>
        <p:spPr>
          <a:xfrm>
            <a:off x="1265810" y="564448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54" name="object 354"/>
          <p:cNvSpPr/>
          <p:nvPr/>
        </p:nvSpPr>
        <p:spPr>
          <a:xfrm>
            <a:off x="1267570" y="564384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55" name="object 355"/>
          <p:cNvSpPr/>
          <p:nvPr/>
        </p:nvSpPr>
        <p:spPr>
          <a:xfrm>
            <a:off x="1268450" y="564319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56" name="object 356"/>
          <p:cNvSpPr/>
          <p:nvPr/>
        </p:nvSpPr>
        <p:spPr>
          <a:xfrm>
            <a:off x="1269330" y="564255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57" name="object 357"/>
          <p:cNvSpPr/>
          <p:nvPr/>
        </p:nvSpPr>
        <p:spPr>
          <a:xfrm>
            <a:off x="1270210" y="564191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58" name="object 358"/>
          <p:cNvSpPr/>
          <p:nvPr/>
        </p:nvSpPr>
        <p:spPr>
          <a:xfrm>
            <a:off x="1023856" y="577240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59" name="object 359"/>
          <p:cNvSpPr/>
          <p:nvPr/>
        </p:nvSpPr>
        <p:spPr>
          <a:xfrm>
            <a:off x="1203337" y="567919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60" name="object 360"/>
          <p:cNvSpPr/>
          <p:nvPr/>
        </p:nvSpPr>
        <p:spPr>
          <a:xfrm>
            <a:off x="1277250" y="564062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61" name="object 361"/>
          <p:cNvSpPr/>
          <p:nvPr/>
        </p:nvSpPr>
        <p:spPr>
          <a:xfrm>
            <a:off x="1316834" y="5619401"/>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62" name="object 362"/>
          <p:cNvSpPr/>
          <p:nvPr/>
        </p:nvSpPr>
        <p:spPr>
          <a:xfrm>
            <a:off x="1342363" y="560526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63" name="object 363"/>
          <p:cNvSpPr/>
          <p:nvPr/>
        </p:nvSpPr>
        <p:spPr>
          <a:xfrm>
            <a:off x="1360835" y="5595628"/>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64" name="object 364"/>
          <p:cNvSpPr/>
          <p:nvPr/>
        </p:nvSpPr>
        <p:spPr>
          <a:xfrm>
            <a:off x="1374027" y="5587917"/>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65" name="object 365"/>
          <p:cNvSpPr/>
          <p:nvPr/>
        </p:nvSpPr>
        <p:spPr>
          <a:xfrm>
            <a:off x="1383698" y="5582117"/>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66" name="object 366"/>
          <p:cNvSpPr/>
          <p:nvPr/>
        </p:nvSpPr>
        <p:spPr>
          <a:xfrm>
            <a:off x="1391619" y="557761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67" name="object 367"/>
          <p:cNvSpPr/>
          <p:nvPr/>
        </p:nvSpPr>
        <p:spPr>
          <a:xfrm>
            <a:off x="1398676" y="557440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68" name="object 368"/>
          <p:cNvSpPr/>
          <p:nvPr/>
        </p:nvSpPr>
        <p:spPr>
          <a:xfrm>
            <a:off x="1403957" y="557119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69" name="object 369"/>
          <p:cNvSpPr/>
          <p:nvPr/>
        </p:nvSpPr>
        <p:spPr>
          <a:xfrm>
            <a:off x="1408348" y="556862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70" name="object 370"/>
          <p:cNvSpPr/>
          <p:nvPr/>
        </p:nvSpPr>
        <p:spPr>
          <a:xfrm>
            <a:off x="1412748" y="556605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71" name="object 371"/>
          <p:cNvSpPr/>
          <p:nvPr/>
        </p:nvSpPr>
        <p:spPr>
          <a:xfrm>
            <a:off x="1415388" y="556412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72" name="object 372"/>
          <p:cNvSpPr/>
          <p:nvPr/>
        </p:nvSpPr>
        <p:spPr>
          <a:xfrm>
            <a:off x="1418908" y="5562836"/>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73" name="object 373"/>
          <p:cNvSpPr/>
          <p:nvPr/>
        </p:nvSpPr>
        <p:spPr>
          <a:xfrm>
            <a:off x="1421548" y="5560908"/>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74" name="object 374"/>
          <p:cNvSpPr/>
          <p:nvPr/>
        </p:nvSpPr>
        <p:spPr>
          <a:xfrm>
            <a:off x="1424188" y="555962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75" name="object 375"/>
          <p:cNvSpPr/>
          <p:nvPr/>
        </p:nvSpPr>
        <p:spPr>
          <a:xfrm>
            <a:off x="1425940" y="555833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76" name="object 376"/>
          <p:cNvSpPr/>
          <p:nvPr/>
        </p:nvSpPr>
        <p:spPr>
          <a:xfrm>
            <a:off x="1427700" y="5557695"/>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77" name="object 377"/>
          <p:cNvSpPr/>
          <p:nvPr/>
        </p:nvSpPr>
        <p:spPr>
          <a:xfrm>
            <a:off x="1429460" y="555641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78" name="object 378"/>
          <p:cNvSpPr/>
          <p:nvPr/>
        </p:nvSpPr>
        <p:spPr>
          <a:xfrm>
            <a:off x="1431220" y="555576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79" name="object 379"/>
          <p:cNvSpPr/>
          <p:nvPr/>
        </p:nvSpPr>
        <p:spPr>
          <a:xfrm>
            <a:off x="1432980" y="555512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80" name="object 380"/>
          <p:cNvSpPr/>
          <p:nvPr/>
        </p:nvSpPr>
        <p:spPr>
          <a:xfrm>
            <a:off x="1433860" y="5553839"/>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81" name="object 381"/>
          <p:cNvSpPr/>
          <p:nvPr/>
        </p:nvSpPr>
        <p:spPr>
          <a:xfrm>
            <a:off x="1434740" y="555319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82" name="object 382"/>
          <p:cNvSpPr/>
          <p:nvPr/>
        </p:nvSpPr>
        <p:spPr>
          <a:xfrm>
            <a:off x="1436500" y="555255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83" name="object 383"/>
          <p:cNvSpPr/>
          <p:nvPr/>
        </p:nvSpPr>
        <p:spPr>
          <a:xfrm>
            <a:off x="1123272" y="571584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84" name="object 384"/>
          <p:cNvSpPr/>
          <p:nvPr/>
        </p:nvSpPr>
        <p:spPr>
          <a:xfrm>
            <a:off x="1331803" y="560912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85" name="object 385"/>
          <p:cNvSpPr/>
          <p:nvPr/>
        </p:nvSpPr>
        <p:spPr>
          <a:xfrm>
            <a:off x="1416268" y="556476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86" name="object 386"/>
          <p:cNvSpPr/>
          <p:nvPr/>
        </p:nvSpPr>
        <p:spPr>
          <a:xfrm>
            <a:off x="1463763" y="5540328"/>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87" name="object 387"/>
          <p:cNvSpPr/>
          <p:nvPr/>
        </p:nvSpPr>
        <p:spPr>
          <a:xfrm>
            <a:off x="1492813" y="552426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88" name="object 388"/>
          <p:cNvSpPr/>
          <p:nvPr/>
        </p:nvSpPr>
        <p:spPr>
          <a:xfrm>
            <a:off x="1513925" y="551269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389" name="object 389"/>
          <p:cNvSpPr/>
          <p:nvPr/>
        </p:nvSpPr>
        <p:spPr>
          <a:xfrm>
            <a:off x="1528876" y="5504330"/>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90" name="object 390"/>
          <p:cNvSpPr/>
          <p:nvPr/>
        </p:nvSpPr>
        <p:spPr>
          <a:xfrm>
            <a:off x="1541197" y="5497903"/>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391" name="object 391"/>
          <p:cNvSpPr/>
          <p:nvPr/>
        </p:nvSpPr>
        <p:spPr>
          <a:xfrm>
            <a:off x="1550015" y="549276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92" name="object 392"/>
          <p:cNvSpPr/>
          <p:nvPr/>
        </p:nvSpPr>
        <p:spPr>
          <a:xfrm>
            <a:off x="1557926" y="548826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393" name="object 393"/>
          <p:cNvSpPr/>
          <p:nvPr/>
        </p:nvSpPr>
        <p:spPr>
          <a:xfrm>
            <a:off x="1564086" y="5485048"/>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94" name="object 394"/>
          <p:cNvSpPr/>
          <p:nvPr/>
        </p:nvSpPr>
        <p:spPr>
          <a:xfrm>
            <a:off x="1569358" y="5481835"/>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95" name="object 395"/>
          <p:cNvSpPr/>
          <p:nvPr/>
        </p:nvSpPr>
        <p:spPr>
          <a:xfrm>
            <a:off x="1573758" y="5479265"/>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96" name="object 396"/>
          <p:cNvSpPr/>
          <p:nvPr/>
        </p:nvSpPr>
        <p:spPr>
          <a:xfrm>
            <a:off x="1578158" y="547733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97" name="object 397"/>
          <p:cNvSpPr/>
          <p:nvPr/>
        </p:nvSpPr>
        <p:spPr>
          <a:xfrm>
            <a:off x="1581678" y="5475409"/>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98" name="object 398"/>
          <p:cNvSpPr/>
          <p:nvPr/>
        </p:nvSpPr>
        <p:spPr>
          <a:xfrm>
            <a:off x="1584318" y="5473481"/>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399" name="object 399"/>
          <p:cNvSpPr/>
          <p:nvPr/>
        </p:nvSpPr>
        <p:spPr>
          <a:xfrm>
            <a:off x="1586949" y="547219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400" name="object 400"/>
          <p:cNvSpPr/>
          <p:nvPr/>
        </p:nvSpPr>
        <p:spPr>
          <a:xfrm>
            <a:off x="1589589" y="547025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01" name="object 401"/>
          <p:cNvSpPr/>
          <p:nvPr/>
        </p:nvSpPr>
        <p:spPr>
          <a:xfrm>
            <a:off x="1592229" y="546960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02" name="object 402"/>
          <p:cNvSpPr/>
          <p:nvPr/>
        </p:nvSpPr>
        <p:spPr>
          <a:xfrm>
            <a:off x="1593990" y="5468324"/>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03" name="object 403"/>
          <p:cNvSpPr/>
          <p:nvPr/>
        </p:nvSpPr>
        <p:spPr>
          <a:xfrm>
            <a:off x="1595750" y="546703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04" name="object 404"/>
          <p:cNvSpPr/>
          <p:nvPr/>
        </p:nvSpPr>
        <p:spPr>
          <a:xfrm>
            <a:off x="1597510" y="546639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05" name="object 405"/>
          <p:cNvSpPr/>
          <p:nvPr/>
        </p:nvSpPr>
        <p:spPr>
          <a:xfrm>
            <a:off x="1599270" y="546511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06" name="object 406"/>
          <p:cNvSpPr/>
          <p:nvPr/>
        </p:nvSpPr>
        <p:spPr>
          <a:xfrm>
            <a:off x="1600150" y="546446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07" name="object 407"/>
          <p:cNvSpPr/>
          <p:nvPr/>
        </p:nvSpPr>
        <p:spPr>
          <a:xfrm>
            <a:off x="1601910" y="546382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08" name="object 408"/>
          <p:cNvSpPr/>
          <p:nvPr/>
        </p:nvSpPr>
        <p:spPr>
          <a:xfrm>
            <a:off x="1220049" y="565926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09" name="object 409"/>
          <p:cNvSpPr/>
          <p:nvPr/>
        </p:nvSpPr>
        <p:spPr>
          <a:xfrm>
            <a:off x="1458492" y="5539686"/>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10" name="object 410"/>
          <p:cNvSpPr/>
          <p:nvPr/>
        </p:nvSpPr>
        <p:spPr>
          <a:xfrm>
            <a:off x="1555286" y="548955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11" name="object 411"/>
          <p:cNvSpPr/>
          <p:nvPr/>
        </p:nvSpPr>
        <p:spPr>
          <a:xfrm>
            <a:off x="1608941" y="546125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12" name="object 412"/>
          <p:cNvSpPr/>
          <p:nvPr/>
        </p:nvSpPr>
        <p:spPr>
          <a:xfrm>
            <a:off x="1643271" y="544326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13" name="object 413"/>
          <p:cNvSpPr/>
          <p:nvPr/>
        </p:nvSpPr>
        <p:spPr>
          <a:xfrm>
            <a:off x="1667014" y="543039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14" name="object 414"/>
          <p:cNvSpPr/>
          <p:nvPr/>
        </p:nvSpPr>
        <p:spPr>
          <a:xfrm>
            <a:off x="1684606" y="542075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15" name="object 415"/>
          <p:cNvSpPr/>
          <p:nvPr/>
        </p:nvSpPr>
        <p:spPr>
          <a:xfrm>
            <a:off x="1697824" y="541369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16" name="object 416"/>
          <p:cNvSpPr/>
          <p:nvPr/>
        </p:nvSpPr>
        <p:spPr>
          <a:xfrm>
            <a:off x="1708384" y="540790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17" name="object 417"/>
          <p:cNvSpPr/>
          <p:nvPr/>
        </p:nvSpPr>
        <p:spPr>
          <a:xfrm>
            <a:off x="1717175" y="540276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18" name="object 418"/>
          <p:cNvSpPr/>
          <p:nvPr/>
        </p:nvSpPr>
        <p:spPr>
          <a:xfrm>
            <a:off x="1724216" y="539890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19" name="object 419"/>
          <p:cNvSpPr/>
          <p:nvPr/>
        </p:nvSpPr>
        <p:spPr>
          <a:xfrm>
            <a:off x="1730367" y="539569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20" name="object 420"/>
          <p:cNvSpPr/>
          <p:nvPr/>
        </p:nvSpPr>
        <p:spPr>
          <a:xfrm>
            <a:off x="1735647" y="539246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21" name="object 421"/>
          <p:cNvSpPr/>
          <p:nvPr/>
        </p:nvSpPr>
        <p:spPr>
          <a:xfrm>
            <a:off x="1740048" y="538989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22" name="object 422"/>
          <p:cNvSpPr/>
          <p:nvPr/>
        </p:nvSpPr>
        <p:spPr>
          <a:xfrm>
            <a:off x="1744448" y="538796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23" name="object 423"/>
          <p:cNvSpPr/>
          <p:nvPr/>
        </p:nvSpPr>
        <p:spPr>
          <a:xfrm>
            <a:off x="1747959" y="538603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24" name="object 424"/>
          <p:cNvSpPr/>
          <p:nvPr/>
        </p:nvSpPr>
        <p:spPr>
          <a:xfrm>
            <a:off x="1750599" y="538411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25" name="object 425"/>
          <p:cNvSpPr/>
          <p:nvPr/>
        </p:nvSpPr>
        <p:spPr>
          <a:xfrm>
            <a:off x="1753239" y="538282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26" name="object 426"/>
          <p:cNvSpPr/>
          <p:nvPr/>
        </p:nvSpPr>
        <p:spPr>
          <a:xfrm>
            <a:off x="1755879" y="538089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27" name="object 427"/>
          <p:cNvSpPr/>
          <p:nvPr/>
        </p:nvSpPr>
        <p:spPr>
          <a:xfrm>
            <a:off x="1758519" y="538025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28" name="object 428"/>
          <p:cNvSpPr/>
          <p:nvPr/>
        </p:nvSpPr>
        <p:spPr>
          <a:xfrm>
            <a:off x="1760279" y="537897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29" name="object 429"/>
          <p:cNvSpPr/>
          <p:nvPr/>
        </p:nvSpPr>
        <p:spPr>
          <a:xfrm>
            <a:off x="1762039" y="537768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30" name="object 430"/>
          <p:cNvSpPr/>
          <p:nvPr/>
        </p:nvSpPr>
        <p:spPr>
          <a:xfrm>
            <a:off x="1763799" y="537704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31" name="object 431"/>
          <p:cNvSpPr/>
          <p:nvPr/>
        </p:nvSpPr>
        <p:spPr>
          <a:xfrm>
            <a:off x="1765577" y="537575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32" name="object 432"/>
          <p:cNvSpPr/>
          <p:nvPr/>
        </p:nvSpPr>
        <p:spPr>
          <a:xfrm>
            <a:off x="1767337" y="537511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33" name="object 433"/>
          <p:cNvSpPr/>
          <p:nvPr/>
        </p:nvSpPr>
        <p:spPr>
          <a:xfrm>
            <a:off x="1315954" y="560397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34" name="object 434"/>
          <p:cNvSpPr/>
          <p:nvPr/>
        </p:nvSpPr>
        <p:spPr>
          <a:xfrm>
            <a:off x="1583438" y="547025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35" name="object 435"/>
          <p:cNvSpPr/>
          <p:nvPr/>
        </p:nvSpPr>
        <p:spPr>
          <a:xfrm>
            <a:off x="1693424" y="541433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36" name="object 436"/>
          <p:cNvSpPr/>
          <p:nvPr/>
        </p:nvSpPr>
        <p:spPr>
          <a:xfrm>
            <a:off x="1754119" y="538282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37" name="object 437"/>
          <p:cNvSpPr/>
          <p:nvPr/>
        </p:nvSpPr>
        <p:spPr>
          <a:xfrm>
            <a:off x="1791960" y="536290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38" name="object 438"/>
          <p:cNvSpPr/>
          <p:nvPr/>
        </p:nvSpPr>
        <p:spPr>
          <a:xfrm>
            <a:off x="1819232" y="534875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39" name="object 439"/>
          <p:cNvSpPr/>
          <p:nvPr/>
        </p:nvSpPr>
        <p:spPr>
          <a:xfrm>
            <a:off x="1838584" y="533783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40" name="object 440"/>
          <p:cNvSpPr/>
          <p:nvPr/>
        </p:nvSpPr>
        <p:spPr>
          <a:xfrm>
            <a:off x="1853562" y="5329473"/>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41" name="object 441"/>
          <p:cNvSpPr/>
          <p:nvPr/>
        </p:nvSpPr>
        <p:spPr>
          <a:xfrm>
            <a:off x="1865874" y="532304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42" name="object 442"/>
          <p:cNvSpPr/>
          <p:nvPr/>
        </p:nvSpPr>
        <p:spPr>
          <a:xfrm>
            <a:off x="1875545" y="531789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43" name="object 443"/>
          <p:cNvSpPr/>
          <p:nvPr/>
        </p:nvSpPr>
        <p:spPr>
          <a:xfrm>
            <a:off x="1884345" y="531339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44" name="object 444"/>
          <p:cNvSpPr/>
          <p:nvPr/>
        </p:nvSpPr>
        <p:spPr>
          <a:xfrm>
            <a:off x="1890497" y="530953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45" name="object 445"/>
          <p:cNvSpPr/>
          <p:nvPr/>
        </p:nvSpPr>
        <p:spPr>
          <a:xfrm>
            <a:off x="1896657" y="530632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46" name="object 446"/>
          <p:cNvSpPr/>
          <p:nvPr/>
        </p:nvSpPr>
        <p:spPr>
          <a:xfrm>
            <a:off x="1901937" y="530311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47" name="object 447"/>
          <p:cNvSpPr/>
          <p:nvPr/>
        </p:nvSpPr>
        <p:spPr>
          <a:xfrm>
            <a:off x="1906337" y="530054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48" name="object 448"/>
          <p:cNvSpPr/>
          <p:nvPr/>
        </p:nvSpPr>
        <p:spPr>
          <a:xfrm>
            <a:off x="1910729" y="529861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49" name="object 449"/>
          <p:cNvSpPr/>
          <p:nvPr/>
        </p:nvSpPr>
        <p:spPr>
          <a:xfrm>
            <a:off x="1914275" y="529668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50" name="object 450"/>
          <p:cNvSpPr/>
          <p:nvPr/>
        </p:nvSpPr>
        <p:spPr>
          <a:xfrm>
            <a:off x="1916906" y="5294760"/>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51" name="object 451"/>
          <p:cNvSpPr/>
          <p:nvPr/>
        </p:nvSpPr>
        <p:spPr>
          <a:xfrm>
            <a:off x="1919546" y="529347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52" name="object 452"/>
          <p:cNvSpPr/>
          <p:nvPr/>
        </p:nvSpPr>
        <p:spPr>
          <a:xfrm>
            <a:off x="1922187" y="529154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53" name="object 453"/>
          <p:cNvSpPr/>
          <p:nvPr/>
        </p:nvSpPr>
        <p:spPr>
          <a:xfrm>
            <a:off x="1924827" y="529026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54" name="object 454"/>
          <p:cNvSpPr/>
          <p:nvPr/>
        </p:nvSpPr>
        <p:spPr>
          <a:xfrm>
            <a:off x="1926587" y="528961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55" name="object 455"/>
          <p:cNvSpPr/>
          <p:nvPr/>
        </p:nvSpPr>
        <p:spPr>
          <a:xfrm>
            <a:off x="1929227" y="528833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56" name="object 456"/>
          <p:cNvSpPr/>
          <p:nvPr/>
        </p:nvSpPr>
        <p:spPr>
          <a:xfrm>
            <a:off x="1930987" y="528704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57" name="object 457"/>
          <p:cNvSpPr/>
          <p:nvPr/>
        </p:nvSpPr>
        <p:spPr>
          <a:xfrm>
            <a:off x="1932747" y="528640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58" name="object 458"/>
          <p:cNvSpPr/>
          <p:nvPr/>
        </p:nvSpPr>
        <p:spPr>
          <a:xfrm>
            <a:off x="1408348" y="5548698"/>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59" name="object 459"/>
          <p:cNvSpPr/>
          <p:nvPr/>
        </p:nvSpPr>
        <p:spPr>
          <a:xfrm>
            <a:off x="1707504" y="5400835"/>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60" name="object 460"/>
          <p:cNvSpPr/>
          <p:nvPr/>
        </p:nvSpPr>
        <p:spPr>
          <a:xfrm>
            <a:off x="1830664" y="533975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61" name="object 461"/>
          <p:cNvSpPr/>
          <p:nvPr/>
        </p:nvSpPr>
        <p:spPr>
          <a:xfrm>
            <a:off x="1897537" y="530503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62" name="object 462"/>
          <p:cNvSpPr/>
          <p:nvPr/>
        </p:nvSpPr>
        <p:spPr>
          <a:xfrm>
            <a:off x="1940658" y="5282550"/>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63" name="object 463"/>
          <p:cNvSpPr/>
          <p:nvPr/>
        </p:nvSpPr>
        <p:spPr>
          <a:xfrm>
            <a:off x="1970562" y="526711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64" name="object 464"/>
          <p:cNvSpPr/>
          <p:nvPr/>
        </p:nvSpPr>
        <p:spPr>
          <a:xfrm>
            <a:off x="1992580" y="525489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65" name="object 465"/>
          <p:cNvSpPr/>
          <p:nvPr/>
        </p:nvSpPr>
        <p:spPr>
          <a:xfrm>
            <a:off x="2010172" y="524590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66" name="object 466"/>
          <p:cNvSpPr/>
          <p:nvPr/>
        </p:nvSpPr>
        <p:spPr>
          <a:xfrm>
            <a:off x="2023363" y="523881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67" name="object 467"/>
          <p:cNvSpPr/>
          <p:nvPr/>
        </p:nvSpPr>
        <p:spPr>
          <a:xfrm>
            <a:off x="2033915" y="523239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68" name="object 468"/>
          <p:cNvSpPr/>
          <p:nvPr/>
        </p:nvSpPr>
        <p:spPr>
          <a:xfrm>
            <a:off x="2043595" y="522789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69" name="object 469"/>
          <p:cNvSpPr/>
          <p:nvPr/>
        </p:nvSpPr>
        <p:spPr>
          <a:xfrm>
            <a:off x="2051506" y="522339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70" name="object 470"/>
          <p:cNvSpPr/>
          <p:nvPr/>
        </p:nvSpPr>
        <p:spPr>
          <a:xfrm>
            <a:off x="2057667" y="5219543"/>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471" name="object 471"/>
          <p:cNvSpPr/>
          <p:nvPr/>
        </p:nvSpPr>
        <p:spPr>
          <a:xfrm>
            <a:off x="2063844" y="5216330"/>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72" name="object 472"/>
          <p:cNvSpPr/>
          <p:nvPr/>
        </p:nvSpPr>
        <p:spPr>
          <a:xfrm>
            <a:off x="2068245" y="521375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73" name="object 473"/>
          <p:cNvSpPr/>
          <p:nvPr/>
        </p:nvSpPr>
        <p:spPr>
          <a:xfrm>
            <a:off x="2072645" y="521118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74" name="object 474"/>
          <p:cNvSpPr/>
          <p:nvPr/>
        </p:nvSpPr>
        <p:spPr>
          <a:xfrm>
            <a:off x="2077045" y="520926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75" name="object 475"/>
          <p:cNvSpPr/>
          <p:nvPr/>
        </p:nvSpPr>
        <p:spPr>
          <a:xfrm>
            <a:off x="2080556" y="5207333"/>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76" name="object 476"/>
          <p:cNvSpPr/>
          <p:nvPr/>
        </p:nvSpPr>
        <p:spPr>
          <a:xfrm>
            <a:off x="2083196" y="5205405"/>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77" name="object 477"/>
          <p:cNvSpPr/>
          <p:nvPr/>
        </p:nvSpPr>
        <p:spPr>
          <a:xfrm>
            <a:off x="2086716" y="520410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78" name="object 478"/>
          <p:cNvSpPr/>
          <p:nvPr/>
        </p:nvSpPr>
        <p:spPr>
          <a:xfrm>
            <a:off x="2089356" y="520217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79" name="object 479"/>
          <p:cNvSpPr/>
          <p:nvPr/>
        </p:nvSpPr>
        <p:spPr>
          <a:xfrm>
            <a:off x="2091116" y="520089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80" name="object 480"/>
          <p:cNvSpPr/>
          <p:nvPr/>
        </p:nvSpPr>
        <p:spPr>
          <a:xfrm>
            <a:off x="2093757" y="519960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81" name="object 481"/>
          <p:cNvSpPr/>
          <p:nvPr/>
        </p:nvSpPr>
        <p:spPr>
          <a:xfrm>
            <a:off x="2095508" y="519896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82" name="object 482"/>
          <p:cNvSpPr/>
          <p:nvPr/>
        </p:nvSpPr>
        <p:spPr>
          <a:xfrm>
            <a:off x="2097268" y="519767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83" name="object 483"/>
          <p:cNvSpPr/>
          <p:nvPr/>
        </p:nvSpPr>
        <p:spPr>
          <a:xfrm>
            <a:off x="1499853" y="549404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84" name="object 484"/>
          <p:cNvSpPr/>
          <p:nvPr/>
        </p:nvSpPr>
        <p:spPr>
          <a:xfrm>
            <a:off x="1829784" y="5332686"/>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485" name="object 485"/>
          <p:cNvSpPr/>
          <p:nvPr/>
        </p:nvSpPr>
        <p:spPr>
          <a:xfrm>
            <a:off x="1966170" y="526518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86" name="object 486"/>
          <p:cNvSpPr/>
          <p:nvPr/>
        </p:nvSpPr>
        <p:spPr>
          <a:xfrm>
            <a:off x="2040955" y="522725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87" name="object 487"/>
          <p:cNvSpPr/>
          <p:nvPr/>
        </p:nvSpPr>
        <p:spPr>
          <a:xfrm>
            <a:off x="2088476" y="520281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88" name="object 488"/>
          <p:cNvSpPr/>
          <p:nvPr/>
        </p:nvSpPr>
        <p:spPr>
          <a:xfrm>
            <a:off x="2121900" y="518546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89" name="object 489"/>
          <p:cNvSpPr/>
          <p:nvPr/>
        </p:nvSpPr>
        <p:spPr>
          <a:xfrm>
            <a:off x="2146549" y="5172613"/>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90" name="object 490"/>
          <p:cNvSpPr/>
          <p:nvPr/>
        </p:nvSpPr>
        <p:spPr>
          <a:xfrm>
            <a:off x="2165021" y="516231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91" name="object 491"/>
          <p:cNvSpPr/>
          <p:nvPr/>
        </p:nvSpPr>
        <p:spPr>
          <a:xfrm>
            <a:off x="2179973" y="515460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92" name="object 492"/>
          <p:cNvSpPr/>
          <p:nvPr/>
        </p:nvSpPr>
        <p:spPr>
          <a:xfrm>
            <a:off x="2192293" y="514753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493" name="object 493"/>
          <p:cNvSpPr/>
          <p:nvPr/>
        </p:nvSpPr>
        <p:spPr>
          <a:xfrm>
            <a:off x="2202845" y="5142398"/>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494" name="object 494"/>
          <p:cNvSpPr/>
          <p:nvPr/>
        </p:nvSpPr>
        <p:spPr>
          <a:xfrm>
            <a:off x="2210765" y="513789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495" name="object 495"/>
          <p:cNvSpPr/>
          <p:nvPr/>
        </p:nvSpPr>
        <p:spPr>
          <a:xfrm>
            <a:off x="2218703" y="513340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96" name="object 496"/>
          <p:cNvSpPr/>
          <p:nvPr/>
        </p:nvSpPr>
        <p:spPr>
          <a:xfrm>
            <a:off x="2224854" y="513018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497" name="object 497"/>
          <p:cNvSpPr/>
          <p:nvPr/>
        </p:nvSpPr>
        <p:spPr>
          <a:xfrm>
            <a:off x="2230134" y="512695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98" name="object 498"/>
          <p:cNvSpPr/>
          <p:nvPr/>
        </p:nvSpPr>
        <p:spPr>
          <a:xfrm>
            <a:off x="2235414" y="512438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499" name="object 499"/>
          <p:cNvSpPr/>
          <p:nvPr/>
        </p:nvSpPr>
        <p:spPr>
          <a:xfrm>
            <a:off x="2239806" y="512181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00" name="object 500"/>
          <p:cNvSpPr/>
          <p:nvPr/>
        </p:nvSpPr>
        <p:spPr>
          <a:xfrm>
            <a:off x="2243326" y="511989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01" name="object 501"/>
          <p:cNvSpPr/>
          <p:nvPr/>
        </p:nvSpPr>
        <p:spPr>
          <a:xfrm>
            <a:off x="2246846" y="511796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02" name="object 502"/>
          <p:cNvSpPr/>
          <p:nvPr/>
        </p:nvSpPr>
        <p:spPr>
          <a:xfrm>
            <a:off x="2250366" y="511603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03" name="object 503"/>
          <p:cNvSpPr/>
          <p:nvPr/>
        </p:nvSpPr>
        <p:spPr>
          <a:xfrm>
            <a:off x="2253006" y="511410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04" name="object 504"/>
          <p:cNvSpPr/>
          <p:nvPr/>
        </p:nvSpPr>
        <p:spPr>
          <a:xfrm>
            <a:off x="2255646" y="511282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05" name="object 505"/>
          <p:cNvSpPr/>
          <p:nvPr/>
        </p:nvSpPr>
        <p:spPr>
          <a:xfrm>
            <a:off x="2258278" y="511153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06" name="object 506"/>
          <p:cNvSpPr/>
          <p:nvPr/>
        </p:nvSpPr>
        <p:spPr>
          <a:xfrm>
            <a:off x="2260918" y="511025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07" name="object 507"/>
          <p:cNvSpPr/>
          <p:nvPr/>
        </p:nvSpPr>
        <p:spPr>
          <a:xfrm>
            <a:off x="2262678" y="510896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08" name="object 508"/>
          <p:cNvSpPr/>
          <p:nvPr/>
        </p:nvSpPr>
        <p:spPr>
          <a:xfrm>
            <a:off x="1588709" y="5440053"/>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09" name="object 509"/>
          <p:cNvSpPr/>
          <p:nvPr/>
        </p:nvSpPr>
        <p:spPr>
          <a:xfrm>
            <a:off x="1951219" y="526518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10" name="object 510"/>
          <p:cNvSpPr/>
          <p:nvPr/>
        </p:nvSpPr>
        <p:spPr>
          <a:xfrm>
            <a:off x="2100788" y="519189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11" name="object 511"/>
          <p:cNvSpPr/>
          <p:nvPr/>
        </p:nvSpPr>
        <p:spPr>
          <a:xfrm>
            <a:off x="2183493" y="515010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12" name="object 512"/>
          <p:cNvSpPr/>
          <p:nvPr/>
        </p:nvSpPr>
        <p:spPr>
          <a:xfrm>
            <a:off x="2236294" y="512374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13" name="object 513"/>
          <p:cNvSpPr/>
          <p:nvPr/>
        </p:nvSpPr>
        <p:spPr>
          <a:xfrm>
            <a:off x="2272358" y="5104465"/>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14" name="object 514"/>
          <p:cNvSpPr/>
          <p:nvPr/>
        </p:nvSpPr>
        <p:spPr>
          <a:xfrm>
            <a:off x="2299648" y="509032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515" name="object 515"/>
          <p:cNvSpPr/>
          <p:nvPr/>
        </p:nvSpPr>
        <p:spPr>
          <a:xfrm>
            <a:off x="2320750" y="507938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16" name="object 516"/>
          <p:cNvSpPr/>
          <p:nvPr/>
        </p:nvSpPr>
        <p:spPr>
          <a:xfrm>
            <a:off x="2336591" y="507039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17" name="object 517"/>
          <p:cNvSpPr/>
          <p:nvPr/>
        </p:nvSpPr>
        <p:spPr>
          <a:xfrm>
            <a:off x="2350663" y="5063325"/>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18" name="object 518"/>
          <p:cNvSpPr/>
          <p:nvPr/>
        </p:nvSpPr>
        <p:spPr>
          <a:xfrm>
            <a:off x="2361241" y="505754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519" name="object 519"/>
          <p:cNvSpPr/>
          <p:nvPr/>
        </p:nvSpPr>
        <p:spPr>
          <a:xfrm>
            <a:off x="2370912" y="505240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520" name="object 520"/>
          <p:cNvSpPr/>
          <p:nvPr/>
        </p:nvSpPr>
        <p:spPr>
          <a:xfrm>
            <a:off x="2378832" y="504788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21" name="object 521"/>
          <p:cNvSpPr/>
          <p:nvPr/>
        </p:nvSpPr>
        <p:spPr>
          <a:xfrm>
            <a:off x="2385864" y="504403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22" name="object 522"/>
          <p:cNvSpPr/>
          <p:nvPr/>
        </p:nvSpPr>
        <p:spPr>
          <a:xfrm>
            <a:off x="2392024" y="504081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23" name="object 523"/>
          <p:cNvSpPr/>
          <p:nvPr/>
        </p:nvSpPr>
        <p:spPr>
          <a:xfrm>
            <a:off x="2397304" y="503760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24" name="object 524"/>
          <p:cNvSpPr/>
          <p:nvPr/>
        </p:nvSpPr>
        <p:spPr>
          <a:xfrm>
            <a:off x="2402575" y="503503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25" name="object 525"/>
          <p:cNvSpPr/>
          <p:nvPr/>
        </p:nvSpPr>
        <p:spPr>
          <a:xfrm>
            <a:off x="2406095" y="503246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26" name="object 526"/>
          <p:cNvSpPr/>
          <p:nvPr/>
        </p:nvSpPr>
        <p:spPr>
          <a:xfrm>
            <a:off x="2410496" y="503053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27" name="object 527"/>
          <p:cNvSpPr/>
          <p:nvPr/>
        </p:nvSpPr>
        <p:spPr>
          <a:xfrm>
            <a:off x="2414016" y="5028605"/>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28" name="object 528"/>
          <p:cNvSpPr/>
          <p:nvPr/>
        </p:nvSpPr>
        <p:spPr>
          <a:xfrm>
            <a:off x="2417527" y="5026677"/>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29" name="object 529"/>
          <p:cNvSpPr/>
          <p:nvPr/>
        </p:nvSpPr>
        <p:spPr>
          <a:xfrm>
            <a:off x="2420167" y="502474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30" name="object 530"/>
          <p:cNvSpPr/>
          <p:nvPr/>
        </p:nvSpPr>
        <p:spPr>
          <a:xfrm>
            <a:off x="2422807" y="5023464"/>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31" name="object 531"/>
          <p:cNvSpPr/>
          <p:nvPr/>
        </p:nvSpPr>
        <p:spPr>
          <a:xfrm>
            <a:off x="2425447" y="502217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32" name="object 532"/>
          <p:cNvSpPr/>
          <p:nvPr/>
        </p:nvSpPr>
        <p:spPr>
          <a:xfrm>
            <a:off x="2427207" y="5020894"/>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33" name="object 533"/>
          <p:cNvSpPr/>
          <p:nvPr/>
        </p:nvSpPr>
        <p:spPr>
          <a:xfrm>
            <a:off x="836436" y="5887170"/>
            <a:ext cx="31115" cy="0"/>
          </a:xfrm>
          <a:custGeom>
            <a:avLst/>
            <a:gdLst/>
            <a:ahLst/>
            <a:cxnLst/>
            <a:rect l="l" t="t" r="r" b="b"/>
            <a:pathLst>
              <a:path w="31115">
                <a:moveTo>
                  <a:pt x="0" y="0"/>
                </a:moveTo>
                <a:lnTo>
                  <a:pt x="30785" y="0"/>
                </a:lnTo>
              </a:path>
            </a:pathLst>
          </a:custGeom>
          <a:ln w="22507">
            <a:solidFill>
              <a:srgbClr val="000000"/>
            </a:solidFill>
          </a:ln>
        </p:spPr>
        <p:txBody>
          <a:bodyPr wrap="square" lIns="0" tIns="0" rIns="0" bIns="0" rtlCol="0"/>
          <a:lstStyle/>
          <a:p>
            <a:endParaRPr/>
          </a:p>
        </p:txBody>
      </p:sp>
      <p:sp>
        <p:nvSpPr>
          <p:cNvPr id="534" name="object 534"/>
          <p:cNvSpPr/>
          <p:nvPr/>
        </p:nvSpPr>
        <p:spPr>
          <a:xfrm>
            <a:off x="954351" y="581419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35" name="object 535"/>
          <p:cNvSpPr/>
          <p:nvPr/>
        </p:nvSpPr>
        <p:spPr>
          <a:xfrm>
            <a:off x="1001846" y="5788487"/>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36" name="object 536"/>
          <p:cNvSpPr/>
          <p:nvPr/>
        </p:nvSpPr>
        <p:spPr>
          <a:xfrm>
            <a:off x="1028256" y="577433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37" name="object 537"/>
          <p:cNvSpPr/>
          <p:nvPr/>
        </p:nvSpPr>
        <p:spPr>
          <a:xfrm>
            <a:off x="1044967" y="576469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38" name="object 538"/>
          <p:cNvSpPr/>
          <p:nvPr/>
        </p:nvSpPr>
        <p:spPr>
          <a:xfrm>
            <a:off x="1056408" y="575826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39" name="object 539"/>
          <p:cNvSpPr/>
          <p:nvPr/>
        </p:nvSpPr>
        <p:spPr>
          <a:xfrm>
            <a:off x="1065199" y="5753773"/>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40" name="object 540"/>
          <p:cNvSpPr/>
          <p:nvPr/>
        </p:nvSpPr>
        <p:spPr>
          <a:xfrm>
            <a:off x="1072239" y="5749918"/>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41" name="object 541"/>
          <p:cNvSpPr/>
          <p:nvPr/>
        </p:nvSpPr>
        <p:spPr>
          <a:xfrm>
            <a:off x="1076631" y="5746705"/>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42" name="object 542"/>
          <p:cNvSpPr/>
          <p:nvPr/>
        </p:nvSpPr>
        <p:spPr>
          <a:xfrm>
            <a:off x="1081031" y="5744777"/>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43" name="object 543"/>
          <p:cNvSpPr/>
          <p:nvPr/>
        </p:nvSpPr>
        <p:spPr>
          <a:xfrm>
            <a:off x="1084551" y="574220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44" name="object 544"/>
          <p:cNvSpPr/>
          <p:nvPr/>
        </p:nvSpPr>
        <p:spPr>
          <a:xfrm>
            <a:off x="1088071" y="5740921"/>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45" name="object 545"/>
          <p:cNvSpPr/>
          <p:nvPr/>
        </p:nvSpPr>
        <p:spPr>
          <a:xfrm>
            <a:off x="1090711" y="5738993"/>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46" name="object 546"/>
          <p:cNvSpPr/>
          <p:nvPr/>
        </p:nvSpPr>
        <p:spPr>
          <a:xfrm>
            <a:off x="1092471" y="573769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47" name="object 547"/>
          <p:cNvSpPr/>
          <p:nvPr/>
        </p:nvSpPr>
        <p:spPr>
          <a:xfrm>
            <a:off x="1094231" y="573704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48" name="object 548"/>
          <p:cNvSpPr/>
          <p:nvPr/>
        </p:nvSpPr>
        <p:spPr>
          <a:xfrm>
            <a:off x="1096009" y="573576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49" name="object 549"/>
          <p:cNvSpPr/>
          <p:nvPr/>
        </p:nvSpPr>
        <p:spPr>
          <a:xfrm>
            <a:off x="1097769" y="573512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50" name="object 550"/>
          <p:cNvSpPr/>
          <p:nvPr/>
        </p:nvSpPr>
        <p:spPr>
          <a:xfrm>
            <a:off x="1099529" y="573447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51" name="object 551"/>
          <p:cNvSpPr/>
          <p:nvPr/>
        </p:nvSpPr>
        <p:spPr>
          <a:xfrm>
            <a:off x="1100409" y="573319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52" name="object 552"/>
          <p:cNvSpPr/>
          <p:nvPr/>
        </p:nvSpPr>
        <p:spPr>
          <a:xfrm>
            <a:off x="1101289" y="573255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53" name="object 553"/>
          <p:cNvSpPr/>
          <p:nvPr/>
        </p:nvSpPr>
        <p:spPr>
          <a:xfrm>
            <a:off x="1103049" y="573255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54" name="object 554"/>
          <p:cNvSpPr/>
          <p:nvPr/>
        </p:nvSpPr>
        <p:spPr>
          <a:xfrm>
            <a:off x="1103920" y="573190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55" name="object 555"/>
          <p:cNvSpPr/>
          <p:nvPr/>
        </p:nvSpPr>
        <p:spPr>
          <a:xfrm>
            <a:off x="1104800" y="573126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56" name="object 556"/>
          <p:cNvSpPr/>
          <p:nvPr/>
        </p:nvSpPr>
        <p:spPr>
          <a:xfrm>
            <a:off x="1105680" y="573062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57" name="object 557"/>
          <p:cNvSpPr/>
          <p:nvPr/>
        </p:nvSpPr>
        <p:spPr>
          <a:xfrm>
            <a:off x="940253" y="581870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58" name="object 558"/>
          <p:cNvSpPr/>
          <p:nvPr/>
        </p:nvSpPr>
        <p:spPr>
          <a:xfrm>
            <a:off x="1084551" y="5743492"/>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59" name="object 559"/>
          <p:cNvSpPr/>
          <p:nvPr/>
        </p:nvSpPr>
        <p:spPr>
          <a:xfrm>
            <a:off x="1143504" y="5712627"/>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60" name="object 560"/>
          <p:cNvSpPr/>
          <p:nvPr/>
        </p:nvSpPr>
        <p:spPr>
          <a:xfrm>
            <a:off x="1176074" y="569461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61" name="object 561"/>
          <p:cNvSpPr/>
          <p:nvPr/>
        </p:nvSpPr>
        <p:spPr>
          <a:xfrm>
            <a:off x="1196306" y="568369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62" name="object 562"/>
          <p:cNvSpPr/>
          <p:nvPr/>
        </p:nvSpPr>
        <p:spPr>
          <a:xfrm>
            <a:off x="1211257" y="567534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563" name="object 563"/>
          <p:cNvSpPr/>
          <p:nvPr/>
        </p:nvSpPr>
        <p:spPr>
          <a:xfrm>
            <a:off x="1221809" y="5669560"/>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64" name="object 564"/>
          <p:cNvSpPr/>
          <p:nvPr/>
        </p:nvSpPr>
        <p:spPr>
          <a:xfrm>
            <a:off x="1229729" y="5665061"/>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65" name="object 565"/>
          <p:cNvSpPr/>
          <p:nvPr/>
        </p:nvSpPr>
        <p:spPr>
          <a:xfrm>
            <a:off x="1235889" y="5661190"/>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66" name="object 566"/>
          <p:cNvSpPr/>
          <p:nvPr/>
        </p:nvSpPr>
        <p:spPr>
          <a:xfrm>
            <a:off x="1241160" y="565861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67" name="object 567"/>
          <p:cNvSpPr/>
          <p:nvPr/>
        </p:nvSpPr>
        <p:spPr>
          <a:xfrm>
            <a:off x="1245587" y="565604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68" name="object 568"/>
          <p:cNvSpPr/>
          <p:nvPr/>
        </p:nvSpPr>
        <p:spPr>
          <a:xfrm>
            <a:off x="1249098" y="565412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69" name="object 569"/>
          <p:cNvSpPr/>
          <p:nvPr/>
        </p:nvSpPr>
        <p:spPr>
          <a:xfrm>
            <a:off x="1252618" y="565219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70" name="object 570"/>
          <p:cNvSpPr/>
          <p:nvPr/>
        </p:nvSpPr>
        <p:spPr>
          <a:xfrm>
            <a:off x="1255258" y="565026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71" name="object 571"/>
          <p:cNvSpPr/>
          <p:nvPr/>
        </p:nvSpPr>
        <p:spPr>
          <a:xfrm>
            <a:off x="1257899" y="564898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72" name="object 572"/>
          <p:cNvSpPr/>
          <p:nvPr/>
        </p:nvSpPr>
        <p:spPr>
          <a:xfrm>
            <a:off x="1259659" y="564769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73" name="object 573"/>
          <p:cNvSpPr/>
          <p:nvPr/>
        </p:nvSpPr>
        <p:spPr>
          <a:xfrm>
            <a:off x="1261419" y="564705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74" name="object 574"/>
          <p:cNvSpPr/>
          <p:nvPr/>
        </p:nvSpPr>
        <p:spPr>
          <a:xfrm>
            <a:off x="1263179" y="564576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75" name="object 575"/>
          <p:cNvSpPr/>
          <p:nvPr/>
        </p:nvSpPr>
        <p:spPr>
          <a:xfrm>
            <a:off x="1264930" y="564512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76" name="object 576"/>
          <p:cNvSpPr/>
          <p:nvPr/>
        </p:nvSpPr>
        <p:spPr>
          <a:xfrm>
            <a:off x="1266690" y="564448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77" name="object 577"/>
          <p:cNvSpPr/>
          <p:nvPr/>
        </p:nvSpPr>
        <p:spPr>
          <a:xfrm>
            <a:off x="1267570" y="564384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78" name="object 578"/>
          <p:cNvSpPr/>
          <p:nvPr/>
        </p:nvSpPr>
        <p:spPr>
          <a:xfrm>
            <a:off x="1269330" y="564319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79" name="object 579"/>
          <p:cNvSpPr/>
          <p:nvPr/>
        </p:nvSpPr>
        <p:spPr>
          <a:xfrm>
            <a:off x="1270210" y="564255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80" name="object 580"/>
          <p:cNvSpPr/>
          <p:nvPr/>
        </p:nvSpPr>
        <p:spPr>
          <a:xfrm>
            <a:off x="1271090" y="564191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81" name="object 581"/>
          <p:cNvSpPr/>
          <p:nvPr/>
        </p:nvSpPr>
        <p:spPr>
          <a:xfrm>
            <a:off x="1271970" y="564126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82" name="object 582"/>
          <p:cNvSpPr/>
          <p:nvPr/>
        </p:nvSpPr>
        <p:spPr>
          <a:xfrm>
            <a:off x="1041447" y="576148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83" name="object 583"/>
          <p:cNvSpPr/>
          <p:nvPr/>
        </p:nvSpPr>
        <p:spPr>
          <a:xfrm>
            <a:off x="1213897" y="567341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84" name="object 584"/>
          <p:cNvSpPr/>
          <p:nvPr/>
        </p:nvSpPr>
        <p:spPr>
          <a:xfrm>
            <a:off x="1284282" y="5636125"/>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585" name="object 585"/>
          <p:cNvSpPr/>
          <p:nvPr/>
        </p:nvSpPr>
        <p:spPr>
          <a:xfrm>
            <a:off x="1323012" y="561554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86" name="object 586"/>
          <p:cNvSpPr/>
          <p:nvPr/>
        </p:nvSpPr>
        <p:spPr>
          <a:xfrm>
            <a:off x="1347635" y="560205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87" name="object 587"/>
          <p:cNvSpPr/>
          <p:nvPr/>
        </p:nvSpPr>
        <p:spPr>
          <a:xfrm>
            <a:off x="1364347" y="5593057"/>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88" name="object 588"/>
          <p:cNvSpPr/>
          <p:nvPr/>
        </p:nvSpPr>
        <p:spPr>
          <a:xfrm>
            <a:off x="1377547" y="558598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589" name="object 589"/>
          <p:cNvSpPr/>
          <p:nvPr/>
        </p:nvSpPr>
        <p:spPr>
          <a:xfrm>
            <a:off x="1387219" y="558018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590" name="object 590"/>
          <p:cNvSpPr/>
          <p:nvPr/>
        </p:nvSpPr>
        <p:spPr>
          <a:xfrm>
            <a:off x="1395156" y="557633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91" name="object 591"/>
          <p:cNvSpPr/>
          <p:nvPr/>
        </p:nvSpPr>
        <p:spPr>
          <a:xfrm>
            <a:off x="1401316" y="557247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92" name="object 592"/>
          <p:cNvSpPr/>
          <p:nvPr/>
        </p:nvSpPr>
        <p:spPr>
          <a:xfrm>
            <a:off x="1406597" y="556990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93" name="object 593"/>
          <p:cNvSpPr/>
          <p:nvPr/>
        </p:nvSpPr>
        <p:spPr>
          <a:xfrm>
            <a:off x="1410988" y="556733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94" name="object 594"/>
          <p:cNvSpPr/>
          <p:nvPr/>
        </p:nvSpPr>
        <p:spPr>
          <a:xfrm>
            <a:off x="1414508" y="556540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95" name="object 595"/>
          <p:cNvSpPr/>
          <p:nvPr/>
        </p:nvSpPr>
        <p:spPr>
          <a:xfrm>
            <a:off x="1418028" y="556348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596" name="object 596"/>
          <p:cNvSpPr/>
          <p:nvPr/>
        </p:nvSpPr>
        <p:spPr>
          <a:xfrm>
            <a:off x="1420668" y="556155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597" name="object 597"/>
          <p:cNvSpPr/>
          <p:nvPr/>
        </p:nvSpPr>
        <p:spPr>
          <a:xfrm>
            <a:off x="1423308" y="5560265"/>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598" name="object 598"/>
          <p:cNvSpPr/>
          <p:nvPr/>
        </p:nvSpPr>
        <p:spPr>
          <a:xfrm>
            <a:off x="1425940" y="555898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599" name="object 599"/>
          <p:cNvSpPr/>
          <p:nvPr/>
        </p:nvSpPr>
        <p:spPr>
          <a:xfrm>
            <a:off x="1427700" y="5557695"/>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00" name="object 600"/>
          <p:cNvSpPr/>
          <p:nvPr/>
        </p:nvSpPr>
        <p:spPr>
          <a:xfrm>
            <a:off x="1429460" y="555705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01" name="object 601"/>
          <p:cNvSpPr/>
          <p:nvPr/>
        </p:nvSpPr>
        <p:spPr>
          <a:xfrm>
            <a:off x="1431220" y="555576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02" name="object 602"/>
          <p:cNvSpPr/>
          <p:nvPr/>
        </p:nvSpPr>
        <p:spPr>
          <a:xfrm>
            <a:off x="1432980" y="555512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03" name="object 603"/>
          <p:cNvSpPr/>
          <p:nvPr/>
        </p:nvSpPr>
        <p:spPr>
          <a:xfrm>
            <a:off x="1433860" y="555448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04" name="object 604"/>
          <p:cNvSpPr/>
          <p:nvPr/>
        </p:nvSpPr>
        <p:spPr>
          <a:xfrm>
            <a:off x="1435620" y="555319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05" name="object 605"/>
          <p:cNvSpPr/>
          <p:nvPr/>
        </p:nvSpPr>
        <p:spPr>
          <a:xfrm>
            <a:off x="1436500" y="555255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06" name="object 606"/>
          <p:cNvSpPr/>
          <p:nvPr/>
        </p:nvSpPr>
        <p:spPr>
          <a:xfrm>
            <a:off x="1437380" y="5551911"/>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607" name="object 607"/>
          <p:cNvSpPr/>
          <p:nvPr/>
        </p:nvSpPr>
        <p:spPr>
          <a:xfrm>
            <a:off x="1139984" y="570555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608" name="object 608"/>
          <p:cNvSpPr/>
          <p:nvPr/>
        </p:nvSpPr>
        <p:spPr>
          <a:xfrm>
            <a:off x="1341484" y="560333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09" name="object 609"/>
          <p:cNvSpPr/>
          <p:nvPr/>
        </p:nvSpPr>
        <p:spPr>
          <a:xfrm>
            <a:off x="1424188" y="5560908"/>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10" name="object 610"/>
          <p:cNvSpPr/>
          <p:nvPr/>
        </p:nvSpPr>
        <p:spPr>
          <a:xfrm>
            <a:off x="1469070" y="553647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11" name="object 611"/>
          <p:cNvSpPr/>
          <p:nvPr/>
        </p:nvSpPr>
        <p:spPr>
          <a:xfrm>
            <a:off x="1498093" y="552105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12" name="object 612"/>
          <p:cNvSpPr/>
          <p:nvPr/>
        </p:nvSpPr>
        <p:spPr>
          <a:xfrm>
            <a:off x="1518325" y="5510772"/>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613" name="object 613"/>
          <p:cNvSpPr/>
          <p:nvPr/>
        </p:nvSpPr>
        <p:spPr>
          <a:xfrm>
            <a:off x="1532396" y="550240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14" name="object 614"/>
          <p:cNvSpPr/>
          <p:nvPr/>
        </p:nvSpPr>
        <p:spPr>
          <a:xfrm>
            <a:off x="1543854" y="549597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15" name="object 615"/>
          <p:cNvSpPr/>
          <p:nvPr/>
        </p:nvSpPr>
        <p:spPr>
          <a:xfrm>
            <a:off x="1553526" y="549083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16" name="object 616"/>
          <p:cNvSpPr/>
          <p:nvPr/>
        </p:nvSpPr>
        <p:spPr>
          <a:xfrm>
            <a:off x="1560566" y="548697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17" name="object 617"/>
          <p:cNvSpPr/>
          <p:nvPr/>
        </p:nvSpPr>
        <p:spPr>
          <a:xfrm>
            <a:off x="1566726" y="548376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18" name="object 618"/>
          <p:cNvSpPr/>
          <p:nvPr/>
        </p:nvSpPr>
        <p:spPr>
          <a:xfrm>
            <a:off x="1571998" y="548055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19" name="object 619"/>
          <p:cNvSpPr/>
          <p:nvPr/>
        </p:nvSpPr>
        <p:spPr>
          <a:xfrm>
            <a:off x="1576398" y="5477979"/>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20" name="object 620"/>
          <p:cNvSpPr/>
          <p:nvPr/>
        </p:nvSpPr>
        <p:spPr>
          <a:xfrm>
            <a:off x="1579918" y="547605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21" name="object 621"/>
          <p:cNvSpPr/>
          <p:nvPr/>
        </p:nvSpPr>
        <p:spPr>
          <a:xfrm>
            <a:off x="1583438" y="547412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22" name="object 622"/>
          <p:cNvSpPr/>
          <p:nvPr/>
        </p:nvSpPr>
        <p:spPr>
          <a:xfrm>
            <a:off x="1586069" y="547283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623" name="object 623"/>
          <p:cNvSpPr/>
          <p:nvPr/>
        </p:nvSpPr>
        <p:spPr>
          <a:xfrm>
            <a:off x="1588709" y="5470895"/>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24" name="object 624"/>
          <p:cNvSpPr/>
          <p:nvPr/>
        </p:nvSpPr>
        <p:spPr>
          <a:xfrm>
            <a:off x="1591349" y="546960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25" name="object 625"/>
          <p:cNvSpPr/>
          <p:nvPr/>
        </p:nvSpPr>
        <p:spPr>
          <a:xfrm>
            <a:off x="1593990" y="5468324"/>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26" name="object 626"/>
          <p:cNvSpPr/>
          <p:nvPr/>
        </p:nvSpPr>
        <p:spPr>
          <a:xfrm>
            <a:off x="1595750" y="546768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27" name="object 627"/>
          <p:cNvSpPr/>
          <p:nvPr/>
        </p:nvSpPr>
        <p:spPr>
          <a:xfrm>
            <a:off x="1597510" y="546639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28" name="object 628"/>
          <p:cNvSpPr/>
          <p:nvPr/>
        </p:nvSpPr>
        <p:spPr>
          <a:xfrm>
            <a:off x="1599270" y="546575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29" name="object 629"/>
          <p:cNvSpPr/>
          <p:nvPr/>
        </p:nvSpPr>
        <p:spPr>
          <a:xfrm>
            <a:off x="1600150" y="546446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30" name="object 630"/>
          <p:cNvSpPr/>
          <p:nvPr/>
        </p:nvSpPr>
        <p:spPr>
          <a:xfrm>
            <a:off x="1601910" y="546382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31" name="object 631"/>
          <p:cNvSpPr/>
          <p:nvPr/>
        </p:nvSpPr>
        <p:spPr>
          <a:xfrm>
            <a:off x="1602790" y="546318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32" name="object 632"/>
          <p:cNvSpPr/>
          <p:nvPr/>
        </p:nvSpPr>
        <p:spPr>
          <a:xfrm>
            <a:off x="1236769" y="5649623"/>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33" name="object 633"/>
          <p:cNvSpPr/>
          <p:nvPr/>
        </p:nvSpPr>
        <p:spPr>
          <a:xfrm>
            <a:off x="1467283" y="553390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34" name="object 634"/>
          <p:cNvSpPr/>
          <p:nvPr/>
        </p:nvSpPr>
        <p:spPr>
          <a:xfrm>
            <a:off x="1562326" y="5485691"/>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35" name="object 635"/>
          <p:cNvSpPr/>
          <p:nvPr/>
        </p:nvSpPr>
        <p:spPr>
          <a:xfrm>
            <a:off x="1614221" y="545804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36" name="object 636"/>
          <p:cNvSpPr/>
          <p:nvPr/>
        </p:nvSpPr>
        <p:spPr>
          <a:xfrm>
            <a:off x="1647671" y="544069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37" name="object 637"/>
          <p:cNvSpPr/>
          <p:nvPr/>
        </p:nvSpPr>
        <p:spPr>
          <a:xfrm>
            <a:off x="1670534" y="542847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38" name="object 638"/>
          <p:cNvSpPr/>
          <p:nvPr/>
        </p:nvSpPr>
        <p:spPr>
          <a:xfrm>
            <a:off x="1687246" y="541883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39" name="object 639"/>
          <p:cNvSpPr/>
          <p:nvPr/>
        </p:nvSpPr>
        <p:spPr>
          <a:xfrm>
            <a:off x="1700464" y="541176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40" name="object 640"/>
          <p:cNvSpPr/>
          <p:nvPr/>
        </p:nvSpPr>
        <p:spPr>
          <a:xfrm>
            <a:off x="1711024" y="540597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41" name="object 641"/>
          <p:cNvSpPr/>
          <p:nvPr/>
        </p:nvSpPr>
        <p:spPr>
          <a:xfrm>
            <a:off x="1719816" y="540147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42" name="object 642"/>
          <p:cNvSpPr/>
          <p:nvPr/>
        </p:nvSpPr>
        <p:spPr>
          <a:xfrm>
            <a:off x="1726856" y="539762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43" name="object 643"/>
          <p:cNvSpPr/>
          <p:nvPr/>
        </p:nvSpPr>
        <p:spPr>
          <a:xfrm>
            <a:off x="1733007" y="539439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44" name="object 644"/>
          <p:cNvSpPr/>
          <p:nvPr/>
        </p:nvSpPr>
        <p:spPr>
          <a:xfrm>
            <a:off x="1737407" y="539182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45" name="object 645"/>
          <p:cNvSpPr/>
          <p:nvPr/>
        </p:nvSpPr>
        <p:spPr>
          <a:xfrm>
            <a:off x="1741808" y="538925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46" name="object 646"/>
          <p:cNvSpPr/>
          <p:nvPr/>
        </p:nvSpPr>
        <p:spPr>
          <a:xfrm>
            <a:off x="1746208" y="538668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47" name="object 647"/>
          <p:cNvSpPr/>
          <p:nvPr/>
        </p:nvSpPr>
        <p:spPr>
          <a:xfrm>
            <a:off x="1749719" y="538475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48" name="object 648"/>
          <p:cNvSpPr/>
          <p:nvPr/>
        </p:nvSpPr>
        <p:spPr>
          <a:xfrm>
            <a:off x="1752359" y="538346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49" name="object 649"/>
          <p:cNvSpPr/>
          <p:nvPr/>
        </p:nvSpPr>
        <p:spPr>
          <a:xfrm>
            <a:off x="1754999" y="538154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50" name="object 650"/>
          <p:cNvSpPr/>
          <p:nvPr/>
        </p:nvSpPr>
        <p:spPr>
          <a:xfrm>
            <a:off x="1757639" y="538025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51" name="object 651"/>
          <p:cNvSpPr/>
          <p:nvPr/>
        </p:nvSpPr>
        <p:spPr>
          <a:xfrm>
            <a:off x="1759399" y="537897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52" name="object 652"/>
          <p:cNvSpPr/>
          <p:nvPr/>
        </p:nvSpPr>
        <p:spPr>
          <a:xfrm>
            <a:off x="1762039" y="537832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53" name="object 653"/>
          <p:cNvSpPr/>
          <p:nvPr/>
        </p:nvSpPr>
        <p:spPr>
          <a:xfrm>
            <a:off x="1763799" y="537704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54" name="object 654"/>
          <p:cNvSpPr/>
          <p:nvPr/>
        </p:nvSpPr>
        <p:spPr>
          <a:xfrm>
            <a:off x="1765577" y="537640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55" name="object 655"/>
          <p:cNvSpPr/>
          <p:nvPr/>
        </p:nvSpPr>
        <p:spPr>
          <a:xfrm>
            <a:off x="1767337" y="537511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56" name="object 656"/>
          <p:cNvSpPr/>
          <p:nvPr/>
        </p:nvSpPr>
        <p:spPr>
          <a:xfrm>
            <a:off x="1768217" y="537447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57" name="object 657"/>
          <p:cNvSpPr/>
          <p:nvPr/>
        </p:nvSpPr>
        <p:spPr>
          <a:xfrm>
            <a:off x="1331803" y="559434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58" name="object 658"/>
          <p:cNvSpPr/>
          <p:nvPr/>
        </p:nvSpPr>
        <p:spPr>
          <a:xfrm>
            <a:off x="1592229" y="5464469"/>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59" name="object 659"/>
          <p:cNvSpPr/>
          <p:nvPr/>
        </p:nvSpPr>
        <p:spPr>
          <a:xfrm>
            <a:off x="1699584" y="541047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60" name="object 660"/>
          <p:cNvSpPr/>
          <p:nvPr/>
        </p:nvSpPr>
        <p:spPr>
          <a:xfrm>
            <a:off x="1759399" y="538025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61" name="object 661"/>
          <p:cNvSpPr/>
          <p:nvPr/>
        </p:nvSpPr>
        <p:spPr>
          <a:xfrm>
            <a:off x="1796360" y="536033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62" name="object 662"/>
          <p:cNvSpPr/>
          <p:nvPr/>
        </p:nvSpPr>
        <p:spPr>
          <a:xfrm>
            <a:off x="1822752" y="534618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63" name="object 663"/>
          <p:cNvSpPr/>
          <p:nvPr/>
        </p:nvSpPr>
        <p:spPr>
          <a:xfrm>
            <a:off x="1842122" y="533590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64" name="object 664"/>
          <p:cNvSpPr/>
          <p:nvPr/>
        </p:nvSpPr>
        <p:spPr>
          <a:xfrm>
            <a:off x="1857073" y="532818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65" name="object 665"/>
          <p:cNvSpPr/>
          <p:nvPr/>
        </p:nvSpPr>
        <p:spPr>
          <a:xfrm>
            <a:off x="1868514" y="532176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66" name="object 666"/>
          <p:cNvSpPr/>
          <p:nvPr/>
        </p:nvSpPr>
        <p:spPr>
          <a:xfrm>
            <a:off x="1878185" y="531660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67" name="object 667"/>
          <p:cNvSpPr/>
          <p:nvPr/>
        </p:nvSpPr>
        <p:spPr>
          <a:xfrm>
            <a:off x="1886105" y="531210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68" name="object 668"/>
          <p:cNvSpPr/>
          <p:nvPr/>
        </p:nvSpPr>
        <p:spPr>
          <a:xfrm>
            <a:off x="1893137" y="530825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69" name="object 669"/>
          <p:cNvSpPr/>
          <p:nvPr/>
        </p:nvSpPr>
        <p:spPr>
          <a:xfrm>
            <a:off x="1898417" y="530503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70" name="object 670"/>
          <p:cNvSpPr/>
          <p:nvPr/>
        </p:nvSpPr>
        <p:spPr>
          <a:xfrm>
            <a:off x="1903697" y="530246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71" name="object 671"/>
          <p:cNvSpPr/>
          <p:nvPr/>
        </p:nvSpPr>
        <p:spPr>
          <a:xfrm>
            <a:off x="1908088" y="529989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72" name="object 672"/>
          <p:cNvSpPr/>
          <p:nvPr/>
        </p:nvSpPr>
        <p:spPr>
          <a:xfrm>
            <a:off x="1912489" y="529797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73" name="object 673"/>
          <p:cNvSpPr/>
          <p:nvPr/>
        </p:nvSpPr>
        <p:spPr>
          <a:xfrm>
            <a:off x="1915155" y="5296045"/>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74" name="object 674"/>
          <p:cNvSpPr/>
          <p:nvPr/>
        </p:nvSpPr>
        <p:spPr>
          <a:xfrm>
            <a:off x="1918666" y="529411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75" name="object 675"/>
          <p:cNvSpPr/>
          <p:nvPr/>
        </p:nvSpPr>
        <p:spPr>
          <a:xfrm>
            <a:off x="1921306" y="529283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76" name="object 676"/>
          <p:cNvSpPr/>
          <p:nvPr/>
        </p:nvSpPr>
        <p:spPr>
          <a:xfrm>
            <a:off x="1923947" y="529090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77" name="object 677"/>
          <p:cNvSpPr/>
          <p:nvPr/>
        </p:nvSpPr>
        <p:spPr>
          <a:xfrm>
            <a:off x="1926587" y="528961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78" name="object 678"/>
          <p:cNvSpPr/>
          <p:nvPr/>
        </p:nvSpPr>
        <p:spPr>
          <a:xfrm>
            <a:off x="1928347" y="528897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79" name="object 679"/>
          <p:cNvSpPr/>
          <p:nvPr/>
        </p:nvSpPr>
        <p:spPr>
          <a:xfrm>
            <a:off x="1930107" y="528769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80" name="object 680"/>
          <p:cNvSpPr/>
          <p:nvPr/>
        </p:nvSpPr>
        <p:spPr>
          <a:xfrm>
            <a:off x="1931867" y="528640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81" name="object 681"/>
          <p:cNvSpPr/>
          <p:nvPr/>
        </p:nvSpPr>
        <p:spPr>
          <a:xfrm>
            <a:off x="1933627" y="5285763"/>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82" name="object 682"/>
          <p:cNvSpPr/>
          <p:nvPr/>
        </p:nvSpPr>
        <p:spPr>
          <a:xfrm>
            <a:off x="1424188" y="553968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83" name="object 683"/>
          <p:cNvSpPr/>
          <p:nvPr/>
        </p:nvSpPr>
        <p:spPr>
          <a:xfrm>
            <a:off x="1716296" y="539569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84" name="object 684"/>
          <p:cNvSpPr/>
          <p:nvPr/>
        </p:nvSpPr>
        <p:spPr>
          <a:xfrm>
            <a:off x="1836824" y="533590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85" name="object 685"/>
          <p:cNvSpPr/>
          <p:nvPr/>
        </p:nvSpPr>
        <p:spPr>
          <a:xfrm>
            <a:off x="1902817" y="530246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86" name="object 686"/>
          <p:cNvSpPr/>
          <p:nvPr/>
        </p:nvSpPr>
        <p:spPr>
          <a:xfrm>
            <a:off x="1945058" y="528060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87" name="object 687"/>
          <p:cNvSpPr/>
          <p:nvPr/>
        </p:nvSpPr>
        <p:spPr>
          <a:xfrm>
            <a:off x="1974082" y="526518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88" name="object 688"/>
          <p:cNvSpPr/>
          <p:nvPr/>
        </p:nvSpPr>
        <p:spPr>
          <a:xfrm>
            <a:off x="1996100" y="525361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89" name="object 689"/>
          <p:cNvSpPr/>
          <p:nvPr/>
        </p:nvSpPr>
        <p:spPr>
          <a:xfrm>
            <a:off x="2012812" y="524461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90" name="object 690"/>
          <p:cNvSpPr/>
          <p:nvPr/>
        </p:nvSpPr>
        <p:spPr>
          <a:xfrm>
            <a:off x="2026003" y="523753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691" name="object 691"/>
          <p:cNvSpPr/>
          <p:nvPr/>
        </p:nvSpPr>
        <p:spPr>
          <a:xfrm>
            <a:off x="2036555" y="523110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92" name="object 692"/>
          <p:cNvSpPr/>
          <p:nvPr/>
        </p:nvSpPr>
        <p:spPr>
          <a:xfrm>
            <a:off x="2045355" y="522660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93" name="object 693"/>
          <p:cNvSpPr/>
          <p:nvPr/>
        </p:nvSpPr>
        <p:spPr>
          <a:xfrm>
            <a:off x="2053266" y="522211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694" name="object 694"/>
          <p:cNvSpPr/>
          <p:nvPr/>
        </p:nvSpPr>
        <p:spPr>
          <a:xfrm>
            <a:off x="2059427" y="5218900"/>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695" name="object 695"/>
          <p:cNvSpPr/>
          <p:nvPr/>
        </p:nvSpPr>
        <p:spPr>
          <a:xfrm>
            <a:off x="2065604" y="521568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96" name="object 696"/>
          <p:cNvSpPr/>
          <p:nvPr/>
        </p:nvSpPr>
        <p:spPr>
          <a:xfrm>
            <a:off x="2070005" y="521311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97" name="object 697"/>
          <p:cNvSpPr/>
          <p:nvPr/>
        </p:nvSpPr>
        <p:spPr>
          <a:xfrm>
            <a:off x="2074405" y="521054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98" name="object 698"/>
          <p:cNvSpPr/>
          <p:nvPr/>
        </p:nvSpPr>
        <p:spPr>
          <a:xfrm>
            <a:off x="2078796" y="520861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699" name="object 699"/>
          <p:cNvSpPr/>
          <p:nvPr/>
        </p:nvSpPr>
        <p:spPr>
          <a:xfrm>
            <a:off x="2082316" y="520669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700" name="object 700"/>
          <p:cNvSpPr/>
          <p:nvPr/>
        </p:nvSpPr>
        <p:spPr>
          <a:xfrm>
            <a:off x="2084956" y="5204763"/>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701" name="object 701"/>
          <p:cNvSpPr/>
          <p:nvPr/>
        </p:nvSpPr>
        <p:spPr>
          <a:xfrm>
            <a:off x="2087596" y="520346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02" name="object 702"/>
          <p:cNvSpPr/>
          <p:nvPr/>
        </p:nvSpPr>
        <p:spPr>
          <a:xfrm>
            <a:off x="2090236" y="520153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03" name="object 703"/>
          <p:cNvSpPr/>
          <p:nvPr/>
        </p:nvSpPr>
        <p:spPr>
          <a:xfrm>
            <a:off x="2092877" y="520024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04" name="object 704"/>
          <p:cNvSpPr/>
          <p:nvPr/>
        </p:nvSpPr>
        <p:spPr>
          <a:xfrm>
            <a:off x="2094637" y="519896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05" name="object 705"/>
          <p:cNvSpPr/>
          <p:nvPr/>
        </p:nvSpPr>
        <p:spPr>
          <a:xfrm>
            <a:off x="2097268" y="519832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06" name="object 706"/>
          <p:cNvSpPr/>
          <p:nvPr/>
        </p:nvSpPr>
        <p:spPr>
          <a:xfrm>
            <a:off x="2099028" y="519703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07" name="object 707"/>
          <p:cNvSpPr/>
          <p:nvPr/>
        </p:nvSpPr>
        <p:spPr>
          <a:xfrm>
            <a:off x="1514805" y="5485048"/>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08" name="object 708"/>
          <p:cNvSpPr/>
          <p:nvPr/>
        </p:nvSpPr>
        <p:spPr>
          <a:xfrm>
            <a:off x="1838584" y="5327546"/>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09" name="object 709"/>
          <p:cNvSpPr/>
          <p:nvPr/>
        </p:nvSpPr>
        <p:spPr>
          <a:xfrm>
            <a:off x="1972322" y="526197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10" name="object 710"/>
          <p:cNvSpPr/>
          <p:nvPr/>
        </p:nvSpPr>
        <p:spPr>
          <a:xfrm>
            <a:off x="2046235" y="522468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11" name="object 711"/>
          <p:cNvSpPr/>
          <p:nvPr/>
        </p:nvSpPr>
        <p:spPr>
          <a:xfrm>
            <a:off x="2092877" y="520089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12" name="object 712"/>
          <p:cNvSpPr/>
          <p:nvPr/>
        </p:nvSpPr>
        <p:spPr>
          <a:xfrm>
            <a:off x="2125420" y="518354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13" name="object 713"/>
          <p:cNvSpPr/>
          <p:nvPr/>
        </p:nvSpPr>
        <p:spPr>
          <a:xfrm>
            <a:off x="2149189" y="5170685"/>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714" name="object 714"/>
          <p:cNvSpPr/>
          <p:nvPr/>
        </p:nvSpPr>
        <p:spPr>
          <a:xfrm>
            <a:off x="2167661" y="516103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15" name="object 715"/>
          <p:cNvSpPr/>
          <p:nvPr/>
        </p:nvSpPr>
        <p:spPr>
          <a:xfrm>
            <a:off x="2182613" y="515331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16" name="object 716"/>
          <p:cNvSpPr/>
          <p:nvPr/>
        </p:nvSpPr>
        <p:spPr>
          <a:xfrm>
            <a:off x="2194924" y="514689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17" name="object 717"/>
          <p:cNvSpPr/>
          <p:nvPr/>
        </p:nvSpPr>
        <p:spPr>
          <a:xfrm>
            <a:off x="2204605" y="5141112"/>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18" name="object 718"/>
          <p:cNvSpPr/>
          <p:nvPr/>
        </p:nvSpPr>
        <p:spPr>
          <a:xfrm>
            <a:off x="2213423" y="513661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719" name="object 719"/>
          <p:cNvSpPr/>
          <p:nvPr/>
        </p:nvSpPr>
        <p:spPr>
          <a:xfrm>
            <a:off x="2220463" y="513275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720" name="object 720"/>
          <p:cNvSpPr/>
          <p:nvPr/>
        </p:nvSpPr>
        <p:spPr>
          <a:xfrm>
            <a:off x="2226614" y="512954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721" name="object 721"/>
          <p:cNvSpPr/>
          <p:nvPr/>
        </p:nvSpPr>
        <p:spPr>
          <a:xfrm>
            <a:off x="2231894" y="512631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22" name="object 722"/>
          <p:cNvSpPr/>
          <p:nvPr/>
        </p:nvSpPr>
        <p:spPr>
          <a:xfrm>
            <a:off x="2237174" y="512374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23" name="object 723"/>
          <p:cNvSpPr/>
          <p:nvPr/>
        </p:nvSpPr>
        <p:spPr>
          <a:xfrm>
            <a:off x="2241566" y="512117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24" name="object 724"/>
          <p:cNvSpPr/>
          <p:nvPr/>
        </p:nvSpPr>
        <p:spPr>
          <a:xfrm>
            <a:off x="2245086" y="511924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25" name="object 725"/>
          <p:cNvSpPr/>
          <p:nvPr/>
        </p:nvSpPr>
        <p:spPr>
          <a:xfrm>
            <a:off x="2248606" y="511732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26" name="object 726"/>
          <p:cNvSpPr/>
          <p:nvPr/>
        </p:nvSpPr>
        <p:spPr>
          <a:xfrm>
            <a:off x="2251246" y="511539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27" name="object 727"/>
          <p:cNvSpPr/>
          <p:nvPr/>
        </p:nvSpPr>
        <p:spPr>
          <a:xfrm>
            <a:off x="2254766" y="511410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28" name="object 728"/>
          <p:cNvSpPr/>
          <p:nvPr/>
        </p:nvSpPr>
        <p:spPr>
          <a:xfrm>
            <a:off x="2257397" y="511217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29" name="object 729"/>
          <p:cNvSpPr/>
          <p:nvPr/>
        </p:nvSpPr>
        <p:spPr>
          <a:xfrm>
            <a:off x="2259158" y="511089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30" name="object 730"/>
          <p:cNvSpPr/>
          <p:nvPr/>
        </p:nvSpPr>
        <p:spPr>
          <a:xfrm>
            <a:off x="2261798" y="510960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31" name="object 731"/>
          <p:cNvSpPr/>
          <p:nvPr/>
        </p:nvSpPr>
        <p:spPr>
          <a:xfrm>
            <a:off x="2263558" y="510896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32" name="object 732"/>
          <p:cNvSpPr/>
          <p:nvPr/>
        </p:nvSpPr>
        <p:spPr>
          <a:xfrm>
            <a:off x="1602790" y="543104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33" name="object 733"/>
          <p:cNvSpPr/>
          <p:nvPr/>
        </p:nvSpPr>
        <p:spPr>
          <a:xfrm>
            <a:off x="1959130" y="526004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34" name="object 734"/>
          <p:cNvSpPr/>
          <p:nvPr/>
        </p:nvSpPr>
        <p:spPr>
          <a:xfrm>
            <a:off x="2106948" y="518868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35" name="object 735"/>
          <p:cNvSpPr/>
          <p:nvPr/>
        </p:nvSpPr>
        <p:spPr>
          <a:xfrm>
            <a:off x="2187893" y="514753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36" name="object 736"/>
          <p:cNvSpPr/>
          <p:nvPr/>
        </p:nvSpPr>
        <p:spPr>
          <a:xfrm>
            <a:off x="2239806" y="512117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37" name="object 737"/>
          <p:cNvSpPr/>
          <p:nvPr/>
        </p:nvSpPr>
        <p:spPr>
          <a:xfrm>
            <a:off x="2275869" y="5102537"/>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38" name="object 738"/>
          <p:cNvSpPr/>
          <p:nvPr/>
        </p:nvSpPr>
        <p:spPr>
          <a:xfrm>
            <a:off x="2302279" y="508902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39" name="object 739"/>
          <p:cNvSpPr/>
          <p:nvPr/>
        </p:nvSpPr>
        <p:spPr>
          <a:xfrm>
            <a:off x="2323391" y="507810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40" name="object 740"/>
          <p:cNvSpPr/>
          <p:nvPr/>
        </p:nvSpPr>
        <p:spPr>
          <a:xfrm>
            <a:off x="2339222" y="506910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41" name="object 741"/>
          <p:cNvSpPr/>
          <p:nvPr/>
        </p:nvSpPr>
        <p:spPr>
          <a:xfrm>
            <a:off x="2352423" y="5062040"/>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42" name="object 742"/>
          <p:cNvSpPr/>
          <p:nvPr/>
        </p:nvSpPr>
        <p:spPr>
          <a:xfrm>
            <a:off x="2363872" y="505625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743" name="object 743"/>
          <p:cNvSpPr/>
          <p:nvPr/>
        </p:nvSpPr>
        <p:spPr>
          <a:xfrm>
            <a:off x="2372672" y="505109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44" name="object 744"/>
          <p:cNvSpPr/>
          <p:nvPr/>
        </p:nvSpPr>
        <p:spPr>
          <a:xfrm>
            <a:off x="2380592" y="504660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45" name="object 745"/>
          <p:cNvSpPr/>
          <p:nvPr/>
        </p:nvSpPr>
        <p:spPr>
          <a:xfrm>
            <a:off x="2387624" y="504338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46" name="object 746"/>
          <p:cNvSpPr/>
          <p:nvPr/>
        </p:nvSpPr>
        <p:spPr>
          <a:xfrm>
            <a:off x="2393784" y="503953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47" name="object 747"/>
          <p:cNvSpPr/>
          <p:nvPr/>
        </p:nvSpPr>
        <p:spPr>
          <a:xfrm>
            <a:off x="2399055" y="503696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48" name="object 748"/>
          <p:cNvSpPr/>
          <p:nvPr/>
        </p:nvSpPr>
        <p:spPr>
          <a:xfrm>
            <a:off x="2403456" y="503439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49" name="object 749"/>
          <p:cNvSpPr/>
          <p:nvPr/>
        </p:nvSpPr>
        <p:spPr>
          <a:xfrm>
            <a:off x="2407856" y="503182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50" name="object 750"/>
          <p:cNvSpPr/>
          <p:nvPr/>
        </p:nvSpPr>
        <p:spPr>
          <a:xfrm>
            <a:off x="2411376" y="502989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51" name="object 751"/>
          <p:cNvSpPr/>
          <p:nvPr/>
        </p:nvSpPr>
        <p:spPr>
          <a:xfrm>
            <a:off x="2414896" y="5027962"/>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52" name="object 752"/>
          <p:cNvSpPr/>
          <p:nvPr/>
        </p:nvSpPr>
        <p:spPr>
          <a:xfrm>
            <a:off x="2418407" y="5026035"/>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53" name="object 753"/>
          <p:cNvSpPr/>
          <p:nvPr/>
        </p:nvSpPr>
        <p:spPr>
          <a:xfrm>
            <a:off x="2421047" y="502474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54" name="object 754"/>
          <p:cNvSpPr/>
          <p:nvPr/>
        </p:nvSpPr>
        <p:spPr>
          <a:xfrm>
            <a:off x="2423687" y="5022822"/>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55" name="object 755"/>
          <p:cNvSpPr/>
          <p:nvPr/>
        </p:nvSpPr>
        <p:spPr>
          <a:xfrm>
            <a:off x="2426327" y="5021536"/>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56" name="object 756"/>
          <p:cNvSpPr/>
          <p:nvPr/>
        </p:nvSpPr>
        <p:spPr>
          <a:xfrm>
            <a:off x="2428967" y="5020251"/>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57" name="object 757"/>
          <p:cNvSpPr/>
          <p:nvPr/>
        </p:nvSpPr>
        <p:spPr>
          <a:xfrm>
            <a:off x="855788" y="5875592"/>
            <a:ext cx="31115" cy="0"/>
          </a:xfrm>
          <a:custGeom>
            <a:avLst/>
            <a:gdLst/>
            <a:ahLst/>
            <a:cxnLst/>
            <a:rect l="l" t="t" r="r" b="b"/>
            <a:pathLst>
              <a:path w="31115">
                <a:moveTo>
                  <a:pt x="0" y="0"/>
                </a:moveTo>
                <a:lnTo>
                  <a:pt x="30807" y="0"/>
                </a:lnTo>
              </a:path>
            </a:pathLst>
          </a:custGeom>
          <a:ln w="22491">
            <a:solidFill>
              <a:srgbClr val="000000"/>
            </a:solidFill>
          </a:ln>
        </p:spPr>
        <p:txBody>
          <a:bodyPr wrap="square" lIns="0" tIns="0" rIns="0" bIns="0" rtlCol="0"/>
          <a:lstStyle/>
          <a:p>
            <a:endParaRPr/>
          </a:p>
        </p:txBody>
      </p:sp>
      <p:sp>
        <p:nvSpPr>
          <p:cNvPr id="758" name="object 758"/>
          <p:cNvSpPr/>
          <p:nvPr/>
        </p:nvSpPr>
        <p:spPr>
          <a:xfrm>
            <a:off x="965783" y="580712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59" name="object 759"/>
          <p:cNvSpPr/>
          <p:nvPr/>
        </p:nvSpPr>
        <p:spPr>
          <a:xfrm>
            <a:off x="1010646" y="578334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60" name="object 760"/>
          <p:cNvSpPr/>
          <p:nvPr/>
        </p:nvSpPr>
        <p:spPr>
          <a:xfrm>
            <a:off x="1034416" y="577047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61" name="object 761"/>
          <p:cNvSpPr/>
          <p:nvPr/>
        </p:nvSpPr>
        <p:spPr>
          <a:xfrm>
            <a:off x="1050248" y="576148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62" name="object 762"/>
          <p:cNvSpPr/>
          <p:nvPr/>
        </p:nvSpPr>
        <p:spPr>
          <a:xfrm>
            <a:off x="1061679" y="575569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63" name="object 763"/>
          <p:cNvSpPr/>
          <p:nvPr/>
        </p:nvSpPr>
        <p:spPr>
          <a:xfrm>
            <a:off x="1069599" y="5751203"/>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64" name="object 764"/>
          <p:cNvSpPr/>
          <p:nvPr/>
        </p:nvSpPr>
        <p:spPr>
          <a:xfrm>
            <a:off x="1075760" y="5747990"/>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65" name="object 765"/>
          <p:cNvSpPr/>
          <p:nvPr/>
        </p:nvSpPr>
        <p:spPr>
          <a:xfrm>
            <a:off x="1080151" y="5744777"/>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66" name="object 766"/>
          <p:cNvSpPr/>
          <p:nvPr/>
        </p:nvSpPr>
        <p:spPr>
          <a:xfrm>
            <a:off x="1084551" y="574284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67" name="object 767"/>
          <p:cNvSpPr/>
          <p:nvPr/>
        </p:nvSpPr>
        <p:spPr>
          <a:xfrm>
            <a:off x="1088071" y="5740921"/>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68" name="object 768"/>
          <p:cNvSpPr/>
          <p:nvPr/>
        </p:nvSpPr>
        <p:spPr>
          <a:xfrm>
            <a:off x="1090711" y="5738993"/>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69" name="object 769"/>
          <p:cNvSpPr/>
          <p:nvPr/>
        </p:nvSpPr>
        <p:spPr>
          <a:xfrm>
            <a:off x="1092471" y="573769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70" name="object 770"/>
          <p:cNvSpPr/>
          <p:nvPr/>
        </p:nvSpPr>
        <p:spPr>
          <a:xfrm>
            <a:off x="1095102" y="5736407"/>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71" name="object 771"/>
          <p:cNvSpPr/>
          <p:nvPr/>
        </p:nvSpPr>
        <p:spPr>
          <a:xfrm>
            <a:off x="1096889" y="573576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72" name="object 772"/>
          <p:cNvSpPr/>
          <p:nvPr/>
        </p:nvSpPr>
        <p:spPr>
          <a:xfrm>
            <a:off x="1098649" y="573447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73" name="object 773"/>
          <p:cNvSpPr/>
          <p:nvPr/>
        </p:nvSpPr>
        <p:spPr>
          <a:xfrm>
            <a:off x="1099529" y="573383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74" name="object 774"/>
          <p:cNvSpPr/>
          <p:nvPr/>
        </p:nvSpPr>
        <p:spPr>
          <a:xfrm>
            <a:off x="1101289" y="573319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75" name="object 775"/>
          <p:cNvSpPr/>
          <p:nvPr/>
        </p:nvSpPr>
        <p:spPr>
          <a:xfrm>
            <a:off x="1102169" y="573255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76" name="object 776"/>
          <p:cNvSpPr/>
          <p:nvPr/>
        </p:nvSpPr>
        <p:spPr>
          <a:xfrm>
            <a:off x="1103049" y="573190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77" name="object 777"/>
          <p:cNvSpPr/>
          <p:nvPr/>
        </p:nvSpPr>
        <p:spPr>
          <a:xfrm>
            <a:off x="1103920" y="573126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78" name="object 778"/>
          <p:cNvSpPr/>
          <p:nvPr/>
        </p:nvSpPr>
        <p:spPr>
          <a:xfrm>
            <a:off x="1104800" y="573062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79" name="object 779"/>
          <p:cNvSpPr/>
          <p:nvPr/>
        </p:nvSpPr>
        <p:spPr>
          <a:xfrm>
            <a:off x="1105680" y="573062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80" name="object 780"/>
          <p:cNvSpPr/>
          <p:nvPr/>
        </p:nvSpPr>
        <p:spPr>
          <a:xfrm>
            <a:off x="1106560" y="572998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81" name="object 781"/>
          <p:cNvSpPr/>
          <p:nvPr/>
        </p:nvSpPr>
        <p:spPr>
          <a:xfrm>
            <a:off x="1107440" y="572933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82" name="object 782"/>
          <p:cNvSpPr/>
          <p:nvPr/>
        </p:nvSpPr>
        <p:spPr>
          <a:xfrm>
            <a:off x="958751" y="580712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83" name="object 783"/>
          <p:cNvSpPr/>
          <p:nvPr/>
        </p:nvSpPr>
        <p:spPr>
          <a:xfrm>
            <a:off x="1096009" y="573704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84" name="object 784"/>
          <p:cNvSpPr/>
          <p:nvPr/>
        </p:nvSpPr>
        <p:spPr>
          <a:xfrm>
            <a:off x="1151424" y="570748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85" name="object 785"/>
          <p:cNvSpPr/>
          <p:nvPr/>
        </p:nvSpPr>
        <p:spPr>
          <a:xfrm>
            <a:off x="1182234" y="569076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86" name="object 786"/>
          <p:cNvSpPr/>
          <p:nvPr/>
        </p:nvSpPr>
        <p:spPr>
          <a:xfrm>
            <a:off x="1201586" y="568048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87" name="object 787"/>
          <p:cNvSpPr/>
          <p:nvPr/>
        </p:nvSpPr>
        <p:spPr>
          <a:xfrm>
            <a:off x="1215657" y="5672773"/>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88" name="object 788"/>
          <p:cNvSpPr/>
          <p:nvPr/>
        </p:nvSpPr>
        <p:spPr>
          <a:xfrm>
            <a:off x="1225329" y="5667632"/>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89" name="object 789"/>
          <p:cNvSpPr/>
          <p:nvPr/>
        </p:nvSpPr>
        <p:spPr>
          <a:xfrm>
            <a:off x="1233249" y="5663134"/>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790" name="object 790"/>
          <p:cNvSpPr/>
          <p:nvPr/>
        </p:nvSpPr>
        <p:spPr>
          <a:xfrm>
            <a:off x="1239400" y="5659905"/>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791" name="object 791"/>
          <p:cNvSpPr/>
          <p:nvPr/>
        </p:nvSpPr>
        <p:spPr>
          <a:xfrm>
            <a:off x="1244707" y="565669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92" name="object 792"/>
          <p:cNvSpPr/>
          <p:nvPr/>
        </p:nvSpPr>
        <p:spPr>
          <a:xfrm>
            <a:off x="1248218" y="565476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93" name="object 793"/>
          <p:cNvSpPr/>
          <p:nvPr/>
        </p:nvSpPr>
        <p:spPr>
          <a:xfrm>
            <a:off x="1251738" y="565219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94" name="object 794"/>
          <p:cNvSpPr/>
          <p:nvPr/>
        </p:nvSpPr>
        <p:spPr>
          <a:xfrm>
            <a:off x="1255258" y="565090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95" name="object 795"/>
          <p:cNvSpPr/>
          <p:nvPr/>
        </p:nvSpPr>
        <p:spPr>
          <a:xfrm>
            <a:off x="1257899" y="564898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96" name="object 796"/>
          <p:cNvSpPr/>
          <p:nvPr/>
        </p:nvSpPr>
        <p:spPr>
          <a:xfrm>
            <a:off x="1259659" y="564769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97" name="object 797"/>
          <p:cNvSpPr/>
          <p:nvPr/>
        </p:nvSpPr>
        <p:spPr>
          <a:xfrm>
            <a:off x="1262299" y="564705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98" name="object 798"/>
          <p:cNvSpPr/>
          <p:nvPr/>
        </p:nvSpPr>
        <p:spPr>
          <a:xfrm>
            <a:off x="1264059" y="564576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799" name="object 799"/>
          <p:cNvSpPr/>
          <p:nvPr/>
        </p:nvSpPr>
        <p:spPr>
          <a:xfrm>
            <a:off x="1264930" y="564512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00" name="object 800"/>
          <p:cNvSpPr/>
          <p:nvPr/>
        </p:nvSpPr>
        <p:spPr>
          <a:xfrm>
            <a:off x="1266690" y="564384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01" name="object 801"/>
          <p:cNvSpPr/>
          <p:nvPr/>
        </p:nvSpPr>
        <p:spPr>
          <a:xfrm>
            <a:off x="1268450" y="564319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02" name="object 802"/>
          <p:cNvSpPr/>
          <p:nvPr/>
        </p:nvSpPr>
        <p:spPr>
          <a:xfrm>
            <a:off x="1269330" y="564255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03" name="object 803"/>
          <p:cNvSpPr/>
          <p:nvPr/>
        </p:nvSpPr>
        <p:spPr>
          <a:xfrm>
            <a:off x="1270210" y="564191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04" name="object 804"/>
          <p:cNvSpPr/>
          <p:nvPr/>
        </p:nvSpPr>
        <p:spPr>
          <a:xfrm>
            <a:off x="1271090" y="564126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05" name="object 805"/>
          <p:cNvSpPr/>
          <p:nvPr/>
        </p:nvSpPr>
        <p:spPr>
          <a:xfrm>
            <a:off x="1271970" y="564126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06" name="object 806"/>
          <p:cNvSpPr/>
          <p:nvPr/>
        </p:nvSpPr>
        <p:spPr>
          <a:xfrm>
            <a:off x="1272850" y="564062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07" name="object 807"/>
          <p:cNvSpPr/>
          <p:nvPr/>
        </p:nvSpPr>
        <p:spPr>
          <a:xfrm>
            <a:off x="1059039" y="575056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08" name="object 808"/>
          <p:cNvSpPr/>
          <p:nvPr/>
        </p:nvSpPr>
        <p:spPr>
          <a:xfrm>
            <a:off x="1224449" y="566698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809" name="object 809"/>
          <p:cNvSpPr/>
          <p:nvPr/>
        </p:nvSpPr>
        <p:spPr>
          <a:xfrm>
            <a:off x="1292202" y="5631627"/>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810" name="object 810"/>
          <p:cNvSpPr/>
          <p:nvPr/>
        </p:nvSpPr>
        <p:spPr>
          <a:xfrm>
            <a:off x="1329163" y="561169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11" name="object 811"/>
          <p:cNvSpPr/>
          <p:nvPr/>
        </p:nvSpPr>
        <p:spPr>
          <a:xfrm>
            <a:off x="1352915" y="559948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12" name="object 812"/>
          <p:cNvSpPr/>
          <p:nvPr/>
        </p:nvSpPr>
        <p:spPr>
          <a:xfrm>
            <a:off x="1368747" y="5590487"/>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813" name="object 813"/>
          <p:cNvSpPr/>
          <p:nvPr/>
        </p:nvSpPr>
        <p:spPr>
          <a:xfrm>
            <a:off x="1381058" y="558340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14" name="object 814"/>
          <p:cNvSpPr/>
          <p:nvPr/>
        </p:nvSpPr>
        <p:spPr>
          <a:xfrm>
            <a:off x="1390739" y="5578261"/>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15" name="object 815"/>
          <p:cNvSpPr/>
          <p:nvPr/>
        </p:nvSpPr>
        <p:spPr>
          <a:xfrm>
            <a:off x="1397796" y="557440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16" name="object 816"/>
          <p:cNvSpPr/>
          <p:nvPr/>
        </p:nvSpPr>
        <p:spPr>
          <a:xfrm>
            <a:off x="1403957" y="557119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17" name="object 817"/>
          <p:cNvSpPr/>
          <p:nvPr/>
        </p:nvSpPr>
        <p:spPr>
          <a:xfrm>
            <a:off x="1409228" y="556798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18" name="object 818"/>
          <p:cNvSpPr/>
          <p:nvPr/>
        </p:nvSpPr>
        <p:spPr>
          <a:xfrm>
            <a:off x="1413628" y="556605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19" name="object 819"/>
          <p:cNvSpPr/>
          <p:nvPr/>
        </p:nvSpPr>
        <p:spPr>
          <a:xfrm>
            <a:off x="1417148" y="556412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20" name="object 820"/>
          <p:cNvSpPr/>
          <p:nvPr/>
        </p:nvSpPr>
        <p:spPr>
          <a:xfrm>
            <a:off x="1419788" y="556219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21" name="object 821"/>
          <p:cNvSpPr/>
          <p:nvPr/>
        </p:nvSpPr>
        <p:spPr>
          <a:xfrm>
            <a:off x="1422428" y="5560265"/>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22" name="object 822"/>
          <p:cNvSpPr/>
          <p:nvPr/>
        </p:nvSpPr>
        <p:spPr>
          <a:xfrm>
            <a:off x="1425060" y="555898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23" name="object 823"/>
          <p:cNvSpPr/>
          <p:nvPr/>
        </p:nvSpPr>
        <p:spPr>
          <a:xfrm>
            <a:off x="1427700" y="5557695"/>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24" name="object 824"/>
          <p:cNvSpPr/>
          <p:nvPr/>
        </p:nvSpPr>
        <p:spPr>
          <a:xfrm>
            <a:off x="1429460" y="555705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25" name="object 825"/>
          <p:cNvSpPr/>
          <p:nvPr/>
        </p:nvSpPr>
        <p:spPr>
          <a:xfrm>
            <a:off x="1431220" y="555576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26" name="object 826"/>
          <p:cNvSpPr/>
          <p:nvPr/>
        </p:nvSpPr>
        <p:spPr>
          <a:xfrm>
            <a:off x="1432980" y="555512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27" name="object 827"/>
          <p:cNvSpPr/>
          <p:nvPr/>
        </p:nvSpPr>
        <p:spPr>
          <a:xfrm>
            <a:off x="1433860" y="5553839"/>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28" name="object 828"/>
          <p:cNvSpPr/>
          <p:nvPr/>
        </p:nvSpPr>
        <p:spPr>
          <a:xfrm>
            <a:off x="1435620" y="555319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29" name="object 829"/>
          <p:cNvSpPr/>
          <p:nvPr/>
        </p:nvSpPr>
        <p:spPr>
          <a:xfrm>
            <a:off x="1436500" y="555255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30" name="object 830"/>
          <p:cNvSpPr/>
          <p:nvPr/>
        </p:nvSpPr>
        <p:spPr>
          <a:xfrm>
            <a:off x="1437380" y="5551911"/>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831" name="object 831"/>
          <p:cNvSpPr/>
          <p:nvPr/>
        </p:nvSpPr>
        <p:spPr>
          <a:xfrm>
            <a:off x="1439140" y="555126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832" name="object 832"/>
          <p:cNvSpPr/>
          <p:nvPr/>
        </p:nvSpPr>
        <p:spPr>
          <a:xfrm>
            <a:off x="1157576" y="5694618"/>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33" name="object 833"/>
          <p:cNvSpPr/>
          <p:nvPr/>
        </p:nvSpPr>
        <p:spPr>
          <a:xfrm>
            <a:off x="1352035" y="559691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34" name="object 834"/>
          <p:cNvSpPr/>
          <p:nvPr/>
        </p:nvSpPr>
        <p:spPr>
          <a:xfrm>
            <a:off x="1431220" y="555641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35" name="object 835"/>
          <p:cNvSpPr/>
          <p:nvPr/>
        </p:nvSpPr>
        <p:spPr>
          <a:xfrm>
            <a:off x="1475221" y="553326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36" name="object 836"/>
          <p:cNvSpPr/>
          <p:nvPr/>
        </p:nvSpPr>
        <p:spPr>
          <a:xfrm>
            <a:off x="1502493" y="551848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37" name="object 837"/>
          <p:cNvSpPr/>
          <p:nvPr/>
        </p:nvSpPr>
        <p:spPr>
          <a:xfrm>
            <a:off x="1521845" y="5508185"/>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38" name="object 838"/>
          <p:cNvSpPr/>
          <p:nvPr/>
        </p:nvSpPr>
        <p:spPr>
          <a:xfrm>
            <a:off x="1536797" y="5500474"/>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39" name="object 839"/>
          <p:cNvSpPr/>
          <p:nvPr/>
        </p:nvSpPr>
        <p:spPr>
          <a:xfrm>
            <a:off x="1547375" y="549404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40" name="object 840"/>
          <p:cNvSpPr/>
          <p:nvPr/>
        </p:nvSpPr>
        <p:spPr>
          <a:xfrm>
            <a:off x="1556166" y="548955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41" name="object 841"/>
          <p:cNvSpPr/>
          <p:nvPr/>
        </p:nvSpPr>
        <p:spPr>
          <a:xfrm>
            <a:off x="1563206" y="5485691"/>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42" name="object 842"/>
          <p:cNvSpPr/>
          <p:nvPr/>
        </p:nvSpPr>
        <p:spPr>
          <a:xfrm>
            <a:off x="1569358" y="5482478"/>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43" name="object 843"/>
          <p:cNvSpPr/>
          <p:nvPr/>
        </p:nvSpPr>
        <p:spPr>
          <a:xfrm>
            <a:off x="1574638" y="5479265"/>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44" name="object 844"/>
          <p:cNvSpPr/>
          <p:nvPr/>
        </p:nvSpPr>
        <p:spPr>
          <a:xfrm>
            <a:off x="1578158" y="547733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45" name="object 845"/>
          <p:cNvSpPr/>
          <p:nvPr/>
        </p:nvSpPr>
        <p:spPr>
          <a:xfrm>
            <a:off x="1582558" y="5474766"/>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46" name="object 846"/>
          <p:cNvSpPr/>
          <p:nvPr/>
        </p:nvSpPr>
        <p:spPr>
          <a:xfrm>
            <a:off x="1585198" y="5472839"/>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47" name="object 847"/>
          <p:cNvSpPr/>
          <p:nvPr/>
        </p:nvSpPr>
        <p:spPr>
          <a:xfrm>
            <a:off x="1588709" y="5471554"/>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848" name="object 848"/>
          <p:cNvSpPr/>
          <p:nvPr/>
        </p:nvSpPr>
        <p:spPr>
          <a:xfrm>
            <a:off x="1590469" y="547025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49" name="object 849"/>
          <p:cNvSpPr/>
          <p:nvPr/>
        </p:nvSpPr>
        <p:spPr>
          <a:xfrm>
            <a:off x="1593109" y="5468967"/>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50" name="object 850"/>
          <p:cNvSpPr/>
          <p:nvPr/>
        </p:nvSpPr>
        <p:spPr>
          <a:xfrm>
            <a:off x="1594869" y="546768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51" name="object 851"/>
          <p:cNvSpPr/>
          <p:nvPr/>
        </p:nvSpPr>
        <p:spPr>
          <a:xfrm>
            <a:off x="1597510" y="546639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52" name="object 852"/>
          <p:cNvSpPr/>
          <p:nvPr/>
        </p:nvSpPr>
        <p:spPr>
          <a:xfrm>
            <a:off x="1598390" y="546575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53" name="object 853"/>
          <p:cNvSpPr/>
          <p:nvPr/>
        </p:nvSpPr>
        <p:spPr>
          <a:xfrm>
            <a:off x="1600150" y="546511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54" name="object 854"/>
          <p:cNvSpPr/>
          <p:nvPr/>
        </p:nvSpPr>
        <p:spPr>
          <a:xfrm>
            <a:off x="1601910" y="546382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55" name="object 855"/>
          <p:cNvSpPr/>
          <p:nvPr/>
        </p:nvSpPr>
        <p:spPr>
          <a:xfrm>
            <a:off x="1602790" y="546318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56" name="object 856"/>
          <p:cNvSpPr/>
          <p:nvPr/>
        </p:nvSpPr>
        <p:spPr>
          <a:xfrm>
            <a:off x="1604541" y="546254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57" name="object 857"/>
          <p:cNvSpPr/>
          <p:nvPr/>
        </p:nvSpPr>
        <p:spPr>
          <a:xfrm>
            <a:off x="1254378" y="5639338"/>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58" name="object 858"/>
          <p:cNvSpPr/>
          <p:nvPr/>
        </p:nvSpPr>
        <p:spPr>
          <a:xfrm>
            <a:off x="1477861" y="552747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59" name="object 859"/>
          <p:cNvSpPr/>
          <p:nvPr/>
        </p:nvSpPr>
        <p:spPr>
          <a:xfrm>
            <a:off x="1569358" y="548119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60" name="object 860"/>
          <p:cNvSpPr/>
          <p:nvPr/>
        </p:nvSpPr>
        <p:spPr>
          <a:xfrm>
            <a:off x="1620399" y="545483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61" name="object 861"/>
          <p:cNvSpPr/>
          <p:nvPr/>
        </p:nvSpPr>
        <p:spPr>
          <a:xfrm>
            <a:off x="1652062" y="5438125"/>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62" name="object 862"/>
          <p:cNvSpPr/>
          <p:nvPr/>
        </p:nvSpPr>
        <p:spPr>
          <a:xfrm>
            <a:off x="1674934" y="542590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63" name="object 863"/>
          <p:cNvSpPr/>
          <p:nvPr/>
        </p:nvSpPr>
        <p:spPr>
          <a:xfrm>
            <a:off x="1691672" y="541690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64" name="object 864"/>
          <p:cNvSpPr/>
          <p:nvPr/>
        </p:nvSpPr>
        <p:spPr>
          <a:xfrm>
            <a:off x="1703984" y="540983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65" name="object 865"/>
          <p:cNvSpPr/>
          <p:nvPr/>
        </p:nvSpPr>
        <p:spPr>
          <a:xfrm>
            <a:off x="1713656" y="5404690"/>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66" name="object 866"/>
          <p:cNvSpPr/>
          <p:nvPr/>
        </p:nvSpPr>
        <p:spPr>
          <a:xfrm>
            <a:off x="1722456" y="540019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67" name="object 867"/>
          <p:cNvSpPr/>
          <p:nvPr/>
        </p:nvSpPr>
        <p:spPr>
          <a:xfrm>
            <a:off x="1729487" y="539633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68" name="object 868"/>
          <p:cNvSpPr/>
          <p:nvPr/>
        </p:nvSpPr>
        <p:spPr>
          <a:xfrm>
            <a:off x="1734767" y="539310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69" name="object 869"/>
          <p:cNvSpPr/>
          <p:nvPr/>
        </p:nvSpPr>
        <p:spPr>
          <a:xfrm>
            <a:off x="1740048" y="539053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70" name="object 870"/>
          <p:cNvSpPr/>
          <p:nvPr/>
        </p:nvSpPr>
        <p:spPr>
          <a:xfrm>
            <a:off x="1744448" y="538796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71" name="object 871"/>
          <p:cNvSpPr/>
          <p:nvPr/>
        </p:nvSpPr>
        <p:spPr>
          <a:xfrm>
            <a:off x="1747959" y="538603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72" name="object 872"/>
          <p:cNvSpPr/>
          <p:nvPr/>
        </p:nvSpPr>
        <p:spPr>
          <a:xfrm>
            <a:off x="1751479" y="538411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73" name="object 873"/>
          <p:cNvSpPr/>
          <p:nvPr/>
        </p:nvSpPr>
        <p:spPr>
          <a:xfrm>
            <a:off x="1754119" y="538218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74" name="object 874"/>
          <p:cNvSpPr/>
          <p:nvPr/>
        </p:nvSpPr>
        <p:spPr>
          <a:xfrm>
            <a:off x="1756759" y="538089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75" name="object 875"/>
          <p:cNvSpPr/>
          <p:nvPr/>
        </p:nvSpPr>
        <p:spPr>
          <a:xfrm>
            <a:off x="1759399" y="537961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76" name="object 876"/>
          <p:cNvSpPr/>
          <p:nvPr/>
        </p:nvSpPr>
        <p:spPr>
          <a:xfrm>
            <a:off x="1761159" y="537832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77" name="object 877"/>
          <p:cNvSpPr/>
          <p:nvPr/>
        </p:nvSpPr>
        <p:spPr>
          <a:xfrm>
            <a:off x="1762919" y="537704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78" name="object 878"/>
          <p:cNvSpPr/>
          <p:nvPr/>
        </p:nvSpPr>
        <p:spPr>
          <a:xfrm>
            <a:off x="1764671" y="537640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79" name="object 879"/>
          <p:cNvSpPr/>
          <p:nvPr/>
        </p:nvSpPr>
        <p:spPr>
          <a:xfrm>
            <a:off x="1766457" y="537511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80" name="object 880"/>
          <p:cNvSpPr/>
          <p:nvPr/>
        </p:nvSpPr>
        <p:spPr>
          <a:xfrm>
            <a:off x="1768217" y="537447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81" name="object 881"/>
          <p:cNvSpPr/>
          <p:nvPr/>
        </p:nvSpPr>
        <p:spPr>
          <a:xfrm>
            <a:off x="1769977" y="537382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82" name="object 882"/>
          <p:cNvSpPr/>
          <p:nvPr/>
        </p:nvSpPr>
        <p:spPr>
          <a:xfrm>
            <a:off x="1348515" y="558404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83" name="object 883"/>
          <p:cNvSpPr/>
          <p:nvPr/>
        </p:nvSpPr>
        <p:spPr>
          <a:xfrm>
            <a:off x="1601910" y="545868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84" name="object 884"/>
          <p:cNvSpPr/>
          <p:nvPr/>
        </p:nvSpPr>
        <p:spPr>
          <a:xfrm>
            <a:off x="1706624" y="540661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85" name="object 885"/>
          <p:cNvSpPr/>
          <p:nvPr/>
        </p:nvSpPr>
        <p:spPr>
          <a:xfrm>
            <a:off x="1764671" y="537704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86" name="object 886"/>
          <p:cNvSpPr/>
          <p:nvPr/>
        </p:nvSpPr>
        <p:spPr>
          <a:xfrm>
            <a:off x="1801640" y="535776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87" name="object 887"/>
          <p:cNvSpPr/>
          <p:nvPr/>
        </p:nvSpPr>
        <p:spPr>
          <a:xfrm>
            <a:off x="1827153" y="534425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88" name="object 888"/>
          <p:cNvSpPr/>
          <p:nvPr/>
        </p:nvSpPr>
        <p:spPr>
          <a:xfrm>
            <a:off x="1845642" y="533397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89" name="object 889"/>
          <p:cNvSpPr/>
          <p:nvPr/>
        </p:nvSpPr>
        <p:spPr>
          <a:xfrm>
            <a:off x="1859714" y="5326260"/>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90" name="object 890"/>
          <p:cNvSpPr/>
          <p:nvPr/>
        </p:nvSpPr>
        <p:spPr>
          <a:xfrm>
            <a:off x="1871154" y="531983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91" name="object 891"/>
          <p:cNvSpPr/>
          <p:nvPr/>
        </p:nvSpPr>
        <p:spPr>
          <a:xfrm>
            <a:off x="1880825" y="531467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92" name="object 892"/>
          <p:cNvSpPr/>
          <p:nvPr/>
        </p:nvSpPr>
        <p:spPr>
          <a:xfrm>
            <a:off x="1888746" y="531082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93" name="object 893"/>
          <p:cNvSpPr/>
          <p:nvPr/>
        </p:nvSpPr>
        <p:spPr>
          <a:xfrm>
            <a:off x="1894897" y="530696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94" name="object 894"/>
          <p:cNvSpPr/>
          <p:nvPr/>
        </p:nvSpPr>
        <p:spPr>
          <a:xfrm>
            <a:off x="1901057" y="530375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95" name="object 895"/>
          <p:cNvSpPr/>
          <p:nvPr/>
        </p:nvSpPr>
        <p:spPr>
          <a:xfrm>
            <a:off x="1905457" y="530118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96" name="object 896"/>
          <p:cNvSpPr/>
          <p:nvPr/>
        </p:nvSpPr>
        <p:spPr>
          <a:xfrm>
            <a:off x="1909849" y="529861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897" name="object 897"/>
          <p:cNvSpPr/>
          <p:nvPr/>
        </p:nvSpPr>
        <p:spPr>
          <a:xfrm>
            <a:off x="1914275" y="529668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898" name="object 898"/>
          <p:cNvSpPr/>
          <p:nvPr/>
        </p:nvSpPr>
        <p:spPr>
          <a:xfrm>
            <a:off x="1916906" y="5294760"/>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899" name="object 899"/>
          <p:cNvSpPr/>
          <p:nvPr/>
        </p:nvSpPr>
        <p:spPr>
          <a:xfrm>
            <a:off x="1920426" y="529347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00" name="object 900"/>
          <p:cNvSpPr/>
          <p:nvPr/>
        </p:nvSpPr>
        <p:spPr>
          <a:xfrm>
            <a:off x="1923067" y="529154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01" name="object 901"/>
          <p:cNvSpPr/>
          <p:nvPr/>
        </p:nvSpPr>
        <p:spPr>
          <a:xfrm>
            <a:off x="1925707" y="529026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02" name="object 902"/>
          <p:cNvSpPr/>
          <p:nvPr/>
        </p:nvSpPr>
        <p:spPr>
          <a:xfrm>
            <a:off x="1927467" y="528897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03" name="object 903"/>
          <p:cNvSpPr/>
          <p:nvPr/>
        </p:nvSpPr>
        <p:spPr>
          <a:xfrm>
            <a:off x="1929227" y="528769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04" name="object 904"/>
          <p:cNvSpPr/>
          <p:nvPr/>
        </p:nvSpPr>
        <p:spPr>
          <a:xfrm>
            <a:off x="1931867" y="528704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05" name="object 905"/>
          <p:cNvSpPr/>
          <p:nvPr/>
        </p:nvSpPr>
        <p:spPr>
          <a:xfrm>
            <a:off x="1933627" y="5285763"/>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06" name="object 906"/>
          <p:cNvSpPr/>
          <p:nvPr/>
        </p:nvSpPr>
        <p:spPr>
          <a:xfrm>
            <a:off x="1934498" y="528512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07" name="object 907"/>
          <p:cNvSpPr/>
          <p:nvPr/>
        </p:nvSpPr>
        <p:spPr>
          <a:xfrm>
            <a:off x="1440020" y="5530047"/>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08" name="object 908"/>
          <p:cNvSpPr/>
          <p:nvPr/>
        </p:nvSpPr>
        <p:spPr>
          <a:xfrm>
            <a:off x="1725976" y="539053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09" name="object 909"/>
          <p:cNvSpPr/>
          <p:nvPr/>
        </p:nvSpPr>
        <p:spPr>
          <a:xfrm>
            <a:off x="1843002" y="533204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10" name="object 910"/>
          <p:cNvSpPr/>
          <p:nvPr/>
        </p:nvSpPr>
        <p:spPr>
          <a:xfrm>
            <a:off x="1908088" y="529925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11" name="object 911"/>
          <p:cNvSpPr/>
          <p:nvPr/>
        </p:nvSpPr>
        <p:spPr>
          <a:xfrm>
            <a:off x="1949459" y="527803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12" name="object 912"/>
          <p:cNvSpPr/>
          <p:nvPr/>
        </p:nvSpPr>
        <p:spPr>
          <a:xfrm>
            <a:off x="1978482" y="526261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13" name="object 913"/>
          <p:cNvSpPr/>
          <p:nvPr/>
        </p:nvSpPr>
        <p:spPr>
          <a:xfrm>
            <a:off x="1999611" y="525168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14" name="object 914"/>
          <p:cNvSpPr/>
          <p:nvPr/>
        </p:nvSpPr>
        <p:spPr>
          <a:xfrm>
            <a:off x="2015443" y="524268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15" name="object 915"/>
          <p:cNvSpPr/>
          <p:nvPr/>
        </p:nvSpPr>
        <p:spPr>
          <a:xfrm>
            <a:off x="2028643" y="523560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16" name="object 916"/>
          <p:cNvSpPr/>
          <p:nvPr/>
        </p:nvSpPr>
        <p:spPr>
          <a:xfrm>
            <a:off x="2039195" y="522982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17" name="object 917"/>
          <p:cNvSpPr/>
          <p:nvPr/>
        </p:nvSpPr>
        <p:spPr>
          <a:xfrm>
            <a:off x="2047995" y="522532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18" name="object 918"/>
          <p:cNvSpPr/>
          <p:nvPr/>
        </p:nvSpPr>
        <p:spPr>
          <a:xfrm>
            <a:off x="2055027" y="522146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19" name="object 919"/>
          <p:cNvSpPr/>
          <p:nvPr/>
        </p:nvSpPr>
        <p:spPr>
          <a:xfrm>
            <a:off x="2062067" y="5217615"/>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20" name="object 920"/>
          <p:cNvSpPr/>
          <p:nvPr/>
        </p:nvSpPr>
        <p:spPr>
          <a:xfrm>
            <a:off x="2067365" y="521504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21" name="object 921"/>
          <p:cNvSpPr/>
          <p:nvPr/>
        </p:nvSpPr>
        <p:spPr>
          <a:xfrm>
            <a:off x="2071765" y="521183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22" name="object 922"/>
          <p:cNvSpPr/>
          <p:nvPr/>
        </p:nvSpPr>
        <p:spPr>
          <a:xfrm>
            <a:off x="2076165" y="520990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23" name="object 923"/>
          <p:cNvSpPr/>
          <p:nvPr/>
        </p:nvSpPr>
        <p:spPr>
          <a:xfrm>
            <a:off x="2079676" y="5207333"/>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24" name="object 924"/>
          <p:cNvSpPr/>
          <p:nvPr/>
        </p:nvSpPr>
        <p:spPr>
          <a:xfrm>
            <a:off x="2083196" y="520604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25" name="object 925"/>
          <p:cNvSpPr/>
          <p:nvPr/>
        </p:nvSpPr>
        <p:spPr>
          <a:xfrm>
            <a:off x="2086716" y="520410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26" name="object 926"/>
          <p:cNvSpPr/>
          <p:nvPr/>
        </p:nvSpPr>
        <p:spPr>
          <a:xfrm>
            <a:off x="2089356" y="520217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27" name="object 927"/>
          <p:cNvSpPr/>
          <p:nvPr/>
        </p:nvSpPr>
        <p:spPr>
          <a:xfrm>
            <a:off x="2091996" y="520089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28" name="object 928"/>
          <p:cNvSpPr/>
          <p:nvPr/>
        </p:nvSpPr>
        <p:spPr>
          <a:xfrm>
            <a:off x="2093757" y="519960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29" name="object 929"/>
          <p:cNvSpPr/>
          <p:nvPr/>
        </p:nvSpPr>
        <p:spPr>
          <a:xfrm>
            <a:off x="2096388" y="519832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30" name="object 930"/>
          <p:cNvSpPr/>
          <p:nvPr/>
        </p:nvSpPr>
        <p:spPr>
          <a:xfrm>
            <a:off x="2098148" y="519767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31" name="object 931"/>
          <p:cNvSpPr/>
          <p:nvPr/>
        </p:nvSpPr>
        <p:spPr>
          <a:xfrm>
            <a:off x="2099908" y="519639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32" name="object 932"/>
          <p:cNvSpPr/>
          <p:nvPr/>
        </p:nvSpPr>
        <p:spPr>
          <a:xfrm>
            <a:off x="1530636" y="5476052"/>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33" name="object 933"/>
          <p:cNvSpPr/>
          <p:nvPr/>
        </p:nvSpPr>
        <p:spPr>
          <a:xfrm>
            <a:off x="1847402" y="532240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34" name="object 934"/>
          <p:cNvSpPr/>
          <p:nvPr/>
        </p:nvSpPr>
        <p:spPr>
          <a:xfrm>
            <a:off x="1978482" y="5258112"/>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35" name="object 935"/>
          <p:cNvSpPr/>
          <p:nvPr/>
        </p:nvSpPr>
        <p:spPr>
          <a:xfrm>
            <a:off x="2051506" y="522211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36" name="object 936"/>
          <p:cNvSpPr/>
          <p:nvPr/>
        </p:nvSpPr>
        <p:spPr>
          <a:xfrm>
            <a:off x="2097268" y="519832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37" name="object 937"/>
          <p:cNvSpPr/>
          <p:nvPr/>
        </p:nvSpPr>
        <p:spPr>
          <a:xfrm>
            <a:off x="2128940" y="5181610"/>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38" name="object 938"/>
          <p:cNvSpPr/>
          <p:nvPr/>
        </p:nvSpPr>
        <p:spPr>
          <a:xfrm>
            <a:off x="2152710" y="5169400"/>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39" name="object 939"/>
          <p:cNvSpPr/>
          <p:nvPr/>
        </p:nvSpPr>
        <p:spPr>
          <a:xfrm>
            <a:off x="2171181" y="515974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40" name="object 940"/>
          <p:cNvSpPr/>
          <p:nvPr/>
        </p:nvSpPr>
        <p:spPr>
          <a:xfrm>
            <a:off x="2185253" y="515203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41" name="object 941"/>
          <p:cNvSpPr/>
          <p:nvPr/>
        </p:nvSpPr>
        <p:spPr>
          <a:xfrm>
            <a:off x="2197564" y="514560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42" name="object 942"/>
          <p:cNvSpPr/>
          <p:nvPr/>
        </p:nvSpPr>
        <p:spPr>
          <a:xfrm>
            <a:off x="2207245" y="5139827"/>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43" name="object 943"/>
          <p:cNvSpPr/>
          <p:nvPr/>
        </p:nvSpPr>
        <p:spPr>
          <a:xfrm>
            <a:off x="2215183" y="513532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44" name="object 944"/>
          <p:cNvSpPr/>
          <p:nvPr/>
        </p:nvSpPr>
        <p:spPr>
          <a:xfrm>
            <a:off x="2222214" y="5131473"/>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45" name="object 945"/>
          <p:cNvSpPr/>
          <p:nvPr/>
        </p:nvSpPr>
        <p:spPr>
          <a:xfrm>
            <a:off x="2228374" y="512826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46" name="object 946"/>
          <p:cNvSpPr/>
          <p:nvPr/>
        </p:nvSpPr>
        <p:spPr>
          <a:xfrm>
            <a:off x="2233654" y="512567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47" name="object 947"/>
          <p:cNvSpPr/>
          <p:nvPr/>
        </p:nvSpPr>
        <p:spPr>
          <a:xfrm>
            <a:off x="2238926" y="512310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48" name="object 948"/>
          <p:cNvSpPr/>
          <p:nvPr/>
        </p:nvSpPr>
        <p:spPr>
          <a:xfrm>
            <a:off x="2242446" y="512053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49" name="object 949"/>
          <p:cNvSpPr/>
          <p:nvPr/>
        </p:nvSpPr>
        <p:spPr>
          <a:xfrm>
            <a:off x="2246846" y="511860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50" name="object 950"/>
          <p:cNvSpPr/>
          <p:nvPr/>
        </p:nvSpPr>
        <p:spPr>
          <a:xfrm>
            <a:off x="2249486" y="511667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51" name="object 951"/>
          <p:cNvSpPr/>
          <p:nvPr/>
        </p:nvSpPr>
        <p:spPr>
          <a:xfrm>
            <a:off x="2253006" y="511475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52" name="object 952"/>
          <p:cNvSpPr/>
          <p:nvPr/>
        </p:nvSpPr>
        <p:spPr>
          <a:xfrm>
            <a:off x="2255646" y="511346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53" name="object 953"/>
          <p:cNvSpPr/>
          <p:nvPr/>
        </p:nvSpPr>
        <p:spPr>
          <a:xfrm>
            <a:off x="2258278" y="511153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54" name="object 954"/>
          <p:cNvSpPr/>
          <p:nvPr/>
        </p:nvSpPr>
        <p:spPr>
          <a:xfrm>
            <a:off x="2260918" y="511025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55" name="object 955"/>
          <p:cNvSpPr/>
          <p:nvPr/>
        </p:nvSpPr>
        <p:spPr>
          <a:xfrm>
            <a:off x="2262678" y="510896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56" name="object 956"/>
          <p:cNvSpPr/>
          <p:nvPr/>
        </p:nvSpPr>
        <p:spPr>
          <a:xfrm>
            <a:off x="2264438" y="510832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57" name="object 957"/>
          <p:cNvSpPr/>
          <p:nvPr/>
        </p:nvSpPr>
        <p:spPr>
          <a:xfrm>
            <a:off x="1618639" y="5433940"/>
            <a:ext cx="31115" cy="0"/>
          </a:xfrm>
          <a:custGeom>
            <a:avLst/>
            <a:gdLst/>
            <a:ahLst/>
            <a:cxnLst/>
            <a:rect l="l" t="t" r="r" b="b"/>
            <a:pathLst>
              <a:path w="31114">
                <a:moveTo>
                  <a:pt x="0" y="0"/>
                </a:moveTo>
                <a:lnTo>
                  <a:pt x="30785" y="0"/>
                </a:lnTo>
              </a:path>
            </a:pathLst>
          </a:custGeom>
          <a:ln w="22507">
            <a:solidFill>
              <a:srgbClr val="000000"/>
            </a:solidFill>
          </a:ln>
        </p:spPr>
        <p:txBody>
          <a:bodyPr wrap="square" lIns="0" tIns="0" rIns="0" bIns="0" rtlCol="0"/>
          <a:lstStyle/>
          <a:p>
            <a:endParaRPr/>
          </a:p>
        </p:txBody>
      </p:sp>
      <p:sp>
        <p:nvSpPr>
          <p:cNvPr id="958" name="object 958"/>
          <p:cNvSpPr/>
          <p:nvPr/>
        </p:nvSpPr>
        <p:spPr>
          <a:xfrm>
            <a:off x="1967930" y="525489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59" name="object 959"/>
          <p:cNvSpPr/>
          <p:nvPr/>
        </p:nvSpPr>
        <p:spPr>
          <a:xfrm>
            <a:off x="2113108" y="518482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60" name="object 960"/>
          <p:cNvSpPr/>
          <p:nvPr/>
        </p:nvSpPr>
        <p:spPr>
          <a:xfrm>
            <a:off x="2193173" y="514496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61" name="object 961"/>
          <p:cNvSpPr/>
          <p:nvPr/>
        </p:nvSpPr>
        <p:spPr>
          <a:xfrm>
            <a:off x="2244206" y="511924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62" name="object 962"/>
          <p:cNvSpPr/>
          <p:nvPr/>
        </p:nvSpPr>
        <p:spPr>
          <a:xfrm>
            <a:off x="2279389" y="510060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63" name="object 963"/>
          <p:cNvSpPr/>
          <p:nvPr/>
        </p:nvSpPr>
        <p:spPr>
          <a:xfrm>
            <a:off x="2305799" y="508709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64" name="object 964"/>
          <p:cNvSpPr/>
          <p:nvPr/>
        </p:nvSpPr>
        <p:spPr>
          <a:xfrm>
            <a:off x="2326031" y="507681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65" name="object 965"/>
          <p:cNvSpPr/>
          <p:nvPr/>
        </p:nvSpPr>
        <p:spPr>
          <a:xfrm>
            <a:off x="2341862" y="506782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66" name="object 966"/>
          <p:cNvSpPr/>
          <p:nvPr/>
        </p:nvSpPr>
        <p:spPr>
          <a:xfrm>
            <a:off x="2355054" y="5060755"/>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67" name="object 967"/>
          <p:cNvSpPr/>
          <p:nvPr/>
        </p:nvSpPr>
        <p:spPr>
          <a:xfrm>
            <a:off x="2365632" y="505497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968" name="object 968"/>
          <p:cNvSpPr/>
          <p:nvPr/>
        </p:nvSpPr>
        <p:spPr>
          <a:xfrm>
            <a:off x="2374432" y="505045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69" name="object 969"/>
          <p:cNvSpPr/>
          <p:nvPr/>
        </p:nvSpPr>
        <p:spPr>
          <a:xfrm>
            <a:off x="2382344" y="504595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70" name="object 970"/>
          <p:cNvSpPr/>
          <p:nvPr/>
        </p:nvSpPr>
        <p:spPr>
          <a:xfrm>
            <a:off x="2389384" y="504210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71" name="object 971"/>
          <p:cNvSpPr/>
          <p:nvPr/>
        </p:nvSpPr>
        <p:spPr>
          <a:xfrm>
            <a:off x="2395544" y="503889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72" name="object 972"/>
          <p:cNvSpPr/>
          <p:nvPr/>
        </p:nvSpPr>
        <p:spPr>
          <a:xfrm>
            <a:off x="2400815" y="503632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73" name="object 973"/>
          <p:cNvSpPr/>
          <p:nvPr/>
        </p:nvSpPr>
        <p:spPr>
          <a:xfrm>
            <a:off x="2405215" y="503374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74" name="object 974"/>
          <p:cNvSpPr/>
          <p:nvPr/>
        </p:nvSpPr>
        <p:spPr>
          <a:xfrm>
            <a:off x="2409616" y="503117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75" name="object 975"/>
          <p:cNvSpPr/>
          <p:nvPr/>
        </p:nvSpPr>
        <p:spPr>
          <a:xfrm>
            <a:off x="2413136" y="5029248"/>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76" name="object 976"/>
          <p:cNvSpPr/>
          <p:nvPr/>
        </p:nvSpPr>
        <p:spPr>
          <a:xfrm>
            <a:off x="2416656" y="5027320"/>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77" name="object 977"/>
          <p:cNvSpPr/>
          <p:nvPr/>
        </p:nvSpPr>
        <p:spPr>
          <a:xfrm>
            <a:off x="2419287" y="5025392"/>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78" name="object 978"/>
          <p:cNvSpPr/>
          <p:nvPr/>
        </p:nvSpPr>
        <p:spPr>
          <a:xfrm>
            <a:off x="2422807" y="5024107"/>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79" name="object 979"/>
          <p:cNvSpPr/>
          <p:nvPr/>
        </p:nvSpPr>
        <p:spPr>
          <a:xfrm>
            <a:off x="2425447" y="502217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80" name="object 980"/>
          <p:cNvSpPr/>
          <p:nvPr/>
        </p:nvSpPr>
        <p:spPr>
          <a:xfrm>
            <a:off x="2427207" y="5020894"/>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81" name="object 981"/>
          <p:cNvSpPr/>
          <p:nvPr/>
        </p:nvSpPr>
        <p:spPr>
          <a:xfrm>
            <a:off x="2429848" y="501960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82" name="object 982"/>
          <p:cNvSpPr/>
          <p:nvPr/>
        </p:nvSpPr>
        <p:spPr>
          <a:xfrm>
            <a:off x="876046" y="5863375"/>
            <a:ext cx="31115" cy="0"/>
          </a:xfrm>
          <a:custGeom>
            <a:avLst/>
            <a:gdLst/>
            <a:ahLst/>
            <a:cxnLst/>
            <a:rect l="l" t="t" r="r" b="b"/>
            <a:pathLst>
              <a:path w="31115">
                <a:moveTo>
                  <a:pt x="0" y="0"/>
                </a:moveTo>
                <a:lnTo>
                  <a:pt x="30785" y="0"/>
                </a:lnTo>
              </a:path>
            </a:pathLst>
          </a:custGeom>
          <a:ln w="22507">
            <a:solidFill>
              <a:srgbClr val="000000"/>
            </a:solidFill>
          </a:ln>
        </p:spPr>
        <p:txBody>
          <a:bodyPr wrap="square" lIns="0" tIns="0" rIns="0" bIns="0" rtlCol="0"/>
          <a:lstStyle/>
          <a:p>
            <a:endParaRPr/>
          </a:p>
        </p:txBody>
      </p:sp>
      <p:sp>
        <p:nvSpPr>
          <p:cNvPr id="983" name="object 983"/>
          <p:cNvSpPr/>
          <p:nvPr/>
        </p:nvSpPr>
        <p:spPr>
          <a:xfrm>
            <a:off x="977223" y="580005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84" name="object 984"/>
          <p:cNvSpPr/>
          <p:nvPr/>
        </p:nvSpPr>
        <p:spPr>
          <a:xfrm>
            <a:off x="1018558" y="5778848"/>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85" name="object 985"/>
          <p:cNvSpPr/>
          <p:nvPr/>
        </p:nvSpPr>
        <p:spPr>
          <a:xfrm>
            <a:off x="1041447" y="576662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86" name="object 986"/>
          <p:cNvSpPr/>
          <p:nvPr/>
        </p:nvSpPr>
        <p:spPr>
          <a:xfrm>
            <a:off x="1056408" y="575826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87" name="object 987"/>
          <p:cNvSpPr/>
          <p:nvPr/>
        </p:nvSpPr>
        <p:spPr>
          <a:xfrm>
            <a:off x="1066079" y="5753131"/>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88" name="object 988"/>
          <p:cNvSpPr/>
          <p:nvPr/>
        </p:nvSpPr>
        <p:spPr>
          <a:xfrm>
            <a:off x="1073999" y="5748632"/>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89" name="object 989"/>
          <p:cNvSpPr/>
          <p:nvPr/>
        </p:nvSpPr>
        <p:spPr>
          <a:xfrm>
            <a:off x="1079271" y="574541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90" name="object 990"/>
          <p:cNvSpPr/>
          <p:nvPr/>
        </p:nvSpPr>
        <p:spPr>
          <a:xfrm>
            <a:off x="1083671" y="574284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91" name="object 991"/>
          <p:cNvSpPr/>
          <p:nvPr/>
        </p:nvSpPr>
        <p:spPr>
          <a:xfrm>
            <a:off x="1087191" y="5740921"/>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92" name="object 992"/>
          <p:cNvSpPr/>
          <p:nvPr/>
        </p:nvSpPr>
        <p:spPr>
          <a:xfrm>
            <a:off x="1090711" y="5738993"/>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993" name="object 993"/>
          <p:cNvSpPr/>
          <p:nvPr/>
        </p:nvSpPr>
        <p:spPr>
          <a:xfrm>
            <a:off x="1093351" y="573769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94" name="object 994"/>
          <p:cNvSpPr/>
          <p:nvPr/>
        </p:nvSpPr>
        <p:spPr>
          <a:xfrm>
            <a:off x="1095102" y="5736407"/>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995" name="object 995"/>
          <p:cNvSpPr/>
          <p:nvPr/>
        </p:nvSpPr>
        <p:spPr>
          <a:xfrm>
            <a:off x="1097769" y="573512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96" name="object 996"/>
          <p:cNvSpPr/>
          <p:nvPr/>
        </p:nvSpPr>
        <p:spPr>
          <a:xfrm>
            <a:off x="1098649" y="573447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97" name="object 997"/>
          <p:cNvSpPr/>
          <p:nvPr/>
        </p:nvSpPr>
        <p:spPr>
          <a:xfrm>
            <a:off x="1100409" y="573383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98" name="object 998"/>
          <p:cNvSpPr/>
          <p:nvPr/>
        </p:nvSpPr>
        <p:spPr>
          <a:xfrm>
            <a:off x="1102169" y="573255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999" name="object 999"/>
          <p:cNvSpPr/>
          <p:nvPr/>
        </p:nvSpPr>
        <p:spPr>
          <a:xfrm>
            <a:off x="1103049" y="573190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00" name="object 1000"/>
          <p:cNvSpPr/>
          <p:nvPr/>
        </p:nvSpPr>
        <p:spPr>
          <a:xfrm>
            <a:off x="1103920" y="573126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01" name="object 1001"/>
          <p:cNvSpPr/>
          <p:nvPr/>
        </p:nvSpPr>
        <p:spPr>
          <a:xfrm>
            <a:off x="1104800" y="573062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02" name="object 1002"/>
          <p:cNvSpPr/>
          <p:nvPr/>
        </p:nvSpPr>
        <p:spPr>
          <a:xfrm>
            <a:off x="1105680" y="573062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03" name="object 1003"/>
          <p:cNvSpPr/>
          <p:nvPr/>
        </p:nvSpPr>
        <p:spPr>
          <a:xfrm>
            <a:off x="1106560" y="572998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04" name="object 1004"/>
          <p:cNvSpPr/>
          <p:nvPr/>
        </p:nvSpPr>
        <p:spPr>
          <a:xfrm>
            <a:off x="1107440" y="572933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05" name="object 1005"/>
          <p:cNvSpPr/>
          <p:nvPr/>
        </p:nvSpPr>
        <p:spPr>
          <a:xfrm>
            <a:off x="1108321" y="572933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06" name="object 1006"/>
          <p:cNvSpPr/>
          <p:nvPr/>
        </p:nvSpPr>
        <p:spPr>
          <a:xfrm>
            <a:off x="1109200" y="572869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07" name="object 1007"/>
          <p:cNvSpPr/>
          <p:nvPr/>
        </p:nvSpPr>
        <p:spPr>
          <a:xfrm>
            <a:off x="978974" y="579555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08" name="object 1008"/>
          <p:cNvSpPr/>
          <p:nvPr/>
        </p:nvSpPr>
        <p:spPr>
          <a:xfrm>
            <a:off x="1107440" y="5729981"/>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09" name="object 1009"/>
          <p:cNvSpPr/>
          <p:nvPr/>
        </p:nvSpPr>
        <p:spPr>
          <a:xfrm>
            <a:off x="1160216" y="570234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10" name="object 1010"/>
          <p:cNvSpPr/>
          <p:nvPr/>
        </p:nvSpPr>
        <p:spPr>
          <a:xfrm>
            <a:off x="1189265" y="568690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11" name="object 1011"/>
          <p:cNvSpPr/>
          <p:nvPr/>
        </p:nvSpPr>
        <p:spPr>
          <a:xfrm>
            <a:off x="1207737" y="5677271"/>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12" name="object 1012"/>
          <p:cNvSpPr/>
          <p:nvPr/>
        </p:nvSpPr>
        <p:spPr>
          <a:xfrm>
            <a:off x="1220049" y="5670202"/>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13" name="object 1013"/>
          <p:cNvSpPr/>
          <p:nvPr/>
        </p:nvSpPr>
        <p:spPr>
          <a:xfrm>
            <a:off x="1229729" y="5665061"/>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14" name="object 1014"/>
          <p:cNvSpPr/>
          <p:nvPr/>
        </p:nvSpPr>
        <p:spPr>
          <a:xfrm>
            <a:off x="1236769" y="5661190"/>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15" name="object 1015"/>
          <p:cNvSpPr/>
          <p:nvPr/>
        </p:nvSpPr>
        <p:spPr>
          <a:xfrm>
            <a:off x="1242921" y="5657977"/>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16" name="object 1016"/>
          <p:cNvSpPr/>
          <p:nvPr/>
        </p:nvSpPr>
        <p:spPr>
          <a:xfrm>
            <a:off x="1247338" y="565476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17" name="object 1017"/>
          <p:cNvSpPr/>
          <p:nvPr/>
        </p:nvSpPr>
        <p:spPr>
          <a:xfrm>
            <a:off x="1251738" y="565283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18" name="object 1018"/>
          <p:cNvSpPr/>
          <p:nvPr/>
        </p:nvSpPr>
        <p:spPr>
          <a:xfrm>
            <a:off x="1254378" y="565090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19" name="object 1019"/>
          <p:cNvSpPr/>
          <p:nvPr/>
        </p:nvSpPr>
        <p:spPr>
          <a:xfrm>
            <a:off x="1257899" y="5649623"/>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20" name="object 1020"/>
          <p:cNvSpPr/>
          <p:nvPr/>
        </p:nvSpPr>
        <p:spPr>
          <a:xfrm>
            <a:off x="1259659" y="564769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21" name="object 1021"/>
          <p:cNvSpPr/>
          <p:nvPr/>
        </p:nvSpPr>
        <p:spPr>
          <a:xfrm>
            <a:off x="1262299" y="564705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22" name="object 1022"/>
          <p:cNvSpPr/>
          <p:nvPr/>
        </p:nvSpPr>
        <p:spPr>
          <a:xfrm>
            <a:off x="1264059" y="564576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23" name="object 1023"/>
          <p:cNvSpPr/>
          <p:nvPr/>
        </p:nvSpPr>
        <p:spPr>
          <a:xfrm>
            <a:off x="1265810" y="564448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24" name="object 1024"/>
          <p:cNvSpPr/>
          <p:nvPr/>
        </p:nvSpPr>
        <p:spPr>
          <a:xfrm>
            <a:off x="1267570" y="564384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25" name="object 1025"/>
          <p:cNvSpPr/>
          <p:nvPr/>
        </p:nvSpPr>
        <p:spPr>
          <a:xfrm>
            <a:off x="1268450" y="564319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26" name="object 1026"/>
          <p:cNvSpPr/>
          <p:nvPr/>
        </p:nvSpPr>
        <p:spPr>
          <a:xfrm>
            <a:off x="1270210" y="564255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27" name="object 1027"/>
          <p:cNvSpPr/>
          <p:nvPr/>
        </p:nvSpPr>
        <p:spPr>
          <a:xfrm>
            <a:off x="1271090" y="564191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28" name="object 1028"/>
          <p:cNvSpPr/>
          <p:nvPr/>
        </p:nvSpPr>
        <p:spPr>
          <a:xfrm>
            <a:off x="1271970" y="5641269"/>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29" name="object 1029"/>
          <p:cNvSpPr/>
          <p:nvPr/>
        </p:nvSpPr>
        <p:spPr>
          <a:xfrm>
            <a:off x="1272850" y="564062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30" name="object 1030"/>
          <p:cNvSpPr/>
          <p:nvPr/>
        </p:nvSpPr>
        <p:spPr>
          <a:xfrm>
            <a:off x="1273730" y="563998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31" name="object 1031"/>
          <p:cNvSpPr/>
          <p:nvPr/>
        </p:nvSpPr>
        <p:spPr>
          <a:xfrm>
            <a:off x="1274610" y="563998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32" name="object 1032"/>
          <p:cNvSpPr/>
          <p:nvPr/>
        </p:nvSpPr>
        <p:spPr>
          <a:xfrm>
            <a:off x="1078391" y="573963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33" name="object 1033"/>
          <p:cNvSpPr/>
          <p:nvPr/>
        </p:nvSpPr>
        <p:spPr>
          <a:xfrm>
            <a:off x="1235889" y="5659905"/>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34" name="object 1034"/>
          <p:cNvSpPr/>
          <p:nvPr/>
        </p:nvSpPr>
        <p:spPr>
          <a:xfrm>
            <a:off x="1300113" y="562712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35" name="object 1035"/>
          <p:cNvSpPr/>
          <p:nvPr/>
        </p:nvSpPr>
        <p:spPr>
          <a:xfrm>
            <a:off x="1335323" y="5608477"/>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36" name="object 1036"/>
          <p:cNvSpPr/>
          <p:nvPr/>
        </p:nvSpPr>
        <p:spPr>
          <a:xfrm>
            <a:off x="1358195" y="5596271"/>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37" name="object 1037"/>
          <p:cNvSpPr/>
          <p:nvPr/>
        </p:nvSpPr>
        <p:spPr>
          <a:xfrm>
            <a:off x="1374027" y="5587917"/>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38" name="object 1038"/>
          <p:cNvSpPr/>
          <p:nvPr/>
        </p:nvSpPr>
        <p:spPr>
          <a:xfrm>
            <a:off x="1385458" y="5581475"/>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39" name="object 1039"/>
          <p:cNvSpPr/>
          <p:nvPr/>
        </p:nvSpPr>
        <p:spPr>
          <a:xfrm>
            <a:off x="1394276" y="557633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40" name="object 1040"/>
          <p:cNvSpPr/>
          <p:nvPr/>
        </p:nvSpPr>
        <p:spPr>
          <a:xfrm>
            <a:off x="1401316" y="5572478"/>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41" name="object 1041"/>
          <p:cNvSpPr/>
          <p:nvPr/>
        </p:nvSpPr>
        <p:spPr>
          <a:xfrm>
            <a:off x="1406597" y="556926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42" name="object 1042"/>
          <p:cNvSpPr/>
          <p:nvPr/>
        </p:nvSpPr>
        <p:spPr>
          <a:xfrm>
            <a:off x="1411868" y="5566695"/>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43" name="object 1043"/>
          <p:cNvSpPr/>
          <p:nvPr/>
        </p:nvSpPr>
        <p:spPr>
          <a:xfrm>
            <a:off x="1416268" y="556412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44" name="object 1044"/>
          <p:cNvSpPr/>
          <p:nvPr/>
        </p:nvSpPr>
        <p:spPr>
          <a:xfrm>
            <a:off x="1418908" y="556219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45" name="object 1045"/>
          <p:cNvSpPr/>
          <p:nvPr/>
        </p:nvSpPr>
        <p:spPr>
          <a:xfrm>
            <a:off x="1422428" y="5560908"/>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46" name="object 1046"/>
          <p:cNvSpPr/>
          <p:nvPr/>
        </p:nvSpPr>
        <p:spPr>
          <a:xfrm>
            <a:off x="1425060" y="555962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47" name="object 1047"/>
          <p:cNvSpPr/>
          <p:nvPr/>
        </p:nvSpPr>
        <p:spPr>
          <a:xfrm>
            <a:off x="1426820" y="555833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48" name="object 1048"/>
          <p:cNvSpPr/>
          <p:nvPr/>
        </p:nvSpPr>
        <p:spPr>
          <a:xfrm>
            <a:off x="1429460" y="555705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49" name="object 1049"/>
          <p:cNvSpPr/>
          <p:nvPr/>
        </p:nvSpPr>
        <p:spPr>
          <a:xfrm>
            <a:off x="1431220" y="555576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50" name="object 1050"/>
          <p:cNvSpPr/>
          <p:nvPr/>
        </p:nvSpPr>
        <p:spPr>
          <a:xfrm>
            <a:off x="1432980" y="555512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51" name="object 1051"/>
          <p:cNvSpPr/>
          <p:nvPr/>
        </p:nvSpPr>
        <p:spPr>
          <a:xfrm>
            <a:off x="1434740" y="5553839"/>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52" name="object 1052"/>
          <p:cNvSpPr/>
          <p:nvPr/>
        </p:nvSpPr>
        <p:spPr>
          <a:xfrm>
            <a:off x="1435620" y="5553197"/>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53" name="object 1053"/>
          <p:cNvSpPr/>
          <p:nvPr/>
        </p:nvSpPr>
        <p:spPr>
          <a:xfrm>
            <a:off x="1437380" y="5552554"/>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54" name="object 1054"/>
          <p:cNvSpPr/>
          <p:nvPr/>
        </p:nvSpPr>
        <p:spPr>
          <a:xfrm>
            <a:off x="1438260" y="5551911"/>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55" name="object 1055"/>
          <p:cNvSpPr/>
          <p:nvPr/>
        </p:nvSpPr>
        <p:spPr>
          <a:xfrm>
            <a:off x="1439140" y="555126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56" name="object 1056"/>
          <p:cNvSpPr/>
          <p:nvPr/>
        </p:nvSpPr>
        <p:spPr>
          <a:xfrm>
            <a:off x="1440020" y="555062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57" name="object 1057"/>
          <p:cNvSpPr/>
          <p:nvPr/>
        </p:nvSpPr>
        <p:spPr>
          <a:xfrm>
            <a:off x="1176954" y="568369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58" name="object 1058"/>
          <p:cNvSpPr/>
          <p:nvPr/>
        </p:nvSpPr>
        <p:spPr>
          <a:xfrm>
            <a:off x="1362586" y="5590487"/>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59" name="object 1059"/>
          <p:cNvSpPr/>
          <p:nvPr/>
        </p:nvSpPr>
        <p:spPr>
          <a:xfrm>
            <a:off x="1439140" y="5551269"/>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60" name="object 1060"/>
          <p:cNvSpPr/>
          <p:nvPr/>
        </p:nvSpPr>
        <p:spPr>
          <a:xfrm>
            <a:off x="1481381" y="5529404"/>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61" name="object 1061"/>
          <p:cNvSpPr/>
          <p:nvPr/>
        </p:nvSpPr>
        <p:spPr>
          <a:xfrm>
            <a:off x="1507764" y="551527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62" name="object 1062"/>
          <p:cNvSpPr/>
          <p:nvPr/>
        </p:nvSpPr>
        <p:spPr>
          <a:xfrm>
            <a:off x="1526236" y="5505615"/>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63" name="object 1063"/>
          <p:cNvSpPr/>
          <p:nvPr/>
        </p:nvSpPr>
        <p:spPr>
          <a:xfrm>
            <a:off x="1540317" y="5497903"/>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64" name="object 1064"/>
          <p:cNvSpPr/>
          <p:nvPr/>
        </p:nvSpPr>
        <p:spPr>
          <a:xfrm>
            <a:off x="1550886" y="5492120"/>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65" name="object 1065"/>
          <p:cNvSpPr/>
          <p:nvPr/>
        </p:nvSpPr>
        <p:spPr>
          <a:xfrm>
            <a:off x="1559686" y="5487622"/>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66" name="object 1066"/>
          <p:cNvSpPr/>
          <p:nvPr/>
        </p:nvSpPr>
        <p:spPr>
          <a:xfrm>
            <a:off x="1565846" y="5483763"/>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67" name="object 1067"/>
          <p:cNvSpPr/>
          <p:nvPr/>
        </p:nvSpPr>
        <p:spPr>
          <a:xfrm>
            <a:off x="1571998" y="5480550"/>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68" name="object 1068"/>
          <p:cNvSpPr/>
          <p:nvPr/>
        </p:nvSpPr>
        <p:spPr>
          <a:xfrm>
            <a:off x="1576398" y="5477979"/>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69" name="object 1069"/>
          <p:cNvSpPr/>
          <p:nvPr/>
        </p:nvSpPr>
        <p:spPr>
          <a:xfrm>
            <a:off x="1580798" y="5476052"/>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70" name="object 1070"/>
          <p:cNvSpPr/>
          <p:nvPr/>
        </p:nvSpPr>
        <p:spPr>
          <a:xfrm>
            <a:off x="1584318" y="5473481"/>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71" name="object 1071"/>
          <p:cNvSpPr/>
          <p:nvPr/>
        </p:nvSpPr>
        <p:spPr>
          <a:xfrm>
            <a:off x="1587829" y="5472196"/>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072" name="object 1072"/>
          <p:cNvSpPr/>
          <p:nvPr/>
        </p:nvSpPr>
        <p:spPr>
          <a:xfrm>
            <a:off x="1590469" y="5470252"/>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73" name="object 1073"/>
          <p:cNvSpPr/>
          <p:nvPr/>
        </p:nvSpPr>
        <p:spPr>
          <a:xfrm>
            <a:off x="1593109" y="5468967"/>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74" name="object 1074"/>
          <p:cNvSpPr/>
          <p:nvPr/>
        </p:nvSpPr>
        <p:spPr>
          <a:xfrm>
            <a:off x="1594869" y="546768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75" name="object 1075"/>
          <p:cNvSpPr/>
          <p:nvPr/>
        </p:nvSpPr>
        <p:spPr>
          <a:xfrm>
            <a:off x="1596630" y="546703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76" name="object 1076"/>
          <p:cNvSpPr/>
          <p:nvPr/>
        </p:nvSpPr>
        <p:spPr>
          <a:xfrm>
            <a:off x="1598390" y="546575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77" name="object 1077"/>
          <p:cNvSpPr/>
          <p:nvPr/>
        </p:nvSpPr>
        <p:spPr>
          <a:xfrm>
            <a:off x="1600150" y="546511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78" name="object 1078"/>
          <p:cNvSpPr/>
          <p:nvPr/>
        </p:nvSpPr>
        <p:spPr>
          <a:xfrm>
            <a:off x="1601910" y="546382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79" name="object 1079"/>
          <p:cNvSpPr/>
          <p:nvPr/>
        </p:nvSpPr>
        <p:spPr>
          <a:xfrm>
            <a:off x="1602790" y="546318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80" name="object 1080"/>
          <p:cNvSpPr/>
          <p:nvPr/>
        </p:nvSpPr>
        <p:spPr>
          <a:xfrm>
            <a:off x="1604541" y="546254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81" name="object 1081"/>
          <p:cNvSpPr/>
          <p:nvPr/>
        </p:nvSpPr>
        <p:spPr>
          <a:xfrm>
            <a:off x="1605421" y="546189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82" name="object 1082"/>
          <p:cNvSpPr/>
          <p:nvPr/>
        </p:nvSpPr>
        <p:spPr>
          <a:xfrm>
            <a:off x="1271970" y="562841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83" name="object 1083"/>
          <p:cNvSpPr/>
          <p:nvPr/>
        </p:nvSpPr>
        <p:spPr>
          <a:xfrm>
            <a:off x="1488413" y="5521696"/>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84" name="object 1084"/>
          <p:cNvSpPr/>
          <p:nvPr/>
        </p:nvSpPr>
        <p:spPr>
          <a:xfrm>
            <a:off x="1577278" y="5476694"/>
            <a:ext cx="31115" cy="22860"/>
          </a:xfrm>
          <a:custGeom>
            <a:avLst/>
            <a:gdLst/>
            <a:ahLst/>
            <a:cxnLst/>
            <a:rect l="l" t="t" r="r" b="b"/>
            <a:pathLst>
              <a:path w="31115"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85" name="object 1085"/>
          <p:cNvSpPr/>
          <p:nvPr/>
        </p:nvSpPr>
        <p:spPr>
          <a:xfrm>
            <a:off x="1626559" y="545161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86" name="object 1086"/>
          <p:cNvSpPr/>
          <p:nvPr/>
        </p:nvSpPr>
        <p:spPr>
          <a:xfrm>
            <a:off x="1657343" y="543491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87" name="object 1087"/>
          <p:cNvSpPr/>
          <p:nvPr/>
        </p:nvSpPr>
        <p:spPr>
          <a:xfrm>
            <a:off x="1679334" y="542332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88" name="object 1088"/>
          <p:cNvSpPr/>
          <p:nvPr/>
        </p:nvSpPr>
        <p:spPr>
          <a:xfrm>
            <a:off x="1695184" y="541497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089" name="object 1089"/>
          <p:cNvSpPr/>
          <p:nvPr/>
        </p:nvSpPr>
        <p:spPr>
          <a:xfrm>
            <a:off x="1707504" y="540854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90" name="object 1090"/>
          <p:cNvSpPr/>
          <p:nvPr/>
        </p:nvSpPr>
        <p:spPr>
          <a:xfrm>
            <a:off x="1717175" y="540276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91" name="object 1091"/>
          <p:cNvSpPr/>
          <p:nvPr/>
        </p:nvSpPr>
        <p:spPr>
          <a:xfrm>
            <a:off x="1725096" y="539826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92" name="object 1092"/>
          <p:cNvSpPr/>
          <p:nvPr/>
        </p:nvSpPr>
        <p:spPr>
          <a:xfrm>
            <a:off x="1732127" y="539505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093" name="object 1093"/>
          <p:cNvSpPr/>
          <p:nvPr/>
        </p:nvSpPr>
        <p:spPr>
          <a:xfrm>
            <a:off x="1737407" y="539182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94" name="object 1094"/>
          <p:cNvSpPr/>
          <p:nvPr/>
        </p:nvSpPr>
        <p:spPr>
          <a:xfrm>
            <a:off x="1741808" y="538925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95" name="object 1095"/>
          <p:cNvSpPr/>
          <p:nvPr/>
        </p:nvSpPr>
        <p:spPr>
          <a:xfrm>
            <a:off x="1746208" y="538668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96" name="object 1096"/>
          <p:cNvSpPr/>
          <p:nvPr/>
        </p:nvSpPr>
        <p:spPr>
          <a:xfrm>
            <a:off x="1749719" y="538475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97" name="object 1097"/>
          <p:cNvSpPr/>
          <p:nvPr/>
        </p:nvSpPr>
        <p:spPr>
          <a:xfrm>
            <a:off x="1753239" y="538282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98" name="object 1098"/>
          <p:cNvSpPr/>
          <p:nvPr/>
        </p:nvSpPr>
        <p:spPr>
          <a:xfrm>
            <a:off x="1755879" y="538154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099" name="object 1099"/>
          <p:cNvSpPr/>
          <p:nvPr/>
        </p:nvSpPr>
        <p:spPr>
          <a:xfrm>
            <a:off x="1758519" y="538025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00" name="object 1100"/>
          <p:cNvSpPr/>
          <p:nvPr/>
        </p:nvSpPr>
        <p:spPr>
          <a:xfrm>
            <a:off x="1761159" y="537897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01" name="object 1101"/>
          <p:cNvSpPr/>
          <p:nvPr/>
        </p:nvSpPr>
        <p:spPr>
          <a:xfrm>
            <a:off x="1762919" y="537768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02" name="object 1102"/>
          <p:cNvSpPr/>
          <p:nvPr/>
        </p:nvSpPr>
        <p:spPr>
          <a:xfrm>
            <a:off x="1764671" y="537640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03" name="object 1103"/>
          <p:cNvSpPr/>
          <p:nvPr/>
        </p:nvSpPr>
        <p:spPr>
          <a:xfrm>
            <a:off x="1766457" y="537575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04" name="object 1104"/>
          <p:cNvSpPr/>
          <p:nvPr/>
        </p:nvSpPr>
        <p:spPr>
          <a:xfrm>
            <a:off x="1768217" y="537447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05" name="object 1105"/>
          <p:cNvSpPr/>
          <p:nvPr/>
        </p:nvSpPr>
        <p:spPr>
          <a:xfrm>
            <a:off x="1769977" y="537382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06" name="object 1106"/>
          <p:cNvSpPr/>
          <p:nvPr/>
        </p:nvSpPr>
        <p:spPr>
          <a:xfrm>
            <a:off x="1770857" y="537318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07" name="object 1107"/>
          <p:cNvSpPr/>
          <p:nvPr/>
        </p:nvSpPr>
        <p:spPr>
          <a:xfrm>
            <a:off x="1366107" y="5573763"/>
            <a:ext cx="31115" cy="22860"/>
          </a:xfrm>
          <a:custGeom>
            <a:avLst/>
            <a:gdLst/>
            <a:ahLst/>
            <a:cxnLst/>
            <a:rect l="l" t="t" r="r" b="b"/>
            <a:pathLst>
              <a:path w="31115"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08" name="object 1108"/>
          <p:cNvSpPr/>
          <p:nvPr/>
        </p:nvSpPr>
        <p:spPr>
          <a:xfrm>
            <a:off x="1612461" y="545290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09" name="object 1109"/>
          <p:cNvSpPr/>
          <p:nvPr/>
        </p:nvSpPr>
        <p:spPr>
          <a:xfrm>
            <a:off x="1714536" y="5402120"/>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10" name="object 1110"/>
          <p:cNvSpPr/>
          <p:nvPr/>
        </p:nvSpPr>
        <p:spPr>
          <a:xfrm>
            <a:off x="1770857" y="537318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11" name="object 1111"/>
          <p:cNvSpPr/>
          <p:nvPr/>
        </p:nvSpPr>
        <p:spPr>
          <a:xfrm>
            <a:off x="1806041" y="535518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12" name="object 1112"/>
          <p:cNvSpPr/>
          <p:nvPr/>
        </p:nvSpPr>
        <p:spPr>
          <a:xfrm>
            <a:off x="1830664" y="534168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13" name="object 1113"/>
          <p:cNvSpPr/>
          <p:nvPr/>
        </p:nvSpPr>
        <p:spPr>
          <a:xfrm>
            <a:off x="1849162" y="533204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14" name="object 1114"/>
          <p:cNvSpPr/>
          <p:nvPr/>
        </p:nvSpPr>
        <p:spPr>
          <a:xfrm>
            <a:off x="1863234" y="532433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15" name="object 1115"/>
          <p:cNvSpPr/>
          <p:nvPr/>
        </p:nvSpPr>
        <p:spPr>
          <a:xfrm>
            <a:off x="1874665" y="531853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16" name="object 1116"/>
          <p:cNvSpPr/>
          <p:nvPr/>
        </p:nvSpPr>
        <p:spPr>
          <a:xfrm>
            <a:off x="1883465" y="531339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17" name="object 1117"/>
          <p:cNvSpPr/>
          <p:nvPr/>
        </p:nvSpPr>
        <p:spPr>
          <a:xfrm>
            <a:off x="1891377" y="530953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18" name="object 1118"/>
          <p:cNvSpPr/>
          <p:nvPr/>
        </p:nvSpPr>
        <p:spPr>
          <a:xfrm>
            <a:off x="1897537" y="530568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19" name="object 1119"/>
          <p:cNvSpPr/>
          <p:nvPr/>
        </p:nvSpPr>
        <p:spPr>
          <a:xfrm>
            <a:off x="1902817" y="530311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20" name="object 1120"/>
          <p:cNvSpPr/>
          <p:nvPr/>
        </p:nvSpPr>
        <p:spPr>
          <a:xfrm>
            <a:off x="1908088" y="5299897"/>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21" name="object 1121"/>
          <p:cNvSpPr/>
          <p:nvPr/>
        </p:nvSpPr>
        <p:spPr>
          <a:xfrm>
            <a:off x="1911609" y="5297970"/>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22" name="object 1122"/>
          <p:cNvSpPr/>
          <p:nvPr/>
        </p:nvSpPr>
        <p:spPr>
          <a:xfrm>
            <a:off x="1916035" y="5296045"/>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23" name="object 1123"/>
          <p:cNvSpPr/>
          <p:nvPr/>
        </p:nvSpPr>
        <p:spPr>
          <a:xfrm>
            <a:off x="1918666" y="5294117"/>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24" name="object 1124"/>
          <p:cNvSpPr/>
          <p:nvPr/>
        </p:nvSpPr>
        <p:spPr>
          <a:xfrm>
            <a:off x="1922187" y="529218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25" name="object 1125"/>
          <p:cNvSpPr/>
          <p:nvPr/>
        </p:nvSpPr>
        <p:spPr>
          <a:xfrm>
            <a:off x="1924827" y="529090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26" name="object 1126"/>
          <p:cNvSpPr/>
          <p:nvPr/>
        </p:nvSpPr>
        <p:spPr>
          <a:xfrm>
            <a:off x="1926587" y="528961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27" name="object 1127"/>
          <p:cNvSpPr/>
          <p:nvPr/>
        </p:nvSpPr>
        <p:spPr>
          <a:xfrm>
            <a:off x="1929227" y="5288334"/>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28" name="object 1128"/>
          <p:cNvSpPr/>
          <p:nvPr/>
        </p:nvSpPr>
        <p:spPr>
          <a:xfrm>
            <a:off x="1930987" y="528704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29" name="object 1129"/>
          <p:cNvSpPr/>
          <p:nvPr/>
        </p:nvSpPr>
        <p:spPr>
          <a:xfrm>
            <a:off x="1932747" y="528640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30" name="object 1130"/>
          <p:cNvSpPr/>
          <p:nvPr/>
        </p:nvSpPr>
        <p:spPr>
          <a:xfrm>
            <a:off x="1934498" y="528512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31" name="object 1131"/>
          <p:cNvSpPr/>
          <p:nvPr/>
        </p:nvSpPr>
        <p:spPr>
          <a:xfrm>
            <a:off x="1936258" y="528447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32" name="object 1132"/>
          <p:cNvSpPr/>
          <p:nvPr/>
        </p:nvSpPr>
        <p:spPr>
          <a:xfrm>
            <a:off x="1457612" y="5519768"/>
            <a:ext cx="31115" cy="22860"/>
          </a:xfrm>
          <a:custGeom>
            <a:avLst/>
            <a:gdLst/>
            <a:ahLst/>
            <a:cxnLst/>
            <a:rect l="l" t="t" r="r" b="b"/>
            <a:pathLst>
              <a:path w="31115"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33" name="object 1133"/>
          <p:cNvSpPr/>
          <p:nvPr/>
        </p:nvSpPr>
        <p:spPr>
          <a:xfrm>
            <a:off x="1735647" y="5384753"/>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34" name="object 1134"/>
          <p:cNvSpPr/>
          <p:nvPr/>
        </p:nvSpPr>
        <p:spPr>
          <a:xfrm>
            <a:off x="1850922" y="532818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35" name="object 1135"/>
          <p:cNvSpPr/>
          <p:nvPr/>
        </p:nvSpPr>
        <p:spPr>
          <a:xfrm>
            <a:off x="1914275" y="5296045"/>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36" name="object 1136"/>
          <p:cNvSpPr/>
          <p:nvPr/>
        </p:nvSpPr>
        <p:spPr>
          <a:xfrm>
            <a:off x="1953850" y="527546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37" name="object 1137"/>
          <p:cNvSpPr/>
          <p:nvPr/>
        </p:nvSpPr>
        <p:spPr>
          <a:xfrm>
            <a:off x="1982002" y="5260685"/>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38" name="object 1138"/>
          <p:cNvSpPr/>
          <p:nvPr/>
        </p:nvSpPr>
        <p:spPr>
          <a:xfrm>
            <a:off x="2003131" y="524975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39" name="object 1139"/>
          <p:cNvSpPr/>
          <p:nvPr/>
        </p:nvSpPr>
        <p:spPr>
          <a:xfrm>
            <a:off x="2018963" y="5240746"/>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40" name="object 1140"/>
          <p:cNvSpPr/>
          <p:nvPr/>
        </p:nvSpPr>
        <p:spPr>
          <a:xfrm>
            <a:off x="2031283" y="523431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41" name="object 1141"/>
          <p:cNvSpPr/>
          <p:nvPr/>
        </p:nvSpPr>
        <p:spPr>
          <a:xfrm>
            <a:off x="2041835" y="522853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42" name="object 1142"/>
          <p:cNvSpPr/>
          <p:nvPr/>
        </p:nvSpPr>
        <p:spPr>
          <a:xfrm>
            <a:off x="2050635" y="5224038"/>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43" name="object 1143"/>
          <p:cNvSpPr/>
          <p:nvPr/>
        </p:nvSpPr>
        <p:spPr>
          <a:xfrm>
            <a:off x="2057667" y="522018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44" name="object 1144"/>
          <p:cNvSpPr/>
          <p:nvPr/>
        </p:nvSpPr>
        <p:spPr>
          <a:xfrm>
            <a:off x="2063844" y="5216330"/>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45" name="object 1145"/>
          <p:cNvSpPr/>
          <p:nvPr/>
        </p:nvSpPr>
        <p:spPr>
          <a:xfrm>
            <a:off x="2069125" y="521375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46" name="object 1146"/>
          <p:cNvSpPr/>
          <p:nvPr/>
        </p:nvSpPr>
        <p:spPr>
          <a:xfrm>
            <a:off x="2073525" y="521118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47" name="object 1147"/>
          <p:cNvSpPr/>
          <p:nvPr/>
        </p:nvSpPr>
        <p:spPr>
          <a:xfrm>
            <a:off x="2077916" y="5208618"/>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48" name="object 1148"/>
          <p:cNvSpPr/>
          <p:nvPr/>
        </p:nvSpPr>
        <p:spPr>
          <a:xfrm>
            <a:off x="2081436" y="520669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49" name="object 1149"/>
          <p:cNvSpPr/>
          <p:nvPr/>
        </p:nvSpPr>
        <p:spPr>
          <a:xfrm>
            <a:off x="2084956" y="5204763"/>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50" name="object 1150"/>
          <p:cNvSpPr/>
          <p:nvPr/>
        </p:nvSpPr>
        <p:spPr>
          <a:xfrm>
            <a:off x="2088476" y="520346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51" name="object 1151"/>
          <p:cNvSpPr/>
          <p:nvPr/>
        </p:nvSpPr>
        <p:spPr>
          <a:xfrm>
            <a:off x="2091116" y="520153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52" name="object 1152"/>
          <p:cNvSpPr/>
          <p:nvPr/>
        </p:nvSpPr>
        <p:spPr>
          <a:xfrm>
            <a:off x="2092877" y="520024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53" name="object 1153"/>
          <p:cNvSpPr/>
          <p:nvPr/>
        </p:nvSpPr>
        <p:spPr>
          <a:xfrm>
            <a:off x="2095508" y="519896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54" name="object 1154"/>
          <p:cNvSpPr/>
          <p:nvPr/>
        </p:nvSpPr>
        <p:spPr>
          <a:xfrm>
            <a:off x="2097268" y="519767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55" name="object 1155"/>
          <p:cNvSpPr/>
          <p:nvPr/>
        </p:nvSpPr>
        <p:spPr>
          <a:xfrm>
            <a:off x="2099028" y="519703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56" name="object 1156"/>
          <p:cNvSpPr/>
          <p:nvPr/>
        </p:nvSpPr>
        <p:spPr>
          <a:xfrm>
            <a:off x="2100788" y="519575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57" name="object 1157"/>
          <p:cNvSpPr/>
          <p:nvPr/>
        </p:nvSpPr>
        <p:spPr>
          <a:xfrm>
            <a:off x="1547375" y="5466396"/>
            <a:ext cx="31115" cy="22860"/>
          </a:xfrm>
          <a:custGeom>
            <a:avLst/>
            <a:gdLst/>
            <a:ahLst/>
            <a:cxnLst/>
            <a:rect l="l" t="t" r="r" b="b"/>
            <a:pathLst>
              <a:path w="31115"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58" name="object 1158"/>
          <p:cNvSpPr/>
          <p:nvPr/>
        </p:nvSpPr>
        <p:spPr>
          <a:xfrm>
            <a:off x="1857073" y="531724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59" name="object 1159"/>
          <p:cNvSpPr/>
          <p:nvPr/>
        </p:nvSpPr>
        <p:spPr>
          <a:xfrm>
            <a:off x="1985522" y="5254256"/>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60" name="object 1160"/>
          <p:cNvSpPr/>
          <p:nvPr/>
        </p:nvSpPr>
        <p:spPr>
          <a:xfrm>
            <a:off x="2056787" y="5218900"/>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61" name="object 1161"/>
          <p:cNvSpPr/>
          <p:nvPr/>
        </p:nvSpPr>
        <p:spPr>
          <a:xfrm>
            <a:off x="2101668" y="519575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62" name="object 1162"/>
          <p:cNvSpPr/>
          <p:nvPr/>
        </p:nvSpPr>
        <p:spPr>
          <a:xfrm>
            <a:off x="2133331" y="5179682"/>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63" name="object 1163"/>
          <p:cNvSpPr/>
          <p:nvPr/>
        </p:nvSpPr>
        <p:spPr>
          <a:xfrm>
            <a:off x="2156230" y="5167472"/>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64" name="object 1164"/>
          <p:cNvSpPr/>
          <p:nvPr/>
        </p:nvSpPr>
        <p:spPr>
          <a:xfrm>
            <a:off x="2173821" y="515781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65" name="object 1165"/>
          <p:cNvSpPr/>
          <p:nvPr/>
        </p:nvSpPr>
        <p:spPr>
          <a:xfrm>
            <a:off x="2187893" y="515010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66" name="object 1166"/>
          <p:cNvSpPr/>
          <p:nvPr/>
        </p:nvSpPr>
        <p:spPr>
          <a:xfrm>
            <a:off x="2199325" y="514432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67" name="object 1167"/>
          <p:cNvSpPr/>
          <p:nvPr/>
        </p:nvSpPr>
        <p:spPr>
          <a:xfrm>
            <a:off x="2209005" y="5139185"/>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68" name="object 1168"/>
          <p:cNvSpPr/>
          <p:nvPr/>
        </p:nvSpPr>
        <p:spPr>
          <a:xfrm>
            <a:off x="2217823" y="5134686"/>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69" name="object 1169"/>
          <p:cNvSpPr/>
          <p:nvPr/>
        </p:nvSpPr>
        <p:spPr>
          <a:xfrm>
            <a:off x="2223974" y="5130831"/>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70" name="object 1170"/>
          <p:cNvSpPr/>
          <p:nvPr/>
        </p:nvSpPr>
        <p:spPr>
          <a:xfrm>
            <a:off x="2230134" y="512760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71" name="object 1171"/>
          <p:cNvSpPr/>
          <p:nvPr/>
        </p:nvSpPr>
        <p:spPr>
          <a:xfrm>
            <a:off x="2235414" y="512438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72" name="object 1172"/>
          <p:cNvSpPr/>
          <p:nvPr/>
        </p:nvSpPr>
        <p:spPr>
          <a:xfrm>
            <a:off x="2239806" y="5121818"/>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73" name="object 1173"/>
          <p:cNvSpPr/>
          <p:nvPr/>
        </p:nvSpPr>
        <p:spPr>
          <a:xfrm>
            <a:off x="2244206" y="511989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74" name="object 1174"/>
          <p:cNvSpPr/>
          <p:nvPr/>
        </p:nvSpPr>
        <p:spPr>
          <a:xfrm>
            <a:off x="2247726" y="511732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75" name="object 1175"/>
          <p:cNvSpPr/>
          <p:nvPr/>
        </p:nvSpPr>
        <p:spPr>
          <a:xfrm>
            <a:off x="2251246" y="5116035"/>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76" name="object 1176"/>
          <p:cNvSpPr/>
          <p:nvPr/>
        </p:nvSpPr>
        <p:spPr>
          <a:xfrm>
            <a:off x="2254766" y="511410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77" name="object 1177"/>
          <p:cNvSpPr/>
          <p:nvPr/>
        </p:nvSpPr>
        <p:spPr>
          <a:xfrm>
            <a:off x="2257397" y="5112822"/>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78" name="object 1178"/>
          <p:cNvSpPr/>
          <p:nvPr/>
        </p:nvSpPr>
        <p:spPr>
          <a:xfrm>
            <a:off x="2260038" y="511089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79" name="object 1179"/>
          <p:cNvSpPr/>
          <p:nvPr/>
        </p:nvSpPr>
        <p:spPr>
          <a:xfrm>
            <a:off x="2261798" y="5109609"/>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80" name="object 1180"/>
          <p:cNvSpPr/>
          <p:nvPr/>
        </p:nvSpPr>
        <p:spPr>
          <a:xfrm>
            <a:off x="2264438" y="510896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81" name="object 1181"/>
          <p:cNvSpPr/>
          <p:nvPr/>
        </p:nvSpPr>
        <p:spPr>
          <a:xfrm>
            <a:off x="2266198" y="5107681"/>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82" name="object 1182"/>
          <p:cNvSpPr/>
          <p:nvPr/>
        </p:nvSpPr>
        <p:spPr>
          <a:xfrm>
            <a:off x="1634471" y="5424301"/>
            <a:ext cx="31115" cy="0"/>
          </a:xfrm>
          <a:custGeom>
            <a:avLst/>
            <a:gdLst/>
            <a:ahLst/>
            <a:cxnLst/>
            <a:rect l="l" t="t" r="r" b="b"/>
            <a:pathLst>
              <a:path w="31114">
                <a:moveTo>
                  <a:pt x="0" y="0"/>
                </a:moveTo>
                <a:lnTo>
                  <a:pt x="30785" y="0"/>
                </a:lnTo>
              </a:path>
            </a:pathLst>
          </a:custGeom>
          <a:ln w="22507">
            <a:solidFill>
              <a:srgbClr val="000000"/>
            </a:solidFill>
          </a:ln>
        </p:spPr>
        <p:txBody>
          <a:bodyPr wrap="square" lIns="0" tIns="0" rIns="0" bIns="0" rtlCol="0"/>
          <a:lstStyle/>
          <a:p>
            <a:endParaRPr/>
          </a:p>
        </p:txBody>
      </p:sp>
      <p:sp>
        <p:nvSpPr>
          <p:cNvPr id="1183" name="object 1183"/>
          <p:cNvSpPr/>
          <p:nvPr/>
        </p:nvSpPr>
        <p:spPr>
          <a:xfrm>
            <a:off x="1977602" y="5249758"/>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84" name="object 1184"/>
          <p:cNvSpPr/>
          <p:nvPr/>
        </p:nvSpPr>
        <p:spPr>
          <a:xfrm>
            <a:off x="2120140" y="5180967"/>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85" name="object 1185"/>
          <p:cNvSpPr/>
          <p:nvPr/>
        </p:nvSpPr>
        <p:spPr>
          <a:xfrm>
            <a:off x="2198445" y="5142398"/>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86" name="object 1186"/>
          <p:cNvSpPr/>
          <p:nvPr/>
        </p:nvSpPr>
        <p:spPr>
          <a:xfrm>
            <a:off x="2248606" y="511667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87" name="object 1187"/>
          <p:cNvSpPr/>
          <p:nvPr/>
        </p:nvSpPr>
        <p:spPr>
          <a:xfrm>
            <a:off x="2283789" y="5098681"/>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88" name="object 1188"/>
          <p:cNvSpPr/>
          <p:nvPr/>
        </p:nvSpPr>
        <p:spPr>
          <a:xfrm>
            <a:off x="2309319" y="5085171"/>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89" name="object 1189"/>
          <p:cNvSpPr/>
          <p:nvPr/>
        </p:nvSpPr>
        <p:spPr>
          <a:xfrm>
            <a:off x="2328671" y="5074889"/>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90" name="object 1190"/>
          <p:cNvSpPr/>
          <p:nvPr/>
        </p:nvSpPr>
        <p:spPr>
          <a:xfrm>
            <a:off x="2344503" y="5066538"/>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91" name="object 1191"/>
          <p:cNvSpPr/>
          <p:nvPr/>
        </p:nvSpPr>
        <p:spPr>
          <a:xfrm>
            <a:off x="2357694" y="505946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192" name="object 1192"/>
          <p:cNvSpPr/>
          <p:nvPr/>
        </p:nvSpPr>
        <p:spPr>
          <a:xfrm>
            <a:off x="2368272" y="5054329"/>
            <a:ext cx="31115" cy="22860"/>
          </a:xfrm>
          <a:custGeom>
            <a:avLst/>
            <a:gdLst/>
            <a:ahLst/>
            <a:cxnLst/>
            <a:rect l="l" t="t" r="r" b="b"/>
            <a:pathLst>
              <a:path w="31114" h="22860">
                <a:moveTo>
                  <a:pt x="0" y="22491"/>
                </a:moveTo>
                <a:lnTo>
                  <a:pt x="30785" y="22491"/>
                </a:lnTo>
                <a:lnTo>
                  <a:pt x="30785" y="0"/>
                </a:lnTo>
                <a:lnTo>
                  <a:pt x="0" y="0"/>
                </a:lnTo>
                <a:lnTo>
                  <a:pt x="0" y="22491"/>
                </a:lnTo>
                <a:close/>
              </a:path>
            </a:pathLst>
          </a:custGeom>
          <a:solidFill>
            <a:srgbClr val="000000"/>
          </a:solidFill>
        </p:spPr>
        <p:txBody>
          <a:bodyPr wrap="square" lIns="0" tIns="0" rIns="0" bIns="0" rtlCol="0"/>
          <a:lstStyle/>
          <a:p>
            <a:endParaRPr/>
          </a:p>
        </p:txBody>
      </p:sp>
      <p:sp>
        <p:nvSpPr>
          <p:cNvPr id="1193" name="object 1193"/>
          <p:cNvSpPr/>
          <p:nvPr/>
        </p:nvSpPr>
        <p:spPr>
          <a:xfrm>
            <a:off x="2377072" y="5049172"/>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94" name="object 1194"/>
          <p:cNvSpPr/>
          <p:nvPr/>
        </p:nvSpPr>
        <p:spPr>
          <a:xfrm>
            <a:off x="2384984" y="5044673"/>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95" name="object 1195"/>
          <p:cNvSpPr/>
          <p:nvPr/>
        </p:nvSpPr>
        <p:spPr>
          <a:xfrm>
            <a:off x="2391144" y="5041460"/>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96" name="object 1196"/>
          <p:cNvSpPr/>
          <p:nvPr/>
        </p:nvSpPr>
        <p:spPr>
          <a:xfrm>
            <a:off x="2397304" y="5038247"/>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97" name="object 1197"/>
          <p:cNvSpPr/>
          <p:nvPr/>
        </p:nvSpPr>
        <p:spPr>
          <a:xfrm>
            <a:off x="2402575" y="5035034"/>
            <a:ext cx="31115" cy="22860"/>
          </a:xfrm>
          <a:custGeom>
            <a:avLst/>
            <a:gdLst/>
            <a:ahLst/>
            <a:cxnLst/>
            <a:rect l="l" t="t" r="r" b="b"/>
            <a:pathLst>
              <a:path w="31114" h="22860">
                <a:moveTo>
                  <a:pt x="0" y="22507"/>
                </a:moveTo>
                <a:lnTo>
                  <a:pt x="30785" y="22507"/>
                </a:lnTo>
                <a:lnTo>
                  <a:pt x="30785" y="0"/>
                </a:lnTo>
                <a:lnTo>
                  <a:pt x="0" y="0"/>
                </a:lnTo>
                <a:lnTo>
                  <a:pt x="0" y="22507"/>
                </a:lnTo>
                <a:close/>
              </a:path>
            </a:pathLst>
          </a:custGeom>
          <a:solidFill>
            <a:srgbClr val="000000"/>
          </a:solidFill>
        </p:spPr>
        <p:txBody>
          <a:bodyPr wrap="square" lIns="0" tIns="0" rIns="0" bIns="0" rtlCol="0"/>
          <a:lstStyle/>
          <a:p>
            <a:endParaRPr/>
          </a:p>
        </p:txBody>
      </p:sp>
      <p:sp>
        <p:nvSpPr>
          <p:cNvPr id="1198" name="object 1198"/>
          <p:cNvSpPr/>
          <p:nvPr/>
        </p:nvSpPr>
        <p:spPr>
          <a:xfrm>
            <a:off x="2406976" y="5032464"/>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199" name="object 1199"/>
          <p:cNvSpPr/>
          <p:nvPr/>
        </p:nvSpPr>
        <p:spPr>
          <a:xfrm>
            <a:off x="2410496" y="5030536"/>
            <a:ext cx="31115" cy="22860"/>
          </a:xfrm>
          <a:custGeom>
            <a:avLst/>
            <a:gdLst/>
            <a:ahLst/>
            <a:cxnLst/>
            <a:rect l="l" t="t" r="r" b="b"/>
            <a:pathLst>
              <a:path w="31114" h="22860">
                <a:moveTo>
                  <a:pt x="0" y="22507"/>
                </a:moveTo>
                <a:lnTo>
                  <a:pt x="30807" y="22507"/>
                </a:lnTo>
                <a:lnTo>
                  <a:pt x="30807" y="0"/>
                </a:lnTo>
                <a:lnTo>
                  <a:pt x="0" y="0"/>
                </a:lnTo>
                <a:lnTo>
                  <a:pt x="0" y="22507"/>
                </a:lnTo>
                <a:close/>
              </a:path>
            </a:pathLst>
          </a:custGeom>
          <a:solidFill>
            <a:srgbClr val="000000"/>
          </a:solidFill>
        </p:spPr>
        <p:txBody>
          <a:bodyPr wrap="square" lIns="0" tIns="0" rIns="0" bIns="0" rtlCol="0"/>
          <a:lstStyle/>
          <a:p>
            <a:endParaRPr/>
          </a:p>
        </p:txBody>
      </p:sp>
      <p:sp>
        <p:nvSpPr>
          <p:cNvPr id="1200" name="object 1200"/>
          <p:cNvSpPr/>
          <p:nvPr/>
        </p:nvSpPr>
        <p:spPr>
          <a:xfrm>
            <a:off x="2414896" y="5028605"/>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201" name="object 1201"/>
          <p:cNvSpPr/>
          <p:nvPr/>
        </p:nvSpPr>
        <p:spPr>
          <a:xfrm>
            <a:off x="2417527" y="5026677"/>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202" name="object 1202"/>
          <p:cNvSpPr/>
          <p:nvPr/>
        </p:nvSpPr>
        <p:spPr>
          <a:xfrm>
            <a:off x="2421047" y="502474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203" name="object 1203"/>
          <p:cNvSpPr/>
          <p:nvPr/>
        </p:nvSpPr>
        <p:spPr>
          <a:xfrm>
            <a:off x="2423687" y="5023464"/>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204" name="object 1204"/>
          <p:cNvSpPr/>
          <p:nvPr/>
        </p:nvSpPr>
        <p:spPr>
          <a:xfrm>
            <a:off x="2426327" y="502217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205" name="object 1205"/>
          <p:cNvSpPr/>
          <p:nvPr/>
        </p:nvSpPr>
        <p:spPr>
          <a:xfrm>
            <a:off x="2428967" y="5020251"/>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206" name="object 1206"/>
          <p:cNvSpPr/>
          <p:nvPr/>
        </p:nvSpPr>
        <p:spPr>
          <a:xfrm>
            <a:off x="2430727" y="5019609"/>
            <a:ext cx="31115" cy="22860"/>
          </a:xfrm>
          <a:custGeom>
            <a:avLst/>
            <a:gdLst/>
            <a:ahLst/>
            <a:cxnLst/>
            <a:rect l="l" t="t" r="r" b="b"/>
            <a:pathLst>
              <a:path w="31114" h="22860">
                <a:moveTo>
                  <a:pt x="0" y="22491"/>
                </a:moveTo>
                <a:lnTo>
                  <a:pt x="30807" y="22491"/>
                </a:lnTo>
                <a:lnTo>
                  <a:pt x="30807" y="0"/>
                </a:lnTo>
                <a:lnTo>
                  <a:pt x="0" y="0"/>
                </a:lnTo>
                <a:lnTo>
                  <a:pt x="0" y="22491"/>
                </a:lnTo>
                <a:close/>
              </a:path>
            </a:pathLst>
          </a:custGeom>
          <a:solidFill>
            <a:srgbClr val="000000"/>
          </a:solidFill>
        </p:spPr>
        <p:txBody>
          <a:bodyPr wrap="square" lIns="0" tIns="0" rIns="0" bIns="0" rtlCol="0"/>
          <a:lstStyle/>
          <a:p>
            <a:endParaRPr/>
          </a:p>
        </p:txBody>
      </p:sp>
      <p:sp>
        <p:nvSpPr>
          <p:cNvPr id="1207" name="object 1207"/>
          <p:cNvSpPr/>
          <p:nvPr/>
        </p:nvSpPr>
        <p:spPr>
          <a:xfrm>
            <a:off x="628794" y="4907107"/>
            <a:ext cx="2045335" cy="1099185"/>
          </a:xfrm>
          <a:custGeom>
            <a:avLst/>
            <a:gdLst/>
            <a:ahLst/>
            <a:cxnLst/>
            <a:rect l="l" t="t" r="r" b="b"/>
            <a:pathLst>
              <a:path w="2045335" h="1099185">
                <a:moveTo>
                  <a:pt x="0" y="1098676"/>
                </a:moveTo>
                <a:lnTo>
                  <a:pt x="20249" y="1087739"/>
                </a:lnTo>
                <a:lnTo>
                  <a:pt x="41361" y="1076172"/>
                </a:lnTo>
                <a:lnTo>
                  <a:pt x="61593" y="1065248"/>
                </a:lnTo>
                <a:lnTo>
                  <a:pt x="82696" y="1054304"/>
                </a:lnTo>
                <a:lnTo>
                  <a:pt x="102954" y="1043380"/>
                </a:lnTo>
                <a:lnTo>
                  <a:pt x="124066" y="1031813"/>
                </a:lnTo>
                <a:lnTo>
                  <a:pt x="144289" y="1020876"/>
                </a:lnTo>
                <a:lnTo>
                  <a:pt x="165400" y="1009952"/>
                </a:lnTo>
                <a:lnTo>
                  <a:pt x="185659" y="999027"/>
                </a:lnTo>
                <a:lnTo>
                  <a:pt x="206762" y="987460"/>
                </a:lnTo>
                <a:lnTo>
                  <a:pt x="226994" y="976517"/>
                </a:lnTo>
                <a:lnTo>
                  <a:pt x="248132" y="965593"/>
                </a:lnTo>
                <a:lnTo>
                  <a:pt x="268364" y="954668"/>
                </a:lnTo>
                <a:lnTo>
                  <a:pt x="289467" y="943088"/>
                </a:lnTo>
                <a:lnTo>
                  <a:pt x="309698" y="932164"/>
                </a:lnTo>
                <a:lnTo>
                  <a:pt x="330837" y="921240"/>
                </a:lnTo>
                <a:lnTo>
                  <a:pt x="351060" y="910316"/>
                </a:lnTo>
                <a:lnTo>
                  <a:pt x="372172" y="898729"/>
                </a:lnTo>
                <a:lnTo>
                  <a:pt x="392430" y="887805"/>
                </a:lnTo>
                <a:lnTo>
                  <a:pt x="412653" y="876881"/>
                </a:lnTo>
                <a:lnTo>
                  <a:pt x="433765" y="865301"/>
                </a:lnTo>
                <a:lnTo>
                  <a:pt x="453996" y="854377"/>
                </a:lnTo>
                <a:lnTo>
                  <a:pt x="475126" y="843452"/>
                </a:lnTo>
                <a:lnTo>
                  <a:pt x="495358" y="832528"/>
                </a:lnTo>
                <a:lnTo>
                  <a:pt x="516469" y="820942"/>
                </a:lnTo>
                <a:lnTo>
                  <a:pt x="536701" y="810018"/>
                </a:lnTo>
                <a:lnTo>
                  <a:pt x="557831" y="799093"/>
                </a:lnTo>
                <a:lnTo>
                  <a:pt x="578063" y="788156"/>
                </a:lnTo>
                <a:lnTo>
                  <a:pt x="599174" y="776589"/>
                </a:lnTo>
                <a:lnTo>
                  <a:pt x="619424" y="765665"/>
                </a:lnTo>
                <a:lnTo>
                  <a:pt x="640536" y="754721"/>
                </a:lnTo>
                <a:lnTo>
                  <a:pt x="660767" y="743797"/>
                </a:lnTo>
                <a:lnTo>
                  <a:pt x="681879" y="732230"/>
                </a:lnTo>
                <a:lnTo>
                  <a:pt x="702129" y="721306"/>
                </a:lnTo>
                <a:lnTo>
                  <a:pt x="723240" y="710369"/>
                </a:lnTo>
                <a:lnTo>
                  <a:pt x="743472" y="699444"/>
                </a:lnTo>
                <a:lnTo>
                  <a:pt x="764602" y="687877"/>
                </a:lnTo>
                <a:lnTo>
                  <a:pt x="784834" y="676934"/>
                </a:lnTo>
                <a:lnTo>
                  <a:pt x="805945" y="666009"/>
                </a:lnTo>
                <a:lnTo>
                  <a:pt x="826177" y="654443"/>
                </a:lnTo>
                <a:lnTo>
                  <a:pt x="846427" y="643518"/>
                </a:lnTo>
                <a:lnTo>
                  <a:pt x="867538" y="632581"/>
                </a:lnTo>
                <a:lnTo>
                  <a:pt x="887770" y="621657"/>
                </a:lnTo>
                <a:lnTo>
                  <a:pt x="908882" y="610090"/>
                </a:lnTo>
                <a:lnTo>
                  <a:pt x="929131" y="599146"/>
                </a:lnTo>
                <a:lnTo>
                  <a:pt x="950243" y="588222"/>
                </a:lnTo>
                <a:lnTo>
                  <a:pt x="970475" y="577298"/>
                </a:lnTo>
                <a:lnTo>
                  <a:pt x="991605" y="565731"/>
                </a:lnTo>
                <a:lnTo>
                  <a:pt x="1011836" y="554794"/>
                </a:lnTo>
                <a:lnTo>
                  <a:pt x="1032948" y="543869"/>
                </a:lnTo>
                <a:lnTo>
                  <a:pt x="1053180" y="532945"/>
                </a:lnTo>
                <a:lnTo>
                  <a:pt x="1074309" y="521359"/>
                </a:lnTo>
                <a:lnTo>
                  <a:pt x="1094541" y="510435"/>
                </a:lnTo>
                <a:lnTo>
                  <a:pt x="1115653" y="499510"/>
                </a:lnTo>
                <a:lnTo>
                  <a:pt x="1135876" y="488586"/>
                </a:lnTo>
                <a:lnTo>
                  <a:pt x="1157014" y="477006"/>
                </a:lnTo>
                <a:lnTo>
                  <a:pt x="1177246" y="466082"/>
                </a:lnTo>
                <a:lnTo>
                  <a:pt x="1198358" y="455158"/>
                </a:lnTo>
                <a:lnTo>
                  <a:pt x="1218607" y="444214"/>
                </a:lnTo>
                <a:lnTo>
                  <a:pt x="1238839" y="432647"/>
                </a:lnTo>
                <a:lnTo>
                  <a:pt x="1259951" y="421723"/>
                </a:lnTo>
                <a:lnTo>
                  <a:pt x="1280174" y="410786"/>
                </a:lnTo>
                <a:lnTo>
                  <a:pt x="1301312" y="399219"/>
                </a:lnTo>
                <a:lnTo>
                  <a:pt x="1321544" y="388294"/>
                </a:lnTo>
                <a:lnTo>
                  <a:pt x="1342647" y="377370"/>
                </a:lnTo>
                <a:lnTo>
                  <a:pt x="1362905" y="366426"/>
                </a:lnTo>
                <a:lnTo>
                  <a:pt x="1384017" y="354860"/>
                </a:lnTo>
                <a:lnTo>
                  <a:pt x="1404240" y="343935"/>
                </a:lnTo>
                <a:lnTo>
                  <a:pt x="1425352" y="332998"/>
                </a:lnTo>
                <a:lnTo>
                  <a:pt x="1445610" y="322074"/>
                </a:lnTo>
                <a:lnTo>
                  <a:pt x="1466713" y="310507"/>
                </a:lnTo>
                <a:lnTo>
                  <a:pt x="1486945" y="299583"/>
                </a:lnTo>
                <a:lnTo>
                  <a:pt x="1508057" y="288639"/>
                </a:lnTo>
                <a:lnTo>
                  <a:pt x="1528315" y="277715"/>
                </a:lnTo>
                <a:lnTo>
                  <a:pt x="1549418" y="266148"/>
                </a:lnTo>
                <a:lnTo>
                  <a:pt x="1569650" y="255211"/>
                </a:lnTo>
                <a:lnTo>
                  <a:pt x="1590788" y="244286"/>
                </a:lnTo>
                <a:lnTo>
                  <a:pt x="1611011" y="233362"/>
                </a:lnTo>
                <a:lnTo>
                  <a:pt x="1632123" y="221795"/>
                </a:lnTo>
                <a:lnTo>
                  <a:pt x="1652355" y="210851"/>
                </a:lnTo>
                <a:lnTo>
                  <a:pt x="1672604" y="199927"/>
                </a:lnTo>
                <a:lnTo>
                  <a:pt x="1693716" y="188360"/>
                </a:lnTo>
                <a:lnTo>
                  <a:pt x="1713948" y="177423"/>
                </a:lnTo>
                <a:lnTo>
                  <a:pt x="1735077" y="166499"/>
                </a:lnTo>
                <a:lnTo>
                  <a:pt x="1755309" y="155574"/>
                </a:lnTo>
                <a:lnTo>
                  <a:pt x="1776421" y="143988"/>
                </a:lnTo>
                <a:lnTo>
                  <a:pt x="1796653" y="133064"/>
                </a:lnTo>
                <a:lnTo>
                  <a:pt x="1817782" y="122140"/>
                </a:lnTo>
                <a:lnTo>
                  <a:pt x="1838014" y="111215"/>
                </a:lnTo>
                <a:lnTo>
                  <a:pt x="1859126" y="99636"/>
                </a:lnTo>
                <a:lnTo>
                  <a:pt x="1879358" y="88711"/>
                </a:lnTo>
                <a:lnTo>
                  <a:pt x="1900487" y="77787"/>
                </a:lnTo>
                <a:lnTo>
                  <a:pt x="1920719" y="66843"/>
                </a:lnTo>
                <a:lnTo>
                  <a:pt x="1941831" y="55276"/>
                </a:lnTo>
                <a:lnTo>
                  <a:pt x="1962080" y="44352"/>
                </a:lnTo>
                <a:lnTo>
                  <a:pt x="1983192" y="33428"/>
                </a:lnTo>
                <a:lnTo>
                  <a:pt x="2003424" y="22491"/>
                </a:lnTo>
                <a:lnTo>
                  <a:pt x="2024536" y="10924"/>
                </a:lnTo>
                <a:lnTo>
                  <a:pt x="2044785" y="0"/>
                </a:lnTo>
              </a:path>
            </a:pathLst>
          </a:custGeom>
          <a:ln w="3175">
            <a:solidFill>
              <a:srgbClr val="000000"/>
            </a:solidFill>
          </a:ln>
        </p:spPr>
        <p:txBody>
          <a:bodyPr wrap="square" lIns="0" tIns="0" rIns="0" bIns="0" rtlCol="0"/>
          <a:lstStyle/>
          <a:p>
            <a:endParaRPr/>
          </a:p>
        </p:txBody>
      </p:sp>
      <p:sp>
        <p:nvSpPr>
          <p:cNvPr id="1208" name="object 1208"/>
          <p:cNvSpPr txBox="1"/>
          <p:nvPr/>
        </p:nvSpPr>
        <p:spPr>
          <a:xfrm>
            <a:off x="354732" y="5150386"/>
            <a:ext cx="99695" cy="697865"/>
          </a:xfrm>
          <a:prstGeom prst="rect">
            <a:avLst/>
          </a:prstGeom>
        </p:spPr>
        <p:txBody>
          <a:bodyPr vert="vert270" wrap="square" lIns="0" tIns="2540" rIns="0" bIns="0" rtlCol="0">
            <a:spAutoFit/>
          </a:bodyPr>
          <a:lstStyle/>
          <a:p>
            <a:pPr marL="12700">
              <a:lnSpc>
                <a:spcPct val="100000"/>
              </a:lnSpc>
              <a:spcBef>
                <a:spcPts val="20"/>
              </a:spcBef>
            </a:pPr>
            <a:r>
              <a:rPr sz="550" dirty="0">
                <a:latin typeface="Arial"/>
                <a:cs typeface="Arial"/>
              </a:rPr>
              <a:t>Meas</a:t>
            </a:r>
            <a:r>
              <a:rPr sz="550" spc="-40" dirty="0">
                <a:latin typeface="Arial"/>
                <a:cs typeface="Arial"/>
              </a:rPr>
              <a:t> </a:t>
            </a:r>
            <a:r>
              <a:rPr sz="550" spc="-5" dirty="0">
                <a:latin typeface="Arial"/>
                <a:cs typeface="Arial"/>
              </a:rPr>
              <a:t>G</a:t>
            </a:r>
            <a:r>
              <a:rPr sz="550" dirty="0">
                <a:latin typeface="Arial"/>
                <a:cs typeface="Arial"/>
              </a:rPr>
              <a:t>as</a:t>
            </a:r>
            <a:r>
              <a:rPr sz="550" spc="-40" dirty="0">
                <a:latin typeface="Arial"/>
                <a:cs typeface="Arial"/>
              </a:rPr>
              <a:t> </a:t>
            </a:r>
            <a:r>
              <a:rPr sz="550" spc="-5" dirty="0">
                <a:latin typeface="Arial"/>
                <a:cs typeface="Arial"/>
              </a:rPr>
              <a:t>O</a:t>
            </a:r>
            <a:r>
              <a:rPr sz="550" dirty="0">
                <a:latin typeface="Arial"/>
                <a:cs typeface="Arial"/>
              </a:rPr>
              <a:t>u</a:t>
            </a:r>
            <a:r>
              <a:rPr sz="550" spc="-5" dirty="0">
                <a:latin typeface="Arial"/>
                <a:cs typeface="Arial"/>
              </a:rPr>
              <a:t>t</a:t>
            </a:r>
            <a:r>
              <a:rPr sz="550" dirty="0">
                <a:latin typeface="Arial"/>
                <a:cs typeface="Arial"/>
              </a:rPr>
              <a:t>let</a:t>
            </a:r>
            <a:r>
              <a:rPr sz="550" spc="-40" dirty="0">
                <a:latin typeface="Arial"/>
                <a:cs typeface="Arial"/>
              </a:rPr>
              <a:t> </a:t>
            </a:r>
            <a:r>
              <a:rPr sz="550" spc="-5" dirty="0">
                <a:latin typeface="Arial"/>
                <a:cs typeface="Arial"/>
              </a:rPr>
              <a:t>T</a:t>
            </a:r>
            <a:r>
              <a:rPr sz="550" dirty="0">
                <a:latin typeface="Arial"/>
                <a:cs typeface="Arial"/>
              </a:rPr>
              <a:t>emp</a:t>
            </a:r>
            <a:r>
              <a:rPr sz="550" spc="-40" dirty="0">
                <a:latin typeface="Arial"/>
                <a:cs typeface="Arial"/>
              </a:rPr>
              <a:t> </a:t>
            </a:r>
            <a:r>
              <a:rPr sz="550" dirty="0">
                <a:latin typeface="Arial"/>
                <a:cs typeface="Arial"/>
              </a:rPr>
              <a:t>(</a:t>
            </a:r>
            <a:r>
              <a:rPr sz="550" spc="-5" dirty="0">
                <a:latin typeface="Tahoma"/>
                <a:cs typeface="Tahoma"/>
              </a:rPr>
              <a:t>º</a:t>
            </a:r>
            <a:r>
              <a:rPr sz="550" dirty="0">
                <a:latin typeface="Arial"/>
                <a:cs typeface="Arial"/>
              </a:rPr>
              <a:t>C)</a:t>
            </a:r>
            <a:endParaRPr sz="550">
              <a:latin typeface="Arial"/>
              <a:cs typeface="Arial"/>
            </a:endParaRPr>
          </a:p>
        </p:txBody>
      </p:sp>
      <p:sp>
        <p:nvSpPr>
          <p:cNvPr id="1209" name="object 1209"/>
          <p:cNvSpPr txBox="1"/>
          <p:nvPr/>
        </p:nvSpPr>
        <p:spPr>
          <a:xfrm>
            <a:off x="1167774" y="6113772"/>
            <a:ext cx="968375" cy="74295"/>
          </a:xfrm>
          <a:prstGeom prst="rect">
            <a:avLst/>
          </a:prstGeom>
        </p:spPr>
        <p:txBody>
          <a:bodyPr vert="horz" wrap="square" lIns="0" tIns="0" rIns="0" bIns="0" rtlCol="0">
            <a:spAutoFit/>
          </a:bodyPr>
          <a:lstStyle/>
          <a:p>
            <a:pPr marL="12700">
              <a:lnSpc>
                <a:spcPct val="100000"/>
              </a:lnSpc>
            </a:pPr>
            <a:r>
              <a:rPr sz="400" spc="140" dirty="0">
                <a:latin typeface="Arial"/>
                <a:cs typeface="Arial"/>
              </a:rPr>
              <a:t>M</a:t>
            </a:r>
            <a:r>
              <a:rPr sz="400" spc="100" dirty="0">
                <a:latin typeface="Arial"/>
                <a:cs typeface="Arial"/>
              </a:rPr>
              <a:t>ode</a:t>
            </a:r>
            <a:r>
              <a:rPr sz="400" spc="40" dirty="0">
                <a:latin typeface="Arial"/>
                <a:cs typeface="Arial"/>
              </a:rPr>
              <a:t>l</a:t>
            </a:r>
            <a:r>
              <a:rPr sz="400" spc="50" dirty="0">
                <a:latin typeface="Arial"/>
                <a:cs typeface="Arial"/>
              </a:rPr>
              <a:t> </a:t>
            </a:r>
            <a:r>
              <a:rPr sz="400" spc="135" dirty="0">
                <a:latin typeface="Arial"/>
                <a:cs typeface="Arial"/>
              </a:rPr>
              <a:t>G</a:t>
            </a:r>
            <a:r>
              <a:rPr sz="400" spc="100" dirty="0">
                <a:latin typeface="Arial"/>
                <a:cs typeface="Arial"/>
              </a:rPr>
              <a:t>a</a:t>
            </a:r>
            <a:r>
              <a:rPr sz="400" spc="90" dirty="0">
                <a:latin typeface="Arial"/>
                <a:cs typeface="Arial"/>
              </a:rPr>
              <a:t>s</a:t>
            </a:r>
            <a:r>
              <a:rPr sz="400" spc="45" dirty="0">
                <a:latin typeface="Arial"/>
                <a:cs typeface="Arial"/>
              </a:rPr>
              <a:t> </a:t>
            </a:r>
            <a:r>
              <a:rPr sz="400" spc="135" dirty="0">
                <a:latin typeface="Arial"/>
                <a:cs typeface="Arial"/>
              </a:rPr>
              <a:t>O</a:t>
            </a:r>
            <a:r>
              <a:rPr sz="400" spc="100" dirty="0">
                <a:latin typeface="Arial"/>
                <a:cs typeface="Arial"/>
              </a:rPr>
              <a:t>u</a:t>
            </a:r>
            <a:r>
              <a:rPr sz="400" spc="45" dirty="0">
                <a:latin typeface="Arial"/>
                <a:cs typeface="Arial"/>
              </a:rPr>
              <a:t>t</a:t>
            </a:r>
            <a:r>
              <a:rPr sz="400" spc="40" dirty="0">
                <a:latin typeface="Arial"/>
                <a:cs typeface="Arial"/>
              </a:rPr>
              <a:t>l</a:t>
            </a:r>
            <a:r>
              <a:rPr sz="400" spc="100" dirty="0">
                <a:latin typeface="Arial"/>
                <a:cs typeface="Arial"/>
              </a:rPr>
              <a:t>e</a:t>
            </a:r>
            <a:r>
              <a:rPr sz="400" spc="50" dirty="0">
                <a:latin typeface="Arial"/>
                <a:cs typeface="Arial"/>
              </a:rPr>
              <a:t>t</a:t>
            </a:r>
            <a:r>
              <a:rPr sz="400" spc="45" dirty="0">
                <a:latin typeface="Arial"/>
                <a:cs typeface="Arial"/>
              </a:rPr>
              <a:t> </a:t>
            </a:r>
            <a:r>
              <a:rPr sz="400" spc="110" dirty="0">
                <a:latin typeface="Arial"/>
                <a:cs typeface="Arial"/>
              </a:rPr>
              <a:t>T</a:t>
            </a:r>
            <a:r>
              <a:rPr sz="400" spc="100" dirty="0">
                <a:latin typeface="Arial"/>
                <a:cs typeface="Arial"/>
              </a:rPr>
              <a:t>e</a:t>
            </a:r>
            <a:r>
              <a:rPr sz="400" spc="155" dirty="0">
                <a:latin typeface="Arial"/>
                <a:cs typeface="Arial"/>
              </a:rPr>
              <a:t>m</a:t>
            </a:r>
            <a:r>
              <a:rPr sz="400" spc="100" dirty="0">
                <a:latin typeface="Arial"/>
                <a:cs typeface="Arial"/>
              </a:rPr>
              <a:t>p</a:t>
            </a:r>
            <a:r>
              <a:rPr sz="400" spc="50" dirty="0">
                <a:latin typeface="Arial"/>
                <a:cs typeface="Arial"/>
              </a:rPr>
              <a:t> </a:t>
            </a:r>
            <a:r>
              <a:rPr sz="400" spc="60" dirty="0">
                <a:latin typeface="Arial"/>
                <a:cs typeface="Arial"/>
              </a:rPr>
              <a:t>(</a:t>
            </a:r>
            <a:r>
              <a:rPr sz="400" spc="60" dirty="0">
                <a:latin typeface="Tahoma"/>
                <a:cs typeface="Tahoma"/>
              </a:rPr>
              <a:t>º</a:t>
            </a:r>
            <a:r>
              <a:rPr sz="400" spc="95" dirty="0">
                <a:latin typeface="Arial"/>
                <a:cs typeface="Arial"/>
              </a:rPr>
              <a:t>C)</a:t>
            </a:r>
            <a:endParaRPr sz="400">
              <a:latin typeface="Arial"/>
              <a:cs typeface="Arial"/>
            </a:endParaRPr>
          </a:p>
        </p:txBody>
      </p:sp>
      <p:sp>
        <p:nvSpPr>
          <p:cNvPr id="1210" name="object 1210"/>
          <p:cNvSpPr txBox="1"/>
          <p:nvPr/>
        </p:nvSpPr>
        <p:spPr>
          <a:xfrm>
            <a:off x="535330" y="4574667"/>
            <a:ext cx="2067560" cy="235585"/>
          </a:xfrm>
          <a:prstGeom prst="rect">
            <a:avLst/>
          </a:prstGeom>
        </p:spPr>
        <p:txBody>
          <a:bodyPr vert="horz" wrap="square" lIns="0" tIns="0" rIns="0" bIns="0" rtlCol="0">
            <a:spAutoFit/>
          </a:bodyPr>
          <a:lstStyle/>
          <a:p>
            <a:pPr marL="12700">
              <a:lnSpc>
                <a:spcPct val="100000"/>
              </a:lnSpc>
            </a:pPr>
            <a:r>
              <a:rPr sz="1400" b="1" dirty="0">
                <a:latin typeface="Calibri"/>
                <a:cs typeface="Calibri"/>
              </a:rPr>
              <a:t>Hot</a:t>
            </a:r>
            <a:r>
              <a:rPr sz="1400" b="1" spc="-10" dirty="0">
                <a:latin typeface="Calibri"/>
                <a:cs typeface="Calibri"/>
              </a:rPr>
              <a:t> </a:t>
            </a:r>
            <a:r>
              <a:rPr sz="1400" b="1" dirty="0">
                <a:latin typeface="Calibri"/>
                <a:cs typeface="Calibri"/>
              </a:rPr>
              <a:t>Gas</a:t>
            </a:r>
            <a:r>
              <a:rPr sz="1400" b="1" spc="-20" dirty="0">
                <a:latin typeface="Calibri"/>
                <a:cs typeface="Calibri"/>
              </a:rPr>
              <a:t> </a:t>
            </a:r>
            <a:r>
              <a:rPr sz="1400" b="1" dirty="0">
                <a:latin typeface="Calibri"/>
                <a:cs typeface="Calibri"/>
              </a:rPr>
              <a:t>ou</a:t>
            </a:r>
            <a:r>
              <a:rPr sz="1400" b="1" spc="5" dirty="0">
                <a:latin typeface="Calibri"/>
                <a:cs typeface="Calibri"/>
              </a:rPr>
              <a:t>t</a:t>
            </a:r>
            <a:r>
              <a:rPr sz="1400" b="1" dirty="0">
                <a:latin typeface="Calibri"/>
                <a:cs typeface="Calibri"/>
              </a:rPr>
              <a:t>l</a:t>
            </a:r>
            <a:r>
              <a:rPr sz="1400" b="1" spc="-10" dirty="0">
                <a:latin typeface="Calibri"/>
                <a:cs typeface="Calibri"/>
              </a:rPr>
              <a:t>e</a:t>
            </a:r>
            <a:r>
              <a:rPr sz="1400" b="1" dirty="0">
                <a:latin typeface="Calibri"/>
                <a:cs typeface="Calibri"/>
              </a:rPr>
              <a:t>t</a:t>
            </a:r>
            <a:r>
              <a:rPr sz="1400" b="1" spc="-25" dirty="0">
                <a:latin typeface="Calibri"/>
                <a:cs typeface="Calibri"/>
              </a:rPr>
              <a:t> </a:t>
            </a:r>
            <a:r>
              <a:rPr sz="1400" b="1" spc="-10" dirty="0">
                <a:latin typeface="Calibri"/>
                <a:cs typeface="Calibri"/>
              </a:rPr>
              <a:t>t</a:t>
            </a:r>
            <a:r>
              <a:rPr sz="1400" b="1" spc="-5" dirty="0">
                <a:latin typeface="Calibri"/>
                <a:cs typeface="Calibri"/>
              </a:rPr>
              <a:t>empe</a:t>
            </a:r>
            <a:r>
              <a:rPr sz="1400" b="1" spc="-30" dirty="0">
                <a:latin typeface="Calibri"/>
                <a:cs typeface="Calibri"/>
              </a:rPr>
              <a:t>r</a:t>
            </a:r>
            <a:r>
              <a:rPr sz="1400" b="1" spc="-10" dirty="0">
                <a:latin typeface="Calibri"/>
                <a:cs typeface="Calibri"/>
              </a:rPr>
              <a:t>at</a:t>
            </a:r>
            <a:r>
              <a:rPr sz="1400" b="1" dirty="0">
                <a:latin typeface="Calibri"/>
                <a:cs typeface="Calibri"/>
              </a:rPr>
              <a:t>u</a:t>
            </a:r>
            <a:r>
              <a:rPr sz="1400" b="1" spc="-20" dirty="0">
                <a:latin typeface="Calibri"/>
                <a:cs typeface="Calibri"/>
              </a:rPr>
              <a:t>r</a:t>
            </a:r>
            <a:r>
              <a:rPr sz="1400" b="1" dirty="0">
                <a:latin typeface="Calibri"/>
                <a:cs typeface="Calibri"/>
              </a:rPr>
              <a:t>e</a:t>
            </a:r>
            <a:endParaRPr sz="1400">
              <a:latin typeface="Calibri"/>
              <a:cs typeface="Calibri"/>
            </a:endParaRPr>
          </a:p>
        </p:txBody>
      </p:sp>
      <p:sp>
        <p:nvSpPr>
          <p:cNvPr id="1211" name="object 1211"/>
          <p:cNvSpPr txBox="1"/>
          <p:nvPr/>
        </p:nvSpPr>
        <p:spPr>
          <a:xfrm>
            <a:off x="3615270" y="6086362"/>
            <a:ext cx="9652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20</a:t>
            </a:r>
            <a:endParaRPr sz="350">
              <a:latin typeface="Arial"/>
              <a:cs typeface="Arial"/>
            </a:endParaRPr>
          </a:p>
        </p:txBody>
      </p:sp>
      <p:sp>
        <p:nvSpPr>
          <p:cNvPr id="1212" name="object 1212"/>
          <p:cNvSpPr txBox="1"/>
          <p:nvPr/>
        </p:nvSpPr>
        <p:spPr>
          <a:xfrm>
            <a:off x="4009782" y="6086362"/>
            <a:ext cx="9652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40</a:t>
            </a:r>
            <a:endParaRPr sz="350">
              <a:latin typeface="Arial"/>
              <a:cs typeface="Arial"/>
            </a:endParaRPr>
          </a:p>
        </p:txBody>
      </p:sp>
      <p:sp>
        <p:nvSpPr>
          <p:cNvPr id="1213" name="object 1213"/>
          <p:cNvSpPr txBox="1"/>
          <p:nvPr/>
        </p:nvSpPr>
        <p:spPr>
          <a:xfrm>
            <a:off x="4403352" y="6086362"/>
            <a:ext cx="9652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60</a:t>
            </a:r>
            <a:endParaRPr sz="350">
              <a:latin typeface="Arial"/>
              <a:cs typeface="Arial"/>
            </a:endParaRPr>
          </a:p>
        </p:txBody>
      </p:sp>
      <p:sp>
        <p:nvSpPr>
          <p:cNvPr id="1214" name="object 1214"/>
          <p:cNvSpPr txBox="1"/>
          <p:nvPr/>
        </p:nvSpPr>
        <p:spPr>
          <a:xfrm>
            <a:off x="4797864" y="6086362"/>
            <a:ext cx="9652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80</a:t>
            </a:r>
            <a:endParaRPr sz="350">
              <a:latin typeface="Arial"/>
              <a:cs typeface="Arial"/>
            </a:endParaRPr>
          </a:p>
        </p:txBody>
      </p:sp>
      <p:sp>
        <p:nvSpPr>
          <p:cNvPr id="1215" name="object 1215"/>
          <p:cNvSpPr txBox="1"/>
          <p:nvPr/>
        </p:nvSpPr>
        <p:spPr>
          <a:xfrm>
            <a:off x="5173728" y="6086362"/>
            <a:ext cx="13208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100</a:t>
            </a:r>
            <a:endParaRPr sz="350">
              <a:latin typeface="Arial"/>
              <a:cs typeface="Arial"/>
            </a:endParaRPr>
          </a:p>
        </p:txBody>
      </p:sp>
      <p:sp>
        <p:nvSpPr>
          <p:cNvPr id="1216" name="object 1216"/>
          <p:cNvSpPr txBox="1"/>
          <p:nvPr/>
        </p:nvSpPr>
        <p:spPr>
          <a:xfrm>
            <a:off x="5568231" y="6086362"/>
            <a:ext cx="13208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120</a:t>
            </a:r>
            <a:endParaRPr sz="350">
              <a:latin typeface="Arial"/>
              <a:cs typeface="Arial"/>
            </a:endParaRPr>
          </a:p>
        </p:txBody>
      </p:sp>
      <p:sp>
        <p:nvSpPr>
          <p:cNvPr id="1217" name="object 1217"/>
          <p:cNvSpPr txBox="1"/>
          <p:nvPr/>
        </p:nvSpPr>
        <p:spPr>
          <a:xfrm>
            <a:off x="3329899" y="5918558"/>
            <a:ext cx="9652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20</a:t>
            </a:r>
            <a:endParaRPr sz="350">
              <a:latin typeface="Arial"/>
              <a:cs typeface="Arial"/>
            </a:endParaRPr>
          </a:p>
        </p:txBody>
      </p:sp>
      <p:sp>
        <p:nvSpPr>
          <p:cNvPr id="1218" name="object 1218"/>
          <p:cNvSpPr txBox="1"/>
          <p:nvPr/>
        </p:nvSpPr>
        <p:spPr>
          <a:xfrm>
            <a:off x="3329899" y="5707274"/>
            <a:ext cx="9652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40</a:t>
            </a:r>
            <a:endParaRPr sz="350">
              <a:latin typeface="Arial"/>
              <a:cs typeface="Arial"/>
            </a:endParaRPr>
          </a:p>
        </p:txBody>
      </p:sp>
      <p:sp>
        <p:nvSpPr>
          <p:cNvPr id="1219" name="object 1219"/>
          <p:cNvSpPr txBox="1"/>
          <p:nvPr/>
        </p:nvSpPr>
        <p:spPr>
          <a:xfrm>
            <a:off x="3329899" y="5495995"/>
            <a:ext cx="9652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60</a:t>
            </a:r>
            <a:endParaRPr sz="350">
              <a:latin typeface="Arial"/>
              <a:cs typeface="Arial"/>
            </a:endParaRPr>
          </a:p>
        </p:txBody>
      </p:sp>
      <p:sp>
        <p:nvSpPr>
          <p:cNvPr id="1220" name="object 1220"/>
          <p:cNvSpPr txBox="1"/>
          <p:nvPr/>
        </p:nvSpPr>
        <p:spPr>
          <a:xfrm>
            <a:off x="3329899" y="5284696"/>
            <a:ext cx="9652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80</a:t>
            </a:r>
            <a:endParaRPr sz="350">
              <a:latin typeface="Arial"/>
              <a:cs typeface="Arial"/>
            </a:endParaRPr>
          </a:p>
        </p:txBody>
      </p:sp>
      <p:sp>
        <p:nvSpPr>
          <p:cNvPr id="1221" name="object 1221"/>
          <p:cNvSpPr txBox="1"/>
          <p:nvPr/>
        </p:nvSpPr>
        <p:spPr>
          <a:xfrm>
            <a:off x="3294443" y="5074090"/>
            <a:ext cx="13208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100</a:t>
            </a:r>
            <a:endParaRPr sz="350">
              <a:latin typeface="Arial"/>
              <a:cs typeface="Arial"/>
            </a:endParaRPr>
          </a:p>
        </p:txBody>
      </p:sp>
      <p:sp>
        <p:nvSpPr>
          <p:cNvPr id="1222" name="object 1222"/>
          <p:cNvSpPr txBox="1"/>
          <p:nvPr/>
        </p:nvSpPr>
        <p:spPr>
          <a:xfrm>
            <a:off x="3294443" y="4862812"/>
            <a:ext cx="132080" cy="66040"/>
          </a:xfrm>
          <a:prstGeom prst="rect">
            <a:avLst/>
          </a:prstGeom>
        </p:spPr>
        <p:txBody>
          <a:bodyPr vert="horz" wrap="square" lIns="0" tIns="0" rIns="0" bIns="0" rtlCol="0">
            <a:spAutoFit/>
          </a:bodyPr>
          <a:lstStyle/>
          <a:p>
            <a:pPr marL="12700">
              <a:lnSpc>
                <a:spcPct val="100000"/>
              </a:lnSpc>
            </a:pPr>
            <a:r>
              <a:rPr sz="350" spc="80" dirty="0">
                <a:latin typeface="Arial"/>
                <a:cs typeface="Arial"/>
              </a:rPr>
              <a:t>120</a:t>
            </a:r>
            <a:endParaRPr sz="350">
              <a:latin typeface="Arial"/>
              <a:cs typeface="Arial"/>
            </a:endParaRPr>
          </a:p>
        </p:txBody>
      </p:sp>
      <p:sp>
        <p:nvSpPr>
          <p:cNvPr id="1223" name="object 1223"/>
          <p:cNvSpPr/>
          <p:nvPr/>
        </p:nvSpPr>
        <p:spPr>
          <a:xfrm>
            <a:off x="3463365" y="6061185"/>
            <a:ext cx="6985" cy="0"/>
          </a:xfrm>
          <a:custGeom>
            <a:avLst/>
            <a:gdLst/>
            <a:ahLst/>
            <a:cxnLst/>
            <a:rect l="l" t="t" r="r" b="b"/>
            <a:pathLst>
              <a:path w="6985">
                <a:moveTo>
                  <a:pt x="0" y="0"/>
                </a:moveTo>
                <a:lnTo>
                  <a:pt x="6526" y="0"/>
                </a:lnTo>
              </a:path>
            </a:pathLst>
          </a:custGeom>
          <a:ln w="11544">
            <a:solidFill>
              <a:srgbClr val="000000"/>
            </a:solidFill>
          </a:ln>
        </p:spPr>
        <p:txBody>
          <a:bodyPr wrap="square" lIns="0" tIns="0" rIns="0" bIns="0" rtlCol="0"/>
          <a:lstStyle/>
          <a:p>
            <a:endParaRPr/>
          </a:p>
        </p:txBody>
      </p:sp>
      <p:sp>
        <p:nvSpPr>
          <p:cNvPr id="1224" name="object 1224"/>
          <p:cNvSpPr/>
          <p:nvPr/>
        </p:nvSpPr>
        <p:spPr>
          <a:xfrm>
            <a:off x="3663427" y="6055412"/>
            <a:ext cx="0" cy="23495"/>
          </a:xfrm>
          <a:custGeom>
            <a:avLst/>
            <a:gdLst/>
            <a:ahLst/>
            <a:cxnLst/>
            <a:rect l="l" t="t" r="r" b="b"/>
            <a:pathLst>
              <a:path h="23495">
                <a:moveTo>
                  <a:pt x="0" y="23089"/>
                </a:moveTo>
                <a:lnTo>
                  <a:pt x="0" y="0"/>
                </a:lnTo>
              </a:path>
            </a:pathLst>
          </a:custGeom>
          <a:ln w="6526">
            <a:solidFill>
              <a:srgbClr val="000000"/>
            </a:solidFill>
          </a:ln>
        </p:spPr>
        <p:txBody>
          <a:bodyPr wrap="square" lIns="0" tIns="0" rIns="0" bIns="0" rtlCol="0"/>
          <a:lstStyle/>
          <a:p>
            <a:endParaRPr/>
          </a:p>
        </p:txBody>
      </p:sp>
      <p:sp>
        <p:nvSpPr>
          <p:cNvPr id="1225" name="object 1225"/>
          <p:cNvSpPr/>
          <p:nvPr/>
        </p:nvSpPr>
        <p:spPr>
          <a:xfrm>
            <a:off x="3857868" y="6061185"/>
            <a:ext cx="6985" cy="0"/>
          </a:xfrm>
          <a:custGeom>
            <a:avLst/>
            <a:gdLst/>
            <a:ahLst/>
            <a:cxnLst/>
            <a:rect l="l" t="t" r="r" b="b"/>
            <a:pathLst>
              <a:path w="6985">
                <a:moveTo>
                  <a:pt x="0" y="0"/>
                </a:moveTo>
                <a:lnTo>
                  <a:pt x="6526" y="0"/>
                </a:lnTo>
              </a:path>
            </a:pathLst>
          </a:custGeom>
          <a:ln w="11544">
            <a:solidFill>
              <a:srgbClr val="000000"/>
            </a:solidFill>
          </a:ln>
        </p:spPr>
        <p:txBody>
          <a:bodyPr wrap="square" lIns="0" tIns="0" rIns="0" bIns="0" rtlCol="0"/>
          <a:lstStyle/>
          <a:p>
            <a:endParaRPr/>
          </a:p>
        </p:txBody>
      </p:sp>
      <p:sp>
        <p:nvSpPr>
          <p:cNvPr id="1226" name="object 1226"/>
          <p:cNvSpPr/>
          <p:nvPr/>
        </p:nvSpPr>
        <p:spPr>
          <a:xfrm>
            <a:off x="4057930" y="6055412"/>
            <a:ext cx="0" cy="23495"/>
          </a:xfrm>
          <a:custGeom>
            <a:avLst/>
            <a:gdLst/>
            <a:ahLst/>
            <a:cxnLst/>
            <a:rect l="l" t="t" r="r" b="b"/>
            <a:pathLst>
              <a:path h="23495">
                <a:moveTo>
                  <a:pt x="0" y="23089"/>
                </a:moveTo>
                <a:lnTo>
                  <a:pt x="0" y="0"/>
                </a:lnTo>
              </a:path>
            </a:pathLst>
          </a:custGeom>
          <a:ln w="6526">
            <a:solidFill>
              <a:srgbClr val="000000"/>
            </a:solidFill>
          </a:ln>
        </p:spPr>
        <p:txBody>
          <a:bodyPr wrap="square" lIns="0" tIns="0" rIns="0" bIns="0" rtlCol="0"/>
          <a:lstStyle/>
          <a:p>
            <a:endParaRPr/>
          </a:p>
        </p:txBody>
      </p:sp>
      <p:sp>
        <p:nvSpPr>
          <p:cNvPr id="1227" name="object 1227"/>
          <p:cNvSpPr/>
          <p:nvPr/>
        </p:nvSpPr>
        <p:spPr>
          <a:xfrm>
            <a:off x="4251447" y="6061185"/>
            <a:ext cx="6985" cy="0"/>
          </a:xfrm>
          <a:custGeom>
            <a:avLst/>
            <a:gdLst/>
            <a:ahLst/>
            <a:cxnLst/>
            <a:rect l="l" t="t" r="r" b="b"/>
            <a:pathLst>
              <a:path w="6985">
                <a:moveTo>
                  <a:pt x="0" y="0"/>
                </a:moveTo>
                <a:lnTo>
                  <a:pt x="6526" y="0"/>
                </a:lnTo>
              </a:path>
            </a:pathLst>
          </a:custGeom>
          <a:ln w="11544">
            <a:solidFill>
              <a:srgbClr val="000000"/>
            </a:solidFill>
          </a:ln>
        </p:spPr>
        <p:txBody>
          <a:bodyPr wrap="square" lIns="0" tIns="0" rIns="0" bIns="0" rtlCol="0"/>
          <a:lstStyle/>
          <a:p>
            <a:endParaRPr/>
          </a:p>
        </p:txBody>
      </p:sp>
      <p:sp>
        <p:nvSpPr>
          <p:cNvPr id="1228" name="object 1228"/>
          <p:cNvSpPr/>
          <p:nvPr/>
        </p:nvSpPr>
        <p:spPr>
          <a:xfrm>
            <a:off x="4451509" y="6055412"/>
            <a:ext cx="0" cy="23495"/>
          </a:xfrm>
          <a:custGeom>
            <a:avLst/>
            <a:gdLst/>
            <a:ahLst/>
            <a:cxnLst/>
            <a:rect l="l" t="t" r="r" b="b"/>
            <a:pathLst>
              <a:path h="23495">
                <a:moveTo>
                  <a:pt x="0" y="23089"/>
                </a:moveTo>
                <a:lnTo>
                  <a:pt x="0" y="0"/>
                </a:lnTo>
              </a:path>
            </a:pathLst>
          </a:custGeom>
          <a:ln w="6526">
            <a:solidFill>
              <a:srgbClr val="000000"/>
            </a:solidFill>
          </a:ln>
        </p:spPr>
        <p:txBody>
          <a:bodyPr wrap="square" lIns="0" tIns="0" rIns="0" bIns="0" rtlCol="0"/>
          <a:lstStyle/>
          <a:p>
            <a:endParaRPr/>
          </a:p>
        </p:txBody>
      </p:sp>
      <p:sp>
        <p:nvSpPr>
          <p:cNvPr id="1229" name="object 1229"/>
          <p:cNvSpPr/>
          <p:nvPr/>
        </p:nvSpPr>
        <p:spPr>
          <a:xfrm>
            <a:off x="4645958" y="6061185"/>
            <a:ext cx="6985" cy="0"/>
          </a:xfrm>
          <a:custGeom>
            <a:avLst/>
            <a:gdLst/>
            <a:ahLst/>
            <a:cxnLst/>
            <a:rect l="l" t="t" r="r" b="b"/>
            <a:pathLst>
              <a:path w="6985">
                <a:moveTo>
                  <a:pt x="0" y="0"/>
                </a:moveTo>
                <a:lnTo>
                  <a:pt x="6526" y="0"/>
                </a:lnTo>
              </a:path>
            </a:pathLst>
          </a:custGeom>
          <a:ln w="11544">
            <a:solidFill>
              <a:srgbClr val="000000"/>
            </a:solidFill>
          </a:ln>
        </p:spPr>
        <p:txBody>
          <a:bodyPr wrap="square" lIns="0" tIns="0" rIns="0" bIns="0" rtlCol="0"/>
          <a:lstStyle/>
          <a:p>
            <a:endParaRPr/>
          </a:p>
        </p:txBody>
      </p:sp>
      <p:sp>
        <p:nvSpPr>
          <p:cNvPr id="1230" name="object 1230"/>
          <p:cNvSpPr/>
          <p:nvPr/>
        </p:nvSpPr>
        <p:spPr>
          <a:xfrm>
            <a:off x="4846020" y="6055412"/>
            <a:ext cx="0" cy="23495"/>
          </a:xfrm>
          <a:custGeom>
            <a:avLst/>
            <a:gdLst/>
            <a:ahLst/>
            <a:cxnLst/>
            <a:rect l="l" t="t" r="r" b="b"/>
            <a:pathLst>
              <a:path h="23495">
                <a:moveTo>
                  <a:pt x="0" y="23089"/>
                </a:moveTo>
                <a:lnTo>
                  <a:pt x="0" y="0"/>
                </a:lnTo>
              </a:path>
            </a:pathLst>
          </a:custGeom>
          <a:ln w="6526">
            <a:solidFill>
              <a:srgbClr val="000000"/>
            </a:solidFill>
          </a:ln>
        </p:spPr>
        <p:txBody>
          <a:bodyPr wrap="square" lIns="0" tIns="0" rIns="0" bIns="0" rtlCol="0"/>
          <a:lstStyle/>
          <a:p>
            <a:endParaRPr/>
          </a:p>
        </p:txBody>
      </p:sp>
      <p:sp>
        <p:nvSpPr>
          <p:cNvPr id="1231" name="object 1231"/>
          <p:cNvSpPr/>
          <p:nvPr/>
        </p:nvSpPr>
        <p:spPr>
          <a:xfrm>
            <a:off x="5039528" y="6061185"/>
            <a:ext cx="6985" cy="0"/>
          </a:xfrm>
          <a:custGeom>
            <a:avLst/>
            <a:gdLst/>
            <a:ahLst/>
            <a:cxnLst/>
            <a:rect l="l" t="t" r="r" b="b"/>
            <a:pathLst>
              <a:path w="6985">
                <a:moveTo>
                  <a:pt x="0" y="0"/>
                </a:moveTo>
                <a:lnTo>
                  <a:pt x="6526" y="0"/>
                </a:lnTo>
              </a:path>
            </a:pathLst>
          </a:custGeom>
          <a:ln w="11544">
            <a:solidFill>
              <a:srgbClr val="000000"/>
            </a:solidFill>
          </a:ln>
        </p:spPr>
        <p:txBody>
          <a:bodyPr wrap="square" lIns="0" tIns="0" rIns="0" bIns="0" rtlCol="0"/>
          <a:lstStyle/>
          <a:p>
            <a:endParaRPr/>
          </a:p>
        </p:txBody>
      </p:sp>
      <p:sp>
        <p:nvSpPr>
          <p:cNvPr id="1232" name="object 1232"/>
          <p:cNvSpPr/>
          <p:nvPr/>
        </p:nvSpPr>
        <p:spPr>
          <a:xfrm>
            <a:off x="5239590" y="6055412"/>
            <a:ext cx="0" cy="23495"/>
          </a:xfrm>
          <a:custGeom>
            <a:avLst/>
            <a:gdLst/>
            <a:ahLst/>
            <a:cxnLst/>
            <a:rect l="l" t="t" r="r" b="b"/>
            <a:pathLst>
              <a:path h="23495">
                <a:moveTo>
                  <a:pt x="0" y="23089"/>
                </a:moveTo>
                <a:lnTo>
                  <a:pt x="0" y="0"/>
                </a:lnTo>
              </a:path>
            </a:pathLst>
          </a:custGeom>
          <a:ln w="6526">
            <a:solidFill>
              <a:srgbClr val="000000"/>
            </a:solidFill>
          </a:ln>
        </p:spPr>
        <p:txBody>
          <a:bodyPr wrap="square" lIns="0" tIns="0" rIns="0" bIns="0" rtlCol="0"/>
          <a:lstStyle/>
          <a:p>
            <a:endParaRPr/>
          </a:p>
        </p:txBody>
      </p:sp>
      <p:sp>
        <p:nvSpPr>
          <p:cNvPr id="1233" name="object 1233"/>
          <p:cNvSpPr/>
          <p:nvPr/>
        </p:nvSpPr>
        <p:spPr>
          <a:xfrm>
            <a:off x="5434040" y="6061185"/>
            <a:ext cx="6985" cy="0"/>
          </a:xfrm>
          <a:custGeom>
            <a:avLst/>
            <a:gdLst/>
            <a:ahLst/>
            <a:cxnLst/>
            <a:rect l="l" t="t" r="r" b="b"/>
            <a:pathLst>
              <a:path w="6985">
                <a:moveTo>
                  <a:pt x="0" y="0"/>
                </a:moveTo>
                <a:lnTo>
                  <a:pt x="6526" y="0"/>
                </a:lnTo>
              </a:path>
            </a:pathLst>
          </a:custGeom>
          <a:ln w="11544">
            <a:solidFill>
              <a:srgbClr val="000000"/>
            </a:solidFill>
          </a:ln>
        </p:spPr>
        <p:txBody>
          <a:bodyPr wrap="square" lIns="0" tIns="0" rIns="0" bIns="0" rtlCol="0"/>
          <a:lstStyle/>
          <a:p>
            <a:endParaRPr/>
          </a:p>
        </p:txBody>
      </p:sp>
      <p:sp>
        <p:nvSpPr>
          <p:cNvPr id="1234" name="object 1234"/>
          <p:cNvSpPr/>
          <p:nvPr/>
        </p:nvSpPr>
        <p:spPr>
          <a:xfrm>
            <a:off x="5634102" y="6055412"/>
            <a:ext cx="0" cy="23495"/>
          </a:xfrm>
          <a:custGeom>
            <a:avLst/>
            <a:gdLst/>
            <a:ahLst/>
            <a:cxnLst/>
            <a:rect l="l" t="t" r="r" b="b"/>
            <a:pathLst>
              <a:path h="23495">
                <a:moveTo>
                  <a:pt x="0" y="23089"/>
                </a:moveTo>
                <a:lnTo>
                  <a:pt x="0" y="0"/>
                </a:lnTo>
              </a:path>
            </a:pathLst>
          </a:custGeom>
          <a:ln w="6526">
            <a:solidFill>
              <a:srgbClr val="000000"/>
            </a:solidFill>
          </a:ln>
        </p:spPr>
        <p:txBody>
          <a:bodyPr wrap="square" lIns="0" tIns="0" rIns="0" bIns="0" rtlCol="0"/>
          <a:lstStyle/>
          <a:p>
            <a:endParaRPr/>
          </a:p>
        </p:txBody>
      </p:sp>
      <p:sp>
        <p:nvSpPr>
          <p:cNvPr id="1235" name="object 1235"/>
          <p:cNvSpPr/>
          <p:nvPr/>
        </p:nvSpPr>
        <p:spPr>
          <a:xfrm>
            <a:off x="3466628" y="6055412"/>
            <a:ext cx="2167890" cy="0"/>
          </a:xfrm>
          <a:custGeom>
            <a:avLst/>
            <a:gdLst/>
            <a:ahLst/>
            <a:cxnLst/>
            <a:rect l="l" t="t" r="r" b="b"/>
            <a:pathLst>
              <a:path w="2167890">
                <a:moveTo>
                  <a:pt x="0" y="0"/>
                </a:moveTo>
                <a:lnTo>
                  <a:pt x="2167473" y="0"/>
                </a:lnTo>
              </a:path>
            </a:pathLst>
          </a:custGeom>
          <a:ln w="4751">
            <a:solidFill>
              <a:srgbClr val="000000"/>
            </a:solidFill>
          </a:ln>
        </p:spPr>
        <p:txBody>
          <a:bodyPr wrap="square" lIns="0" tIns="0" rIns="0" bIns="0" rtlCol="0"/>
          <a:lstStyle/>
          <a:p>
            <a:endParaRPr/>
          </a:p>
        </p:txBody>
      </p:sp>
      <p:sp>
        <p:nvSpPr>
          <p:cNvPr id="1236" name="object 1236"/>
          <p:cNvSpPr/>
          <p:nvPr/>
        </p:nvSpPr>
        <p:spPr>
          <a:xfrm>
            <a:off x="3466628" y="4894359"/>
            <a:ext cx="2167890" cy="0"/>
          </a:xfrm>
          <a:custGeom>
            <a:avLst/>
            <a:gdLst/>
            <a:ahLst/>
            <a:cxnLst/>
            <a:rect l="l" t="t" r="r" b="b"/>
            <a:pathLst>
              <a:path w="2167890">
                <a:moveTo>
                  <a:pt x="0" y="0"/>
                </a:moveTo>
                <a:lnTo>
                  <a:pt x="2167473" y="0"/>
                </a:lnTo>
              </a:path>
            </a:pathLst>
          </a:custGeom>
          <a:ln w="4751">
            <a:solidFill>
              <a:srgbClr val="000000"/>
            </a:solidFill>
          </a:ln>
        </p:spPr>
        <p:txBody>
          <a:bodyPr wrap="square" lIns="0" tIns="0" rIns="0" bIns="0" rtlCol="0"/>
          <a:lstStyle/>
          <a:p>
            <a:endParaRPr/>
          </a:p>
        </p:txBody>
      </p:sp>
      <p:sp>
        <p:nvSpPr>
          <p:cNvPr id="1237" name="object 1237"/>
          <p:cNvSpPr/>
          <p:nvPr/>
        </p:nvSpPr>
        <p:spPr>
          <a:xfrm>
            <a:off x="3450770" y="6055412"/>
            <a:ext cx="15875" cy="0"/>
          </a:xfrm>
          <a:custGeom>
            <a:avLst/>
            <a:gdLst/>
            <a:ahLst/>
            <a:cxnLst/>
            <a:rect l="l" t="t" r="r" b="b"/>
            <a:pathLst>
              <a:path w="15875">
                <a:moveTo>
                  <a:pt x="0" y="0"/>
                </a:moveTo>
                <a:lnTo>
                  <a:pt x="15858" y="0"/>
                </a:lnTo>
              </a:path>
            </a:pathLst>
          </a:custGeom>
          <a:ln w="4751">
            <a:solidFill>
              <a:srgbClr val="000000"/>
            </a:solidFill>
          </a:ln>
        </p:spPr>
        <p:txBody>
          <a:bodyPr wrap="square" lIns="0" tIns="0" rIns="0" bIns="0" rtlCol="0"/>
          <a:lstStyle/>
          <a:p>
            <a:endParaRPr/>
          </a:p>
        </p:txBody>
      </p:sp>
      <p:sp>
        <p:nvSpPr>
          <p:cNvPr id="1238" name="object 1238"/>
          <p:cNvSpPr/>
          <p:nvPr/>
        </p:nvSpPr>
        <p:spPr>
          <a:xfrm>
            <a:off x="3434921" y="5950106"/>
            <a:ext cx="31750" cy="0"/>
          </a:xfrm>
          <a:custGeom>
            <a:avLst/>
            <a:gdLst/>
            <a:ahLst/>
            <a:cxnLst/>
            <a:rect l="l" t="t" r="r" b="b"/>
            <a:pathLst>
              <a:path w="31750">
                <a:moveTo>
                  <a:pt x="0" y="0"/>
                </a:moveTo>
                <a:lnTo>
                  <a:pt x="31706" y="0"/>
                </a:lnTo>
              </a:path>
            </a:pathLst>
          </a:custGeom>
          <a:ln w="4751">
            <a:solidFill>
              <a:srgbClr val="000000"/>
            </a:solidFill>
          </a:ln>
        </p:spPr>
        <p:txBody>
          <a:bodyPr wrap="square" lIns="0" tIns="0" rIns="0" bIns="0" rtlCol="0"/>
          <a:lstStyle/>
          <a:p>
            <a:endParaRPr/>
          </a:p>
        </p:txBody>
      </p:sp>
      <p:sp>
        <p:nvSpPr>
          <p:cNvPr id="1239" name="object 1239"/>
          <p:cNvSpPr/>
          <p:nvPr/>
        </p:nvSpPr>
        <p:spPr>
          <a:xfrm>
            <a:off x="3450770" y="5844114"/>
            <a:ext cx="15875" cy="0"/>
          </a:xfrm>
          <a:custGeom>
            <a:avLst/>
            <a:gdLst/>
            <a:ahLst/>
            <a:cxnLst/>
            <a:rect l="l" t="t" r="r" b="b"/>
            <a:pathLst>
              <a:path w="15875">
                <a:moveTo>
                  <a:pt x="0" y="0"/>
                </a:moveTo>
                <a:lnTo>
                  <a:pt x="15858" y="0"/>
                </a:lnTo>
              </a:path>
            </a:pathLst>
          </a:custGeom>
          <a:ln w="4751">
            <a:solidFill>
              <a:srgbClr val="000000"/>
            </a:solidFill>
          </a:ln>
        </p:spPr>
        <p:txBody>
          <a:bodyPr wrap="square" lIns="0" tIns="0" rIns="0" bIns="0" rtlCol="0"/>
          <a:lstStyle/>
          <a:p>
            <a:endParaRPr/>
          </a:p>
        </p:txBody>
      </p:sp>
      <p:sp>
        <p:nvSpPr>
          <p:cNvPr id="1240" name="object 1240"/>
          <p:cNvSpPr/>
          <p:nvPr/>
        </p:nvSpPr>
        <p:spPr>
          <a:xfrm>
            <a:off x="3434921" y="5738821"/>
            <a:ext cx="31750" cy="0"/>
          </a:xfrm>
          <a:custGeom>
            <a:avLst/>
            <a:gdLst/>
            <a:ahLst/>
            <a:cxnLst/>
            <a:rect l="l" t="t" r="r" b="b"/>
            <a:pathLst>
              <a:path w="31750">
                <a:moveTo>
                  <a:pt x="0" y="0"/>
                </a:moveTo>
                <a:lnTo>
                  <a:pt x="31706" y="0"/>
                </a:lnTo>
              </a:path>
            </a:pathLst>
          </a:custGeom>
          <a:ln w="4751">
            <a:solidFill>
              <a:srgbClr val="000000"/>
            </a:solidFill>
          </a:ln>
        </p:spPr>
        <p:txBody>
          <a:bodyPr wrap="square" lIns="0" tIns="0" rIns="0" bIns="0" rtlCol="0"/>
          <a:lstStyle/>
          <a:p>
            <a:endParaRPr/>
          </a:p>
        </p:txBody>
      </p:sp>
      <p:sp>
        <p:nvSpPr>
          <p:cNvPr id="1241" name="object 1241"/>
          <p:cNvSpPr/>
          <p:nvPr/>
        </p:nvSpPr>
        <p:spPr>
          <a:xfrm>
            <a:off x="3450770" y="5633514"/>
            <a:ext cx="15875" cy="0"/>
          </a:xfrm>
          <a:custGeom>
            <a:avLst/>
            <a:gdLst/>
            <a:ahLst/>
            <a:cxnLst/>
            <a:rect l="l" t="t" r="r" b="b"/>
            <a:pathLst>
              <a:path w="15875">
                <a:moveTo>
                  <a:pt x="0" y="0"/>
                </a:moveTo>
                <a:lnTo>
                  <a:pt x="15858" y="0"/>
                </a:lnTo>
              </a:path>
            </a:pathLst>
          </a:custGeom>
          <a:ln w="4751">
            <a:solidFill>
              <a:srgbClr val="000000"/>
            </a:solidFill>
          </a:ln>
        </p:spPr>
        <p:txBody>
          <a:bodyPr wrap="square" lIns="0" tIns="0" rIns="0" bIns="0" rtlCol="0"/>
          <a:lstStyle/>
          <a:p>
            <a:endParaRPr/>
          </a:p>
        </p:txBody>
      </p:sp>
      <p:sp>
        <p:nvSpPr>
          <p:cNvPr id="1242" name="object 1242"/>
          <p:cNvSpPr/>
          <p:nvPr/>
        </p:nvSpPr>
        <p:spPr>
          <a:xfrm>
            <a:off x="3434921" y="5527522"/>
            <a:ext cx="31750" cy="0"/>
          </a:xfrm>
          <a:custGeom>
            <a:avLst/>
            <a:gdLst/>
            <a:ahLst/>
            <a:cxnLst/>
            <a:rect l="l" t="t" r="r" b="b"/>
            <a:pathLst>
              <a:path w="31750">
                <a:moveTo>
                  <a:pt x="0" y="0"/>
                </a:moveTo>
                <a:lnTo>
                  <a:pt x="31706" y="0"/>
                </a:lnTo>
              </a:path>
            </a:pathLst>
          </a:custGeom>
          <a:ln w="4751">
            <a:solidFill>
              <a:srgbClr val="000000"/>
            </a:solidFill>
          </a:ln>
        </p:spPr>
        <p:txBody>
          <a:bodyPr wrap="square" lIns="0" tIns="0" rIns="0" bIns="0" rtlCol="0"/>
          <a:lstStyle/>
          <a:p>
            <a:endParaRPr/>
          </a:p>
        </p:txBody>
      </p:sp>
      <p:sp>
        <p:nvSpPr>
          <p:cNvPr id="1243" name="object 1243"/>
          <p:cNvSpPr/>
          <p:nvPr/>
        </p:nvSpPr>
        <p:spPr>
          <a:xfrm>
            <a:off x="3450770" y="5422229"/>
            <a:ext cx="15875" cy="0"/>
          </a:xfrm>
          <a:custGeom>
            <a:avLst/>
            <a:gdLst/>
            <a:ahLst/>
            <a:cxnLst/>
            <a:rect l="l" t="t" r="r" b="b"/>
            <a:pathLst>
              <a:path w="15875">
                <a:moveTo>
                  <a:pt x="0" y="0"/>
                </a:moveTo>
                <a:lnTo>
                  <a:pt x="15858" y="0"/>
                </a:lnTo>
              </a:path>
            </a:pathLst>
          </a:custGeom>
          <a:ln w="4751">
            <a:solidFill>
              <a:srgbClr val="000000"/>
            </a:solidFill>
          </a:ln>
        </p:spPr>
        <p:txBody>
          <a:bodyPr wrap="square" lIns="0" tIns="0" rIns="0" bIns="0" rtlCol="0"/>
          <a:lstStyle/>
          <a:p>
            <a:endParaRPr/>
          </a:p>
        </p:txBody>
      </p:sp>
      <p:sp>
        <p:nvSpPr>
          <p:cNvPr id="1244" name="object 1244"/>
          <p:cNvSpPr/>
          <p:nvPr/>
        </p:nvSpPr>
        <p:spPr>
          <a:xfrm>
            <a:off x="3434921" y="5316244"/>
            <a:ext cx="31750" cy="0"/>
          </a:xfrm>
          <a:custGeom>
            <a:avLst/>
            <a:gdLst/>
            <a:ahLst/>
            <a:cxnLst/>
            <a:rect l="l" t="t" r="r" b="b"/>
            <a:pathLst>
              <a:path w="31750">
                <a:moveTo>
                  <a:pt x="0" y="0"/>
                </a:moveTo>
                <a:lnTo>
                  <a:pt x="31706" y="0"/>
                </a:lnTo>
              </a:path>
            </a:pathLst>
          </a:custGeom>
          <a:ln w="4751">
            <a:solidFill>
              <a:srgbClr val="000000"/>
            </a:solidFill>
          </a:ln>
        </p:spPr>
        <p:txBody>
          <a:bodyPr wrap="square" lIns="0" tIns="0" rIns="0" bIns="0" rtlCol="0"/>
          <a:lstStyle/>
          <a:p>
            <a:endParaRPr/>
          </a:p>
        </p:txBody>
      </p:sp>
      <p:sp>
        <p:nvSpPr>
          <p:cNvPr id="1245" name="object 1245"/>
          <p:cNvSpPr/>
          <p:nvPr/>
        </p:nvSpPr>
        <p:spPr>
          <a:xfrm>
            <a:off x="3450770" y="5210951"/>
            <a:ext cx="15875" cy="0"/>
          </a:xfrm>
          <a:custGeom>
            <a:avLst/>
            <a:gdLst/>
            <a:ahLst/>
            <a:cxnLst/>
            <a:rect l="l" t="t" r="r" b="b"/>
            <a:pathLst>
              <a:path w="15875">
                <a:moveTo>
                  <a:pt x="0" y="0"/>
                </a:moveTo>
                <a:lnTo>
                  <a:pt x="15858" y="0"/>
                </a:lnTo>
              </a:path>
            </a:pathLst>
          </a:custGeom>
          <a:ln w="4751">
            <a:solidFill>
              <a:srgbClr val="000000"/>
            </a:solidFill>
          </a:ln>
        </p:spPr>
        <p:txBody>
          <a:bodyPr wrap="square" lIns="0" tIns="0" rIns="0" bIns="0" rtlCol="0"/>
          <a:lstStyle/>
          <a:p>
            <a:endParaRPr/>
          </a:p>
        </p:txBody>
      </p:sp>
      <p:sp>
        <p:nvSpPr>
          <p:cNvPr id="1246" name="object 1246"/>
          <p:cNvSpPr/>
          <p:nvPr/>
        </p:nvSpPr>
        <p:spPr>
          <a:xfrm>
            <a:off x="3434921" y="5105637"/>
            <a:ext cx="31750" cy="0"/>
          </a:xfrm>
          <a:custGeom>
            <a:avLst/>
            <a:gdLst/>
            <a:ahLst/>
            <a:cxnLst/>
            <a:rect l="l" t="t" r="r" b="b"/>
            <a:pathLst>
              <a:path w="31750">
                <a:moveTo>
                  <a:pt x="0" y="0"/>
                </a:moveTo>
                <a:lnTo>
                  <a:pt x="31706" y="0"/>
                </a:lnTo>
              </a:path>
            </a:pathLst>
          </a:custGeom>
          <a:ln w="4751">
            <a:solidFill>
              <a:srgbClr val="000000"/>
            </a:solidFill>
          </a:ln>
        </p:spPr>
        <p:txBody>
          <a:bodyPr wrap="square" lIns="0" tIns="0" rIns="0" bIns="0" rtlCol="0"/>
          <a:lstStyle/>
          <a:p>
            <a:endParaRPr/>
          </a:p>
        </p:txBody>
      </p:sp>
      <p:sp>
        <p:nvSpPr>
          <p:cNvPr id="1247" name="object 1247"/>
          <p:cNvSpPr/>
          <p:nvPr/>
        </p:nvSpPr>
        <p:spPr>
          <a:xfrm>
            <a:off x="3450770" y="4999652"/>
            <a:ext cx="15875" cy="0"/>
          </a:xfrm>
          <a:custGeom>
            <a:avLst/>
            <a:gdLst/>
            <a:ahLst/>
            <a:cxnLst/>
            <a:rect l="l" t="t" r="r" b="b"/>
            <a:pathLst>
              <a:path w="15875">
                <a:moveTo>
                  <a:pt x="0" y="0"/>
                </a:moveTo>
                <a:lnTo>
                  <a:pt x="15858" y="0"/>
                </a:lnTo>
              </a:path>
            </a:pathLst>
          </a:custGeom>
          <a:ln w="4751">
            <a:solidFill>
              <a:srgbClr val="000000"/>
            </a:solidFill>
          </a:ln>
        </p:spPr>
        <p:txBody>
          <a:bodyPr wrap="square" lIns="0" tIns="0" rIns="0" bIns="0" rtlCol="0"/>
          <a:lstStyle/>
          <a:p>
            <a:endParaRPr/>
          </a:p>
        </p:txBody>
      </p:sp>
      <p:sp>
        <p:nvSpPr>
          <p:cNvPr id="1248" name="object 1248"/>
          <p:cNvSpPr/>
          <p:nvPr/>
        </p:nvSpPr>
        <p:spPr>
          <a:xfrm>
            <a:off x="3434921" y="4894359"/>
            <a:ext cx="31750" cy="0"/>
          </a:xfrm>
          <a:custGeom>
            <a:avLst/>
            <a:gdLst/>
            <a:ahLst/>
            <a:cxnLst/>
            <a:rect l="l" t="t" r="r" b="b"/>
            <a:pathLst>
              <a:path w="31750">
                <a:moveTo>
                  <a:pt x="0" y="0"/>
                </a:moveTo>
                <a:lnTo>
                  <a:pt x="31706" y="0"/>
                </a:lnTo>
              </a:path>
            </a:pathLst>
          </a:custGeom>
          <a:ln w="4751">
            <a:solidFill>
              <a:srgbClr val="000000"/>
            </a:solidFill>
          </a:ln>
        </p:spPr>
        <p:txBody>
          <a:bodyPr wrap="square" lIns="0" tIns="0" rIns="0" bIns="0" rtlCol="0"/>
          <a:lstStyle/>
          <a:p>
            <a:endParaRPr/>
          </a:p>
        </p:txBody>
      </p:sp>
      <p:sp>
        <p:nvSpPr>
          <p:cNvPr id="1249" name="object 1249"/>
          <p:cNvSpPr/>
          <p:nvPr/>
        </p:nvSpPr>
        <p:spPr>
          <a:xfrm>
            <a:off x="3466628" y="4894359"/>
            <a:ext cx="0" cy="1161415"/>
          </a:xfrm>
          <a:custGeom>
            <a:avLst/>
            <a:gdLst/>
            <a:ahLst/>
            <a:cxnLst/>
            <a:rect l="l" t="t" r="r" b="b"/>
            <a:pathLst>
              <a:path h="1161414">
                <a:moveTo>
                  <a:pt x="0" y="1161053"/>
                </a:moveTo>
                <a:lnTo>
                  <a:pt x="0" y="0"/>
                </a:lnTo>
              </a:path>
            </a:pathLst>
          </a:custGeom>
          <a:ln w="6526">
            <a:solidFill>
              <a:srgbClr val="000000"/>
            </a:solidFill>
          </a:ln>
        </p:spPr>
        <p:txBody>
          <a:bodyPr wrap="square" lIns="0" tIns="0" rIns="0" bIns="0" rtlCol="0"/>
          <a:lstStyle/>
          <a:p>
            <a:endParaRPr/>
          </a:p>
        </p:txBody>
      </p:sp>
      <p:sp>
        <p:nvSpPr>
          <p:cNvPr id="1250" name="object 1250"/>
          <p:cNvSpPr/>
          <p:nvPr/>
        </p:nvSpPr>
        <p:spPr>
          <a:xfrm>
            <a:off x="5634102" y="4894359"/>
            <a:ext cx="0" cy="1161415"/>
          </a:xfrm>
          <a:custGeom>
            <a:avLst/>
            <a:gdLst/>
            <a:ahLst/>
            <a:cxnLst/>
            <a:rect l="l" t="t" r="r" b="b"/>
            <a:pathLst>
              <a:path h="1161414">
                <a:moveTo>
                  <a:pt x="0" y="1161053"/>
                </a:moveTo>
                <a:lnTo>
                  <a:pt x="0" y="0"/>
                </a:lnTo>
              </a:path>
            </a:pathLst>
          </a:custGeom>
          <a:ln w="6526">
            <a:solidFill>
              <a:srgbClr val="000000"/>
            </a:solidFill>
          </a:ln>
        </p:spPr>
        <p:txBody>
          <a:bodyPr wrap="square" lIns="0" tIns="0" rIns="0" bIns="0" rtlCol="0"/>
          <a:lstStyle/>
          <a:p>
            <a:endParaRPr/>
          </a:p>
        </p:txBody>
      </p:sp>
      <p:sp>
        <p:nvSpPr>
          <p:cNvPr id="1251" name="object 1251"/>
          <p:cNvSpPr/>
          <p:nvPr/>
        </p:nvSpPr>
        <p:spPr>
          <a:xfrm>
            <a:off x="3700722" y="591817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252" name="object 1252"/>
          <p:cNvSpPr/>
          <p:nvPr/>
        </p:nvSpPr>
        <p:spPr>
          <a:xfrm>
            <a:off x="3706309" y="591409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253" name="object 1253"/>
          <p:cNvSpPr/>
          <p:nvPr/>
        </p:nvSpPr>
        <p:spPr>
          <a:xfrm>
            <a:off x="3709108" y="591206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254" name="object 1254"/>
          <p:cNvSpPr/>
          <p:nvPr/>
        </p:nvSpPr>
        <p:spPr>
          <a:xfrm>
            <a:off x="3710973" y="591070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255" name="object 1255"/>
          <p:cNvSpPr/>
          <p:nvPr/>
        </p:nvSpPr>
        <p:spPr>
          <a:xfrm>
            <a:off x="3712839" y="591002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256" name="object 1256"/>
          <p:cNvSpPr/>
          <p:nvPr/>
        </p:nvSpPr>
        <p:spPr>
          <a:xfrm>
            <a:off x="3713772" y="590934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57" name="object 1257"/>
          <p:cNvSpPr/>
          <p:nvPr/>
        </p:nvSpPr>
        <p:spPr>
          <a:xfrm>
            <a:off x="3714705" y="590866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58" name="object 1258"/>
          <p:cNvSpPr/>
          <p:nvPr/>
        </p:nvSpPr>
        <p:spPr>
          <a:xfrm>
            <a:off x="3715637" y="590798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59" name="object 1259"/>
          <p:cNvSpPr/>
          <p:nvPr/>
        </p:nvSpPr>
        <p:spPr>
          <a:xfrm>
            <a:off x="3716570" y="590730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60" name="object 1260"/>
          <p:cNvSpPr/>
          <p:nvPr/>
        </p:nvSpPr>
        <p:spPr>
          <a:xfrm>
            <a:off x="3717503" y="590662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61" name="object 1261"/>
          <p:cNvSpPr/>
          <p:nvPr/>
        </p:nvSpPr>
        <p:spPr>
          <a:xfrm>
            <a:off x="3718436" y="590662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62" name="object 1262"/>
          <p:cNvSpPr/>
          <p:nvPr/>
        </p:nvSpPr>
        <p:spPr>
          <a:xfrm>
            <a:off x="3719369" y="590594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63" name="object 1263"/>
          <p:cNvSpPr/>
          <p:nvPr/>
        </p:nvSpPr>
        <p:spPr>
          <a:xfrm>
            <a:off x="3720301" y="590594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64" name="object 1264"/>
          <p:cNvSpPr/>
          <p:nvPr/>
        </p:nvSpPr>
        <p:spPr>
          <a:xfrm>
            <a:off x="3720301" y="590526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65" name="object 1265"/>
          <p:cNvSpPr/>
          <p:nvPr/>
        </p:nvSpPr>
        <p:spPr>
          <a:xfrm>
            <a:off x="3721234" y="590526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66" name="object 1266"/>
          <p:cNvSpPr/>
          <p:nvPr/>
        </p:nvSpPr>
        <p:spPr>
          <a:xfrm>
            <a:off x="3722167" y="590526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67" name="object 1267"/>
          <p:cNvSpPr/>
          <p:nvPr/>
        </p:nvSpPr>
        <p:spPr>
          <a:xfrm>
            <a:off x="3722167" y="590458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68" name="object 1268"/>
          <p:cNvSpPr/>
          <p:nvPr/>
        </p:nvSpPr>
        <p:spPr>
          <a:xfrm>
            <a:off x="3707242" y="591409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269" name="object 1269"/>
          <p:cNvSpPr/>
          <p:nvPr/>
        </p:nvSpPr>
        <p:spPr>
          <a:xfrm>
            <a:off x="3713772" y="590934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70" name="object 1270"/>
          <p:cNvSpPr/>
          <p:nvPr/>
        </p:nvSpPr>
        <p:spPr>
          <a:xfrm>
            <a:off x="3716570" y="590730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71" name="object 1271"/>
          <p:cNvSpPr/>
          <p:nvPr/>
        </p:nvSpPr>
        <p:spPr>
          <a:xfrm>
            <a:off x="3719369" y="590526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72" name="object 1272"/>
          <p:cNvSpPr/>
          <p:nvPr/>
        </p:nvSpPr>
        <p:spPr>
          <a:xfrm>
            <a:off x="3720301" y="590458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73" name="object 1273"/>
          <p:cNvSpPr/>
          <p:nvPr/>
        </p:nvSpPr>
        <p:spPr>
          <a:xfrm>
            <a:off x="3722167" y="590322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74" name="object 1274"/>
          <p:cNvSpPr/>
          <p:nvPr/>
        </p:nvSpPr>
        <p:spPr>
          <a:xfrm>
            <a:off x="3723100" y="590254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75" name="object 1275"/>
          <p:cNvSpPr/>
          <p:nvPr/>
        </p:nvSpPr>
        <p:spPr>
          <a:xfrm>
            <a:off x="3724024" y="590187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76" name="object 1276"/>
          <p:cNvSpPr/>
          <p:nvPr/>
        </p:nvSpPr>
        <p:spPr>
          <a:xfrm>
            <a:off x="3724985" y="590187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77" name="object 1277"/>
          <p:cNvSpPr/>
          <p:nvPr/>
        </p:nvSpPr>
        <p:spPr>
          <a:xfrm>
            <a:off x="3725917" y="590119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78" name="object 1278"/>
          <p:cNvSpPr/>
          <p:nvPr/>
        </p:nvSpPr>
        <p:spPr>
          <a:xfrm>
            <a:off x="3726850" y="590051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79" name="object 1279"/>
          <p:cNvSpPr/>
          <p:nvPr/>
        </p:nvSpPr>
        <p:spPr>
          <a:xfrm>
            <a:off x="3727783" y="590051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80" name="object 1280"/>
          <p:cNvSpPr/>
          <p:nvPr/>
        </p:nvSpPr>
        <p:spPr>
          <a:xfrm>
            <a:off x="3728716" y="589983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81" name="object 1281"/>
          <p:cNvSpPr/>
          <p:nvPr/>
        </p:nvSpPr>
        <p:spPr>
          <a:xfrm>
            <a:off x="3729649" y="589983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82" name="object 1282"/>
          <p:cNvSpPr/>
          <p:nvPr/>
        </p:nvSpPr>
        <p:spPr>
          <a:xfrm>
            <a:off x="3729649" y="589915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83" name="object 1283"/>
          <p:cNvSpPr/>
          <p:nvPr/>
        </p:nvSpPr>
        <p:spPr>
          <a:xfrm>
            <a:off x="3730581" y="589915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84" name="object 1284"/>
          <p:cNvSpPr/>
          <p:nvPr/>
        </p:nvSpPr>
        <p:spPr>
          <a:xfrm>
            <a:off x="3731514" y="589847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85" name="object 1285"/>
          <p:cNvSpPr/>
          <p:nvPr/>
        </p:nvSpPr>
        <p:spPr>
          <a:xfrm>
            <a:off x="3732447" y="589847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86" name="object 1286"/>
          <p:cNvSpPr/>
          <p:nvPr/>
        </p:nvSpPr>
        <p:spPr>
          <a:xfrm>
            <a:off x="3712839" y="591070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287" name="object 1287"/>
          <p:cNvSpPr/>
          <p:nvPr/>
        </p:nvSpPr>
        <p:spPr>
          <a:xfrm>
            <a:off x="3720301" y="590458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88" name="object 1288"/>
          <p:cNvSpPr/>
          <p:nvPr/>
        </p:nvSpPr>
        <p:spPr>
          <a:xfrm>
            <a:off x="3724024" y="590187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289" name="object 1289"/>
          <p:cNvSpPr/>
          <p:nvPr/>
        </p:nvSpPr>
        <p:spPr>
          <a:xfrm>
            <a:off x="3726850" y="589983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90" name="object 1290"/>
          <p:cNvSpPr/>
          <p:nvPr/>
        </p:nvSpPr>
        <p:spPr>
          <a:xfrm>
            <a:off x="3728716" y="589847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91" name="object 1291"/>
          <p:cNvSpPr/>
          <p:nvPr/>
        </p:nvSpPr>
        <p:spPr>
          <a:xfrm>
            <a:off x="3730581" y="589779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92" name="object 1292"/>
          <p:cNvSpPr/>
          <p:nvPr/>
        </p:nvSpPr>
        <p:spPr>
          <a:xfrm>
            <a:off x="3732447" y="589643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93" name="object 1293"/>
          <p:cNvSpPr/>
          <p:nvPr/>
        </p:nvSpPr>
        <p:spPr>
          <a:xfrm>
            <a:off x="3733370" y="589575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94" name="object 1294"/>
          <p:cNvSpPr/>
          <p:nvPr/>
        </p:nvSpPr>
        <p:spPr>
          <a:xfrm>
            <a:off x="3734303" y="589507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95" name="object 1295"/>
          <p:cNvSpPr/>
          <p:nvPr/>
        </p:nvSpPr>
        <p:spPr>
          <a:xfrm>
            <a:off x="3735236" y="589507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96" name="object 1296"/>
          <p:cNvSpPr/>
          <p:nvPr/>
        </p:nvSpPr>
        <p:spPr>
          <a:xfrm>
            <a:off x="3736169" y="589440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97" name="object 1297"/>
          <p:cNvSpPr/>
          <p:nvPr/>
        </p:nvSpPr>
        <p:spPr>
          <a:xfrm>
            <a:off x="3736169" y="589372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98" name="object 1298"/>
          <p:cNvSpPr/>
          <p:nvPr/>
        </p:nvSpPr>
        <p:spPr>
          <a:xfrm>
            <a:off x="3737102" y="589372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299" name="object 1299"/>
          <p:cNvSpPr/>
          <p:nvPr/>
        </p:nvSpPr>
        <p:spPr>
          <a:xfrm>
            <a:off x="3738035" y="589372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300" name="object 1300"/>
          <p:cNvSpPr/>
          <p:nvPr/>
        </p:nvSpPr>
        <p:spPr>
          <a:xfrm>
            <a:off x="3738035" y="589302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01" name="object 1301"/>
          <p:cNvSpPr/>
          <p:nvPr/>
        </p:nvSpPr>
        <p:spPr>
          <a:xfrm>
            <a:off x="3738967" y="589302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02" name="object 1302"/>
          <p:cNvSpPr/>
          <p:nvPr/>
        </p:nvSpPr>
        <p:spPr>
          <a:xfrm>
            <a:off x="3739900" y="589234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03" name="object 1303"/>
          <p:cNvSpPr/>
          <p:nvPr/>
        </p:nvSpPr>
        <p:spPr>
          <a:xfrm>
            <a:off x="3740833" y="589234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04" name="object 1304"/>
          <p:cNvSpPr/>
          <p:nvPr/>
        </p:nvSpPr>
        <p:spPr>
          <a:xfrm>
            <a:off x="3740833" y="589166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05" name="object 1305"/>
          <p:cNvSpPr/>
          <p:nvPr/>
        </p:nvSpPr>
        <p:spPr>
          <a:xfrm>
            <a:off x="3741766" y="589166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06" name="object 1306"/>
          <p:cNvSpPr/>
          <p:nvPr/>
        </p:nvSpPr>
        <p:spPr>
          <a:xfrm>
            <a:off x="3742699" y="589166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07" name="object 1307"/>
          <p:cNvSpPr/>
          <p:nvPr/>
        </p:nvSpPr>
        <p:spPr>
          <a:xfrm>
            <a:off x="3719369" y="590662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08" name="object 1308"/>
          <p:cNvSpPr/>
          <p:nvPr/>
        </p:nvSpPr>
        <p:spPr>
          <a:xfrm>
            <a:off x="3727783" y="589983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309" name="object 1309"/>
          <p:cNvSpPr/>
          <p:nvPr/>
        </p:nvSpPr>
        <p:spPr>
          <a:xfrm>
            <a:off x="3732447" y="589643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310" name="object 1310"/>
          <p:cNvSpPr/>
          <p:nvPr/>
        </p:nvSpPr>
        <p:spPr>
          <a:xfrm>
            <a:off x="3735236" y="589440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311" name="object 1311"/>
          <p:cNvSpPr/>
          <p:nvPr/>
        </p:nvSpPr>
        <p:spPr>
          <a:xfrm>
            <a:off x="3738035" y="589234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12" name="object 1312"/>
          <p:cNvSpPr/>
          <p:nvPr/>
        </p:nvSpPr>
        <p:spPr>
          <a:xfrm>
            <a:off x="3739900" y="589166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13" name="object 1313"/>
          <p:cNvSpPr/>
          <p:nvPr/>
        </p:nvSpPr>
        <p:spPr>
          <a:xfrm>
            <a:off x="3740833" y="589030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14" name="object 1314"/>
          <p:cNvSpPr/>
          <p:nvPr/>
        </p:nvSpPr>
        <p:spPr>
          <a:xfrm>
            <a:off x="3742699" y="588963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15" name="object 1315"/>
          <p:cNvSpPr/>
          <p:nvPr/>
        </p:nvSpPr>
        <p:spPr>
          <a:xfrm>
            <a:off x="3743631" y="588895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16" name="object 1316"/>
          <p:cNvSpPr/>
          <p:nvPr/>
        </p:nvSpPr>
        <p:spPr>
          <a:xfrm>
            <a:off x="3744564" y="588827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17" name="object 1317"/>
          <p:cNvSpPr/>
          <p:nvPr/>
        </p:nvSpPr>
        <p:spPr>
          <a:xfrm>
            <a:off x="3745497" y="588759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18" name="object 1318"/>
          <p:cNvSpPr/>
          <p:nvPr/>
        </p:nvSpPr>
        <p:spPr>
          <a:xfrm>
            <a:off x="3746430" y="588759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19" name="object 1319"/>
          <p:cNvSpPr/>
          <p:nvPr/>
        </p:nvSpPr>
        <p:spPr>
          <a:xfrm>
            <a:off x="3747363" y="588691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20" name="object 1320"/>
          <p:cNvSpPr/>
          <p:nvPr/>
        </p:nvSpPr>
        <p:spPr>
          <a:xfrm>
            <a:off x="3748296" y="588623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21" name="object 1321"/>
          <p:cNvSpPr/>
          <p:nvPr/>
        </p:nvSpPr>
        <p:spPr>
          <a:xfrm>
            <a:off x="3749229" y="588623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22" name="object 1322"/>
          <p:cNvSpPr/>
          <p:nvPr/>
        </p:nvSpPr>
        <p:spPr>
          <a:xfrm>
            <a:off x="3750161" y="588555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23" name="object 1323"/>
          <p:cNvSpPr/>
          <p:nvPr/>
        </p:nvSpPr>
        <p:spPr>
          <a:xfrm>
            <a:off x="3751094" y="588487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24" name="object 1324"/>
          <p:cNvSpPr/>
          <p:nvPr/>
        </p:nvSpPr>
        <p:spPr>
          <a:xfrm>
            <a:off x="3752018" y="588487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25" name="object 1325"/>
          <p:cNvSpPr/>
          <p:nvPr/>
        </p:nvSpPr>
        <p:spPr>
          <a:xfrm>
            <a:off x="3752951" y="588419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26" name="object 1326"/>
          <p:cNvSpPr/>
          <p:nvPr/>
        </p:nvSpPr>
        <p:spPr>
          <a:xfrm>
            <a:off x="3725917" y="590254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327" name="object 1327"/>
          <p:cNvSpPr/>
          <p:nvPr/>
        </p:nvSpPr>
        <p:spPr>
          <a:xfrm>
            <a:off x="3735236" y="589507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328" name="object 1328"/>
          <p:cNvSpPr/>
          <p:nvPr/>
        </p:nvSpPr>
        <p:spPr>
          <a:xfrm>
            <a:off x="3740833" y="589098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29" name="object 1329"/>
          <p:cNvSpPr/>
          <p:nvPr/>
        </p:nvSpPr>
        <p:spPr>
          <a:xfrm>
            <a:off x="3744564" y="588827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30" name="object 1330"/>
          <p:cNvSpPr/>
          <p:nvPr/>
        </p:nvSpPr>
        <p:spPr>
          <a:xfrm>
            <a:off x="3746430" y="588623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31" name="object 1331"/>
          <p:cNvSpPr/>
          <p:nvPr/>
        </p:nvSpPr>
        <p:spPr>
          <a:xfrm>
            <a:off x="3749229" y="588487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32" name="object 1332"/>
          <p:cNvSpPr/>
          <p:nvPr/>
        </p:nvSpPr>
        <p:spPr>
          <a:xfrm>
            <a:off x="3751094" y="588419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33" name="object 1333"/>
          <p:cNvSpPr/>
          <p:nvPr/>
        </p:nvSpPr>
        <p:spPr>
          <a:xfrm>
            <a:off x="3752018" y="588283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34" name="object 1334"/>
          <p:cNvSpPr/>
          <p:nvPr/>
        </p:nvSpPr>
        <p:spPr>
          <a:xfrm>
            <a:off x="3752951" y="588215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35" name="object 1335"/>
          <p:cNvSpPr/>
          <p:nvPr/>
        </p:nvSpPr>
        <p:spPr>
          <a:xfrm>
            <a:off x="3754816" y="588148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36" name="object 1336"/>
          <p:cNvSpPr/>
          <p:nvPr/>
        </p:nvSpPr>
        <p:spPr>
          <a:xfrm>
            <a:off x="3755749" y="588080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37" name="object 1337"/>
          <p:cNvSpPr/>
          <p:nvPr/>
        </p:nvSpPr>
        <p:spPr>
          <a:xfrm>
            <a:off x="3756682" y="588012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38" name="object 1338"/>
          <p:cNvSpPr/>
          <p:nvPr/>
        </p:nvSpPr>
        <p:spPr>
          <a:xfrm>
            <a:off x="3757615" y="588012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39" name="object 1339"/>
          <p:cNvSpPr/>
          <p:nvPr/>
        </p:nvSpPr>
        <p:spPr>
          <a:xfrm>
            <a:off x="3758548" y="587944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40" name="object 1340"/>
          <p:cNvSpPr/>
          <p:nvPr/>
        </p:nvSpPr>
        <p:spPr>
          <a:xfrm>
            <a:off x="3758548" y="587876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41" name="object 1341"/>
          <p:cNvSpPr/>
          <p:nvPr/>
        </p:nvSpPr>
        <p:spPr>
          <a:xfrm>
            <a:off x="3759480" y="587876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42" name="object 1342"/>
          <p:cNvSpPr/>
          <p:nvPr/>
        </p:nvSpPr>
        <p:spPr>
          <a:xfrm>
            <a:off x="3760413" y="587808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43" name="object 1343"/>
          <p:cNvSpPr/>
          <p:nvPr/>
        </p:nvSpPr>
        <p:spPr>
          <a:xfrm>
            <a:off x="3761346" y="587808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44" name="object 1344"/>
          <p:cNvSpPr/>
          <p:nvPr/>
        </p:nvSpPr>
        <p:spPr>
          <a:xfrm>
            <a:off x="3762279" y="587740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45" name="object 1345"/>
          <p:cNvSpPr/>
          <p:nvPr/>
        </p:nvSpPr>
        <p:spPr>
          <a:xfrm>
            <a:off x="3763212" y="587740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46" name="object 1346"/>
          <p:cNvSpPr/>
          <p:nvPr/>
        </p:nvSpPr>
        <p:spPr>
          <a:xfrm>
            <a:off x="3763212" y="587672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47" name="object 1347"/>
          <p:cNvSpPr/>
          <p:nvPr/>
        </p:nvSpPr>
        <p:spPr>
          <a:xfrm>
            <a:off x="3764145" y="587672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48" name="object 1348"/>
          <p:cNvSpPr/>
          <p:nvPr/>
        </p:nvSpPr>
        <p:spPr>
          <a:xfrm>
            <a:off x="3732447" y="589779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349" name="object 1349"/>
          <p:cNvSpPr/>
          <p:nvPr/>
        </p:nvSpPr>
        <p:spPr>
          <a:xfrm>
            <a:off x="3743631" y="588963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50" name="object 1350"/>
          <p:cNvSpPr/>
          <p:nvPr/>
        </p:nvSpPr>
        <p:spPr>
          <a:xfrm>
            <a:off x="3749229" y="588555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51" name="object 1351"/>
          <p:cNvSpPr/>
          <p:nvPr/>
        </p:nvSpPr>
        <p:spPr>
          <a:xfrm>
            <a:off x="3752951" y="588215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52" name="object 1352"/>
          <p:cNvSpPr/>
          <p:nvPr/>
        </p:nvSpPr>
        <p:spPr>
          <a:xfrm>
            <a:off x="3755749" y="588012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53" name="object 1353"/>
          <p:cNvSpPr/>
          <p:nvPr/>
        </p:nvSpPr>
        <p:spPr>
          <a:xfrm>
            <a:off x="3758548" y="587808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54" name="object 1354"/>
          <p:cNvSpPr/>
          <p:nvPr/>
        </p:nvSpPr>
        <p:spPr>
          <a:xfrm>
            <a:off x="3760413" y="587672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55" name="object 1355"/>
          <p:cNvSpPr/>
          <p:nvPr/>
        </p:nvSpPr>
        <p:spPr>
          <a:xfrm>
            <a:off x="3762279" y="587604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56" name="object 1356"/>
          <p:cNvSpPr/>
          <p:nvPr/>
        </p:nvSpPr>
        <p:spPr>
          <a:xfrm>
            <a:off x="3763212" y="587469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57" name="object 1357"/>
          <p:cNvSpPr/>
          <p:nvPr/>
        </p:nvSpPr>
        <p:spPr>
          <a:xfrm>
            <a:off x="3765077" y="587401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58" name="object 1358"/>
          <p:cNvSpPr/>
          <p:nvPr/>
        </p:nvSpPr>
        <p:spPr>
          <a:xfrm>
            <a:off x="3766010" y="587333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59" name="object 1359"/>
          <p:cNvSpPr/>
          <p:nvPr/>
        </p:nvSpPr>
        <p:spPr>
          <a:xfrm>
            <a:off x="3766943" y="587265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60" name="object 1360"/>
          <p:cNvSpPr/>
          <p:nvPr/>
        </p:nvSpPr>
        <p:spPr>
          <a:xfrm>
            <a:off x="3767876" y="587265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61" name="object 1361"/>
          <p:cNvSpPr/>
          <p:nvPr/>
        </p:nvSpPr>
        <p:spPr>
          <a:xfrm>
            <a:off x="3768809" y="587197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62" name="object 1362"/>
          <p:cNvSpPr/>
          <p:nvPr/>
        </p:nvSpPr>
        <p:spPr>
          <a:xfrm>
            <a:off x="3769741" y="587129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63" name="object 1363"/>
          <p:cNvSpPr/>
          <p:nvPr/>
        </p:nvSpPr>
        <p:spPr>
          <a:xfrm>
            <a:off x="3770665" y="587129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364" name="object 1364"/>
          <p:cNvSpPr/>
          <p:nvPr/>
        </p:nvSpPr>
        <p:spPr>
          <a:xfrm>
            <a:off x="3771598" y="587061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365" name="object 1365"/>
          <p:cNvSpPr/>
          <p:nvPr/>
        </p:nvSpPr>
        <p:spPr>
          <a:xfrm>
            <a:off x="3771598" y="586993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366" name="object 1366"/>
          <p:cNvSpPr/>
          <p:nvPr/>
        </p:nvSpPr>
        <p:spPr>
          <a:xfrm>
            <a:off x="3772531" y="586993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367" name="object 1367"/>
          <p:cNvSpPr/>
          <p:nvPr/>
        </p:nvSpPr>
        <p:spPr>
          <a:xfrm>
            <a:off x="3773463" y="586993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368" name="object 1368"/>
          <p:cNvSpPr/>
          <p:nvPr/>
        </p:nvSpPr>
        <p:spPr>
          <a:xfrm>
            <a:off x="3773463" y="586926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69" name="object 1369"/>
          <p:cNvSpPr/>
          <p:nvPr/>
        </p:nvSpPr>
        <p:spPr>
          <a:xfrm>
            <a:off x="3774396" y="586926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70" name="object 1370"/>
          <p:cNvSpPr/>
          <p:nvPr/>
        </p:nvSpPr>
        <p:spPr>
          <a:xfrm>
            <a:off x="3774396" y="586858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71" name="object 1371"/>
          <p:cNvSpPr/>
          <p:nvPr/>
        </p:nvSpPr>
        <p:spPr>
          <a:xfrm>
            <a:off x="3775329" y="586858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72" name="object 1372"/>
          <p:cNvSpPr/>
          <p:nvPr/>
        </p:nvSpPr>
        <p:spPr>
          <a:xfrm>
            <a:off x="3738967" y="589372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373" name="object 1373"/>
          <p:cNvSpPr/>
          <p:nvPr/>
        </p:nvSpPr>
        <p:spPr>
          <a:xfrm>
            <a:off x="3752018" y="588419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74" name="object 1374"/>
          <p:cNvSpPr/>
          <p:nvPr/>
        </p:nvSpPr>
        <p:spPr>
          <a:xfrm>
            <a:off x="3758548" y="587944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75" name="object 1375"/>
          <p:cNvSpPr/>
          <p:nvPr/>
        </p:nvSpPr>
        <p:spPr>
          <a:xfrm>
            <a:off x="3762279" y="587604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76" name="object 1376"/>
          <p:cNvSpPr/>
          <p:nvPr/>
        </p:nvSpPr>
        <p:spPr>
          <a:xfrm>
            <a:off x="3766010" y="587333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77" name="object 1377"/>
          <p:cNvSpPr/>
          <p:nvPr/>
        </p:nvSpPr>
        <p:spPr>
          <a:xfrm>
            <a:off x="3768809" y="587129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78" name="object 1378"/>
          <p:cNvSpPr/>
          <p:nvPr/>
        </p:nvSpPr>
        <p:spPr>
          <a:xfrm>
            <a:off x="3770665" y="586993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379" name="object 1379"/>
          <p:cNvSpPr/>
          <p:nvPr/>
        </p:nvSpPr>
        <p:spPr>
          <a:xfrm>
            <a:off x="3772531" y="586858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80" name="object 1380"/>
          <p:cNvSpPr/>
          <p:nvPr/>
        </p:nvSpPr>
        <p:spPr>
          <a:xfrm>
            <a:off x="3774396" y="586722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81" name="object 1381"/>
          <p:cNvSpPr/>
          <p:nvPr/>
        </p:nvSpPr>
        <p:spPr>
          <a:xfrm>
            <a:off x="3775329" y="586654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82" name="object 1382"/>
          <p:cNvSpPr/>
          <p:nvPr/>
        </p:nvSpPr>
        <p:spPr>
          <a:xfrm>
            <a:off x="3776262" y="586586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83" name="object 1383"/>
          <p:cNvSpPr/>
          <p:nvPr/>
        </p:nvSpPr>
        <p:spPr>
          <a:xfrm>
            <a:off x="3778128" y="586518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84" name="object 1384"/>
          <p:cNvSpPr/>
          <p:nvPr/>
        </p:nvSpPr>
        <p:spPr>
          <a:xfrm>
            <a:off x="3779060" y="5864507"/>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85" name="object 1385"/>
          <p:cNvSpPr/>
          <p:nvPr/>
        </p:nvSpPr>
        <p:spPr>
          <a:xfrm>
            <a:off x="3779993" y="586382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86" name="object 1386"/>
          <p:cNvSpPr/>
          <p:nvPr/>
        </p:nvSpPr>
        <p:spPr>
          <a:xfrm>
            <a:off x="3780926" y="586314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87" name="object 1387"/>
          <p:cNvSpPr/>
          <p:nvPr/>
        </p:nvSpPr>
        <p:spPr>
          <a:xfrm>
            <a:off x="3781859" y="586314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88" name="object 1388"/>
          <p:cNvSpPr/>
          <p:nvPr/>
        </p:nvSpPr>
        <p:spPr>
          <a:xfrm>
            <a:off x="3782792" y="586246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89" name="object 1389"/>
          <p:cNvSpPr/>
          <p:nvPr/>
        </p:nvSpPr>
        <p:spPr>
          <a:xfrm>
            <a:off x="3782792" y="586179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90" name="object 1390"/>
          <p:cNvSpPr/>
          <p:nvPr/>
        </p:nvSpPr>
        <p:spPr>
          <a:xfrm>
            <a:off x="3783725" y="586179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91" name="object 1391"/>
          <p:cNvSpPr/>
          <p:nvPr/>
        </p:nvSpPr>
        <p:spPr>
          <a:xfrm>
            <a:off x="3784658" y="586111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92" name="object 1392"/>
          <p:cNvSpPr/>
          <p:nvPr/>
        </p:nvSpPr>
        <p:spPr>
          <a:xfrm>
            <a:off x="3785590" y="586111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93" name="object 1393"/>
          <p:cNvSpPr/>
          <p:nvPr/>
        </p:nvSpPr>
        <p:spPr>
          <a:xfrm>
            <a:off x="3785590" y="586043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94" name="object 1394"/>
          <p:cNvSpPr/>
          <p:nvPr/>
        </p:nvSpPr>
        <p:spPr>
          <a:xfrm>
            <a:off x="3786523" y="586043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95" name="object 1395"/>
          <p:cNvSpPr/>
          <p:nvPr/>
        </p:nvSpPr>
        <p:spPr>
          <a:xfrm>
            <a:off x="3787456" y="585975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396" name="object 1396"/>
          <p:cNvSpPr/>
          <p:nvPr/>
        </p:nvSpPr>
        <p:spPr>
          <a:xfrm>
            <a:off x="3745497" y="588895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97" name="object 1397"/>
          <p:cNvSpPr/>
          <p:nvPr/>
        </p:nvSpPr>
        <p:spPr>
          <a:xfrm>
            <a:off x="3760413" y="587876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98" name="object 1398"/>
          <p:cNvSpPr/>
          <p:nvPr/>
        </p:nvSpPr>
        <p:spPr>
          <a:xfrm>
            <a:off x="3766943" y="587333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399" name="object 1399"/>
          <p:cNvSpPr/>
          <p:nvPr/>
        </p:nvSpPr>
        <p:spPr>
          <a:xfrm>
            <a:off x="3772531" y="586926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00" name="object 1400"/>
          <p:cNvSpPr/>
          <p:nvPr/>
        </p:nvSpPr>
        <p:spPr>
          <a:xfrm>
            <a:off x="3776262" y="586654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01" name="object 1401"/>
          <p:cNvSpPr/>
          <p:nvPr/>
        </p:nvSpPr>
        <p:spPr>
          <a:xfrm>
            <a:off x="3779060" y="586382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02" name="object 1402"/>
          <p:cNvSpPr/>
          <p:nvPr/>
        </p:nvSpPr>
        <p:spPr>
          <a:xfrm>
            <a:off x="3780926" y="586246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03" name="object 1403"/>
          <p:cNvSpPr/>
          <p:nvPr/>
        </p:nvSpPr>
        <p:spPr>
          <a:xfrm>
            <a:off x="3782792" y="586111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04" name="object 1404"/>
          <p:cNvSpPr/>
          <p:nvPr/>
        </p:nvSpPr>
        <p:spPr>
          <a:xfrm>
            <a:off x="3784658" y="585975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05" name="object 1405"/>
          <p:cNvSpPr/>
          <p:nvPr/>
        </p:nvSpPr>
        <p:spPr>
          <a:xfrm>
            <a:off x="3786523" y="585839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06" name="object 1406"/>
          <p:cNvSpPr/>
          <p:nvPr/>
        </p:nvSpPr>
        <p:spPr>
          <a:xfrm>
            <a:off x="3787456" y="585771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07" name="object 1407"/>
          <p:cNvSpPr/>
          <p:nvPr/>
        </p:nvSpPr>
        <p:spPr>
          <a:xfrm>
            <a:off x="3789322" y="5857037"/>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08" name="object 1408"/>
          <p:cNvSpPr/>
          <p:nvPr/>
        </p:nvSpPr>
        <p:spPr>
          <a:xfrm>
            <a:off x="3790245" y="585635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09" name="object 1409"/>
          <p:cNvSpPr/>
          <p:nvPr/>
        </p:nvSpPr>
        <p:spPr>
          <a:xfrm>
            <a:off x="3791178" y="585567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10" name="object 1410"/>
          <p:cNvSpPr/>
          <p:nvPr/>
        </p:nvSpPr>
        <p:spPr>
          <a:xfrm>
            <a:off x="3792111" y="585499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11" name="object 1411"/>
          <p:cNvSpPr/>
          <p:nvPr/>
        </p:nvSpPr>
        <p:spPr>
          <a:xfrm>
            <a:off x="3793044" y="585432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12" name="object 1412"/>
          <p:cNvSpPr/>
          <p:nvPr/>
        </p:nvSpPr>
        <p:spPr>
          <a:xfrm>
            <a:off x="3793976" y="585364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13" name="object 1413"/>
          <p:cNvSpPr/>
          <p:nvPr/>
        </p:nvSpPr>
        <p:spPr>
          <a:xfrm>
            <a:off x="3794909" y="585364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14" name="object 1414"/>
          <p:cNvSpPr/>
          <p:nvPr/>
        </p:nvSpPr>
        <p:spPr>
          <a:xfrm>
            <a:off x="3795842" y="585294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15" name="object 1415"/>
          <p:cNvSpPr/>
          <p:nvPr/>
        </p:nvSpPr>
        <p:spPr>
          <a:xfrm>
            <a:off x="3796775" y="585226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16" name="object 1416"/>
          <p:cNvSpPr/>
          <p:nvPr/>
        </p:nvSpPr>
        <p:spPr>
          <a:xfrm>
            <a:off x="3797708" y="585158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17" name="object 1417"/>
          <p:cNvSpPr/>
          <p:nvPr/>
        </p:nvSpPr>
        <p:spPr>
          <a:xfrm>
            <a:off x="3798641" y="585158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18" name="object 1418"/>
          <p:cNvSpPr/>
          <p:nvPr/>
        </p:nvSpPr>
        <p:spPr>
          <a:xfrm>
            <a:off x="3798641" y="585090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19" name="object 1419"/>
          <p:cNvSpPr/>
          <p:nvPr/>
        </p:nvSpPr>
        <p:spPr>
          <a:xfrm>
            <a:off x="3799573" y="585090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20" name="object 1420"/>
          <p:cNvSpPr/>
          <p:nvPr/>
        </p:nvSpPr>
        <p:spPr>
          <a:xfrm>
            <a:off x="3752951" y="588419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21" name="object 1421"/>
          <p:cNvSpPr/>
          <p:nvPr/>
        </p:nvSpPr>
        <p:spPr>
          <a:xfrm>
            <a:off x="3768809" y="587333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22" name="object 1422"/>
          <p:cNvSpPr/>
          <p:nvPr/>
        </p:nvSpPr>
        <p:spPr>
          <a:xfrm>
            <a:off x="3777195" y="586654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23" name="object 1423"/>
          <p:cNvSpPr/>
          <p:nvPr/>
        </p:nvSpPr>
        <p:spPr>
          <a:xfrm>
            <a:off x="3781859" y="586246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24" name="object 1424"/>
          <p:cNvSpPr/>
          <p:nvPr/>
        </p:nvSpPr>
        <p:spPr>
          <a:xfrm>
            <a:off x="3786523" y="585907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25" name="object 1425"/>
          <p:cNvSpPr/>
          <p:nvPr/>
        </p:nvSpPr>
        <p:spPr>
          <a:xfrm>
            <a:off x="3789322" y="585635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26" name="object 1426"/>
          <p:cNvSpPr/>
          <p:nvPr/>
        </p:nvSpPr>
        <p:spPr>
          <a:xfrm>
            <a:off x="3792111" y="585432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27" name="object 1427"/>
          <p:cNvSpPr/>
          <p:nvPr/>
        </p:nvSpPr>
        <p:spPr>
          <a:xfrm>
            <a:off x="3793976" y="585294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28" name="object 1428"/>
          <p:cNvSpPr/>
          <p:nvPr/>
        </p:nvSpPr>
        <p:spPr>
          <a:xfrm>
            <a:off x="3795842" y="585158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29" name="object 1429"/>
          <p:cNvSpPr/>
          <p:nvPr/>
        </p:nvSpPr>
        <p:spPr>
          <a:xfrm>
            <a:off x="3797708" y="585022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30" name="object 1430"/>
          <p:cNvSpPr/>
          <p:nvPr/>
        </p:nvSpPr>
        <p:spPr>
          <a:xfrm>
            <a:off x="3799573" y="584887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31" name="object 1431"/>
          <p:cNvSpPr/>
          <p:nvPr/>
        </p:nvSpPr>
        <p:spPr>
          <a:xfrm>
            <a:off x="3800506" y="584819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32" name="object 1432"/>
          <p:cNvSpPr/>
          <p:nvPr/>
        </p:nvSpPr>
        <p:spPr>
          <a:xfrm>
            <a:off x="3801439" y="584751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33" name="object 1433"/>
          <p:cNvSpPr/>
          <p:nvPr/>
        </p:nvSpPr>
        <p:spPr>
          <a:xfrm>
            <a:off x="3803323" y="584683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34" name="object 1434"/>
          <p:cNvSpPr/>
          <p:nvPr/>
        </p:nvSpPr>
        <p:spPr>
          <a:xfrm>
            <a:off x="3804256" y="584615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35" name="object 1435"/>
          <p:cNvSpPr/>
          <p:nvPr/>
        </p:nvSpPr>
        <p:spPr>
          <a:xfrm>
            <a:off x="3805189" y="584547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36" name="object 1436"/>
          <p:cNvSpPr/>
          <p:nvPr/>
        </p:nvSpPr>
        <p:spPr>
          <a:xfrm>
            <a:off x="3806122" y="584479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37" name="object 1437"/>
          <p:cNvSpPr/>
          <p:nvPr/>
        </p:nvSpPr>
        <p:spPr>
          <a:xfrm>
            <a:off x="3807055" y="584411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38" name="object 1438"/>
          <p:cNvSpPr/>
          <p:nvPr/>
        </p:nvSpPr>
        <p:spPr>
          <a:xfrm>
            <a:off x="3807988" y="584343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39" name="object 1439"/>
          <p:cNvSpPr/>
          <p:nvPr/>
        </p:nvSpPr>
        <p:spPr>
          <a:xfrm>
            <a:off x="3808920" y="584343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40" name="object 1440"/>
          <p:cNvSpPr/>
          <p:nvPr/>
        </p:nvSpPr>
        <p:spPr>
          <a:xfrm>
            <a:off x="3809853" y="584275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41" name="object 1441"/>
          <p:cNvSpPr/>
          <p:nvPr/>
        </p:nvSpPr>
        <p:spPr>
          <a:xfrm>
            <a:off x="3809853" y="584208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42" name="object 1442"/>
          <p:cNvSpPr/>
          <p:nvPr/>
        </p:nvSpPr>
        <p:spPr>
          <a:xfrm>
            <a:off x="3810786" y="584208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43" name="object 1443"/>
          <p:cNvSpPr/>
          <p:nvPr/>
        </p:nvSpPr>
        <p:spPr>
          <a:xfrm>
            <a:off x="3811719" y="584140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44" name="object 1444"/>
          <p:cNvSpPr/>
          <p:nvPr/>
        </p:nvSpPr>
        <p:spPr>
          <a:xfrm>
            <a:off x="4093359" y="570892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45" name="object 1445"/>
          <p:cNvSpPr/>
          <p:nvPr/>
        </p:nvSpPr>
        <p:spPr>
          <a:xfrm>
            <a:off x="4098956" y="570485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46" name="object 1446"/>
          <p:cNvSpPr/>
          <p:nvPr/>
        </p:nvSpPr>
        <p:spPr>
          <a:xfrm>
            <a:off x="4101754" y="570349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47" name="object 1447"/>
          <p:cNvSpPr/>
          <p:nvPr/>
        </p:nvSpPr>
        <p:spPr>
          <a:xfrm>
            <a:off x="4103620" y="570213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48" name="object 1448"/>
          <p:cNvSpPr/>
          <p:nvPr/>
        </p:nvSpPr>
        <p:spPr>
          <a:xfrm>
            <a:off x="4104552" y="570077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49" name="object 1449"/>
          <p:cNvSpPr/>
          <p:nvPr/>
        </p:nvSpPr>
        <p:spPr>
          <a:xfrm>
            <a:off x="4105485" y="570009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50" name="object 1450"/>
          <p:cNvSpPr/>
          <p:nvPr/>
        </p:nvSpPr>
        <p:spPr>
          <a:xfrm>
            <a:off x="4106418" y="570009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51" name="object 1451"/>
          <p:cNvSpPr/>
          <p:nvPr/>
        </p:nvSpPr>
        <p:spPr>
          <a:xfrm>
            <a:off x="4107351" y="569942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52" name="object 1452"/>
          <p:cNvSpPr/>
          <p:nvPr/>
        </p:nvSpPr>
        <p:spPr>
          <a:xfrm>
            <a:off x="4108284" y="569874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53" name="object 1453"/>
          <p:cNvSpPr/>
          <p:nvPr/>
        </p:nvSpPr>
        <p:spPr>
          <a:xfrm>
            <a:off x="4109217" y="569806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54" name="object 1454"/>
          <p:cNvSpPr/>
          <p:nvPr/>
        </p:nvSpPr>
        <p:spPr>
          <a:xfrm>
            <a:off x="4110149" y="569806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55" name="object 1455"/>
          <p:cNvSpPr/>
          <p:nvPr/>
        </p:nvSpPr>
        <p:spPr>
          <a:xfrm>
            <a:off x="4110149" y="569738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56" name="object 1456"/>
          <p:cNvSpPr/>
          <p:nvPr/>
        </p:nvSpPr>
        <p:spPr>
          <a:xfrm>
            <a:off x="4111082" y="569738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57" name="object 1457"/>
          <p:cNvSpPr/>
          <p:nvPr/>
        </p:nvSpPr>
        <p:spPr>
          <a:xfrm>
            <a:off x="4112005" y="569738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58" name="object 1458"/>
          <p:cNvSpPr/>
          <p:nvPr/>
        </p:nvSpPr>
        <p:spPr>
          <a:xfrm>
            <a:off x="4112005" y="569670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59" name="object 1459"/>
          <p:cNvSpPr/>
          <p:nvPr/>
        </p:nvSpPr>
        <p:spPr>
          <a:xfrm>
            <a:off x="4112938" y="569670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60" name="object 1460"/>
          <p:cNvSpPr/>
          <p:nvPr/>
        </p:nvSpPr>
        <p:spPr>
          <a:xfrm>
            <a:off x="4113871" y="569670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61" name="object 1461"/>
          <p:cNvSpPr/>
          <p:nvPr/>
        </p:nvSpPr>
        <p:spPr>
          <a:xfrm>
            <a:off x="4099888" y="570485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62" name="object 1462"/>
          <p:cNvSpPr/>
          <p:nvPr/>
        </p:nvSpPr>
        <p:spPr>
          <a:xfrm>
            <a:off x="4105485" y="570077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63" name="object 1463"/>
          <p:cNvSpPr/>
          <p:nvPr/>
        </p:nvSpPr>
        <p:spPr>
          <a:xfrm>
            <a:off x="4109217" y="569806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64" name="object 1464"/>
          <p:cNvSpPr/>
          <p:nvPr/>
        </p:nvSpPr>
        <p:spPr>
          <a:xfrm>
            <a:off x="4111082" y="569670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65" name="object 1465"/>
          <p:cNvSpPr/>
          <p:nvPr/>
        </p:nvSpPr>
        <p:spPr>
          <a:xfrm>
            <a:off x="4112938" y="569534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66" name="object 1466"/>
          <p:cNvSpPr/>
          <p:nvPr/>
        </p:nvSpPr>
        <p:spPr>
          <a:xfrm>
            <a:off x="4113871" y="569466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67" name="object 1467"/>
          <p:cNvSpPr/>
          <p:nvPr/>
        </p:nvSpPr>
        <p:spPr>
          <a:xfrm>
            <a:off x="4114804" y="5693987"/>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68" name="object 1468"/>
          <p:cNvSpPr/>
          <p:nvPr/>
        </p:nvSpPr>
        <p:spPr>
          <a:xfrm>
            <a:off x="4115737" y="569330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69" name="object 1469"/>
          <p:cNvSpPr/>
          <p:nvPr/>
        </p:nvSpPr>
        <p:spPr>
          <a:xfrm>
            <a:off x="4116670" y="569330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70" name="object 1470"/>
          <p:cNvSpPr/>
          <p:nvPr/>
        </p:nvSpPr>
        <p:spPr>
          <a:xfrm>
            <a:off x="4117603" y="569262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71" name="object 1471"/>
          <p:cNvSpPr/>
          <p:nvPr/>
        </p:nvSpPr>
        <p:spPr>
          <a:xfrm>
            <a:off x="4118535" y="569262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72" name="object 1472"/>
          <p:cNvSpPr/>
          <p:nvPr/>
        </p:nvSpPr>
        <p:spPr>
          <a:xfrm>
            <a:off x="4118535" y="569193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473" name="object 1473"/>
          <p:cNvSpPr/>
          <p:nvPr/>
        </p:nvSpPr>
        <p:spPr>
          <a:xfrm>
            <a:off x="4119496" y="569193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74" name="object 1474"/>
          <p:cNvSpPr/>
          <p:nvPr/>
        </p:nvSpPr>
        <p:spPr>
          <a:xfrm>
            <a:off x="4119496" y="569125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75" name="object 1475"/>
          <p:cNvSpPr/>
          <p:nvPr/>
        </p:nvSpPr>
        <p:spPr>
          <a:xfrm>
            <a:off x="4120429" y="569125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76" name="object 1476"/>
          <p:cNvSpPr/>
          <p:nvPr/>
        </p:nvSpPr>
        <p:spPr>
          <a:xfrm>
            <a:off x="4121353" y="569125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77" name="object 1477"/>
          <p:cNvSpPr/>
          <p:nvPr/>
        </p:nvSpPr>
        <p:spPr>
          <a:xfrm>
            <a:off x="4121353" y="569057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78" name="object 1478"/>
          <p:cNvSpPr/>
          <p:nvPr/>
        </p:nvSpPr>
        <p:spPr>
          <a:xfrm>
            <a:off x="4122285" y="569057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79" name="object 1479"/>
          <p:cNvSpPr/>
          <p:nvPr/>
        </p:nvSpPr>
        <p:spPr>
          <a:xfrm>
            <a:off x="4123218" y="569057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80" name="object 1480"/>
          <p:cNvSpPr/>
          <p:nvPr/>
        </p:nvSpPr>
        <p:spPr>
          <a:xfrm>
            <a:off x="4123218" y="568989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81" name="object 1481"/>
          <p:cNvSpPr/>
          <p:nvPr/>
        </p:nvSpPr>
        <p:spPr>
          <a:xfrm>
            <a:off x="4124151" y="568989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82" name="object 1482"/>
          <p:cNvSpPr/>
          <p:nvPr/>
        </p:nvSpPr>
        <p:spPr>
          <a:xfrm>
            <a:off x="4105485" y="5701457"/>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83" name="object 1483"/>
          <p:cNvSpPr/>
          <p:nvPr/>
        </p:nvSpPr>
        <p:spPr>
          <a:xfrm>
            <a:off x="4112938" y="569602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84" name="object 1484"/>
          <p:cNvSpPr/>
          <p:nvPr/>
        </p:nvSpPr>
        <p:spPr>
          <a:xfrm>
            <a:off x="4116670" y="569330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485" name="object 1485"/>
          <p:cNvSpPr/>
          <p:nvPr/>
        </p:nvSpPr>
        <p:spPr>
          <a:xfrm>
            <a:off x="4119496" y="569125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86" name="object 1486"/>
          <p:cNvSpPr/>
          <p:nvPr/>
        </p:nvSpPr>
        <p:spPr>
          <a:xfrm>
            <a:off x="4121353" y="568989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87" name="object 1487"/>
          <p:cNvSpPr/>
          <p:nvPr/>
        </p:nvSpPr>
        <p:spPr>
          <a:xfrm>
            <a:off x="4122285" y="568921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88" name="object 1488"/>
          <p:cNvSpPr/>
          <p:nvPr/>
        </p:nvSpPr>
        <p:spPr>
          <a:xfrm>
            <a:off x="4124151" y="568853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89" name="object 1489"/>
          <p:cNvSpPr/>
          <p:nvPr/>
        </p:nvSpPr>
        <p:spPr>
          <a:xfrm>
            <a:off x="4125084" y="568785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90" name="object 1490"/>
          <p:cNvSpPr/>
          <p:nvPr/>
        </p:nvSpPr>
        <p:spPr>
          <a:xfrm>
            <a:off x="4126017" y="568717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91" name="object 1491"/>
          <p:cNvSpPr/>
          <p:nvPr/>
        </p:nvSpPr>
        <p:spPr>
          <a:xfrm>
            <a:off x="4126950" y="568650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92" name="object 1492"/>
          <p:cNvSpPr/>
          <p:nvPr/>
        </p:nvSpPr>
        <p:spPr>
          <a:xfrm>
            <a:off x="4127882" y="568582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93" name="object 1493"/>
          <p:cNvSpPr/>
          <p:nvPr/>
        </p:nvSpPr>
        <p:spPr>
          <a:xfrm>
            <a:off x="4128815" y="568514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94" name="object 1494"/>
          <p:cNvSpPr/>
          <p:nvPr/>
        </p:nvSpPr>
        <p:spPr>
          <a:xfrm>
            <a:off x="4129748" y="568514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95" name="object 1495"/>
          <p:cNvSpPr/>
          <p:nvPr/>
        </p:nvSpPr>
        <p:spPr>
          <a:xfrm>
            <a:off x="4130681" y="568446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96" name="object 1496"/>
          <p:cNvSpPr/>
          <p:nvPr/>
        </p:nvSpPr>
        <p:spPr>
          <a:xfrm>
            <a:off x="4131614" y="568446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97" name="object 1497"/>
          <p:cNvSpPr/>
          <p:nvPr/>
        </p:nvSpPr>
        <p:spPr>
          <a:xfrm>
            <a:off x="4131614" y="568378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98" name="object 1498"/>
          <p:cNvSpPr/>
          <p:nvPr/>
        </p:nvSpPr>
        <p:spPr>
          <a:xfrm>
            <a:off x="4132546" y="568378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499" name="object 1499"/>
          <p:cNvSpPr/>
          <p:nvPr/>
        </p:nvSpPr>
        <p:spPr>
          <a:xfrm>
            <a:off x="4133479" y="568378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00" name="object 1500"/>
          <p:cNvSpPr/>
          <p:nvPr/>
        </p:nvSpPr>
        <p:spPr>
          <a:xfrm>
            <a:off x="4133479" y="568310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01" name="object 1501"/>
          <p:cNvSpPr/>
          <p:nvPr/>
        </p:nvSpPr>
        <p:spPr>
          <a:xfrm>
            <a:off x="4134412" y="568310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02" name="object 1502"/>
          <p:cNvSpPr/>
          <p:nvPr/>
        </p:nvSpPr>
        <p:spPr>
          <a:xfrm>
            <a:off x="4112005" y="569738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03" name="object 1503"/>
          <p:cNvSpPr/>
          <p:nvPr/>
        </p:nvSpPr>
        <p:spPr>
          <a:xfrm>
            <a:off x="4120429" y="569125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04" name="object 1504"/>
          <p:cNvSpPr/>
          <p:nvPr/>
        </p:nvSpPr>
        <p:spPr>
          <a:xfrm>
            <a:off x="4125084" y="568785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05" name="object 1505"/>
          <p:cNvSpPr/>
          <p:nvPr/>
        </p:nvSpPr>
        <p:spPr>
          <a:xfrm>
            <a:off x="4127882" y="568582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06" name="object 1506"/>
          <p:cNvSpPr/>
          <p:nvPr/>
        </p:nvSpPr>
        <p:spPr>
          <a:xfrm>
            <a:off x="4129748" y="568446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07" name="object 1507"/>
          <p:cNvSpPr/>
          <p:nvPr/>
        </p:nvSpPr>
        <p:spPr>
          <a:xfrm>
            <a:off x="4131614" y="568310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08" name="object 1508"/>
          <p:cNvSpPr/>
          <p:nvPr/>
        </p:nvSpPr>
        <p:spPr>
          <a:xfrm>
            <a:off x="4133479" y="568174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09" name="object 1509"/>
          <p:cNvSpPr/>
          <p:nvPr/>
        </p:nvSpPr>
        <p:spPr>
          <a:xfrm>
            <a:off x="4134412" y="568106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10" name="object 1510"/>
          <p:cNvSpPr/>
          <p:nvPr/>
        </p:nvSpPr>
        <p:spPr>
          <a:xfrm>
            <a:off x="4135345" y="568038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11" name="object 1511"/>
          <p:cNvSpPr/>
          <p:nvPr/>
        </p:nvSpPr>
        <p:spPr>
          <a:xfrm>
            <a:off x="4136278" y="568038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12" name="object 1512"/>
          <p:cNvSpPr/>
          <p:nvPr/>
        </p:nvSpPr>
        <p:spPr>
          <a:xfrm>
            <a:off x="4137211" y="567970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13" name="object 1513"/>
          <p:cNvSpPr/>
          <p:nvPr/>
        </p:nvSpPr>
        <p:spPr>
          <a:xfrm>
            <a:off x="4138143" y="567903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14" name="object 1514"/>
          <p:cNvSpPr/>
          <p:nvPr/>
        </p:nvSpPr>
        <p:spPr>
          <a:xfrm>
            <a:off x="4139076" y="567903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15" name="object 1515"/>
          <p:cNvSpPr/>
          <p:nvPr/>
        </p:nvSpPr>
        <p:spPr>
          <a:xfrm>
            <a:off x="4140009" y="567835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16" name="object 1516"/>
          <p:cNvSpPr/>
          <p:nvPr/>
        </p:nvSpPr>
        <p:spPr>
          <a:xfrm>
            <a:off x="4140933" y="567767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17" name="object 1517"/>
          <p:cNvSpPr/>
          <p:nvPr/>
        </p:nvSpPr>
        <p:spPr>
          <a:xfrm>
            <a:off x="4141866" y="567767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18" name="object 1518"/>
          <p:cNvSpPr/>
          <p:nvPr/>
        </p:nvSpPr>
        <p:spPr>
          <a:xfrm>
            <a:off x="4142798" y="567699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19" name="object 1519"/>
          <p:cNvSpPr/>
          <p:nvPr/>
        </p:nvSpPr>
        <p:spPr>
          <a:xfrm>
            <a:off x="4143731" y="567631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20" name="object 1520"/>
          <p:cNvSpPr/>
          <p:nvPr/>
        </p:nvSpPr>
        <p:spPr>
          <a:xfrm>
            <a:off x="4144664" y="567631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21" name="object 1521"/>
          <p:cNvSpPr/>
          <p:nvPr/>
        </p:nvSpPr>
        <p:spPr>
          <a:xfrm>
            <a:off x="4118535" y="569330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22" name="object 1522"/>
          <p:cNvSpPr/>
          <p:nvPr/>
        </p:nvSpPr>
        <p:spPr>
          <a:xfrm>
            <a:off x="4127882" y="568650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23" name="object 1523"/>
          <p:cNvSpPr/>
          <p:nvPr/>
        </p:nvSpPr>
        <p:spPr>
          <a:xfrm>
            <a:off x="4133479" y="568242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24" name="object 1524"/>
          <p:cNvSpPr/>
          <p:nvPr/>
        </p:nvSpPr>
        <p:spPr>
          <a:xfrm>
            <a:off x="4136278" y="567970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25" name="object 1525"/>
          <p:cNvSpPr/>
          <p:nvPr/>
        </p:nvSpPr>
        <p:spPr>
          <a:xfrm>
            <a:off x="4139076" y="567835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26" name="object 1526"/>
          <p:cNvSpPr/>
          <p:nvPr/>
        </p:nvSpPr>
        <p:spPr>
          <a:xfrm>
            <a:off x="4140933" y="567699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27" name="object 1527"/>
          <p:cNvSpPr/>
          <p:nvPr/>
        </p:nvSpPr>
        <p:spPr>
          <a:xfrm>
            <a:off x="4142798" y="567563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28" name="object 1528"/>
          <p:cNvSpPr/>
          <p:nvPr/>
        </p:nvSpPr>
        <p:spPr>
          <a:xfrm>
            <a:off x="4143731" y="567495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29" name="object 1529"/>
          <p:cNvSpPr/>
          <p:nvPr/>
        </p:nvSpPr>
        <p:spPr>
          <a:xfrm>
            <a:off x="4145597" y="567427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30" name="object 1530"/>
          <p:cNvSpPr/>
          <p:nvPr/>
        </p:nvSpPr>
        <p:spPr>
          <a:xfrm>
            <a:off x="4146530" y="567359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31" name="object 1531"/>
          <p:cNvSpPr/>
          <p:nvPr/>
        </p:nvSpPr>
        <p:spPr>
          <a:xfrm>
            <a:off x="4147463" y="567291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32" name="object 1532"/>
          <p:cNvSpPr/>
          <p:nvPr/>
        </p:nvSpPr>
        <p:spPr>
          <a:xfrm>
            <a:off x="4148395" y="567223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33" name="object 1533"/>
          <p:cNvSpPr/>
          <p:nvPr/>
        </p:nvSpPr>
        <p:spPr>
          <a:xfrm>
            <a:off x="4149328" y="567156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34" name="object 1534"/>
          <p:cNvSpPr/>
          <p:nvPr/>
        </p:nvSpPr>
        <p:spPr>
          <a:xfrm>
            <a:off x="4150261" y="567156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35" name="object 1535"/>
          <p:cNvSpPr/>
          <p:nvPr/>
        </p:nvSpPr>
        <p:spPr>
          <a:xfrm>
            <a:off x="4150261" y="567088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36" name="object 1536"/>
          <p:cNvSpPr/>
          <p:nvPr/>
        </p:nvSpPr>
        <p:spPr>
          <a:xfrm>
            <a:off x="4151194" y="567088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37" name="object 1537"/>
          <p:cNvSpPr/>
          <p:nvPr/>
        </p:nvSpPr>
        <p:spPr>
          <a:xfrm>
            <a:off x="4152127" y="567020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38" name="object 1538"/>
          <p:cNvSpPr/>
          <p:nvPr/>
        </p:nvSpPr>
        <p:spPr>
          <a:xfrm>
            <a:off x="4153060" y="566952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39" name="object 1539"/>
          <p:cNvSpPr/>
          <p:nvPr/>
        </p:nvSpPr>
        <p:spPr>
          <a:xfrm>
            <a:off x="4153992" y="566952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40" name="object 1540"/>
          <p:cNvSpPr/>
          <p:nvPr/>
        </p:nvSpPr>
        <p:spPr>
          <a:xfrm>
            <a:off x="4154925" y="566884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41" name="object 1541"/>
          <p:cNvSpPr/>
          <p:nvPr/>
        </p:nvSpPr>
        <p:spPr>
          <a:xfrm>
            <a:off x="4155858" y="566884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42" name="object 1542"/>
          <p:cNvSpPr/>
          <p:nvPr/>
        </p:nvSpPr>
        <p:spPr>
          <a:xfrm>
            <a:off x="4125084" y="568921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43" name="object 1543"/>
          <p:cNvSpPr/>
          <p:nvPr/>
        </p:nvSpPr>
        <p:spPr>
          <a:xfrm>
            <a:off x="4136278" y="568106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44" name="object 1544"/>
          <p:cNvSpPr/>
          <p:nvPr/>
        </p:nvSpPr>
        <p:spPr>
          <a:xfrm>
            <a:off x="4141866" y="567699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45" name="object 1545"/>
          <p:cNvSpPr/>
          <p:nvPr/>
        </p:nvSpPr>
        <p:spPr>
          <a:xfrm>
            <a:off x="4145597" y="567427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46" name="object 1546"/>
          <p:cNvSpPr/>
          <p:nvPr/>
        </p:nvSpPr>
        <p:spPr>
          <a:xfrm>
            <a:off x="4148395" y="567156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47" name="object 1547"/>
          <p:cNvSpPr/>
          <p:nvPr/>
        </p:nvSpPr>
        <p:spPr>
          <a:xfrm>
            <a:off x="4150261" y="567020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48" name="object 1548"/>
          <p:cNvSpPr/>
          <p:nvPr/>
        </p:nvSpPr>
        <p:spPr>
          <a:xfrm>
            <a:off x="4152127" y="566884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49" name="object 1549"/>
          <p:cNvSpPr/>
          <p:nvPr/>
        </p:nvSpPr>
        <p:spPr>
          <a:xfrm>
            <a:off x="4153992" y="566816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50" name="object 1550"/>
          <p:cNvSpPr/>
          <p:nvPr/>
        </p:nvSpPr>
        <p:spPr>
          <a:xfrm>
            <a:off x="4155858" y="566680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51" name="object 1551"/>
          <p:cNvSpPr/>
          <p:nvPr/>
        </p:nvSpPr>
        <p:spPr>
          <a:xfrm>
            <a:off x="4156791" y="566612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52" name="object 1552"/>
          <p:cNvSpPr/>
          <p:nvPr/>
        </p:nvSpPr>
        <p:spPr>
          <a:xfrm>
            <a:off x="4157724" y="566544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53" name="object 1553"/>
          <p:cNvSpPr/>
          <p:nvPr/>
        </p:nvSpPr>
        <p:spPr>
          <a:xfrm>
            <a:off x="4158657" y="566476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54" name="object 1554"/>
          <p:cNvSpPr/>
          <p:nvPr/>
        </p:nvSpPr>
        <p:spPr>
          <a:xfrm>
            <a:off x="4159580" y="566408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55" name="object 1555"/>
          <p:cNvSpPr/>
          <p:nvPr/>
        </p:nvSpPr>
        <p:spPr>
          <a:xfrm>
            <a:off x="4160513" y="566408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56" name="object 1556"/>
          <p:cNvSpPr/>
          <p:nvPr/>
        </p:nvSpPr>
        <p:spPr>
          <a:xfrm>
            <a:off x="4161445" y="566340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57" name="object 1557"/>
          <p:cNvSpPr/>
          <p:nvPr/>
        </p:nvSpPr>
        <p:spPr>
          <a:xfrm>
            <a:off x="4162378" y="566340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58" name="object 1558"/>
          <p:cNvSpPr/>
          <p:nvPr/>
        </p:nvSpPr>
        <p:spPr>
          <a:xfrm>
            <a:off x="4163311" y="566272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59" name="object 1559"/>
          <p:cNvSpPr/>
          <p:nvPr/>
        </p:nvSpPr>
        <p:spPr>
          <a:xfrm>
            <a:off x="4164244" y="566205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60" name="object 1560"/>
          <p:cNvSpPr/>
          <p:nvPr/>
        </p:nvSpPr>
        <p:spPr>
          <a:xfrm>
            <a:off x="4165177" y="566205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61" name="object 1561"/>
          <p:cNvSpPr/>
          <p:nvPr/>
        </p:nvSpPr>
        <p:spPr>
          <a:xfrm>
            <a:off x="4165177" y="566137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62" name="object 1562"/>
          <p:cNvSpPr/>
          <p:nvPr/>
        </p:nvSpPr>
        <p:spPr>
          <a:xfrm>
            <a:off x="4166110" y="566137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63" name="object 1563"/>
          <p:cNvSpPr/>
          <p:nvPr/>
        </p:nvSpPr>
        <p:spPr>
          <a:xfrm>
            <a:off x="4167042" y="566069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64" name="object 1564"/>
          <p:cNvSpPr/>
          <p:nvPr/>
        </p:nvSpPr>
        <p:spPr>
          <a:xfrm>
            <a:off x="4131614" y="568446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65" name="object 1565"/>
          <p:cNvSpPr/>
          <p:nvPr/>
        </p:nvSpPr>
        <p:spPr>
          <a:xfrm>
            <a:off x="4144664" y="567563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66" name="object 1566"/>
          <p:cNvSpPr/>
          <p:nvPr/>
        </p:nvSpPr>
        <p:spPr>
          <a:xfrm>
            <a:off x="4150261" y="567088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67" name="object 1567"/>
          <p:cNvSpPr/>
          <p:nvPr/>
        </p:nvSpPr>
        <p:spPr>
          <a:xfrm>
            <a:off x="4154925" y="566748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68" name="object 1568"/>
          <p:cNvSpPr/>
          <p:nvPr/>
        </p:nvSpPr>
        <p:spPr>
          <a:xfrm>
            <a:off x="4157724" y="566544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69" name="object 1569"/>
          <p:cNvSpPr/>
          <p:nvPr/>
        </p:nvSpPr>
        <p:spPr>
          <a:xfrm>
            <a:off x="4160513" y="566340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70" name="object 1570"/>
          <p:cNvSpPr/>
          <p:nvPr/>
        </p:nvSpPr>
        <p:spPr>
          <a:xfrm>
            <a:off x="4162378" y="566205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71" name="object 1571"/>
          <p:cNvSpPr/>
          <p:nvPr/>
        </p:nvSpPr>
        <p:spPr>
          <a:xfrm>
            <a:off x="4164244" y="566069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72" name="object 1572"/>
          <p:cNvSpPr/>
          <p:nvPr/>
        </p:nvSpPr>
        <p:spPr>
          <a:xfrm>
            <a:off x="4166110" y="565933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73" name="object 1573"/>
          <p:cNvSpPr/>
          <p:nvPr/>
        </p:nvSpPr>
        <p:spPr>
          <a:xfrm>
            <a:off x="4167042" y="565865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74" name="object 1574"/>
          <p:cNvSpPr/>
          <p:nvPr/>
        </p:nvSpPr>
        <p:spPr>
          <a:xfrm>
            <a:off x="4168908" y="565797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75" name="object 1575"/>
          <p:cNvSpPr/>
          <p:nvPr/>
        </p:nvSpPr>
        <p:spPr>
          <a:xfrm>
            <a:off x="4169841" y="565729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76" name="object 1576"/>
          <p:cNvSpPr/>
          <p:nvPr/>
        </p:nvSpPr>
        <p:spPr>
          <a:xfrm>
            <a:off x="4170774" y="5656617"/>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77" name="object 1577"/>
          <p:cNvSpPr/>
          <p:nvPr/>
        </p:nvSpPr>
        <p:spPr>
          <a:xfrm>
            <a:off x="4171707" y="565593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78" name="object 1578"/>
          <p:cNvSpPr/>
          <p:nvPr/>
        </p:nvSpPr>
        <p:spPr>
          <a:xfrm>
            <a:off x="4172639" y="565593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79" name="object 1579"/>
          <p:cNvSpPr/>
          <p:nvPr/>
        </p:nvSpPr>
        <p:spPr>
          <a:xfrm>
            <a:off x="4173572" y="565525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80" name="object 1580"/>
          <p:cNvSpPr/>
          <p:nvPr/>
        </p:nvSpPr>
        <p:spPr>
          <a:xfrm>
            <a:off x="4174505" y="565458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81" name="object 1581"/>
          <p:cNvSpPr/>
          <p:nvPr/>
        </p:nvSpPr>
        <p:spPr>
          <a:xfrm>
            <a:off x="4175438" y="565458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82" name="object 1582"/>
          <p:cNvSpPr/>
          <p:nvPr/>
        </p:nvSpPr>
        <p:spPr>
          <a:xfrm>
            <a:off x="4175438" y="565390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83" name="object 1583"/>
          <p:cNvSpPr/>
          <p:nvPr/>
        </p:nvSpPr>
        <p:spPr>
          <a:xfrm>
            <a:off x="4176371" y="565390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84" name="object 1584"/>
          <p:cNvSpPr/>
          <p:nvPr/>
        </p:nvSpPr>
        <p:spPr>
          <a:xfrm>
            <a:off x="4177304" y="565322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85" name="object 1585"/>
          <p:cNvSpPr/>
          <p:nvPr/>
        </p:nvSpPr>
        <p:spPr>
          <a:xfrm>
            <a:off x="4178227" y="565254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86" name="object 1586"/>
          <p:cNvSpPr/>
          <p:nvPr/>
        </p:nvSpPr>
        <p:spPr>
          <a:xfrm>
            <a:off x="4179160" y="565254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87" name="object 1587"/>
          <p:cNvSpPr/>
          <p:nvPr/>
        </p:nvSpPr>
        <p:spPr>
          <a:xfrm>
            <a:off x="4139076" y="568038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88" name="object 1588"/>
          <p:cNvSpPr/>
          <p:nvPr/>
        </p:nvSpPr>
        <p:spPr>
          <a:xfrm>
            <a:off x="4153060" y="567020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589" name="object 1589"/>
          <p:cNvSpPr/>
          <p:nvPr/>
        </p:nvSpPr>
        <p:spPr>
          <a:xfrm>
            <a:off x="4159580" y="566476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90" name="object 1590"/>
          <p:cNvSpPr/>
          <p:nvPr/>
        </p:nvSpPr>
        <p:spPr>
          <a:xfrm>
            <a:off x="4164244" y="566137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591" name="object 1591"/>
          <p:cNvSpPr/>
          <p:nvPr/>
        </p:nvSpPr>
        <p:spPr>
          <a:xfrm>
            <a:off x="4167975" y="565865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92" name="object 1592"/>
          <p:cNvSpPr/>
          <p:nvPr/>
        </p:nvSpPr>
        <p:spPr>
          <a:xfrm>
            <a:off x="4170774" y="5656617"/>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93" name="object 1593"/>
          <p:cNvSpPr/>
          <p:nvPr/>
        </p:nvSpPr>
        <p:spPr>
          <a:xfrm>
            <a:off x="4173572" y="565458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94" name="object 1594"/>
          <p:cNvSpPr/>
          <p:nvPr/>
        </p:nvSpPr>
        <p:spPr>
          <a:xfrm>
            <a:off x="4175438" y="565322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95" name="object 1595"/>
          <p:cNvSpPr/>
          <p:nvPr/>
        </p:nvSpPr>
        <p:spPr>
          <a:xfrm>
            <a:off x="4177304" y="565186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596" name="object 1596"/>
          <p:cNvSpPr/>
          <p:nvPr/>
        </p:nvSpPr>
        <p:spPr>
          <a:xfrm>
            <a:off x="4178227" y="565116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597" name="object 1597"/>
          <p:cNvSpPr/>
          <p:nvPr/>
        </p:nvSpPr>
        <p:spPr>
          <a:xfrm>
            <a:off x="4180093" y="564980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598" name="object 1598"/>
          <p:cNvSpPr/>
          <p:nvPr/>
        </p:nvSpPr>
        <p:spPr>
          <a:xfrm>
            <a:off x="4181026" y="564913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599" name="object 1599"/>
          <p:cNvSpPr/>
          <p:nvPr/>
        </p:nvSpPr>
        <p:spPr>
          <a:xfrm>
            <a:off x="4181959" y="564845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00" name="object 1600"/>
          <p:cNvSpPr/>
          <p:nvPr/>
        </p:nvSpPr>
        <p:spPr>
          <a:xfrm>
            <a:off x="4182891" y="564777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01" name="object 1601"/>
          <p:cNvSpPr/>
          <p:nvPr/>
        </p:nvSpPr>
        <p:spPr>
          <a:xfrm>
            <a:off x="4183824" y="564709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02" name="object 1602"/>
          <p:cNvSpPr/>
          <p:nvPr/>
        </p:nvSpPr>
        <p:spPr>
          <a:xfrm>
            <a:off x="4184757" y="564709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03" name="object 1603"/>
          <p:cNvSpPr/>
          <p:nvPr/>
        </p:nvSpPr>
        <p:spPr>
          <a:xfrm>
            <a:off x="4185690" y="564641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04" name="object 1604"/>
          <p:cNvSpPr/>
          <p:nvPr/>
        </p:nvSpPr>
        <p:spPr>
          <a:xfrm>
            <a:off x="4186623" y="564573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05" name="object 1605"/>
          <p:cNvSpPr/>
          <p:nvPr/>
        </p:nvSpPr>
        <p:spPr>
          <a:xfrm>
            <a:off x="4187556" y="564573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06" name="object 1606"/>
          <p:cNvSpPr/>
          <p:nvPr/>
        </p:nvSpPr>
        <p:spPr>
          <a:xfrm>
            <a:off x="4188488" y="564505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07" name="object 1607"/>
          <p:cNvSpPr/>
          <p:nvPr/>
        </p:nvSpPr>
        <p:spPr>
          <a:xfrm>
            <a:off x="4188488" y="564437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08" name="object 1608"/>
          <p:cNvSpPr/>
          <p:nvPr/>
        </p:nvSpPr>
        <p:spPr>
          <a:xfrm>
            <a:off x="4189421" y="564437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09" name="object 1609"/>
          <p:cNvSpPr/>
          <p:nvPr/>
        </p:nvSpPr>
        <p:spPr>
          <a:xfrm>
            <a:off x="4190354" y="564437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10" name="object 1610"/>
          <p:cNvSpPr/>
          <p:nvPr/>
        </p:nvSpPr>
        <p:spPr>
          <a:xfrm>
            <a:off x="4190354" y="564369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11" name="object 1611"/>
          <p:cNvSpPr/>
          <p:nvPr/>
        </p:nvSpPr>
        <p:spPr>
          <a:xfrm>
            <a:off x="4191287" y="564369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12" name="object 1612"/>
          <p:cNvSpPr/>
          <p:nvPr/>
        </p:nvSpPr>
        <p:spPr>
          <a:xfrm>
            <a:off x="4145597" y="567563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13" name="object 1613"/>
          <p:cNvSpPr/>
          <p:nvPr/>
        </p:nvSpPr>
        <p:spPr>
          <a:xfrm>
            <a:off x="4161445" y="566476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614" name="object 1614"/>
          <p:cNvSpPr/>
          <p:nvPr/>
        </p:nvSpPr>
        <p:spPr>
          <a:xfrm>
            <a:off x="4169841" y="565865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15" name="object 1615"/>
          <p:cNvSpPr/>
          <p:nvPr/>
        </p:nvSpPr>
        <p:spPr>
          <a:xfrm>
            <a:off x="4174505" y="565458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16" name="object 1616"/>
          <p:cNvSpPr/>
          <p:nvPr/>
        </p:nvSpPr>
        <p:spPr>
          <a:xfrm>
            <a:off x="4178227" y="565116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17" name="object 1617"/>
          <p:cNvSpPr/>
          <p:nvPr/>
        </p:nvSpPr>
        <p:spPr>
          <a:xfrm>
            <a:off x="4181959" y="564913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18" name="object 1618"/>
          <p:cNvSpPr/>
          <p:nvPr/>
        </p:nvSpPr>
        <p:spPr>
          <a:xfrm>
            <a:off x="4183824" y="564709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19" name="object 1619"/>
          <p:cNvSpPr/>
          <p:nvPr/>
        </p:nvSpPr>
        <p:spPr>
          <a:xfrm>
            <a:off x="4186623" y="564505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20" name="object 1620"/>
          <p:cNvSpPr/>
          <p:nvPr/>
        </p:nvSpPr>
        <p:spPr>
          <a:xfrm>
            <a:off x="4188488" y="564369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21" name="object 1621"/>
          <p:cNvSpPr/>
          <p:nvPr/>
        </p:nvSpPr>
        <p:spPr>
          <a:xfrm>
            <a:off x="4189421" y="564301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22" name="object 1622"/>
          <p:cNvSpPr/>
          <p:nvPr/>
        </p:nvSpPr>
        <p:spPr>
          <a:xfrm>
            <a:off x="4191287" y="564166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23" name="object 1623"/>
          <p:cNvSpPr/>
          <p:nvPr/>
        </p:nvSpPr>
        <p:spPr>
          <a:xfrm>
            <a:off x="4192220" y="564098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24" name="object 1624"/>
          <p:cNvSpPr/>
          <p:nvPr/>
        </p:nvSpPr>
        <p:spPr>
          <a:xfrm>
            <a:off x="4194085" y="563962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25" name="object 1625"/>
          <p:cNvSpPr/>
          <p:nvPr/>
        </p:nvSpPr>
        <p:spPr>
          <a:xfrm>
            <a:off x="4195018" y="563894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26" name="object 1626"/>
          <p:cNvSpPr/>
          <p:nvPr/>
        </p:nvSpPr>
        <p:spPr>
          <a:xfrm>
            <a:off x="4195951" y="563826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27" name="object 1627"/>
          <p:cNvSpPr/>
          <p:nvPr/>
        </p:nvSpPr>
        <p:spPr>
          <a:xfrm>
            <a:off x="4196874" y="563758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28" name="object 1628"/>
          <p:cNvSpPr/>
          <p:nvPr/>
        </p:nvSpPr>
        <p:spPr>
          <a:xfrm>
            <a:off x="4197835" y="563758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29" name="object 1629"/>
          <p:cNvSpPr/>
          <p:nvPr/>
        </p:nvSpPr>
        <p:spPr>
          <a:xfrm>
            <a:off x="4198768" y="563690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30" name="object 1630"/>
          <p:cNvSpPr/>
          <p:nvPr/>
        </p:nvSpPr>
        <p:spPr>
          <a:xfrm>
            <a:off x="4199701" y="563622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31" name="object 1631"/>
          <p:cNvSpPr/>
          <p:nvPr/>
        </p:nvSpPr>
        <p:spPr>
          <a:xfrm>
            <a:off x="4200634" y="563622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32" name="object 1632"/>
          <p:cNvSpPr/>
          <p:nvPr/>
        </p:nvSpPr>
        <p:spPr>
          <a:xfrm>
            <a:off x="4201567" y="563554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33" name="object 1633"/>
          <p:cNvSpPr/>
          <p:nvPr/>
        </p:nvSpPr>
        <p:spPr>
          <a:xfrm>
            <a:off x="4201567" y="563486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34" name="object 1634"/>
          <p:cNvSpPr/>
          <p:nvPr/>
        </p:nvSpPr>
        <p:spPr>
          <a:xfrm>
            <a:off x="4202499" y="563486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35" name="object 1635"/>
          <p:cNvSpPr/>
          <p:nvPr/>
        </p:nvSpPr>
        <p:spPr>
          <a:xfrm>
            <a:off x="4203432" y="563419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36" name="object 1636"/>
          <p:cNvSpPr/>
          <p:nvPr/>
        </p:nvSpPr>
        <p:spPr>
          <a:xfrm>
            <a:off x="4204365" y="563419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37" name="object 1637"/>
          <p:cNvSpPr/>
          <p:nvPr/>
        </p:nvSpPr>
        <p:spPr>
          <a:xfrm>
            <a:off x="4486005" y="549967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38" name="object 1638"/>
          <p:cNvSpPr/>
          <p:nvPr/>
        </p:nvSpPr>
        <p:spPr>
          <a:xfrm>
            <a:off x="4490669" y="549628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39" name="object 1639"/>
          <p:cNvSpPr/>
          <p:nvPr/>
        </p:nvSpPr>
        <p:spPr>
          <a:xfrm>
            <a:off x="4493467" y="5494247"/>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40" name="object 1640"/>
          <p:cNvSpPr/>
          <p:nvPr/>
        </p:nvSpPr>
        <p:spPr>
          <a:xfrm>
            <a:off x="4495333" y="549288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41" name="object 1641"/>
          <p:cNvSpPr/>
          <p:nvPr/>
        </p:nvSpPr>
        <p:spPr>
          <a:xfrm>
            <a:off x="4496266" y="549220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42" name="object 1642"/>
          <p:cNvSpPr/>
          <p:nvPr/>
        </p:nvSpPr>
        <p:spPr>
          <a:xfrm>
            <a:off x="4497199" y="549153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43" name="object 1643"/>
          <p:cNvSpPr/>
          <p:nvPr/>
        </p:nvSpPr>
        <p:spPr>
          <a:xfrm>
            <a:off x="4498132" y="549085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44" name="object 1644"/>
          <p:cNvSpPr/>
          <p:nvPr/>
        </p:nvSpPr>
        <p:spPr>
          <a:xfrm>
            <a:off x="4499064" y="549085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45" name="object 1645"/>
          <p:cNvSpPr/>
          <p:nvPr/>
        </p:nvSpPr>
        <p:spPr>
          <a:xfrm>
            <a:off x="4499064" y="549015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46" name="object 1646"/>
          <p:cNvSpPr/>
          <p:nvPr/>
        </p:nvSpPr>
        <p:spPr>
          <a:xfrm>
            <a:off x="4499997" y="549015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47" name="object 1647"/>
          <p:cNvSpPr/>
          <p:nvPr/>
        </p:nvSpPr>
        <p:spPr>
          <a:xfrm>
            <a:off x="4500921" y="548947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48" name="object 1648"/>
          <p:cNvSpPr/>
          <p:nvPr/>
        </p:nvSpPr>
        <p:spPr>
          <a:xfrm>
            <a:off x="4501853" y="548947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49" name="object 1649"/>
          <p:cNvSpPr/>
          <p:nvPr/>
        </p:nvSpPr>
        <p:spPr>
          <a:xfrm>
            <a:off x="4501853" y="548879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50" name="object 1650"/>
          <p:cNvSpPr/>
          <p:nvPr/>
        </p:nvSpPr>
        <p:spPr>
          <a:xfrm>
            <a:off x="4502786" y="548879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51" name="object 1651"/>
          <p:cNvSpPr/>
          <p:nvPr/>
        </p:nvSpPr>
        <p:spPr>
          <a:xfrm>
            <a:off x="4503719" y="548879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52" name="object 1652"/>
          <p:cNvSpPr/>
          <p:nvPr/>
        </p:nvSpPr>
        <p:spPr>
          <a:xfrm>
            <a:off x="4503719" y="548811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53" name="object 1653"/>
          <p:cNvSpPr/>
          <p:nvPr/>
        </p:nvSpPr>
        <p:spPr>
          <a:xfrm>
            <a:off x="4504652" y="548811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54" name="object 1654"/>
          <p:cNvSpPr/>
          <p:nvPr/>
        </p:nvSpPr>
        <p:spPr>
          <a:xfrm>
            <a:off x="4491602" y="549560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55" name="object 1655"/>
          <p:cNvSpPr/>
          <p:nvPr/>
        </p:nvSpPr>
        <p:spPr>
          <a:xfrm>
            <a:off x="4498132" y="549153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56" name="object 1656"/>
          <p:cNvSpPr/>
          <p:nvPr/>
        </p:nvSpPr>
        <p:spPr>
          <a:xfrm>
            <a:off x="4500921" y="548947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57" name="object 1657"/>
          <p:cNvSpPr/>
          <p:nvPr/>
        </p:nvSpPr>
        <p:spPr>
          <a:xfrm>
            <a:off x="4502786" y="548811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58" name="object 1658"/>
          <p:cNvSpPr/>
          <p:nvPr/>
        </p:nvSpPr>
        <p:spPr>
          <a:xfrm>
            <a:off x="4504652" y="548676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59" name="object 1659"/>
          <p:cNvSpPr/>
          <p:nvPr/>
        </p:nvSpPr>
        <p:spPr>
          <a:xfrm>
            <a:off x="4505585" y="548608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60" name="object 1660"/>
          <p:cNvSpPr/>
          <p:nvPr/>
        </p:nvSpPr>
        <p:spPr>
          <a:xfrm>
            <a:off x="4506517" y="548540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61" name="object 1661"/>
          <p:cNvSpPr/>
          <p:nvPr/>
        </p:nvSpPr>
        <p:spPr>
          <a:xfrm>
            <a:off x="4507450" y="548472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62" name="object 1662"/>
          <p:cNvSpPr/>
          <p:nvPr/>
        </p:nvSpPr>
        <p:spPr>
          <a:xfrm>
            <a:off x="4508383" y="548472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63" name="object 1663"/>
          <p:cNvSpPr/>
          <p:nvPr/>
        </p:nvSpPr>
        <p:spPr>
          <a:xfrm>
            <a:off x="4509316" y="548404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64" name="object 1664"/>
          <p:cNvSpPr/>
          <p:nvPr/>
        </p:nvSpPr>
        <p:spPr>
          <a:xfrm>
            <a:off x="4510249" y="548336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65" name="object 1665"/>
          <p:cNvSpPr/>
          <p:nvPr/>
        </p:nvSpPr>
        <p:spPr>
          <a:xfrm>
            <a:off x="4511182" y="548336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66" name="object 1666"/>
          <p:cNvSpPr/>
          <p:nvPr/>
        </p:nvSpPr>
        <p:spPr>
          <a:xfrm>
            <a:off x="4512114" y="548268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67" name="object 1667"/>
          <p:cNvSpPr/>
          <p:nvPr/>
        </p:nvSpPr>
        <p:spPr>
          <a:xfrm>
            <a:off x="4513047" y="548268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68" name="object 1668"/>
          <p:cNvSpPr/>
          <p:nvPr/>
        </p:nvSpPr>
        <p:spPr>
          <a:xfrm>
            <a:off x="4513047" y="548200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69" name="object 1669"/>
          <p:cNvSpPr/>
          <p:nvPr/>
        </p:nvSpPr>
        <p:spPr>
          <a:xfrm>
            <a:off x="4513999" y="548200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70" name="object 1670"/>
          <p:cNvSpPr/>
          <p:nvPr/>
        </p:nvSpPr>
        <p:spPr>
          <a:xfrm>
            <a:off x="4514932" y="548200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71" name="object 1671"/>
          <p:cNvSpPr/>
          <p:nvPr/>
        </p:nvSpPr>
        <p:spPr>
          <a:xfrm>
            <a:off x="4498132" y="549220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672" name="object 1672"/>
          <p:cNvSpPr/>
          <p:nvPr/>
        </p:nvSpPr>
        <p:spPr>
          <a:xfrm>
            <a:off x="4505585" y="548676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73" name="object 1673"/>
          <p:cNvSpPr/>
          <p:nvPr/>
        </p:nvSpPr>
        <p:spPr>
          <a:xfrm>
            <a:off x="4508383" y="548472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74" name="object 1674"/>
          <p:cNvSpPr/>
          <p:nvPr/>
        </p:nvSpPr>
        <p:spPr>
          <a:xfrm>
            <a:off x="4511182" y="548268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75" name="object 1675"/>
          <p:cNvSpPr/>
          <p:nvPr/>
        </p:nvSpPr>
        <p:spPr>
          <a:xfrm>
            <a:off x="4513047" y="548132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76" name="object 1676"/>
          <p:cNvSpPr/>
          <p:nvPr/>
        </p:nvSpPr>
        <p:spPr>
          <a:xfrm>
            <a:off x="4514932" y="548064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77" name="object 1677"/>
          <p:cNvSpPr/>
          <p:nvPr/>
        </p:nvSpPr>
        <p:spPr>
          <a:xfrm>
            <a:off x="4515865" y="547996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78" name="object 1678"/>
          <p:cNvSpPr/>
          <p:nvPr/>
        </p:nvSpPr>
        <p:spPr>
          <a:xfrm>
            <a:off x="4516797" y="547928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79" name="object 1679"/>
          <p:cNvSpPr/>
          <p:nvPr/>
        </p:nvSpPr>
        <p:spPr>
          <a:xfrm>
            <a:off x="4517730" y="547861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80" name="object 1680"/>
          <p:cNvSpPr/>
          <p:nvPr/>
        </p:nvSpPr>
        <p:spPr>
          <a:xfrm>
            <a:off x="4518663" y="547793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81" name="object 1681"/>
          <p:cNvSpPr/>
          <p:nvPr/>
        </p:nvSpPr>
        <p:spPr>
          <a:xfrm>
            <a:off x="4519596" y="547793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82" name="object 1682"/>
          <p:cNvSpPr/>
          <p:nvPr/>
        </p:nvSpPr>
        <p:spPr>
          <a:xfrm>
            <a:off x="4519596" y="547725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83" name="object 1683"/>
          <p:cNvSpPr/>
          <p:nvPr/>
        </p:nvSpPr>
        <p:spPr>
          <a:xfrm>
            <a:off x="4520529" y="547725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84" name="object 1684"/>
          <p:cNvSpPr/>
          <p:nvPr/>
        </p:nvSpPr>
        <p:spPr>
          <a:xfrm>
            <a:off x="4521461" y="547657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85" name="object 1685"/>
          <p:cNvSpPr/>
          <p:nvPr/>
        </p:nvSpPr>
        <p:spPr>
          <a:xfrm>
            <a:off x="4522394" y="547657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86" name="object 1686"/>
          <p:cNvSpPr/>
          <p:nvPr/>
        </p:nvSpPr>
        <p:spPr>
          <a:xfrm>
            <a:off x="4522394" y="547589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87" name="object 1687"/>
          <p:cNvSpPr/>
          <p:nvPr/>
        </p:nvSpPr>
        <p:spPr>
          <a:xfrm>
            <a:off x="4523327" y="547589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88" name="object 1688"/>
          <p:cNvSpPr/>
          <p:nvPr/>
        </p:nvSpPr>
        <p:spPr>
          <a:xfrm>
            <a:off x="4524260" y="547521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89" name="object 1689"/>
          <p:cNvSpPr/>
          <p:nvPr/>
        </p:nvSpPr>
        <p:spPr>
          <a:xfrm>
            <a:off x="4525193" y="547521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90" name="object 1690"/>
          <p:cNvSpPr/>
          <p:nvPr/>
        </p:nvSpPr>
        <p:spPr>
          <a:xfrm>
            <a:off x="4504652" y="548811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91" name="object 1691"/>
          <p:cNvSpPr/>
          <p:nvPr/>
        </p:nvSpPr>
        <p:spPr>
          <a:xfrm>
            <a:off x="4513047" y="548268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692" name="object 1692"/>
          <p:cNvSpPr/>
          <p:nvPr/>
        </p:nvSpPr>
        <p:spPr>
          <a:xfrm>
            <a:off x="4516797" y="547928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93" name="object 1693"/>
          <p:cNvSpPr/>
          <p:nvPr/>
        </p:nvSpPr>
        <p:spPr>
          <a:xfrm>
            <a:off x="4519596" y="547725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94" name="object 1694"/>
          <p:cNvSpPr/>
          <p:nvPr/>
        </p:nvSpPr>
        <p:spPr>
          <a:xfrm>
            <a:off x="4522394" y="547589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95" name="object 1695"/>
          <p:cNvSpPr/>
          <p:nvPr/>
        </p:nvSpPr>
        <p:spPr>
          <a:xfrm>
            <a:off x="4523327" y="547453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96" name="object 1696"/>
          <p:cNvSpPr/>
          <p:nvPr/>
        </p:nvSpPr>
        <p:spPr>
          <a:xfrm>
            <a:off x="4525193" y="547385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97" name="object 1697"/>
          <p:cNvSpPr/>
          <p:nvPr/>
        </p:nvSpPr>
        <p:spPr>
          <a:xfrm>
            <a:off x="4526126" y="547317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98" name="object 1698"/>
          <p:cNvSpPr/>
          <p:nvPr/>
        </p:nvSpPr>
        <p:spPr>
          <a:xfrm>
            <a:off x="4527058" y="547249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699" name="object 1699"/>
          <p:cNvSpPr/>
          <p:nvPr/>
        </p:nvSpPr>
        <p:spPr>
          <a:xfrm>
            <a:off x="4527991" y="547182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00" name="object 1700"/>
          <p:cNvSpPr/>
          <p:nvPr/>
        </p:nvSpPr>
        <p:spPr>
          <a:xfrm>
            <a:off x="4528915" y="547114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01" name="object 1701"/>
          <p:cNvSpPr/>
          <p:nvPr/>
        </p:nvSpPr>
        <p:spPr>
          <a:xfrm>
            <a:off x="4529847" y="547114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02" name="object 1702"/>
          <p:cNvSpPr/>
          <p:nvPr/>
        </p:nvSpPr>
        <p:spPr>
          <a:xfrm>
            <a:off x="4530780" y="547046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03" name="object 1703"/>
          <p:cNvSpPr/>
          <p:nvPr/>
        </p:nvSpPr>
        <p:spPr>
          <a:xfrm>
            <a:off x="4531713" y="546978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04" name="object 1704"/>
          <p:cNvSpPr/>
          <p:nvPr/>
        </p:nvSpPr>
        <p:spPr>
          <a:xfrm>
            <a:off x="4532646" y="546978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05" name="object 1705"/>
          <p:cNvSpPr/>
          <p:nvPr/>
        </p:nvSpPr>
        <p:spPr>
          <a:xfrm>
            <a:off x="4533579" y="546910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06" name="object 1706"/>
          <p:cNvSpPr/>
          <p:nvPr/>
        </p:nvSpPr>
        <p:spPr>
          <a:xfrm>
            <a:off x="4534512" y="546910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07" name="object 1707"/>
          <p:cNvSpPr/>
          <p:nvPr/>
        </p:nvSpPr>
        <p:spPr>
          <a:xfrm>
            <a:off x="4534512" y="546842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08" name="object 1708"/>
          <p:cNvSpPr/>
          <p:nvPr/>
        </p:nvSpPr>
        <p:spPr>
          <a:xfrm>
            <a:off x="4535444" y="546842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09" name="object 1709"/>
          <p:cNvSpPr/>
          <p:nvPr/>
        </p:nvSpPr>
        <p:spPr>
          <a:xfrm>
            <a:off x="4536377" y="546774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10" name="object 1710"/>
          <p:cNvSpPr/>
          <p:nvPr/>
        </p:nvSpPr>
        <p:spPr>
          <a:xfrm>
            <a:off x="4511182" y="548404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11" name="object 1711"/>
          <p:cNvSpPr/>
          <p:nvPr/>
        </p:nvSpPr>
        <p:spPr>
          <a:xfrm>
            <a:off x="4520529" y="547725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12" name="object 1712"/>
          <p:cNvSpPr/>
          <p:nvPr/>
        </p:nvSpPr>
        <p:spPr>
          <a:xfrm>
            <a:off x="4525193" y="547385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13" name="object 1713"/>
          <p:cNvSpPr/>
          <p:nvPr/>
        </p:nvSpPr>
        <p:spPr>
          <a:xfrm>
            <a:off x="4528915" y="547182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14" name="object 1714"/>
          <p:cNvSpPr/>
          <p:nvPr/>
        </p:nvSpPr>
        <p:spPr>
          <a:xfrm>
            <a:off x="4530780" y="546978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15" name="object 1715"/>
          <p:cNvSpPr/>
          <p:nvPr/>
        </p:nvSpPr>
        <p:spPr>
          <a:xfrm>
            <a:off x="4532646" y="546842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16" name="object 1716"/>
          <p:cNvSpPr/>
          <p:nvPr/>
        </p:nvSpPr>
        <p:spPr>
          <a:xfrm>
            <a:off x="4534512" y="546774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17" name="object 1717"/>
          <p:cNvSpPr/>
          <p:nvPr/>
        </p:nvSpPr>
        <p:spPr>
          <a:xfrm>
            <a:off x="4536377" y="546639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18" name="object 1718"/>
          <p:cNvSpPr/>
          <p:nvPr/>
        </p:nvSpPr>
        <p:spPr>
          <a:xfrm>
            <a:off x="4537310" y="546571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19" name="object 1719"/>
          <p:cNvSpPr/>
          <p:nvPr/>
        </p:nvSpPr>
        <p:spPr>
          <a:xfrm>
            <a:off x="4538243" y="546503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20" name="object 1720"/>
          <p:cNvSpPr/>
          <p:nvPr/>
        </p:nvSpPr>
        <p:spPr>
          <a:xfrm>
            <a:off x="4539176" y="546435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21" name="object 1721"/>
          <p:cNvSpPr/>
          <p:nvPr/>
        </p:nvSpPr>
        <p:spPr>
          <a:xfrm>
            <a:off x="4540109" y="546435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22" name="object 1722"/>
          <p:cNvSpPr/>
          <p:nvPr/>
        </p:nvSpPr>
        <p:spPr>
          <a:xfrm>
            <a:off x="4541042" y="546367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23" name="object 1723"/>
          <p:cNvSpPr/>
          <p:nvPr/>
        </p:nvSpPr>
        <p:spPr>
          <a:xfrm>
            <a:off x="4541974" y="546367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24" name="object 1724"/>
          <p:cNvSpPr/>
          <p:nvPr/>
        </p:nvSpPr>
        <p:spPr>
          <a:xfrm>
            <a:off x="4541974" y="546299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25" name="object 1725"/>
          <p:cNvSpPr/>
          <p:nvPr/>
        </p:nvSpPr>
        <p:spPr>
          <a:xfrm>
            <a:off x="4542907" y="546299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26" name="object 1726"/>
          <p:cNvSpPr/>
          <p:nvPr/>
        </p:nvSpPr>
        <p:spPr>
          <a:xfrm>
            <a:off x="4543840" y="546231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27" name="object 1727"/>
          <p:cNvSpPr/>
          <p:nvPr/>
        </p:nvSpPr>
        <p:spPr>
          <a:xfrm>
            <a:off x="4544773" y="546163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28" name="object 1728"/>
          <p:cNvSpPr/>
          <p:nvPr/>
        </p:nvSpPr>
        <p:spPr>
          <a:xfrm>
            <a:off x="4545706" y="546163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29" name="object 1729"/>
          <p:cNvSpPr/>
          <p:nvPr/>
        </p:nvSpPr>
        <p:spPr>
          <a:xfrm>
            <a:off x="4545706" y="546095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30" name="object 1730"/>
          <p:cNvSpPr/>
          <p:nvPr/>
        </p:nvSpPr>
        <p:spPr>
          <a:xfrm>
            <a:off x="4546639" y="546095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31" name="object 1731"/>
          <p:cNvSpPr/>
          <p:nvPr/>
        </p:nvSpPr>
        <p:spPr>
          <a:xfrm>
            <a:off x="4547571" y="546095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32" name="object 1732"/>
          <p:cNvSpPr/>
          <p:nvPr/>
        </p:nvSpPr>
        <p:spPr>
          <a:xfrm>
            <a:off x="4517730" y="547996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33" name="object 1733"/>
          <p:cNvSpPr/>
          <p:nvPr/>
        </p:nvSpPr>
        <p:spPr>
          <a:xfrm>
            <a:off x="4528915" y="547249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34" name="object 1734"/>
          <p:cNvSpPr/>
          <p:nvPr/>
        </p:nvSpPr>
        <p:spPr>
          <a:xfrm>
            <a:off x="4534512" y="546842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35" name="object 1735"/>
          <p:cNvSpPr/>
          <p:nvPr/>
        </p:nvSpPr>
        <p:spPr>
          <a:xfrm>
            <a:off x="4538243" y="546571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36" name="object 1736"/>
          <p:cNvSpPr/>
          <p:nvPr/>
        </p:nvSpPr>
        <p:spPr>
          <a:xfrm>
            <a:off x="4540109" y="546367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37" name="object 1737"/>
          <p:cNvSpPr/>
          <p:nvPr/>
        </p:nvSpPr>
        <p:spPr>
          <a:xfrm>
            <a:off x="4542907" y="546231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38" name="object 1738"/>
          <p:cNvSpPr/>
          <p:nvPr/>
        </p:nvSpPr>
        <p:spPr>
          <a:xfrm>
            <a:off x="4544773" y="546095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39" name="object 1739"/>
          <p:cNvSpPr/>
          <p:nvPr/>
        </p:nvSpPr>
        <p:spPr>
          <a:xfrm>
            <a:off x="4545706" y="545960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40" name="object 1740"/>
          <p:cNvSpPr/>
          <p:nvPr/>
        </p:nvSpPr>
        <p:spPr>
          <a:xfrm>
            <a:off x="4547571" y="545892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41" name="object 1741"/>
          <p:cNvSpPr/>
          <p:nvPr/>
        </p:nvSpPr>
        <p:spPr>
          <a:xfrm>
            <a:off x="4548495" y="545824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42" name="object 1742"/>
          <p:cNvSpPr/>
          <p:nvPr/>
        </p:nvSpPr>
        <p:spPr>
          <a:xfrm>
            <a:off x="4549428" y="545756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43" name="object 1743"/>
          <p:cNvSpPr/>
          <p:nvPr/>
        </p:nvSpPr>
        <p:spPr>
          <a:xfrm>
            <a:off x="4550361" y="545688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44" name="object 1744"/>
          <p:cNvSpPr/>
          <p:nvPr/>
        </p:nvSpPr>
        <p:spPr>
          <a:xfrm>
            <a:off x="4551293" y="545620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45" name="object 1745"/>
          <p:cNvSpPr/>
          <p:nvPr/>
        </p:nvSpPr>
        <p:spPr>
          <a:xfrm>
            <a:off x="4552226" y="545620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46" name="object 1746"/>
          <p:cNvSpPr/>
          <p:nvPr/>
        </p:nvSpPr>
        <p:spPr>
          <a:xfrm>
            <a:off x="4553159" y="545552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47" name="object 1747"/>
          <p:cNvSpPr/>
          <p:nvPr/>
        </p:nvSpPr>
        <p:spPr>
          <a:xfrm>
            <a:off x="4554092" y="545552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48" name="object 1748"/>
          <p:cNvSpPr/>
          <p:nvPr/>
        </p:nvSpPr>
        <p:spPr>
          <a:xfrm>
            <a:off x="4555025" y="545484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49" name="object 1749"/>
          <p:cNvSpPr/>
          <p:nvPr/>
        </p:nvSpPr>
        <p:spPr>
          <a:xfrm>
            <a:off x="4555957" y="545416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50" name="object 1750"/>
          <p:cNvSpPr/>
          <p:nvPr/>
        </p:nvSpPr>
        <p:spPr>
          <a:xfrm>
            <a:off x="4556890" y="545416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51" name="object 1751"/>
          <p:cNvSpPr/>
          <p:nvPr/>
        </p:nvSpPr>
        <p:spPr>
          <a:xfrm>
            <a:off x="4557823" y="545348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52" name="object 1752"/>
          <p:cNvSpPr/>
          <p:nvPr/>
        </p:nvSpPr>
        <p:spPr>
          <a:xfrm>
            <a:off x="4558756" y="545348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53" name="object 1753"/>
          <p:cNvSpPr/>
          <p:nvPr/>
        </p:nvSpPr>
        <p:spPr>
          <a:xfrm>
            <a:off x="4558756" y="545280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54" name="object 1754"/>
          <p:cNvSpPr/>
          <p:nvPr/>
        </p:nvSpPr>
        <p:spPr>
          <a:xfrm>
            <a:off x="4524260" y="547589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55" name="object 1755"/>
          <p:cNvSpPr/>
          <p:nvPr/>
        </p:nvSpPr>
        <p:spPr>
          <a:xfrm>
            <a:off x="4536377" y="546706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56" name="object 1756"/>
          <p:cNvSpPr/>
          <p:nvPr/>
        </p:nvSpPr>
        <p:spPr>
          <a:xfrm>
            <a:off x="4542907" y="546299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57" name="object 1757"/>
          <p:cNvSpPr/>
          <p:nvPr/>
        </p:nvSpPr>
        <p:spPr>
          <a:xfrm>
            <a:off x="4547571" y="545960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58" name="object 1758"/>
          <p:cNvSpPr/>
          <p:nvPr/>
        </p:nvSpPr>
        <p:spPr>
          <a:xfrm>
            <a:off x="4550361" y="545756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59" name="object 1759"/>
          <p:cNvSpPr/>
          <p:nvPr/>
        </p:nvSpPr>
        <p:spPr>
          <a:xfrm>
            <a:off x="4553159" y="545552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60" name="object 1760"/>
          <p:cNvSpPr/>
          <p:nvPr/>
        </p:nvSpPr>
        <p:spPr>
          <a:xfrm>
            <a:off x="4555025" y="545416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61" name="object 1761"/>
          <p:cNvSpPr/>
          <p:nvPr/>
        </p:nvSpPr>
        <p:spPr>
          <a:xfrm>
            <a:off x="4556890" y="545280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62" name="object 1762"/>
          <p:cNvSpPr/>
          <p:nvPr/>
        </p:nvSpPr>
        <p:spPr>
          <a:xfrm>
            <a:off x="4557823" y="545212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63" name="object 1763"/>
          <p:cNvSpPr/>
          <p:nvPr/>
        </p:nvSpPr>
        <p:spPr>
          <a:xfrm>
            <a:off x="4559689" y="545077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764" name="object 1764"/>
          <p:cNvSpPr/>
          <p:nvPr/>
        </p:nvSpPr>
        <p:spPr>
          <a:xfrm>
            <a:off x="4560622" y="545007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65" name="object 1765"/>
          <p:cNvSpPr/>
          <p:nvPr/>
        </p:nvSpPr>
        <p:spPr>
          <a:xfrm>
            <a:off x="4561554" y="544939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66" name="object 1766"/>
          <p:cNvSpPr/>
          <p:nvPr/>
        </p:nvSpPr>
        <p:spPr>
          <a:xfrm>
            <a:off x="4562487" y="544871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67" name="object 1767"/>
          <p:cNvSpPr/>
          <p:nvPr/>
        </p:nvSpPr>
        <p:spPr>
          <a:xfrm>
            <a:off x="4563420" y="544871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68" name="object 1768"/>
          <p:cNvSpPr/>
          <p:nvPr/>
        </p:nvSpPr>
        <p:spPr>
          <a:xfrm>
            <a:off x="4564353" y="544803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69" name="object 1769"/>
          <p:cNvSpPr/>
          <p:nvPr/>
        </p:nvSpPr>
        <p:spPr>
          <a:xfrm>
            <a:off x="4565286" y="544735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70" name="object 1770"/>
          <p:cNvSpPr/>
          <p:nvPr/>
        </p:nvSpPr>
        <p:spPr>
          <a:xfrm>
            <a:off x="4566218" y="544735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71" name="object 1771"/>
          <p:cNvSpPr/>
          <p:nvPr/>
        </p:nvSpPr>
        <p:spPr>
          <a:xfrm>
            <a:off x="4567142" y="544668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72" name="object 1772"/>
          <p:cNvSpPr/>
          <p:nvPr/>
        </p:nvSpPr>
        <p:spPr>
          <a:xfrm>
            <a:off x="4568075" y="544600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73" name="object 1773"/>
          <p:cNvSpPr/>
          <p:nvPr/>
        </p:nvSpPr>
        <p:spPr>
          <a:xfrm>
            <a:off x="4569008" y="544600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74" name="object 1774"/>
          <p:cNvSpPr/>
          <p:nvPr/>
        </p:nvSpPr>
        <p:spPr>
          <a:xfrm>
            <a:off x="4569008" y="544532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75" name="object 1775"/>
          <p:cNvSpPr/>
          <p:nvPr/>
        </p:nvSpPr>
        <p:spPr>
          <a:xfrm>
            <a:off x="4569941" y="544532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76" name="object 1776"/>
          <p:cNvSpPr/>
          <p:nvPr/>
        </p:nvSpPr>
        <p:spPr>
          <a:xfrm>
            <a:off x="4570873" y="544464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77" name="object 1777"/>
          <p:cNvSpPr/>
          <p:nvPr/>
        </p:nvSpPr>
        <p:spPr>
          <a:xfrm>
            <a:off x="4531713" y="547182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778" name="object 1778"/>
          <p:cNvSpPr/>
          <p:nvPr/>
        </p:nvSpPr>
        <p:spPr>
          <a:xfrm>
            <a:off x="4545706" y="546231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79" name="object 1779"/>
          <p:cNvSpPr/>
          <p:nvPr/>
        </p:nvSpPr>
        <p:spPr>
          <a:xfrm>
            <a:off x="4552226" y="545688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80" name="object 1780"/>
          <p:cNvSpPr/>
          <p:nvPr/>
        </p:nvSpPr>
        <p:spPr>
          <a:xfrm>
            <a:off x="4556890" y="545280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781" name="object 1781"/>
          <p:cNvSpPr/>
          <p:nvPr/>
        </p:nvSpPr>
        <p:spPr>
          <a:xfrm>
            <a:off x="4560622" y="545077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782" name="object 1782"/>
          <p:cNvSpPr/>
          <p:nvPr/>
        </p:nvSpPr>
        <p:spPr>
          <a:xfrm>
            <a:off x="4563420" y="544871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83" name="object 1783"/>
          <p:cNvSpPr/>
          <p:nvPr/>
        </p:nvSpPr>
        <p:spPr>
          <a:xfrm>
            <a:off x="4565286" y="544668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84" name="object 1784"/>
          <p:cNvSpPr/>
          <p:nvPr/>
        </p:nvSpPr>
        <p:spPr>
          <a:xfrm>
            <a:off x="4567142" y="544532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85" name="object 1785"/>
          <p:cNvSpPr/>
          <p:nvPr/>
        </p:nvSpPr>
        <p:spPr>
          <a:xfrm>
            <a:off x="4569008" y="544396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86" name="object 1786"/>
          <p:cNvSpPr/>
          <p:nvPr/>
        </p:nvSpPr>
        <p:spPr>
          <a:xfrm>
            <a:off x="4570873" y="544328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87" name="object 1787"/>
          <p:cNvSpPr/>
          <p:nvPr/>
        </p:nvSpPr>
        <p:spPr>
          <a:xfrm>
            <a:off x="4571806" y="544260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88" name="object 1788"/>
          <p:cNvSpPr/>
          <p:nvPr/>
        </p:nvSpPr>
        <p:spPr>
          <a:xfrm>
            <a:off x="4572739" y="544192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89" name="object 1789"/>
          <p:cNvSpPr/>
          <p:nvPr/>
        </p:nvSpPr>
        <p:spPr>
          <a:xfrm>
            <a:off x="4573672" y="544124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90" name="object 1790"/>
          <p:cNvSpPr/>
          <p:nvPr/>
        </p:nvSpPr>
        <p:spPr>
          <a:xfrm>
            <a:off x="4575538" y="544056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91" name="object 1791"/>
          <p:cNvSpPr/>
          <p:nvPr/>
        </p:nvSpPr>
        <p:spPr>
          <a:xfrm>
            <a:off x="4576471" y="543988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92" name="object 1792"/>
          <p:cNvSpPr/>
          <p:nvPr/>
        </p:nvSpPr>
        <p:spPr>
          <a:xfrm>
            <a:off x="4577403" y="543921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93" name="object 1793"/>
          <p:cNvSpPr/>
          <p:nvPr/>
        </p:nvSpPr>
        <p:spPr>
          <a:xfrm>
            <a:off x="4577403" y="543853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94" name="object 1794"/>
          <p:cNvSpPr/>
          <p:nvPr/>
        </p:nvSpPr>
        <p:spPr>
          <a:xfrm>
            <a:off x="4578336" y="543853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95" name="object 1795"/>
          <p:cNvSpPr/>
          <p:nvPr/>
        </p:nvSpPr>
        <p:spPr>
          <a:xfrm>
            <a:off x="4579269" y="543785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96" name="object 1796"/>
          <p:cNvSpPr/>
          <p:nvPr/>
        </p:nvSpPr>
        <p:spPr>
          <a:xfrm>
            <a:off x="4580202" y="543785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97" name="object 1797"/>
          <p:cNvSpPr/>
          <p:nvPr/>
        </p:nvSpPr>
        <p:spPr>
          <a:xfrm>
            <a:off x="4580202" y="543717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98" name="object 1798"/>
          <p:cNvSpPr/>
          <p:nvPr/>
        </p:nvSpPr>
        <p:spPr>
          <a:xfrm>
            <a:off x="4581135" y="543717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799" name="object 1799"/>
          <p:cNvSpPr/>
          <p:nvPr/>
        </p:nvSpPr>
        <p:spPr>
          <a:xfrm>
            <a:off x="4582067" y="543649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00" name="object 1800"/>
          <p:cNvSpPr/>
          <p:nvPr/>
        </p:nvSpPr>
        <p:spPr>
          <a:xfrm>
            <a:off x="4583000" y="543581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01" name="object 1801"/>
          <p:cNvSpPr/>
          <p:nvPr/>
        </p:nvSpPr>
        <p:spPr>
          <a:xfrm>
            <a:off x="4538243" y="546706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02" name="object 1802"/>
          <p:cNvSpPr/>
          <p:nvPr/>
        </p:nvSpPr>
        <p:spPr>
          <a:xfrm>
            <a:off x="4554092" y="545688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03" name="object 1803"/>
          <p:cNvSpPr/>
          <p:nvPr/>
        </p:nvSpPr>
        <p:spPr>
          <a:xfrm>
            <a:off x="4561554" y="545077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804" name="object 1804"/>
          <p:cNvSpPr/>
          <p:nvPr/>
        </p:nvSpPr>
        <p:spPr>
          <a:xfrm>
            <a:off x="4567142" y="544668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05" name="object 1805"/>
          <p:cNvSpPr/>
          <p:nvPr/>
        </p:nvSpPr>
        <p:spPr>
          <a:xfrm>
            <a:off x="4570873" y="544328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06" name="object 1806"/>
          <p:cNvSpPr/>
          <p:nvPr/>
        </p:nvSpPr>
        <p:spPr>
          <a:xfrm>
            <a:off x="4573672" y="544124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07" name="object 1807"/>
          <p:cNvSpPr/>
          <p:nvPr/>
        </p:nvSpPr>
        <p:spPr>
          <a:xfrm>
            <a:off x="4576471" y="543921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08" name="object 1808"/>
          <p:cNvSpPr/>
          <p:nvPr/>
        </p:nvSpPr>
        <p:spPr>
          <a:xfrm>
            <a:off x="4578336" y="543785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09" name="object 1809"/>
          <p:cNvSpPr/>
          <p:nvPr/>
        </p:nvSpPr>
        <p:spPr>
          <a:xfrm>
            <a:off x="4580202" y="543649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10" name="object 1810"/>
          <p:cNvSpPr/>
          <p:nvPr/>
        </p:nvSpPr>
        <p:spPr>
          <a:xfrm>
            <a:off x="4582067" y="543513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11" name="object 1811"/>
          <p:cNvSpPr/>
          <p:nvPr/>
        </p:nvSpPr>
        <p:spPr>
          <a:xfrm>
            <a:off x="4583000" y="543445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12" name="object 1812"/>
          <p:cNvSpPr/>
          <p:nvPr/>
        </p:nvSpPr>
        <p:spPr>
          <a:xfrm>
            <a:off x="4584866" y="543309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13" name="object 1813"/>
          <p:cNvSpPr/>
          <p:nvPr/>
        </p:nvSpPr>
        <p:spPr>
          <a:xfrm>
            <a:off x="4585789" y="543241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14" name="object 1814"/>
          <p:cNvSpPr/>
          <p:nvPr/>
        </p:nvSpPr>
        <p:spPr>
          <a:xfrm>
            <a:off x="4586722" y="543174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15" name="object 1815"/>
          <p:cNvSpPr/>
          <p:nvPr/>
        </p:nvSpPr>
        <p:spPr>
          <a:xfrm>
            <a:off x="4587655" y="543106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16" name="object 1816"/>
          <p:cNvSpPr/>
          <p:nvPr/>
        </p:nvSpPr>
        <p:spPr>
          <a:xfrm>
            <a:off x="4588588" y="543038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17" name="object 1817"/>
          <p:cNvSpPr/>
          <p:nvPr/>
        </p:nvSpPr>
        <p:spPr>
          <a:xfrm>
            <a:off x="4589521" y="543038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18" name="object 1818"/>
          <p:cNvSpPr/>
          <p:nvPr/>
        </p:nvSpPr>
        <p:spPr>
          <a:xfrm>
            <a:off x="4590453" y="542970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19" name="object 1819"/>
          <p:cNvSpPr/>
          <p:nvPr/>
        </p:nvSpPr>
        <p:spPr>
          <a:xfrm>
            <a:off x="4591386" y="542902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20" name="object 1820"/>
          <p:cNvSpPr/>
          <p:nvPr/>
        </p:nvSpPr>
        <p:spPr>
          <a:xfrm>
            <a:off x="4592347" y="542834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21" name="object 1821"/>
          <p:cNvSpPr/>
          <p:nvPr/>
        </p:nvSpPr>
        <p:spPr>
          <a:xfrm>
            <a:off x="4593280" y="542834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22" name="object 1822"/>
          <p:cNvSpPr/>
          <p:nvPr/>
        </p:nvSpPr>
        <p:spPr>
          <a:xfrm>
            <a:off x="4594213" y="542766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23" name="object 1823"/>
          <p:cNvSpPr/>
          <p:nvPr/>
        </p:nvSpPr>
        <p:spPr>
          <a:xfrm>
            <a:off x="4595136" y="542698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24" name="object 1824"/>
          <p:cNvSpPr/>
          <p:nvPr/>
        </p:nvSpPr>
        <p:spPr>
          <a:xfrm>
            <a:off x="4596069" y="542698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25" name="object 1825"/>
          <p:cNvSpPr/>
          <p:nvPr/>
        </p:nvSpPr>
        <p:spPr>
          <a:xfrm>
            <a:off x="4878651" y="528975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1826" name="object 1826"/>
          <p:cNvSpPr/>
          <p:nvPr/>
        </p:nvSpPr>
        <p:spPr>
          <a:xfrm>
            <a:off x="4883315" y="528702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27" name="object 1827"/>
          <p:cNvSpPr/>
          <p:nvPr/>
        </p:nvSpPr>
        <p:spPr>
          <a:xfrm>
            <a:off x="4885181" y="528498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28" name="object 1828"/>
          <p:cNvSpPr/>
          <p:nvPr/>
        </p:nvSpPr>
        <p:spPr>
          <a:xfrm>
            <a:off x="4887046" y="528431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29" name="object 1829"/>
          <p:cNvSpPr/>
          <p:nvPr/>
        </p:nvSpPr>
        <p:spPr>
          <a:xfrm>
            <a:off x="4887979" y="528363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30" name="object 1830"/>
          <p:cNvSpPr/>
          <p:nvPr/>
        </p:nvSpPr>
        <p:spPr>
          <a:xfrm>
            <a:off x="4888903" y="528295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31" name="object 1831"/>
          <p:cNvSpPr/>
          <p:nvPr/>
        </p:nvSpPr>
        <p:spPr>
          <a:xfrm>
            <a:off x="4889836" y="528227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32" name="object 1832"/>
          <p:cNvSpPr/>
          <p:nvPr/>
        </p:nvSpPr>
        <p:spPr>
          <a:xfrm>
            <a:off x="4890768" y="528227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33" name="object 1833"/>
          <p:cNvSpPr/>
          <p:nvPr/>
        </p:nvSpPr>
        <p:spPr>
          <a:xfrm>
            <a:off x="4890768" y="528159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34" name="object 1834"/>
          <p:cNvSpPr/>
          <p:nvPr/>
        </p:nvSpPr>
        <p:spPr>
          <a:xfrm>
            <a:off x="4891701" y="528159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35" name="object 1835"/>
          <p:cNvSpPr/>
          <p:nvPr/>
        </p:nvSpPr>
        <p:spPr>
          <a:xfrm>
            <a:off x="4891701" y="528091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36" name="object 1836"/>
          <p:cNvSpPr/>
          <p:nvPr/>
        </p:nvSpPr>
        <p:spPr>
          <a:xfrm>
            <a:off x="4892634" y="528091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37" name="object 1837"/>
          <p:cNvSpPr/>
          <p:nvPr/>
        </p:nvSpPr>
        <p:spPr>
          <a:xfrm>
            <a:off x="4893567" y="528091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38" name="object 1838"/>
          <p:cNvSpPr/>
          <p:nvPr/>
        </p:nvSpPr>
        <p:spPr>
          <a:xfrm>
            <a:off x="4893567" y="528023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39" name="object 1839"/>
          <p:cNvSpPr/>
          <p:nvPr/>
        </p:nvSpPr>
        <p:spPr>
          <a:xfrm>
            <a:off x="4894500" y="528023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40" name="object 1840"/>
          <p:cNvSpPr/>
          <p:nvPr/>
        </p:nvSpPr>
        <p:spPr>
          <a:xfrm>
            <a:off x="4895432" y="527955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41" name="object 1841"/>
          <p:cNvSpPr/>
          <p:nvPr/>
        </p:nvSpPr>
        <p:spPr>
          <a:xfrm>
            <a:off x="4896365" y="527955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42" name="object 1842"/>
          <p:cNvSpPr/>
          <p:nvPr/>
        </p:nvSpPr>
        <p:spPr>
          <a:xfrm>
            <a:off x="4884248" y="528634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43" name="object 1843"/>
          <p:cNvSpPr/>
          <p:nvPr/>
        </p:nvSpPr>
        <p:spPr>
          <a:xfrm>
            <a:off x="4889836" y="528227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44" name="object 1844"/>
          <p:cNvSpPr/>
          <p:nvPr/>
        </p:nvSpPr>
        <p:spPr>
          <a:xfrm>
            <a:off x="4892634" y="528023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45" name="object 1845"/>
          <p:cNvSpPr/>
          <p:nvPr/>
        </p:nvSpPr>
        <p:spPr>
          <a:xfrm>
            <a:off x="4894500" y="527955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46" name="object 1846"/>
          <p:cNvSpPr/>
          <p:nvPr/>
        </p:nvSpPr>
        <p:spPr>
          <a:xfrm>
            <a:off x="4896365" y="527819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47" name="object 1847"/>
          <p:cNvSpPr/>
          <p:nvPr/>
        </p:nvSpPr>
        <p:spPr>
          <a:xfrm>
            <a:off x="4897298" y="527751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48" name="object 1848"/>
          <p:cNvSpPr/>
          <p:nvPr/>
        </p:nvSpPr>
        <p:spPr>
          <a:xfrm>
            <a:off x="4898231" y="527683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49" name="object 1849"/>
          <p:cNvSpPr/>
          <p:nvPr/>
        </p:nvSpPr>
        <p:spPr>
          <a:xfrm>
            <a:off x="4899164" y="527616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50" name="object 1850"/>
          <p:cNvSpPr/>
          <p:nvPr/>
        </p:nvSpPr>
        <p:spPr>
          <a:xfrm>
            <a:off x="4900097" y="527616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51" name="object 1851"/>
          <p:cNvSpPr/>
          <p:nvPr/>
        </p:nvSpPr>
        <p:spPr>
          <a:xfrm>
            <a:off x="4901029" y="527548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52" name="object 1852"/>
          <p:cNvSpPr/>
          <p:nvPr/>
        </p:nvSpPr>
        <p:spPr>
          <a:xfrm>
            <a:off x="4901962" y="527548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53" name="object 1853"/>
          <p:cNvSpPr/>
          <p:nvPr/>
        </p:nvSpPr>
        <p:spPr>
          <a:xfrm>
            <a:off x="4901962" y="527480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54" name="object 1854"/>
          <p:cNvSpPr/>
          <p:nvPr/>
        </p:nvSpPr>
        <p:spPr>
          <a:xfrm>
            <a:off x="4902895" y="527480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55" name="object 1855"/>
          <p:cNvSpPr/>
          <p:nvPr/>
        </p:nvSpPr>
        <p:spPr>
          <a:xfrm>
            <a:off x="4903828" y="527412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56" name="object 1856"/>
          <p:cNvSpPr/>
          <p:nvPr/>
        </p:nvSpPr>
        <p:spPr>
          <a:xfrm>
            <a:off x="4904761" y="527412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57" name="object 1857"/>
          <p:cNvSpPr/>
          <p:nvPr/>
        </p:nvSpPr>
        <p:spPr>
          <a:xfrm>
            <a:off x="4904761" y="527344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58" name="object 1858"/>
          <p:cNvSpPr/>
          <p:nvPr/>
        </p:nvSpPr>
        <p:spPr>
          <a:xfrm>
            <a:off x="4905693" y="527344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59" name="object 1859"/>
          <p:cNvSpPr/>
          <p:nvPr/>
        </p:nvSpPr>
        <p:spPr>
          <a:xfrm>
            <a:off x="4890768" y="528295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60" name="object 1860"/>
          <p:cNvSpPr/>
          <p:nvPr/>
        </p:nvSpPr>
        <p:spPr>
          <a:xfrm>
            <a:off x="4897298" y="527819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61" name="object 1861"/>
          <p:cNvSpPr/>
          <p:nvPr/>
        </p:nvSpPr>
        <p:spPr>
          <a:xfrm>
            <a:off x="4901029" y="527548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62" name="object 1862"/>
          <p:cNvSpPr/>
          <p:nvPr/>
        </p:nvSpPr>
        <p:spPr>
          <a:xfrm>
            <a:off x="4902895" y="527412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63" name="object 1863"/>
          <p:cNvSpPr/>
          <p:nvPr/>
        </p:nvSpPr>
        <p:spPr>
          <a:xfrm>
            <a:off x="4904761" y="527276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64" name="object 1864"/>
          <p:cNvSpPr/>
          <p:nvPr/>
        </p:nvSpPr>
        <p:spPr>
          <a:xfrm>
            <a:off x="4906626" y="527208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65" name="object 1865"/>
          <p:cNvSpPr/>
          <p:nvPr/>
        </p:nvSpPr>
        <p:spPr>
          <a:xfrm>
            <a:off x="4907550" y="527140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66" name="object 1866"/>
          <p:cNvSpPr/>
          <p:nvPr/>
        </p:nvSpPr>
        <p:spPr>
          <a:xfrm>
            <a:off x="4908511" y="527072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67" name="object 1867"/>
          <p:cNvSpPr/>
          <p:nvPr/>
        </p:nvSpPr>
        <p:spPr>
          <a:xfrm>
            <a:off x="4909444" y="527004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68" name="object 1868"/>
          <p:cNvSpPr/>
          <p:nvPr/>
        </p:nvSpPr>
        <p:spPr>
          <a:xfrm>
            <a:off x="4910377" y="527004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69" name="object 1869"/>
          <p:cNvSpPr/>
          <p:nvPr/>
        </p:nvSpPr>
        <p:spPr>
          <a:xfrm>
            <a:off x="4910377" y="526936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70" name="object 1870"/>
          <p:cNvSpPr/>
          <p:nvPr/>
        </p:nvSpPr>
        <p:spPr>
          <a:xfrm>
            <a:off x="4911309" y="526936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71" name="object 1871"/>
          <p:cNvSpPr/>
          <p:nvPr/>
        </p:nvSpPr>
        <p:spPr>
          <a:xfrm>
            <a:off x="4912242" y="526869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72" name="object 1872"/>
          <p:cNvSpPr/>
          <p:nvPr/>
        </p:nvSpPr>
        <p:spPr>
          <a:xfrm>
            <a:off x="4913175" y="526801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73" name="object 1873"/>
          <p:cNvSpPr/>
          <p:nvPr/>
        </p:nvSpPr>
        <p:spPr>
          <a:xfrm>
            <a:off x="4914108" y="526801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74" name="object 1874"/>
          <p:cNvSpPr/>
          <p:nvPr/>
        </p:nvSpPr>
        <p:spPr>
          <a:xfrm>
            <a:off x="4915041" y="526733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75" name="object 1875"/>
          <p:cNvSpPr/>
          <p:nvPr/>
        </p:nvSpPr>
        <p:spPr>
          <a:xfrm>
            <a:off x="4915973" y="526733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76" name="object 1876"/>
          <p:cNvSpPr/>
          <p:nvPr/>
        </p:nvSpPr>
        <p:spPr>
          <a:xfrm>
            <a:off x="4915973" y="526665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77" name="object 1877"/>
          <p:cNvSpPr/>
          <p:nvPr/>
        </p:nvSpPr>
        <p:spPr>
          <a:xfrm>
            <a:off x="4916906" y="526665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78" name="object 1878"/>
          <p:cNvSpPr/>
          <p:nvPr/>
        </p:nvSpPr>
        <p:spPr>
          <a:xfrm>
            <a:off x="4897298" y="527887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79" name="object 1879"/>
          <p:cNvSpPr/>
          <p:nvPr/>
        </p:nvSpPr>
        <p:spPr>
          <a:xfrm>
            <a:off x="4904761" y="527344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880" name="object 1880"/>
          <p:cNvSpPr/>
          <p:nvPr/>
        </p:nvSpPr>
        <p:spPr>
          <a:xfrm>
            <a:off x="4909444" y="527072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81" name="object 1881"/>
          <p:cNvSpPr/>
          <p:nvPr/>
        </p:nvSpPr>
        <p:spPr>
          <a:xfrm>
            <a:off x="4912242" y="526869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82" name="object 1882"/>
          <p:cNvSpPr/>
          <p:nvPr/>
        </p:nvSpPr>
        <p:spPr>
          <a:xfrm>
            <a:off x="4914108" y="526733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83" name="object 1883"/>
          <p:cNvSpPr/>
          <p:nvPr/>
        </p:nvSpPr>
        <p:spPr>
          <a:xfrm>
            <a:off x="4915041" y="526597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884" name="object 1884"/>
          <p:cNvSpPr/>
          <p:nvPr/>
        </p:nvSpPr>
        <p:spPr>
          <a:xfrm>
            <a:off x="4916906" y="526529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85" name="object 1885"/>
          <p:cNvSpPr/>
          <p:nvPr/>
        </p:nvSpPr>
        <p:spPr>
          <a:xfrm>
            <a:off x="4917830" y="526461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86" name="object 1886"/>
          <p:cNvSpPr/>
          <p:nvPr/>
        </p:nvSpPr>
        <p:spPr>
          <a:xfrm>
            <a:off x="4918762" y="526393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87" name="object 1887"/>
          <p:cNvSpPr/>
          <p:nvPr/>
        </p:nvSpPr>
        <p:spPr>
          <a:xfrm>
            <a:off x="4919695" y="526325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88" name="object 1888"/>
          <p:cNvSpPr/>
          <p:nvPr/>
        </p:nvSpPr>
        <p:spPr>
          <a:xfrm>
            <a:off x="4920628" y="526325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89" name="object 1889"/>
          <p:cNvSpPr/>
          <p:nvPr/>
        </p:nvSpPr>
        <p:spPr>
          <a:xfrm>
            <a:off x="4921561" y="526257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90" name="object 1890"/>
          <p:cNvSpPr/>
          <p:nvPr/>
        </p:nvSpPr>
        <p:spPr>
          <a:xfrm>
            <a:off x="4922494" y="526257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91" name="object 1891"/>
          <p:cNvSpPr/>
          <p:nvPr/>
        </p:nvSpPr>
        <p:spPr>
          <a:xfrm>
            <a:off x="4922494" y="526189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92" name="object 1892"/>
          <p:cNvSpPr/>
          <p:nvPr/>
        </p:nvSpPr>
        <p:spPr>
          <a:xfrm>
            <a:off x="4923426" y="526189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93" name="object 1893"/>
          <p:cNvSpPr/>
          <p:nvPr/>
        </p:nvSpPr>
        <p:spPr>
          <a:xfrm>
            <a:off x="4924359" y="526121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94" name="object 1894"/>
          <p:cNvSpPr/>
          <p:nvPr/>
        </p:nvSpPr>
        <p:spPr>
          <a:xfrm>
            <a:off x="4925292" y="526121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95" name="object 1895"/>
          <p:cNvSpPr/>
          <p:nvPr/>
        </p:nvSpPr>
        <p:spPr>
          <a:xfrm>
            <a:off x="4925292" y="526053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96" name="object 1896"/>
          <p:cNvSpPr/>
          <p:nvPr/>
        </p:nvSpPr>
        <p:spPr>
          <a:xfrm>
            <a:off x="4926225" y="526053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97" name="object 1897"/>
          <p:cNvSpPr/>
          <p:nvPr/>
        </p:nvSpPr>
        <p:spPr>
          <a:xfrm>
            <a:off x="4927158" y="526053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98" name="object 1898"/>
          <p:cNvSpPr/>
          <p:nvPr/>
        </p:nvSpPr>
        <p:spPr>
          <a:xfrm>
            <a:off x="4927158" y="525985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899" name="object 1899"/>
          <p:cNvSpPr/>
          <p:nvPr/>
        </p:nvSpPr>
        <p:spPr>
          <a:xfrm>
            <a:off x="4903828" y="527480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00" name="object 1900"/>
          <p:cNvSpPr/>
          <p:nvPr/>
        </p:nvSpPr>
        <p:spPr>
          <a:xfrm>
            <a:off x="4913175" y="526869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01" name="object 1901"/>
          <p:cNvSpPr/>
          <p:nvPr/>
        </p:nvSpPr>
        <p:spPr>
          <a:xfrm>
            <a:off x="4917830" y="526529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02" name="object 1902"/>
          <p:cNvSpPr/>
          <p:nvPr/>
        </p:nvSpPr>
        <p:spPr>
          <a:xfrm>
            <a:off x="4920628" y="526325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03" name="object 1903"/>
          <p:cNvSpPr/>
          <p:nvPr/>
        </p:nvSpPr>
        <p:spPr>
          <a:xfrm>
            <a:off x="4923426" y="526121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04" name="object 1904"/>
          <p:cNvSpPr/>
          <p:nvPr/>
        </p:nvSpPr>
        <p:spPr>
          <a:xfrm>
            <a:off x="4925292" y="526053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05" name="object 1905"/>
          <p:cNvSpPr/>
          <p:nvPr/>
        </p:nvSpPr>
        <p:spPr>
          <a:xfrm>
            <a:off x="4926225" y="525918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06" name="object 1906"/>
          <p:cNvSpPr/>
          <p:nvPr/>
        </p:nvSpPr>
        <p:spPr>
          <a:xfrm>
            <a:off x="4928091" y="525850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07" name="object 1907"/>
          <p:cNvSpPr/>
          <p:nvPr/>
        </p:nvSpPr>
        <p:spPr>
          <a:xfrm>
            <a:off x="4929023" y="525782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08" name="object 1908"/>
          <p:cNvSpPr/>
          <p:nvPr/>
        </p:nvSpPr>
        <p:spPr>
          <a:xfrm>
            <a:off x="4929956" y="525714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09" name="object 1909"/>
          <p:cNvSpPr/>
          <p:nvPr/>
        </p:nvSpPr>
        <p:spPr>
          <a:xfrm>
            <a:off x="4930889" y="525646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10" name="object 1910"/>
          <p:cNvSpPr/>
          <p:nvPr/>
        </p:nvSpPr>
        <p:spPr>
          <a:xfrm>
            <a:off x="4931822" y="525578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11" name="object 1911"/>
          <p:cNvSpPr/>
          <p:nvPr/>
        </p:nvSpPr>
        <p:spPr>
          <a:xfrm>
            <a:off x="4932755" y="525578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12" name="object 1912"/>
          <p:cNvSpPr/>
          <p:nvPr/>
        </p:nvSpPr>
        <p:spPr>
          <a:xfrm>
            <a:off x="4932755" y="525510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13" name="object 1913"/>
          <p:cNvSpPr/>
          <p:nvPr/>
        </p:nvSpPr>
        <p:spPr>
          <a:xfrm>
            <a:off x="4933688" y="525510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14" name="object 1914"/>
          <p:cNvSpPr/>
          <p:nvPr/>
        </p:nvSpPr>
        <p:spPr>
          <a:xfrm>
            <a:off x="4934620" y="525442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15" name="object 1915"/>
          <p:cNvSpPr/>
          <p:nvPr/>
        </p:nvSpPr>
        <p:spPr>
          <a:xfrm>
            <a:off x="4935553" y="525442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16" name="object 1916"/>
          <p:cNvSpPr/>
          <p:nvPr/>
        </p:nvSpPr>
        <p:spPr>
          <a:xfrm>
            <a:off x="4936477" y="525374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17" name="object 1917"/>
          <p:cNvSpPr/>
          <p:nvPr/>
        </p:nvSpPr>
        <p:spPr>
          <a:xfrm>
            <a:off x="4937410" y="525374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18" name="object 1918"/>
          <p:cNvSpPr/>
          <p:nvPr/>
        </p:nvSpPr>
        <p:spPr>
          <a:xfrm>
            <a:off x="4937410" y="525306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19" name="object 1919"/>
          <p:cNvSpPr/>
          <p:nvPr/>
        </p:nvSpPr>
        <p:spPr>
          <a:xfrm>
            <a:off x="4938343" y="525306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20" name="object 1920"/>
          <p:cNvSpPr/>
          <p:nvPr/>
        </p:nvSpPr>
        <p:spPr>
          <a:xfrm>
            <a:off x="4910377" y="527140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21" name="object 1921"/>
          <p:cNvSpPr/>
          <p:nvPr/>
        </p:nvSpPr>
        <p:spPr>
          <a:xfrm>
            <a:off x="4920628" y="526393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22" name="object 1922"/>
          <p:cNvSpPr/>
          <p:nvPr/>
        </p:nvSpPr>
        <p:spPr>
          <a:xfrm>
            <a:off x="4926225" y="525985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23" name="object 1923"/>
          <p:cNvSpPr/>
          <p:nvPr/>
        </p:nvSpPr>
        <p:spPr>
          <a:xfrm>
            <a:off x="4929956" y="525714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24" name="object 1924"/>
          <p:cNvSpPr/>
          <p:nvPr/>
        </p:nvSpPr>
        <p:spPr>
          <a:xfrm>
            <a:off x="4932755" y="525510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25" name="object 1925"/>
          <p:cNvSpPr/>
          <p:nvPr/>
        </p:nvSpPr>
        <p:spPr>
          <a:xfrm>
            <a:off x="4934620" y="525374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26" name="object 1926"/>
          <p:cNvSpPr/>
          <p:nvPr/>
        </p:nvSpPr>
        <p:spPr>
          <a:xfrm>
            <a:off x="4936477" y="525306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27" name="object 1927"/>
          <p:cNvSpPr/>
          <p:nvPr/>
        </p:nvSpPr>
        <p:spPr>
          <a:xfrm>
            <a:off x="4938343" y="525171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28" name="object 1928"/>
          <p:cNvSpPr/>
          <p:nvPr/>
        </p:nvSpPr>
        <p:spPr>
          <a:xfrm>
            <a:off x="4939276" y="525103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29" name="object 1929"/>
          <p:cNvSpPr/>
          <p:nvPr/>
        </p:nvSpPr>
        <p:spPr>
          <a:xfrm>
            <a:off x="4940208" y="525035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30" name="object 1930"/>
          <p:cNvSpPr/>
          <p:nvPr/>
        </p:nvSpPr>
        <p:spPr>
          <a:xfrm>
            <a:off x="4941141" y="524967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31" name="object 1931"/>
          <p:cNvSpPr/>
          <p:nvPr/>
        </p:nvSpPr>
        <p:spPr>
          <a:xfrm>
            <a:off x="4942074" y="524899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32" name="object 1932"/>
          <p:cNvSpPr/>
          <p:nvPr/>
        </p:nvSpPr>
        <p:spPr>
          <a:xfrm>
            <a:off x="4943007" y="524829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33" name="object 1933"/>
          <p:cNvSpPr/>
          <p:nvPr/>
        </p:nvSpPr>
        <p:spPr>
          <a:xfrm>
            <a:off x="4943940" y="524829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34" name="object 1934"/>
          <p:cNvSpPr/>
          <p:nvPr/>
        </p:nvSpPr>
        <p:spPr>
          <a:xfrm>
            <a:off x="4944872" y="524761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35" name="object 1935"/>
          <p:cNvSpPr/>
          <p:nvPr/>
        </p:nvSpPr>
        <p:spPr>
          <a:xfrm>
            <a:off x="4945805" y="524761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36" name="object 1936"/>
          <p:cNvSpPr/>
          <p:nvPr/>
        </p:nvSpPr>
        <p:spPr>
          <a:xfrm>
            <a:off x="4945805" y="524693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37" name="object 1937"/>
          <p:cNvSpPr/>
          <p:nvPr/>
        </p:nvSpPr>
        <p:spPr>
          <a:xfrm>
            <a:off x="4946738" y="524693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38" name="object 1938"/>
          <p:cNvSpPr/>
          <p:nvPr/>
        </p:nvSpPr>
        <p:spPr>
          <a:xfrm>
            <a:off x="4947671" y="524626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39" name="object 1939"/>
          <p:cNvSpPr/>
          <p:nvPr/>
        </p:nvSpPr>
        <p:spPr>
          <a:xfrm>
            <a:off x="4948604" y="524626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40" name="object 1940"/>
          <p:cNvSpPr/>
          <p:nvPr/>
        </p:nvSpPr>
        <p:spPr>
          <a:xfrm>
            <a:off x="4948604" y="524558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41" name="object 1941"/>
          <p:cNvSpPr/>
          <p:nvPr/>
        </p:nvSpPr>
        <p:spPr>
          <a:xfrm>
            <a:off x="4949537" y="524558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42" name="object 1942"/>
          <p:cNvSpPr/>
          <p:nvPr/>
        </p:nvSpPr>
        <p:spPr>
          <a:xfrm>
            <a:off x="4950469" y="524490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43" name="object 1943"/>
          <p:cNvSpPr/>
          <p:nvPr/>
        </p:nvSpPr>
        <p:spPr>
          <a:xfrm>
            <a:off x="4916906" y="526733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44" name="object 1944"/>
          <p:cNvSpPr/>
          <p:nvPr/>
        </p:nvSpPr>
        <p:spPr>
          <a:xfrm>
            <a:off x="4929023" y="525918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45" name="object 1945"/>
          <p:cNvSpPr/>
          <p:nvPr/>
        </p:nvSpPr>
        <p:spPr>
          <a:xfrm>
            <a:off x="4935553" y="525442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46" name="object 1946"/>
          <p:cNvSpPr/>
          <p:nvPr/>
        </p:nvSpPr>
        <p:spPr>
          <a:xfrm>
            <a:off x="4939276" y="525103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47" name="object 1947"/>
          <p:cNvSpPr/>
          <p:nvPr/>
        </p:nvSpPr>
        <p:spPr>
          <a:xfrm>
            <a:off x="4942074" y="524899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48" name="object 1948"/>
          <p:cNvSpPr/>
          <p:nvPr/>
        </p:nvSpPr>
        <p:spPr>
          <a:xfrm>
            <a:off x="4944872" y="524761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49" name="object 1949"/>
          <p:cNvSpPr/>
          <p:nvPr/>
        </p:nvSpPr>
        <p:spPr>
          <a:xfrm>
            <a:off x="4946738" y="524626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50" name="object 1950"/>
          <p:cNvSpPr/>
          <p:nvPr/>
        </p:nvSpPr>
        <p:spPr>
          <a:xfrm>
            <a:off x="4948604" y="524490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51" name="object 1951"/>
          <p:cNvSpPr/>
          <p:nvPr/>
        </p:nvSpPr>
        <p:spPr>
          <a:xfrm>
            <a:off x="4949537" y="524422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52" name="object 1952"/>
          <p:cNvSpPr/>
          <p:nvPr/>
        </p:nvSpPr>
        <p:spPr>
          <a:xfrm>
            <a:off x="4951402" y="524286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53" name="object 1953"/>
          <p:cNvSpPr/>
          <p:nvPr/>
        </p:nvSpPr>
        <p:spPr>
          <a:xfrm>
            <a:off x="4952335" y="524218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54" name="object 1954"/>
          <p:cNvSpPr/>
          <p:nvPr/>
        </p:nvSpPr>
        <p:spPr>
          <a:xfrm>
            <a:off x="4953268" y="524150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55" name="object 1955"/>
          <p:cNvSpPr/>
          <p:nvPr/>
        </p:nvSpPr>
        <p:spPr>
          <a:xfrm>
            <a:off x="4954201" y="524150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56" name="object 1956"/>
          <p:cNvSpPr/>
          <p:nvPr/>
        </p:nvSpPr>
        <p:spPr>
          <a:xfrm>
            <a:off x="4955124" y="524082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57" name="object 1957"/>
          <p:cNvSpPr/>
          <p:nvPr/>
        </p:nvSpPr>
        <p:spPr>
          <a:xfrm>
            <a:off x="4956057" y="524014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58" name="object 1958"/>
          <p:cNvSpPr/>
          <p:nvPr/>
        </p:nvSpPr>
        <p:spPr>
          <a:xfrm>
            <a:off x="4956990" y="523946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59" name="object 1959"/>
          <p:cNvSpPr/>
          <p:nvPr/>
        </p:nvSpPr>
        <p:spPr>
          <a:xfrm>
            <a:off x="4957922" y="523946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60" name="object 1960"/>
          <p:cNvSpPr/>
          <p:nvPr/>
        </p:nvSpPr>
        <p:spPr>
          <a:xfrm>
            <a:off x="4957922" y="523879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61" name="object 1961"/>
          <p:cNvSpPr/>
          <p:nvPr/>
        </p:nvSpPr>
        <p:spPr>
          <a:xfrm>
            <a:off x="4958855" y="523879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62" name="object 1962"/>
          <p:cNvSpPr/>
          <p:nvPr/>
        </p:nvSpPr>
        <p:spPr>
          <a:xfrm>
            <a:off x="4959788" y="523811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63" name="object 1963"/>
          <p:cNvSpPr/>
          <p:nvPr/>
        </p:nvSpPr>
        <p:spPr>
          <a:xfrm>
            <a:off x="4960721" y="523811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64" name="object 1964"/>
          <p:cNvSpPr/>
          <p:nvPr/>
        </p:nvSpPr>
        <p:spPr>
          <a:xfrm>
            <a:off x="4961654" y="523743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65" name="object 1965"/>
          <p:cNvSpPr/>
          <p:nvPr/>
        </p:nvSpPr>
        <p:spPr>
          <a:xfrm>
            <a:off x="4962587" y="523743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66" name="object 1966"/>
          <p:cNvSpPr/>
          <p:nvPr/>
        </p:nvSpPr>
        <p:spPr>
          <a:xfrm>
            <a:off x="4924359" y="526257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67" name="object 1967"/>
          <p:cNvSpPr/>
          <p:nvPr/>
        </p:nvSpPr>
        <p:spPr>
          <a:xfrm>
            <a:off x="4937410" y="525374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68" name="object 1968"/>
          <p:cNvSpPr/>
          <p:nvPr/>
        </p:nvSpPr>
        <p:spPr>
          <a:xfrm>
            <a:off x="4944872" y="524829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69" name="object 1969"/>
          <p:cNvSpPr/>
          <p:nvPr/>
        </p:nvSpPr>
        <p:spPr>
          <a:xfrm>
            <a:off x="4949537" y="524490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70" name="object 1970"/>
          <p:cNvSpPr/>
          <p:nvPr/>
        </p:nvSpPr>
        <p:spPr>
          <a:xfrm>
            <a:off x="4952335" y="524286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71" name="object 1971"/>
          <p:cNvSpPr/>
          <p:nvPr/>
        </p:nvSpPr>
        <p:spPr>
          <a:xfrm>
            <a:off x="4955124" y="524082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72" name="object 1972"/>
          <p:cNvSpPr/>
          <p:nvPr/>
        </p:nvSpPr>
        <p:spPr>
          <a:xfrm>
            <a:off x="4957922" y="523879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73" name="object 1973"/>
          <p:cNvSpPr/>
          <p:nvPr/>
        </p:nvSpPr>
        <p:spPr>
          <a:xfrm>
            <a:off x="4959788" y="523743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74" name="object 1974"/>
          <p:cNvSpPr/>
          <p:nvPr/>
        </p:nvSpPr>
        <p:spPr>
          <a:xfrm>
            <a:off x="4960721" y="523675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75" name="object 1975"/>
          <p:cNvSpPr/>
          <p:nvPr/>
        </p:nvSpPr>
        <p:spPr>
          <a:xfrm>
            <a:off x="4962587" y="523539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76" name="object 1976"/>
          <p:cNvSpPr/>
          <p:nvPr/>
        </p:nvSpPr>
        <p:spPr>
          <a:xfrm>
            <a:off x="4963520" y="523471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77" name="object 1977"/>
          <p:cNvSpPr/>
          <p:nvPr/>
        </p:nvSpPr>
        <p:spPr>
          <a:xfrm>
            <a:off x="4964452" y="523403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78" name="object 1978"/>
          <p:cNvSpPr/>
          <p:nvPr/>
        </p:nvSpPr>
        <p:spPr>
          <a:xfrm>
            <a:off x="4966318" y="523335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79" name="object 1979"/>
          <p:cNvSpPr/>
          <p:nvPr/>
        </p:nvSpPr>
        <p:spPr>
          <a:xfrm>
            <a:off x="4967251" y="523267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80" name="object 1980"/>
          <p:cNvSpPr/>
          <p:nvPr/>
        </p:nvSpPr>
        <p:spPr>
          <a:xfrm>
            <a:off x="4968184" y="523199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81" name="object 1981"/>
          <p:cNvSpPr/>
          <p:nvPr/>
        </p:nvSpPr>
        <p:spPr>
          <a:xfrm>
            <a:off x="4969117" y="523199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82" name="object 1982"/>
          <p:cNvSpPr/>
          <p:nvPr/>
        </p:nvSpPr>
        <p:spPr>
          <a:xfrm>
            <a:off x="4969117" y="523132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83" name="object 1983"/>
          <p:cNvSpPr/>
          <p:nvPr/>
        </p:nvSpPr>
        <p:spPr>
          <a:xfrm>
            <a:off x="4970049" y="523064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84" name="object 1984"/>
          <p:cNvSpPr/>
          <p:nvPr/>
        </p:nvSpPr>
        <p:spPr>
          <a:xfrm>
            <a:off x="4970982" y="523064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85" name="object 1985"/>
          <p:cNvSpPr/>
          <p:nvPr/>
        </p:nvSpPr>
        <p:spPr>
          <a:xfrm>
            <a:off x="4971915" y="522996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86" name="object 1986"/>
          <p:cNvSpPr/>
          <p:nvPr/>
        </p:nvSpPr>
        <p:spPr>
          <a:xfrm>
            <a:off x="4972848" y="522928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87" name="object 1987"/>
          <p:cNvSpPr/>
          <p:nvPr/>
        </p:nvSpPr>
        <p:spPr>
          <a:xfrm>
            <a:off x="4973781" y="522928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88" name="object 1988"/>
          <p:cNvSpPr/>
          <p:nvPr/>
        </p:nvSpPr>
        <p:spPr>
          <a:xfrm>
            <a:off x="4973781" y="522860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89" name="object 1989"/>
          <p:cNvSpPr/>
          <p:nvPr/>
        </p:nvSpPr>
        <p:spPr>
          <a:xfrm>
            <a:off x="4974704" y="522860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90" name="object 1990"/>
          <p:cNvSpPr/>
          <p:nvPr/>
        </p:nvSpPr>
        <p:spPr>
          <a:xfrm>
            <a:off x="4931822" y="525850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1991" name="object 1991"/>
          <p:cNvSpPr/>
          <p:nvPr/>
        </p:nvSpPr>
        <p:spPr>
          <a:xfrm>
            <a:off x="4946738" y="524829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1992" name="object 1992"/>
          <p:cNvSpPr/>
          <p:nvPr/>
        </p:nvSpPr>
        <p:spPr>
          <a:xfrm>
            <a:off x="4954201" y="524218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93" name="object 1993"/>
          <p:cNvSpPr/>
          <p:nvPr/>
        </p:nvSpPr>
        <p:spPr>
          <a:xfrm>
            <a:off x="4959788" y="523879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94" name="object 1994"/>
          <p:cNvSpPr/>
          <p:nvPr/>
        </p:nvSpPr>
        <p:spPr>
          <a:xfrm>
            <a:off x="4963520" y="523539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95" name="object 1995"/>
          <p:cNvSpPr/>
          <p:nvPr/>
        </p:nvSpPr>
        <p:spPr>
          <a:xfrm>
            <a:off x="4966318" y="523335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96" name="object 1996"/>
          <p:cNvSpPr/>
          <p:nvPr/>
        </p:nvSpPr>
        <p:spPr>
          <a:xfrm>
            <a:off x="4968184" y="523132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97" name="object 1997"/>
          <p:cNvSpPr/>
          <p:nvPr/>
        </p:nvSpPr>
        <p:spPr>
          <a:xfrm>
            <a:off x="4970982" y="522996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98" name="object 1998"/>
          <p:cNvSpPr/>
          <p:nvPr/>
        </p:nvSpPr>
        <p:spPr>
          <a:xfrm>
            <a:off x="4971915" y="522860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1999" name="object 1999"/>
          <p:cNvSpPr/>
          <p:nvPr/>
        </p:nvSpPr>
        <p:spPr>
          <a:xfrm>
            <a:off x="4973781" y="522792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00" name="object 2000"/>
          <p:cNvSpPr/>
          <p:nvPr/>
        </p:nvSpPr>
        <p:spPr>
          <a:xfrm>
            <a:off x="4975637" y="522656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01" name="object 2001"/>
          <p:cNvSpPr/>
          <p:nvPr/>
        </p:nvSpPr>
        <p:spPr>
          <a:xfrm>
            <a:off x="4976570" y="522588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02" name="object 2002"/>
          <p:cNvSpPr/>
          <p:nvPr/>
        </p:nvSpPr>
        <p:spPr>
          <a:xfrm>
            <a:off x="4977503" y="522520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03" name="object 2003"/>
          <p:cNvSpPr/>
          <p:nvPr/>
        </p:nvSpPr>
        <p:spPr>
          <a:xfrm>
            <a:off x="4978436" y="522453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04" name="object 2004"/>
          <p:cNvSpPr/>
          <p:nvPr/>
        </p:nvSpPr>
        <p:spPr>
          <a:xfrm>
            <a:off x="4980301" y="522385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05" name="object 2005"/>
          <p:cNvSpPr/>
          <p:nvPr/>
        </p:nvSpPr>
        <p:spPr>
          <a:xfrm>
            <a:off x="4981234" y="522317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06" name="object 2006"/>
          <p:cNvSpPr/>
          <p:nvPr/>
        </p:nvSpPr>
        <p:spPr>
          <a:xfrm>
            <a:off x="4981234" y="522249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07" name="object 2007"/>
          <p:cNvSpPr/>
          <p:nvPr/>
        </p:nvSpPr>
        <p:spPr>
          <a:xfrm>
            <a:off x="4982167" y="522249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08" name="object 2008"/>
          <p:cNvSpPr/>
          <p:nvPr/>
        </p:nvSpPr>
        <p:spPr>
          <a:xfrm>
            <a:off x="4983100" y="522181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09" name="object 2009"/>
          <p:cNvSpPr/>
          <p:nvPr/>
        </p:nvSpPr>
        <p:spPr>
          <a:xfrm>
            <a:off x="4984032" y="5221137"/>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10" name="object 2010"/>
          <p:cNvSpPr/>
          <p:nvPr/>
        </p:nvSpPr>
        <p:spPr>
          <a:xfrm>
            <a:off x="4984965" y="5221137"/>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11" name="object 2011"/>
          <p:cNvSpPr/>
          <p:nvPr/>
        </p:nvSpPr>
        <p:spPr>
          <a:xfrm>
            <a:off x="4984965" y="522045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12" name="object 2012"/>
          <p:cNvSpPr/>
          <p:nvPr/>
        </p:nvSpPr>
        <p:spPr>
          <a:xfrm>
            <a:off x="4985898" y="522045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13" name="object 2013"/>
          <p:cNvSpPr/>
          <p:nvPr/>
        </p:nvSpPr>
        <p:spPr>
          <a:xfrm>
            <a:off x="4986850" y="521977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14" name="object 2014"/>
          <p:cNvSpPr/>
          <p:nvPr/>
        </p:nvSpPr>
        <p:spPr>
          <a:xfrm>
            <a:off x="5271297" y="508049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15" name="object 2015"/>
          <p:cNvSpPr/>
          <p:nvPr/>
        </p:nvSpPr>
        <p:spPr>
          <a:xfrm>
            <a:off x="5275028" y="507777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16" name="object 2016"/>
          <p:cNvSpPr/>
          <p:nvPr/>
        </p:nvSpPr>
        <p:spPr>
          <a:xfrm>
            <a:off x="5276894" y="507642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17" name="object 2017"/>
          <p:cNvSpPr/>
          <p:nvPr/>
        </p:nvSpPr>
        <p:spPr>
          <a:xfrm>
            <a:off x="5278751" y="507506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18" name="object 2018"/>
          <p:cNvSpPr/>
          <p:nvPr/>
        </p:nvSpPr>
        <p:spPr>
          <a:xfrm>
            <a:off x="5279683" y="507438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19" name="object 2019"/>
          <p:cNvSpPr/>
          <p:nvPr/>
        </p:nvSpPr>
        <p:spPr>
          <a:xfrm>
            <a:off x="5280616" y="507370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20" name="object 2020"/>
          <p:cNvSpPr/>
          <p:nvPr/>
        </p:nvSpPr>
        <p:spPr>
          <a:xfrm>
            <a:off x="5281549" y="507370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21" name="object 2021"/>
          <p:cNvSpPr/>
          <p:nvPr/>
        </p:nvSpPr>
        <p:spPr>
          <a:xfrm>
            <a:off x="5281549" y="507302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22" name="object 2022"/>
          <p:cNvSpPr/>
          <p:nvPr/>
        </p:nvSpPr>
        <p:spPr>
          <a:xfrm>
            <a:off x="5282482" y="507302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23" name="object 2023"/>
          <p:cNvSpPr/>
          <p:nvPr/>
        </p:nvSpPr>
        <p:spPr>
          <a:xfrm>
            <a:off x="5283415" y="507234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24" name="object 2024"/>
          <p:cNvSpPr/>
          <p:nvPr/>
        </p:nvSpPr>
        <p:spPr>
          <a:xfrm>
            <a:off x="5284347" y="507234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25" name="object 2025"/>
          <p:cNvSpPr/>
          <p:nvPr/>
        </p:nvSpPr>
        <p:spPr>
          <a:xfrm>
            <a:off x="5284347" y="507166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26" name="object 2026"/>
          <p:cNvSpPr/>
          <p:nvPr/>
        </p:nvSpPr>
        <p:spPr>
          <a:xfrm>
            <a:off x="5285280" y="507166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27" name="object 2027"/>
          <p:cNvSpPr/>
          <p:nvPr/>
        </p:nvSpPr>
        <p:spPr>
          <a:xfrm>
            <a:off x="5286213" y="507166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28" name="object 2028"/>
          <p:cNvSpPr/>
          <p:nvPr/>
        </p:nvSpPr>
        <p:spPr>
          <a:xfrm>
            <a:off x="5286213" y="507098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29" name="object 2029"/>
          <p:cNvSpPr/>
          <p:nvPr/>
        </p:nvSpPr>
        <p:spPr>
          <a:xfrm>
            <a:off x="5287146" y="507098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30" name="object 2030"/>
          <p:cNvSpPr/>
          <p:nvPr/>
        </p:nvSpPr>
        <p:spPr>
          <a:xfrm>
            <a:off x="5276894" y="507709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31" name="object 2031"/>
          <p:cNvSpPr/>
          <p:nvPr/>
        </p:nvSpPr>
        <p:spPr>
          <a:xfrm>
            <a:off x="5282482" y="507370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32" name="object 2032"/>
          <p:cNvSpPr/>
          <p:nvPr/>
        </p:nvSpPr>
        <p:spPr>
          <a:xfrm>
            <a:off x="5285280" y="507166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33" name="object 2033"/>
          <p:cNvSpPr/>
          <p:nvPr/>
        </p:nvSpPr>
        <p:spPr>
          <a:xfrm>
            <a:off x="5286213" y="507030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34" name="object 2034"/>
          <p:cNvSpPr/>
          <p:nvPr/>
        </p:nvSpPr>
        <p:spPr>
          <a:xfrm>
            <a:off x="5288079" y="506962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35" name="object 2035"/>
          <p:cNvSpPr/>
          <p:nvPr/>
        </p:nvSpPr>
        <p:spPr>
          <a:xfrm>
            <a:off x="5289012" y="506895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36" name="object 2036"/>
          <p:cNvSpPr/>
          <p:nvPr/>
        </p:nvSpPr>
        <p:spPr>
          <a:xfrm>
            <a:off x="5289944" y="5068271"/>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37" name="object 2037"/>
          <p:cNvSpPr/>
          <p:nvPr/>
        </p:nvSpPr>
        <p:spPr>
          <a:xfrm>
            <a:off x="5290877" y="506759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38" name="object 2038"/>
          <p:cNvSpPr/>
          <p:nvPr/>
        </p:nvSpPr>
        <p:spPr>
          <a:xfrm>
            <a:off x="5291810" y="506759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39" name="object 2039"/>
          <p:cNvSpPr/>
          <p:nvPr/>
        </p:nvSpPr>
        <p:spPr>
          <a:xfrm>
            <a:off x="5291810" y="506691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40" name="object 2040"/>
          <p:cNvSpPr/>
          <p:nvPr/>
        </p:nvSpPr>
        <p:spPr>
          <a:xfrm>
            <a:off x="5292743" y="506691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41" name="object 2041"/>
          <p:cNvSpPr/>
          <p:nvPr/>
        </p:nvSpPr>
        <p:spPr>
          <a:xfrm>
            <a:off x="5293676" y="506623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42" name="object 2042"/>
          <p:cNvSpPr/>
          <p:nvPr/>
        </p:nvSpPr>
        <p:spPr>
          <a:xfrm>
            <a:off x="5294608" y="506623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43" name="object 2043"/>
          <p:cNvSpPr/>
          <p:nvPr/>
        </p:nvSpPr>
        <p:spPr>
          <a:xfrm>
            <a:off x="5294608" y="506555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44" name="object 2044"/>
          <p:cNvSpPr/>
          <p:nvPr/>
        </p:nvSpPr>
        <p:spPr>
          <a:xfrm>
            <a:off x="5295541" y="506555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45" name="object 2045"/>
          <p:cNvSpPr/>
          <p:nvPr/>
        </p:nvSpPr>
        <p:spPr>
          <a:xfrm>
            <a:off x="5296465" y="506555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46" name="object 2046"/>
          <p:cNvSpPr/>
          <p:nvPr/>
        </p:nvSpPr>
        <p:spPr>
          <a:xfrm>
            <a:off x="5296465" y="506487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47" name="object 2047"/>
          <p:cNvSpPr/>
          <p:nvPr/>
        </p:nvSpPr>
        <p:spPr>
          <a:xfrm>
            <a:off x="5297397" y="506487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48" name="object 2048"/>
          <p:cNvSpPr/>
          <p:nvPr/>
        </p:nvSpPr>
        <p:spPr>
          <a:xfrm>
            <a:off x="5283415" y="507302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49" name="object 2049"/>
          <p:cNvSpPr/>
          <p:nvPr/>
        </p:nvSpPr>
        <p:spPr>
          <a:xfrm>
            <a:off x="5289944" y="506895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50" name="object 2050"/>
          <p:cNvSpPr/>
          <p:nvPr/>
        </p:nvSpPr>
        <p:spPr>
          <a:xfrm>
            <a:off x="5292743" y="506691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51" name="object 2051"/>
          <p:cNvSpPr/>
          <p:nvPr/>
        </p:nvSpPr>
        <p:spPr>
          <a:xfrm>
            <a:off x="5294608" y="506555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52" name="object 2052"/>
          <p:cNvSpPr/>
          <p:nvPr/>
        </p:nvSpPr>
        <p:spPr>
          <a:xfrm>
            <a:off x="5296465" y="506419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53" name="object 2053"/>
          <p:cNvSpPr/>
          <p:nvPr/>
        </p:nvSpPr>
        <p:spPr>
          <a:xfrm>
            <a:off x="5298330" y="506352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54" name="object 2054"/>
          <p:cNvSpPr/>
          <p:nvPr/>
        </p:nvSpPr>
        <p:spPr>
          <a:xfrm>
            <a:off x="5299263" y="5062841"/>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55" name="object 2055"/>
          <p:cNvSpPr/>
          <p:nvPr/>
        </p:nvSpPr>
        <p:spPr>
          <a:xfrm>
            <a:off x="5300196" y="506216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56" name="object 2056"/>
          <p:cNvSpPr/>
          <p:nvPr/>
        </p:nvSpPr>
        <p:spPr>
          <a:xfrm>
            <a:off x="5301129" y="506148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57" name="object 2057"/>
          <p:cNvSpPr/>
          <p:nvPr/>
        </p:nvSpPr>
        <p:spPr>
          <a:xfrm>
            <a:off x="5302062" y="506080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58" name="object 2058"/>
          <p:cNvSpPr/>
          <p:nvPr/>
        </p:nvSpPr>
        <p:spPr>
          <a:xfrm>
            <a:off x="5303023" y="506080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59" name="object 2059"/>
          <p:cNvSpPr/>
          <p:nvPr/>
        </p:nvSpPr>
        <p:spPr>
          <a:xfrm>
            <a:off x="5303023" y="506012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60" name="object 2060"/>
          <p:cNvSpPr/>
          <p:nvPr/>
        </p:nvSpPr>
        <p:spPr>
          <a:xfrm>
            <a:off x="5303956" y="506012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61" name="object 2061"/>
          <p:cNvSpPr/>
          <p:nvPr/>
        </p:nvSpPr>
        <p:spPr>
          <a:xfrm>
            <a:off x="5304888" y="506012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62" name="object 2062"/>
          <p:cNvSpPr/>
          <p:nvPr/>
        </p:nvSpPr>
        <p:spPr>
          <a:xfrm>
            <a:off x="5304888" y="505944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63" name="object 2063"/>
          <p:cNvSpPr/>
          <p:nvPr/>
        </p:nvSpPr>
        <p:spPr>
          <a:xfrm>
            <a:off x="5305812" y="505944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64" name="object 2064"/>
          <p:cNvSpPr/>
          <p:nvPr/>
        </p:nvSpPr>
        <p:spPr>
          <a:xfrm>
            <a:off x="5306745" y="505876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65" name="object 2065"/>
          <p:cNvSpPr/>
          <p:nvPr/>
        </p:nvSpPr>
        <p:spPr>
          <a:xfrm>
            <a:off x="5307677" y="505876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66" name="object 2066"/>
          <p:cNvSpPr/>
          <p:nvPr/>
        </p:nvSpPr>
        <p:spPr>
          <a:xfrm>
            <a:off x="5289012" y="506962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67" name="object 2067"/>
          <p:cNvSpPr/>
          <p:nvPr/>
        </p:nvSpPr>
        <p:spPr>
          <a:xfrm>
            <a:off x="5297397" y="506487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68" name="object 2068"/>
          <p:cNvSpPr/>
          <p:nvPr/>
        </p:nvSpPr>
        <p:spPr>
          <a:xfrm>
            <a:off x="5301129" y="506216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069" name="object 2069"/>
          <p:cNvSpPr/>
          <p:nvPr/>
        </p:nvSpPr>
        <p:spPr>
          <a:xfrm>
            <a:off x="5303956" y="506012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70" name="object 2070"/>
          <p:cNvSpPr/>
          <p:nvPr/>
        </p:nvSpPr>
        <p:spPr>
          <a:xfrm>
            <a:off x="5305812" y="505876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71" name="object 2071"/>
          <p:cNvSpPr/>
          <p:nvPr/>
        </p:nvSpPr>
        <p:spPr>
          <a:xfrm>
            <a:off x="5306745" y="505808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72" name="object 2072"/>
          <p:cNvSpPr/>
          <p:nvPr/>
        </p:nvSpPr>
        <p:spPr>
          <a:xfrm>
            <a:off x="5308610" y="505673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73" name="object 2073"/>
          <p:cNvSpPr/>
          <p:nvPr/>
        </p:nvSpPr>
        <p:spPr>
          <a:xfrm>
            <a:off x="5309543" y="505605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74" name="object 2074"/>
          <p:cNvSpPr/>
          <p:nvPr/>
        </p:nvSpPr>
        <p:spPr>
          <a:xfrm>
            <a:off x="5310476" y="505605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75" name="object 2075"/>
          <p:cNvSpPr/>
          <p:nvPr/>
        </p:nvSpPr>
        <p:spPr>
          <a:xfrm>
            <a:off x="5311409" y="505537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76" name="object 2076"/>
          <p:cNvSpPr/>
          <p:nvPr/>
        </p:nvSpPr>
        <p:spPr>
          <a:xfrm>
            <a:off x="5312342" y="505469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77" name="object 2077"/>
          <p:cNvSpPr/>
          <p:nvPr/>
        </p:nvSpPr>
        <p:spPr>
          <a:xfrm>
            <a:off x="5313274" y="505469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78" name="object 2078"/>
          <p:cNvSpPr/>
          <p:nvPr/>
        </p:nvSpPr>
        <p:spPr>
          <a:xfrm>
            <a:off x="5313274" y="505401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79" name="object 2079"/>
          <p:cNvSpPr/>
          <p:nvPr/>
        </p:nvSpPr>
        <p:spPr>
          <a:xfrm>
            <a:off x="5314207" y="505401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80" name="object 2080"/>
          <p:cNvSpPr/>
          <p:nvPr/>
        </p:nvSpPr>
        <p:spPr>
          <a:xfrm>
            <a:off x="5314207" y="505333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81" name="object 2081"/>
          <p:cNvSpPr/>
          <p:nvPr/>
        </p:nvSpPr>
        <p:spPr>
          <a:xfrm>
            <a:off x="5315140" y="505333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82" name="object 2082"/>
          <p:cNvSpPr/>
          <p:nvPr/>
        </p:nvSpPr>
        <p:spPr>
          <a:xfrm>
            <a:off x="5316073" y="505265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83" name="object 2083"/>
          <p:cNvSpPr/>
          <p:nvPr/>
        </p:nvSpPr>
        <p:spPr>
          <a:xfrm>
            <a:off x="5317006" y="505265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84" name="object 2084"/>
          <p:cNvSpPr/>
          <p:nvPr/>
        </p:nvSpPr>
        <p:spPr>
          <a:xfrm>
            <a:off x="5317938" y="505197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85" name="object 2085"/>
          <p:cNvSpPr/>
          <p:nvPr/>
        </p:nvSpPr>
        <p:spPr>
          <a:xfrm>
            <a:off x="5318871" y="505197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86" name="object 2086"/>
          <p:cNvSpPr/>
          <p:nvPr/>
        </p:nvSpPr>
        <p:spPr>
          <a:xfrm>
            <a:off x="5295541" y="506555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087" name="object 2087"/>
          <p:cNvSpPr/>
          <p:nvPr/>
        </p:nvSpPr>
        <p:spPr>
          <a:xfrm>
            <a:off x="5304888" y="5060125"/>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88" name="object 2088"/>
          <p:cNvSpPr/>
          <p:nvPr/>
        </p:nvSpPr>
        <p:spPr>
          <a:xfrm>
            <a:off x="5309543" y="505673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89" name="object 2089"/>
          <p:cNvSpPr/>
          <p:nvPr/>
        </p:nvSpPr>
        <p:spPr>
          <a:xfrm>
            <a:off x="5312342" y="505469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90" name="object 2090"/>
          <p:cNvSpPr/>
          <p:nvPr/>
        </p:nvSpPr>
        <p:spPr>
          <a:xfrm>
            <a:off x="5315140" y="5053334"/>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91" name="object 2091"/>
          <p:cNvSpPr/>
          <p:nvPr/>
        </p:nvSpPr>
        <p:spPr>
          <a:xfrm>
            <a:off x="5317006" y="5051976"/>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92" name="object 2092"/>
          <p:cNvSpPr/>
          <p:nvPr/>
        </p:nvSpPr>
        <p:spPr>
          <a:xfrm>
            <a:off x="5317938" y="505061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93" name="object 2093"/>
          <p:cNvSpPr/>
          <p:nvPr/>
        </p:nvSpPr>
        <p:spPr>
          <a:xfrm>
            <a:off x="5319804" y="504993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94" name="object 2094"/>
          <p:cNvSpPr/>
          <p:nvPr/>
        </p:nvSpPr>
        <p:spPr>
          <a:xfrm>
            <a:off x="5320737" y="504926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95" name="object 2095"/>
          <p:cNvSpPr/>
          <p:nvPr/>
        </p:nvSpPr>
        <p:spPr>
          <a:xfrm>
            <a:off x="5321670" y="504858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96" name="object 2096"/>
          <p:cNvSpPr/>
          <p:nvPr/>
        </p:nvSpPr>
        <p:spPr>
          <a:xfrm>
            <a:off x="5322603" y="504858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97" name="object 2097"/>
          <p:cNvSpPr/>
          <p:nvPr/>
        </p:nvSpPr>
        <p:spPr>
          <a:xfrm>
            <a:off x="5323535" y="504790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098" name="object 2098"/>
          <p:cNvSpPr/>
          <p:nvPr/>
        </p:nvSpPr>
        <p:spPr>
          <a:xfrm>
            <a:off x="5323535" y="504720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099" name="object 2099"/>
          <p:cNvSpPr/>
          <p:nvPr/>
        </p:nvSpPr>
        <p:spPr>
          <a:xfrm>
            <a:off x="5324468" y="504720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00" name="object 2100"/>
          <p:cNvSpPr/>
          <p:nvPr/>
        </p:nvSpPr>
        <p:spPr>
          <a:xfrm>
            <a:off x="5325392" y="504720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01" name="object 2101"/>
          <p:cNvSpPr/>
          <p:nvPr/>
        </p:nvSpPr>
        <p:spPr>
          <a:xfrm>
            <a:off x="5325392" y="504652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02" name="object 2102"/>
          <p:cNvSpPr/>
          <p:nvPr/>
        </p:nvSpPr>
        <p:spPr>
          <a:xfrm>
            <a:off x="5326325" y="504652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03" name="object 2103"/>
          <p:cNvSpPr/>
          <p:nvPr/>
        </p:nvSpPr>
        <p:spPr>
          <a:xfrm>
            <a:off x="5327257" y="504584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04" name="object 2104"/>
          <p:cNvSpPr/>
          <p:nvPr/>
        </p:nvSpPr>
        <p:spPr>
          <a:xfrm>
            <a:off x="5328190" y="504584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05" name="object 2105"/>
          <p:cNvSpPr/>
          <p:nvPr/>
        </p:nvSpPr>
        <p:spPr>
          <a:xfrm>
            <a:off x="5328190" y="504516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06" name="object 2106"/>
          <p:cNvSpPr/>
          <p:nvPr/>
        </p:nvSpPr>
        <p:spPr>
          <a:xfrm>
            <a:off x="5329123" y="504516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07" name="object 2107"/>
          <p:cNvSpPr/>
          <p:nvPr/>
        </p:nvSpPr>
        <p:spPr>
          <a:xfrm>
            <a:off x="5330056" y="504516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08" name="object 2108"/>
          <p:cNvSpPr/>
          <p:nvPr/>
        </p:nvSpPr>
        <p:spPr>
          <a:xfrm>
            <a:off x="5303023" y="5062162"/>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109" name="object 2109"/>
          <p:cNvSpPr/>
          <p:nvPr/>
        </p:nvSpPr>
        <p:spPr>
          <a:xfrm>
            <a:off x="5313274" y="5055371"/>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110" name="object 2110"/>
          <p:cNvSpPr/>
          <p:nvPr/>
        </p:nvSpPr>
        <p:spPr>
          <a:xfrm>
            <a:off x="5318871" y="5051297"/>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111" name="object 2111"/>
          <p:cNvSpPr/>
          <p:nvPr/>
        </p:nvSpPr>
        <p:spPr>
          <a:xfrm>
            <a:off x="5321670" y="5049260"/>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112" name="object 2112"/>
          <p:cNvSpPr/>
          <p:nvPr/>
        </p:nvSpPr>
        <p:spPr>
          <a:xfrm>
            <a:off x="5324468" y="504720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13" name="object 2113"/>
          <p:cNvSpPr/>
          <p:nvPr/>
        </p:nvSpPr>
        <p:spPr>
          <a:xfrm>
            <a:off x="5326325" y="504584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14" name="object 2114"/>
          <p:cNvSpPr/>
          <p:nvPr/>
        </p:nvSpPr>
        <p:spPr>
          <a:xfrm>
            <a:off x="5328190" y="504448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15" name="object 2115"/>
          <p:cNvSpPr/>
          <p:nvPr/>
        </p:nvSpPr>
        <p:spPr>
          <a:xfrm>
            <a:off x="5330056" y="5043810"/>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16" name="object 2116"/>
          <p:cNvSpPr/>
          <p:nvPr/>
        </p:nvSpPr>
        <p:spPr>
          <a:xfrm>
            <a:off x="5330989" y="504313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17" name="object 2117"/>
          <p:cNvSpPr/>
          <p:nvPr/>
        </p:nvSpPr>
        <p:spPr>
          <a:xfrm>
            <a:off x="5331922" y="504245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18" name="object 2118"/>
          <p:cNvSpPr/>
          <p:nvPr/>
        </p:nvSpPr>
        <p:spPr>
          <a:xfrm>
            <a:off x="5332855" y="504177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19" name="object 2119"/>
          <p:cNvSpPr/>
          <p:nvPr/>
        </p:nvSpPr>
        <p:spPr>
          <a:xfrm>
            <a:off x="5333787" y="504109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20" name="object 2120"/>
          <p:cNvSpPr/>
          <p:nvPr/>
        </p:nvSpPr>
        <p:spPr>
          <a:xfrm>
            <a:off x="5334720" y="504041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21" name="object 2121"/>
          <p:cNvSpPr/>
          <p:nvPr/>
        </p:nvSpPr>
        <p:spPr>
          <a:xfrm>
            <a:off x="5335653" y="504041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22" name="object 2122"/>
          <p:cNvSpPr/>
          <p:nvPr/>
        </p:nvSpPr>
        <p:spPr>
          <a:xfrm>
            <a:off x="5336586" y="503973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23" name="object 2123"/>
          <p:cNvSpPr/>
          <p:nvPr/>
        </p:nvSpPr>
        <p:spPr>
          <a:xfrm>
            <a:off x="5337519" y="503905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24" name="object 2124"/>
          <p:cNvSpPr/>
          <p:nvPr/>
        </p:nvSpPr>
        <p:spPr>
          <a:xfrm>
            <a:off x="5338452" y="503905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25" name="object 2125"/>
          <p:cNvSpPr/>
          <p:nvPr/>
        </p:nvSpPr>
        <p:spPr>
          <a:xfrm>
            <a:off x="5338452" y="503837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26" name="object 2126"/>
          <p:cNvSpPr/>
          <p:nvPr/>
        </p:nvSpPr>
        <p:spPr>
          <a:xfrm>
            <a:off x="5339384" y="503837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27" name="object 2127"/>
          <p:cNvSpPr/>
          <p:nvPr/>
        </p:nvSpPr>
        <p:spPr>
          <a:xfrm>
            <a:off x="5340317" y="503769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28" name="object 2128"/>
          <p:cNvSpPr/>
          <p:nvPr/>
        </p:nvSpPr>
        <p:spPr>
          <a:xfrm>
            <a:off x="5341250" y="503769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29" name="object 2129"/>
          <p:cNvSpPr/>
          <p:nvPr/>
        </p:nvSpPr>
        <p:spPr>
          <a:xfrm>
            <a:off x="5309543" y="5058088"/>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130" name="object 2130"/>
          <p:cNvSpPr/>
          <p:nvPr/>
        </p:nvSpPr>
        <p:spPr>
          <a:xfrm>
            <a:off x="5321670" y="504993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131" name="object 2131"/>
          <p:cNvSpPr/>
          <p:nvPr/>
        </p:nvSpPr>
        <p:spPr>
          <a:xfrm>
            <a:off x="5327257" y="5045847"/>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32" name="object 2132"/>
          <p:cNvSpPr/>
          <p:nvPr/>
        </p:nvSpPr>
        <p:spPr>
          <a:xfrm>
            <a:off x="5331922" y="504313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33" name="object 2133"/>
          <p:cNvSpPr/>
          <p:nvPr/>
        </p:nvSpPr>
        <p:spPr>
          <a:xfrm>
            <a:off x="5334720" y="504109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34" name="object 2134"/>
          <p:cNvSpPr/>
          <p:nvPr/>
        </p:nvSpPr>
        <p:spPr>
          <a:xfrm>
            <a:off x="5336586" y="5039056"/>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35" name="object 2135"/>
          <p:cNvSpPr/>
          <p:nvPr/>
        </p:nvSpPr>
        <p:spPr>
          <a:xfrm>
            <a:off x="5338452" y="503769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36" name="object 2136"/>
          <p:cNvSpPr/>
          <p:nvPr/>
        </p:nvSpPr>
        <p:spPr>
          <a:xfrm>
            <a:off x="5340317" y="503701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37" name="object 2137"/>
          <p:cNvSpPr/>
          <p:nvPr/>
        </p:nvSpPr>
        <p:spPr>
          <a:xfrm>
            <a:off x="5341250" y="5035661"/>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38" name="object 2138"/>
          <p:cNvSpPr/>
          <p:nvPr/>
        </p:nvSpPr>
        <p:spPr>
          <a:xfrm>
            <a:off x="5343106" y="5034982"/>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39" name="object 2139"/>
          <p:cNvSpPr/>
          <p:nvPr/>
        </p:nvSpPr>
        <p:spPr>
          <a:xfrm>
            <a:off x="5344039" y="503430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40" name="object 2140"/>
          <p:cNvSpPr/>
          <p:nvPr/>
        </p:nvSpPr>
        <p:spPr>
          <a:xfrm>
            <a:off x="5344972" y="503362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41" name="object 2141"/>
          <p:cNvSpPr/>
          <p:nvPr/>
        </p:nvSpPr>
        <p:spPr>
          <a:xfrm>
            <a:off x="5345905" y="503362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42" name="object 2142"/>
          <p:cNvSpPr/>
          <p:nvPr/>
        </p:nvSpPr>
        <p:spPr>
          <a:xfrm>
            <a:off x="5346837" y="503294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43" name="object 2143"/>
          <p:cNvSpPr/>
          <p:nvPr/>
        </p:nvSpPr>
        <p:spPr>
          <a:xfrm>
            <a:off x="5347770" y="503226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44" name="object 2144"/>
          <p:cNvSpPr/>
          <p:nvPr/>
        </p:nvSpPr>
        <p:spPr>
          <a:xfrm>
            <a:off x="5348703" y="503226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45" name="object 2145"/>
          <p:cNvSpPr/>
          <p:nvPr/>
        </p:nvSpPr>
        <p:spPr>
          <a:xfrm>
            <a:off x="5348703" y="503158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46" name="object 2146"/>
          <p:cNvSpPr/>
          <p:nvPr/>
        </p:nvSpPr>
        <p:spPr>
          <a:xfrm>
            <a:off x="5349636" y="503158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47" name="object 2147"/>
          <p:cNvSpPr/>
          <p:nvPr/>
        </p:nvSpPr>
        <p:spPr>
          <a:xfrm>
            <a:off x="5350569" y="503090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48" name="object 2148"/>
          <p:cNvSpPr/>
          <p:nvPr/>
        </p:nvSpPr>
        <p:spPr>
          <a:xfrm>
            <a:off x="5351502" y="503022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49" name="object 2149"/>
          <p:cNvSpPr/>
          <p:nvPr/>
        </p:nvSpPr>
        <p:spPr>
          <a:xfrm>
            <a:off x="5352434" y="503022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50" name="object 2150"/>
          <p:cNvSpPr/>
          <p:nvPr/>
        </p:nvSpPr>
        <p:spPr>
          <a:xfrm>
            <a:off x="5353367" y="502954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51" name="object 2151"/>
          <p:cNvSpPr/>
          <p:nvPr/>
        </p:nvSpPr>
        <p:spPr>
          <a:xfrm>
            <a:off x="5317006" y="5054013"/>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152" name="object 2152"/>
          <p:cNvSpPr/>
          <p:nvPr/>
        </p:nvSpPr>
        <p:spPr>
          <a:xfrm>
            <a:off x="5330056" y="5045168"/>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53" name="object 2153"/>
          <p:cNvSpPr/>
          <p:nvPr/>
        </p:nvSpPr>
        <p:spPr>
          <a:xfrm>
            <a:off x="5336586" y="504041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54" name="object 2154"/>
          <p:cNvSpPr/>
          <p:nvPr/>
        </p:nvSpPr>
        <p:spPr>
          <a:xfrm>
            <a:off x="5341250" y="5037019"/>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55" name="object 2155"/>
          <p:cNvSpPr/>
          <p:nvPr/>
        </p:nvSpPr>
        <p:spPr>
          <a:xfrm>
            <a:off x="5344972" y="503430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56" name="object 2156"/>
          <p:cNvSpPr/>
          <p:nvPr/>
        </p:nvSpPr>
        <p:spPr>
          <a:xfrm>
            <a:off x="5346837" y="5032944"/>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57" name="object 2157"/>
          <p:cNvSpPr/>
          <p:nvPr/>
        </p:nvSpPr>
        <p:spPr>
          <a:xfrm>
            <a:off x="5349636" y="5030907"/>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58" name="object 2158"/>
          <p:cNvSpPr/>
          <p:nvPr/>
        </p:nvSpPr>
        <p:spPr>
          <a:xfrm>
            <a:off x="5351502" y="5029549"/>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59" name="object 2159"/>
          <p:cNvSpPr/>
          <p:nvPr/>
        </p:nvSpPr>
        <p:spPr>
          <a:xfrm>
            <a:off x="5352434" y="5028870"/>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60" name="object 2160"/>
          <p:cNvSpPr/>
          <p:nvPr/>
        </p:nvSpPr>
        <p:spPr>
          <a:xfrm>
            <a:off x="5354300" y="502751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61" name="object 2161"/>
          <p:cNvSpPr/>
          <p:nvPr/>
        </p:nvSpPr>
        <p:spPr>
          <a:xfrm>
            <a:off x="5355233" y="5026833"/>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62" name="object 2162"/>
          <p:cNvSpPr/>
          <p:nvPr/>
        </p:nvSpPr>
        <p:spPr>
          <a:xfrm>
            <a:off x="5356166" y="5026154"/>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63" name="object 2163"/>
          <p:cNvSpPr/>
          <p:nvPr/>
        </p:nvSpPr>
        <p:spPr>
          <a:xfrm>
            <a:off x="5358031" y="502547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64" name="object 2164"/>
          <p:cNvSpPr/>
          <p:nvPr/>
        </p:nvSpPr>
        <p:spPr>
          <a:xfrm>
            <a:off x="5358964" y="502479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65" name="object 2165"/>
          <p:cNvSpPr/>
          <p:nvPr/>
        </p:nvSpPr>
        <p:spPr>
          <a:xfrm>
            <a:off x="5359897" y="502411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66" name="object 2166"/>
          <p:cNvSpPr/>
          <p:nvPr/>
        </p:nvSpPr>
        <p:spPr>
          <a:xfrm>
            <a:off x="5360830" y="502343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67" name="object 2167"/>
          <p:cNvSpPr/>
          <p:nvPr/>
        </p:nvSpPr>
        <p:spPr>
          <a:xfrm>
            <a:off x="5361763" y="502343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68" name="object 2168"/>
          <p:cNvSpPr/>
          <p:nvPr/>
        </p:nvSpPr>
        <p:spPr>
          <a:xfrm>
            <a:off x="5362686" y="502275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69" name="object 2169"/>
          <p:cNvSpPr/>
          <p:nvPr/>
        </p:nvSpPr>
        <p:spPr>
          <a:xfrm>
            <a:off x="5363619" y="502207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70" name="object 2170"/>
          <p:cNvSpPr/>
          <p:nvPr/>
        </p:nvSpPr>
        <p:spPr>
          <a:xfrm>
            <a:off x="5364552" y="502207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71" name="object 2171"/>
          <p:cNvSpPr/>
          <p:nvPr/>
        </p:nvSpPr>
        <p:spPr>
          <a:xfrm>
            <a:off x="5364552" y="502139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72" name="object 2172"/>
          <p:cNvSpPr/>
          <p:nvPr/>
        </p:nvSpPr>
        <p:spPr>
          <a:xfrm>
            <a:off x="5365485" y="502139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73" name="object 2173"/>
          <p:cNvSpPr/>
          <p:nvPr/>
        </p:nvSpPr>
        <p:spPr>
          <a:xfrm>
            <a:off x="5324468" y="5049939"/>
            <a:ext cx="33020" cy="24130"/>
          </a:xfrm>
          <a:custGeom>
            <a:avLst/>
            <a:gdLst/>
            <a:ahLst/>
            <a:cxnLst/>
            <a:rect l="l" t="t" r="r" b="b"/>
            <a:pathLst>
              <a:path w="33020" h="24129">
                <a:moveTo>
                  <a:pt x="0" y="23768"/>
                </a:moveTo>
                <a:lnTo>
                  <a:pt x="32633" y="23768"/>
                </a:lnTo>
                <a:lnTo>
                  <a:pt x="32633" y="0"/>
                </a:lnTo>
                <a:lnTo>
                  <a:pt x="0" y="0"/>
                </a:lnTo>
                <a:lnTo>
                  <a:pt x="0" y="23768"/>
                </a:lnTo>
                <a:close/>
              </a:path>
            </a:pathLst>
          </a:custGeom>
          <a:solidFill>
            <a:srgbClr val="000000"/>
          </a:solidFill>
        </p:spPr>
        <p:txBody>
          <a:bodyPr wrap="square" lIns="0" tIns="0" rIns="0" bIns="0" rtlCol="0"/>
          <a:lstStyle/>
          <a:p>
            <a:endParaRPr/>
          </a:p>
        </p:txBody>
      </p:sp>
      <p:sp>
        <p:nvSpPr>
          <p:cNvPr id="2174" name="object 2174"/>
          <p:cNvSpPr/>
          <p:nvPr/>
        </p:nvSpPr>
        <p:spPr>
          <a:xfrm>
            <a:off x="5339384" y="5039735"/>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75" name="object 2175"/>
          <p:cNvSpPr/>
          <p:nvPr/>
        </p:nvSpPr>
        <p:spPr>
          <a:xfrm>
            <a:off x="5346837" y="5034303"/>
            <a:ext cx="33020" cy="24130"/>
          </a:xfrm>
          <a:custGeom>
            <a:avLst/>
            <a:gdLst/>
            <a:ahLst/>
            <a:cxnLst/>
            <a:rect l="l" t="t" r="r" b="b"/>
            <a:pathLst>
              <a:path w="33020" h="24129">
                <a:moveTo>
                  <a:pt x="0" y="23785"/>
                </a:moveTo>
                <a:lnTo>
                  <a:pt x="32633" y="23785"/>
                </a:lnTo>
                <a:lnTo>
                  <a:pt x="32633" y="0"/>
                </a:lnTo>
                <a:lnTo>
                  <a:pt x="0" y="0"/>
                </a:lnTo>
                <a:lnTo>
                  <a:pt x="0" y="23785"/>
                </a:lnTo>
                <a:close/>
              </a:path>
            </a:pathLst>
          </a:custGeom>
          <a:solidFill>
            <a:srgbClr val="000000"/>
          </a:solidFill>
        </p:spPr>
        <p:txBody>
          <a:bodyPr wrap="square" lIns="0" tIns="0" rIns="0" bIns="0" rtlCol="0"/>
          <a:lstStyle/>
          <a:p>
            <a:endParaRPr/>
          </a:p>
        </p:txBody>
      </p:sp>
      <p:sp>
        <p:nvSpPr>
          <p:cNvPr id="2176" name="object 2176"/>
          <p:cNvSpPr/>
          <p:nvPr/>
        </p:nvSpPr>
        <p:spPr>
          <a:xfrm>
            <a:off x="5351502" y="5030228"/>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77" name="object 2177"/>
          <p:cNvSpPr/>
          <p:nvPr/>
        </p:nvSpPr>
        <p:spPr>
          <a:xfrm>
            <a:off x="5355233" y="5027512"/>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78" name="object 2178"/>
          <p:cNvSpPr/>
          <p:nvPr/>
        </p:nvSpPr>
        <p:spPr>
          <a:xfrm>
            <a:off x="5358031" y="5025475"/>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79" name="object 2179"/>
          <p:cNvSpPr/>
          <p:nvPr/>
        </p:nvSpPr>
        <p:spPr>
          <a:xfrm>
            <a:off x="5360830" y="5024116"/>
            <a:ext cx="33020" cy="24130"/>
          </a:xfrm>
          <a:custGeom>
            <a:avLst/>
            <a:gdLst/>
            <a:ahLst/>
            <a:cxnLst/>
            <a:rect l="l" t="t" r="r" b="b"/>
            <a:pathLst>
              <a:path w="33020" h="24129">
                <a:moveTo>
                  <a:pt x="0" y="23785"/>
                </a:moveTo>
                <a:lnTo>
                  <a:pt x="32656" y="23785"/>
                </a:lnTo>
                <a:lnTo>
                  <a:pt x="32656" y="0"/>
                </a:lnTo>
                <a:lnTo>
                  <a:pt x="0" y="0"/>
                </a:lnTo>
                <a:lnTo>
                  <a:pt x="0" y="23785"/>
                </a:lnTo>
                <a:close/>
              </a:path>
            </a:pathLst>
          </a:custGeom>
          <a:solidFill>
            <a:srgbClr val="000000"/>
          </a:solidFill>
        </p:spPr>
        <p:txBody>
          <a:bodyPr wrap="square" lIns="0" tIns="0" rIns="0" bIns="0" rtlCol="0"/>
          <a:lstStyle/>
          <a:p>
            <a:endParaRPr/>
          </a:p>
        </p:txBody>
      </p:sp>
      <p:sp>
        <p:nvSpPr>
          <p:cNvPr id="2180" name="object 2180"/>
          <p:cNvSpPr/>
          <p:nvPr/>
        </p:nvSpPr>
        <p:spPr>
          <a:xfrm>
            <a:off x="5362686" y="502207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81" name="object 2181"/>
          <p:cNvSpPr/>
          <p:nvPr/>
        </p:nvSpPr>
        <p:spPr>
          <a:xfrm>
            <a:off x="5364552" y="502139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82" name="object 2182"/>
          <p:cNvSpPr/>
          <p:nvPr/>
        </p:nvSpPr>
        <p:spPr>
          <a:xfrm>
            <a:off x="5365485" y="502003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83" name="object 2183"/>
          <p:cNvSpPr/>
          <p:nvPr/>
        </p:nvSpPr>
        <p:spPr>
          <a:xfrm>
            <a:off x="5367351" y="5019359"/>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84" name="object 2184"/>
          <p:cNvSpPr/>
          <p:nvPr/>
        </p:nvSpPr>
        <p:spPr>
          <a:xfrm>
            <a:off x="5368283" y="5018680"/>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85" name="object 2185"/>
          <p:cNvSpPr/>
          <p:nvPr/>
        </p:nvSpPr>
        <p:spPr>
          <a:xfrm>
            <a:off x="5369216" y="5017322"/>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86" name="object 2186"/>
          <p:cNvSpPr/>
          <p:nvPr/>
        </p:nvSpPr>
        <p:spPr>
          <a:xfrm>
            <a:off x="5370149" y="501664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87" name="object 2187"/>
          <p:cNvSpPr/>
          <p:nvPr/>
        </p:nvSpPr>
        <p:spPr>
          <a:xfrm>
            <a:off x="5371082" y="5016643"/>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88" name="object 2188"/>
          <p:cNvSpPr/>
          <p:nvPr/>
        </p:nvSpPr>
        <p:spPr>
          <a:xfrm>
            <a:off x="5372015" y="5015964"/>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89" name="object 2189"/>
          <p:cNvSpPr/>
          <p:nvPr/>
        </p:nvSpPr>
        <p:spPr>
          <a:xfrm>
            <a:off x="5372948" y="501528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90" name="object 2190"/>
          <p:cNvSpPr/>
          <p:nvPr/>
        </p:nvSpPr>
        <p:spPr>
          <a:xfrm>
            <a:off x="5373880" y="501460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91" name="object 2191"/>
          <p:cNvSpPr/>
          <p:nvPr/>
        </p:nvSpPr>
        <p:spPr>
          <a:xfrm>
            <a:off x="5374813" y="5014605"/>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92" name="object 2192"/>
          <p:cNvSpPr/>
          <p:nvPr/>
        </p:nvSpPr>
        <p:spPr>
          <a:xfrm>
            <a:off x="5375746" y="501392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93" name="object 2193"/>
          <p:cNvSpPr/>
          <p:nvPr/>
        </p:nvSpPr>
        <p:spPr>
          <a:xfrm>
            <a:off x="5376679" y="5013926"/>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94" name="object 2194"/>
          <p:cNvSpPr/>
          <p:nvPr/>
        </p:nvSpPr>
        <p:spPr>
          <a:xfrm>
            <a:off x="5376679" y="5013247"/>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95" name="object 2195"/>
          <p:cNvSpPr/>
          <p:nvPr/>
        </p:nvSpPr>
        <p:spPr>
          <a:xfrm>
            <a:off x="5377612" y="5013247"/>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96" name="object 2196"/>
          <p:cNvSpPr/>
          <p:nvPr/>
        </p:nvSpPr>
        <p:spPr>
          <a:xfrm>
            <a:off x="5378544" y="5012568"/>
            <a:ext cx="33020" cy="24130"/>
          </a:xfrm>
          <a:custGeom>
            <a:avLst/>
            <a:gdLst/>
            <a:ahLst/>
            <a:cxnLst/>
            <a:rect l="l" t="t" r="r" b="b"/>
            <a:pathLst>
              <a:path w="33020" h="24129">
                <a:moveTo>
                  <a:pt x="0" y="23768"/>
                </a:moveTo>
                <a:lnTo>
                  <a:pt x="32656" y="23768"/>
                </a:lnTo>
                <a:lnTo>
                  <a:pt x="32656" y="0"/>
                </a:lnTo>
                <a:lnTo>
                  <a:pt x="0" y="0"/>
                </a:lnTo>
                <a:lnTo>
                  <a:pt x="0" y="23768"/>
                </a:lnTo>
                <a:close/>
              </a:path>
            </a:pathLst>
          </a:custGeom>
          <a:solidFill>
            <a:srgbClr val="000000"/>
          </a:solidFill>
        </p:spPr>
        <p:txBody>
          <a:bodyPr wrap="square" lIns="0" tIns="0" rIns="0" bIns="0" rtlCol="0"/>
          <a:lstStyle/>
          <a:p>
            <a:endParaRPr/>
          </a:p>
        </p:txBody>
      </p:sp>
      <p:sp>
        <p:nvSpPr>
          <p:cNvPr id="2197" name="object 2197"/>
          <p:cNvSpPr/>
          <p:nvPr/>
        </p:nvSpPr>
        <p:spPr>
          <a:xfrm>
            <a:off x="3466628" y="4894359"/>
            <a:ext cx="2167890" cy="1161415"/>
          </a:xfrm>
          <a:custGeom>
            <a:avLst/>
            <a:gdLst/>
            <a:ahLst/>
            <a:cxnLst/>
            <a:rect l="l" t="t" r="r" b="b"/>
            <a:pathLst>
              <a:path w="2167890" h="1161414">
                <a:moveTo>
                  <a:pt x="0" y="1161053"/>
                </a:moveTo>
                <a:lnTo>
                  <a:pt x="21464" y="1149495"/>
                </a:lnTo>
                <a:lnTo>
                  <a:pt x="43842" y="1137271"/>
                </a:lnTo>
                <a:lnTo>
                  <a:pt x="65288" y="1125726"/>
                </a:lnTo>
                <a:lnTo>
                  <a:pt x="87657" y="1114161"/>
                </a:lnTo>
                <a:lnTo>
                  <a:pt x="109131" y="1102617"/>
                </a:lnTo>
                <a:lnTo>
                  <a:pt x="131510" y="1090393"/>
                </a:lnTo>
                <a:lnTo>
                  <a:pt x="152946" y="1078835"/>
                </a:lnTo>
                <a:lnTo>
                  <a:pt x="175325" y="1067291"/>
                </a:lnTo>
                <a:lnTo>
                  <a:pt x="196798" y="1055746"/>
                </a:lnTo>
                <a:lnTo>
                  <a:pt x="219168" y="1043523"/>
                </a:lnTo>
                <a:lnTo>
                  <a:pt x="240613" y="1031958"/>
                </a:lnTo>
                <a:lnTo>
                  <a:pt x="263020" y="1020413"/>
                </a:lnTo>
                <a:lnTo>
                  <a:pt x="284466" y="1008869"/>
                </a:lnTo>
                <a:lnTo>
                  <a:pt x="306835" y="996631"/>
                </a:lnTo>
                <a:lnTo>
                  <a:pt x="328281" y="985087"/>
                </a:lnTo>
                <a:lnTo>
                  <a:pt x="350687" y="973542"/>
                </a:lnTo>
                <a:lnTo>
                  <a:pt x="372123" y="961998"/>
                </a:lnTo>
                <a:lnTo>
                  <a:pt x="394502" y="949754"/>
                </a:lnTo>
                <a:lnTo>
                  <a:pt x="415976" y="938209"/>
                </a:lnTo>
                <a:lnTo>
                  <a:pt x="437412" y="926665"/>
                </a:lnTo>
                <a:lnTo>
                  <a:pt x="459791" y="914428"/>
                </a:lnTo>
                <a:lnTo>
                  <a:pt x="481236" y="902883"/>
                </a:lnTo>
                <a:lnTo>
                  <a:pt x="503634" y="891339"/>
                </a:lnTo>
                <a:lnTo>
                  <a:pt x="525079" y="879794"/>
                </a:lnTo>
                <a:lnTo>
                  <a:pt x="547458" y="867550"/>
                </a:lnTo>
                <a:lnTo>
                  <a:pt x="568904" y="856006"/>
                </a:lnTo>
                <a:lnTo>
                  <a:pt x="591301" y="844461"/>
                </a:lnTo>
                <a:lnTo>
                  <a:pt x="612747" y="832903"/>
                </a:lnTo>
                <a:lnTo>
                  <a:pt x="635125" y="820679"/>
                </a:lnTo>
                <a:lnTo>
                  <a:pt x="656590" y="809135"/>
                </a:lnTo>
                <a:lnTo>
                  <a:pt x="678968" y="797570"/>
                </a:lnTo>
                <a:lnTo>
                  <a:pt x="700414" y="786025"/>
                </a:lnTo>
                <a:lnTo>
                  <a:pt x="722792" y="773802"/>
                </a:lnTo>
                <a:lnTo>
                  <a:pt x="744257" y="762257"/>
                </a:lnTo>
                <a:lnTo>
                  <a:pt x="766635" y="750699"/>
                </a:lnTo>
                <a:lnTo>
                  <a:pt x="788081" y="739155"/>
                </a:lnTo>
                <a:lnTo>
                  <a:pt x="810478" y="726931"/>
                </a:lnTo>
                <a:lnTo>
                  <a:pt x="831924" y="715366"/>
                </a:lnTo>
                <a:lnTo>
                  <a:pt x="854303" y="703822"/>
                </a:lnTo>
                <a:lnTo>
                  <a:pt x="875748" y="691598"/>
                </a:lnTo>
                <a:lnTo>
                  <a:pt x="897213" y="680053"/>
                </a:lnTo>
                <a:lnTo>
                  <a:pt x="919591" y="668495"/>
                </a:lnTo>
                <a:lnTo>
                  <a:pt x="941037" y="656951"/>
                </a:lnTo>
                <a:lnTo>
                  <a:pt x="963416" y="644727"/>
                </a:lnTo>
                <a:lnTo>
                  <a:pt x="984880" y="633162"/>
                </a:lnTo>
                <a:lnTo>
                  <a:pt x="1007259" y="621618"/>
                </a:lnTo>
                <a:lnTo>
                  <a:pt x="1028704" y="610073"/>
                </a:lnTo>
                <a:lnTo>
                  <a:pt x="1051101" y="597850"/>
                </a:lnTo>
                <a:lnTo>
                  <a:pt x="1072547" y="586292"/>
                </a:lnTo>
                <a:lnTo>
                  <a:pt x="1094926" y="574747"/>
                </a:lnTo>
                <a:lnTo>
                  <a:pt x="1116371" y="563202"/>
                </a:lnTo>
                <a:lnTo>
                  <a:pt x="1138769" y="550959"/>
                </a:lnTo>
                <a:lnTo>
                  <a:pt x="1160214" y="539414"/>
                </a:lnTo>
                <a:lnTo>
                  <a:pt x="1182593" y="527869"/>
                </a:lnTo>
                <a:lnTo>
                  <a:pt x="1204029" y="516325"/>
                </a:lnTo>
                <a:lnTo>
                  <a:pt x="1226436" y="504088"/>
                </a:lnTo>
                <a:lnTo>
                  <a:pt x="1247882" y="492543"/>
                </a:lnTo>
                <a:lnTo>
                  <a:pt x="1270260" y="480999"/>
                </a:lnTo>
                <a:lnTo>
                  <a:pt x="1291725" y="469434"/>
                </a:lnTo>
                <a:lnTo>
                  <a:pt x="1313170" y="457210"/>
                </a:lnTo>
                <a:lnTo>
                  <a:pt x="1335549" y="445666"/>
                </a:lnTo>
                <a:lnTo>
                  <a:pt x="1356985" y="434108"/>
                </a:lnTo>
                <a:lnTo>
                  <a:pt x="1379392" y="421884"/>
                </a:lnTo>
                <a:lnTo>
                  <a:pt x="1400838" y="410339"/>
                </a:lnTo>
                <a:lnTo>
                  <a:pt x="1423207" y="398795"/>
                </a:lnTo>
                <a:lnTo>
                  <a:pt x="1444681" y="387230"/>
                </a:lnTo>
                <a:lnTo>
                  <a:pt x="1467059" y="375006"/>
                </a:lnTo>
                <a:lnTo>
                  <a:pt x="1488495" y="363462"/>
                </a:lnTo>
                <a:lnTo>
                  <a:pt x="1510874" y="351904"/>
                </a:lnTo>
                <a:lnTo>
                  <a:pt x="1532348" y="340359"/>
                </a:lnTo>
                <a:lnTo>
                  <a:pt x="1554717" y="328136"/>
                </a:lnTo>
                <a:lnTo>
                  <a:pt x="1576163" y="316591"/>
                </a:lnTo>
                <a:lnTo>
                  <a:pt x="1598541" y="305026"/>
                </a:lnTo>
                <a:lnTo>
                  <a:pt x="1620015" y="293482"/>
                </a:lnTo>
                <a:lnTo>
                  <a:pt x="1642384" y="281258"/>
                </a:lnTo>
                <a:lnTo>
                  <a:pt x="1663830" y="269700"/>
                </a:lnTo>
                <a:lnTo>
                  <a:pt x="1686236" y="258155"/>
                </a:lnTo>
                <a:lnTo>
                  <a:pt x="1707673" y="246611"/>
                </a:lnTo>
                <a:lnTo>
                  <a:pt x="1730051" y="234387"/>
                </a:lnTo>
                <a:lnTo>
                  <a:pt x="1751497" y="222822"/>
                </a:lnTo>
                <a:lnTo>
                  <a:pt x="1772962" y="211278"/>
                </a:lnTo>
                <a:lnTo>
                  <a:pt x="1795340" y="199054"/>
                </a:lnTo>
                <a:lnTo>
                  <a:pt x="1816786" y="187496"/>
                </a:lnTo>
                <a:lnTo>
                  <a:pt x="1839183" y="175952"/>
                </a:lnTo>
                <a:lnTo>
                  <a:pt x="1860629" y="164407"/>
                </a:lnTo>
                <a:lnTo>
                  <a:pt x="1883007" y="152163"/>
                </a:lnTo>
                <a:lnTo>
                  <a:pt x="1904453" y="140619"/>
                </a:lnTo>
                <a:lnTo>
                  <a:pt x="1926850" y="129074"/>
                </a:lnTo>
                <a:lnTo>
                  <a:pt x="1948296" y="117530"/>
                </a:lnTo>
                <a:lnTo>
                  <a:pt x="1970675" y="105292"/>
                </a:lnTo>
                <a:lnTo>
                  <a:pt x="1992120" y="93748"/>
                </a:lnTo>
                <a:lnTo>
                  <a:pt x="2014518" y="82203"/>
                </a:lnTo>
                <a:lnTo>
                  <a:pt x="2035963" y="70638"/>
                </a:lnTo>
                <a:lnTo>
                  <a:pt x="2058342" y="58415"/>
                </a:lnTo>
                <a:lnTo>
                  <a:pt x="2079806" y="46870"/>
                </a:lnTo>
                <a:lnTo>
                  <a:pt x="2102185" y="35326"/>
                </a:lnTo>
                <a:lnTo>
                  <a:pt x="2123630" y="23768"/>
                </a:lnTo>
                <a:lnTo>
                  <a:pt x="2146009" y="11544"/>
                </a:lnTo>
                <a:lnTo>
                  <a:pt x="2167473" y="0"/>
                </a:lnTo>
              </a:path>
            </a:pathLst>
          </a:custGeom>
          <a:ln w="3175">
            <a:solidFill>
              <a:srgbClr val="000000"/>
            </a:solidFill>
          </a:ln>
        </p:spPr>
        <p:txBody>
          <a:bodyPr wrap="square" lIns="0" tIns="0" rIns="0" bIns="0" rtlCol="0"/>
          <a:lstStyle/>
          <a:p>
            <a:endParaRPr/>
          </a:p>
        </p:txBody>
      </p:sp>
      <p:sp>
        <p:nvSpPr>
          <p:cNvPr id="2198" name="object 2198"/>
          <p:cNvSpPr txBox="1"/>
          <p:nvPr/>
        </p:nvSpPr>
        <p:spPr>
          <a:xfrm>
            <a:off x="3176884" y="5219806"/>
            <a:ext cx="104139" cy="584835"/>
          </a:xfrm>
          <a:prstGeom prst="rect">
            <a:avLst/>
          </a:prstGeom>
        </p:spPr>
        <p:txBody>
          <a:bodyPr vert="vert270" wrap="square" lIns="0" tIns="0" rIns="0" bIns="0" rtlCol="0">
            <a:spAutoFit/>
          </a:bodyPr>
          <a:lstStyle/>
          <a:p>
            <a:pPr marL="12700">
              <a:lnSpc>
                <a:spcPct val="100000"/>
              </a:lnSpc>
            </a:pPr>
            <a:r>
              <a:rPr sz="600" dirty="0">
                <a:latin typeface="Arial"/>
                <a:cs typeface="Arial"/>
              </a:rPr>
              <a:t>Meas</a:t>
            </a:r>
            <a:r>
              <a:rPr sz="600" spc="-45" dirty="0">
                <a:latin typeface="Arial"/>
                <a:cs typeface="Arial"/>
              </a:rPr>
              <a:t> </a:t>
            </a:r>
            <a:r>
              <a:rPr sz="600" dirty="0">
                <a:latin typeface="Arial"/>
                <a:cs typeface="Arial"/>
              </a:rPr>
              <a:t>wa</a:t>
            </a:r>
            <a:r>
              <a:rPr sz="600" spc="-5" dirty="0">
                <a:latin typeface="Arial"/>
                <a:cs typeface="Arial"/>
              </a:rPr>
              <a:t>t</a:t>
            </a:r>
            <a:r>
              <a:rPr sz="600" dirty="0">
                <a:latin typeface="Arial"/>
                <a:cs typeface="Arial"/>
              </a:rPr>
              <a:t>er</a:t>
            </a:r>
            <a:r>
              <a:rPr sz="600" spc="-45" dirty="0">
                <a:latin typeface="Arial"/>
                <a:cs typeface="Arial"/>
              </a:rPr>
              <a:t> </a:t>
            </a:r>
            <a:r>
              <a:rPr sz="600" spc="-5" dirty="0">
                <a:latin typeface="Arial"/>
                <a:cs typeface="Arial"/>
              </a:rPr>
              <a:t>t</a:t>
            </a:r>
            <a:r>
              <a:rPr sz="600" dirty="0">
                <a:latin typeface="Arial"/>
                <a:cs typeface="Arial"/>
              </a:rPr>
              <a:t>emp</a:t>
            </a:r>
            <a:r>
              <a:rPr sz="600" spc="-45" dirty="0">
                <a:latin typeface="Arial"/>
                <a:cs typeface="Arial"/>
              </a:rPr>
              <a:t> </a:t>
            </a:r>
            <a:r>
              <a:rPr sz="600" dirty="0">
                <a:latin typeface="Arial"/>
                <a:cs typeface="Arial"/>
              </a:rPr>
              <a:t>(</a:t>
            </a:r>
            <a:r>
              <a:rPr sz="550" spc="-5" dirty="0">
                <a:latin typeface="Tahoma"/>
                <a:cs typeface="Tahoma"/>
              </a:rPr>
              <a:t>º</a:t>
            </a:r>
            <a:r>
              <a:rPr sz="600" dirty="0">
                <a:latin typeface="Arial"/>
                <a:cs typeface="Arial"/>
              </a:rPr>
              <a:t>C)</a:t>
            </a:r>
            <a:endParaRPr sz="600">
              <a:latin typeface="Arial"/>
              <a:cs typeface="Arial"/>
            </a:endParaRPr>
          </a:p>
        </p:txBody>
      </p:sp>
      <p:sp>
        <p:nvSpPr>
          <p:cNvPr id="2200" name="object 2200"/>
          <p:cNvSpPr txBox="1"/>
          <p:nvPr/>
        </p:nvSpPr>
        <p:spPr>
          <a:xfrm>
            <a:off x="34848" y="6150653"/>
            <a:ext cx="9638030" cy="627380"/>
          </a:xfrm>
          <a:prstGeom prst="rect">
            <a:avLst/>
          </a:prstGeom>
        </p:spPr>
        <p:txBody>
          <a:bodyPr vert="horz" wrap="square" lIns="0" tIns="0" rIns="0" bIns="0" rtlCol="0">
            <a:spAutoFit/>
          </a:bodyPr>
          <a:lstStyle/>
          <a:p>
            <a:pPr marL="12700">
              <a:lnSpc>
                <a:spcPts val="1855"/>
              </a:lnSpc>
            </a:pPr>
            <a:r>
              <a:rPr sz="2000" dirty="0">
                <a:solidFill>
                  <a:srgbClr val="ACACEB"/>
                </a:solidFill>
                <a:latin typeface="Sakkal Majalla"/>
                <a:cs typeface="Sakkal Majalla"/>
              </a:rPr>
              <a:t>In</a:t>
            </a:r>
            <a:r>
              <a:rPr sz="2000" spc="5" dirty="0">
                <a:solidFill>
                  <a:srgbClr val="ACACEB"/>
                </a:solidFill>
                <a:latin typeface="Sakkal Majalla"/>
                <a:cs typeface="Sakkal Majalla"/>
              </a:rPr>
              <a:t>t</a:t>
            </a:r>
            <a:r>
              <a:rPr sz="2000" dirty="0">
                <a:solidFill>
                  <a:srgbClr val="ACACEB"/>
                </a:solidFill>
                <a:latin typeface="Sakkal Majalla"/>
                <a:cs typeface="Sakkal Majalla"/>
              </a:rPr>
              <a:t>e</a:t>
            </a:r>
            <a:r>
              <a:rPr sz="2000" spc="-10" dirty="0">
                <a:solidFill>
                  <a:srgbClr val="ACACEB"/>
                </a:solidFill>
                <a:latin typeface="Sakkal Majalla"/>
                <a:cs typeface="Sakkal Majalla"/>
              </a:rPr>
              <a:t>r</a:t>
            </a:r>
            <a:r>
              <a:rPr sz="2000" dirty="0">
                <a:solidFill>
                  <a:srgbClr val="ACACEB"/>
                </a:solidFill>
                <a:latin typeface="Sakkal Majalla"/>
                <a:cs typeface="Sakkal Majalla"/>
              </a:rPr>
              <a:t>natio</a:t>
            </a:r>
            <a:r>
              <a:rPr sz="2000" spc="5" dirty="0">
                <a:solidFill>
                  <a:srgbClr val="ACACEB"/>
                </a:solidFill>
                <a:latin typeface="Sakkal Majalla"/>
                <a:cs typeface="Sakkal Majalla"/>
              </a:rPr>
              <a:t>n</a:t>
            </a:r>
            <a:r>
              <a:rPr sz="2000" spc="-5" dirty="0">
                <a:solidFill>
                  <a:srgbClr val="ACACEB"/>
                </a:solidFill>
                <a:latin typeface="Sakkal Majalla"/>
                <a:cs typeface="Sakkal Majalla"/>
              </a:rPr>
              <a:t>a</a:t>
            </a:r>
            <a:r>
              <a:rPr sz="2000" dirty="0">
                <a:solidFill>
                  <a:srgbClr val="ACACEB"/>
                </a:solidFill>
                <a:latin typeface="Sakkal Majalla"/>
                <a:cs typeface="Sakkal Majalla"/>
              </a:rPr>
              <a:t>l</a:t>
            </a:r>
            <a:r>
              <a:rPr sz="2000" spc="-35" dirty="0">
                <a:solidFill>
                  <a:srgbClr val="ACACEB"/>
                </a:solidFill>
                <a:latin typeface="Sakkal Majalla"/>
                <a:cs typeface="Sakkal Majalla"/>
              </a:rPr>
              <a:t> </a:t>
            </a:r>
            <a:r>
              <a:rPr sz="2000" dirty="0">
                <a:solidFill>
                  <a:srgbClr val="ACACEB"/>
                </a:solidFill>
                <a:latin typeface="Sakkal Majalla"/>
                <a:cs typeface="Sakkal Majalla"/>
              </a:rPr>
              <a:t>Co</a:t>
            </a:r>
            <a:r>
              <a:rPr sz="2000" spc="5" dirty="0">
                <a:solidFill>
                  <a:srgbClr val="ACACEB"/>
                </a:solidFill>
                <a:latin typeface="Sakkal Majalla"/>
                <a:cs typeface="Sakkal Majalla"/>
              </a:rPr>
              <a:t>n</a:t>
            </a:r>
            <a:r>
              <a:rPr sz="2000" spc="-5" dirty="0">
                <a:solidFill>
                  <a:srgbClr val="ACACEB"/>
                </a:solidFill>
                <a:latin typeface="Sakkal Majalla"/>
                <a:cs typeface="Sakkal Majalla"/>
              </a:rPr>
              <a:t>fer</a:t>
            </a:r>
            <a:r>
              <a:rPr sz="2000" spc="-15" dirty="0">
                <a:solidFill>
                  <a:srgbClr val="ACACEB"/>
                </a:solidFill>
                <a:latin typeface="Sakkal Majalla"/>
                <a:cs typeface="Sakkal Majalla"/>
              </a:rPr>
              <a:t>e</a:t>
            </a:r>
            <a:r>
              <a:rPr sz="2000" dirty="0">
                <a:solidFill>
                  <a:srgbClr val="ACACEB"/>
                </a:solidFill>
                <a:latin typeface="Sakkal Majalla"/>
                <a:cs typeface="Sakkal Majalla"/>
              </a:rPr>
              <a:t>nce</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dirty="0">
                <a:solidFill>
                  <a:srgbClr val="ACACEB"/>
                </a:solidFill>
                <a:latin typeface="Sakkal Majalla"/>
                <a:cs typeface="Sakkal Majalla"/>
              </a:rPr>
              <a:t>nd</a:t>
            </a:r>
            <a:r>
              <a:rPr sz="2000" spc="-15"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x</a:t>
            </a:r>
            <a:r>
              <a:rPr sz="2000" dirty="0">
                <a:solidFill>
                  <a:srgbClr val="ACACEB"/>
                </a:solidFill>
                <a:latin typeface="Sakkal Majalla"/>
                <a:cs typeface="Sakkal Majalla"/>
              </a:rPr>
              <a:t>hibition</a:t>
            </a:r>
            <a:r>
              <a:rPr sz="2000" spc="-25" dirty="0">
                <a:solidFill>
                  <a:srgbClr val="ACACEB"/>
                </a:solidFill>
                <a:latin typeface="Sakkal Majalla"/>
                <a:cs typeface="Sakkal Majalla"/>
              </a:rPr>
              <a:t> </a:t>
            </a:r>
            <a:r>
              <a:rPr sz="2000" dirty="0">
                <a:solidFill>
                  <a:srgbClr val="ACACEB"/>
                </a:solidFill>
                <a:latin typeface="Sakkal Majalla"/>
                <a:cs typeface="Sakkal Majalla"/>
              </a:rPr>
              <a:t>on</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spc="5" dirty="0">
                <a:solidFill>
                  <a:srgbClr val="ACACEB"/>
                </a:solidFill>
                <a:latin typeface="Sakkal Majalla"/>
                <a:cs typeface="Sakkal Majalla"/>
              </a:rPr>
              <a:t>u</a:t>
            </a:r>
            <a:r>
              <a:rPr sz="2000" dirty="0">
                <a:solidFill>
                  <a:srgbClr val="ACACEB"/>
                </a:solidFill>
                <a:latin typeface="Sakkal Majalla"/>
                <a:cs typeface="Sakkal Majalla"/>
              </a:rPr>
              <a:t>tomo</a:t>
            </a:r>
            <a:r>
              <a:rPr sz="2000" spc="-204" dirty="0">
                <a:solidFill>
                  <a:srgbClr val="ACACEB"/>
                </a:solidFill>
                <a:latin typeface="Sakkal Majalla"/>
                <a:cs typeface="Sakkal Majalla"/>
              </a:rPr>
              <a:t>b</a:t>
            </a:r>
            <a:r>
              <a:rPr sz="675" spc="-254" baseline="104938" dirty="0">
                <a:latin typeface="Arial"/>
                <a:cs typeface="Arial"/>
              </a:rPr>
              <a:t>M</a:t>
            </a:r>
            <a:r>
              <a:rPr sz="2000" spc="-70" dirty="0">
                <a:solidFill>
                  <a:srgbClr val="ACACEB"/>
                </a:solidFill>
                <a:latin typeface="Sakkal Majalla"/>
                <a:cs typeface="Sakkal Majalla"/>
              </a:rPr>
              <a:t>i</a:t>
            </a:r>
            <a:r>
              <a:rPr sz="675" spc="-277" baseline="104938" dirty="0">
                <a:latin typeface="Arial"/>
                <a:cs typeface="Arial"/>
              </a:rPr>
              <a:t>o</a:t>
            </a:r>
            <a:r>
              <a:rPr sz="2000" spc="-100" dirty="0">
                <a:solidFill>
                  <a:srgbClr val="ACACEB"/>
                </a:solidFill>
                <a:latin typeface="Sakkal Majalla"/>
                <a:cs typeface="Sakkal Majalla"/>
              </a:rPr>
              <a:t>l</a:t>
            </a:r>
            <a:r>
              <a:rPr sz="675" spc="-240" baseline="104938" dirty="0">
                <a:latin typeface="Arial"/>
                <a:cs typeface="Arial"/>
              </a:rPr>
              <a:t>d</a:t>
            </a:r>
            <a:r>
              <a:rPr sz="2000" spc="-465" dirty="0">
                <a:solidFill>
                  <a:srgbClr val="ACACEB"/>
                </a:solidFill>
                <a:latin typeface="Sakkal Majalla"/>
                <a:cs typeface="Sakkal Majalla"/>
              </a:rPr>
              <a:t>e</a:t>
            </a:r>
            <a:r>
              <a:rPr sz="675" spc="135" baseline="104938" dirty="0">
                <a:latin typeface="Arial"/>
                <a:cs typeface="Arial"/>
              </a:rPr>
              <a:t>e</a:t>
            </a:r>
            <a:r>
              <a:rPr sz="675" spc="52" baseline="104938" dirty="0">
                <a:latin typeface="Arial"/>
                <a:cs typeface="Arial"/>
              </a:rPr>
              <a:t>l</a:t>
            </a:r>
            <a:r>
              <a:rPr sz="675" spc="67" baseline="104938" dirty="0">
                <a:latin typeface="Arial"/>
                <a:cs typeface="Arial"/>
              </a:rPr>
              <a:t> </a:t>
            </a:r>
            <a:r>
              <a:rPr sz="675" spc="-352" baseline="104938" dirty="0">
                <a:latin typeface="Arial"/>
                <a:cs typeface="Arial"/>
              </a:rPr>
              <a:t>w</a:t>
            </a:r>
            <a:r>
              <a:rPr sz="2000" spc="-375" dirty="0">
                <a:solidFill>
                  <a:srgbClr val="ACACEB"/>
                </a:solidFill>
                <a:latin typeface="Sakkal Majalla"/>
                <a:cs typeface="Sakkal Majalla"/>
              </a:rPr>
              <a:t>E</a:t>
            </a:r>
            <a:r>
              <a:rPr sz="675" spc="135" baseline="104938" dirty="0">
                <a:latin typeface="Arial"/>
                <a:cs typeface="Arial"/>
              </a:rPr>
              <a:t>a</a:t>
            </a:r>
            <a:r>
              <a:rPr sz="675" spc="-150" baseline="104938" dirty="0">
                <a:latin typeface="Arial"/>
                <a:cs typeface="Arial"/>
              </a:rPr>
              <a:t>t</a:t>
            </a:r>
            <a:r>
              <a:rPr sz="2000" spc="-685" dirty="0">
                <a:solidFill>
                  <a:srgbClr val="ACACEB"/>
                </a:solidFill>
                <a:latin typeface="Sakkal Majalla"/>
                <a:cs typeface="Sakkal Majalla"/>
              </a:rPr>
              <a:t>n</a:t>
            </a:r>
            <a:r>
              <a:rPr sz="675" spc="135" baseline="104938" dirty="0">
                <a:latin typeface="Arial"/>
                <a:cs typeface="Arial"/>
              </a:rPr>
              <a:t>e</a:t>
            </a:r>
            <a:r>
              <a:rPr sz="675" spc="82" baseline="104938" dirty="0">
                <a:latin typeface="Arial"/>
                <a:cs typeface="Arial"/>
              </a:rPr>
              <a:t>r</a:t>
            </a:r>
            <a:r>
              <a:rPr sz="675" spc="15" baseline="104938" dirty="0">
                <a:latin typeface="Arial"/>
                <a:cs typeface="Arial"/>
              </a:rPr>
              <a:t> </a:t>
            </a:r>
            <a:r>
              <a:rPr sz="2000" spc="-695" dirty="0">
                <a:solidFill>
                  <a:srgbClr val="ACACEB"/>
                </a:solidFill>
                <a:latin typeface="Sakkal Majalla"/>
                <a:cs typeface="Sakkal Majalla"/>
              </a:rPr>
              <a:t>g</a:t>
            </a:r>
            <a:r>
              <a:rPr sz="675" spc="60" baseline="104938" dirty="0">
                <a:latin typeface="Arial"/>
                <a:cs typeface="Arial"/>
              </a:rPr>
              <a:t>t</a:t>
            </a:r>
            <a:r>
              <a:rPr sz="675" spc="135" baseline="104938" dirty="0">
                <a:latin typeface="Arial"/>
                <a:cs typeface="Arial"/>
              </a:rPr>
              <a:t>e</a:t>
            </a:r>
            <a:r>
              <a:rPr sz="675" spc="-300" baseline="104938" dirty="0">
                <a:latin typeface="Arial"/>
                <a:cs typeface="Arial"/>
              </a:rPr>
              <a:t>m</a:t>
            </a:r>
            <a:r>
              <a:rPr sz="2000" spc="-30" dirty="0">
                <a:solidFill>
                  <a:srgbClr val="ACACEB"/>
                </a:solidFill>
                <a:latin typeface="Sakkal Majalla"/>
                <a:cs typeface="Sakkal Majalla"/>
              </a:rPr>
              <a:t>i</a:t>
            </a:r>
            <a:r>
              <a:rPr sz="675" spc="-345" baseline="104938" dirty="0">
                <a:latin typeface="Arial"/>
                <a:cs typeface="Arial"/>
              </a:rPr>
              <a:t>p</a:t>
            </a:r>
            <a:r>
              <a:rPr sz="2000" spc="-340" dirty="0">
                <a:solidFill>
                  <a:srgbClr val="ACACEB"/>
                </a:solidFill>
                <a:latin typeface="Sakkal Majalla"/>
                <a:cs typeface="Sakkal Majalla"/>
              </a:rPr>
              <a:t>n</a:t>
            </a:r>
            <a:r>
              <a:rPr sz="675" spc="82" baseline="104938" dirty="0">
                <a:latin typeface="Arial"/>
                <a:cs typeface="Arial"/>
              </a:rPr>
              <a:t>(</a:t>
            </a:r>
            <a:r>
              <a:rPr sz="600" spc="-104" baseline="118055" dirty="0">
                <a:latin typeface="Tahoma"/>
                <a:cs typeface="Tahoma"/>
              </a:rPr>
              <a:t>º</a:t>
            </a:r>
            <a:r>
              <a:rPr sz="2000" spc="-565" dirty="0">
                <a:solidFill>
                  <a:srgbClr val="ACACEB"/>
                </a:solidFill>
                <a:latin typeface="Sakkal Majalla"/>
                <a:cs typeface="Sakkal Majalla"/>
              </a:rPr>
              <a:t>e</a:t>
            </a:r>
            <a:r>
              <a:rPr sz="675" spc="179" baseline="104938" dirty="0">
                <a:latin typeface="Arial"/>
                <a:cs typeface="Arial"/>
              </a:rPr>
              <a:t>C</a:t>
            </a:r>
            <a:r>
              <a:rPr sz="675" spc="-60" baseline="104938" dirty="0">
                <a:latin typeface="Arial"/>
                <a:cs typeface="Arial"/>
              </a:rPr>
              <a:t>)</a:t>
            </a:r>
            <a:r>
              <a:rPr sz="2000" spc="-10" dirty="0">
                <a:solidFill>
                  <a:srgbClr val="ACACEB"/>
                </a:solidFill>
                <a:latin typeface="Sakkal Majalla"/>
                <a:cs typeface="Sakkal Majalla"/>
              </a:rPr>
              <a:t>e</a:t>
            </a:r>
            <a:r>
              <a:rPr sz="2000" spc="-5" dirty="0">
                <a:solidFill>
                  <a:srgbClr val="ACACEB"/>
                </a:solidFill>
                <a:latin typeface="Sakkal Majalla"/>
                <a:cs typeface="Sakkal Majalla"/>
              </a:rPr>
              <a:t>rin</a:t>
            </a:r>
            <a:r>
              <a:rPr sz="2000" dirty="0">
                <a:solidFill>
                  <a:srgbClr val="ACACEB"/>
                </a:solidFill>
                <a:latin typeface="Sakkal Majalla"/>
                <a:cs typeface="Sakkal Majalla"/>
              </a:rPr>
              <a:t>g</a:t>
            </a:r>
            <a:r>
              <a:rPr sz="2000" spc="15" dirty="0">
                <a:solidFill>
                  <a:srgbClr val="ACACEB"/>
                </a:solidFill>
                <a:latin typeface="Sakkal Majalla"/>
                <a:cs typeface="Sakkal Majalla"/>
              </a:rPr>
              <a:t> </a:t>
            </a:r>
            <a:r>
              <a:rPr sz="2000" spc="-5" dirty="0">
                <a:solidFill>
                  <a:srgbClr val="ACACEB"/>
                </a:solidFill>
                <a:latin typeface="Sakkal Majalla"/>
                <a:cs typeface="Sakkal Majalla"/>
              </a:rPr>
              <a:t>(O</a:t>
            </a:r>
            <a:r>
              <a:rPr sz="2000" spc="-10" dirty="0">
                <a:solidFill>
                  <a:srgbClr val="ACACEB"/>
                </a:solidFill>
                <a:latin typeface="Sakkal Majalla"/>
                <a:cs typeface="Sakkal Majalla"/>
              </a:rPr>
              <a:t>M</a:t>
            </a:r>
            <a:r>
              <a:rPr sz="2000" dirty="0">
                <a:solidFill>
                  <a:srgbClr val="ACACEB"/>
                </a:solidFill>
                <a:latin typeface="Sakkal Majalla"/>
                <a:cs typeface="Sakkal Majalla"/>
              </a:rPr>
              <a:t>IC</a:t>
            </a:r>
            <a:r>
              <a:rPr sz="2000" spc="5" dirty="0">
                <a:solidFill>
                  <a:srgbClr val="ACACEB"/>
                </a:solidFill>
                <a:latin typeface="Sakkal Majalla"/>
                <a:cs typeface="Sakkal Majalla"/>
              </a:rPr>
              <a:t>S</a:t>
            </a:r>
            <a:r>
              <a:rPr sz="2000" spc="-5" dirty="0">
                <a:solidFill>
                  <a:srgbClr val="ACACEB"/>
                </a:solidFill>
                <a:latin typeface="Sakkal Majalla"/>
                <a:cs typeface="Sakkal Majalla"/>
              </a:rPr>
              <a:t>)</a:t>
            </a:r>
            <a:r>
              <a:rPr sz="2000" dirty="0">
                <a:solidFill>
                  <a:srgbClr val="ACACEB"/>
                </a:solidFill>
                <a:latin typeface="Sakkal Majalla"/>
                <a:cs typeface="Sakkal Majalla"/>
              </a:rPr>
              <a:t>,</a:t>
            </a:r>
            <a:r>
              <a:rPr sz="2000" spc="35" dirty="0">
                <a:solidFill>
                  <a:srgbClr val="ACACEB"/>
                </a:solidFill>
                <a:latin typeface="Sakkal Majalla"/>
                <a:cs typeface="Sakkal Majalla"/>
              </a:rPr>
              <a:t> </a:t>
            </a:r>
            <a:r>
              <a:rPr sz="2100" i="1" spc="-40" dirty="0">
                <a:solidFill>
                  <a:srgbClr val="ACACEB"/>
                </a:solidFill>
                <a:latin typeface="Sakkal Majalla"/>
                <a:cs typeface="Sakkal Majalla"/>
              </a:rPr>
              <a:t>Valenci</a:t>
            </a:r>
            <a:r>
              <a:rPr sz="2100" i="1" spc="-35" dirty="0">
                <a:solidFill>
                  <a:srgbClr val="ACACEB"/>
                </a:solidFill>
                <a:latin typeface="Sakkal Majalla"/>
                <a:cs typeface="Sakkal Majalla"/>
              </a:rPr>
              <a:t>a</a:t>
            </a:r>
            <a:r>
              <a:rPr sz="2100" i="1" spc="-20" dirty="0">
                <a:solidFill>
                  <a:srgbClr val="ACACEB"/>
                </a:solidFill>
                <a:latin typeface="Sakkal Majalla"/>
                <a:cs typeface="Sakkal Majalla"/>
              </a:rPr>
              <a:t> </a:t>
            </a:r>
            <a:r>
              <a:rPr sz="2100" i="1" spc="-45" dirty="0">
                <a:solidFill>
                  <a:srgbClr val="ACACEB"/>
                </a:solidFill>
                <a:latin typeface="Sakkal Majalla"/>
                <a:cs typeface="Sakkal Majalla"/>
              </a:rPr>
              <a:t>2</a:t>
            </a:r>
            <a:r>
              <a:rPr sz="2100" i="1" spc="-35" dirty="0">
                <a:solidFill>
                  <a:srgbClr val="ACACEB"/>
                </a:solidFill>
                <a:latin typeface="Sakkal Majalla"/>
                <a:cs typeface="Sakkal Majalla"/>
              </a:rPr>
              <a:t>0</a:t>
            </a:r>
            <a:r>
              <a:rPr sz="2100" i="1" spc="-45" dirty="0">
                <a:solidFill>
                  <a:srgbClr val="ACACEB"/>
                </a:solidFill>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2199" name="object 2199"/>
          <p:cNvSpPr txBox="1"/>
          <p:nvPr/>
        </p:nvSpPr>
        <p:spPr>
          <a:xfrm>
            <a:off x="3363848" y="4539615"/>
            <a:ext cx="1939925" cy="235585"/>
          </a:xfrm>
          <a:prstGeom prst="rect">
            <a:avLst/>
          </a:prstGeom>
        </p:spPr>
        <p:txBody>
          <a:bodyPr vert="horz" wrap="square" lIns="0" tIns="0" rIns="0" bIns="0" rtlCol="0">
            <a:spAutoFit/>
          </a:bodyPr>
          <a:lstStyle/>
          <a:p>
            <a:pPr marL="12700">
              <a:lnSpc>
                <a:spcPct val="100000"/>
              </a:lnSpc>
            </a:pPr>
            <a:r>
              <a:rPr sz="1400" b="1" spc="-50" dirty="0">
                <a:latin typeface="Calibri"/>
                <a:cs typeface="Calibri"/>
              </a:rPr>
              <a:t>W</a:t>
            </a:r>
            <a:r>
              <a:rPr sz="1400" b="1" spc="-10" dirty="0">
                <a:latin typeface="Calibri"/>
                <a:cs typeface="Calibri"/>
              </a:rPr>
              <a:t>at</a:t>
            </a:r>
            <a:r>
              <a:rPr sz="1400" b="1" spc="-5" dirty="0">
                <a:latin typeface="Calibri"/>
                <a:cs typeface="Calibri"/>
              </a:rPr>
              <a:t>e</a:t>
            </a:r>
            <a:r>
              <a:rPr sz="1400" b="1" dirty="0">
                <a:latin typeface="Calibri"/>
                <a:cs typeface="Calibri"/>
              </a:rPr>
              <a:t>r</a:t>
            </a:r>
            <a:r>
              <a:rPr sz="1400" b="1" spc="-35" dirty="0">
                <a:latin typeface="Calibri"/>
                <a:cs typeface="Calibri"/>
              </a:rPr>
              <a:t> </a:t>
            </a:r>
            <a:r>
              <a:rPr sz="1400" b="1" dirty="0">
                <a:latin typeface="Calibri"/>
                <a:cs typeface="Calibri"/>
              </a:rPr>
              <a:t>ou</a:t>
            </a:r>
            <a:r>
              <a:rPr sz="1400" b="1" spc="5" dirty="0">
                <a:latin typeface="Calibri"/>
                <a:cs typeface="Calibri"/>
              </a:rPr>
              <a:t>t</a:t>
            </a:r>
            <a:r>
              <a:rPr sz="1400" b="1" dirty="0">
                <a:latin typeface="Calibri"/>
                <a:cs typeface="Calibri"/>
              </a:rPr>
              <a:t>l</a:t>
            </a:r>
            <a:r>
              <a:rPr sz="1400" b="1" spc="-10" dirty="0">
                <a:latin typeface="Calibri"/>
                <a:cs typeface="Calibri"/>
              </a:rPr>
              <a:t>e</a:t>
            </a:r>
            <a:r>
              <a:rPr sz="1400" b="1" dirty="0">
                <a:latin typeface="Calibri"/>
                <a:cs typeface="Calibri"/>
              </a:rPr>
              <a:t>t</a:t>
            </a:r>
            <a:r>
              <a:rPr sz="1400" b="1" spc="-25" dirty="0">
                <a:latin typeface="Calibri"/>
                <a:cs typeface="Calibri"/>
              </a:rPr>
              <a:t> </a:t>
            </a:r>
            <a:r>
              <a:rPr sz="1400" b="1" spc="-10" dirty="0">
                <a:latin typeface="Calibri"/>
                <a:cs typeface="Calibri"/>
              </a:rPr>
              <a:t>t</a:t>
            </a:r>
            <a:r>
              <a:rPr sz="1400" b="1" spc="-5" dirty="0">
                <a:latin typeface="Calibri"/>
                <a:cs typeface="Calibri"/>
              </a:rPr>
              <a:t>empe</a:t>
            </a:r>
            <a:r>
              <a:rPr sz="1400" b="1" spc="-30" dirty="0">
                <a:latin typeface="Calibri"/>
                <a:cs typeface="Calibri"/>
              </a:rPr>
              <a:t>r</a:t>
            </a:r>
            <a:r>
              <a:rPr sz="1400" b="1" spc="-10" dirty="0">
                <a:latin typeface="Calibri"/>
                <a:cs typeface="Calibri"/>
              </a:rPr>
              <a:t>a</a:t>
            </a:r>
            <a:r>
              <a:rPr sz="1400" b="1" dirty="0">
                <a:latin typeface="Calibri"/>
                <a:cs typeface="Calibri"/>
              </a:rPr>
              <a:t>t</a:t>
            </a:r>
            <a:r>
              <a:rPr sz="1400" b="1" spc="-10" dirty="0">
                <a:latin typeface="Calibri"/>
                <a:cs typeface="Calibri"/>
              </a:rPr>
              <a:t>u</a:t>
            </a:r>
            <a:r>
              <a:rPr sz="1400" b="1" spc="-20" dirty="0">
                <a:latin typeface="Calibri"/>
                <a:cs typeface="Calibri"/>
              </a:rPr>
              <a:t>r</a:t>
            </a:r>
            <a:r>
              <a:rPr sz="1400" b="1" dirty="0">
                <a:latin typeface="Calibri"/>
                <a:cs typeface="Calibri"/>
              </a:rPr>
              <a:t>e</a:t>
            </a:r>
            <a:endParaRPr sz="14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TE</a:t>
            </a:r>
            <a:r>
              <a:rPr spc="-5" dirty="0"/>
              <a:t>G-model</a:t>
            </a:r>
          </a:p>
        </p:txBody>
      </p:sp>
      <p:sp>
        <p:nvSpPr>
          <p:cNvPr id="3" name="object 3"/>
          <p:cNvSpPr/>
          <p:nvPr/>
        </p:nvSpPr>
        <p:spPr>
          <a:xfrm>
            <a:off x="38197" y="914400"/>
            <a:ext cx="9648317" cy="44409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195322" y="1850898"/>
            <a:ext cx="2592705" cy="1945005"/>
          </a:xfrm>
          <a:custGeom>
            <a:avLst/>
            <a:gdLst/>
            <a:ahLst/>
            <a:cxnLst/>
            <a:rect l="l" t="t" r="r" b="b"/>
            <a:pathLst>
              <a:path w="2592704" h="1945004">
                <a:moveTo>
                  <a:pt x="0" y="972312"/>
                </a:moveTo>
                <a:lnTo>
                  <a:pt x="1137" y="931213"/>
                </a:lnTo>
                <a:lnTo>
                  <a:pt x="4518" y="890549"/>
                </a:lnTo>
                <a:lnTo>
                  <a:pt x="10098" y="850354"/>
                </a:lnTo>
                <a:lnTo>
                  <a:pt x="17832" y="810661"/>
                </a:lnTo>
                <a:lnTo>
                  <a:pt x="27675" y="771503"/>
                </a:lnTo>
                <a:lnTo>
                  <a:pt x="39583" y="732915"/>
                </a:lnTo>
                <a:lnTo>
                  <a:pt x="53509" y="694931"/>
                </a:lnTo>
                <a:lnTo>
                  <a:pt x="69410" y="657583"/>
                </a:lnTo>
                <a:lnTo>
                  <a:pt x="87240" y="620906"/>
                </a:lnTo>
                <a:lnTo>
                  <a:pt x="106954" y="584934"/>
                </a:lnTo>
                <a:lnTo>
                  <a:pt x="128508" y="549701"/>
                </a:lnTo>
                <a:lnTo>
                  <a:pt x="151856" y="515239"/>
                </a:lnTo>
                <a:lnTo>
                  <a:pt x="176953" y="481584"/>
                </a:lnTo>
                <a:lnTo>
                  <a:pt x="203754" y="448768"/>
                </a:lnTo>
                <a:lnTo>
                  <a:pt x="232215" y="416825"/>
                </a:lnTo>
                <a:lnTo>
                  <a:pt x="262291" y="385790"/>
                </a:lnTo>
                <a:lnTo>
                  <a:pt x="293935" y="355695"/>
                </a:lnTo>
                <a:lnTo>
                  <a:pt x="327105" y="326575"/>
                </a:lnTo>
                <a:lnTo>
                  <a:pt x="361753" y="298464"/>
                </a:lnTo>
                <a:lnTo>
                  <a:pt x="397836" y="271395"/>
                </a:lnTo>
                <a:lnTo>
                  <a:pt x="435309" y="245402"/>
                </a:lnTo>
                <a:lnTo>
                  <a:pt x="474127" y="220518"/>
                </a:lnTo>
                <a:lnTo>
                  <a:pt x="514244" y="196778"/>
                </a:lnTo>
                <a:lnTo>
                  <a:pt x="555615" y="174216"/>
                </a:lnTo>
                <a:lnTo>
                  <a:pt x="598196" y="152864"/>
                </a:lnTo>
                <a:lnTo>
                  <a:pt x="641942" y="132757"/>
                </a:lnTo>
                <a:lnTo>
                  <a:pt x="686808" y="113928"/>
                </a:lnTo>
                <a:lnTo>
                  <a:pt x="732748" y="96412"/>
                </a:lnTo>
                <a:lnTo>
                  <a:pt x="779718" y="80242"/>
                </a:lnTo>
                <a:lnTo>
                  <a:pt x="827673" y="65452"/>
                </a:lnTo>
                <a:lnTo>
                  <a:pt x="876568" y="52075"/>
                </a:lnTo>
                <a:lnTo>
                  <a:pt x="926357" y="40145"/>
                </a:lnTo>
                <a:lnTo>
                  <a:pt x="976997" y="29697"/>
                </a:lnTo>
                <a:lnTo>
                  <a:pt x="1028441" y="20763"/>
                </a:lnTo>
                <a:lnTo>
                  <a:pt x="1080645" y="13378"/>
                </a:lnTo>
                <a:lnTo>
                  <a:pt x="1133564" y="7576"/>
                </a:lnTo>
                <a:lnTo>
                  <a:pt x="1187153" y="3389"/>
                </a:lnTo>
                <a:lnTo>
                  <a:pt x="1241367" y="853"/>
                </a:lnTo>
                <a:lnTo>
                  <a:pt x="1296162" y="0"/>
                </a:lnTo>
                <a:lnTo>
                  <a:pt x="1350956" y="853"/>
                </a:lnTo>
                <a:lnTo>
                  <a:pt x="1405170" y="3389"/>
                </a:lnTo>
                <a:lnTo>
                  <a:pt x="1458759" y="7576"/>
                </a:lnTo>
                <a:lnTo>
                  <a:pt x="1511678" y="13378"/>
                </a:lnTo>
                <a:lnTo>
                  <a:pt x="1563882" y="20763"/>
                </a:lnTo>
                <a:lnTo>
                  <a:pt x="1615326" y="29697"/>
                </a:lnTo>
                <a:lnTo>
                  <a:pt x="1665966" y="40145"/>
                </a:lnTo>
                <a:lnTo>
                  <a:pt x="1715755" y="52075"/>
                </a:lnTo>
                <a:lnTo>
                  <a:pt x="1764650" y="65452"/>
                </a:lnTo>
                <a:lnTo>
                  <a:pt x="1812605" y="80242"/>
                </a:lnTo>
                <a:lnTo>
                  <a:pt x="1859575" y="96412"/>
                </a:lnTo>
                <a:lnTo>
                  <a:pt x="1905515" y="113928"/>
                </a:lnTo>
                <a:lnTo>
                  <a:pt x="1950381" y="132757"/>
                </a:lnTo>
                <a:lnTo>
                  <a:pt x="1994127" y="152864"/>
                </a:lnTo>
                <a:lnTo>
                  <a:pt x="2036708" y="174216"/>
                </a:lnTo>
                <a:lnTo>
                  <a:pt x="2078079" y="196778"/>
                </a:lnTo>
                <a:lnTo>
                  <a:pt x="2118196" y="220518"/>
                </a:lnTo>
                <a:lnTo>
                  <a:pt x="2157014" y="245402"/>
                </a:lnTo>
                <a:lnTo>
                  <a:pt x="2194487" y="271395"/>
                </a:lnTo>
                <a:lnTo>
                  <a:pt x="2230570" y="298464"/>
                </a:lnTo>
                <a:lnTo>
                  <a:pt x="2265218" y="326575"/>
                </a:lnTo>
                <a:lnTo>
                  <a:pt x="2298388" y="355695"/>
                </a:lnTo>
                <a:lnTo>
                  <a:pt x="2330032" y="385790"/>
                </a:lnTo>
                <a:lnTo>
                  <a:pt x="2360108" y="416825"/>
                </a:lnTo>
                <a:lnTo>
                  <a:pt x="2388569" y="448768"/>
                </a:lnTo>
                <a:lnTo>
                  <a:pt x="2415370" y="481583"/>
                </a:lnTo>
                <a:lnTo>
                  <a:pt x="2440467" y="515239"/>
                </a:lnTo>
                <a:lnTo>
                  <a:pt x="2463815" y="549701"/>
                </a:lnTo>
                <a:lnTo>
                  <a:pt x="2485369" y="584934"/>
                </a:lnTo>
                <a:lnTo>
                  <a:pt x="2505083" y="620906"/>
                </a:lnTo>
                <a:lnTo>
                  <a:pt x="2522913" y="657583"/>
                </a:lnTo>
                <a:lnTo>
                  <a:pt x="2538814" y="694931"/>
                </a:lnTo>
                <a:lnTo>
                  <a:pt x="2552740" y="732915"/>
                </a:lnTo>
                <a:lnTo>
                  <a:pt x="2564648" y="771503"/>
                </a:lnTo>
                <a:lnTo>
                  <a:pt x="2574491" y="810661"/>
                </a:lnTo>
                <a:lnTo>
                  <a:pt x="2582225" y="850354"/>
                </a:lnTo>
                <a:lnTo>
                  <a:pt x="2587805" y="890549"/>
                </a:lnTo>
                <a:lnTo>
                  <a:pt x="2591186" y="931213"/>
                </a:lnTo>
                <a:lnTo>
                  <a:pt x="2592324" y="972312"/>
                </a:lnTo>
                <a:lnTo>
                  <a:pt x="2591186" y="1013410"/>
                </a:lnTo>
                <a:lnTo>
                  <a:pt x="2587805" y="1054074"/>
                </a:lnTo>
                <a:lnTo>
                  <a:pt x="2582225" y="1094269"/>
                </a:lnTo>
                <a:lnTo>
                  <a:pt x="2574491" y="1133962"/>
                </a:lnTo>
                <a:lnTo>
                  <a:pt x="2564648" y="1173120"/>
                </a:lnTo>
                <a:lnTo>
                  <a:pt x="2552740" y="1211708"/>
                </a:lnTo>
                <a:lnTo>
                  <a:pt x="2538814" y="1249692"/>
                </a:lnTo>
                <a:lnTo>
                  <a:pt x="2522913" y="1287040"/>
                </a:lnTo>
                <a:lnTo>
                  <a:pt x="2505083" y="1323717"/>
                </a:lnTo>
                <a:lnTo>
                  <a:pt x="2485369" y="1359689"/>
                </a:lnTo>
                <a:lnTo>
                  <a:pt x="2463815" y="1394922"/>
                </a:lnTo>
                <a:lnTo>
                  <a:pt x="2440467" y="1429384"/>
                </a:lnTo>
                <a:lnTo>
                  <a:pt x="2415370" y="1463039"/>
                </a:lnTo>
                <a:lnTo>
                  <a:pt x="2388569" y="1495855"/>
                </a:lnTo>
                <a:lnTo>
                  <a:pt x="2360108" y="1527798"/>
                </a:lnTo>
                <a:lnTo>
                  <a:pt x="2330032" y="1558833"/>
                </a:lnTo>
                <a:lnTo>
                  <a:pt x="2298388" y="1588928"/>
                </a:lnTo>
                <a:lnTo>
                  <a:pt x="2265218" y="1618048"/>
                </a:lnTo>
                <a:lnTo>
                  <a:pt x="2230570" y="1646159"/>
                </a:lnTo>
                <a:lnTo>
                  <a:pt x="2194487" y="1673228"/>
                </a:lnTo>
                <a:lnTo>
                  <a:pt x="2157014" y="1699221"/>
                </a:lnTo>
                <a:lnTo>
                  <a:pt x="2118196" y="1724105"/>
                </a:lnTo>
                <a:lnTo>
                  <a:pt x="2078079" y="1747845"/>
                </a:lnTo>
                <a:lnTo>
                  <a:pt x="2036708" y="1770407"/>
                </a:lnTo>
                <a:lnTo>
                  <a:pt x="1994127" y="1791759"/>
                </a:lnTo>
                <a:lnTo>
                  <a:pt x="1950381" y="1811866"/>
                </a:lnTo>
                <a:lnTo>
                  <a:pt x="1905515" y="1830695"/>
                </a:lnTo>
                <a:lnTo>
                  <a:pt x="1859575" y="1848211"/>
                </a:lnTo>
                <a:lnTo>
                  <a:pt x="1812605" y="1864381"/>
                </a:lnTo>
                <a:lnTo>
                  <a:pt x="1764650" y="1879171"/>
                </a:lnTo>
                <a:lnTo>
                  <a:pt x="1715755" y="1892548"/>
                </a:lnTo>
                <a:lnTo>
                  <a:pt x="1665966" y="1904478"/>
                </a:lnTo>
                <a:lnTo>
                  <a:pt x="1615326" y="1914926"/>
                </a:lnTo>
                <a:lnTo>
                  <a:pt x="1563882" y="1923860"/>
                </a:lnTo>
                <a:lnTo>
                  <a:pt x="1511678" y="1931245"/>
                </a:lnTo>
                <a:lnTo>
                  <a:pt x="1458759" y="1937047"/>
                </a:lnTo>
                <a:lnTo>
                  <a:pt x="1405170" y="1941234"/>
                </a:lnTo>
                <a:lnTo>
                  <a:pt x="1350956" y="1943770"/>
                </a:lnTo>
                <a:lnTo>
                  <a:pt x="1296162" y="1944624"/>
                </a:lnTo>
                <a:lnTo>
                  <a:pt x="1241367" y="1943770"/>
                </a:lnTo>
                <a:lnTo>
                  <a:pt x="1187153" y="1941234"/>
                </a:lnTo>
                <a:lnTo>
                  <a:pt x="1133564" y="1937047"/>
                </a:lnTo>
                <a:lnTo>
                  <a:pt x="1080645" y="1931245"/>
                </a:lnTo>
                <a:lnTo>
                  <a:pt x="1028441" y="1923860"/>
                </a:lnTo>
                <a:lnTo>
                  <a:pt x="976997" y="1914926"/>
                </a:lnTo>
                <a:lnTo>
                  <a:pt x="926357" y="1904478"/>
                </a:lnTo>
                <a:lnTo>
                  <a:pt x="876568" y="1892548"/>
                </a:lnTo>
                <a:lnTo>
                  <a:pt x="827673" y="1879171"/>
                </a:lnTo>
                <a:lnTo>
                  <a:pt x="779718" y="1864381"/>
                </a:lnTo>
                <a:lnTo>
                  <a:pt x="732748" y="1848211"/>
                </a:lnTo>
                <a:lnTo>
                  <a:pt x="686808" y="1830695"/>
                </a:lnTo>
                <a:lnTo>
                  <a:pt x="641942" y="1811866"/>
                </a:lnTo>
                <a:lnTo>
                  <a:pt x="598196" y="1791759"/>
                </a:lnTo>
                <a:lnTo>
                  <a:pt x="555615" y="1770407"/>
                </a:lnTo>
                <a:lnTo>
                  <a:pt x="514244" y="1747845"/>
                </a:lnTo>
                <a:lnTo>
                  <a:pt x="474127" y="1724105"/>
                </a:lnTo>
                <a:lnTo>
                  <a:pt x="435309" y="1699221"/>
                </a:lnTo>
                <a:lnTo>
                  <a:pt x="397836" y="1673228"/>
                </a:lnTo>
                <a:lnTo>
                  <a:pt x="361753" y="1646159"/>
                </a:lnTo>
                <a:lnTo>
                  <a:pt x="327105" y="1618048"/>
                </a:lnTo>
                <a:lnTo>
                  <a:pt x="293935" y="1588928"/>
                </a:lnTo>
                <a:lnTo>
                  <a:pt x="262291" y="1558833"/>
                </a:lnTo>
                <a:lnTo>
                  <a:pt x="232215" y="1527798"/>
                </a:lnTo>
                <a:lnTo>
                  <a:pt x="203754" y="1495855"/>
                </a:lnTo>
                <a:lnTo>
                  <a:pt x="176953" y="1463039"/>
                </a:lnTo>
                <a:lnTo>
                  <a:pt x="151856" y="1429384"/>
                </a:lnTo>
                <a:lnTo>
                  <a:pt x="128508" y="1394922"/>
                </a:lnTo>
                <a:lnTo>
                  <a:pt x="106954" y="1359689"/>
                </a:lnTo>
                <a:lnTo>
                  <a:pt x="87240" y="1323717"/>
                </a:lnTo>
                <a:lnTo>
                  <a:pt x="69410" y="1287040"/>
                </a:lnTo>
                <a:lnTo>
                  <a:pt x="53509" y="1249692"/>
                </a:lnTo>
                <a:lnTo>
                  <a:pt x="39583" y="1211708"/>
                </a:lnTo>
                <a:lnTo>
                  <a:pt x="27675" y="1173120"/>
                </a:lnTo>
                <a:lnTo>
                  <a:pt x="17832" y="1133962"/>
                </a:lnTo>
                <a:lnTo>
                  <a:pt x="10098" y="1094269"/>
                </a:lnTo>
                <a:lnTo>
                  <a:pt x="4518" y="1054074"/>
                </a:lnTo>
                <a:lnTo>
                  <a:pt x="1137" y="1013410"/>
                </a:lnTo>
                <a:lnTo>
                  <a:pt x="0" y="972312"/>
                </a:lnTo>
                <a:close/>
              </a:path>
            </a:pathLst>
          </a:custGeom>
          <a:ln w="28956">
            <a:solidFill>
              <a:srgbClr val="3333CC"/>
            </a:solidFill>
          </a:ln>
        </p:spPr>
        <p:txBody>
          <a:bodyPr wrap="square" lIns="0" tIns="0" rIns="0" bIns="0" rtlCol="0"/>
          <a:lstStyle/>
          <a:p>
            <a:endParaRPr/>
          </a:p>
        </p:txBody>
      </p:sp>
      <p:sp>
        <p:nvSpPr>
          <p:cNvPr id="5" name="object 5"/>
          <p:cNvSpPr/>
          <p:nvPr/>
        </p:nvSpPr>
        <p:spPr>
          <a:xfrm>
            <a:off x="4965953" y="1835657"/>
            <a:ext cx="2592705" cy="1816735"/>
          </a:xfrm>
          <a:custGeom>
            <a:avLst/>
            <a:gdLst/>
            <a:ahLst/>
            <a:cxnLst/>
            <a:rect l="l" t="t" r="r" b="b"/>
            <a:pathLst>
              <a:path w="2592704" h="1816735">
                <a:moveTo>
                  <a:pt x="0" y="908303"/>
                </a:moveTo>
                <a:lnTo>
                  <a:pt x="1197" y="868903"/>
                </a:lnTo>
                <a:lnTo>
                  <a:pt x="4757" y="829930"/>
                </a:lnTo>
                <a:lnTo>
                  <a:pt x="10631" y="791421"/>
                </a:lnTo>
                <a:lnTo>
                  <a:pt x="18769" y="753409"/>
                </a:lnTo>
                <a:lnTo>
                  <a:pt x="29125" y="715928"/>
                </a:lnTo>
                <a:lnTo>
                  <a:pt x="41648" y="679012"/>
                </a:lnTo>
                <a:lnTo>
                  <a:pt x="56291" y="642695"/>
                </a:lnTo>
                <a:lnTo>
                  <a:pt x="73005" y="607011"/>
                </a:lnTo>
                <a:lnTo>
                  <a:pt x="91741" y="571995"/>
                </a:lnTo>
                <a:lnTo>
                  <a:pt x="112450" y="537680"/>
                </a:lnTo>
                <a:lnTo>
                  <a:pt x="135084" y="504100"/>
                </a:lnTo>
                <a:lnTo>
                  <a:pt x="159594" y="471291"/>
                </a:lnTo>
                <a:lnTo>
                  <a:pt x="185932" y="439284"/>
                </a:lnTo>
                <a:lnTo>
                  <a:pt x="214049" y="408116"/>
                </a:lnTo>
                <a:lnTo>
                  <a:pt x="243897" y="377819"/>
                </a:lnTo>
                <a:lnTo>
                  <a:pt x="275426" y="348429"/>
                </a:lnTo>
                <a:lnTo>
                  <a:pt x="308588" y="319978"/>
                </a:lnTo>
                <a:lnTo>
                  <a:pt x="343335" y="292501"/>
                </a:lnTo>
                <a:lnTo>
                  <a:pt x="379618" y="266033"/>
                </a:lnTo>
                <a:lnTo>
                  <a:pt x="417389" y="240606"/>
                </a:lnTo>
                <a:lnTo>
                  <a:pt x="456598" y="216256"/>
                </a:lnTo>
                <a:lnTo>
                  <a:pt x="497197" y="193017"/>
                </a:lnTo>
                <a:lnTo>
                  <a:pt x="539137" y="170921"/>
                </a:lnTo>
                <a:lnTo>
                  <a:pt x="582371" y="150005"/>
                </a:lnTo>
                <a:lnTo>
                  <a:pt x="626848" y="130301"/>
                </a:lnTo>
                <a:lnTo>
                  <a:pt x="672521" y="111843"/>
                </a:lnTo>
                <a:lnTo>
                  <a:pt x="719342" y="94667"/>
                </a:lnTo>
                <a:lnTo>
                  <a:pt x="767260" y="78805"/>
                </a:lnTo>
                <a:lnTo>
                  <a:pt x="816229" y="64292"/>
                </a:lnTo>
                <a:lnTo>
                  <a:pt x="866198" y="51162"/>
                </a:lnTo>
                <a:lnTo>
                  <a:pt x="917120" y="39449"/>
                </a:lnTo>
                <a:lnTo>
                  <a:pt x="968946" y="29187"/>
                </a:lnTo>
                <a:lnTo>
                  <a:pt x="1021627" y="20411"/>
                </a:lnTo>
                <a:lnTo>
                  <a:pt x="1075115" y="13154"/>
                </a:lnTo>
                <a:lnTo>
                  <a:pt x="1129361" y="7450"/>
                </a:lnTo>
                <a:lnTo>
                  <a:pt x="1184317" y="3333"/>
                </a:lnTo>
                <a:lnTo>
                  <a:pt x="1239933" y="839"/>
                </a:lnTo>
                <a:lnTo>
                  <a:pt x="1296162" y="0"/>
                </a:lnTo>
                <a:lnTo>
                  <a:pt x="1352390" y="839"/>
                </a:lnTo>
                <a:lnTo>
                  <a:pt x="1408006" y="3333"/>
                </a:lnTo>
                <a:lnTo>
                  <a:pt x="1462962" y="7450"/>
                </a:lnTo>
                <a:lnTo>
                  <a:pt x="1517208" y="13154"/>
                </a:lnTo>
                <a:lnTo>
                  <a:pt x="1570696" y="20411"/>
                </a:lnTo>
                <a:lnTo>
                  <a:pt x="1623377" y="29187"/>
                </a:lnTo>
                <a:lnTo>
                  <a:pt x="1675203" y="39449"/>
                </a:lnTo>
                <a:lnTo>
                  <a:pt x="1726125" y="51162"/>
                </a:lnTo>
                <a:lnTo>
                  <a:pt x="1776094" y="64292"/>
                </a:lnTo>
                <a:lnTo>
                  <a:pt x="1825063" y="78805"/>
                </a:lnTo>
                <a:lnTo>
                  <a:pt x="1872981" y="94667"/>
                </a:lnTo>
                <a:lnTo>
                  <a:pt x="1919802" y="111843"/>
                </a:lnTo>
                <a:lnTo>
                  <a:pt x="1965475" y="130301"/>
                </a:lnTo>
                <a:lnTo>
                  <a:pt x="2009952" y="150005"/>
                </a:lnTo>
                <a:lnTo>
                  <a:pt x="2053186" y="170921"/>
                </a:lnTo>
                <a:lnTo>
                  <a:pt x="2095126" y="193017"/>
                </a:lnTo>
                <a:lnTo>
                  <a:pt x="2135725" y="216256"/>
                </a:lnTo>
                <a:lnTo>
                  <a:pt x="2174934" y="240606"/>
                </a:lnTo>
                <a:lnTo>
                  <a:pt x="2212705" y="266033"/>
                </a:lnTo>
                <a:lnTo>
                  <a:pt x="2248988" y="292501"/>
                </a:lnTo>
                <a:lnTo>
                  <a:pt x="2283735" y="319978"/>
                </a:lnTo>
                <a:lnTo>
                  <a:pt x="2316897" y="348429"/>
                </a:lnTo>
                <a:lnTo>
                  <a:pt x="2348426" y="377819"/>
                </a:lnTo>
                <a:lnTo>
                  <a:pt x="2378274" y="408116"/>
                </a:lnTo>
                <a:lnTo>
                  <a:pt x="2406391" y="439284"/>
                </a:lnTo>
                <a:lnTo>
                  <a:pt x="2432729" y="471291"/>
                </a:lnTo>
                <a:lnTo>
                  <a:pt x="2457239" y="504100"/>
                </a:lnTo>
                <a:lnTo>
                  <a:pt x="2479873" y="537680"/>
                </a:lnTo>
                <a:lnTo>
                  <a:pt x="2500582" y="571995"/>
                </a:lnTo>
                <a:lnTo>
                  <a:pt x="2519318" y="607011"/>
                </a:lnTo>
                <a:lnTo>
                  <a:pt x="2536032" y="642695"/>
                </a:lnTo>
                <a:lnTo>
                  <a:pt x="2550675" y="679012"/>
                </a:lnTo>
                <a:lnTo>
                  <a:pt x="2563198" y="715928"/>
                </a:lnTo>
                <a:lnTo>
                  <a:pt x="2573554" y="753409"/>
                </a:lnTo>
                <a:lnTo>
                  <a:pt x="2581692" y="791421"/>
                </a:lnTo>
                <a:lnTo>
                  <a:pt x="2587566" y="829930"/>
                </a:lnTo>
                <a:lnTo>
                  <a:pt x="2591126" y="868903"/>
                </a:lnTo>
                <a:lnTo>
                  <a:pt x="2592324" y="908303"/>
                </a:lnTo>
                <a:lnTo>
                  <a:pt x="2591126" y="947704"/>
                </a:lnTo>
                <a:lnTo>
                  <a:pt x="2587566" y="986677"/>
                </a:lnTo>
                <a:lnTo>
                  <a:pt x="2581692" y="1025186"/>
                </a:lnTo>
                <a:lnTo>
                  <a:pt x="2573554" y="1063198"/>
                </a:lnTo>
                <a:lnTo>
                  <a:pt x="2563198" y="1100679"/>
                </a:lnTo>
                <a:lnTo>
                  <a:pt x="2550675" y="1137595"/>
                </a:lnTo>
                <a:lnTo>
                  <a:pt x="2536032" y="1173912"/>
                </a:lnTo>
                <a:lnTo>
                  <a:pt x="2519318" y="1209596"/>
                </a:lnTo>
                <a:lnTo>
                  <a:pt x="2500582" y="1244612"/>
                </a:lnTo>
                <a:lnTo>
                  <a:pt x="2479873" y="1278927"/>
                </a:lnTo>
                <a:lnTo>
                  <a:pt x="2457239" y="1312507"/>
                </a:lnTo>
                <a:lnTo>
                  <a:pt x="2432729" y="1345316"/>
                </a:lnTo>
                <a:lnTo>
                  <a:pt x="2406391" y="1377323"/>
                </a:lnTo>
                <a:lnTo>
                  <a:pt x="2378274" y="1408491"/>
                </a:lnTo>
                <a:lnTo>
                  <a:pt x="2348426" y="1438788"/>
                </a:lnTo>
                <a:lnTo>
                  <a:pt x="2316897" y="1468178"/>
                </a:lnTo>
                <a:lnTo>
                  <a:pt x="2283735" y="1496629"/>
                </a:lnTo>
                <a:lnTo>
                  <a:pt x="2248988" y="1524106"/>
                </a:lnTo>
                <a:lnTo>
                  <a:pt x="2212705" y="1550574"/>
                </a:lnTo>
                <a:lnTo>
                  <a:pt x="2174934" y="1576001"/>
                </a:lnTo>
                <a:lnTo>
                  <a:pt x="2135725" y="1600351"/>
                </a:lnTo>
                <a:lnTo>
                  <a:pt x="2095126" y="1623590"/>
                </a:lnTo>
                <a:lnTo>
                  <a:pt x="2053186" y="1645686"/>
                </a:lnTo>
                <a:lnTo>
                  <a:pt x="2009952" y="1666602"/>
                </a:lnTo>
                <a:lnTo>
                  <a:pt x="1965475" y="1686306"/>
                </a:lnTo>
                <a:lnTo>
                  <a:pt x="1919802" y="1704764"/>
                </a:lnTo>
                <a:lnTo>
                  <a:pt x="1872981" y="1721940"/>
                </a:lnTo>
                <a:lnTo>
                  <a:pt x="1825063" y="1737802"/>
                </a:lnTo>
                <a:lnTo>
                  <a:pt x="1776094" y="1752315"/>
                </a:lnTo>
                <a:lnTo>
                  <a:pt x="1726125" y="1765445"/>
                </a:lnTo>
                <a:lnTo>
                  <a:pt x="1675203" y="1777158"/>
                </a:lnTo>
                <a:lnTo>
                  <a:pt x="1623377" y="1787420"/>
                </a:lnTo>
                <a:lnTo>
                  <a:pt x="1570696" y="1796196"/>
                </a:lnTo>
                <a:lnTo>
                  <a:pt x="1517208" y="1803453"/>
                </a:lnTo>
                <a:lnTo>
                  <a:pt x="1462962" y="1809157"/>
                </a:lnTo>
                <a:lnTo>
                  <a:pt x="1408006" y="1813274"/>
                </a:lnTo>
                <a:lnTo>
                  <a:pt x="1352390" y="1815768"/>
                </a:lnTo>
                <a:lnTo>
                  <a:pt x="1296162" y="1816608"/>
                </a:lnTo>
                <a:lnTo>
                  <a:pt x="1239933" y="1815768"/>
                </a:lnTo>
                <a:lnTo>
                  <a:pt x="1184317" y="1813274"/>
                </a:lnTo>
                <a:lnTo>
                  <a:pt x="1129361" y="1809157"/>
                </a:lnTo>
                <a:lnTo>
                  <a:pt x="1075115" y="1803453"/>
                </a:lnTo>
                <a:lnTo>
                  <a:pt x="1021627" y="1796196"/>
                </a:lnTo>
                <a:lnTo>
                  <a:pt x="968946" y="1787420"/>
                </a:lnTo>
                <a:lnTo>
                  <a:pt x="917120" y="1777158"/>
                </a:lnTo>
                <a:lnTo>
                  <a:pt x="866198" y="1765445"/>
                </a:lnTo>
                <a:lnTo>
                  <a:pt x="816229" y="1752315"/>
                </a:lnTo>
                <a:lnTo>
                  <a:pt x="767260" y="1737802"/>
                </a:lnTo>
                <a:lnTo>
                  <a:pt x="719342" y="1721940"/>
                </a:lnTo>
                <a:lnTo>
                  <a:pt x="672521" y="1704764"/>
                </a:lnTo>
                <a:lnTo>
                  <a:pt x="626848" y="1686306"/>
                </a:lnTo>
                <a:lnTo>
                  <a:pt x="582371" y="1666602"/>
                </a:lnTo>
                <a:lnTo>
                  <a:pt x="539137" y="1645686"/>
                </a:lnTo>
                <a:lnTo>
                  <a:pt x="497197" y="1623590"/>
                </a:lnTo>
                <a:lnTo>
                  <a:pt x="456598" y="1600351"/>
                </a:lnTo>
                <a:lnTo>
                  <a:pt x="417389" y="1576001"/>
                </a:lnTo>
                <a:lnTo>
                  <a:pt x="379618" y="1550574"/>
                </a:lnTo>
                <a:lnTo>
                  <a:pt x="343335" y="1524106"/>
                </a:lnTo>
                <a:lnTo>
                  <a:pt x="308588" y="1496629"/>
                </a:lnTo>
                <a:lnTo>
                  <a:pt x="275426" y="1468178"/>
                </a:lnTo>
                <a:lnTo>
                  <a:pt x="243897" y="1438788"/>
                </a:lnTo>
                <a:lnTo>
                  <a:pt x="214049" y="1408491"/>
                </a:lnTo>
                <a:lnTo>
                  <a:pt x="185932" y="1377323"/>
                </a:lnTo>
                <a:lnTo>
                  <a:pt x="159594" y="1345316"/>
                </a:lnTo>
                <a:lnTo>
                  <a:pt x="135084" y="1312507"/>
                </a:lnTo>
                <a:lnTo>
                  <a:pt x="112450" y="1278927"/>
                </a:lnTo>
                <a:lnTo>
                  <a:pt x="91741" y="1244612"/>
                </a:lnTo>
                <a:lnTo>
                  <a:pt x="73005" y="1209596"/>
                </a:lnTo>
                <a:lnTo>
                  <a:pt x="56291" y="1173912"/>
                </a:lnTo>
                <a:lnTo>
                  <a:pt x="41648" y="1137595"/>
                </a:lnTo>
                <a:lnTo>
                  <a:pt x="29125" y="1100679"/>
                </a:lnTo>
                <a:lnTo>
                  <a:pt x="18769" y="1063198"/>
                </a:lnTo>
                <a:lnTo>
                  <a:pt x="10631" y="1025186"/>
                </a:lnTo>
                <a:lnTo>
                  <a:pt x="4757" y="986677"/>
                </a:lnTo>
                <a:lnTo>
                  <a:pt x="1197" y="947704"/>
                </a:lnTo>
                <a:lnTo>
                  <a:pt x="0" y="908303"/>
                </a:lnTo>
                <a:close/>
              </a:path>
            </a:pathLst>
          </a:custGeom>
          <a:ln w="28956">
            <a:solidFill>
              <a:srgbClr val="3333CC"/>
            </a:solidFill>
          </a:ln>
        </p:spPr>
        <p:txBody>
          <a:bodyPr wrap="square" lIns="0" tIns="0" rIns="0" bIns="0" rtlCol="0"/>
          <a:lstStyle/>
          <a:p>
            <a:endParaRPr/>
          </a:p>
        </p:txBody>
      </p:sp>
      <p:sp>
        <p:nvSpPr>
          <p:cNvPr id="6" name="object 6"/>
          <p:cNvSpPr txBox="1"/>
          <p:nvPr/>
        </p:nvSpPr>
        <p:spPr>
          <a:xfrm>
            <a:off x="3068192" y="1499234"/>
            <a:ext cx="756285" cy="360680"/>
          </a:xfrm>
          <a:prstGeom prst="rect">
            <a:avLst/>
          </a:prstGeom>
        </p:spPr>
        <p:txBody>
          <a:bodyPr vert="horz" wrap="square" lIns="0" tIns="0" rIns="0" bIns="0" rtlCol="0">
            <a:spAutoFit/>
          </a:bodyPr>
          <a:lstStyle/>
          <a:p>
            <a:pPr marL="12700">
              <a:lnSpc>
                <a:spcPct val="100000"/>
              </a:lnSpc>
            </a:pPr>
            <a:r>
              <a:rPr sz="2000" b="1" dirty="0">
                <a:solidFill>
                  <a:srgbClr val="2C2CB8"/>
                </a:solidFill>
                <a:latin typeface="Sakkal Majalla"/>
                <a:cs typeface="Sakkal Majalla"/>
              </a:rPr>
              <a:t>F</a:t>
            </a:r>
            <a:r>
              <a:rPr sz="2000" b="1" spc="-15" dirty="0">
                <a:solidFill>
                  <a:srgbClr val="2C2CB8"/>
                </a:solidFill>
                <a:latin typeface="Sakkal Majalla"/>
                <a:cs typeface="Sakkal Majalla"/>
              </a:rPr>
              <a:t>i</a:t>
            </a:r>
            <a:r>
              <a:rPr sz="2000" b="1" spc="-5" dirty="0">
                <a:solidFill>
                  <a:srgbClr val="2C2CB8"/>
                </a:solidFill>
                <a:latin typeface="Sakkal Majalla"/>
                <a:cs typeface="Sakkal Majalla"/>
              </a:rPr>
              <a:t>r</a:t>
            </a:r>
            <a:r>
              <a:rPr sz="2000" b="1" spc="-10" dirty="0">
                <a:solidFill>
                  <a:srgbClr val="2C2CB8"/>
                </a:solidFill>
                <a:latin typeface="Sakkal Majalla"/>
                <a:cs typeface="Sakkal Majalla"/>
              </a:rPr>
              <a:t>s</a:t>
            </a:r>
            <a:r>
              <a:rPr sz="2000" b="1" dirty="0">
                <a:solidFill>
                  <a:srgbClr val="2C2CB8"/>
                </a:solidFill>
                <a:latin typeface="Sakkal Majalla"/>
                <a:cs typeface="Sakkal Majalla"/>
              </a:rPr>
              <a:t>t</a:t>
            </a:r>
            <a:r>
              <a:rPr sz="2000" b="1" spc="20" dirty="0">
                <a:solidFill>
                  <a:srgbClr val="2C2CB8"/>
                </a:solidFill>
                <a:latin typeface="Sakkal Majalla"/>
                <a:cs typeface="Sakkal Majalla"/>
              </a:rPr>
              <a:t> </a:t>
            </a:r>
            <a:r>
              <a:rPr sz="2000" b="1" spc="-5" dirty="0">
                <a:solidFill>
                  <a:srgbClr val="2C2CB8"/>
                </a:solidFill>
                <a:latin typeface="Sakkal Majalla"/>
                <a:cs typeface="Sakkal Majalla"/>
              </a:rPr>
              <a:t>row</a:t>
            </a:r>
            <a:endParaRPr sz="2000">
              <a:latin typeface="Sakkal Majalla"/>
              <a:cs typeface="Sakkal Majalla"/>
            </a:endParaRPr>
          </a:p>
        </p:txBody>
      </p:sp>
      <p:sp>
        <p:nvSpPr>
          <p:cNvPr id="7" name="object 7"/>
          <p:cNvSpPr txBox="1"/>
          <p:nvPr/>
        </p:nvSpPr>
        <p:spPr>
          <a:xfrm>
            <a:off x="5872353" y="1488185"/>
            <a:ext cx="989965" cy="360680"/>
          </a:xfrm>
          <a:prstGeom prst="rect">
            <a:avLst/>
          </a:prstGeom>
        </p:spPr>
        <p:txBody>
          <a:bodyPr vert="horz" wrap="square" lIns="0" tIns="0" rIns="0" bIns="0" rtlCol="0">
            <a:spAutoFit/>
          </a:bodyPr>
          <a:lstStyle/>
          <a:p>
            <a:pPr marL="12700">
              <a:lnSpc>
                <a:spcPct val="100000"/>
              </a:lnSpc>
            </a:pPr>
            <a:r>
              <a:rPr sz="2000" b="1" spc="-5" dirty="0">
                <a:solidFill>
                  <a:srgbClr val="2C2CB8"/>
                </a:solidFill>
                <a:latin typeface="Sakkal Majalla"/>
                <a:cs typeface="Sakkal Majalla"/>
              </a:rPr>
              <a:t>S</a:t>
            </a:r>
            <a:r>
              <a:rPr sz="2000" b="1" spc="-10" dirty="0">
                <a:solidFill>
                  <a:srgbClr val="2C2CB8"/>
                </a:solidFill>
                <a:latin typeface="Sakkal Majalla"/>
                <a:cs typeface="Sakkal Majalla"/>
              </a:rPr>
              <a:t>e</a:t>
            </a:r>
            <a:r>
              <a:rPr sz="2000" b="1" spc="-5" dirty="0">
                <a:solidFill>
                  <a:srgbClr val="2C2CB8"/>
                </a:solidFill>
                <a:latin typeface="Sakkal Majalla"/>
                <a:cs typeface="Sakkal Majalla"/>
              </a:rPr>
              <a:t>c</a:t>
            </a:r>
            <a:r>
              <a:rPr sz="2000" b="1" spc="5" dirty="0">
                <a:solidFill>
                  <a:srgbClr val="2C2CB8"/>
                </a:solidFill>
                <a:latin typeface="Sakkal Majalla"/>
                <a:cs typeface="Sakkal Majalla"/>
              </a:rPr>
              <a:t>o</a:t>
            </a:r>
            <a:r>
              <a:rPr sz="2000" b="1" spc="-10" dirty="0">
                <a:solidFill>
                  <a:srgbClr val="2C2CB8"/>
                </a:solidFill>
                <a:latin typeface="Sakkal Majalla"/>
                <a:cs typeface="Sakkal Majalla"/>
              </a:rPr>
              <a:t>n</a:t>
            </a:r>
            <a:r>
              <a:rPr sz="2000" b="1" dirty="0">
                <a:solidFill>
                  <a:srgbClr val="2C2CB8"/>
                </a:solidFill>
                <a:latin typeface="Sakkal Majalla"/>
                <a:cs typeface="Sakkal Majalla"/>
              </a:rPr>
              <a:t>d</a:t>
            </a:r>
            <a:r>
              <a:rPr sz="2000" b="1" spc="-15" dirty="0">
                <a:solidFill>
                  <a:srgbClr val="2C2CB8"/>
                </a:solidFill>
                <a:latin typeface="Sakkal Majalla"/>
                <a:cs typeface="Sakkal Majalla"/>
              </a:rPr>
              <a:t> </a:t>
            </a:r>
            <a:r>
              <a:rPr sz="2000" b="1" spc="-5" dirty="0">
                <a:solidFill>
                  <a:srgbClr val="2C2CB8"/>
                </a:solidFill>
                <a:latin typeface="Sakkal Majalla"/>
                <a:cs typeface="Sakkal Majalla"/>
              </a:rPr>
              <a:t>row</a:t>
            </a:r>
            <a:endParaRPr sz="2000">
              <a:latin typeface="Sakkal Majalla"/>
              <a:cs typeface="Sakkal Majalla"/>
            </a:endParaRPr>
          </a:p>
        </p:txBody>
      </p:sp>
      <p:sp>
        <p:nvSpPr>
          <p:cNvPr id="8" name="object 8"/>
          <p:cNvSpPr txBox="1"/>
          <p:nvPr/>
        </p:nvSpPr>
        <p:spPr>
          <a:xfrm>
            <a:off x="7778877" y="3655948"/>
            <a:ext cx="1786255" cy="665480"/>
          </a:xfrm>
          <a:prstGeom prst="rect">
            <a:avLst/>
          </a:prstGeom>
        </p:spPr>
        <p:txBody>
          <a:bodyPr vert="horz" wrap="square" lIns="0" tIns="0" rIns="0" bIns="0" rtlCol="0">
            <a:spAutoFit/>
          </a:bodyPr>
          <a:lstStyle/>
          <a:p>
            <a:pPr marL="12700" marR="5080">
              <a:lnSpc>
                <a:spcPct val="100000"/>
              </a:lnSpc>
            </a:pPr>
            <a:r>
              <a:rPr sz="2000" b="1" spc="-5" dirty="0">
                <a:solidFill>
                  <a:srgbClr val="2C2CB8"/>
                </a:solidFill>
                <a:latin typeface="Sakkal Majalla"/>
                <a:cs typeface="Sakkal Majalla"/>
              </a:rPr>
              <a:t>T</a:t>
            </a:r>
            <a:r>
              <a:rPr sz="2000" b="1" spc="5" dirty="0">
                <a:solidFill>
                  <a:srgbClr val="2C2CB8"/>
                </a:solidFill>
                <a:latin typeface="Sakkal Majalla"/>
                <a:cs typeface="Sakkal Majalla"/>
              </a:rPr>
              <a:t>o</a:t>
            </a:r>
            <a:r>
              <a:rPr sz="2000" b="1" spc="-5" dirty="0">
                <a:solidFill>
                  <a:srgbClr val="2C2CB8"/>
                </a:solidFill>
                <a:latin typeface="Sakkal Majalla"/>
                <a:cs typeface="Sakkal Majalla"/>
              </a:rPr>
              <a:t>ta</a:t>
            </a:r>
            <a:r>
              <a:rPr sz="2000" b="1" dirty="0">
                <a:solidFill>
                  <a:srgbClr val="2C2CB8"/>
                </a:solidFill>
                <a:latin typeface="Sakkal Majalla"/>
                <a:cs typeface="Sakkal Majalla"/>
              </a:rPr>
              <a:t>l</a:t>
            </a:r>
            <a:r>
              <a:rPr sz="2000" b="1" spc="-15" dirty="0">
                <a:solidFill>
                  <a:srgbClr val="2C2CB8"/>
                </a:solidFill>
                <a:latin typeface="Sakkal Majalla"/>
                <a:cs typeface="Sakkal Majalla"/>
              </a:rPr>
              <a:t> </a:t>
            </a:r>
            <a:r>
              <a:rPr sz="2000" b="1" dirty="0">
                <a:solidFill>
                  <a:srgbClr val="2C2CB8"/>
                </a:solidFill>
                <a:latin typeface="Sakkal Majalla"/>
                <a:cs typeface="Sakkal Majalla"/>
              </a:rPr>
              <a:t>production</a:t>
            </a:r>
            <a:r>
              <a:rPr sz="2000" b="1" spc="-15" dirty="0">
                <a:solidFill>
                  <a:srgbClr val="2C2CB8"/>
                </a:solidFill>
                <a:latin typeface="Sakkal Majalla"/>
                <a:cs typeface="Sakkal Majalla"/>
              </a:rPr>
              <a:t> </a:t>
            </a:r>
            <a:r>
              <a:rPr sz="2000" b="1" dirty="0">
                <a:solidFill>
                  <a:srgbClr val="2C2CB8"/>
                </a:solidFill>
                <a:latin typeface="Sakkal Majalla"/>
                <a:cs typeface="Sakkal Majalla"/>
              </a:rPr>
              <a:t>and </a:t>
            </a:r>
            <a:r>
              <a:rPr sz="2000" b="1" spc="-5" dirty="0">
                <a:solidFill>
                  <a:srgbClr val="2C2CB8"/>
                </a:solidFill>
                <a:latin typeface="Sakkal Majalla"/>
                <a:cs typeface="Sakkal Majalla"/>
              </a:rPr>
              <a:t>h</a:t>
            </a:r>
            <a:r>
              <a:rPr sz="2000" b="1" spc="-15" dirty="0">
                <a:solidFill>
                  <a:srgbClr val="2C2CB8"/>
                </a:solidFill>
                <a:latin typeface="Sakkal Majalla"/>
                <a:cs typeface="Sakkal Majalla"/>
              </a:rPr>
              <a:t>e</a:t>
            </a:r>
            <a:r>
              <a:rPr sz="2000" b="1" dirty="0">
                <a:solidFill>
                  <a:srgbClr val="2C2CB8"/>
                </a:solidFill>
                <a:latin typeface="Sakkal Majalla"/>
                <a:cs typeface="Sakkal Majalla"/>
              </a:rPr>
              <a:t>ati</a:t>
            </a:r>
            <a:r>
              <a:rPr sz="2000" b="1" spc="-15" dirty="0">
                <a:solidFill>
                  <a:srgbClr val="2C2CB8"/>
                </a:solidFill>
                <a:latin typeface="Sakkal Majalla"/>
                <a:cs typeface="Sakkal Majalla"/>
              </a:rPr>
              <a:t>n</a:t>
            </a:r>
            <a:r>
              <a:rPr sz="2000" b="1" dirty="0">
                <a:solidFill>
                  <a:srgbClr val="2C2CB8"/>
                </a:solidFill>
                <a:latin typeface="Sakkal Majalla"/>
                <a:cs typeface="Sakkal Majalla"/>
              </a:rPr>
              <a:t>g</a:t>
            </a:r>
            <a:endParaRPr sz="2000">
              <a:latin typeface="Sakkal Majalla"/>
              <a:cs typeface="Sakkal Majalla"/>
            </a:endParaRPr>
          </a:p>
        </p:txBody>
      </p:sp>
      <p:sp>
        <p:nvSpPr>
          <p:cNvPr id="9" name="object 9"/>
          <p:cNvSpPr/>
          <p:nvPr/>
        </p:nvSpPr>
        <p:spPr>
          <a:xfrm>
            <a:off x="2573273" y="3873246"/>
            <a:ext cx="2592705" cy="1815464"/>
          </a:xfrm>
          <a:custGeom>
            <a:avLst/>
            <a:gdLst/>
            <a:ahLst/>
            <a:cxnLst/>
            <a:rect l="l" t="t" r="r" b="b"/>
            <a:pathLst>
              <a:path w="2592704" h="1815464">
                <a:moveTo>
                  <a:pt x="0" y="907541"/>
                </a:moveTo>
                <a:lnTo>
                  <a:pt x="1197" y="868171"/>
                </a:lnTo>
                <a:lnTo>
                  <a:pt x="4757" y="829229"/>
                </a:lnTo>
                <a:lnTo>
                  <a:pt x="10631" y="790749"/>
                </a:lnTo>
                <a:lnTo>
                  <a:pt x="18769" y="752767"/>
                </a:lnTo>
                <a:lnTo>
                  <a:pt x="29125" y="715315"/>
                </a:lnTo>
                <a:lnTo>
                  <a:pt x="41648" y="678429"/>
                </a:lnTo>
                <a:lnTo>
                  <a:pt x="56291" y="642141"/>
                </a:lnTo>
                <a:lnTo>
                  <a:pt x="73005" y="606486"/>
                </a:lnTo>
                <a:lnTo>
                  <a:pt x="91741" y="571498"/>
                </a:lnTo>
                <a:lnTo>
                  <a:pt x="112450" y="537212"/>
                </a:lnTo>
                <a:lnTo>
                  <a:pt x="135084" y="503660"/>
                </a:lnTo>
                <a:lnTo>
                  <a:pt x="159594" y="470878"/>
                </a:lnTo>
                <a:lnTo>
                  <a:pt x="185932" y="438898"/>
                </a:lnTo>
                <a:lnTo>
                  <a:pt x="214049" y="407756"/>
                </a:lnTo>
                <a:lnTo>
                  <a:pt x="243897" y="377485"/>
                </a:lnTo>
                <a:lnTo>
                  <a:pt x="275426" y="348120"/>
                </a:lnTo>
                <a:lnTo>
                  <a:pt x="308588" y="319693"/>
                </a:lnTo>
                <a:lnTo>
                  <a:pt x="343335" y="292240"/>
                </a:lnTo>
                <a:lnTo>
                  <a:pt x="379618" y="265795"/>
                </a:lnTo>
                <a:lnTo>
                  <a:pt x="417389" y="240390"/>
                </a:lnTo>
                <a:lnTo>
                  <a:pt x="456598" y="216062"/>
                </a:lnTo>
                <a:lnTo>
                  <a:pt x="497197" y="192842"/>
                </a:lnTo>
                <a:lnTo>
                  <a:pt x="539137" y="170767"/>
                </a:lnTo>
                <a:lnTo>
                  <a:pt x="582371" y="149869"/>
                </a:lnTo>
                <a:lnTo>
                  <a:pt x="626848" y="130182"/>
                </a:lnTo>
                <a:lnTo>
                  <a:pt x="672521" y="111741"/>
                </a:lnTo>
                <a:lnTo>
                  <a:pt x="719342" y="94580"/>
                </a:lnTo>
                <a:lnTo>
                  <a:pt x="767260" y="78732"/>
                </a:lnTo>
                <a:lnTo>
                  <a:pt x="816229" y="64233"/>
                </a:lnTo>
                <a:lnTo>
                  <a:pt x="866198" y="51115"/>
                </a:lnTo>
                <a:lnTo>
                  <a:pt x="917120" y="39413"/>
                </a:lnTo>
                <a:lnTo>
                  <a:pt x="968946" y="29160"/>
                </a:lnTo>
                <a:lnTo>
                  <a:pt x="1021627" y="20392"/>
                </a:lnTo>
                <a:lnTo>
                  <a:pt x="1075115" y="13141"/>
                </a:lnTo>
                <a:lnTo>
                  <a:pt x="1129361" y="7443"/>
                </a:lnTo>
                <a:lnTo>
                  <a:pt x="1184317" y="3330"/>
                </a:lnTo>
                <a:lnTo>
                  <a:pt x="1239933" y="838"/>
                </a:lnTo>
                <a:lnTo>
                  <a:pt x="1296162" y="0"/>
                </a:lnTo>
                <a:lnTo>
                  <a:pt x="1352390" y="838"/>
                </a:lnTo>
                <a:lnTo>
                  <a:pt x="1408006" y="3330"/>
                </a:lnTo>
                <a:lnTo>
                  <a:pt x="1462962" y="7443"/>
                </a:lnTo>
                <a:lnTo>
                  <a:pt x="1517208" y="13141"/>
                </a:lnTo>
                <a:lnTo>
                  <a:pt x="1570696" y="20392"/>
                </a:lnTo>
                <a:lnTo>
                  <a:pt x="1623377" y="29160"/>
                </a:lnTo>
                <a:lnTo>
                  <a:pt x="1675203" y="39413"/>
                </a:lnTo>
                <a:lnTo>
                  <a:pt x="1726125" y="51115"/>
                </a:lnTo>
                <a:lnTo>
                  <a:pt x="1776094" y="64233"/>
                </a:lnTo>
                <a:lnTo>
                  <a:pt x="1825063" y="78732"/>
                </a:lnTo>
                <a:lnTo>
                  <a:pt x="1872981" y="94580"/>
                </a:lnTo>
                <a:lnTo>
                  <a:pt x="1919802" y="111741"/>
                </a:lnTo>
                <a:lnTo>
                  <a:pt x="1965475" y="130182"/>
                </a:lnTo>
                <a:lnTo>
                  <a:pt x="2009952" y="149869"/>
                </a:lnTo>
                <a:lnTo>
                  <a:pt x="2053186" y="170767"/>
                </a:lnTo>
                <a:lnTo>
                  <a:pt x="2095126" y="192842"/>
                </a:lnTo>
                <a:lnTo>
                  <a:pt x="2135725" y="216062"/>
                </a:lnTo>
                <a:lnTo>
                  <a:pt x="2174934" y="240390"/>
                </a:lnTo>
                <a:lnTo>
                  <a:pt x="2212705" y="265795"/>
                </a:lnTo>
                <a:lnTo>
                  <a:pt x="2248988" y="292240"/>
                </a:lnTo>
                <a:lnTo>
                  <a:pt x="2283735" y="319693"/>
                </a:lnTo>
                <a:lnTo>
                  <a:pt x="2316897" y="348120"/>
                </a:lnTo>
                <a:lnTo>
                  <a:pt x="2348426" y="377485"/>
                </a:lnTo>
                <a:lnTo>
                  <a:pt x="2378274" y="407756"/>
                </a:lnTo>
                <a:lnTo>
                  <a:pt x="2406391" y="438898"/>
                </a:lnTo>
                <a:lnTo>
                  <a:pt x="2432729" y="470878"/>
                </a:lnTo>
                <a:lnTo>
                  <a:pt x="2457239" y="503660"/>
                </a:lnTo>
                <a:lnTo>
                  <a:pt x="2479873" y="537212"/>
                </a:lnTo>
                <a:lnTo>
                  <a:pt x="2500582" y="571498"/>
                </a:lnTo>
                <a:lnTo>
                  <a:pt x="2519318" y="606486"/>
                </a:lnTo>
                <a:lnTo>
                  <a:pt x="2536032" y="642141"/>
                </a:lnTo>
                <a:lnTo>
                  <a:pt x="2550675" y="678429"/>
                </a:lnTo>
                <a:lnTo>
                  <a:pt x="2563198" y="715315"/>
                </a:lnTo>
                <a:lnTo>
                  <a:pt x="2573554" y="752767"/>
                </a:lnTo>
                <a:lnTo>
                  <a:pt x="2581692" y="790749"/>
                </a:lnTo>
                <a:lnTo>
                  <a:pt x="2587566" y="829229"/>
                </a:lnTo>
                <a:lnTo>
                  <a:pt x="2591126" y="868171"/>
                </a:lnTo>
                <a:lnTo>
                  <a:pt x="2592324" y="907541"/>
                </a:lnTo>
                <a:lnTo>
                  <a:pt x="2591126" y="946912"/>
                </a:lnTo>
                <a:lnTo>
                  <a:pt x="2587566" y="985854"/>
                </a:lnTo>
                <a:lnTo>
                  <a:pt x="2581692" y="1024334"/>
                </a:lnTo>
                <a:lnTo>
                  <a:pt x="2573554" y="1062316"/>
                </a:lnTo>
                <a:lnTo>
                  <a:pt x="2563198" y="1099768"/>
                </a:lnTo>
                <a:lnTo>
                  <a:pt x="2550675" y="1136654"/>
                </a:lnTo>
                <a:lnTo>
                  <a:pt x="2536032" y="1172942"/>
                </a:lnTo>
                <a:lnTo>
                  <a:pt x="2519318" y="1208597"/>
                </a:lnTo>
                <a:lnTo>
                  <a:pt x="2500582" y="1243585"/>
                </a:lnTo>
                <a:lnTo>
                  <a:pt x="2479873" y="1277871"/>
                </a:lnTo>
                <a:lnTo>
                  <a:pt x="2457239" y="1311423"/>
                </a:lnTo>
                <a:lnTo>
                  <a:pt x="2432729" y="1344205"/>
                </a:lnTo>
                <a:lnTo>
                  <a:pt x="2406391" y="1376185"/>
                </a:lnTo>
                <a:lnTo>
                  <a:pt x="2378274" y="1407327"/>
                </a:lnTo>
                <a:lnTo>
                  <a:pt x="2348426" y="1437598"/>
                </a:lnTo>
                <a:lnTo>
                  <a:pt x="2316897" y="1466963"/>
                </a:lnTo>
                <a:lnTo>
                  <a:pt x="2283735" y="1495390"/>
                </a:lnTo>
                <a:lnTo>
                  <a:pt x="2248988" y="1522843"/>
                </a:lnTo>
                <a:lnTo>
                  <a:pt x="2212705" y="1549288"/>
                </a:lnTo>
                <a:lnTo>
                  <a:pt x="2174934" y="1574693"/>
                </a:lnTo>
                <a:lnTo>
                  <a:pt x="2135725" y="1599021"/>
                </a:lnTo>
                <a:lnTo>
                  <a:pt x="2095126" y="1622241"/>
                </a:lnTo>
                <a:lnTo>
                  <a:pt x="2053186" y="1644316"/>
                </a:lnTo>
                <a:lnTo>
                  <a:pt x="2009952" y="1665214"/>
                </a:lnTo>
                <a:lnTo>
                  <a:pt x="1965475" y="1684901"/>
                </a:lnTo>
                <a:lnTo>
                  <a:pt x="1919802" y="1703342"/>
                </a:lnTo>
                <a:lnTo>
                  <a:pt x="1872981" y="1720503"/>
                </a:lnTo>
                <a:lnTo>
                  <a:pt x="1825063" y="1736351"/>
                </a:lnTo>
                <a:lnTo>
                  <a:pt x="1776094" y="1750850"/>
                </a:lnTo>
                <a:lnTo>
                  <a:pt x="1726125" y="1763968"/>
                </a:lnTo>
                <a:lnTo>
                  <a:pt x="1675203" y="1775670"/>
                </a:lnTo>
                <a:lnTo>
                  <a:pt x="1623377" y="1785923"/>
                </a:lnTo>
                <a:lnTo>
                  <a:pt x="1570696" y="1794691"/>
                </a:lnTo>
                <a:lnTo>
                  <a:pt x="1517208" y="1801942"/>
                </a:lnTo>
                <a:lnTo>
                  <a:pt x="1462962" y="1807640"/>
                </a:lnTo>
                <a:lnTo>
                  <a:pt x="1408006" y="1811753"/>
                </a:lnTo>
                <a:lnTo>
                  <a:pt x="1352390" y="1814245"/>
                </a:lnTo>
                <a:lnTo>
                  <a:pt x="1296162" y="1815083"/>
                </a:lnTo>
                <a:lnTo>
                  <a:pt x="1239933" y="1814245"/>
                </a:lnTo>
                <a:lnTo>
                  <a:pt x="1184317" y="1811753"/>
                </a:lnTo>
                <a:lnTo>
                  <a:pt x="1129361" y="1807640"/>
                </a:lnTo>
                <a:lnTo>
                  <a:pt x="1075115" y="1801942"/>
                </a:lnTo>
                <a:lnTo>
                  <a:pt x="1021627" y="1794691"/>
                </a:lnTo>
                <a:lnTo>
                  <a:pt x="968946" y="1785923"/>
                </a:lnTo>
                <a:lnTo>
                  <a:pt x="917120" y="1775670"/>
                </a:lnTo>
                <a:lnTo>
                  <a:pt x="866198" y="1763968"/>
                </a:lnTo>
                <a:lnTo>
                  <a:pt x="816229" y="1750850"/>
                </a:lnTo>
                <a:lnTo>
                  <a:pt x="767260" y="1736351"/>
                </a:lnTo>
                <a:lnTo>
                  <a:pt x="719342" y="1720503"/>
                </a:lnTo>
                <a:lnTo>
                  <a:pt x="672521" y="1703342"/>
                </a:lnTo>
                <a:lnTo>
                  <a:pt x="626848" y="1684901"/>
                </a:lnTo>
                <a:lnTo>
                  <a:pt x="582371" y="1665214"/>
                </a:lnTo>
                <a:lnTo>
                  <a:pt x="539137" y="1644316"/>
                </a:lnTo>
                <a:lnTo>
                  <a:pt x="497197" y="1622241"/>
                </a:lnTo>
                <a:lnTo>
                  <a:pt x="456598" y="1599021"/>
                </a:lnTo>
                <a:lnTo>
                  <a:pt x="417389" y="1574693"/>
                </a:lnTo>
                <a:lnTo>
                  <a:pt x="379618" y="1549288"/>
                </a:lnTo>
                <a:lnTo>
                  <a:pt x="343335" y="1522843"/>
                </a:lnTo>
                <a:lnTo>
                  <a:pt x="308588" y="1495390"/>
                </a:lnTo>
                <a:lnTo>
                  <a:pt x="275426" y="1466963"/>
                </a:lnTo>
                <a:lnTo>
                  <a:pt x="243897" y="1437598"/>
                </a:lnTo>
                <a:lnTo>
                  <a:pt x="214049" y="1407327"/>
                </a:lnTo>
                <a:lnTo>
                  <a:pt x="185932" y="1376185"/>
                </a:lnTo>
                <a:lnTo>
                  <a:pt x="159594" y="1344205"/>
                </a:lnTo>
                <a:lnTo>
                  <a:pt x="135084" y="1311423"/>
                </a:lnTo>
                <a:lnTo>
                  <a:pt x="112450" y="1277871"/>
                </a:lnTo>
                <a:lnTo>
                  <a:pt x="91741" y="1243585"/>
                </a:lnTo>
                <a:lnTo>
                  <a:pt x="73005" y="1208597"/>
                </a:lnTo>
                <a:lnTo>
                  <a:pt x="56291" y="1172942"/>
                </a:lnTo>
                <a:lnTo>
                  <a:pt x="41648" y="1136654"/>
                </a:lnTo>
                <a:lnTo>
                  <a:pt x="29125" y="1099768"/>
                </a:lnTo>
                <a:lnTo>
                  <a:pt x="18769" y="1062316"/>
                </a:lnTo>
                <a:lnTo>
                  <a:pt x="10631" y="1024334"/>
                </a:lnTo>
                <a:lnTo>
                  <a:pt x="4757" y="985854"/>
                </a:lnTo>
                <a:lnTo>
                  <a:pt x="1197" y="946912"/>
                </a:lnTo>
                <a:lnTo>
                  <a:pt x="0" y="907541"/>
                </a:lnTo>
                <a:close/>
              </a:path>
            </a:pathLst>
          </a:custGeom>
          <a:ln w="28956">
            <a:solidFill>
              <a:srgbClr val="3333CC"/>
            </a:solidFill>
          </a:ln>
        </p:spPr>
        <p:txBody>
          <a:bodyPr wrap="square" lIns="0" tIns="0" rIns="0" bIns="0" rtlCol="0"/>
          <a:lstStyle/>
          <a:p>
            <a:endParaRPr/>
          </a:p>
        </p:txBody>
      </p:sp>
      <p:sp>
        <p:nvSpPr>
          <p:cNvPr id="10" name="object 10"/>
          <p:cNvSpPr txBox="1"/>
          <p:nvPr/>
        </p:nvSpPr>
        <p:spPr>
          <a:xfrm>
            <a:off x="5129021" y="5446064"/>
            <a:ext cx="2141855" cy="360680"/>
          </a:xfrm>
          <a:prstGeom prst="rect">
            <a:avLst/>
          </a:prstGeom>
        </p:spPr>
        <p:txBody>
          <a:bodyPr vert="horz" wrap="square" lIns="0" tIns="0" rIns="0" bIns="0" rtlCol="0">
            <a:spAutoFit/>
          </a:bodyPr>
          <a:lstStyle/>
          <a:p>
            <a:pPr marL="12700">
              <a:lnSpc>
                <a:spcPct val="100000"/>
              </a:lnSpc>
            </a:pPr>
            <a:r>
              <a:rPr sz="2000" b="1" dirty="0">
                <a:solidFill>
                  <a:srgbClr val="2C2CB8"/>
                </a:solidFill>
                <a:latin typeface="Sakkal Majalla"/>
                <a:cs typeface="Sakkal Majalla"/>
              </a:rPr>
              <a:t>Ba</a:t>
            </a:r>
            <a:r>
              <a:rPr sz="2000" b="1" spc="5" dirty="0">
                <a:solidFill>
                  <a:srgbClr val="2C2CB8"/>
                </a:solidFill>
                <a:latin typeface="Sakkal Majalla"/>
                <a:cs typeface="Sakkal Majalla"/>
              </a:rPr>
              <a:t>c</a:t>
            </a:r>
            <a:r>
              <a:rPr sz="2000" b="1" dirty="0">
                <a:solidFill>
                  <a:srgbClr val="2C2CB8"/>
                </a:solidFill>
                <a:latin typeface="Sakkal Majalla"/>
                <a:cs typeface="Sakkal Majalla"/>
              </a:rPr>
              <a:t>kp</a:t>
            </a:r>
            <a:r>
              <a:rPr sz="2000" b="1" spc="-10" dirty="0">
                <a:solidFill>
                  <a:srgbClr val="2C2CB8"/>
                </a:solidFill>
                <a:latin typeface="Sakkal Majalla"/>
                <a:cs typeface="Sakkal Majalla"/>
              </a:rPr>
              <a:t>r</a:t>
            </a:r>
            <a:r>
              <a:rPr sz="2000" b="1" dirty="0">
                <a:solidFill>
                  <a:srgbClr val="2C2CB8"/>
                </a:solidFill>
                <a:latin typeface="Sakkal Majalla"/>
                <a:cs typeface="Sakkal Majalla"/>
              </a:rPr>
              <a:t>e</a:t>
            </a:r>
            <a:r>
              <a:rPr sz="2000" b="1" spc="-10" dirty="0">
                <a:solidFill>
                  <a:srgbClr val="2C2CB8"/>
                </a:solidFill>
                <a:latin typeface="Sakkal Majalla"/>
                <a:cs typeface="Sakkal Majalla"/>
              </a:rPr>
              <a:t>s</a:t>
            </a:r>
            <a:r>
              <a:rPr sz="2000" b="1" spc="-5" dirty="0">
                <a:solidFill>
                  <a:srgbClr val="2C2CB8"/>
                </a:solidFill>
                <a:latin typeface="Sakkal Majalla"/>
                <a:cs typeface="Sakkal Majalla"/>
              </a:rPr>
              <a:t>s</a:t>
            </a:r>
            <a:r>
              <a:rPr sz="2000" b="1" spc="-10" dirty="0">
                <a:solidFill>
                  <a:srgbClr val="2C2CB8"/>
                </a:solidFill>
                <a:latin typeface="Sakkal Majalla"/>
                <a:cs typeface="Sakkal Majalla"/>
              </a:rPr>
              <a:t>u</a:t>
            </a:r>
            <a:r>
              <a:rPr sz="2000" b="1" spc="-5" dirty="0">
                <a:solidFill>
                  <a:srgbClr val="2C2CB8"/>
                </a:solidFill>
                <a:latin typeface="Sakkal Majalla"/>
                <a:cs typeface="Sakkal Majalla"/>
              </a:rPr>
              <a:t>r</a:t>
            </a:r>
            <a:r>
              <a:rPr sz="2000" b="1" dirty="0">
                <a:solidFill>
                  <a:srgbClr val="2C2CB8"/>
                </a:solidFill>
                <a:latin typeface="Sakkal Majalla"/>
                <a:cs typeface="Sakkal Majalla"/>
              </a:rPr>
              <a:t>e</a:t>
            </a:r>
            <a:r>
              <a:rPr sz="2000" b="1" spc="-5" dirty="0">
                <a:solidFill>
                  <a:srgbClr val="2C2CB8"/>
                </a:solidFill>
                <a:latin typeface="Sakkal Majalla"/>
                <a:cs typeface="Sakkal Majalla"/>
              </a:rPr>
              <a:t> </a:t>
            </a:r>
            <a:r>
              <a:rPr sz="2000" b="1" dirty="0">
                <a:solidFill>
                  <a:srgbClr val="2C2CB8"/>
                </a:solidFill>
                <a:latin typeface="Sakkal Majalla"/>
                <a:cs typeface="Sakkal Majalla"/>
              </a:rPr>
              <a:t>of each</a:t>
            </a:r>
            <a:r>
              <a:rPr sz="2000" b="1" spc="-25" dirty="0">
                <a:solidFill>
                  <a:srgbClr val="2C2CB8"/>
                </a:solidFill>
                <a:latin typeface="Sakkal Majalla"/>
                <a:cs typeface="Sakkal Majalla"/>
              </a:rPr>
              <a:t> </a:t>
            </a:r>
            <a:r>
              <a:rPr sz="2000" b="1" spc="-5" dirty="0">
                <a:solidFill>
                  <a:srgbClr val="2C2CB8"/>
                </a:solidFill>
                <a:latin typeface="Sakkal Majalla"/>
                <a:cs typeface="Sakkal Majalla"/>
              </a:rPr>
              <a:t>row</a:t>
            </a:r>
            <a:endParaRPr sz="2000">
              <a:latin typeface="Sakkal Majalla"/>
              <a:cs typeface="Sakkal Majalla"/>
            </a:endParaRPr>
          </a:p>
        </p:txBody>
      </p:sp>
      <p:sp>
        <p:nvSpPr>
          <p:cNvPr id="11" name="object 11"/>
          <p:cNvSpPr txBox="1"/>
          <p:nvPr/>
        </p:nvSpPr>
        <p:spPr>
          <a:xfrm>
            <a:off x="141833" y="4421378"/>
            <a:ext cx="2190115" cy="360680"/>
          </a:xfrm>
          <a:prstGeom prst="rect">
            <a:avLst/>
          </a:prstGeom>
        </p:spPr>
        <p:txBody>
          <a:bodyPr vert="horz" wrap="square" lIns="0" tIns="0" rIns="0" bIns="0" rtlCol="0">
            <a:spAutoFit/>
          </a:bodyPr>
          <a:lstStyle/>
          <a:p>
            <a:pPr marL="12700">
              <a:lnSpc>
                <a:spcPct val="100000"/>
              </a:lnSpc>
            </a:pPr>
            <a:r>
              <a:rPr sz="2000" b="1" spc="-5" dirty="0">
                <a:solidFill>
                  <a:srgbClr val="2C2CB8"/>
                </a:solidFill>
                <a:latin typeface="Sakkal Majalla"/>
                <a:cs typeface="Sakkal Majalla"/>
              </a:rPr>
              <a:t>C</a:t>
            </a:r>
            <a:r>
              <a:rPr sz="2000" b="1" spc="5" dirty="0">
                <a:solidFill>
                  <a:srgbClr val="2C2CB8"/>
                </a:solidFill>
                <a:latin typeface="Sakkal Majalla"/>
                <a:cs typeface="Sakkal Majalla"/>
              </a:rPr>
              <a:t>o</a:t>
            </a:r>
            <a:r>
              <a:rPr sz="2000" b="1" spc="-5" dirty="0">
                <a:solidFill>
                  <a:srgbClr val="2C2CB8"/>
                </a:solidFill>
                <a:latin typeface="Sakkal Majalla"/>
                <a:cs typeface="Sakkal Majalla"/>
              </a:rPr>
              <a:t>nt</a:t>
            </a:r>
            <a:r>
              <a:rPr sz="2000" b="1" spc="-10" dirty="0">
                <a:solidFill>
                  <a:srgbClr val="2C2CB8"/>
                </a:solidFill>
                <a:latin typeface="Sakkal Majalla"/>
                <a:cs typeface="Sakkal Majalla"/>
              </a:rPr>
              <a:t>r</a:t>
            </a:r>
            <a:r>
              <a:rPr sz="2000" b="1" dirty="0">
                <a:solidFill>
                  <a:srgbClr val="2C2CB8"/>
                </a:solidFill>
                <a:latin typeface="Sakkal Majalla"/>
                <a:cs typeface="Sakkal Majalla"/>
              </a:rPr>
              <a:t>ol</a:t>
            </a:r>
            <a:r>
              <a:rPr sz="2000" b="1" spc="-5" dirty="0">
                <a:solidFill>
                  <a:srgbClr val="2C2CB8"/>
                </a:solidFill>
                <a:latin typeface="Sakkal Majalla"/>
                <a:cs typeface="Sakkal Majalla"/>
              </a:rPr>
              <a:t> </a:t>
            </a:r>
            <a:r>
              <a:rPr sz="2000" b="1" spc="-10" dirty="0">
                <a:solidFill>
                  <a:srgbClr val="2C2CB8"/>
                </a:solidFill>
                <a:latin typeface="Sakkal Majalla"/>
                <a:cs typeface="Sakkal Majalla"/>
              </a:rPr>
              <a:t>l</a:t>
            </a:r>
            <a:r>
              <a:rPr sz="2000" b="1" spc="-5" dirty="0">
                <a:solidFill>
                  <a:srgbClr val="2C2CB8"/>
                </a:solidFill>
                <a:latin typeface="Sakkal Majalla"/>
                <a:cs typeface="Sakkal Majalla"/>
              </a:rPr>
              <a:t>im</a:t>
            </a:r>
            <a:r>
              <a:rPr sz="2000" b="1" spc="-10" dirty="0">
                <a:solidFill>
                  <a:srgbClr val="2C2CB8"/>
                </a:solidFill>
                <a:latin typeface="Sakkal Majalla"/>
                <a:cs typeface="Sakkal Majalla"/>
              </a:rPr>
              <a:t>i</a:t>
            </a:r>
            <a:r>
              <a:rPr sz="2000" b="1" dirty="0">
                <a:solidFill>
                  <a:srgbClr val="2C2CB8"/>
                </a:solidFill>
                <a:latin typeface="Sakkal Majalla"/>
                <a:cs typeface="Sakkal Majalla"/>
              </a:rPr>
              <a:t>t </a:t>
            </a:r>
            <a:r>
              <a:rPr sz="2000" b="1" spc="-5" dirty="0">
                <a:solidFill>
                  <a:srgbClr val="2C2CB8"/>
                </a:solidFill>
                <a:latin typeface="Sakkal Majalla"/>
                <a:cs typeface="Sakkal Majalla"/>
              </a:rPr>
              <a:t>tempe</a:t>
            </a:r>
            <a:r>
              <a:rPr sz="2000" b="1" spc="-10" dirty="0">
                <a:solidFill>
                  <a:srgbClr val="2C2CB8"/>
                </a:solidFill>
                <a:latin typeface="Sakkal Majalla"/>
                <a:cs typeface="Sakkal Majalla"/>
              </a:rPr>
              <a:t>r</a:t>
            </a:r>
            <a:r>
              <a:rPr sz="2000" b="1" dirty="0">
                <a:solidFill>
                  <a:srgbClr val="2C2CB8"/>
                </a:solidFill>
                <a:latin typeface="Sakkal Majalla"/>
                <a:cs typeface="Sakkal Majalla"/>
              </a:rPr>
              <a:t>atu</a:t>
            </a:r>
            <a:r>
              <a:rPr sz="2000" b="1" spc="-15" dirty="0">
                <a:solidFill>
                  <a:srgbClr val="2C2CB8"/>
                </a:solidFill>
                <a:latin typeface="Sakkal Majalla"/>
                <a:cs typeface="Sakkal Majalla"/>
              </a:rPr>
              <a:t>r</a:t>
            </a:r>
            <a:r>
              <a:rPr sz="2000" b="1" dirty="0">
                <a:solidFill>
                  <a:srgbClr val="2C2CB8"/>
                </a:solidFill>
                <a:latin typeface="Sakkal Majalla"/>
                <a:cs typeface="Sakkal Majalla"/>
              </a:rPr>
              <a:t>e</a:t>
            </a:r>
            <a:endParaRPr sz="2000">
              <a:latin typeface="Sakkal Majalla"/>
              <a:cs typeface="Sakkal Majalla"/>
            </a:endParaRPr>
          </a:p>
        </p:txBody>
      </p:sp>
      <p:sp>
        <p:nvSpPr>
          <p:cNvPr id="12" name="object 12"/>
          <p:cNvSpPr/>
          <p:nvPr/>
        </p:nvSpPr>
        <p:spPr>
          <a:xfrm>
            <a:off x="4754117" y="5435346"/>
            <a:ext cx="367030" cy="196215"/>
          </a:xfrm>
          <a:custGeom>
            <a:avLst/>
            <a:gdLst/>
            <a:ahLst/>
            <a:cxnLst/>
            <a:rect l="l" t="t" r="r" b="b"/>
            <a:pathLst>
              <a:path w="367029" h="196214">
                <a:moveTo>
                  <a:pt x="84014" y="26492"/>
                </a:moveTo>
                <a:lnTo>
                  <a:pt x="70890" y="52317"/>
                </a:lnTo>
                <a:lnTo>
                  <a:pt x="353441" y="195948"/>
                </a:lnTo>
                <a:lnTo>
                  <a:pt x="366649" y="170129"/>
                </a:lnTo>
                <a:lnTo>
                  <a:pt x="84014" y="26492"/>
                </a:lnTo>
                <a:close/>
              </a:path>
              <a:path w="367029" h="196214">
                <a:moveTo>
                  <a:pt x="0" y="0"/>
                </a:moveTo>
                <a:lnTo>
                  <a:pt x="57785" y="78104"/>
                </a:lnTo>
                <a:lnTo>
                  <a:pt x="70890" y="52317"/>
                </a:lnTo>
                <a:lnTo>
                  <a:pt x="57912" y="45719"/>
                </a:lnTo>
                <a:lnTo>
                  <a:pt x="71120" y="19938"/>
                </a:lnTo>
                <a:lnTo>
                  <a:pt x="87344" y="19938"/>
                </a:lnTo>
                <a:lnTo>
                  <a:pt x="97155" y="634"/>
                </a:lnTo>
                <a:lnTo>
                  <a:pt x="0" y="0"/>
                </a:lnTo>
                <a:close/>
              </a:path>
              <a:path w="367029" h="196214">
                <a:moveTo>
                  <a:pt x="71120" y="19938"/>
                </a:moveTo>
                <a:lnTo>
                  <a:pt x="57912" y="45719"/>
                </a:lnTo>
                <a:lnTo>
                  <a:pt x="70890" y="52317"/>
                </a:lnTo>
                <a:lnTo>
                  <a:pt x="84014" y="26492"/>
                </a:lnTo>
                <a:lnTo>
                  <a:pt x="71120" y="19938"/>
                </a:lnTo>
                <a:close/>
              </a:path>
              <a:path w="367029" h="196214">
                <a:moveTo>
                  <a:pt x="87344" y="19938"/>
                </a:moveTo>
                <a:lnTo>
                  <a:pt x="71120" y="19938"/>
                </a:lnTo>
                <a:lnTo>
                  <a:pt x="84014" y="26492"/>
                </a:lnTo>
                <a:lnTo>
                  <a:pt x="87344" y="19938"/>
                </a:lnTo>
                <a:close/>
              </a:path>
            </a:pathLst>
          </a:custGeom>
          <a:solidFill>
            <a:srgbClr val="3333CC"/>
          </a:solidFill>
        </p:spPr>
        <p:txBody>
          <a:bodyPr wrap="square" lIns="0" tIns="0" rIns="0" bIns="0" rtlCol="0"/>
          <a:lstStyle/>
          <a:p>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Kinetic</a:t>
            </a:r>
            <a:r>
              <a:rPr spc="-45" dirty="0"/>
              <a:t> </a:t>
            </a:r>
            <a:r>
              <a:rPr spc="-5" dirty="0"/>
              <a:t>Energ</a:t>
            </a:r>
            <a:r>
              <a:rPr dirty="0"/>
              <a:t>y</a:t>
            </a:r>
            <a:r>
              <a:rPr spc="-45" dirty="0"/>
              <a:t> </a:t>
            </a:r>
            <a:r>
              <a:rPr spc="-5" dirty="0"/>
              <a:t>Recover</a:t>
            </a:r>
            <a:r>
              <a:rPr dirty="0"/>
              <a:t>y</a:t>
            </a:r>
            <a:r>
              <a:rPr spc="-45" dirty="0"/>
              <a:t> </a:t>
            </a:r>
            <a:r>
              <a:rPr spc="-5" dirty="0"/>
              <a:t>Syste</a:t>
            </a:r>
            <a:r>
              <a:rPr spc="5" dirty="0"/>
              <a:t>m</a:t>
            </a:r>
            <a:r>
              <a:rPr spc="-5" dirty="0"/>
              <a:t>-</a:t>
            </a:r>
            <a:r>
              <a:rPr spc="5" dirty="0"/>
              <a:t>K</a:t>
            </a:r>
            <a:r>
              <a:rPr spc="-15" dirty="0"/>
              <a:t>E</a:t>
            </a:r>
            <a:r>
              <a:rPr spc="5" dirty="0"/>
              <a:t>R</a:t>
            </a:r>
          </a:p>
        </p:txBody>
      </p:sp>
      <p:sp>
        <p:nvSpPr>
          <p:cNvPr id="3" name="object 3"/>
          <p:cNvSpPr/>
          <p:nvPr/>
        </p:nvSpPr>
        <p:spPr>
          <a:xfrm>
            <a:off x="3945635" y="970788"/>
            <a:ext cx="5370575" cy="287578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082547"/>
            <a:ext cx="2517775" cy="1550035"/>
          </a:xfrm>
          <a:prstGeom prst="rect">
            <a:avLst/>
          </a:prstGeom>
        </p:spPr>
        <p:txBody>
          <a:bodyPr vert="horz" wrap="square" lIns="0" tIns="0" rIns="0" bIns="0" rtlCol="0">
            <a:spAutoFit/>
          </a:bodyPr>
          <a:lstStyle/>
          <a:p>
            <a:pPr marL="12700">
              <a:lnSpc>
                <a:spcPct val="100000"/>
              </a:lnSpc>
            </a:pPr>
            <a:r>
              <a:rPr sz="2000" b="1" u="heavy" dirty="0">
                <a:latin typeface="Calibri"/>
                <a:cs typeface="Calibri"/>
              </a:rPr>
              <a:t>I</a:t>
            </a:r>
            <a:r>
              <a:rPr sz="2000" b="1" u="heavy" spc="5" dirty="0">
                <a:latin typeface="Calibri"/>
                <a:cs typeface="Calibri"/>
              </a:rPr>
              <a:t>n</a:t>
            </a:r>
            <a:r>
              <a:rPr sz="2000" b="1" u="heavy" dirty="0">
                <a:latin typeface="Calibri"/>
                <a:cs typeface="Calibri"/>
              </a:rPr>
              <a:t>p</a:t>
            </a:r>
            <a:r>
              <a:rPr sz="2000" b="1" u="heavy" spc="5" dirty="0">
                <a:latin typeface="Calibri"/>
                <a:cs typeface="Calibri"/>
              </a:rPr>
              <a:t>u</a:t>
            </a:r>
            <a:r>
              <a:rPr sz="2000" b="1" u="heavy" dirty="0">
                <a:latin typeface="Calibri"/>
                <a:cs typeface="Calibri"/>
              </a:rPr>
              <a:t>ts</a:t>
            </a:r>
            <a:endParaRPr sz="2000">
              <a:latin typeface="Calibri"/>
              <a:cs typeface="Calibri"/>
            </a:endParaRPr>
          </a:p>
          <a:p>
            <a:pPr>
              <a:lnSpc>
                <a:spcPct val="100000"/>
              </a:lnSpc>
              <a:spcBef>
                <a:spcPts val="42"/>
              </a:spcBef>
            </a:pPr>
            <a:endParaRPr sz="2050">
              <a:latin typeface="Times New Roman"/>
              <a:cs typeface="Times New Roman"/>
            </a:endParaRPr>
          </a:p>
          <a:p>
            <a:pPr marL="355600" indent="-342900">
              <a:lnSpc>
                <a:spcPct val="100000"/>
              </a:lnSpc>
              <a:buFont typeface="Arial"/>
              <a:buChar char="•"/>
              <a:tabLst>
                <a:tab pos="356235" algn="l"/>
              </a:tabLst>
            </a:pPr>
            <a:r>
              <a:rPr sz="2000" spc="-5" dirty="0">
                <a:latin typeface="Calibri"/>
                <a:cs typeface="Calibri"/>
              </a:rPr>
              <a:t>E</a:t>
            </a:r>
            <a:r>
              <a:rPr sz="2000" spc="5" dirty="0">
                <a:latin typeface="Calibri"/>
                <a:cs typeface="Calibri"/>
              </a:rPr>
              <a:t>n</a:t>
            </a:r>
            <a:r>
              <a:rPr sz="2000" dirty="0">
                <a:latin typeface="Calibri"/>
                <a:cs typeface="Calibri"/>
              </a:rPr>
              <a:t>gine</a:t>
            </a:r>
            <a:r>
              <a:rPr sz="2000" spc="-25" dirty="0">
                <a:latin typeface="Calibri"/>
                <a:cs typeface="Calibri"/>
              </a:rPr>
              <a:t> </a:t>
            </a:r>
            <a:r>
              <a:rPr sz="2000" spc="-5" dirty="0">
                <a:latin typeface="Calibri"/>
                <a:cs typeface="Calibri"/>
              </a:rPr>
              <a:t>spe</a:t>
            </a:r>
            <a:r>
              <a:rPr sz="2000" spc="-10" dirty="0">
                <a:latin typeface="Calibri"/>
                <a:cs typeface="Calibri"/>
              </a:rPr>
              <a:t>e</a:t>
            </a:r>
            <a:r>
              <a:rPr sz="2000" dirty="0">
                <a:latin typeface="Calibri"/>
                <a:cs typeface="Calibri"/>
              </a:rPr>
              <a:t>d</a:t>
            </a:r>
            <a:endParaRPr sz="2000">
              <a:latin typeface="Calibri"/>
              <a:cs typeface="Calibri"/>
            </a:endParaRPr>
          </a:p>
          <a:p>
            <a:pPr marL="355600" indent="-342900">
              <a:lnSpc>
                <a:spcPct val="100000"/>
              </a:lnSpc>
              <a:buFont typeface="Arial"/>
              <a:buChar char="•"/>
              <a:tabLst>
                <a:tab pos="356235" algn="l"/>
              </a:tabLst>
            </a:pPr>
            <a:r>
              <a:rPr sz="2000" spc="-5" dirty="0">
                <a:latin typeface="Calibri"/>
                <a:cs typeface="Calibri"/>
              </a:rPr>
              <a:t>Decele</a:t>
            </a:r>
            <a:r>
              <a:rPr sz="2000" spc="-35" dirty="0">
                <a:latin typeface="Calibri"/>
                <a:cs typeface="Calibri"/>
              </a:rPr>
              <a:t>r</a:t>
            </a:r>
            <a:r>
              <a:rPr sz="2000" spc="-25" dirty="0">
                <a:latin typeface="Calibri"/>
                <a:cs typeface="Calibri"/>
              </a:rPr>
              <a:t>a</a:t>
            </a:r>
            <a:r>
              <a:rPr sz="2000" dirty="0">
                <a:latin typeface="Calibri"/>
                <a:cs typeface="Calibri"/>
              </a:rPr>
              <a:t>tion </a:t>
            </a:r>
            <a:r>
              <a:rPr sz="2000" spc="-5" dirty="0">
                <a:latin typeface="Calibri"/>
                <a:cs typeface="Calibri"/>
              </a:rPr>
              <a:t>periods</a:t>
            </a:r>
            <a:endParaRPr sz="2000">
              <a:latin typeface="Calibri"/>
              <a:cs typeface="Calibri"/>
            </a:endParaRPr>
          </a:p>
          <a:p>
            <a:pPr marL="355600" indent="-342900">
              <a:lnSpc>
                <a:spcPct val="100000"/>
              </a:lnSpc>
              <a:buFont typeface="Arial"/>
              <a:buChar char="•"/>
              <a:tabLst>
                <a:tab pos="356235" algn="l"/>
              </a:tabLst>
            </a:pPr>
            <a:r>
              <a:rPr sz="2000" dirty="0">
                <a:latin typeface="Calibri"/>
                <a:cs typeface="Calibri"/>
              </a:rPr>
              <a:t>El</a:t>
            </a:r>
            <a:r>
              <a:rPr sz="2000" spc="-10" dirty="0">
                <a:latin typeface="Calibri"/>
                <a:cs typeface="Calibri"/>
              </a:rPr>
              <a:t>e</a:t>
            </a:r>
            <a:r>
              <a:rPr sz="2000" dirty="0">
                <a:latin typeface="Calibri"/>
                <a:cs typeface="Calibri"/>
              </a:rPr>
              <a:t>ctric</a:t>
            </a:r>
            <a:r>
              <a:rPr sz="2000" spc="5" dirty="0">
                <a:latin typeface="Calibri"/>
                <a:cs typeface="Calibri"/>
              </a:rPr>
              <a:t> </a:t>
            </a:r>
            <a:r>
              <a:rPr sz="2000" spc="-5" dirty="0">
                <a:latin typeface="Calibri"/>
                <a:cs typeface="Calibri"/>
              </a:rPr>
              <a:t>demand</a:t>
            </a:r>
            <a:endParaRPr sz="2000">
              <a:latin typeface="Calibri"/>
              <a:cs typeface="Calibri"/>
            </a:endParaRPr>
          </a:p>
        </p:txBody>
      </p:sp>
      <p:sp>
        <p:nvSpPr>
          <p:cNvPr id="5" name="object 5"/>
          <p:cNvSpPr txBox="1"/>
          <p:nvPr/>
        </p:nvSpPr>
        <p:spPr>
          <a:xfrm>
            <a:off x="768197" y="3972941"/>
            <a:ext cx="2323465" cy="1550035"/>
          </a:xfrm>
          <a:prstGeom prst="rect">
            <a:avLst/>
          </a:prstGeom>
        </p:spPr>
        <p:txBody>
          <a:bodyPr vert="horz" wrap="square" lIns="0" tIns="0" rIns="0" bIns="0" rtlCol="0">
            <a:spAutoFit/>
          </a:bodyPr>
          <a:lstStyle/>
          <a:p>
            <a:pPr marL="12700">
              <a:lnSpc>
                <a:spcPct val="100000"/>
              </a:lnSpc>
            </a:pPr>
            <a:r>
              <a:rPr sz="2000" b="1" u="heavy" spc="-5" dirty="0">
                <a:latin typeface="Calibri"/>
                <a:cs typeface="Calibri"/>
              </a:rPr>
              <a:t>Out</a:t>
            </a:r>
            <a:r>
              <a:rPr sz="2000" b="1" u="heavy" spc="10" dirty="0">
                <a:latin typeface="Calibri"/>
                <a:cs typeface="Calibri"/>
              </a:rPr>
              <a:t>p</a:t>
            </a:r>
            <a:r>
              <a:rPr sz="2000" b="1" u="heavy" dirty="0">
                <a:latin typeface="Calibri"/>
                <a:cs typeface="Calibri"/>
              </a:rPr>
              <a:t>uts</a:t>
            </a:r>
            <a:endParaRPr sz="2000">
              <a:latin typeface="Calibri"/>
              <a:cs typeface="Calibri"/>
            </a:endParaRPr>
          </a:p>
          <a:p>
            <a:pPr>
              <a:lnSpc>
                <a:spcPct val="100000"/>
              </a:lnSpc>
              <a:spcBef>
                <a:spcPts val="42"/>
              </a:spcBef>
            </a:pPr>
            <a:endParaRPr sz="2050">
              <a:latin typeface="Times New Roman"/>
              <a:cs typeface="Times New Roman"/>
            </a:endParaRPr>
          </a:p>
          <a:p>
            <a:pPr marL="355600" indent="-342900">
              <a:lnSpc>
                <a:spcPct val="100000"/>
              </a:lnSpc>
              <a:buFont typeface="Arial"/>
              <a:buChar char="•"/>
              <a:tabLst>
                <a:tab pos="355600" algn="l"/>
              </a:tabLst>
            </a:pPr>
            <a:r>
              <a:rPr sz="2000" dirty="0">
                <a:latin typeface="Calibri"/>
                <a:cs typeface="Calibri"/>
              </a:rPr>
              <a:t>El</a:t>
            </a:r>
            <a:r>
              <a:rPr sz="2000" spc="-10" dirty="0">
                <a:latin typeface="Calibri"/>
                <a:cs typeface="Calibri"/>
              </a:rPr>
              <a:t>e</a:t>
            </a:r>
            <a:r>
              <a:rPr sz="2000" dirty="0">
                <a:latin typeface="Calibri"/>
                <a:cs typeface="Calibri"/>
              </a:rPr>
              <a:t>ctric</a:t>
            </a:r>
            <a:r>
              <a:rPr sz="2000" spc="5" dirty="0">
                <a:latin typeface="Calibri"/>
                <a:cs typeface="Calibri"/>
              </a:rPr>
              <a:t> </a:t>
            </a:r>
            <a:r>
              <a:rPr sz="2000" spc="-5" dirty="0">
                <a:latin typeface="Calibri"/>
                <a:cs typeface="Calibri"/>
              </a:rPr>
              <a:t>p</a:t>
            </a:r>
            <a:r>
              <a:rPr sz="2000" spc="-40" dirty="0">
                <a:latin typeface="Calibri"/>
                <a:cs typeface="Calibri"/>
              </a:rPr>
              <a:t>r</a:t>
            </a:r>
            <a:r>
              <a:rPr sz="2000" spc="-5" dirty="0">
                <a:latin typeface="Calibri"/>
                <a:cs typeface="Calibri"/>
              </a:rPr>
              <a:t>od</a:t>
            </a:r>
            <a:r>
              <a:rPr sz="2000" spc="5" dirty="0">
                <a:latin typeface="Calibri"/>
                <a:cs typeface="Calibri"/>
              </a:rPr>
              <a:t>u</a:t>
            </a:r>
            <a:r>
              <a:rPr sz="2000" dirty="0">
                <a:latin typeface="Calibri"/>
                <a:cs typeface="Calibri"/>
              </a:rPr>
              <a:t>ction</a:t>
            </a:r>
            <a:endParaRPr sz="2000">
              <a:latin typeface="Calibri"/>
              <a:cs typeface="Calibri"/>
            </a:endParaRPr>
          </a:p>
          <a:p>
            <a:pPr marL="355600" indent="-342900">
              <a:lnSpc>
                <a:spcPct val="100000"/>
              </a:lnSpc>
              <a:buFont typeface="Arial"/>
              <a:buChar char="•"/>
              <a:tabLst>
                <a:tab pos="355600" algn="l"/>
              </a:tabLst>
            </a:pPr>
            <a:r>
              <a:rPr sz="2000" spc="-190" dirty="0">
                <a:latin typeface="Calibri"/>
                <a:cs typeface="Calibri"/>
              </a:rPr>
              <a:t>T</a:t>
            </a:r>
            <a:r>
              <a:rPr sz="2000" spc="-5" dirty="0">
                <a:latin typeface="Calibri"/>
                <a:cs typeface="Calibri"/>
              </a:rPr>
              <a:t>o</a:t>
            </a:r>
            <a:r>
              <a:rPr sz="2000" spc="-30" dirty="0">
                <a:latin typeface="Calibri"/>
                <a:cs typeface="Calibri"/>
              </a:rPr>
              <a:t>r</a:t>
            </a:r>
            <a:r>
              <a:rPr sz="2000" spc="-5" dirty="0">
                <a:latin typeface="Calibri"/>
                <a:cs typeface="Calibri"/>
              </a:rPr>
              <a:t>qu</a:t>
            </a:r>
            <a:r>
              <a:rPr sz="2000" dirty="0">
                <a:latin typeface="Calibri"/>
                <a:cs typeface="Calibri"/>
              </a:rPr>
              <a:t>e</a:t>
            </a:r>
            <a:r>
              <a:rPr sz="2000" spc="-5" dirty="0">
                <a:latin typeface="Calibri"/>
                <a:cs typeface="Calibri"/>
              </a:rPr>
              <a:t> </a:t>
            </a:r>
            <a:r>
              <a:rPr sz="2000" dirty="0">
                <a:latin typeface="Calibri"/>
                <a:cs typeface="Calibri"/>
              </a:rPr>
              <a:t>inc</a:t>
            </a:r>
            <a:r>
              <a:rPr sz="2000" spc="-30" dirty="0">
                <a:latin typeface="Calibri"/>
                <a:cs typeface="Calibri"/>
              </a:rPr>
              <a:t>r</a:t>
            </a:r>
            <a:r>
              <a:rPr sz="2000" dirty="0">
                <a:latin typeface="Calibri"/>
                <a:cs typeface="Calibri"/>
              </a:rPr>
              <a:t>ea</a:t>
            </a:r>
            <a:r>
              <a:rPr sz="2000" spc="-10" dirty="0">
                <a:latin typeface="Calibri"/>
                <a:cs typeface="Calibri"/>
              </a:rPr>
              <a:t>s</a:t>
            </a:r>
            <a:r>
              <a:rPr sz="2000" dirty="0">
                <a:latin typeface="Calibri"/>
                <a:cs typeface="Calibri"/>
              </a:rPr>
              <a:t>e</a:t>
            </a:r>
            <a:endParaRPr sz="2000">
              <a:latin typeface="Calibri"/>
              <a:cs typeface="Calibri"/>
            </a:endParaRPr>
          </a:p>
          <a:p>
            <a:pPr marL="355600" indent="-342900">
              <a:lnSpc>
                <a:spcPct val="100000"/>
              </a:lnSpc>
              <a:buFont typeface="Arial"/>
              <a:buChar char="•"/>
              <a:tabLst>
                <a:tab pos="355600" algn="l"/>
              </a:tabLst>
            </a:pPr>
            <a:r>
              <a:rPr sz="2000" dirty="0">
                <a:latin typeface="Calibri"/>
                <a:cs typeface="Calibri"/>
              </a:rPr>
              <a:t>He</a:t>
            </a:r>
            <a:r>
              <a:rPr sz="2000" spc="-25" dirty="0">
                <a:latin typeface="Calibri"/>
                <a:cs typeface="Calibri"/>
              </a:rPr>
              <a:t>a</a:t>
            </a:r>
            <a:r>
              <a:rPr sz="2000" dirty="0">
                <a:latin typeface="Calibri"/>
                <a:cs typeface="Calibri"/>
              </a:rPr>
              <a:t>t</a:t>
            </a:r>
            <a:r>
              <a:rPr sz="2000" spc="15" dirty="0">
                <a:latin typeface="Calibri"/>
                <a:cs typeface="Calibri"/>
              </a:rPr>
              <a:t> </a:t>
            </a:r>
            <a:r>
              <a:rPr sz="2000" dirty="0">
                <a:latin typeface="Calibri"/>
                <a:cs typeface="Calibri"/>
              </a:rPr>
              <a:t>lo</a:t>
            </a:r>
            <a:r>
              <a:rPr sz="2000" spc="-10" dirty="0">
                <a:latin typeface="Calibri"/>
                <a:cs typeface="Calibri"/>
              </a:rPr>
              <a:t>s</a:t>
            </a:r>
            <a:r>
              <a:rPr sz="2000" dirty="0">
                <a:latin typeface="Calibri"/>
                <a:cs typeface="Calibri"/>
              </a:rPr>
              <a:t>s</a:t>
            </a:r>
            <a:endParaRPr sz="2000">
              <a:latin typeface="Calibri"/>
              <a:cs typeface="Calibri"/>
            </a:endParaRPr>
          </a:p>
        </p:txBody>
      </p:sp>
      <p:sp>
        <p:nvSpPr>
          <p:cNvPr id="6" name="object 6"/>
          <p:cNvSpPr/>
          <p:nvPr/>
        </p:nvSpPr>
        <p:spPr>
          <a:xfrm>
            <a:off x="4088891" y="3933444"/>
            <a:ext cx="5673852" cy="2313432"/>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8704" y="1560575"/>
            <a:ext cx="8110728" cy="422452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Tu</a:t>
            </a:r>
            <a:r>
              <a:rPr spc="5" dirty="0"/>
              <a:t>r</a:t>
            </a:r>
            <a:r>
              <a:rPr spc="-5" dirty="0"/>
              <a:t>boge</a:t>
            </a:r>
            <a:r>
              <a:rPr spc="-10" dirty="0"/>
              <a:t>n</a:t>
            </a:r>
            <a:r>
              <a:rPr spc="-5" dirty="0"/>
              <a:t>e</a:t>
            </a:r>
            <a:r>
              <a:rPr spc="-15" dirty="0"/>
              <a:t>r</a:t>
            </a:r>
            <a:r>
              <a:rPr dirty="0"/>
              <a:t>ato</a:t>
            </a:r>
            <a:r>
              <a:rPr spc="-30" dirty="0"/>
              <a:t>r</a:t>
            </a:r>
            <a:r>
              <a:rPr dirty="0"/>
              <a:t>:</a:t>
            </a:r>
            <a:r>
              <a:rPr spc="-30" dirty="0"/>
              <a:t> </a:t>
            </a:r>
            <a:r>
              <a:rPr dirty="0"/>
              <a:t>TBG</a:t>
            </a:r>
          </a:p>
        </p:txBody>
      </p:sp>
      <p:sp>
        <p:nvSpPr>
          <p:cNvPr id="9" name="object 9"/>
          <p:cNvSpPr txBox="1"/>
          <p:nvPr/>
        </p:nvSpPr>
        <p:spPr>
          <a:xfrm>
            <a:off x="34848" y="6150653"/>
            <a:ext cx="9638030" cy="520700"/>
          </a:xfrm>
          <a:prstGeom prst="rect">
            <a:avLst/>
          </a:prstGeom>
        </p:spPr>
        <p:txBody>
          <a:bodyPr vert="horz" wrap="square" lIns="0" tIns="0" rIns="0" bIns="0" rtlCol="0">
            <a:spAutoFit/>
          </a:bodyPr>
          <a:lstStyle/>
          <a:p>
            <a:pPr marL="12700">
              <a:lnSpc>
                <a:spcPts val="1855"/>
              </a:lnSpc>
            </a:pPr>
            <a:r>
              <a:rPr sz="2000" dirty="0">
                <a:solidFill>
                  <a:srgbClr val="ACACEB"/>
                </a:solidFill>
                <a:latin typeface="Sakkal Majalla"/>
                <a:cs typeface="Sakkal Majalla"/>
              </a:rPr>
              <a:t>In</a:t>
            </a:r>
            <a:r>
              <a:rPr sz="2000" spc="5" dirty="0">
                <a:solidFill>
                  <a:srgbClr val="ACACEB"/>
                </a:solidFill>
                <a:latin typeface="Sakkal Majalla"/>
                <a:cs typeface="Sakkal Majalla"/>
              </a:rPr>
              <a:t>t</a:t>
            </a:r>
            <a:r>
              <a:rPr sz="2000" dirty="0">
                <a:solidFill>
                  <a:srgbClr val="ACACEB"/>
                </a:solidFill>
                <a:latin typeface="Sakkal Majalla"/>
                <a:cs typeface="Sakkal Majalla"/>
              </a:rPr>
              <a:t>e</a:t>
            </a:r>
            <a:r>
              <a:rPr sz="2000" spc="-10" dirty="0">
                <a:solidFill>
                  <a:srgbClr val="ACACEB"/>
                </a:solidFill>
                <a:latin typeface="Sakkal Majalla"/>
                <a:cs typeface="Sakkal Majalla"/>
              </a:rPr>
              <a:t>r</a:t>
            </a:r>
            <a:r>
              <a:rPr sz="2000" dirty="0">
                <a:solidFill>
                  <a:srgbClr val="ACACEB"/>
                </a:solidFill>
                <a:latin typeface="Sakkal Majalla"/>
                <a:cs typeface="Sakkal Majalla"/>
              </a:rPr>
              <a:t>natio</a:t>
            </a:r>
            <a:r>
              <a:rPr sz="2000" spc="5" dirty="0">
                <a:solidFill>
                  <a:srgbClr val="ACACEB"/>
                </a:solidFill>
                <a:latin typeface="Sakkal Majalla"/>
                <a:cs typeface="Sakkal Majalla"/>
              </a:rPr>
              <a:t>n</a:t>
            </a:r>
            <a:r>
              <a:rPr sz="2000" spc="-5" dirty="0">
                <a:solidFill>
                  <a:srgbClr val="ACACEB"/>
                </a:solidFill>
                <a:latin typeface="Sakkal Majalla"/>
                <a:cs typeface="Sakkal Majalla"/>
              </a:rPr>
              <a:t>a</a:t>
            </a:r>
            <a:r>
              <a:rPr sz="2000" dirty="0">
                <a:solidFill>
                  <a:srgbClr val="ACACEB"/>
                </a:solidFill>
                <a:latin typeface="Sakkal Majalla"/>
                <a:cs typeface="Sakkal Majalla"/>
              </a:rPr>
              <a:t>l</a:t>
            </a:r>
            <a:r>
              <a:rPr sz="2000" spc="-35" dirty="0">
                <a:solidFill>
                  <a:srgbClr val="ACACEB"/>
                </a:solidFill>
                <a:latin typeface="Sakkal Majalla"/>
                <a:cs typeface="Sakkal Majalla"/>
              </a:rPr>
              <a:t> </a:t>
            </a:r>
            <a:r>
              <a:rPr sz="2000" dirty="0">
                <a:solidFill>
                  <a:srgbClr val="ACACEB"/>
                </a:solidFill>
                <a:latin typeface="Sakkal Majalla"/>
                <a:cs typeface="Sakkal Majalla"/>
              </a:rPr>
              <a:t>Co</a:t>
            </a:r>
            <a:r>
              <a:rPr sz="2000" spc="5" dirty="0">
                <a:solidFill>
                  <a:srgbClr val="ACACEB"/>
                </a:solidFill>
                <a:latin typeface="Sakkal Majalla"/>
                <a:cs typeface="Sakkal Majalla"/>
              </a:rPr>
              <a:t>n</a:t>
            </a:r>
            <a:r>
              <a:rPr sz="2000" spc="-5" dirty="0">
                <a:solidFill>
                  <a:srgbClr val="ACACEB"/>
                </a:solidFill>
                <a:latin typeface="Sakkal Majalla"/>
                <a:cs typeface="Sakkal Majalla"/>
              </a:rPr>
              <a:t>fer</a:t>
            </a:r>
            <a:r>
              <a:rPr sz="2000" spc="-15" dirty="0">
                <a:solidFill>
                  <a:srgbClr val="ACACEB"/>
                </a:solidFill>
                <a:latin typeface="Sakkal Majalla"/>
                <a:cs typeface="Sakkal Majalla"/>
              </a:rPr>
              <a:t>e</a:t>
            </a:r>
            <a:r>
              <a:rPr sz="2000" dirty="0">
                <a:solidFill>
                  <a:srgbClr val="ACACEB"/>
                </a:solidFill>
                <a:latin typeface="Sakkal Majalla"/>
                <a:cs typeface="Sakkal Majalla"/>
              </a:rPr>
              <a:t>nce</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dirty="0">
                <a:solidFill>
                  <a:srgbClr val="ACACEB"/>
                </a:solidFill>
                <a:latin typeface="Sakkal Majalla"/>
                <a:cs typeface="Sakkal Majalla"/>
              </a:rPr>
              <a:t>nd</a:t>
            </a:r>
            <a:r>
              <a:rPr sz="2000" spc="-15"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x</a:t>
            </a:r>
            <a:r>
              <a:rPr sz="2000" dirty="0">
                <a:solidFill>
                  <a:srgbClr val="ACACEB"/>
                </a:solidFill>
                <a:latin typeface="Sakkal Majalla"/>
                <a:cs typeface="Sakkal Majalla"/>
              </a:rPr>
              <a:t>hibition</a:t>
            </a:r>
            <a:r>
              <a:rPr sz="2000" spc="-25" dirty="0">
                <a:solidFill>
                  <a:srgbClr val="ACACEB"/>
                </a:solidFill>
                <a:latin typeface="Sakkal Majalla"/>
                <a:cs typeface="Sakkal Majalla"/>
              </a:rPr>
              <a:t> </a:t>
            </a:r>
            <a:r>
              <a:rPr sz="2000" dirty="0">
                <a:solidFill>
                  <a:srgbClr val="ACACEB"/>
                </a:solidFill>
                <a:latin typeface="Sakkal Majalla"/>
                <a:cs typeface="Sakkal Majalla"/>
              </a:rPr>
              <a:t>on</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spc="5" dirty="0">
                <a:solidFill>
                  <a:srgbClr val="ACACEB"/>
                </a:solidFill>
                <a:latin typeface="Sakkal Majalla"/>
                <a:cs typeface="Sakkal Majalla"/>
              </a:rPr>
              <a:t>u</a:t>
            </a:r>
            <a:r>
              <a:rPr sz="2000" dirty="0">
                <a:solidFill>
                  <a:srgbClr val="ACACEB"/>
                </a:solidFill>
                <a:latin typeface="Sakkal Majalla"/>
                <a:cs typeface="Sakkal Majalla"/>
              </a:rPr>
              <a:t>tomobi</a:t>
            </a:r>
            <a:r>
              <a:rPr sz="2000" spc="-5" dirty="0">
                <a:solidFill>
                  <a:srgbClr val="ACACEB"/>
                </a:solidFill>
                <a:latin typeface="Sakkal Majalla"/>
                <a:cs typeface="Sakkal Majalla"/>
              </a:rPr>
              <a:t>l</a:t>
            </a:r>
            <a:r>
              <a:rPr sz="2000" dirty="0">
                <a:solidFill>
                  <a:srgbClr val="ACACEB"/>
                </a:solidFill>
                <a:latin typeface="Sakkal Majalla"/>
                <a:cs typeface="Sakkal Majalla"/>
              </a:rPr>
              <a:t>e</a:t>
            </a:r>
            <a:r>
              <a:rPr sz="2000" spc="-20"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n</a:t>
            </a:r>
            <a:r>
              <a:rPr sz="2000" dirty="0">
                <a:solidFill>
                  <a:srgbClr val="ACACEB"/>
                </a:solidFill>
                <a:latin typeface="Sakkal Majalla"/>
                <a:cs typeface="Sakkal Majalla"/>
              </a:rPr>
              <a:t>gine</a:t>
            </a:r>
            <a:r>
              <a:rPr sz="2000" spc="-10" dirty="0">
                <a:solidFill>
                  <a:srgbClr val="ACACEB"/>
                </a:solidFill>
                <a:latin typeface="Sakkal Majalla"/>
                <a:cs typeface="Sakkal Majalla"/>
              </a:rPr>
              <a:t>e</a:t>
            </a:r>
            <a:r>
              <a:rPr sz="2000" spc="-5" dirty="0">
                <a:solidFill>
                  <a:srgbClr val="ACACEB"/>
                </a:solidFill>
                <a:latin typeface="Sakkal Majalla"/>
                <a:cs typeface="Sakkal Majalla"/>
              </a:rPr>
              <a:t>rin</a:t>
            </a:r>
            <a:r>
              <a:rPr sz="2000" dirty="0">
                <a:solidFill>
                  <a:srgbClr val="ACACEB"/>
                </a:solidFill>
                <a:latin typeface="Sakkal Majalla"/>
                <a:cs typeface="Sakkal Majalla"/>
              </a:rPr>
              <a:t>g</a:t>
            </a:r>
            <a:r>
              <a:rPr sz="2000" spc="15" dirty="0">
                <a:solidFill>
                  <a:srgbClr val="ACACEB"/>
                </a:solidFill>
                <a:latin typeface="Sakkal Majalla"/>
                <a:cs typeface="Sakkal Majalla"/>
              </a:rPr>
              <a:t> </a:t>
            </a:r>
            <a:r>
              <a:rPr sz="2000" spc="-5" dirty="0">
                <a:solidFill>
                  <a:srgbClr val="ACACEB"/>
                </a:solidFill>
                <a:latin typeface="Sakkal Majalla"/>
                <a:cs typeface="Sakkal Majalla"/>
              </a:rPr>
              <a:t>(O</a:t>
            </a:r>
            <a:r>
              <a:rPr sz="2000" spc="-10" dirty="0">
                <a:solidFill>
                  <a:srgbClr val="ACACEB"/>
                </a:solidFill>
                <a:latin typeface="Sakkal Majalla"/>
                <a:cs typeface="Sakkal Majalla"/>
              </a:rPr>
              <a:t>M</a:t>
            </a:r>
            <a:r>
              <a:rPr sz="2000" dirty="0">
                <a:solidFill>
                  <a:srgbClr val="ACACEB"/>
                </a:solidFill>
                <a:latin typeface="Sakkal Majalla"/>
                <a:cs typeface="Sakkal Majalla"/>
              </a:rPr>
              <a:t>IC</a:t>
            </a:r>
            <a:r>
              <a:rPr sz="2000" spc="5" dirty="0">
                <a:solidFill>
                  <a:srgbClr val="ACACEB"/>
                </a:solidFill>
                <a:latin typeface="Sakkal Majalla"/>
                <a:cs typeface="Sakkal Majalla"/>
              </a:rPr>
              <a:t>S</a:t>
            </a:r>
            <a:r>
              <a:rPr sz="2000" spc="-5" dirty="0">
                <a:solidFill>
                  <a:srgbClr val="ACACEB"/>
                </a:solidFill>
                <a:latin typeface="Sakkal Majalla"/>
                <a:cs typeface="Sakkal Majalla"/>
              </a:rPr>
              <a:t>)</a:t>
            </a:r>
            <a:r>
              <a:rPr sz="2000" dirty="0">
                <a:solidFill>
                  <a:srgbClr val="ACACEB"/>
                </a:solidFill>
                <a:latin typeface="Sakkal Majalla"/>
                <a:cs typeface="Sakkal Majalla"/>
              </a:rPr>
              <a:t>,</a:t>
            </a:r>
            <a:r>
              <a:rPr sz="2000" spc="35" dirty="0">
                <a:solidFill>
                  <a:srgbClr val="ACACEB"/>
                </a:solidFill>
                <a:latin typeface="Sakkal Majalla"/>
                <a:cs typeface="Sakkal Majalla"/>
              </a:rPr>
              <a:t> </a:t>
            </a:r>
            <a:r>
              <a:rPr sz="2100" i="1" spc="-40" dirty="0">
                <a:solidFill>
                  <a:srgbClr val="ACACEB"/>
                </a:solidFill>
                <a:latin typeface="Sakkal Majalla"/>
                <a:cs typeface="Sakkal Majalla"/>
              </a:rPr>
              <a:t>Valenci</a:t>
            </a:r>
            <a:r>
              <a:rPr sz="2100" i="1" spc="-35" dirty="0">
                <a:solidFill>
                  <a:srgbClr val="ACACEB"/>
                </a:solidFill>
                <a:latin typeface="Sakkal Majalla"/>
                <a:cs typeface="Sakkal Majalla"/>
              </a:rPr>
              <a:t>a</a:t>
            </a:r>
            <a:r>
              <a:rPr sz="2100" i="1" spc="-20" dirty="0">
                <a:solidFill>
                  <a:srgbClr val="ACACEB"/>
                </a:solidFill>
                <a:latin typeface="Sakkal Majalla"/>
                <a:cs typeface="Sakkal Majalla"/>
              </a:rPr>
              <a:t> </a:t>
            </a:r>
            <a:r>
              <a:rPr sz="2100" i="1" spc="-45" dirty="0">
                <a:solidFill>
                  <a:srgbClr val="ACACEB"/>
                </a:solidFill>
                <a:latin typeface="Sakkal Majalla"/>
                <a:cs typeface="Sakkal Majalla"/>
              </a:rPr>
              <a:t>2</a:t>
            </a:r>
            <a:r>
              <a:rPr sz="2100" i="1" spc="-35" dirty="0">
                <a:solidFill>
                  <a:srgbClr val="ACACEB"/>
                </a:solidFill>
                <a:latin typeface="Sakkal Majalla"/>
                <a:cs typeface="Sakkal Majalla"/>
              </a:rPr>
              <a:t>0</a:t>
            </a:r>
            <a:r>
              <a:rPr sz="2100" i="1" spc="-45" dirty="0">
                <a:solidFill>
                  <a:srgbClr val="ACACEB"/>
                </a:solidFill>
                <a:latin typeface="Sakkal Majalla"/>
                <a:cs typeface="Sakkal Majalla"/>
              </a:rPr>
              <a:t>15</a:t>
            </a:r>
            <a:endParaRPr sz="2100">
              <a:latin typeface="Sakkal Majalla"/>
              <a:cs typeface="Sakkal Majalla"/>
            </a:endParaRPr>
          </a:p>
          <a:p>
            <a:pPr marR="5080" algn="r">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a:t>
            </a:r>
            <a:endParaRPr sz="700">
              <a:latin typeface="Arial"/>
              <a:cs typeface="Arial"/>
            </a:endParaRPr>
          </a:p>
        </p:txBody>
      </p:sp>
      <p:sp>
        <p:nvSpPr>
          <p:cNvPr id="10" name="object 10"/>
          <p:cNvSpPr txBox="1"/>
          <p:nvPr/>
        </p:nvSpPr>
        <p:spPr>
          <a:xfrm>
            <a:off x="7067550" y="6663642"/>
            <a:ext cx="2324735" cy="114300"/>
          </a:xfrm>
          <a:prstGeom prst="rect">
            <a:avLst/>
          </a:prstGeom>
        </p:spPr>
        <p:txBody>
          <a:bodyPr vert="horz" wrap="square" lIns="0" tIns="0" rIns="0" bIns="0" rtlCol="0">
            <a:spAutoFit/>
          </a:bodyPr>
          <a:lstStyle/>
          <a:p>
            <a:pPr marL="12700">
              <a:lnSpc>
                <a:spcPts val="805"/>
              </a:lnSpc>
            </a:pP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11" name="object 11"/>
          <p:cNvSpPr txBox="1"/>
          <p:nvPr/>
        </p:nvSpPr>
        <p:spPr>
          <a:xfrm>
            <a:off x="9478136" y="6664530"/>
            <a:ext cx="233679" cy="280670"/>
          </a:xfrm>
          <a:prstGeom prst="rect">
            <a:avLst/>
          </a:prstGeom>
        </p:spPr>
        <p:txBody>
          <a:bodyPr vert="horz" wrap="square" lIns="0" tIns="0" rIns="0" bIns="0" rtlCol="0">
            <a:spAutoFit/>
          </a:bodyPr>
          <a:lstStyle/>
          <a:p>
            <a:pPr marL="12700">
              <a:lnSpc>
                <a:spcPts val="1770"/>
              </a:lnSpc>
            </a:pPr>
            <a:r>
              <a:rPr sz="2000" spc="5" dirty="0">
                <a:latin typeface="Sakkal Majalla"/>
                <a:cs typeface="Sakkal Majalla"/>
              </a:rPr>
              <a:t>17</a:t>
            </a:r>
            <a:endParaRPr sz="2000">
              <a:latin typeface="Sakkal Majalla"/>
              <a:cs typeface="Sakkal Majalla"/>
            </a:endParaRPr>
          </a:p>
        </p:txBody>
      </p:sp>
      <p:sp>
        <p:nvSpPr>
          <p:cNvPr id="4" name="object 4"/>
          <p:cNvSpPr txBox="1"/>
          <p:nvPr/>
        </p:nvSpPr>
        <p:spPr>
          <a:xfrm>
            <a:off x="567334" y="1013714"/>
            <a:ext cx="3032760" cy="311150"/>
          </a:xfrm>
          <a:prstGeom prst="rect">
            <a:avLst/>
          </a:prstGeom>
        </p:spPr>
        <p:txBody>
          <a:bodyPr vert="horz" wrap="square" lIns="0" tIns="0" rIns="0" bIns="0" rtlCol="0">
            <a:spAutoFit/>
          </a:bodyPr>
          <a:lstStyle/>
          <a:p>
            <a:pPr marL="12700">
              <a:lnSpc>
                <a:spcPct val="100000"/>
              </a:lnSpc>
            </a:pPr>
            <a:r>
              <a:rPr sz="2000" b="1" dirty="0">
                <a:solidFill>
                  <a:srgbClr val="006FC0"/>
                </a:solidFill>
                <a:latin typeface="Verdana"/>
                <a:cs typeface="Verdana"/>
              </a:rPr>
              <a:t>Turbo</a:t>
            </a:r>
            <a:r>
              <a:rPr sz="2000" b="1" spc="-5" dirty="0">
                <a:solidFill>
                  <a:srgbClr val="006FC0"/>
                </a:solidFill>
                <a:latin typeface="Verdana"/>
                <a:cs typeface="Verdana"/>
              </a:rPr>
              <a:t>gen</a:t>
            </a:r>
            <a:r>
              <a:rPr sz="2000" b="1" spc="5" dirty="0">
                <a:solidFill>
                  <a:srgbClr val="006FC0"/>
                </a:solidFill>
                <a:latin typeface="Verdana"/>
                <a:cs typeface="Verdana"/>
              </a:rPr>
              <a:t>e</a:t>
            </a:r>
            <a:r>
              <a:rPr sz="2000" b="1" spc="-5" dirty="0">
                <a:solidFill>
                  <a:srgbClr val="006FC0"/>
                </a:solidFill>
                <a:latin typeface="Verdana"/>
                <a:cs typeface="Verdana"/>
              </a:rPr>
              <a:t>rat</a:t>
            </a:r>
            <a:r>
              <a:rPr sz="2000" b="1" spc="5" dirty="0">
                <a:solidFill>
                  <a:srgbClr val="006FC0"/>
                </a:solidFill>
                <a:latin typeface="Verdana"/>
                <a:cs typeface="Verdana"/>
              </a:rPr>
              <a:t>or</a:t>
            </a:r>
            <a:r>
              <a:rPr sz="2000" b="1" dirty="0">
                <a:solidFill>
                  <a:srgbClr val="006FC0"/>
                </a:solidFill>
                <a:latin typeface="Verdana"/>
                <a:cs typeface="Verdana"/>
              </a:rPr>
              <a:t>:</a:t>
            </a:r>
            <a:r>
              <a:rPr sz="2000" b="1" spc="-40" dirty="0">
                <a:solidFill>
                  <a:srgbClr val="006FC0"/>
                </a:solidFill>
                <a:latin typeface="Verdana"/>
                <a:cs typeface="Verdana"/>
              </a:rPr>
              <a:t> </a:t>
            </a:r>
            <a:r>
              <a:rPr sz="2000" b="1" dirty="0">
                <a:solidFill>
                  <a:srgbClr val="006FC0"/>
                </a:solidFill>
                <a:latin typeface="Verdana"/>
                <a:cs typeface="Verdana"/>
              </a:rPr>
              <a:t>TBG</a:t>
            </a:r>
            <a:endParaRPr sz="2000">
              <a:latin typeface="Verdana"/>
              <a:cs typeface="Verdana"/>
            </a:endParaRPr>
          </a:p>
        </p:txBody>
      </p:sp>
      <p:sp>
        <p:nvSpPr>
          <p:cNvPr id="5" name="object 5"/>
          <p:cNvSpPr txBox="1"/>
          <p:nvPr/>
        </p:nvSpPr>
        <p:spPr>
          <a:xfrm>
            <a:off x="502107" y="4467605"/>
            <a:ext cx="695325" cy="330835"/>
          </a:xfrm>
          <a:prstGeom prst="rect">
            <a:avLst/>
          </a:prstGeom>
        </p:spPr>
        <p:txBody>
          <a:bodyPr vert="horz" wrap="square" lIns="0" tIns="0" rIns="0" bIns="0" rtlCol="0">
            <a:spAutoFit/>
          </a:bodyPr>
          <a:lstStyle/>
          <a:p>
            <a:pPr marL="12700">
              <a:lnSpc>
                <a:spcPct val="100000"/>
              </a:lnSpc>
            </a:pPr>
            <a:r>
              <a:rPr sz="2000" b="1" u="heavy" dirty="0">
                <a:latin typeface="Calibri"/>
                <a:cs typeface="Calibri"/>
              </a:rPr>
              <a:t>I</a:t>
            </a:r>
            <a:r>
              <a:rPr sz="2000" b="1" u="heavy" spc="5" dirty="0">
                <a:latin typeface="Calibri"/>
                <a:cs typeface="Calibri"/>
              </a:rPr>
              <a:t>n</a:t>
            </a:r>
            <a:r>
              <a:rPr sz="2000" b="1" u="heavy" dirty="0">
                <a:latin typeface="Calibri"/>
                <a:cs typeface="Calibri"/>
              </a:rPr>
              <a:t>p</a:t>
            </a:r>
            <a:r>
              <a:rPr sz="2000" b="1" u="heavy" spc="5" dirty="0">
                <a:latin typeface="Calibri"/>
                <a:cs typeface="Calibri"/>
              </a:rPr>
              <a:t>u</a:t>
            </a:r>
            <a:r>
              <a:rPr sz="2000" b="1" u="heavy" dirty="0">
                <a:latin typeface="Calibri"/>
                <a:cs typeface="Calibri"/>
              </a:rPr>
              <a:t>ts</a:t>
            </a:r>
            <a:endParaRPr sz="2000">
              <a:latin typeface="Calibri"/>
              <a:cs typeface="Calibri"/>
            </a:endParaRPr>
          </a:p>
        </p:txBody>
      </p:sp>
      <p:sp>
        <p:nvSpPr>
          <p:cNvPr id="6" name="object 6"/>
          <p:cNvSpPr txBox="1"/>
          <p:nvPr/>
        </p:nvSpPr>
        <p:spPr>
          <a:xfrm>
            <a:off x="502107" y="5077586"/>
            <a:ext cx="2633980" cy="94043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000" dirty="0">
                <a:latin typeface="Calibri"/>
                <a:cs typeface="Calibri"/>
              </a:rPr>
              <a:t>Gas</a:t>
            </a:r>
            <a:r>
              <a:rPr sz="2000" spc="5" dirty="0">
                <a:latin typeface="Calibri"/>
                <a:cs typeface="Calibri"/>
              </a:rPr>
              <a:t> </a:t>
            </a:r>
            <a:r>
              <a:rPr sz="2000" dirty="0">
                <a:latin typeface="Calibri"/>
                <a:cs typeface="Calibri"/>
              </a:rPr>
              <a:t>inl</a:t>
            </a:r>
            <a:r>
              <a:rPr sz="2000" spc="-25" dirty="0">
                <a:latin typeface="Calibri"/>
                <a:cs typeface="Calibri"/>
              </a:rPr>
              <a:t>e</a:t>
            </a:r>
            <a:r>
              <a:rPr sz="2000" dirty="0">
                <a:latin typeface="Calibri"/>
                <a:cs typeface="Calibri"/>
              </a:rPr>
              <a:t>t </a:t>
            </a:r>
            <a:r>
              <a:rPr sz="2000" spc="-25" dirty="0">
                <a:latin typeface="Calibri"/>
                <a:cs typeface="Calibri"/>
              </a:rPr>
              <a:t>t</a:t>
            </a:r>
            <a:r>
              <a:rPr sz="2000" dirty="0">
                <a:latin typeface="Calibri"/>
                <a:cs typeface="Calibri"/>
              </a:rPr>
              <a:t>empe</a:t>
            </a:r>
            <a:r>
              <a:rPr sz="2000" spc="-45" dirty="0">
                <a:latin typeface="Calibri"/>
                <a:cs typeface="Calibri"/>
              </a:rPr>
              <a:t>r</a:t>
            </a:r>
            <a:r>
              <a:rPr sz="2000" spc="-25" dirty="0">
                <a:latin typeface="Calibri"/>
                <a:cs typeface="Calibri"/>
              </a:rPr>
              <a:t>a</a:t>
            </a:r>
            <a:r>
              <a:rPr sz="2000" dirty="0">
                <a:latin typeface="Calibri"/>
                <a:cs typeface="Calibri"/>
              </a:rPr>
              <a:t>tu</a:t>
            </a:r>
            <a:r>
              <a:rPr sz="2000" spc="-25" dirty="0">
                <a:latin typeface="Calibri"/>
                <a:cs typeface="Calibri"/>
              </a:rPr>
              <a:t>r</a:t>
            </a:r>
            <a:r>
              <a:rPr sz="2000" dirty="0">
                <a:latin typeface="Calibri"/>
                <a:cs typeface="Calibri"/>
              </a:rPr>
              <a:t>e</a:t>
            </a:r>
            <a:endParaRPr sz="2000">
              <a:latin typeface="Calibri"/>
              <a:cs typeface="Calibri"/>
            </a:endParaRPr>
          </a:p>
          <a:p>
            <a:pPr marL="355600" indent="-342900">
              <a:lnSpc>
                <a:spcPct val="100000"/>
              </a:lnSpc>
              <a:buFont typeface="Arial"/>
              <a:buChar char="•"/>
              <a:tabLst>
                <a:tab pos="355600" algn="l"/>
              </a:tabLst>
            </a:pPr>
            <a:r>
              <a:rPr sz="2000" dirty="0">
                <a:latin typeface="Calibri"/>
                <a:cs typeface="Calibri"/>
              </a:rPr>
              <a:t>Gas</a:t>
            </a:r>
            <a:r>
              <a:rPr sz="2000" spc="5" dirty="0">
                <a:latin typeface="Calibri"/>
                <a:cs typeface="Calibri"/>
              </a:rPr>
              <a:t> </a:t>
            </a:r>
            <a:r>
              <a:rPr sz="2000" dirty="0">
                <a:latin typeface="Calibri"/>
                <a:cs typeface="Calibri"/>
              </a:rPr>
              <a:t>ma</a:t>
            </a:r>
            <a:r>
              <a:rPr sz="2000" spc="-10" dirty="0">
                <a:latin typeface="Calibri"/>
                <a:cs typeface="Calibri"/>
              </a:rPr>
              <a:t>s</a:t>
            </a:r>
            <a:r>
              <a:rPr sz="2000" dirty="0">
                <a:latin typeface="Calibri"/>
                <a:cs typeface="Calibri"/>
              </a:rPr>
              <a:t>s</a:t>
            </a:r>
            <a:r>
              <a:rPr sz="2000" spc="10" dirty="0">
                <a:latin typeface="Calibri"/>
                <a:cs typeface="Calibri"/>
              </a:rPr>
              <a:t> </a:t>
            </a:r>
            <a:r>
              <a:rPr sz="2000" spc="-5" dirty="0">
                <a:latin typeface="Calibri"/>
                <a:cs typeface="Calibri"/>
              </a:rPr>
              <a:t>fl</a:t>
            </a:r>
            <a:r>
              <a:rPr sz="2000" spc="-20" dirty="0">
                <a:latin typeface="Calibri"/>
                <a:cs typeface="Calibri"/>
              </a:rPr>
              <a:t>o</a:t>
            </a:r>
            <a:r>
              <a:rPr sz="2000" dirty="0">
                <a:latin typeface="Calibri"/>
                <a:cs typeface="Calibri"/>
              </a:rPr>
              <a:t>w</a:t>
            </a:r>
            <a:r>
              <a:rPr sz="2000" spc="-15" dirty="0">
                <a:latin typeface="Calibri"/>
                <a:cs typeface="Calibri"/>
              </a:rPr>
              <a:t> </a:t>
            </a:r>
            <a:r>
              <a:rPr sz="2000" spc="-40" dirty="0">
                <a:latin typeface="Calibri"/>
                <a:cs typeface="Calibri"/>
              </a:rPr>
              <a:t>r</a:t>
            </a:r>
            <a:r>
              <a:rPr sz="2000" spc="-25" dirty="0">
                <a:latin typeface="Calibri"/>
                <a:cs typeface="Calibri"/>
              </a:rPr>
              <a:t>at</a:t>
            </a:r>
            <a:r>
              <a:rPr sz="2000" dirty="0">
                <a:latin typeface="Calibri"/>
                <a:cs typeface="Calibri"/>
              </a:rPr>
              <a:t>e</a:t>
            </a:r>
            <a:endParaRPr sz="2000">
              <a:latin typeface="Calibri"/>
              <a:cs typeface="Calibri"/>
            </a:endParaRPr>
          </a:p>
          <a:p>
            <a:pPr marL="355600" indent="-342900">
              <a:lnSpc>
                <a:spcPct val="100000"/>
              </a:lnSpc>
              <a:buFont typeface="Arial"/>
              <a:buChar char="•"/>
              <a:tabLst>
                <a:tab pos="355600" algn="l"/>
              </a:tabLst>
            </a:pPr>
            <a:r>
              <a:rPr sz="2000" spc="-5" dirty="0">
                <a:latin typeface="Calibri"/>
                <a:cs typeface="Calibri"/>
              </a:rPr>
              <a:t>O</a:t>
            </a:r>
            <a:r>
              <a:rPr sz="2000" spc="5" dirty="0">
                <a:latin typeface="Calibri"/>
                <a:cs typeface="Calibri"/>
              </a:rPr>
              <a:t>u</a:t>
            </a:r>
            <a:r>
              <a:rPr sz="2000" dirty="0">
                <a:latin typeface="Calibri"/>
                <a:cs typeface="Calibri"/>
              </a:rPr>
              <a:t>l</a:t>
            </a:r>
            <a:r>
              <a:rPr sz="2000" spc="-20" dirty="0">
                <a:latin typeface="Calibri"/>
                <a:cs typeface="Calibri"/>
              </a:rPr>
              <a:t>e</a:t>
            </a:r>
            <a:r>
              <a:rPr sz="2000" dirty="0">
                <a:latin typeface="Calibri"/>
                <a:cs typeface="Calibri"/>
              </a:rPr>
              <a:t>t</a:t>
            </a:r>
            <a:r>
              <a:rPr sz="2000" spc="5" dirty="0">
                <a:latin typeface="Calibri"/>
                <a:cs typeface="Calibri"/>
              </a:rPr>
              <a:t> </a:t>
            </a:r>
            <a:r>
              <a:rPr sz="2000" spc="-5" dirty="0">
                <a:latin typeface="Calibri"/>
                <a:cs typeface="Calibri"/>
              </a:rPr>
              <a:t>p</a:t>
            </a:r>
            <a:r>
              <a:rPr sz="2000" spc="-25" dirty="0">
                <a:latin typeface="Calibri"/>
                <a:cs typeface="Calibri"/>
              </a:rPr>
              <a:t>r</a:t>
            </a:r>
            <a:r>
              <a:rPr sz="2000" dirty="0">
                <a:latin typeface="Calibri"/>
                <a:cs typeface="Calibri"/>
              </a:rPr>
              <a:t>es</a:t>
            </a:r>
            <a:r>
              <a:rPr sz="2000" spc="-15" dirty="0">
                <a:latin typeface="Calibri"/>
                <a:cs typeface="Calibri"/>
              </a:rPr>
              <a:t>s</a:t>
            </a:r>
            <a:r>
              <a:rPr sz="2000" spc="-5" dirty="0">
                <a:latin typeface="Calibri"/>
                <a:cs typeface="Calibri"/>
              </a:rPr>
              <a:t>u</a:t>
            </a:r>
            <a:r>
              <a:rPr sz="2000" spc="-25" dirty="0">
                <a:latin typeface="Calibri"/>
                <a:cs typeface="Calibri"/>
              </a:rPr>
              <a:t>r</a:t>
            </a:r>
            <a:r>
              <a:rPr sz="2000" dirty="0">
                <a:latin typeface="Calibri"/>
                <a:cs typeface="Calibri"/>
              </a:rPr>
              <a:t>e</a:t>
            </a:r>
            <a:endParaRPr sz="2000">
              <a:latin typeface="Calibri"/>
              <a:cs typeface="Calibri"/>
            </a:endParaRPr>
          </a:p>
        </p:txBody>
      </p:sp>
      <p:sp>
        <p:nvSpPr>
          <p:cNvPr id="7" name="object 7"/>
          <p:cNvSpPr txBox="1"/>
          <p:nvPr/>
        </p:nvSpPr>
        <p:spPr>
          <a:xfrm>
            <a:off x="6944359" y="4395723"/>
            <a:ext cx="887094" cy="330835"/>
          </a:xfrm>
          <a:prstGeom prst="rect">
            <a:avLst/>
          </a:prstGeom>
        </p:spPr>
        <p:txBody>
          <a:bodyPr vert="horz" wrap="square" lIns="0" tIns="0" rIns="0" bIns="0" rtlCol="0">
            <a:spAutoFit/>
          </a:bodyPr>
          <a:lstStyle/>
          <a:p>
            <a:pPr marL="12700">
              <a:lnSpc>
                <a:spcPct val="100000"/>
              </a:lnSpc>
            </a:pPr>
            <a:r>
              <a:rPr sz="2000" b="1" spc="-5" dirty="0">
                <a:latin typeface="Calibri"/>
                <a:cs typeface="Calibri"/>
              </a:rPr>
              <a:t>Out</a:t>
            </a:r>
            <a:r>
              <a:rPr sz="2000" b="1" spc="10" dirty="0">
                <a:latin typeface="Calibri"/>
                <a:cs typeface="Calibri"/>
              </a:rPr>
              <a:t>p</a:t>
            </a:r>
            <a:r>
              <a:rPr sz="2000" b="1" dirty="0">
                <a:latin typeface="Calibri"/>
                <a:cs typeface="Calibri"/>
              </a:rPr>
              <a:t>uts</a:t>
            </a:r>
            <a:endParaRPr sz="2000">
              <a:latin typeface="Calibri"/>
              <a:cs typeface="Calibri"/>
            </a:endParaRPr>
          </a:p>
        </p:txBody>
      </p:sp>
      <p:sp>
        <p:nvSpPr>
          <p:cNvPr id="8" name="object 8"/>
          <p:cNvSpPr txBox="1"/>
          <p:nvPr/>
        </p:nvSpPr>
        <p:spPr>
          <a:xfrm>
            <a:off x="7002271" y="5005323"/>
            <a:ext cx="2708910" cy="124523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000" spc="-10" dirty="0">
                <a:latin typeface="Calibri"/>
                <a:cs typeface="Calibri"/>
              </a:rPr>
              <a:t>G</a:t>
            </a:r>
            <a:r>
              <a:rPr sz="2000" dirty="0">
                <a:latin typeface="Calibri"/>
                <a:cs typeface="Calibri"/>
              </a:rPr>
              <a:t>as</a:t>
            </a:r>
            <a:r>
              <a:rPr sz="2000" spc="10" dirty="0">
                <a:latin typeface="Calibri"/>
                <a:cs typeface="Calibri"/>
              </a:rPr>
              <a:t> </a:t>
            </a:r>
            <a:r>
              <a:rPr sz="2000" spc="-5" dirty="0">
                <a:latin typeface="Calibri"/>
                <a:cs typeface="Calibri"/>
              </a:rPr>
              <a:t>oul</a:t>
            </a:r>
            <a:r>
              <a:rPr sz="2000" spc="-20" dirty="0">
                <a:latin typeface="Calibri"/>
                <a:cs typeface="Calibri"/>
              </a:rPr>
              <a:t>e</a:t>
            </a:r>
            <a:r>
              <a:rPr sz="2000" dirty="0">
                <a:latin typeface="Calibri"/>
                <a:cs typeface="Calibri"/>
              </a:rPr>
              <a:t>t</a:t>
            </a:r>
            <a:r>
              <a:rPr sz="2000" spc="-10" dirty="0">
                <a:latin typeface="Calibri"/>
                <a:cs typeface="Calibri"/>
              </a:rPr>
              <a:t> </a:t>
            </a:r>
            <a:r>
              <a:rPr sz="2000" spc="-25" dirty="0">
                <a:latin typeface="Calibri"/>
                <a:cs typeface="Calibri"/>
              </a:rPr>
              <a:t>t</a:t>
            </a:r>
            <a:r>
              <a:rPr sz="2000" dirty="0">
                <a:latin typeface="Calibri"/>
                <a:cs typeface="Calibri"/>
              </a:rPr>
              <a:t>e</a:t>
            </a:r>
            <a:r>
              <a:rPr sz="2000" spc="-10" dirty="0">
                <a:latin typeface="Calibri"/>
                <a:cs typeface="Calibri"/>
              </a:rPr>
              <a:t>m</a:t>
            </a:r>
            <a:r>
              <a:rPr sz="2000" spc="-5" dirty="0">
                <a:latin typeface="Calibri"/>
                <a:cs typeface="Calibri"/>
              </a:rPr>
              <a:t>pe</a:t>
            </a:r>
            <a:r>
              <a:rPr sz="2000" spc="-40" dirty="0">
                <a:latin typeface="Calibri"/>
                <a:cs typeface="Calibri"/>
              </a:rPr>
              <a:t>r</a:t>
            </a:r>
            <a:r>
              <a:rPr sz="2000" spc="-25" dirty="0">
                <a:latin typeface="Calibri"/>
                <a:cs typeface="Calibri"/>
              </a:rPr>
              <a:t>a</a:t>
            </a:r>
            <a:r>
              <a:rPr sz="2000" dirty="0">
                <a:latin typeface="Calibri"/>
                <a:cs typeface="Calibri"/>
              </a:rPr>
              <a:t>tu</a:t>
            </a:r>
            <a:r>
              <a:rPr sz="2000" spc="-30" dirty="0">
                <a:latin typeface="Calibri"/>
                <a:cs typeface="Calibri"/>
              </a:rPr>
              <a:t>r</a:t>
            </a:r>
            <a:r>
              <a:rPr sz="2000" dirty="0">
                <a:latin typeface="Calibri"/>
                <a:cs typeface="Calibri"/>
              </a:rPr>
              <a:t>e</a:t>
            </a:r>
            <a:endParaRPr sz="2000">
              <a:latin typeface="Calibri"/>
              <a:cs typeface="Calibri"/>
            </a:endParaRPr>
          </a:p>
          <a:p>
            <a:pPr marL="355600" indent="-342900">
              <a:lnSpc>
                <a:spcPct val="100000"/>
              </a:lnSpc>
              <a:buFont typeface="Arial"/>
              <a:buChar char="•"/>
              <a:tabLst>
                <a:tab pos="355600" algn="l"/>
              </a:tabLst>
            </a:pPr>
            <a:r>
              <a:rPr sz="2000" dirty="0">
                <a:latin typeface="Calibri"/>
                <a:cs typeface="Calibri"/>
              </a:rPr>
              <a:t>Back</a:t>
            </a:r>
            <a:r>
              <a:rPr sz="2000" spc="-5" dirty="0">
                <a:latin typeface="Calibri"/>
                <a:cs typeface="Calibri"/>
              </a:rPr>
              <a:t> </a:t>
            </a:r>
            <a:r>
              <a:rPr sz="2000" dirty="0">
                <a:latin typeface="Calibri"/>
                <a:cs typeface="Calibri"/>
              </a:rPr>
              <a:t>p</a:t>
            </a:r>
            <a:r>
              <a:rPr sz="2000" spc="-25" dirty="0">
                <a:latin typeface="Calibri"/>
                <a:cs typeface="Calibri"/>
              </a:rPr>
              <a:t>r</a:t>
            </a:r>
            <a:r>
              <a:rPr sz="2000" dirty="0">
                <a:latin typeface="Calibri"/>
                <a:cs typeface="Calibri"/>
              </a:rPr>
              <a:t>essu</a:t>
            </a:r>
            <a:r>
              <a:rPr sz="2000" spc="-25" dirty="0">
                <a:latin typeface="Calibri"/>
                <a:cs typeface="Calibri"/>
              </a:rPr>
              <a:t>r</a:t>
            </a:r>
            <a:r>
              <a:rPr sz="2000" dirty="0">
                <a:latin typeface="Calibri"/>
                <a:cs typeface="Calibri"/>
              </a:rPr>
              <a:t>e</a:t>
            </a:r>
            <a:endParaRPr sz="2000">
              <a:latin typeface="Calibri"/>
              <a:cs typeface="Calibri"/>
            </a:endParaRPr>
          </a:p>
          <a:p>
            <a:pPr marL="355600" indent="-342900">
              <a:lnSpc>
                <a:spcPct val="100000"/>
              </a:lnSpc>
              <a:buFont typeface="Arial"/>
              <a:buChar char="•"/>
              <a:tabLst>
                <a:tab pos="355600" algn="l"/>
              </a:tabLst>
            </a:pPr>
            <a:r>
              <a:rPr sz="2000" dirty="0">
                <a:latin typeface="Calibri"/>
                <a:cs typeface="Calibri"/>
              </a:rPr>
              <a:t>Inl</a:t>
            </a:r>
            <a:r>
              <a:rPr sz="2000" spc="-20" dirty="0">
                <a:latin typeface="Calibri"/>
                <a:cs typeface="Calibri"/>
              </a:rPr>
              <a:t>e</a:t>
            </a:r>
            <a:r>
              <a:rPr sz="2000" dirty="0">
                <a:latin typeface="Calibri"/>
                <a:cs typeface="Calibri"/>
              </a:rPr>
              <a:t>t p</a:t>
            </a:r>
            <a:r>
              <a:rPr sz="2000" spc="-25" dirty="0">
                <a:latin typeface="Calibri"/>
                <a:cs typeface="Calibri"/>
              </a:rPr>
              <a:t>r</a:t>
            </a:r>
            <a:r>
              <a:rPr sz="2000" dirty="0">
                <a:latin typeface="Calibri"/>
                <a:cs typeface="Calibri"/>
              </a:rPr>
              <a:t>essu</a:t>
            </a:r>
            <a:r>
              <a:rPr sz="2000" spc="-25" dirty="0">
                <a:latin typeface="Calibri"/>
                <a:cs typeface="Calibri"/>
              </a:rPr>
              <a:t>r</a:t>
            </a:r>
            <a:r>
              <a:rPr sz="2000" dirty="0">
                <a:latin typeface="Calibri"/>
                <a:cs typeface="Calibri"/>
              </a:rPr>
              <a:t>e</a:t>
            </a:r>
            <a:endParaRPr sz="2000">
              <a:latin typeface="Calibri"/>
              <a:cs typeface="Calibri"/>
            </a:endParaRPr>
          </a:p>
          <a:p>
            <a:pPr marL="355600" indent="-342900">
              <a:lnSpc>
                <a:spcPct val="100000"/>
              </a:lnSpc>
              <a:buFont typeface="Arial"/>
              <a:buChar char="•"/>
              <a:tabLst>
                <a:tab pos="355600" algn="l"/>
              </a:tabLst>
            </a:pPr>
            <a:r>
              <a:rPr sz="2000" dirty="0">
                <a:latin typeface="Calibri"/>
                <a:cs typeface="Calibri"/>
              </a:rPr>
              <a:t>El</a:t>
            </a:r>
            <a:r>
              <a:rPr sz="2000" spc="-10" dirty="0">
                <a:latin typeface="Calibri"/>
                <a:cs typeface="Calibri"/>
              </a:rPr>
              <a:t>e</a:t>
            </a:r>
            <a:r>
              <a:rPr sz="2000" dirty="0">
                <a:latin typeface="Calibri"/>
                <a:cs typeface="Calibri"/>
              </a:rPr>
              <a:t>ctric</a:t>
            </a:r>
            <a:r>
              <a:rPr sz="2000" spc="5" dirty="0">
                <a:latin typeface="Calibri"/>
                <a:cs typeface="Calibri"/>
              </a:rPr>
              <a:t> </a:t>
            </a:r>
            <a:r>
              <a:rPr sz="2000" spc="-10" dirty="0">
                <a:latin typeface="Calibri"/>
                <a:cs typeface="Calibri"/>
              </a:rPr>
              <a:t>g</a:t>
            </a:r>
            <a:r>
              <a:rPr sz="2000" dirty="0">
                <a:latin typeface="Calibri"/>
                <a:cs typeface="Calibri"/>
              </a:rPr>
              <a:t>ene</a:t>
            </a:r>
            <a:r>
              <a:rPr sz="2000" spc="-45" dirty="0">
                <a:latin typeface="Calibri"/>
                <a:cs typeface="Calibri"/>
              </a:rPr>
              <a:t>r</a:t>
            </a:r>
            <a:r>
              <a:rPr sz="2000" spc="-25" dirty="0">
                <a:latin typeface="Calibri"/>
                <a:cs typeface="Calibri"/>
              </a:rPr>
              <a:t>a</a:t>
            </a:r>
            <a:r>
              <a:rPr sz="2000" dirty="0">
                <a:latin typeface="Calibri"/>
                <a:cs typeface="Calibri"/>
              </a:rPr>
              <a:t>tion</a:t>
            </a:r>
            <a:endParaRPr sz="20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44" y="285750"/>
            <a:ext cx="8946356"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95300" y="1571625"/>
            <a:ext cx="89154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4600" y="0"/>
            <a:ext cx="2311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TB</a:t>
            </a:r>
            <a:r>
              <a:rPr spc="-10" dirty="0"/>
              <a:t>G</a:t>
            </a:r>
            <a:r>
              <a:rPr spc="-5" dirty="0"/>
              <a:t>-modeling</a:t>
            </a:r>
          </a:p>
        </p:txBody>
      </p:sp>
      <p:sp>
        <p:nvSpPr>
          <p:cNvPr id="3" name="object 3"/>
          <p:cNvSpPr txBox="1"/>
          <p:nvPr/>
        </p:nvSpPr>
        <p:spPr>
          <a:xfrm>
            <a:off x="1187583" y="3470839"/>
            <a:ext cx="108585" cy="245110"/>
          </a:xfrm>
          <a:prstGeom prst="rect">
            <a:avLst/>
          </a:prstGeom>
        </p:spPr>
        <p:txBody>
          <a:bodyPr vert="horz" wrap="square" lIns="0" tIns="0" rIns="0" bIns="0" rtlCol="0">
            <a:spAutoFit/>
          </a:bodyPr>
          <a:lstStyle/>
          <a:p>
            <a:pPr marL="12700">
              <a:lnSpc>
                <a:spcPct val="100000"/>
              </a:lnSpc>
            </a:pPr>
            <a:r>
              <a:rPr sz="1550" spc="55" dirty="0">
                <a:latin typeface="Symbol"/>
                <a:cs typeface="Symbol"/>
              </a:rPr>
              <a:t></a:t>
            </a:r>
            <a:endParaRPr sz="1550">
              <a:latin typeface="Symbol"/>
              <a:cs typeface="Symbol"/>
            </a:endParaRPr>
          </a:p>
        </p:txBody>
      </p:sp>
      <p:sp>
        <p:nvSpPr>
          <p:cNvPr id="4" name="object 4"/>
          <p:cNvSpPr txBox="1"/>
          <p:nvPr/>
        </p:nvSpPr>
        <p:spPr>
          <a:xfrm>
            <a:off x="1187583" y="3283639"/>
            <a:ext cx="108585" cy="245110"/>
          </a:xfrm>
          <a:prstGeom prst="rect">
            <a:avLst/>
          </a:prstGeom>
        </p:spPr>
        <p:txBody>
          <a:bodyPr vert="horz" wrap="square" lIns="0" tIns="0" rIns="0" bIns="0" rtlCol="0">
            <a:spAutoFit/>
          </a:bodyPr>
          <a:lstStyle/>
          <a:p>
            <a:pPr marL="12700">
              <a:lnSpc>
                <a:spcPct val="100000"/>
              </a:lnSpc>
            </a:pPr>
            <a:r>
              <a:rPr sz="1550" spc="55" dirty="0">
                <a:latin typeface="Symbol"/>
                <a:cs typeface="Symbol"/>
              </a:rPr>
              <a:t></a:t>
            </a:r>
            <a:endParaRPr sz="1550">
              <a:latin typeface="Symbol"/>
              <a:cs typeface="Symbol"/>
            </a:endParaRPr>
          </a:p>
        </p:txBody>
      </p:sp>
      <p:sp>
        <p:nvSpPr>
          <p:cNvPr id="5" name="object 5"/>
          <p:cNvSpPr txBox="1"/>
          <p:nvPr/>
        </p:nvSpPr>
        <p:spPr>
          <a:xfrm>
            <a:off x="2446832" y="3470839"/>
            <a:ext cx="194310" cy="307340"/>
          </a:xfrm>
          <a:prstGeom prst="rect">
            <a:avLst/>
          </a:prstGeom>
        </p:spPr>
        <p:txBody>
          <a:bodyPr vert="horz" wrap="square" lIns="0" tIns="0" rIns="0" bIns="0" rtlCol="0">
            <a:spAutoFit/>
          </a:bodyPr>
          <a:lstStyle/>
          <a:p>
            <a:pPr marL="12700">
              <a:lnSpc>
                <a:spcPct val="100000"/>
              </a:lnSpc>
            </a:pPr>
            <a:r>
              <a:rPr sz="2325" spc="104" baseline="-17921" dirty="0">
                <a:latin typeface="Symbol"/>
                <a:cs typeface="Symbol"/>
              </a:rPr>
              <a:t></a:t>
            </a:r>
            <a:r>
              <a:rPr sz="1550" spc="55" dirty="0">
                <a:latin typeface="Symbol"/>
                <a:cs typeface="Symbol"/>
              </a:rPr>
              <a:t></a:t>
            </a:r>
            <a:endParaRPr sz="1550">
              <a:latin typeface="Symbol"/>
              <a:cs typeface="Symbol"/>
            </a:endParaRPr>
          </a:p>
        </p:txBody>
      </p:sp>
      <p:sp>
        <p:nvSpPr>
          <p:cNvPr id="6" name="object 6"/>
          <p:cNvSpPr txBox="1"/>
          <p:nvPr/>
        </p:nvSpPr>
        <p:spPr>
          <a:xfrm>
            <a:off x="2446832" y="3425018"/>
            <a:ext cx="108585" cy="245110"/>
          </a:xfrm>
          <a:prstGeom prst="rect">
            <a:avLst/>
          </a:prstGeom>
        </p:spPr>
        <p:txBody>
          <a:bodyPr vert="horz" wrap="square" lIns="0" tIns="0" rIns="0" bIns="0" rtlCol="0">
            <a:spAutoFit/>
          </a:bodyPr>
          <a:lstStyle/>
          <a:p>
            <a:pPr marL="12700">
              <a:lnSpc>
                <a:spcPct val="100000"/>
              </a:lnSpc>
            </a:pPr>
            <a:r>
              <a:rPr sz="1550" spc="55" dirty="0">
                <a:latin typeface="Symbol"/>
                <a:cs typeface="Symbol"/>
              </a:rPr>
              <a:t></a:t>
            </a:r>
            <a:endParaRPr sz="1550">
              <a:latin typeface="Symbol"/>
              <a:cs typeface="Symbol"/>
            </a:endParaRPr>
          </a:p>
        </p:txBody>
      </p:sp>
      <p:sp>
        <p:nvSpPr>
          <p:cNvPr id="7" name="object 7"/>
          <p:cNvSpPr txBox="1"/>
          <p:nvPr/>
        </p:nvSpPr>
        <p:spPr>
          <a:xfrm>
            <a:off x="1187583" y="3641197"/>
            <a:ext cx="1453515" cy="278765"/>
          </a:xfrm>
          <a:prstGeom prst="rect">
            <a:avLst/>
          </a:prstGeom>
        </p:spPr>
        <p:txBody>
          <a:bodyPr vert="horz" wrap="square" lIns="0" tIns="0" rIns="0" bIns="0" rtlCol="0">
            <a:spAutoFit/>
          </a:bodyPr>
          <a:lstStyle/>
          <a:p>
            <a:pPr marL="12700">
              <a:lnSpc>
                <a:spcPct val="100000"/>
              </a:lnSpc>
              <a:tabLst>
                <a:tab pos="1271270" algn="l"/>
              </a:tabLst>
            </a:pPr>
            <a:r>
              <a:rPr sz="1550" spc="-600" dirty="0">
                <a:latin typeface="Symbol"/>
                <a:cs typeface="Symbol"/>
              </a:rPr>
              <a:t></a:t>
            </a:r>
            <a:r>
              <a:rPr sz="2325" spc="82" baseline="-8960" dirty="0">
                <a:latin typeface="Symbol"/>
                <a:cs typeface="Symbol"/>
              </a:rPr>
              <a:t></a:t>
            </a:r>
            <a:r>
              <a:rPr sz="2325" baseline="-8960" dirty="0">
                <a:latin typeface="Times New Roman"/>
                <a:cs typeface="Times New Roman"/>
              </a:rPr>
              <a:t>	</a:t>
            </a:r>
            <a:r>
              <a:rPr sz="2325" spc="104" baseline="-5376" dirty="0">
                <a:latin typeface="Symbol"/>
                <a:cs typeface="Symbol"/>
              </a:rPr>
              <a:t></a:t>
            </a:r>
            <a:r>
              <a:rPr sz="1550" spc="-600" dirty="0">
                <a:latin typeface="Symbol"/>
                <a:cs typeface="Symbol"/>
              </a:rPr>
              <a:t></a:t>
            </a:r>
            <a:r>
              <a:rPr sz="2325" spc="82" baseline="-8960" dirty="0">
                <a:latin typeface="Symbol"/>
                <a:cs typeface="Symbol"/>
              </a:rPr>
              <a:t></a:t>
            </a:r>
            <a:endParaRPr sz="2325" baseline="-8960">
              <a:latin typeface="Symbol"/>
              <a:cs typeface="Symbol"/>
            </a:endParaRPr>
          </a:p>
        </p:txBody>
      </p:sp>
      <p:sp>
        <p:nvSpPr>
          <p:cNvPr id="8" name="object 8"/>
          <p:cNvSpPr txBox="1"/>
          <p:nvPr/>
        </p:nvSpPr>
        <p:spPr>
          <a:xfrm>
            <a:off x="1691786" y="3658429"/>
            <a:ext cx="108585" cy="245110"/>
          </a:xfrm>
          <a:prstGeom prst="rect">
            <a:avLst/>
          </a:prstGeom>
        </p:spPr>
        <p:txBody>
          <a:bodyPr vert="horz" wrap="square" lIns="0" tIns="0" rIns="0" bIns="0" rtlCol="0">
            <a:spAutoFit/>
          </a:bodyPr>
          <a:lstStyle/>
          <a:p>
            <a:pPr marL="12700">
              <a:lnSpc>
                <a:spcPct val="100000"/>
              </a:lnSpc>
            </a:pPr>
            <a:r>
              <a:rPr sz="1550" spc="55" dirty="0">
                <a:latin typeface="Symbol"/>
                <a:cs typeface="Symbol"/>
              </a:rPr>
              <a:t></a:t>
            </a:r>
            <a:endParaRPr sz="1550">
              <a:latin typeface="Symbol"/>
              <a:cs typeface="Symbol"/>
            </a:endParaRPr>
          </a:p>
        </p:txBody>
      </p:sp>
      <p:sp>
        <p:nvSpPr>
          <p:cNvPr id="9" name="object 9"/>
          <p:cNvSpPr txBox="1"/>
          <p:nvPr/>
        </p:nvSpPr>
        <p:spPr>
          <a:xfrm>
            <a:off x="1691786" y="3299704"/>
            <a:ext cx="108585" cy="245110"/>
          </a:xfrm>
          <a:prstGeom prst="rect">
            <a:avLst/>
          </a:prstGeom>
        </p:spPr>
        <p:txBody>
          <a:bodyPr vert="horz" wrap="square" lIns="0" tIns="0" rIns="0" bIns="0" rtlCol="0">
            <a:spAutoFit/>
          </a:bodyPr>
          <a:lstStyle/>
          <a:p>
            <a:pPr marL="12700">
              <a:lnSpc>
                <a:spcPct val="100000"/>
              </a:lnSpc>
            </a:pPr>
            <a:r>
              <a:rPr sz="1550" spc="55" dirty="0">
                <a:latin typeface="Symbol"/>
                <a:cs typeface="Symbol"/>
              </a:rPr>
              <a:t></a:t>
            </a:r>
            <a:endParaRPr sz="1550">
              <a:latin typeface="Symbol"/>
              <a:cs typeface="Symbol"/>
            </a:endParaRPr>
          </a:p>
        </p:txBody>
      </p:sp>
      <p:sp>
        <p:nvSpPr>
          <p:cNvPr id="10" name="object 10"/>
          <p:cNvSpPr txBox="1"/>
          <p:nvPr/>
        </p:nvSpPr>
        <p:spPr>
          <a:xfrm>
            <a:off x="2272184" y="3465267"/>
            <a:ext cx="81915" cy="149860"/>
          </a:xfrm>
          <a:prstGeom prst="rect">
            <a:avLst/>
          </a:prstGeom>
        </p:spPr>
        <p:txBody>
          <a:bodyPr vert="horz" wrap="square" lIns="0" tIns="0" rIns="0" bIns="0" rtlCol="0">
            <a:spAutoFit/>
          </a:bodyPr>
          <a:lstStyle/>
          <a:p>
            <a:pPr marL="12700">
              <a:lnSpc>
                <a:spcPct val="100000"/>
              </a:lnSpc>
            </a:pPr>
            <a:r>
              <a:rPr sz="900" i="1" spc="40" dirty="0">
                <a:latin typeface="Times New Roman"/>
                <a:cs typeface="Times New Roman"/>
              </a:rPr>
              <a:t>k</a:t>
            </a:r>
            <a:endParaRPr sz="900">
              <a:latin typeface="Times New Roman"/>
              <a:cs typeface="Times New Roman"/>
            </a:endParaRPr>
          </a:p>
        </p:txBody>
      </p:sp>
      <p:sp>
        <p:nvSpPr>
          <p:cNvPr id="11" name="object 11"/>
          <p:cNvSpPr txBox="1"/>
          <p:nvPr/>
        </p:nvSpPr>
        <p:spPr>
          <a:xfrm>
            <a:off x="2175191" y="3576889"/>
            <a:ext cx="60960" cy="149860"/>
          </a:xfrm>
          <a:prstGeom prst="rect">
            <a:avLst/>
          </a:prstGeom>
        </p:spPr>
        <p:txBody>
          <a:bodyPr vert="horz" wrap="square" lIns="0" tIns="0" rIns="0" bIns="0" rtlCol="0">
            <a:spAutoFit/>
          </a:bodyPr>
          <a:lstStyle/>
          <a:p>
            <a:pPr marL="12700">
              <a:lnSpc>
                <a:spcPct val="100000"/>
              </a:lnSpc>
            </a:pPr>
            <a:r>
              <a:rPr sz="900" i="1" spc="25" dirty="0">
                <a:latin typeface="Times New Roman"/>
                <a:cs typeface="Times New Roman"/>
              </a:rPr>
              <a:t>t</a:t>
            </a:r>
            <a:endParaRPr sz="900">
              <a:latin typeface="Times New Roman"/>
              <a:cs typeface="Times New Roman"/>
            </a:endParaRPr>
          </a:p>
        </p:txBody>
      </p:sp>
      <p:sp>
        <p:nvSpPr>
          <p:cNvPr id="12" name="object 12"/>
          <p:cNvSpPr txBox="1"/>
          <p:nvPr/>
        </p:nvSpPr>
        <p:spPr>
          <a:xfrm>
            <a:off x="1629410" y="3494339"/>
            <a:ext cx="171450" cy="283845"/>
          </a:xfrm>
          <a:prstGeom prst="rect">
            <a:avLst/>
          </a:prstGeom>
        </p:spPr>
        <p:txBody>
          <a:bodyPr vert="horz" wrap="square" lIns="0" tIns="0" rIns="0" bIns="0" rtlCol="0">
            <a:spAutoFit/>
          </a:bodyPr>
          <a:lstStyle/>
          <a:p>
            <a:pPr marL="12700">
              <a:lnSpc>
                <a:spcPct val="100000"/>
              </a:lnSpc>
            </a:pPr>
            <a:r>
              <a:rPr sz="900" i="1" spc="25" dirty="0">
                <a:latin typeface="Times New Roman"/>
                <a:cs typeface="Times New Roman"/>
              </a:rPr>
              <a:t>t</a:t>
            </a:r>
            <a:r>
              <a:rPr sz="900" i="1" spc="-10" dirty="0">
                <a:latin typeface="Times New Roman"/>
                <a:cs typeface="Times New Roman"/>
              </a:rPr>
              <a:t> </a:t>
            </a:r>
            <a:r>
              <a:rPr sz="2325" spc="82" baseline="-10752" dirty="0">
                <a:latin typeface="Symbol"/>
                <a:cs typeface="Symbol"/>
              </a:rPr>
              <a:t></a:t>
            </a:r>
            <a:endParaRPr sz="2325" baseline="-10752">
              <a:latin typeface="Symbol"/>
              <a:cs typeface="Symbol"/>
            </a:endParaRPr>
          </a:p>
        </p:txBody>
      </p:sp>
      <p:sp>
        <p:nvSpPr>
          <p:cNvPr id="13" name="object 13"/>
          <p:cNvSpPr txBox="1"/>
          <p:nvPr/>
        </p:nvSpPr>
        <p:spPr>
          <a:xfrm>
            <a:off x="2213315" y="3222947"/>
            <a:ext cx="427355" cy="321945"/>
          </a:xfrm>
          <a:prstGeom prst="rect">
            <a:avLst/>
          </a:prstGeom>
        </p:spPr>
        <p:txBody>
          <a:bodyPr vert="horz" wrap="square" lIns="0" tIns="0" rIns="0" bIns="0" rtlCol="0">
            <a:spAutoFit/>
          </a:bodyPr>
          <a:lstStyle/>
          <a:p>
            <a:pPr marL="12700">
              <a:lnSpc>
                <a:spcPct val="100000"/>
              </a:lnSpc>
            </a:pPr>
            <a:r>
              <a:rPr sz="900" i="1" u="sng" spc="40" dirty="0">
                <a:latin typeface="Times New Roman"/>
                <a:cs typeface="Times New Roman"/>
              </a:rPr>
              <a:t>k</a:t>
            </a:r>
            <a:r>
              <a:rPr sz="900" i="1" u="sng" spc="-110" dirty="0">
                <a:latin typeface="Times New Roman"/>
                <a:cs typeface="Times New Roman"/>
              </a:rPr>
              <a:t> </a:t>
            </a:r>
            <a:r>
              <a:rPr sz="900" u="sng" spc="-20" dirty="0">
                <a:latin typeface="Symbol"/>
                <a:cs typeface="Symbol"/>
              </a:rPr>
              <a:t></a:t>
            </a:r>
            <a:r>
              <a:rPr sz="900" u="sng" spc="45" dirty="0">
                <a:latin typeface="Times New Roman"/>
                <a:cs typeface="Times New Roman"/>
              </a:rPr>
              <a:t>1</a:t>
            </a:r>
            <a:r>
              <a:rPr sz="900" spc="80" dirty="0">
                <a:latin typeface="Times New Roman"/>
                <a:cs typeface="Times New Roman"/>
              </a:rPr>
              <a:t> </a:t>
            </a:r>
            <a:r>
              <a:rPr sz="2325" spc="104" baseline="-21505" dirty="0">
                <a:latin typeface="Symbol"/>
                <a:cs typeface="Symbol"/>
              </a:rPr>
              <a:t></a:t>
            </a:r>
            <a:r>
              <a:rPr sz="2325" spc="82" baseline="-17921" dirty="0">
                <a:latin typeface="Symbol"/>
                <a:cs typeface="Symbol"/>
              </a:rPr>
              <a:t></a:t>
            </a:r>
            <a:endParaRPr sz="2325" baseline="-17921">
              <a:latin typeface="Symbol"/>
              <a:cs typeface="Symbol"/>
            </a:endParaRPr>
          </a:p>
        </p:txBody>
      </p:sp>
      <p:sp>
        <p:nvSpPr>
          <p:cNvPr id="14" name="object 14"/>
          <p:cNvSpPr txBox="1"/>
          <p:nvPr/>
        </p:nvSpPr>
        <p:spPr>
          <a:xfrm>
            <a:off x="608456" y="3576889"/>
            <a:ext cx="475615" cy="149860"/>
          </a:xfrm>
          <a:prstGeom prst="rect">
            <a:avLst/>
          </a:prstGeom>
        </p:spPr>
        <p:txBody>
          <a:bodyPr vert="horz" wrap="square" lIns="0" tIns="0" rIns="0" bIns="0" rtlCol="0">
            <a:spAutoFit/>
          </a:bodyPr>
          <a:lstStyle/>
          <a:p>
            <a:pPr marL="12700">
              <a:lnSpc>
                <a:spcPct val="100000"/>
              </a:lnSpc>
              <a:tabLst>
                <a:tab pos="399415" algn="l"/>
              </a:tabLst>
            </a:pPr>
            <a:r>
              <a:rPr sz="900" spc="45" dirty="0">
                <a:latin typeface="Times New Roman"/>
                <a:cs typeface="Times New Roman"/>
              </a:rPr>
              <a:t>8	7</a:t>
            </a:r>
            <a:endParaRPr sz="900">
              <a:latin typeface="Times New Roman"/>
              <a:cs typeface="Times New Roman"/>
            </a:endParaRPr>
          </a:p>
        </p:txBody>
      </p:sp>
      <p:sp>
        <p:nvSpPr>
          <p:cNvPr id="15" name="object 15"/>
          <p:cNvSpPr txBox="1"/>
          <p:nvPr/>
        </p:nvSpPr>
        <p:spPr>
          <a:xfrm>
            <a:off x="505798" y="3432689"/>
            <a:ext cx="1689100" cy="260985"/>
          </a:xfrm>
          <a:prstGeom prst="rect">
            <a:avLst/>
          </a:prstGeom>
        </p:spPr>
        <p:txBody>
          <a:bodyPr vert="horz" wrap="square" lIns="0" tIns="0" rIns="0" bIns="0" rtlCol="0">
            <a:spAutoFit/>
          </a:bodyPr>
          <a:lstStyle/>
          <a:p>
            <a:pPr marL="12700">
              <a:lnSpc>
                <a:spcPct val="100000"/>
              </a:lnSpc>
            </a:pPr>
            <a:r>
              <a:rPr sz="1550" i="1" spc="85" dirty="0">
                <a:latin typeface="Times New Roman"/>
                <a:cs typeface="Times New Roman"/>
              </a:rPr>
              <a:t>T </a:t>
            </a:r>
            <a:r>
              <a:rPr sz="1550" i="1" spc="100" dirty="0">
                <a:latin typeface="Times New Roman"/>
                <a:cs typeface="Times New Roman"/>
              </a:rPr>
              <a:t> </a:t>
            </a:r>
            <a:r>
              <a:rPr sz="1550" spc="85" dirty="0">
                <a:latin typeface="Symbol"/>
                <a:cs typeface="Symbol"/>
              </a:rPr>
              <a:t></a:t>
            </a:r>
            <a:r>
              <a:rPr sz="1550" spc="-130" dirty="0">
                <a:latin typeface="Times New Roman"/>
                <a:cs typeface="Times New Roman"/>
              </a:rPr>
              <a:t> </a:t>
            </a:r>
            <a:r>
              <a:rPr sz="1550" i="1" spc="85" dirty="0">
                <a:latin typeface="Times New Roman"/>
                <a:cs typeface="Times New Roman"/>
              </a:rPr>
              <a:t>T</a:t>
            </a:r>
            <a:r>
              <a:rPr sz="1550" i="1" dirty="0">
                <a:latin typeface="Times New Roman"/>
                <a:cs typeface="Times New Roman"/>
              </a:rPr>
              <a:t> </a:t>
            </a:r>
            <a:r>
              <a:rPr sz="1550" i="1" spc="-25" dirty="0">
                <a:latin typeface="Times New Roman"/>
                <a:cs typeface="Times New Roman"/>
              </a:rPr>
              <a:t> </a:t>
            </a:r>
            <a:r>
              <a:rPr sz="1550" spc="35" dirty="0">
                <a:latin typeface="Symbol"/>
                <a:cs typeface="Symbol"/>
              </a:rPr>
              <a:t></a:t>
            </a:r>
            <a:r>
              <a:rPr sz="1550" dirty="0">
                <a:latin typeface="Times New Roman"/>
                <a:cs typeface="Times New Roman"/>
              </a:rPr>
              <a:t> </a:t>
            </a:r>
            <a:r>
              <a:rPr sz="1550" spc="-65" dirty="0">
                <a:latin typeface="Times New Roman"/>
                <a:cs typeface="Times New Roman"/>
              </a:rPr>
              <a:t> </a:t>
            </a:r>
            <a:r>
              <a:rPr sz="1550" spc="180" dirty="0">
                <a:latin typeface="Times New Roman"/>
                <a:cs typeface="Times New Roman"/>
              </a:rPr>
              <a:t>1</a:t>
            </a:r>
            <a:r>
              <a:rPr sz="1550" spc="125" dirty="0">
                <a:latin typeface="Symbol"/>
                <a:cs typeface="Symbol"/>
              </a:rPr>
              <a:t></a:t>
            </a:r>
            <a:r>
              <a:rPr sz="1650" i="1" spc="30" dirty="0">
                <a:latin typeface="Symbol"/>
                <a:cs typeface="Symbol"/>
              </a:rPr>
              <a:t></a:t>
            </a:r>
            <a:r>
              <a:rPr sz="1650" i="1" spc="90" dirty="0">
                <a:latin typeface="Times New Roman"/>
                <a:cs typeface="Times New Roman"/>
              </a:rPr>
              <a:t> </a:t>
            </a:r>
            <a:r>
              <a:rPr sz="2325" spc="67" baseline="5376" dirty="0">
                <a:latin typeface="Symbol"/>
                <a:cs typeface="Symbol"/>
              </a:rPr>
              <a:t></a:t>
            </a:r>
            <a:r>
              <a:rPr sz="1550" spc="180" dirty="0">
                <a:latin typeface="Times New Roman"/>
                <a:cs typeface="Times New Roman"/>
              </a:rPr>
              <a:t>1</a:t>
            </a:r>
            <a:r>
              <a:rPr sz="1550" spc="85" dirty="0">
                <a:latin typeface="Symbol"/>
                <a:cs typeface="Symbol"/>
              </a:rPr>
              <a:t></a:t>
            </a:r>
            <a:r>
              <a:rPr sz="1550" spc="-110" dirty="0">
                <a:latin typeface="Times New Roman"/>
                <a:cs typeface="Times New Roman"/>
              </a:rPr>
              <a:t> </a:t>
            </a:r>
            <a:r>
              <a:rPr sz="1650" i="1" spc="30" dirty="0">
                <a:latin typeface="Symbol"/>
                <a:cs typeface="Symbol"/>
              </a:rPr>
              <a:t></a:t>
            </a:r>
            <a:endParaRPr sz="1650">
              <a:latin typeface="Symbol"/>
              <a:cs typeface="Symbol"/>
            </a:endParaRPr>
          </a:p>
        </p:txBody>
      </p:sp>
      <p:sp>
        <p:nvSpPr>
          <p:cNvPr id="16" name="object 16"/>
          <p:cNvSpPr txBox="1"/>
          <p:nvPr/>
        </p:nvSpPr>
        <p:spPr>
          <a:xfrm>
            <a:off x="531925" y="4223919"/>
            <a:ext cx="483234" cy="260985"/>
          </a:xfrm>
          <a:prstGeom prst="rect">
            <a:avLst/>
          </a:prstGeom>
        </p:spPr>
        <p:txBody>
          <a:bodyPr vert="horz" wrap="square" lIns="0" tIns="0" rIns="0" bIns="0" rtlCol="0">
            <a:spAutoFit/>
          </a:bodyPr>
          <a:lstStyle/>
          <a:p>
            <a:pPr marL="12700">
              <a:lnSpc>
                <a:spcPts val="2050"/>
              </a:lnSpc>
            </a:pPr>
            <a:r>
              <a:rPr sz="2625" i="1" spc="67" baseline="14285" dirty="0">
                <a:latin typeface="Times New Roman"/>
                <a:cs typeface="Times New Roman"/>
              </a:rPr>
              <a:t>W</a:t>
            </a:r>
            <a:r>
              <a:rPr sz="1000" i="1" spc="50" dirty="0">
                <a:latin typeface="Times New Roman"/>
                <a:cs typeface="Times New Roman"/>
              </a:rPr>
              <a:t>T</a:t>
            </a:r>
            <a:r>
              <a:rPr sz="1000" i="1" spc="110" dirty="0">
                <a:latin typeface="Times New Roman"/>
                <a:cs typeface="Times New Roman"/>
              </a:rPr>
              <a:t>B</a:t>
            </a:r>
            <a:r>
              <a:rPr sz="1000" i="1" spc="90" dirty="0">
                <a:latin typeface="Times New Roman"/>
                <a:cs typeface="Times New Roman"/>
              </a:rPr>
              <a:t>C</a:t>
            </a:r>
            <a:endParaRPr sz="1000">
              <a:latin typeface="Times New Roman"/>
              <a:cs typeface="Times New Roman"/>
            </a:endParaRPr>
          </a:p>
        </p:txBody>
      </p:sp>
      <p:sp>
        <p:nvSpPr>
          <p:cNvPr id="17" name="object 17"/>
          <p:cNvSpPr txBox="1"/>
          <p:nvPr/>
        </p:nvSpPr>
        <p:spPr>
          <a:xfrm>
            <a:off x="1080428" y="4091225"/>
            <a:ext cx="1648460" cy="415925"/>
          </a:xfrm>
          <a:prstGeom prst="rect">
            <a:avLst/>
          </a:prstGeom>
        </p:spPr>
        <p:txBody>
          <a:bodyPr vert="horz" wrap="square" lIns="0" tIns="0" rIns="0" bIns="0" rtlCol="0">
            <a:spAutoFit/>
          </a:bodyPr>
          <a:lstStyle/>
          <a:p>
            <a:pPr marL="12700">
              <a:lnSpc>
                <a:spcPct val="100000"/>
              </a:lnSpc>
            </a:pPr>
            <a:r>
              <a:rPr sz="1750" spc="105" dirty="0">
                <a:latin typeface="Symbol"/>
                <a:cs typeface="Symbol"/>
              </a:rPr>
              <a:t></a:t>
            </a:r>
            <a:r>
              <a:rPr sz="1750" spc="10" dirty="0">
                <a:latin typeface="Times New Roman"/>
                <a:cs typeface="Times New Roman"/>
              </a:rPr>
              <a:t> </a:t>
            </a:r>
            <a:r>
              <a:rPr sz="1750" i="1" spc="-790" dirty="0">
                <a:latin typeface="Times New Roman"/>
                <a:cs typeface="Times New Roman"/>
              </a:rPr>
              <a:t>m</a:t>
            </a:r>
            <a:r>
              <a:rPr sz="2625" spc="-1657" baseline="-4761" dirty="0">
                <a:latin typeface="Arial"/>
                <a:cs typeface="Arial"/>
              </a:rPr>
              <a:t></a:t>
            </a:r>
            <a:r>
              <a:rPr sz="2625" spc="-254" baseline="-4761" dirty="0">
                <a:latin typeface="Arial"/>
                <a:cs typeface="Arial"/>
              </a:rPr>
              <a:t> </a:t>
            </a:r>
            <a:r>
              <a:rPr sz="1500" i="1" spc="97" baseline="-25000" dirty="0">
                <a:latin typeface="Times New Roman"/>
                <a:cs typeface="Times New Roman"/>
              </a:rPr>
              <a:t>g</a:t>
            </a:r>
            <a:r>
              <a:rPr sz="1500" i="1" spc="-142" baseline="-25000" dirty="0">
                <a:latin typeface="Times New Roman"/>
                <a:cs typeface="Times New Roman"/>
              </a:rPr>
              <a:t> </a:t>
            </a:r>
            <a:r>
              <a:rPr sz="1750" i="1" spc="225" dirty="0">
                <a:latin typeface="Times New Roman"/>
                <a:cs typeface="Times New Roman"/>
              </a:rPr>
              <a:t>c</a:t>
            </a:r>
            <a:r>
              <a:rPr sz="1500" i="1" spc="217" baseline="-25000" dirty="0">
                <a:latin typeface="Times New Roman"/>
                <a:cs typeface="Times New Roman"/>
              </a:rPr>
              <a:t>p</a:t>
            </a:r>
            <a:r>
              <a:rPr sz="1500" spc="112" baseline="-25000" dirty="0">
                <a:latin typeface="Times New Roman"/>
                <a:cs typeface="Times New Roman"/>
              </a:rPr>
              <a:t>,</a:t>
            </a:r>
            <a:r>
              <a:rPr sz="1500" i="1" spc="97" baseline="-25000" dirty="0">
                <a:latin typeface="Times New Roman"/>
                <a:cs typeface="Times New Roman"/>
              </a:rPr>
              <a:t>a</a:t>
            </a:r>
            <a:r>
              <a:rPr sz="1500" i="1" baseline="-25000" dirty="0">
                <a:latin typeface="Times New Roman"/>
                <a:cs typeface="Times New Roman"/>
              </a:rPr>
              <a:t> </a:t>
            </a:r>
            <a:r>
              <a:rPr sz="2350" spc="-300" dirty="0">
                <a:latin typeface="Symbol"/>
                <a:cs typeface="Symbol"/>
              </a:rPr>
              <a:t></a:t>
            </a:r>
            <a:r>
              <a:rPr sz="1750" i="1" spc="5" dirty="0">
                <a:latin typeface="Times New Roman"/>
                <a:cs typeface="Times New Roman"/>
              </a:rPr>
              <a:t>T</a:t>
            </a:r>
            <a:r>
              <a:rPr sz="1500" spc="97" baseline="-25000" dirty="0">
                <a:latin typeface="Times New Roman"/>
                <a:cs typeface="Times New Roman"/>
              </a:rPr>
              <a:t>7</a:t>
            </a:r>
            <a:r>
              <a:rPr sz="1500" baseline="-25000" dirty="0">
                <a:latin typeface="Times New Roman"/>
                <a:cs typeface="Times New Roman"/>
              </a:rPr>
              <a:t> </a:t>
            </a:r>
            <a:r>
              <a:rPr sz="1500" spc="52" baseline="-25000" dirty="0">
                <a:latin typeface="Times New Roman"/>
                <a:cs typeface="Times New Roman"/>
              </a:rPr>
              <a:t> </a:t>
            </a:r>
            <a:r>
              <a:rPr sz="1750" spc="105" dirty="0">
                <a:latin typeface="Symbol"/>
                <a:cs typeface="Symbol"/>
              </a:rPr>
              <a:t></a:t>
            </a:r>
            <a:r>
              <a:rPr sz="1750" spc="-229" dirty="0">
                <a:latin typeface="Times New Roman"/>
                <a:cs typeface="Times New Roman"/>
              </a:rPr>
              <a:t> </a:t>
            </a:r>
            <a:r>
              <a:rPr sz="1750" i="1" spc="-35" dirty="0">
                <a:latin typeface="Times New Roman"/>
                <a:cs typeface="Times New Roman"/>
              </a:rPr>
              <a:t>T</a:t>
            </a:r>
            <a:r>
              <a:rPr sz="1500" spc="97" baseline="-25000" dirty="0">
                <a:latin typeface="Times New Roman"/>
                <a:cs typeface="Times New Roman"/>
              </a:rPr>
              <a:t>8</a:t>
            </a:r>
            <a:r>
              <a:rPr sz="1500" spc="15" baseline="-25000" dirty="0">
                <a:latin typeface="Times New Roman"/>
                <a:cs typeface="Times New Roman"/>
              </a:rPr>
              <a:t> </a:t>
            </a:r>
            <a:r>
              <a:rPr sz="2350" spc="-145" dirty="0">
                <a:latin typeface="Symbol"/>
                <a:cs typeface="Symbol"/>
              </a:rPr>
              <a:t></a:t>
            </a:r>
            <a:endParaRPr sz="2350">
              <a:latin typeface="Symbol"/>
              <a:cs typeface="Symbol"/>
            </a:endParaRPr>
          </a:p>
        </p:txBody>
      </p:sp>
      <p:sp>
        <p:nvSpPr>
          <p:cNvPr id="18" name="object 18"/>
          <p:cNvSpPr/>
          <p:nvPr/>
        </p:nvSpPr>
        <p:spPr>
          <a:xfrm>
            <a:off x="867295" y="2704793"/>
            <a:ext cx="222885" cy="0"/>
          </a:xfrm>
          <a:custGeom>
            <a:avLst/>
            <a:gdLst/>
            <a:ahLst/>
            <a:cxnLst/>
            <a:rect l="l" t="t" r="r" b="b"/>
            <a:pathLst>
              <a:path w="222884">
                <a:moveTo>
                  <a:pt x="0" y="0"/>
                </a:moveTo>
                <a:lnTo>
                  <a:pt x="222571" y="0"/>
                </a:lnTo>
              </a:path>
            </a:pathLst>
          </a:custGeom>
          <a:ln w="7919">
            <a:solidFill>
              <a:srgbClr val="000000"/>
            </a:solidFill>
          </a:ln>
        </p:spPr>
        <p:txBody>
          <a:bodyPr wrap="square" lIns="0" tIns="0" rIns="0" bIns="0" rtlCol="0"/>
          <a:lstStyle/>
          <a:p>
            <a:endParaRPr/>
          </a:p>
        </p:txBody>
      </p:sp>
      <p:sp>
        <p:nvSpPr>
          <p:cNvPr id="19" name="object 19"/>
          <p:cNvSpPr txBox="1"/>
          <p:nvPr/>
        </p:nvSpPr>
        <p:spPr>
          <a:xfrm>
            <a:off x="3149473" y="2692138"/>
            <a:ext cx="1044575" cy="142875"/>
          </a:xfrm>
          <a:prstGeom prst="rect">
            <a:avLst/>
          </a:prstGeom>
        </p:spPr>
        <p:txBody>
          <a:bodyPr vert="horz" wrap="square" lIns="0" tIns="0" rIns="0" bIns="0" rtlCol="0">
            <a:spAutoFit/>
          </a:bodyPr>
          <a:lstStyle/>
          <a:p>
            <a:pPr marL="12700">
              <a:lnSpc>
                <a:spcPct val="100000"/>
              </a:lnSpc>
              <a:tabLst>
                <a:tab pos="973455" algn="l"/>
              </a:tabLst>
            </a:pPr>
            <a:r>
              <a:rPr sz="850" i="1" spc="25" dirty="0">
                <a:latin typeface="Times New Roman"/>
                <a:cs typeface="Times New Roman"/>
              </a:rPr>
              <a:t>g	g</a:t>
            </a:r>
            <a:endParaRPr sz="850">
              <a:latin typeface="Times New Roman"/>
              <a:cs typeface="Times New Roman"/>
            </a:endParaRPr>
          </a:p>
        </p:txBody>
      </p:sp>
      <p:sp>
        <p:nvSpPr>
          <p:cNvPr id="20" name="object 20"/>
          <p:cNvSpPr txBox="1"/>
          <p:nvPr/>
        </p:nvSpPr>
        <p:spPr>
          <a:xfrm>
            <a:off x="589825" y="2692138"/>
            <a:ext cx="1706245" cy="142875"/>
          </a:xfrm>
          <a:prstGeom prst="rect">
            <a:avLst/>
          </a:prstGeom>
        </p:spPr>
        <p:txBody>
          <a:bodyPr vert="horz" wrap="square" lIns="0" tIns="0" rIns="0" bIns="0" rtlCol="0">
            <a:spAutoFit/>
          </a:bodyPr>
          <a:lstStyle/>
          <a:p>
            <a:pPr marL="12700">
              <a:lnSpc>
                <a:spcPct val="100000"/>
              </a:lnSpc>
              <a:tabLst>
                <a:tab pos="1635125" algn="l"/>
              </a:tabLst>
            </a:pPr>
            <a:r>
              <a:rPr sz="850" i="1" spc="15" dirty="0">
                <a:latin typeface="Times New Roman"/>
                <a:cs typeface="Times New Roman"/>
              </a:rPr>
              <a:t>t	</a:t>
            </a:r>
            <a:r>
              <a:rPr sz="850" i="1" spc="25" dirty="0">
                <a:latin typeface="Times New Roman"/>
                <a:cs typeface="Times New Roman"/>
              </a:rPr>
              <a:t>g</a:t>
            </a:r>
            <a:endParaRPr sz="850">
              <a:latin typeface="Times New Roman"/>
              <a:cs typeface="Times New Roman"/>
            </a:endParaRPr>
          </a:p>
        </p:txBody>
      </p:sp>
      <p:sp>
        <p:nvSpPr>
          <p:cNvPr id="21" name="object 21"/>
          <p:cNvSpPr txBox="1"/>
          <p:nvPr/>
        </p:nvSpPr>
        <p:spPr>
          <a:xfrm>
            <a:off x="892723" y="2708819"/>
            <a:ext cx="180975" cy="272415"/>
          </a:xfrm>
          <a:prstGeom prst="rect">
            <a:avLst/>
          </a:prstGeom>
        </p:spPr>
        <p:txBody>
          <a:bodyPr vert="horz" wrap="square" lIns="0" tIns="0" rIns="0" bIns="0" rtlCol="0">
            <a:spAutoFit/>
          </a:bodyPr>
          <a:lstStyle/>
          <a:p>
            <a:pPr marL="12700">
              <a:lnSpc>
                <a:spcPct val="100000"/>
              </a:lnSpc>
            </a:pPr>
            <a:r>
              <a:rPr sz="1500" i="1" spc="15" dirty="0">
                <a:latin typeface="Times New Roman"/>
                <a:cs typeface="Times New Roman"/>
              </a:rPr>
              <a:t>p</a:t>
            </a:r>
            <a:r>
              <a:rPr sz="1275" spc="37" baseline="-22875" dirty="0">
                <a:latin typeface="Times New Roman"/>
                <a:cs typeface="Times New Roman"/>
              </a:rPr>
              <a:t>7</a:t>
            </a:r>
            <a:endParaRPr sz="1275" baseline="-22875">
              <a:latin typeface="Times New Roman"/>
              <a:cs typeface="Times New Roman"/>
            </a:endParaRPr>
          </a:p>
        </p:txBody>
      </p:sp>
      <p:sp>
        <p:nvSpPr>
          <p:cNvPr id="22" name="object 22"/>
          <p:cNvSpPr txBox="1"/>
          <p:nvPr/>
        </p:nvSpPr>
        <p:spPr>
          <a:xfrm>
            <a:off x="474242" y="2555392"/>
            <a:ext cx="3722370" cy="247015"/>
          </a:xfrm>
          <a:prstGeom prst="rect">
            <a:avLst/>
          </a:prstGeom>
        </p:spPr>
        <p:txBody>
          <a:bodyPr vert="horz" wrap="square" lIns="0" tIns="0" rIns="0" bIns="0" rtlCol="0">
            <a:spAutoFit/>
          </a:bodyPr>
          <a:lstStyle/>
          <a:p>
            <a:pPr marL="12700">
              <a:lnSpc>
                <a:spcPct val="100000"/>
              </a:lnSpc>
            </a:pPr>
            <a:r>
              <a:rPr sz="1550" i="1" dirty="0">
                <a:latin typeface="Symbol"/>
                <a:cs typeface="Symbol"/>
              </a:rPr>
              <a:t></a:t>
            </a:r>
            <a:r>
              <a:rPr sz="1550" i="1" dirty="0">
                <a:latin typeface="Times New Roman"/>
                <a:cs typeface="Times New Roman"/>
              </a:rPr>
              <a:t> </a:t>
            </a:r>
            <a:r>
              <a:rPr sz="1550" i="1" spc="110" dirty="0">
                <a:latin typeface="Times New Roman"/>
                <a:cs typeface="Times New Roman"/>
              </a:rPr>
              <a:t> </a:t>
            </a:r>
            <a:r>
              <a:rPr sz="1500" spc="30" dirty="0">
                <a:latin typeface="Symbol"/>
                <a:cs typeface="Symbol"/>
              </a:rPr>
              <a:t></a:t>
            </a:r>
            <a:r>
              <a:rPr sz="1500" dirty="0">
                <a:latin typeface="Times New Roman"/>
                <a:cs typeface="Times New Roman"/>
              </a:rPr>
              <a:t> </a:t>
            </a:r>
            <a:r>
              <a:rPr sz="1500" spc="-20" dirty="0">
                <a:latin typeface="Times New Roman"/>
                <a:cs typeface="Times New Roman"/>
              </a:rPr>
              <a:t> </a:t>
            </a:r>
            <a:r>
              <a:rPr sz="2250" i="1" spc="-22" baseline="35185" dirty="0">
                <a:latin typeface="Times New Roman"/>
                <a:cs typeface="Times New Roman"/>
              </a:rPr>
              <a:t>p</a:t>
            </a:r>
            <a:r>
              <a:rPr sz="1275" spc="37" baseline="35947" dirty="0">
                <a:latin typeface="Times New Roman"/>
                <a:cs typeface="Times New Roman"/>
              </a:rPr>
              <a:t>8</a:t>
            </a:r>
            <a:r>
              <a:rPr sz="1275" baseline="35947" dirty="0">
                <a:latin typeface="Times New Roman"/>
                <a:cs typeface="Times New Roman"/>
              </a:rPr>
              <a:t>  </a:t>
            </a:r>
            <a:r>
              <a:rPr sz="1275" spc="37" baseline="35947" dirty="0">
                <a:latin typeface="Times New Roman"/>
                <a:cs typeface="Times New Roman"/>
              </a:rPr>
              <a:t> </a:t>
            </a:r>
            <a:r>
              <a:rPr sz="1500" spc="30" dirty="0">
                <a:latin typeface="Symbol"/>
                <a:cs typeface="Symbol"/>
              </a:rPr>
              <a:t></a:t>
            </a:r>
            <a:r>
              <a:rPr sz="1500" spc="-170" dirty="0">
                <a:latin typeface="Times New Roman"/>
                <a:cs typeface="Times New Roman"/>
              </a:rPr>
              <a:t> </a:t>
            </a:r>
            <a:r>
              <a:rPr sz="1500" spc="25" dirty="0">
                <a:latin typeface="Times New Roman"/>
                <a:cs typeface="Times New Roman"/>
              </a:rPr>
              <a:t>1</a:t>
            </a:r>
            <a:r>
              <a:rPr sz="1500" spc="-204" dirty="0">
                <a:latin typeface="Times New Roman"/>
                <a:cs typeface="Times New Roman"/>
              </a:rPr>
              <a:t> </a:t>
            </a:r>
            <a:r>
              <a:rPr sz="1500" spc="30" dirty="0">
                <a:latin typeface="Symbol"/>
                <a:cs typeface="Symbol"/>
              </a:rPr>
              <a:t></a:t>
            </a:r>
            <a:r>
              <a:rPr sz="1500" spc="-235" dirty="0">
                <a:latin typeface="Times New Roman"/>
                <a:cs typeface="Times New Roman"/>
              </a:rPr>
              <a:t> </a:t>
            </a:r>
            <a:r>
              <a:rPr sz="1500" spc="25" dirty="0">
                <a:latin typeface="Times New Roman"/>
                <a:cs typeface="Times New Roman"/>
              </a:rPr>
              <a:t>1.839</a:t>
            </a:r>
            <a:r>
              <a:rPr sz="1500" spc="-155" dirty="0">
                <a:latin typeface="Times New Roman"/>
                <a:cs typeface="Times New Roman"/>
              </a:rPr>
              <a:t> </a:t>
            </a:r>
            <a:r>
              <a:rPr sz="1500" spc="10" dirty="0">
                <a:latin typeface="Symbol"/>
                <a:cs typeface="Symbol"/>
              </a:rPr>
              <a:t></a:t>
            </a:r>
            <a:r>
              <a:rPr sz="1500" spc="-135" dirty="0">
                <a:latin typeface="Times New Roman"/>
                <a:cs typeface="Times New Roman"/>
              </a:rPr>
              <a:t> </a:t>
            </a:r>
            <a:r>
              <a:rPr sz="1500" i="1" spc="40" dirty="0">
                <a:latin typeface="Times New Roman"/>
                <a:cs typeface="Times New Roman"/>
              </a:rPr>
              <a:t>m</a:t>
            </a:r>
            <a:r>
              <a:rPr sz="1500" i="1" dirty="0">
                <a:latin typeface="Times New Roman"/>
                <a:cs typeface="Times New Roman"/>
              </a:rPr>
              <a:t>  </a:t>
            </a:r>
            <a:r>
              <a:rPr sz="1500" i="1" spc="-135" dirty="0">
                <a:latin typeface="Times New Roman"/>
                <a:cs typeface="Times New Roman"/>
              </a:rPr>
              <a:t> </a:t>
            </a:r>
            <a:r>
              <a:rPr sz="1500" spc="30" dirty="0">
                <a:latin typeface="Symbol"/>
                <a:cs typeface="Symbol"/>
              </a:rPr>
              <a:t></a:t>
            </a:r>
            <a:r>
              <a:rPr sz="1500" spc="-210" dirty="0">
                <a:latin typeface="Times New Roman"/>
                <a:cs typeface="Times New Roman"/>
              </a:rPr>
              <a:t> </a:t>
            </a:r>
            <a:r>
              <a:rPr sz="1500" spc="25" dirty="0">
                <a:latin typeface="Times New Roman"/>
                <a:cs typeface="Times New Roman"/>
              </a:rPr>
              <a:t>15</a:t>
            </a:r>
            <a:r>
              <a:rPr sz="1500" spc="5" dirty="0">
                <a:latin typeface="Times New Roman"/>
                <a:cs typeface="Times New Roman"/>
              </a:rPr>
              <a:t>.</a:t>
            </a:r>
            <a:r>
              <a:rPr sz="1500" spc="25" dirty="0">
                <a:latin typeface="Times New Roman"/>
                <a:cs typeface="Times New Roman"/>
              </a:rPr>
              <a:t>3</a:t>
            </a:r>
            <a:r>
              <a:rPr sz="1500" spc="125" dirty="0">
                <a:latin typeface="Times New Roman"/>
                <a:cs typeface="Times New Roman"/>
              </a:rPr>
              <a:t>1</a:t>
            </a:r>
            <a:r>
              <a:rPr sz="1500" spc="10" dirty="0">
                <a:latin typeface="Symbol"/>
                <a:cs typeface="Symbol"/>
              </a:rPr>
              <a:t></a:t>
            </a:r>
            <a:r>
              <a:rPr sz="1500" spc="-135" dirty="0">
                <a:latin typeface="Times New Roman"/>
                <a:cs typeface="Times New Roman"/>
              </a:rPr>
              <a:t> </a:t>
            </a:r>
            <a:r>
              <a:rPr sz="1500" i="1" spc="100" dirty="0">
                <a:latin typeface="Times New Roman"/>
                <a:cs typeface="Times New Roman"/>
              </a:rPr>
              <a:t>m</a:t>
            </a:r>
            <a:r>
              <a:rPr sz="1275" spc="37" baseline="42483" dirty="0">
                <a:latin typeface="Times New Roman"/>
                <a:cs typeface="Times New Roman"/>
              </a:rPr>
              <a:t>2</a:t>
            </a:r>
            <a:r>
              <a:rPr sz="1275" baseline="42483" dirty="0">
                <a:latin typeface="Times New Roman"/>
                <a:cs typeface="Times New Roman"/>
              </a:rPr>
              <a:t> </a:t>
            </a:r>
            <a:r>
              <a:rPr sz="1275" spc="75" baseline="42483" dirty="0">
                <a:latin typeface="Times New Roman"/>
                <a:cs typeface="Times New Roman"/>
              </a:rPr>
              <a:t> </a:t>
            </a:r>
            <a:r>
              <a:rPr sz="1500" spc="30" dirty="0">
                <a:latin typeface="Symbol"/>
                <a:cs typeface="Symbol"/>
              </a:rPr>
              <a:t></a:t>
            </a:r>
            <a:r>
              <a:rPr sz="1500" spc="-114" dirty="0">
                <a:latin typeface="Times New Roman"/>
                <a:cs typeface="Times New Roman"/>
              </a:rPr>
              <a:t> </a:t>
            </a:r>
            <a:r>
              <a:rPr sz="1500" spc="25" dirty="0">
                <a:latin typeface="Times New Roman"/>
                <a:cs typeface="Times New Roman"/>
              </a:rPr>
              <a:t>93.48</a:t>
            </a:r>
            <a:r>
              <a:rPr sz="1500" spc="-180" dirty="0">
                <a:latin typeface="Times New Roman"/>
                <a:cs typeface="Times New Roman"/>
              </a:rPr>
              <a:t> </a:t>
            </a:r>
            <a:r>
              <a:rPr sz="1500" spc="10" dirty="0">
                <a:latin typeface="Symbol"/>
                <a:cs typeface="Symbol"/>
              </a:rPr>
              <a:t></a:t>
            </a:r>
            <a:r>
              <a:rPr sz="1500" spc="-135" dirty="0">
                <a:latin typeface="Times New Roman"/>
                <a:cs typeface="Times New Roman"/>
              </a:rPr>
              <a:t> </a:t>
            </a:r>
            <a:r>
              <a:rPr sz="1500" i="1" spc="75" dirty="0">
                <a:latin typeface="Times New Roman"/>
                <a:cs typeface="Times New Roman"/>
              </a:rPr>
              <a:t>m</a:t>
            </a:r>
            <a:r>
              <a:rPr sz="1275" spc="37" baseline="42483" dirty="0">
                <a:latin typeface="Times New Roman"/>
                <a:cs typeface="Times New Roman"/>
              </a:rPr>
              <a:t>3</a:t>
            </a:r>
            <a:endParaRPr sz="1275" baseline="42483">
              <a:latin typeface="Times New Roman"/>
              <a:cs typeface="Times New Roman"/>
            </a:endParaRPr>
          </a:p>
        </p:txBody>
      </p:sp>
      <p:sp>
        <p:nvSpPr>
          <p:cNvPr id="23" name="object 23"/>
          <p:cNvSpPr txBox="1"/>
          <p:nvPr/>
        </p:nvSpPr>
        <p:spPr>
          <a:xfrm>
            <a:off x="207365" y="1121917"/>
            <a:ext cx="5662930" cy="635635"/>
          </a:xfrm>
          <a:prstGeom prst="rect">
            <a:avLst/>
          </a:prstGeom>
        </p:spPr>
        <p:txBody>
          <a:bodyPr vert="horz" wrap="square" lIns="0" tIns="0" rIns="0" bIns="0" rtlCol="0">
            <a:spAutoFit/>
          </a:bodyPr>
          <a:lstStyle/>
          <a:p>
            <a:pPr marL="469900">
              <a:lnSpc>
                <a:spcPct val="100000"/>
              </a:lnSpc>
            </a:pPr>
            <a:r>
              <a:rPr sz="2000" b="1" u="heavy" dirty="0">
                <a:latin typeface="Calibri"/>
                <a:cs typeface="Calibri"/>
              </a:rPr>
              <a:t>M</a:t>
            </a:r>
            <a:r>
              <a:rPr sz="2000" b="1" u="heavy" spc="-15" dirty="0">
                <a:latin typeface="Calibri"/>
                <a:cs typeface="Calibri"/>
              </a:rPr>
              <a:t>e</a:t>
            </a:r>
            <a:r>
              <a:rPr sz="2000" b="1" u="heavy" dirty="0">
                <a:latin typeface="Calibri"/>
                <a:cs typeface="Calibri"/>
              </a:rPr>
              <a:t>th</a:t>
            </a:r>
            <a:r>
              <a:rPr sz="2000" b="1" u="heavy" spc="5" dirty="0">
                <a:latin typeface="Calibri"/>
                <a:cs typeface="Calibri"/>
              </a:rPr>
              <a:t>o</a:t>
            </a:r>
            <a:r>
              <a:rPr sz="2000" b="1" u="heavy" dirty="0">
                <a:latin typeface="Calibri"/>
                <a:cs typeface="Calibri"/>
              </a:rPr>
              <a:t>dolo</a:t>
            </a:r>
            <a:r>
              <a:rPr sz="2000" b="1" u="heavy" spc="-5" dirty="0">
                <a:latin typeface="Calibri"/>
                <a:cs typeface="Calibri"/>
              </a:rPr>
              <a:t>g</a:t>
            </a:r>
            <a:r>
              <a:rPr sz="2000" b="1" u="heavy" dirty="0">
                <a:latin typeface="Calibri"/>
                <a:cs typeface="Calibri"/>
              </a:rPr>
              <a:t>y:</a:t>
            </a:r>
            <a:r>
              <a:rPr sz="2000" b="1" spc="-35" dirty="0">
                <a:latin typeface="Calibri"/>
                <a:cs typeface="Calibri"/>
              </a:rPr>
              <a:t> </a:t>
            </a:r>
            <a:r>
              <a:rPr sz="2000" spc="-5" dirty="0">
                <a:latin typeface="Calibri"/>
                <a:cs typeface="Calibri"/>
              </a:rPr>
              <a:t>Th</a:t>
            </a:r>
            <a:r>
              <a:rPr sz="2000" dirty="0">
                <a:latin typeface="Calibri"/>
                <a:cs typeface="Calibri"/>
              </a:rPr>
              <a:t>e</a:t>
            </a:r>
            <a:r>
              <a:rPr sz="2000" spc="-10" dirty="0">
                <a:latin typeface="Calibri"/>
                <a:cs typeface="Calibri"/>
              </a:rPr>
              <a:t> </a:t>
            </a:r>
            <a:r>
              <a:rPr sz="2000" spc="-5" dirty="0">
                <a:latin typeface="Calibri"/>
                <a:cs typeface="Calibri"/>
              </a:rPr>
              <a:t>TB</a:t>
            </a:r>
            <a:r>
              <a:rPr sz="2000" dirty="0">
                <a:latin typeface="Calibri"/>
                <a:cs typeface="Calibri"/>
              </a:rPr>
              <a:t>G</a:t>
            </a:r>
            <a:r>
              <a:rPr sz="2000" spc="-5" dirty="0">
                <a:latin typeface="Calibri"/>
                <a:cs typeface="Calibri"/>
              </a:rPr>
              <a:t> i</a:t>
            </a:r>
            <a:r>
              <a:rPr sz="2000" dirty="0">
                <a:latin typeface="Calibri"/>
                <a:cs typeface="Calibri"/>
              </a:rPr>
              <a:t>s mode</a:t>
            </a:r>
            <a:r>
              <a:rPr sz="2000" spc="-10" dirty="0">
                <a:latin typeface="Calibri"/>
                <a:cs typeface="Calibri"/>
              </a:rPr>
              <a:t>l</a:t>
            </a:r>
            <a:r>
              <a:rPr sz="2000" dirty="0">
                <a:latin typeface="Calibri"/>
                <a:cs typeface="Calibri"/>
              </a:rPr>
              <a:t>ed</a:t>
            </a:r>
            <a:r>
              <a:rPr sz="2000" spc="5" dirty="0">
                <a:latin typeface="Calibri"/>
                <a:cs typeface="Calibri"/>
              </a:rPr>
              <a:t> </a:t>
            </a:r>
            <a:r>
              <a:rPr sz="2000" spc="-5" dirty="0">
                <a:latin typeface="Calibri"/>
                <a:cs typeface="Calibri"/>
              </a:rPr>
              <a:t>base</a:t>
            </a:r>
            <a:r>
              <a:rPr sz="2000" dirty="0">
                <a:latin typeface="Calibri"/>
                <a:cs typeface="Calibri"/>
              </a:rPr>
              <a:t>d</a:t>
            </a:r>
            <a:r>
              <a:rPr sz="2000" spc="5" dirty="0">
                <a:latin typeface="Calibri"/>
                <a:cs typeface="Calibri"/>
              </a:rPr>
              <a:t> </a:t>
            </a:r>
            <a:r>
              <a:rPr sz="2000" spc="-5" dirty="0">
                <a:latin typeface="Calibri"/>
                <a:cs typeface="Calibri"/>
              </a:rPr>
              <a:t>o</a:t>
            </a:r>
            <a:r>
              <a:rPr sz="2000" dirty="0">
                <a:latin typeface="Calibri"/>
                <a:cs typeface="Calibri"/>
              </a:rPr>
              <a:t>n</a:t>
            </a:r>
            <a:r>
              <a:rPr sz="2000" spc="-20" dirty="0">
                <a:latin typeface="Calibri"/>
                <a:cs typeface="Calibri"/>
              </a:rPr>
              <a:t> </a:t>
            </a:r>
            <a:r>
              <a:rPr sz="2000" dirty="0">
                <a:latin typeface="Calibri"/>
                <a:cs typeface="Calibri"/>
              </a:rPr>
              <a:t>the</a:t>
            </a:r>
            <a:endParaRPr sz="2000">
              <a:latin typeface="Calibri"/>
              <a:cs typeface="Calibri"/>
            </a:endParaRPr>
          </a:p>
          <a:p>
            <a:pPr marL="12700">
              <a:lnSpc>
                <a:spcPct val="100000"/>
              </a:lnSpc>
            </a:pPr>
            <a:r>
              <a:rPr sz="2000" dirty="0">
                <a:latin typeface="Calibri"/>
                <a:cs typeface="Calibri"/>
              </a:rPr>
              <a:t>turbine</a:t>
            </a:r>
            <a:r>
              <a:rPr sz="2000" spc="-15" dirty="0">
                <a:latin typeface="Calibri"/>
                <a:cs typeface="Calibri"/>
              </a:rPr>
              <a:t> </a:t>
            </a:r>
            <a:r>
              <a:rPr sz="2000" dirty="0">
                <a:latin typeface="Calibri"/>
                <a:cs typeface="Calibri"/>
              </a:rPr>
              <a:t>equ</a:t>
            </a:r>
            <a:r>
              <a:rPr sz="2000" spc="-30" dirty="0">
                <a:latin typeface="Calibri"/>
                <a:cs typeface="Calibri"/>
              </a:rPr>
              <a:t>a</a:t>
            </a:r>
            <a:r>
              <a:rPr sz="2000" dirty="0">
                <a:latin typeface="Calibri"/>
                <a:cs typeface="Calibri"/>
              </a:rPr>
              <a:t>ti</a:t>
            </a:r>
            <a:r>
              <a:rPr sz="2000" spc="-10" dirty="0">
                <a:latin typeface="Calibri"/>
                <a:cs typeface="Calibri"/>
              </a:rPr>
              <a:t>o</a:t>
            </a:r>
            <a:r>
              <a:rPr sz="2000" spc="-5" dirty="0">
                <a:latin typeface="Calibri"/>
                <a:cs typeface="Calibri"/>
              </a:rPr>
              <a:t>n</a:t>
            </a:r>
            <a:r>
              <a:rPr sz="2000" dirty="0">
                <a:latin typeface="Calibri"/>
                <a:cs typeface="Calibri"/>
              </a:rPr>
              <a:t>s and</a:t>
            </a:r>
            <a:r>
              <a:rPr sz="2000" spc="-10" dirty="0">
                <a:latin typeface="Calibri"/>
                <a:cs typeface="Calibri"/>
              </a:rPr>
              <a:t> </a:t>
            </a:r>
            <a:r>
              <a:rPr sz="2000" dirty="0">
                <a:latin typeface="Calibri"/>
                <a:cs typeface="Calibri"/>
              </a:rPr>
              <a:t>the </a:t>
            </a:r>
            <a:r>
              <a:rPr sz="2000" spc="-10" dirty="0">
                <a:latin typeface="Calibri"/>
                <a:cs typeface="Calibri"/>
              </a:rPr>
              <a:t>c</a:t>
            </a:r>
            <a:r>
              <a:rPr sz="2000" spc="-5" dirty="0">
                <a:latin typeface="Calibri"/>
                <a:cs typeface="Calibri"/>
              </a:rPr>
              <a:t>or</a:t>
            </a:r>
            <a:r>
              <a:rPr sz="2000" spc="-35" dirty="0">
                <a:latin typeface="Calibri"/>
                <a:cs typeface="Calibri"/>
              </a:rPr>
              <a:t>r</a:t>
            </a:r>
            <a:r>
              <a:rPr sz="2000" dirty="0">
                <a:latin typeface="Calibri"/>
                <a:cs typeface="Calibri"/>
              </a:rPr>
              <a:t>e</a:t>
            </a:r>
            <a:r>
              <a:rPr sz="2000" spc="-10" dirty="0">
                <a:latin typeface="Calibri"/>
                <a:cs typeface="Calibri"/>
              </a:rPr>
              <a:t>l</a:t>
            </a:r>
            <a:r>
              <a:rPr sz="2000" spc="-25" dirty="0">
                <a:latin typeface="Calibri"/>
                <a:cs typeface="Calibri"/>
              </a:rPr>
              <a:t>a</a:t>
            </a:r>
            <a:r>
              <a:rPr sz="2000" dirty="0">
                <a:latin typeface="Calibri"/>
                <a:cs typeface="Calibri"/>
              </a:rPr>
              <a:t>ti</a:t>
            </a:r>
            <a:r>
              <a:rPr sz="2000" spc="-10" dirty="0">
                <a:latin typeface="Calibri"/>
                <a:cs typeface="Calibri"/>
              </a:rPr>
              <a:t>o</a:t>
            </a:r>
            <a:r>
              <a:rPr sz="2000" spc="-5" dirty="0">
                <a:latin typeface="Calibri"/>
                <a:cs typeface="Calibri"/>
              </a:rPr>
              <a:t>n</a:t>
            </a:r>
            <a:r>
              <a:rPr sz="2000" dirty="0">
                <a:latin typeface="Calibri"/>
                <a:cs typeface="Calibri"/>
              </a:rPr>
              <a:t>s</a:t>
            </a:r>
            <a:r>
              <a:rPr sz="2000" spc="10" dirty="0">
                <a:latin typeface="Calibri"/>
                <a:cs typeface="Calibri"/>
              </a:rPr>
              <a:t> </a:t>
            </a:r>
            <a:r>
              <a:rPr sz="2000" spc="-5" dirty="0">
                <a:latin typeface="Calibri"/>
                <a:cs typeface="Calibri"/>
              </a:rPr>
              <a:t>ha</a:t>
            </a:r>
            <a:r>
              <a:rPr sz="2000" dirty="0">
                <a:latin typeface="Calibri"/>
                <a:cs typeface="Calibri"/>
              </a:rPr>
              <a:t>s</a:t>
            </a:r>
            <a:r>
              <a:rPr sz="2000" spc="-10" dirty="0">
                <a:latin typeface="Calibri"/>
                <a:cs typeface="Calibri"/>
              </a:rPr>
              <a:t> </a:t>
            </a:r>
            <a:r>
              <a:rPr sz="2000" spc="-5" dirty="0">
                <a:latin typeface="Calibri"/>
                <a:cs typeface="Calibri"/>
              </a:rPr>
              <a:t>bee</a:t>
            </a:r>
            <a:r>
              <a:rPr sz="2000" dirty="0">
                <a:latin typeface="Calibri"/>
                <a:cs typeface="Calibri"/>
              </a:rPr>
              <a:t>n</a:t>
            </a:r>
            <a:r>
              <a:rPr sz="2000" spc="5" dirty="0">
                <a:latin typeface="Calibri"/>
                <a:cs typeface="Calibri"/>
              </a:rPr>
              <a:t> </a:t>
            </a:r>
            <a:r>
              <a:rPr sz="2000" spc="-40" dirty="0">
                <a:latin typeface="Calibri"/>
                <a:cs typeface="Calibri"/>
              </a:rPr>
              <a:t>f</a:t>
            </a:r>
            <a:r>
              <a:rPr sz="2000" spc="-5" dirty="0">
                <a:latin typeface="Calibri"/>
                <a:cs typeface="Calibri"/>
              </a:rPr>
              <a:t>ound</a:t>
            </a:r>
            <a:endParaRPr sz="2000">
              <a:latin typeface="Calibri"/>
              <a:cs typeface="Calibri"/>
            </a:endParaRPr>
          </a:p>
        </p:txBody>
      </p:sp>
      <p:sp>
        <p:nvSpPr>
          <p:cNvPr id="24" name="object 24"/>
          <p:cNvSpPr txBox="1"/>
          <p:nvPr/>
        </p:nvSpPr>
        <p:spPr>
          <a:xfrm>
            <a:off x="207365" y="1731771"/>
            <a:ext cx="2526030" cy="330835"/>
          </a:xfrm>
          <a:prstGeom prst="rect">
            <a:avLst/>
          </a:prstGeom>
        </p:spPr>
        <p:txBody>
          <a:bodyPr vert="horz" wrap="square" lIns="0" tIns="0" rIns="0" bIns="0" rtlCol="0">
            <a:spAutoFit/>
          </a:bodyPr>
          <a:lstStyle/>
          <a:p>
            <a:pPr marL="12700">
              <a:lnSpc>
                <a:spcPct val="100000"/>
              </a:lnSpc>
            </a:pPr>
            <a:r>
              <a:rPr sz="2000" spc="-5" dirty="0">
                <a:latin typeface="Calibri"/>
                <a:cs typeface="Calibri"/>
              </a:rPr>
              <a:t>f</a:t>
            </a:r>
            <a:r>
              <a:rPr sz="2000" spc="-40" dirty="0">
                <a:latin typeface="Calibri"/>
                <a:cs typeface="Calibri"/>
              </a:rPr>
              <a:t>r</a:t>
            </a:r>
            <a:r>
              <a:rPr sz="2000" spc="-5" dirty="0">
                <a:latin typeface="Calibri"/>
                <a:cs typeface="Calibri"/>
              </a:rPr>
              <a:t>o</a:t>
            </a:r>
            <a:r>
              <a:rPr sz="2000" dirty="0">
                <a:latin typeface="Calibri"/>
                <a:cs typeface="Calibri"/>
              </a:rPr>
              <a:t>m</a:t>
            </a:r>
            <a:r>
              <a:rPr sz="2000" spc="-5" dirty="0">
                <a:latin typeface="Calibri"/>
                <a:cs typeface="Calibri"/>
              </a:rPr>
              <a:t> </a:t>
            </a:r>
            <a:r>
              <a:rPr sz="2000" spc="-40" dirty="0">
                <a:latin typeface="Calibri"/>
                <a:cs typeface="Calibri"/>
              </a:rPr>
              <a:t>e</a:t>
            </a:r>
            <a:r>
              <a:rPr sz="2000" spc="-5" dirty="0">
                <a:latin typeface="Calibri"/>
                <a:cs typeface="Calibri"/>
              </a:rPr>
              <a:t>xper</a:t>
            </a:r>
            <a:r>
              <a:rPr sz="2000" spc="-10" dirty="0">
                <a:latin typeface="Calibri"/>
                <a:cs typeface="Calibri"/>
              </a:rPr>
              <a:t>i</a:t>
            </a:r>
            <a:r>
              <a:rPr sz="2000" dirty="0">
                <a:latin typeface="Calibri"/>
                <a:cs typeface="Calibri"/>
              </a:rPr>
              <a:t>m</a:t>
            </a:r>
            <a:r>
              <a:rPr sz="2000" spc="-10" dirty="0">
                <a:latin typeface="Calibri"/>
                <a:cs typeface="Calibri"/>
              </a:rPr>
              <a:t>e</a:t>
            </a:r>
            <a:r>
              <a:rPr sz="2000" spc="-25" dirty="0">
                <a:latin typeface="Calibri"/>
                <a:cs typeface="Calibri"/>
              </a:rPr>
              <a:t>nt</a:t>
            </a:r>
            <a:r>
              <a:rPr sz="2000" dirty="0">
                <a:latin typeface="Calibri"/>
                <a:cs typeface="Calibri"/>
              </a:rPr>
              <a:t>al</a:t>
            </a:r>
            <a:r>
              <a:rPr sz="2000" spc="30" dirty="0">
                <a:latin typeface="Calibri"/>
                <a:cs typeface="Calibri"/>
              </a:rPr>
              <a:t> </a:t>
            </a:r>
            <a:r>
              <a:rPr sz="2000" spc="-5" dirty="0">
                <a:latin typeface="Calibri"/>
                <a:cs typeface="Calibri"/>
              </a:rPr>
              <a:t>d</a:t>
            </a:r>
            <a:r>
              <a:rPr sz="2000" spc="-20" dirty="0">
                <a:latin typeface="Calibri"/>
                <a:cs typeface="Calibri"/>
              </a:rPr>
              <a:t>a</a:t>
            </a:r>
            <a:r>
              <a:rPr sz="2000" spc="-25" dirty="0">
                <a:latin typeface="Calibri"/>
                <a:cs typeface="Calibri"/>
              </a:rPr>
              <a:t>t</a:t>
            </a:r>
            <a:r>
              <a:rPr sz="2000" dirty="0">
                <a:latin typeface="Calibri"/>
                <a:cs typeface="Calibri"/>
              </a:rPr>
              <a:t>a.</a:t>
            </a:r>
            <a:endParaRPr sz="2000">
              <a:latin typeface="Calibri"/>
              <a:cs typeface="Calibri"/>
            </a:endParaRPr>
          </a:p>
        </p:txBody>
      </p:sp>
      <p:sp>
        <p:nvSpPr>
          <p:cNvPr id="25" name="object 25"/>
          <p:cNvSpPr/>
          <p:nvPr/>
        </p:nvSpPr>
        <p:spPr>
          <a:xfrm>
            <a:off x="5133858" y="5625657"/>
            <a:ext cx="3881120" cy="0"/>
          </a:xfrm>
          <a:custGeom>
            <a:avLst/>
            <a:gdLst/>
            <a:ahLst/>
            <a:cxnLst/>
            <a:rect l="l" t="t" r="r" b="b"/>
            <a:pathLst>
              <a:path w="3881120">
                <a:moveTo>
                  <a:pt x="0" y="0"/>
                </a:moveTo>
                <a:lnTo>
                  <a:pt x="3880682" y="0"/>
                </a:lnTo>
              </a:path>
            </a:pathLst>
          </a:custGeom>
          <a:ln w="5073">
            <a:solidFill>
              <a:srgbClr val="858585"/>
            </a:solidFill>
            <a:prstDash val="dash"/>
          </a:ln>
        </p:spPr>
        <p:txBody>
          <a:bodyPr wrap="square" lIns="0" tIns="0" rIns="0" bIns="0" rtlCol="0"/>
          <a:lstStyle/>
          <a:p>
            <a:endParaRPr/>
          </a:p>
        </p:txBody>
      </p:sp>
      <p:sp>
        <p:nvSpPr>
          <p:cNvPr id="26" name="object 26"/>
          <p:cNvSpPr/>
          <p:nvPr/>
        </p:nvSpPr>
        <p:spPr>
          <a:xfrm>
            <a:off x="5133858" y="5348324"/>
            <a:ext cx="3881120" cy="0"/>
          </a:xfrm>
          <a:custGeom>
            <a:avLst/>
            <a:gdLst/>
            <a:ahLst/>
            <a:cxnLst/>
            <a:rect l="l" t="t" r="r" b="b"/>
            <a:pathLst>
              <a:path w="3881120">
                <a:moveTo>
                  <a:pt x="0" y="0"/>
                </a:moveTo>
                <a:lnTo>
                  <a:pt x="3880682" y="0"/>
                </a:lnTo>
              </a:path>
            </a:pathLst>
          </a:custGeom>
          <a:ln w="5073">
            <a:solidFill>
              <a:srgbClr val="858585"/>
            </a:solidFill>
            <a:prstDash val="dash"/>
          </a:ln>
        </p:spPr>
        <p:txBody>
          <a:bodyPr wrap="square" lIns="0" tIns="0" rIns="0" bIns="0" rtlCol="0"/>
          <a:lstStyle/>
          <a:p>
            <a:endParaRPr/>
          </a:p>
        </p:txBody>
      </p:sp>
      <p:sp>
        <p:nvSpPr>
          <p:cNvPr id="27" name="object 27"/>
          <p:cNvSpPr/>
          <p:nvPr/>
        </p:nvSpPr>
        <p:spPr>
          <a:xfrm>
            <a:off x="5133858" y="5070991"/>
            <a:ext cx="3881120" cy="0"/>
          </a:xfrm>
          <a:custGeom>
            <a:avLst/>
            <a:gdLst/>
            <a:ahLst/>
            <a:cxnLst/>
            <a:rect l="l" t="t" r="r" b="b"/>
            <a:pathLst>
              <a:path w="3881120">
                <a:moveTo>
                  <a:pt x="0" y="0"/>
                </a:moveTo>
                <a:lnTo>
                  <a:pt x="3880682" y="0"/>
                </a:lnTo>
              </a:path>
            </a:pathLst>
          </a:custGeom>
          <a:ln w="5073">
            <a:solidFill>
              <a:srgbClr val="858585"/>
            </a:solidFill>
            <a:prstDash val="dash"/>
          </a:ln>
        </p:spPr>
        <p:txBody>
          <a:bodyPr wrap="square" lIns="0" tIns="0" rIns="0" bIns="0" rtlCol="0"/>
          <a:lstStyle/>
          <a:p>
            <a:endParaRPr/>
          </a:p>
        </p:txBody>
      </p:sp>
      <p:sp>
        <p:nvSpPr>
          <p:cNvPr id="28" name="object 28"/>
          <p:cNvSpPr/>
          <p:nvPr/>
        </p:nvSpPr>
        <p:spPr>
          <a:xfrm>
            <a:off x="5133857" y="4794504"/>
            <a:ext cx="3881120" cy="0"/>
          </a:xfrm>
          <a:custGeom>
            <a:avLst/>
            <a:gdLst/>
            <a:ahLst/>
            <a:cxnLst/>
            <a:rect l="l" t="t" r="r" b="b"/>
            <a:pathLst>
              <a:path w="3881120">
                <a:moveTo>
                  <a:pt x="0" y="0"/>
                </a:moveTo>
                <a:lnTo>
                  <a:pt x="3880682" y="0"/>
                </a:lnTo>
              </a:path>
            </a:pathLst>
          </a:custGeom>
          <a:ln w="5073">
            <a:solidFill>
              <a:srgbClr val="858585"/>
            </a:solidFill>
            <a:prstDash val="dash"/>
          </a:ln>
        </p:spPr>
        <p:txBody>
          <a:bodyPr wrap="square" lIns="0" tIns="0" rIns="0" bIns="0" rtlCol="0"/>
          <a:lstStyle/>
          <a:p>
            <a:endParaRPr/>
          </a:p>
        </p:txBody>
      </p:sp>
      <p:sp>
        <p:nvSpPr>
          <p:cNvPr id="29" name="object 29"/>
          <p:cNvSpPr/>
          <p:nvPr/>
        </p:nvSpPr>
        <p:spPr>
          <a:xfrm>
            <a:off x="5133857" y="4517171"/>
            <a:ext cx="3881120" cy="0"/>
          </a:xfrm>
          <a:custGeom>
            <a:avLst/>
            <a:gdLst/>
            <a:ahLst/>
            <a:cxnLst/>
            <a:rect l="l" t="t" r="r" b="b"/>
            <a:pathLst>
              <a:path w="3881120">
                <a:moveTo>
                  <a:pt x="0" y="0"/>
                </a:moveTo>
                <a:lnTo>
                  <a:pt x="3880682" y="0"/>
                </a:lnTo>
              </a:path>
            </a:pathLst>
          </a:custGeom>
          <a:ln w="5073">
            <a:solidFill>
              <a:srgbClr val="858585"/>
            </a:solidFill>
            <a:prstDash val="dash"/>
          </a:ln>
        </p:spPr>
        <p:txBody>
          <a:bodyPr wrap="square" lIns="0" tIns="0" rIns="0" bIns="0" rtlCol="0"/>
          <a:lstStyle/>
          <a:p>
            <a:endParaRPr/>
          </a:p>
        </p:txBody>
      </p:sp>
      <p:sp>
        <p:nvSpPr>
          <p:cNvPr id="30" name="object 30"/>
          <p:cNvSpPr/>
          <p:nvPr/>
        </p:nvSpPr>
        <p:spPr>
          <a:xfrm>
            <a:off x="5133857" y="4240684"/>
            <a:ext cx="3881120" cy="0"/>
          </a:xfrm>
          <a:custGeom>
            <a:avLst/>
            <a:gdLst/>
            <a:ahLst/>
            <a:cxnLst/>
            <a:rect l="l" t="t" r="r" b="b"/>
            <a:pathLst>
              <a:path w="3881120">
                <a:moveTo>
                  <a:pt x="0" y="0"/>
                </a:moveTo>
                <a:lnTo>
                  <a:pt x="3880682" y="0"/>
                </a:lnTo>
              </a:path>
            </a:pathLst>
          </a:custGeom>
          <a:ln w="5073">
            <a:solidFill>
              <a:srgbClr val="858585"/>
            </a:solidFill>
            <a:prstDash val="dash"/>
          </a:ln>
        </p:spPr>
        <p:txBody>
          <a:bodyPr wrap="square" lIns="0" tIns="0" rIns="0" bIns="0" rtlCol="0"/>
          <a:lstStyle/>
          <a:p>
            <a:endParaRPr/>
          </a:p>
        </p:txBody>
      </p:sp>
      <p:sp>
        <p:nvSpPr>
          <p:cNvPr id="31" name="object 31"/>
          <p:cNvSpPr/>
          <p:nvPr/>
        </p:nvSpPr>
        <p:spPr>
          <a:xfrm>
            <a:off x="5133857" y="4240684"/>
            <a:ext cx="0" cy="1661795"/>
          </a:xfrm>
          <a:custGeom>
            <a:avLst/>
            <a:gdLst/>
            <a:ahLst/>
            <a:cxnLst/>
            <a:rect l="l" t="t" r="r" b="b"/>
            <a:pathLst>
              <a:path h="1661795">
                <a:moveTo>
                  <a:pt x="0" y="1661459"/>
                </a:moveTo>
                <a:lnTo>
                  <a:pt x="0" y="0"/>
                </a:lnTo>
              </a:path>
            </a:pathLst>
          </a:custGeom>
          <a:ln w="5072">
            <a:solidFill>
              <a:srgbClr val="858585"/>
            </a:solidFill>
          </a:ln>
        </p:spPr>
        <p:txBody>
          <a:bodyPr wrap="square" lIns="0" tIns="0" rIns="0" bIns="0" rtlCol="0"/>
          <a:lstStyle/>
          <a:p>
            <a:endParaRPr/>
          </a:p>
        </p:txBody>
      </p:sp>
      <p:sp>
        <p:nvSpPr>
          <p:cNvPr id="32" name="object 32"/>
          <p:cNvSpPr/>
          <p:nvPr/>
        </p:nvSpPr>
        <p:spPr>
          <a:xfrm>
            <a:off x="5133858" y="5902144"/>
            <a:ext cx="3881120" cy="0"/>
          </a:xfrm>
          <a:custGeom>
            <a:avLst/>
            <a:gdLst/>
            <a:ahLst/>
            <a:cxnLst/>
            <a:rect l="l" t="t" r="r" b="b"/>
            <a:pathLst>
              <a:path w="3881120">
                <a:moveTo>
                  <a:pt x="0" y="0"/>
                </a:moveTo>
                <a:lnTo>
                  <a:pt x="3880682" y="0"/>
                </a:lnTo>
              </a:path>
            </a:pathLst>
          </a:custGeom>
          <a:ln w="5073">
            <a:solidFill>
              <a:srgbClr val="858585"/>
            </a:solidFill>
          </a:ln>
        </p:spPr>
        <p:txBody>
          <a:bodyPr wrap="square" lIns="0" tIns="0" rIns="0" bIns="0" rtlCol="0"/>
          <a:lstStyle/>
          <a:p>
            <a:endParaRPr/>
          </a:p>
        </p:txBody>
      </p:sp>
      <p:sp>
        <p:nvSpPr>
          <p:cNvPr id="33" name="object 33"/>
          <p:cNvSpPr/>
          <p:nvPr/>
        </p:nvSpPr>
        <p:spPr>
          <a:xfrm>
            <a:off x="5642193" y="4525178"/>
            <a:ext cx="2955290" cy="133985"/>
          </a:xfrm>
          <a:custGeom>
            <a:avLst/>
            <a:gdLst/>
            <a:ahLst/>
            <a:cxnLst/>
            <a:rect l="l" t="t" r="r" b="b"/>
            <a:pathLst>
              <a:path w="2955290" h="133985">
                <a:moveTo>
                  <a:pt x="0" y="84931"/>
                </a:moveTo>
                <a:lnTo>
                  <a:pt x="26768" y="75713"/>
                </a:lnTo>
                <a:lnTo>
                  <a:pt x="53283" y="65845"/>
                </a:lnTo>
                <a:lnTo>
                  <a:pt x="79671" y="55653"/>
                </a:lnTo>
                <a:lnTo>
                  <a:pt x="106062" y="45463"/>
                </a:lnTo>
                <a:lnTo>
                  <a:pt x="159359" y="26391"/>
                </a:lnTo>
                <a:lnTo>
                  <a:pt x="214194" y="11237"/>
                </a:lnTo>
                <a:lnTo>
                  <a:pt x="268732" y="2735"/>
                </a:lnTo>
                <a:lnTo>
                  <a:pt x="323159" y="0"/>
                </a:lnTo>
                <a:lnTo>
                  <a:pt x="351012" y="37"/>
                </a:lnTo>
                <a:lnTo>
                  <a:pt x="379058" y="722"/>
                </a:lnTo>
                <a:lnTo>
                  <a:pt x="407124" y="1835"/>
                </a:lnTo>
                <a:lnTo>
                  <a:pt x="435034" y="3160"/>
                </a:lnTo>
                <a:lnTo>
                  <a:pt x="462614" y="4479"/>
                </a:lnTo>
                <a:lnTo>
                  <a:pt x="489689" y="5574"/>
                </a:lnTo>
                <a:lnTo>
                  <a:pt x="516085" y="6226"/>
                </a:lnTo>
                <a:lnTo>
                  <a:pt x="544677" y="6768"/>
                </a:lnTo>
                <a:lnTo>
                  <a:pt x="572744" y="7508"/>
                </a:lnTo>
                <a:lnTo>
                  <a:pt x="600381" y="8390"/>
                </a:lnTo>
                <a:lnTo>
                  <a:pt x="627684" y="9357"/>
                </a:lnTo>
                <a:lnTo>
                  <a:pt x="654749" y="10353"/>
                </a:lnTo>
                <a:lnTo>
                  <a:pt x="681671" y="11320"/>
                </a:lnTo>
                <a:lnTo>
                  <a:pt x="708546" y="12203"/>
                </a:lnTo>
                <a:lnTo>
                  <a:pt x="735470" y="12943"/>
                </a:lnTo>
                <a:lnTo>
                  <a:pt x="762538" y="13484"/>
                </a:lnTo>
                <a:lnTo>
                  <a:pt x="789420" y="13688"/>
                </a:lnTo>
                <a:lnTo>
                  <a:pt x="815890" y="13580"/>
                </a:lnTo>
                <a:lnTo>
                  <a:pt x="842132" y="13273"/>
                </a:lnTo>
                <a:lnTo>
                  <a:pt x="868328" y="12882"/>
                </a:lnTo>
                <a:lnTo>
                  <a:pt x="894663" y="12523"/>
                </a:lnTo>
                <a:lnTo>
                  <a:pt x="921319" y="12310"/>
                </a:lnTo>
                <a:lnTo>
                  <a:pt x="948479" y="12357"/>
                </a:lnTo>
                <a:lnTo>
                  <a:pt x="976327" y="12781"/>
                </a:lnTo>
                <a:lnTo>
                  <a:pt x="1031700" y="15039"/>
                </a:lnTo>
                <a:lnTo>
                  <a:pt x="1086861" y="18918"/>
                </a:lnTo>
                <a:lnTo>
                  <a:pt x="1143790" y="23771"/>
                </a:lnTo>
                <a:lnTo>
                  <a:pt x="1172656" y="26333"/>
                </a:lnTo>
                <a:lnTo>
                  <a:pt x="1201649" y="28861"/>
                </a:lnTo>
                <a:lnTo>
                  <a:pt x="1259599" y="33450"/>
                </a:lnTo>
                <a:lnTo>
                  <a:pt x="1317300" y="36960"/>
                </a:lnTo>
                <a:lnTo>
                  <a:pt x="1376599" y="39818"/>
                </a:lnTo>
                <a:lnTo>
                  <a:pt x="1436400" y="42276"/>
                </a:lnTo>
                <a:lnTo>
                  <a:pt x="1495077" y="44505"/>
                </a:lnTo>
                <a:lnTo>
                  <a:pt x="1523485" y="45588"/>
                </a:lnTo>
                <a:lnTo>
                  <a:pt x="1551002" y="46678"/>
                </a:lnTo>
                <a:lnTo>
                  <a:pt x="1577425" y="47798"/>
                </a:lnTo>
                <a:lnTo>
                  <a:pt x="1608867" y="49179"/>
                </a:lnTo>
                <a:lnTo>
                  <a:pt x="1638863" y="50486"/>
                </a:lnTo>
                <a:lnTo>
                  <a:pt x="1695658" y="52968"/>
                </a:lnTo>
                <a:lnTo>
                  <a:pt x="1750088" y="55438"/>
                </a:lnTo>
                <a:lnTo>
                  <a:pt x="1804432" y="58085"/>
                </a:lnTo>
                <a:lnTo>
                  <a:pt x="1832149" y="59447"/>
                </a:lnTo>
                <a:lnTo>
                  <a:pt x="1887945" y="62163"/>
                </a:lnTo>
                <a:lnTo>
                  <a:pt x="1942553" y="65024"/>
                </a:lnTo>
                <a:lnTo>
                  <a:pt x="1993963" y="68216"/>
                </a:lnTo>
                <a:lnTo>
                  <a:pt x="2045044" y="72618"/>
                </a:lnTo>
                <a:lnTo>
                  <a:pt x="2089565" y="78722"/>
                </a:lnTo>
                <a:lnTo>
                  <a:pt x="2112670" y="81851"/>
                </a:lnTo>
                <a:lnTo>
                  <a:pt x="2175028" y="87397"/>
                </a:lnTo>
                <a:lnTo>
                  <a:pt x="2220219" y="89457"/>
                </a:lnTo>
                <a:lnTo>
                  <a:pt x="2273198" y="91006"/>
                </a:lnTo>
                <a:lnTo>
                  <a:pt x="2330866" y="92391"/>
                </a:lnTo>
                <a:lnTo>
                  <a:pt x="2360491" y="93130"/>
                </a:lnTo>
                <a:lnTo>
                  <a:pt x="2419384" y="94918"/>
                </a:lnTo>
                <a:lnTo>
                  <a:pt x="2475221" y="97407"/>
                </a:lnTo>
                <a:lnTo>
                  <a:pt x="2530778" y="101457"/>
                </a:lnTo>
                <a:lnTo>
                  <a:pt x="2589293" y="107707"/>
                </a:lnTo>
                <a:lnTo>
                  <a:pt x="2645784" y="114894"/>
                </a:lnTo>
                <a:lnTo>
                  <a:pt x="2673008" y="118499"/>
                </a:lnTo>
                <a:lnTo>
                  <a:pt x="2699409" y="121929"/>
                </a:lnTo>
                <a:lnTo>
                  <a:pt x="2749326" y="127723"/>
                </a:lnTo>
                <a:lnTo>
                  <a:pt x="2808194" y="132030"/>
                </a:lnTo>
                <a:lnTo>
                  <a:pt x="2869410" y="133531"/>
                </a:lnTo>
                <a:lnTo>
                  <a:pt x="2897540" y="133551"/>
                </a:lnTo>
                <a:lnTo>
                  <a:pt x="2925670" y="133575"/>
                </a:lnTo>
                <a:lnTo>
                  <a:pt x="2955039" y="133971"/>
                </a:lnTo>
              </a:path>
            </a:pathLst>
          </a:custGeom>
          <a:ln w="15219">
            <a:solidFill>
              <a:srgbClr val="BD4A47"/>
            </a:solidFill>
          </a:ln>
        </p:spPr>
        <p:txBody>
          <a:bodyPr wrap="square" lIns="0" tIns="0" rIns="0" bIns="0" rtlCol="0"/>
          <a:lstStyle/>
          <a:p>
            <a:endParaRPr/>
          </a:p>
        </p:txBody>
      </p:sp>
      <p:sp>
        <p:nvSpPr>
          <p:cNvPr id="34" name="object 34"/>
          <p:cNvSpPr/>
          <p:nvPr/>
        </p:nvSpPr>
        <p:spPr>
          <a:xfrm>
            <a:off x="5617886" y="4610179"/>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35" name="object 35"/>
          <p:cNvSpPr/>
          <p:nvPr/>
        </p:nvSpPr>
        <p:spPr>
          <a:xfrm>
            <a:off x="5617886" y="4585659"/>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36" name="object 36"/>
          <p:cNvSpPr/>
          <p:nvPr/>
        </p:nvSpPr>
        <p:spPr>
          <a:xfrm>
            <a:off x="5860534" y="4531545"/>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37" name="object 37"/>
          <p:cNvSpPr/>
          <p:nvPr/>
        </p:nvSpPr>
        <p:spPr>
          <a:xfrm>
            <a:off x="5860534" y="4507025"/>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38" name="object 38"/>
          <p:cNvSpPr/>
          <p:nvPr/>
        </p:nvSpPr>
        <p:spPr>
          <a:xfrm>
            <a:off x="6134465" y="4531545"/>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39" name="object 39"/>
          <p:cNvSpPr/>
          <p:nvPr/>
        </p:nvSpPr>
        <p:spPr>
          <a:xfrm>
            <a:off x="6134465" y="4507025"/>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40" name="object 40"/>
          <p:cNvSpPr/>
          <p:nvPr/>
        </p:nvSpPr>
        <p:spPr>
          <a:xfrm>
            <a:off x="6380495" y="4538310"/>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41" name="object 41"/>
          <p:cNvSpPr/>
          <p:nvPr/>
        </p:nvSpPr>
        <p:spPr>
          <a:xfrm>
            <a:off x="6380495" y="4513789"/>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42" name="object 42"/>
          <p:cNvSpPr/>
          <p:nvPr/>
        </p:nvSpPr>
        <p:spPr>
          <a:xfrm>
            <a:off x="6623143" y="4539155"/>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43" name="object 43"/>
          <p:cNvSpPr/>
          <p:nvPr/>
        </p:nvSpPr>
        <p:spPr>
          <a:xfrm>
            <a:off x="6623143" y="4514635"/>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44" name="object 44"/>
          <p:cNvSpPr/>
          <p:nvPr/>
        </p:nvSpPr>
        <p:spPr>
          <a:xfrm>
            <a:off x="6906374" y="4560293"/>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45" name="object 45"/>
          <p:cNvSpPr/>
          <p:nvPr/>
        </p:nvSpPr>
        <p:spPr>
          <a:xfrm>
            <a:off x="6906374" y="4535773"/>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46" name="object 46"/>
          <p:cNvSpPr/>
          <p:nvPr/>
        </p:nvSpPr>
        <p:spPr>
          <a:xfrm>
            <a:off x="7195523" y="4572976"/>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47" name="object 47"/>
          <p:cNvSpPr/>
          <p:nvPr/>
        </p:nvSpPr>
        <p:spPr>
          <a:xfrm>
            <a:off x="7195523" y="4548456"/>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48" name="object 48"/>
          <p:cNvSpPr/>
          <p:nvPr/>
        </p:nvSpPr>
        <p:spPr>
          <a:xfrm>
            <a:off x="7422953" y="4583122"/>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49" name="object 49"/>
          <p:cNvSpPr/>
          <p:nvPr/>
        </p:nvSpPr>
        <p:spPr>
          <a:xfrm>
            <a:off x="7422953" y="4558602"/>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50" name="object 50"/>
          <p:cNvSpPr/>
          <p:nvPr/>
        </p:nvSpPr>
        <p:spPr>
          <a:xfrm>
            <a:off x="7636010" y="4594960"/>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51" name="object 51"/>
          <p:cNvSpPr/>
          <p:nvPr/>
        </p:nvSpPr>
        <p:spPr>
          <a:xfrm>
            <a:off x="7636010" y="4570440"/>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52" name="object 52"/>
          <p:cNvSpPr/>
          <p:nvPr/>
        </p:nvSpPr>
        <p:spPr>
          <a:xfrm>
            <a:off x="7793266" y="4612716"/>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53" name="object 53"/>
          <p:cNvSpPr/>
          <p:nvPr/>
        </p:nvSpPr>
        <p:spPr>
          <a:xfrm>
            <a:off x="7793266" y="4588195"/>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54" name="object 54"/>
          <p:cNvSpPr/>
          <p:nvPr/>
        </p:nvSpPr>
        <p:spPr>
          <a:xfrm>
            <a:off x="8118771" y="4624553"/>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55" name="object 55"/>
          <p:cNvSpPr/>
          <p:nvPr/>
        </p:nvSpPr>
        <p:spPr>
          <a:xfrm>
            <a:off x="8118771" y="4600033"/>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56" name="object 56"/>
          <p:cNvSpPr/>
          <p:nvPr/>
        </p:nvSpPr>
        <p:spPr>
          <a:xfrm>
            <a:off x="8391010" y="4654992"/>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57" name="object 57"/>
          <p:cNvSpPr/>
          <p:nvPr/>
        </p:nvSpPr>
        <p:spPr>
          <a:xfrm>
            <a:off x="8391010" y="4630472"/>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58" name="object 58"/>
          <p:cNvSpPr/>
          <p:nvPr/>
        </p:nvSpPr>
        <p:spPr>
          <a:xfrm>
            <a:off x="8572785" y="4659220"/>
            <a:ext cx="49530" cy="0"/>
          </a:xfrm>
          <a:custGeom>
            <a:avLst/>
            <a:gdLst/>
            <a:ahLst/>
            <a:cxnLst/>
            <a:rect l="l" t="t" r="r" b="b"/>
            <a:pathLst>
              <a:path w="49529">
                <a:moveTo>
                  <a:pt x="0" y="0"/>
                </a:moveTo>
                <a:lnTo>
                  <a:pt x="49036" y="0"/>
                </a:lnTo>
              </a:path>
            </a:pathLst>
          </a:custGeom>
          <a:ln w="49040">
            <a:solidFill>
              <a:srgbClr val="C0504D"/>
            </a:solidFill>
          </a:ln>
        </p:spPr>
        <p:txBody>
          <a:bodyPr wrap="square" lIns="0" tIns="0" rIns="0" bIns="0" rtlCol="0"/>
          <a:lstStyle/>
          <a:p>
            <a:endParaRPr/>
          </a:p>
        </p:txBody>
      </p:sp>
      <p:sp>
        <p:nvSpPr>
          <p:cNvPr id="59" name="object 59"/>
          <p:cNvSpPr/>
          <p:nvPr/>
        </p:nvSpPr>
        <p:spPr>
          <a:xfrm>
            <a:off x="8572785" y="4634700"/>
            <a:ext cx="49530" cy="49530"/>
          </a:xfrm>
          <a:custGeom>
            <a:avLst/>
            <a:gdLst/>
            <a:ahLst/>
            <a:cxnLst/>
            <a:rect l="l" t="t" r="r" b="b"/>
            <a:pathLst>
              <a:path w="49529" h="49529">
                <a:moveTo>
                  <a:pt x="0" y="49040"/>
                </a:moveTo>
                <a:lnTo>
                  <a:pt x="49036" y="49040"/>
                </a:lnTo>
                <a:lnTo>
                  <a:pt x="49036" y="0"/>
                </a:lnTo>
                <a:lnTo>
                  <a:pt x="0" y="0"/>
                </a:lnTo>
                <a:lnTo>
                  <a:pt x="0" y="49040"/>
                </a:lnTo>
                <a:close/>
              </a:path>
            </a:pathLst>
          </a:custGeom>
          <a:ln w="5072">
            <a:solidFill>
              <a:srgbClr val="BD4A47"/>
            </a:solidFill>
          </a:ln>
        </p:spPr>
        <p:txBody>
          <a:bodyPr wrap="square" lIns="0" tIns="0" rIns="0" bIns="0" rtlCol="0"/>
          <a:lstStyle/>
          <a:p>
            <a:endParaRPr/>
          </a:p>
        </p:txBody>
      </p:sp>
      <p:sp>
        <p:nvSpPr>
          <p:cNvPr id="60" name="object 60"/>
          <p:cNvSpPr/>
          <p:nvPr/>
        </p:nvSpPr>
        <p:spPr>
          <a:xfrm>
            <a:off x="5641982" y="4533236"/>
            <a:ext cx="2955290" cy="121920"/>
          </a:xfrm>
          <a:custGeom>
            <a:avLst/>
            <a:gdLst/>
            <a:ahLst/>
            <a:cxnLst/>
            <a:rect l="l" t="t" r="r" b="b"/>
            <a:pathLst>
              <a:path w="2955290" h="121920">
                <a:moveTo>
                  <a:pt x="0" y="56650"/>
                </a:moveTo>
                <a:lnTo>
                  <a:pt x="4227" y="55804"/>
                </a:lnTo>
                <a:lnTo>
                  <a:pt x="8454" y="54959"/>
                </a:lnTo>
                <a:lnTo>
                  <a:pt x="12681" y="54113"/>
                </a:lnTo>
                <a:lnTo>
                  <a:pt x="16063" y="54113"/>
                </a:lnTo>
                <a:lnTo>
                  <a:pt x="20291" y="53268"/>
                </a:lnTo>
                <a:lnTo>
                  <a:pt x="24518" y="52422"/>
                </a:lnTo>
                <a:lnTo>
                  <a:pt x="28745" y="52422"/>
                </a:lnTo>
                <a:lnTo>
                  <a:pt x="32127" y="51577"/>
                </a:lnTo>
                <a:lnTo>
                  <a:pt x="36354" y="50731"/>
                </a:lnTo>
                <a:lnTo>
                  <a:pt x="40582" y="50731"/>
                </a:lnTo>
                <a:lnTo>
                  <a:pt x="44809" y="49886"/>
                </a:lnTo>
                <a:lnTo>
                  <a:pt x="48191" y="49040"/>
                </a:lnTo>
                <a:lnTo>
                  <a:pt x="52418" y="49040"/>
                </a:lnTo>
                <a:lnTo>
                  <a:pt x="56646" y="48195"/>
                </a:lnTo>
                <a:lnTo>
                  <a:pt x="60873" y="47349"/>
                </a:lnTo>
                <a:lnTo>
                  <a:pt x="64255" y="47349"/>
                </a:lnTo>
                <a:lnTo>
                  <a:pt x="68482" y="46503"/>
                </a:lnTo>
                <a:lnTo>
                  <a:pt x="72709" y="45658"/>
                </a:lnTo>
                <a:lnTo>
                  <a:pt x="76937" y="45658"/>
                </a:lnTo>
                <a:lnTo>
                  <a:pt x="80319" y="44812"/>
                </a:lnTo>
                <a:lnTo>
                  <a:pt x="84546" y="43967"/>
                </a:lnTo>
                <a:lnTo>
                  <a:pt x="88773" y="43967"/>
                </a:lnTo>
                <a:lnTo>
                  <a:pt x="93001" y="43121"/>
                </a:lnTo>
                <a:lnTo>
                  <a:pt x="97228" y="42276"/>
                </a:lnTo>
                <a:lnTo>
                  <a:pt x="100610" y="42276"/>
                </a:lnTo>
                <a:lnTo>
                  <a:pt x="104837" y="41430"/>
                </a:lnTo>
                <a:lnTo>
                  <a:pt x="109064" y="40585"/>
                </a:lnTo>
                <a:lnTo>
                  <a:pt x="113292" y="40585"/>
                </a:lnTo>
                <a:lnTo>
                  <a:pt x="116674" y="39739"/>
                </a:lnTo>
                <a:lnTo>
                  <a:pt x="120901" y="39739"/>
                </a:lnTo>
                <a:lnTo>
                  <a:pt x="125128" y="38894"/>
                </a:lnTo>
                <a:lnTo>
                  <a:pt x="129356" y="38048"/>
                </a:lnTo>
                <a:lnTo>
                  <a:pt x="132737" y="38048"/>
                </a:lnTo>
                <a:lnTo>
                  <a:pt x="136965" y="37203"/>
                </a:lnTo>
                <a:lnTo>
                  <a:pt x="141192" y="37203"/>
                </a:lnTo>
                <a:lnTo>
                  <a:pt x="145419" y="36357"/>
                </a:lnTo>
                <a:lnTo>
                  <a:pt x="148801" y="36357"/>
                </a:lnTo>
                <a:lnTo>
                  <a:pt x="153029" y="35512"/>
                </a:lnTo>
                <a:lnTo>
                  <a:pt x="157256" y="34666"/>
                </a:lnTo>
                <a:lnTo>
                  <a:pt x="161483" y="34666"/>
                </a:lnTo>
                <a:lnTo>
                  <a:pt x="164865" y="33821"/>
                </a:lnTo>
                <a:lnTo>
                  <a:pt x="169092" y="33821"/>
                </a:lnTo>
                <a:lnTo>
                  <a:pt x="173320" y="32975"/>
                </a:lnTo>
                <a:lnTo>
                  <a:pt x="177547" y="32975"/>
                </a:lnTo>
                <a:lnTo>
                  <a:pt x="181774" y="32130"/>
                </a:lnTo>
                <a:lnTo>
                  <a:pt x="185156" y="32130"/>
                </a:lnTo>
                <a:lnTo>
                  <a:pt x="189384" y="31284"/>
                </a:lnTo>
                <a:lnTo>
                  <a:pt x="193611" y="31284"/>
                </a:lnTo>
                <a:lnTo>
                  <a:pt x="197838" y="30438"/>
                </a:lnTo>
                <a:lnTo>
                  <a:pt x="201220" y="30438"/>
                </a:lnTo>
                <a:lnTo>
                  <a:pt x="205447" y="29593"/>
                </a:lnTo>
                <a:lnTo>
                  <a:pt x="209675" y="29593"/>
                </a:lnTo>
                <a:lnTo>
                  <a:pt x="213902" y="28747"/>
                </a:lnTo>
                <a:lnTo>
                  <a:pt x="217284" y="28747"/>
                </a:lnTo>
                <a:lnTo>
                  <a:pt x="221511" y="27902"/>
                </a:lnTo>
                <a:lnTo>
                  <a:pt x="225739" y="27902"/>
                </a:lnTo>
                <a:lnTo>
                  <a:pt x="229966" y="27056"/>
                </a:lnTo>
                <a:lnTo>
                  <a:pt x="233348" y="27056"/>
                </a:lnTo>
                <a:lnTo>
                  <a:pt x="237575" y="26211"/>
                </a:lnTo>
                <a:lnTo>
                  <a:pt x="241802" y="26211"/>
                </a:lnTo>
                <a:lnTo>
                  <a:pt x="246030" y="25365"/>
                </a:lnTo>
                <a:lnTo>
                  <a:pt x="249412" y="25365"/>
                </a:lnTo>
                <a:lnTo>
                  <a:pt x="253639" y="24520"/>
                </a:lnTo>
                <a:lnTo>
                  <a:pt x="257866" y="24520"/>
                </a:lnTo>
                <a:lnTo>
                  <a:pt x="262094" y="23674"/>
                </a:lnTo>
                <a:lnTo>
                  <a:pt x="266321" y="23674"/>
                </a:lnTo>
                <a:lnTo>
                  <a:pt x="269703" y="22829"/>
                </a:lnTo>
                <a:lnTo>
                  <a:pt x="273930" y="22829"/>
                </a:lnTo>
                <a:lnTo>
                  <a:pt x="278157" y="22829"/>
                </a:lnTo>
                <a:lnTo>
                  <a:pt x="282385" y="21983"/>
                </a:lnTo>
                <a:lnTo>
                  <a:pt x="285767" y="21983"/>
                </a:lnTo>
                <a:lnTo>
                  <a:pt x="289994" y="21138"/>
                </a:lnTo>
                <a:lnTo>
                  <a:pt x="294221" y="21138"/>
                </a:lnTo>
                <a:lnTo>
                  <a:pt x="298449" y="20292"/>
                </a:lnTo>
                <a:lnTo>
                  <a:pt x="301830" y="20292"/>
                </a:lnTo>
                <a:lnTo>
                  <a:pt x="306058" y="20292"/>
                </a:lnTo>
                <a:lnTo>
                  <a:pt x="310285" y="19447"/>
                </a:lnTo>
                <a:lnTo>
                  <a:pt x="314512" y="19447"/>
                </a:lnTo>
                <a:lnTo>
                  <a:pt x="317894" y="18601"/>
                </a:lnTo>
                <a:lnTo>
                  <a:pt x="322122" y="18601"/>
                </a:lnTo>
                <a:lnTo>
                  <a:pt x="326349" y="18601"/>
                </a:lnTo>
                <a:lnTo>
                  <a:pt x="330576" y="17756"/>
                </a:lnTo>
                <a:lnTo>
                  <a:pt x="333958" y="17756"/>
                </a:lnTo>
                <a:lnTo>
                  <a:pt x="338185" y="16910"/>
                </a:lnTo>
                <a:lnTo>
                  <a:pt x="342413" y="16910"/>
                </a:lnTo>
                <a:lnTo>
                  <a:pt x="346640" y="16910"/>
                </a:lnTo>
                <a:lnTo>
                  <a:pt x="350867" y="16065"/>
                </a:lnTo>
                <a:lnTo>
                  <a:pt x="354249" y="16065"/>
                </a:lnTo>
                <a:lnTo>
                  <a:pt x="358477" y="16065"/>
                </a:lnTo>
                <a:lnTo>
                  <a:pt x="362704" y="15219"/>
                </a:lnTo>
                <a:lnTo>
                  <a:pt x="366931" y="15219"/>
                </a:lnTo>
                <a:lnTo>
                  <a:pt x="370313" y="15219"/>
                </a:lnTo>
                <a:lnTo>
                  <a:pt x="374540" y="14373"/>
                </a:lnTo>
                <a:lnTo>
                  <a:pt x="378768" y="14373"/>
                </a:lnTo>
                <a:lnTo>
                  <a:pt x="382995" y="13528"/>
                </a:lnTo>
                <a:lnTo>
                  <a:pt x="386377" y="13528"/>
                </a:lnTo>
                <a:lnTo>
                  <a:pt x="390604" y="13528"/>
                </a:lnTo>
                <a:lnTo>
                  <a:pt x="394831" y="13528"/>
                </a:lnTo>
                <a:lnTo>
                  <a:pt x="399059" y="12682"/>
                </a:lnTo>
                <a:lnTo>
                  <a:pt x="402441" y="12682"/>
                </a:lnTo>
                <a:lnTo>
                  <a:pt x="406668" y="12682"/>
                </a:lnTo>
                <a:lnTo>
                  <a:pt x="410895" y="11837"/>
                </a:lnTo>
                <a:lnTo>
                  <a:pt x="415123" y="11837"/>
                </a:lnTo>
                <a:lnTo>
                  <a:pt x="418504" y="11837"/>
                </a:lnTo>
                <a:lnTo>
                  <a:pt x="422732" y="10991"/>
                </a:lnTo>
                <a:lnTo>
                  <a:pt x="426959" y="10991"/>
                </a:lnTo>
                <a:lnTo>
                  <a:pt x="431186" y="10991"/>
                </a:lnTo>
                <a:lnTo>
                  <a:pt x="435414" y="10146"/>
                </a:lnTo>
                <a:lnTo>
                  <a:pt x="438796" y="10146"/>
                </a:lnTo>
                <a:lnTo>
                  <a:pt x="443023" y="10146"/>
                </a:lnTo>
                <a:lnTo>
                  <a:pt x="447250" y="10146"/>
                </a:lnTo>
                <a:lnTo>
                  <a:pt x="451478" y="9300"/>
                </a:lnTo>
                <a:lnTo>
                  <a:pt x="454859" y="9300"/>
                </a:lnTo>
                <a:lnTo>
                  <a:pt x="459087" y="9300"/>
                </a:lnTo>
                <a:lnTo>
                  <a:pt x="463314" y="9300"/>
                </a:lnTo>
                <a:lnTo>
                  <a:pt x="467541" y="8455"/>
                </a:lnTo>
                <a:lnTo>
                  <a:pt x="470923" y="8455"/>
                </a:lnTo>
                <a:lnTo>
                  <a:pt x="475151" y="8455"/>
                </a:lnTo>
                <a:lnTo>
                  <a:pt x="479378" y="7609"/>
                </a:lnTo>
                <a:lnTo>
                  <a:pt x="483605" y="7609"/>
                </a:lnTo>
                <a:lnTo>
                  <a:pt x="486987" y="7609"/>
                </a:lnTo>
                <a:lnTo>
                  <a:pt x="491214" y="7609"/>
                </a:lnTo>
                <a:lnTo>
                  <a:pt x="495442" y="7609"/>
                </a:lnTo>
                <a:lnTo>
                  <a:pt x="499669" y="6764"/>
                </a:lnTo>
                <a:lnTo>
                  <a:pt x="503051" y="6764"/>
                </a:lnTo>
                <a:lnTo>
                  <a:pt x="507278" y="6764"/>
                </a:lnTo>
                <a:lnTo>
                  <a:pt x="511506" y="6764"/>
                </a:lnTo>
                <a:lnTo>
                  <a:pt x="515733" y="5918"/>
                </a:lnTo>
                <a:lnTo>
                  <a:pt x="519960" y="5918"/>
                </a:lnTo>
                <a:lnTo>
                  <a:pt x="523342" y="5918"/>
                </a:lnTo>
                <a:lnTo>
                  <a:pt x="527569" y="5918"/>
                </a:lnTo>
                <a:lnTo>
                  <a:pt x="531797" y="5918"/>
                </a:lnTo>
                <a:lnTo>
                  <a:pt x="536024" y="5073"/>
                </a:lnTo>
                <a:lnTo>
                  <a:pt x="539406" y="5073"/>
                </a:lnTo>
                <a:lnTo>
                  <a:pt x="543633" y="5073"/>
                </a:lnTo>
                <a:lnTo>
                  <a:pt x="547861" y="5073"/>
                </a:lnTo>
                <a:lnTo>
                  <a:pt x="552088" y="5073"/>
                </a:lnTo>
                <a:lnTo>
                  <a:pt x="555470" y="4227"/>
                </a:lnTo>
                <a:lnTo>
                  <a:pt x="575761" y="4227"/>
                </a:lnTo>
                <a:lnTo>
                  <a:pt x="579988" y="3382"/>
                </a:lnTo>
                <a:lnTo>
                  <a:pt x="600279" y="3382"/>
                </a:lnTo>
                <a:lnTo>
                  <a:pt x="604507" y="2536"/>
                </a:lnTo>
                <a:lnTo>
                  <a:pt x="628180" y="2536"/>
                </a:lnTo>
                <a:lnTo>
                  <a:pt x="632407" y="1691"/>
                </a:lnTo>
                <a:lnTo>
                  <a:pt x="668762" y="1691"/>
                </a:lnTo>
                <a:lnTo>
                  <a:pt x="672144" y="845"/>
                </a:lnTo>
                <a:lnTo>
                  <a:pt x="721181" y="845"/>
                </a:lnTo>
                <a:lnTo>
                  <a:pt x="724563" y="0"/>
                </a:lnTo>
                <a:lnTo>
                  <a:pt x="877592" y="0"/>
                </a:lnTo>
                <a:lnTo>
                  <a:pt x="881819" y="845"/>
                </a:lnTo>
                <a:lnTo>
                  <a:pt x="934238" y="845"/>
                </a:lnTo>
                <a:lnTo>
                  <a:pt x="938465" y="1691"/>
                </a:lnTo>
                <a:lnTo>
                  <a:pt x="974820" y="1691"/>
                </a:lnTo>
                <a:lnTo>
                  <a:pt x="978202" y="2536"/>
                </a:lnTo>
                <a:lnTo>
                  <a:pt x="1006948" y="2536"/>
                </a:lnTo>
                <a:lnTo>
                  <a:pt x="1010330" y="3382"/>
                </a:lnTo>
                <a:lnTo>
                  <a:pt x="1039076" y="3382"/>
                </a:lnTo>
                <a:lnTo>
                  <a:pt x="1043303" y="4227"/>
                </a:lnTo>
                <a:lnTo>
                  <a:pt x="1062749" y="4227"/>
                </a:lnTo>
                <a:lnTo>
                  <a:pt x="1066976" y="5073"/>
                </a:lnTo>
                <a:lnTo>
                  <a:pt x="1087267" y="5073"/>
                </a:lnTo>
                <a:lnTo>
                  <a:pt x="1091494" y="5918"/>
                </a:lnTo>
                <a:lnTo>
                  <a:pt x="1110940" y="5918"/>
                </a:lnTo>
                <a:lnTo>
                  <a:pt x="1115167" y="6764"/>
                </a:lnTo>
                <a:lnTo>
                  <a:pt x="1119395" y="6764"/>
                </a:lnTo>
                <a:lnTo>
                  <a:pt x="1123622" y="6764"/>
                </a:lnTo>
                <a:lnTo>
                  <a:pt x="1127849" y="6764"/>
                </a:lnTo>
                <a:lnTo>
                  <a:pt x="1131231" y="6764"/>
                </a:lnTo>
                <a:lnTo>
                  <a:pt x="1135459" y="7609"/>
                </a:lnTo>
                <a:lnTo>
                  <a:pt x="1139686" y="7609"/>
                </a:lnTo>
                <a:lnTo>
                  <a:pt x="1143913" y="7609"/>
                </a:lnTo>
                <a:lnTo>
                  <a:pt x="1147295" y="7609"/>
                </a:lnTo>
                <a:lnTo>
                  <a:pt x="1151522" y="7609"/>
                </a:lnTo>
                <a:lnTo>
                  <a:pt x="1155750" y="8455"/>
                </a:lnTo>
                <a:lnTo>
                  <a:pt x="1159977" y="8455"/>
                </a:lnTo>
                <a:lnTo>
                  <a:pt x="1163359" y="8455"/>
                </a:lnTo>
                <a:lnTo>
                  <a:pt x="1167586" y="8455"/>
                </a:lnTo>
                <a:lnTo>
                  <a:pt x="1171814" y="8455"/>
                </a:lnTo>
                <a:lnTo>
                  <a:pt x="1176041" y="9300"/>
                </a:lnTo>
                <a:lnTo>
                  <a:pt x="1179423" y="9300"/>
                </a:lnTo>
                <a:lnTo>
                  <a:pt x="1183650" y="9300"/>
                </a:lnTo>
                <a:lnTo>
                  <a:pt x="1187877" y="9300"/>
                </a:lnTo>
                <a:lnTo>
                  <a:pt x="1192105" y="9300"/>
                </a:lnTo>
                <a:lnTo>
                  <a:pt x="1195487" y="10146"/>
                </a:lnTo>
                <a:lnTo>
                  <a:pt x="1199714" y="10146"/>
                </a:lnTo>
                <a:lnTo>
                  <a:pt x="1203941" y="10146"/>
                </a:lnTo>
                <a:lnTo>
                  <a:pt x="1208168" y="10146"/>
                </a:lnTo>
                <a:lnTo>
                  <a:pt x="1212396" y="10991"/>
                </a:lnTo>
                <a:lnTo>
                  <a:pt x="1215778" y="10991"/>
                </a:lnTo>
                <a:lnTo>
                  <a:pt x="1220005" y="10991"/>
                </a:lnTo>
                <a:lnTo>
                  <a:pt x="1224232" y="10991"/>
                </a:lnTo>
                <a:lnTo>
                  <a:pt x="1228460" y="11837"/>
                </a:lnTo>
                <a:lnTo>
                  <a:pt x="1231841" y="11837"/>
                </a:lnTo>
                <a:lnTo>
                  <a:pt x="1236069" y="11837"/>
                </a:lnTo>
                <a:lnTo>
                  <a:pt x="1240296" y="11837"/>
                </a:lnTo>
                <a:lnTo>
                  <a:pt x="1244523" y="11837"/>
                </a:lnTo>
                <a:lnTo>
                  <a:pt x="1247905" y="12682"/>
                </a:lnTo>
                <a:lnTo>
                  <a:pt x="1252133" y="12682"/>
                </a:lnTo>
                <a:lnTo>
                  <a:pt x="1256360" y="12682"/>
                </a:lnTo>
                <a:lnTo>
                  <a:pt x="1260587" y="12682"/>
                </a:lnTo>
                <a:lnTo>
                  <a:pt x="1263969" y="13528"/>
                </a:lnTo>
                <a:lnTo>
                  <a:pt x="1268196" y="13528"/>
                </a:lnTo>
                <a:lnTo>
                  <a:pt x="1272424" y="13528"/>
                </a:lnTo>
                <a:lnTo>
                  <a:pt x="1276651" y="13528"/>
                </a:lnTo>
                <a:lnTo>
                  <a:pt x="1280033" y="14373"/>
                </a:lnTo>
                <a:lnTo>
                  <a:pt x="1284260" y="14373"/>
                </a:lnTo>
                <a:lnTo>
                  <a:pt x="1288488" y="14373"/>
                </a:lnTo>
                <a:lnTo>
                  <a:pt x="1292715" y="15219"/>
                </a:lnTo>
                <a:lnTo>
                  <a:pt x="1296942" y="15219"/>
                </a:lnTo>
                <a:lnTo>
                  <a:pt x="1300324" y="15219"/>
                </a:lnTo>
                <a:lnTo>
                  <a:pt x="1304551" y="15219"/>
                </a:lnTo>
                <a:lnTo>
                  <a:pt x="1308779" y="16065"/>
                </a:lnTo>
                <a:lnTo>
                  <a:pt x="1313006" y="16065"/>
                </a:lnTo>
                <a:lnTo>
                  <a:pt x="1316388" y="16065"/>
                </a:lnTo>
                <a:lnTo>
                  <a:pt x="1320615" y="16065"/>
                </a:lnTo>
                <a:lnTo>
                  <a:pt x="1324843" y="16910"/>
                </a:lnTo>
                <a:lnTo>
                  <a:pt x="1329070" y="16910"/>
                </a:lnTo>
                <a:lnTo>
                  <a:pt x="1332452" y="16910"/>
                </a:lnTo>
                <a:lnTo>
                  <a:pt x="1336679" y="17756"/>
                </a:lnTo>
                <a:lnTo>
                  <a:pt x="1340906" y="17756"/>
                </a:lnTo>
                <a:lnTo>
                  <a:pt x="1345134" y="17756"/>
                </a:lnTo>
                <a:lnTo>
                  <a:pt x="1348516" y="17756"/>
                </a:lnTo>
                <a:lnTo>
                  <a:pt x="1352743" y="18601"/>
                </a:lnTo>
                <a:lnTo>
                  <a:pt x="1356970" y="18601"/>
                </a:lnTo>
                <a:lnTo>
                  <a:pt x="1361198" y="18601"/>
                </a:lnTo>
                <a:lnTo>
                  <a:pt x="1364579" y="18601"/>
                </a:lnTo>
                <a:lnTo>
                  <a:pt x="1368807" y="19447"/>
                </a:lnTo>
                <a:lnTo>
                  <a:pt x="1373034" y="19447"/>
                </a:lnTo>
                <a:lnTo>
                  <a:pt x="1377261" y="19447"/>
                </a:lnTo>
                <a:lnTo>
                  <a:pt x="1381489" y="20292"/>
                </a:lnTo>
                <a:lnTo>
                  <a:pt x="1384871" y="20292"/>
                </a:lnTo>
                <a:lnTo>
                  <a:pt x="1389098" y="20292"/>
                </a:lnTo>
                <a:lnTo>
                  <a:pt x="1393325" y="21138"/>
                </a:lnTo>
                <a:lnTo>
                  <a:pt x="1397553" y="21138"/>
                </a:lnTo>
                <a:lnTo>
                  <a:pt x="1400934" y="21138"/>
                </a:lnTo>
                <a:lnTo>
                  <a:pt x="1405162" y="21138"/>
                </a:lnTo>
                <a:lnTo>
                  <a:pt x="1409389" y="21983"/>
                </a:lnTo>
                <a:lnTo>
                  <a:pt x="1413616" y="21983"/>
                </a:lnTo>
                <a:lnTo>
                  <a:pt x="1416998" y="21983"/>
                </a:lnTo>
                <a:lnTo>
                  <a:pt x="1421226" y="22829"/>
                </a:lnTo>
                <a:lnTo>
                  <a:pt x="1425453" y="22829"/>
                </a:lnTo>
                <a:lnTo>
                  <a:pt x="1429680" y="22829"/>
                </a:lnTo>
                <a:lnTo>
                  <a:pt x="1433062" y="23674"/>
                </a:lnTo>
                <a:lnTo>
                  <a:pt x="1437289" y="23674"/>
                </a:lnTo>
                <a:lnTo>
                  <a:pt x="1441517" y="23674"/>
                </a:lnTo>
                <a:lnTo>
                  <a:pt x="1445744" y="24520"/>
                </a:lnTo>
                <a:lnTo>
                  <a:pt x="1449126" y="24520"/>
                </a:lnTo>
                <a:lnTo>
                  <a:pt x="1453353" y="24520"/>
                </a:lnTo>
                <a:lnTo>
                  <a:pt x="1457581" y="24520"/>
                </a:lnTo>
                <a:lnTo>
                  <a:pt x="1461808" y="25365"/>
                </a:lnTo>
                <a:lnTo>
                  <a:pt x="1466035" y="25365"/>
                </a:lnTo>
                <a:lnTo>
                  <a:pt x="1469417" y="25365"/>
                </a:lnTo>
                <a:lnTo>
                  <a:pt x="1473644" y="26211"/>
                </a:lnTo>
                <a:lnTo>
                  <a:pt x="1477872" y="26211"/>
                </a:lnTo>
                <a:lnTo>
                  <a:pt x="1482099" y="26211"/>
                </a:lnTo>
                <a:lnTo>
                  <a:pt x="1485481" y="27056"/>
                </a:lnTo>
                <a:lnTo>
                  <a:pt x="1489708" y="27056"/>
                </a:lnTo>
                <a:lnTo>
                  <a:pt x="1493936" y="27056"/>
                </a:lnTo>
                <a:lnTo>
                  <a:pt x="1498163" y="27902"/>
                </a:lnTo>
                <a:lnTo>
                  <a:pt x="1501545" y="27902"/>
                </a:lnTo>
                <a:lnTo>
                  <a:pt x="1505772" y="27902"/>
                </a:lnTo>
                <a:lnTo>
                  <a:pt x="1509999" y="28747"/>
                </a:lnTo>
                <a:lnTo>
                  <a:pt x="1514227" y="28747"/>
                </a:lnTo>
                <a:lnTo>
                  <a:pt x="1517609" y="28747"/>
                </a:lnTo>
                <a:lnTo>
                  <a:pt x="1521836" y="29593"/>
                </a:lnTo>
                <a:lnTo>
                  <a:pt x="1526063" y="29593"/>
                </a:lnTo>
                <a:lnTo>
                  <a:pt x="1530291" y="29593"/>
                </a:lnTo>
                <a:lnTo>
                  <a:pt x="1533672" y="30438"/>
                </a:lnTo>
                <a:lnTo>
                  <a:pt x="1537900" y="30438"/>
                </a:lnTo>
                <a:lnTo>
                  <a:pt x="1542127" y="30438"/>
                </a:lnTo>
                <a:lnTo>
                  <a:pt x="1546354" y="31284"/>
                </a:lnTo>
                <a:lnTo>
                  <a:pt x="1550582" y="31284"/>
                </a:lnTo>
                <a:lnTo>
                  <a:pt x="1553964" y="31284"/>
                </a:lnTo>
                <a:lnTo>
                  <a:pt x="1558191" y="32130"/>
                </a:lnTo>
                <a:lnTo>
                  <a:pt x="1562418" y="32130"/>
                </a:lnTo>
                <a:lnTo>
                  <a:pt x="1566646" y="32130"/>
                </a:lnTo>
                <a:lnTo>
                  <a:pt x="1570027" y="32975"/>
                </a:lnTo>
                <a:lnTo>
                  <a:pt x="1574255" y="32975"/>
                </a:lnTo>
                <a:lnTo>
                  <a:pt x="1578482" y="32975"/>
                </a:lnTo>
                <a:lnTo>
                  <a:pt x="1582709" y="33821"/>
                </a:lnTo>
                <a:lnTo>
                  <a:pt x="1586091" y="33821"/>
                </a:lnTo>
                <a:lnTo>
                  <a:pt x="1590319" y="34666"/>
                </a:lnTo>
                <a:lnTo>
                  <a:pt x="1594546" y="34666"/>
                </a:lnTo>
                <a:lnTo>
                  <a:pt x="1598773" y="34666"/>
                </a:lnTo>
                <a:lnTo>
                  <a:pt x="1602155" y="35512"/>
                </a:lnTo>
                <a:lnTo>
                  <a:pt x="1606382" y="35512"/>
                </a:lnTo>
                <a:lnTo>
                  <a:pt x="1610610" y="35512"/>
                </a:lnTo>
                <a:lnTo>
                  <a:pt x="1614837" y="36357"/>
                </a:lnTo>
                <a:lnTo>
                  <a:pt x="1618219" y="36357"/>
                </a:lnTo>
                <a:lnTo>
                  <a:pt x="1622446" y="36357"/>
                </a:lnTo>
                <a:lnTo>
                  <a:pt x="1626673" y="37203"/>
                </a:lnTo>
                <a:lnTo>
                  <a:pt x="1630901" y="37203"/>
                </a:lnTo>
                <a:lnTo>
                  <a:pt x="1635128" y="37203"/>
                </a:lnTo>
                <a:lnTo>
                  <a:pt x="1638510" y="38048"/>
                </a:lnTo>
                <a:lnTo>
                  <a:pt x="1642737" y="38048"/>
                </a:lnTo>
                <a:lnTo>
                  <a:pt x="1646965" y="38894"/>
                </a:lnTo>
                <a:lnTo>
                  <a:pt x="1651192" y="38894"/>
                </a:lnTo>
                <a:lnTo>
                  <a:pt x="1654574" y="38894"/>
                </a:lnTo>
                <a:lnTo>
                  <a:pt x="1658801" y="39739"/>
                </a:lnTo>
                <a:lnTo>
                  <a:pt x="1663028" y="39739"/>
                </a:lnTo>
                <a:lnTo>
                  <a:pt x="1667256" y="39739"/>
                </a:lnTo>
                <a:lnTo>
                  <a:pt x="1670638" y="40585"/>
                </a:lnTo>
                <a:lnTo>
                  <a:pt x="1674865" y="40585"/>
                </a:lnTo>
                <a:lnTo>
                  <a:pt x="1679092" y="40585"/>
                </a:lnTo>
                <a:lnTo>
                  <a:pt x="1683320" y="41430"/>
                </a:lnTo>
                <a:lnTo>
                  <a:pt x="1686701" y="41430"/>
                </a:lnTo>
                <a:lnTo>
                  <a:pt x="1690929" y="42276"/>
                </a:lnTo>
                <a:lnTo>
                  <a:pt x="1695156" y="42276"/>
                </a:lnTo>
                <a:lnTo>
                  <a:pt x="1699383" y="42276"/>
                </a:lnTo>
                <a:lnTo>
                  <a:pt x="1702765" y="43121"/>
                </a:lnTo>
                <a:lnTo>
                  <a:pt x="1706993" y="43121"/>
                </a:lnTo>
                <a:lnTo>
                  <a:pt x="1711220" y="43121"/>
                </a:lnTo>
                <a:lnTo>
                  <a:pt x="1715447" y="43967"/>
                </a:lnTo>
                <a:lnTo>
                  <a:pt x="1719675" y="43967"/>
                </a:lnTo>
                <a:lnTo>
                  <a:pt x="1723056" y="43967"/>
                </a:lnTo>
                <a:lnTo>
                  <a:pt x="1727284" y="44812"/>
                </a:lnTo>
                <a:lnTo>
                  <a:pt x="1731511" y="44812"/>
                </a:lnTo>
                <a:lnTo>
                  <a:pt x="1735738" y="45658"/>
                </a:lnTo>
                <a:lnTo>
                  <a:pt x="1739120" y="45658"/>
                </a:lnTo>
                <a:lnTo>
                  <a:pt x="1743348" y="45658"/>
                </a:lnTo>
                <a:lnTo>
                  <a:pt x="1747575" y="46503"/>
                </a:lnTo>
                <a:lnTo>
                  <a:pt x="1751802" y="46503"/>
                </a:lnTo>
                <a:lnTo>
                  <a:pt x="1755184" y="46503"/>
                </a:lnTo>
                <a:lnTo>
                  <a:pt x="1759411" y="47349"/>
                </a:lnTo>
                <a:lnTo>
                  <a:pt x="1763639" y="47349"/>
                </a:lnTo>
                <a:lnTo>
                  <a:pt x="1767866" y="48195"/>
                </a:lnTo>
                <a:lnTo>
                  <a:pt x="1771248" y="48195"/>
                </a:lnTo>
                <a:lnTo>
                  <a:pt x="1775475" y="48195"/>
                </a:lnTo>
                <a:lnTo>
                  <a:pt x="1779703" y="49040"/>
                </a:lnTo>
                <a:lnTo>
                  <a:pt x="1783930" y="49040"/>
                </a:lnTo>
                <a:lnTo>
                  <a:pt x="1787312" y="49886"/>
                </a:lnTo>
                <a:lnTo>
                  <a:pt x="1791539" y="49886"/>
                </a:lnTo>
                <a:lnTo>
                  <a:pt x="1795766" y="49886"/>
                </a:lnTo>
                <a:lnTo>
                  <a:pt x="1799994" y="50731"/>
                </a:lnTo>
                <a:lnTo>
                  <a:pt x="1804221" y="50731"/>
                </a:lnTo>
                <a:lnTo>
                  <a:pt x="1807603" y="50731"/>
                </a:lnTo>
                <a:lnTo>
                  <a:pt x="1811830" y="51577"/>
                </a:lnTo>
                <a:lnTo>
                  <a:pt x="1816058" y="51577"/>
                </a:lnTo>
                <a:lnTo>
                  <a:pt x="1820285" y="52422"/>
                </a:lnTo>
                <a:lnTo>
                  <a:pt x="1823667" y="52422"/>
                </a:lnTo>
                <a:lnTo>
                  <a:pt x="1827894" y="52422"/>
                </a:lnTo>
                <a:lnTo>
                  <a:pt x="1832121" y="53268"/>
                </a:lnTo>
                <a:lnTo>
                  <a:pt x="1836349" y="53268"/>
                </a:lnTo>
                <a:lnTo>
                  <a:pt x="1839731" y="53268"/>
                </a:lnTo>
                <a:lnTo>
                  <a:pt x="1843958" y="54113"/>
                </a:lnTo>
                <a:lnTo>
                  <a:pt x="1848185" y="54113"/>
                </a:lnTo>
                <a:lnTo>
                  <a:pt x="1852413" y="54959"/>
                </a:lnTo>
                <a:lnTo>
                  <a:pt x="1855794" y="54959"/>
                </a:lnTo>
                <a:lnTo>
                  <a:pt x="1860022" y="54959"/>
                </a:lnTo>
                <a:lnTo>
                  <a:pt x="1864249" y="55804"/>
                </a:lnTo>
                <a:lnTo>
                  <a:pt x="1868476" y="55804"/>
                </a:lnTo>
                <a:lnTo>
                  <a:pt x="1871858" y="56650"/>
                </a:lnTo>
                <a:lnTo>
                  <a:pt x="1876086" y="56650"/>
                </a:lnTo>
                <a:lnTo>
                  <a:pt x="1880313" y="56650"/>
                </a:lnTo>
                <a:lnTo>
                  <a:pt x="1884540" y="57495"/>
                </a:lnTo>
                <a:lnTo>
                  <a:pt x="1888768" y="57495"/>
                </a:lnTo>
                <a:lnTo>
                  <a:pt x="1892149" y="57495"/>
                </a:lnTo>
                <a:lnTo>
                  <a:pt x="1896377" y="58341"/>
                </a:lnTo>
                <a:lnTo>
                  <a:pt x="1900604" y="58341"/>
                </a:lnTo>
                <a:lnTo>
                  <a:pt x="1904831" y="59186"/>
                </a:lnTo>
                <a:lnTo>
                  <a:pt x="1908213" y="59186"/>
                </a:lnTo>
                <a:lnTo>
                  <a:pt x="1912441" y="59186"/>
                </a:lnTo>
                <a:lnTo>
                  <a:pt x="1916668" y="60032"/>
                </a:lnTo>
                <a:lnTo>
                  <a:pt x="1920895" y="60032"/>
                </a:lnTo>
                <a:lnTo>
                  <a:pt x="1924277" y="60877"/>
                </a:lnTo>
                <a:lnTo>
                  <a:pt x="1928504" y="60877"/>
                </a:lnTo>
                <a:lnTo>
                  <a:pt x="1932732" y="60877"/>
                </a:lnTo>
                <a:lnTo>
                  <a:pt x="1936959" y="61723"/>
                </a:lnTo>
                <a:lnTo>
                  <a:pt x="1940341" y="61723"/>
                </a:lnTo>
                <a:lnTo>
                  <a:pt x="1944568" y="61723"/>
                </a:lnTo>
                <a:lnTo>
                  <a:pt x="1948796" y="62568"/>
                </a:lnTo>
                <a:lnTo>
                  <a:pt x="1953023" y="62568"/>
                </a:lnTo>
                <a:lnTo>
                  <a:pt x="1956405" y="63414"/>
                </a:lnTo>
                <a:lnTo>
                  <a:pt x="1960632" y="63414"/>
                </a:lnTo>
                <a:lnTo>
                  <a:pt x="1964859" y="63414"/>
                </a:lnTo>
                <a:lnTo>
                  <a:pt x="1969087" y="64260"/>
                </a:lnTo>
                <a:lnTo>
                  <a:pt x="1973314" y="64260"/>
                </a:lnTo>
                <a:lnTo>
                  <a:pt x="1976696" y="65105"/>
                </a:lnTo>
                <a:lnTo>
                  <a:pt x="1980923" y="65105"/>
                </a:lnTo>
                <a:lnTo>
                  <a:pt x="1985151" y="65105"/>
                </a:lnTo>
                <a:lnTo>
                  <a:pt x="1989378" y="65951"/>
                </a:lnTo>
                <a:lnTo>
                  <a:pt x="1992760" y="65951"/>
                </a:lnTo>
                <a:lnTo>
                  <a:pt x="1996987" y="65951"/>
                </a:lnTo>
                <a:lnTo>
                  <a:pt x="2001214" y="66796"/>
                </a:lnTo>
                <a:lnTo>
                  <a:pt x="2005442" y="66796"/>
                </a:lnTo>
                <a:lnTo>
                  <a:pt x="2008824" y="67642"/>
                </a:lnTo>
                <a:lnTo>
                  <a:pt x="2013051" y="67642"/>
                </a:lnTo>
                <a:lnTo>
                  <a:pt x="2017278" y="67642"/>
                </a:lnTo>
                <a:lnTo>
                  <a:pt x="2021505" y="68487"/>
                </a:lnTo>
                <a:lnTo>
                  <a:pt x="2024887" y="68487"/>
                </a:lnTo>
                <a:lnTo>
                  <a:pt x="2029115" y="69333"/>
                </a:lnTo>
                <a:lnTo>
                  <a:pt x="2033342" y="69333"/>
                </a:lnTo>
                <a:lnTo>
                  <a:pt x="2037569" y="69333"/>
                </a:lnTo>
                <a:lnTo>
                  <a:pt x="2040951" y="70178"/>
                </a:lnTo>
                <a:lnTo>
                  <a:pt x="2045179" y="70178"/>
                </a:lnTo>
                <a:lnTo>
                  <a:pt x="2049406" y="70178"/>
                </a:lnTo>
                <a:lnTo>
                  <a:pt x="2053633" y="71024"/>
                </a:lnTo>
                <a:lnTo>
                  <a:pt x="2057860" y="71024"/>
                </a:lnTo>
                <a:lnTo>
                  <a:pt x="2061242" y="71869"/>
                </a:lnTo>
                <a:lnTo>
                  <a:pt x="2065470" y="71869"/>
                </a:lnTo>
                <a:lnTo>
                  <a:pt x="2069697" y="71869"/>
                </a:lnTo>
                <a:lnTo>
                  <a:pt x="2073924" y="72715"/>
                </a:lnTo>
                <a:lnTo>
                  <a:pt x="2077306" y="72715"/>
                </a:lnTo>
                <a:lnTo>
                  <a:pt x="2081533" y="73560"/>
                </a:lnTo>
                <a:lnTo>
                  <a:pt x="2085761" y="73560"/>
                </a:lnTo>
                <a:lnTo>
                  <a:pt x="2089988" y="73560"/>
                </a:lnTo>
                <a:lnTo>
                  <a:pt x="2093370" y="74406"/>
                </a:lnTo>
                <a:lnTo>
                  <a:pt x="2097597" y="74406"/>
                </a:lnTo>
                <a:lnTo>
                  <a:pt x="2101825" y="74406"/>
                </a:lnTo>
                <a:lnTo>
                  <a:pt x="2106052" y="75251"/>
                </a:lnTo>
                <a:lnTo>
                  <a:pt x="2109434" y="75251"/>
                </a:lnTo>
                <a:lnTo>
                  <a:pt x="2113661" y="76097"/>
                </a:lnTo>
                <a:lnTo>
                  <a:pt x="2117888" y="76097"/>
                </a:lnTo>
                <a:lnTo>
                  <a:pt x="2122116" y="76097"/>
                </a:lnTo>
                <a:lnTo>
                  <a:pt x="2125498" y="76942"/>
                </a:lnTo>
                <a:lnTo>
                  <a:pt x="2129725" y="76942"/>
                </a:lnTo>
                <a:lnTo>
                  <a:pt x="2133952" y="76942"/>
                </a:lnTo>
                <a:lnTo>
                  <a:pt x="2138180" y="77788"/>
                </a:lnTo>
                <a:lnTo>
                  <a:pt x="2142407" y="77788"/>
                </a:lnTo>
                <a:lnTo>
                  <a:pt x="2145789" y="78633"/>
                </a:lnTo>
                <a:lnTo>
                  <a:pt x="2150016" y="78633"/>
                </a:lnTo>
                <a:lnTo>
                  <a:pt x="2154243" y="78633"/>
                </a:lnTo>
                <a:lnTo>
                  <a:pt x="2158471" y="79479"/>
                </a:lnTo>
                <a:lnTo>
                  <a:pt x="2161853" y="79479"/>
                </a:lnTo>
                <a:lnTo>
                  <a:pt x="2166080" y="79479"/>
                </a:lnTo>
                <a:lnTo>
                  <a:pt x="2170307" y="80325"/>
                </a:lnTo>
                <a:lnTo>
                  <a:pt x="2174535" y="80325"/>
                </a:lnTo>
                <a:lnTo>
                  <a:pt x="2177916" y="81170"/>
                </a:lnTo>
                <a:lnTo>
                  <a:pt x="2182144" y="81170"/>
                </a:lnTo>
                <a:lnTo>
                  <a:pt x="2186371" y="81170"/>
                </a:lnTo>
                <a:lnTo>
                  <a:pt x="2190598" y="82016"/>
                </a:lnTo>
                <a:lnTo>
                  <a:pt x="2193980" y="82016"/>
                </a:lnTo>
                <a:lnTo>
                  <a:pt x="2198208" y="82016"/>
                </a:lnTo>
                <a:lnTo>
                  <a:pt x="2202435" y="82861"/>
                </a:lnTo>
                <a:lnTo>
                  <a:pt x="2206662" y="82861"/>
                </a:lnTo>
                <a:lnTo>
                  <a:pt x="2210044" y="82861"/>
                </a:lnTo>
                <a:lnTo>
                  <a:pt x="2214271" y="83707"/>
                </a:lnTo>
                <a:lnTo>
                  <a:pt x="2218499" y="83707"/>
                </a:lnTo>
                <a:lnTo>
                  <a:pt x="2222726" y="84552"/>
                </a:lnTo>
                <a:lnTo>
                  <a:pt x="2226953" y="84552"/>
                </a:lnTo>
                <a:lnTo>
                  <a:pt x="2230335" y="84552"/>
                </a:lnTo>
                <a:lnTo>
                  <a:pt x="2234563" y="85398"/>
                </a:lnTo>
                <a:lnTo>
                  <a:pt x="2238790" y="85398"/>
                </a:lnTo>
                <a:lnTo>
                  <a:pt x="2243017" y="85398"/>
                </a:lnTo>
                <a:lnTo>
                  <a:pt x="2246399" y="86243"/>
                </a:lnTo>
                <a:lnTo>
                  <a:pt x="2250626" y="86243"/>
                </a:lnTo>
                <a:lnTo>
                  <a:pt x="2254854" y="86243"/>
                </a:lnTo>
                <a:lnTo>
                  <a:pt x="2259081" y="87089"/>
                </a:lnTo>
                <a:lnTo>
                  <a:pt x="2262463" y="87089"/>
                </a:lnTo>
                <a:lnTo>
                  <a:pt x="2266690" y="87089"/>
                </a:lnTo>
                <a:lnTo>
                  <a:pt x="2270918" y="87934"/>
                </a:lnTo>
                <a:lnTo>
                  <a:pt x="2275145" y="87934"/>
                </a:lnTo>
                <a:lnTo>
                  <a:pt x="2278527" y="88780"/>
                </a:lnTo>
                <a:lnTo>
                  <a:pt x="2282754" y="88780"/>
                </a:lnTo>
                <a:lnTo>
                  <a:pt x="2286981" y="88780"/>
                </a:lnTo>
                <a:lnTo>
                  <a:pt x="2291209" y="89625"/>
                </a:lnTo>
                <a:lnTo>
                  <a:pt x="2294591" y="89625"/>
                </a:lnTo>
                <a:lnTo>
                  <a:pt x="2298818" y="89625"/>
                </a:lnTo>
                <a:lnTo>
                  <a:pt x="2303045" y="90471"/>
                </a:lnTo>
                <a:lnTo>
                  <a:pt x="2307273" y="90471"/>
                </a:lnTo>
                <a:lnTo>
                  <a:pt x="2311500" y="90471"/>
                </a:lnTo>
                <a:lnTo>
                  <a:pt x="2314882" y="91316"/>
                </a:lnTo>
                <a:lnTo>
                  <a:pt x="2319109" y="91316"/>
                </a:lnTo>
                <a:lnTo>
                  <a:pt x="2323336" y="91316"/>
                </a:lnTo>
                <a:lnTo>
                  <a:pt x="2327564" y="92162"/>
                </a:lnTo>
                <a:lnTo>
                  <a:pt x="2330946" y="92162"/>
                </a:lnTo>
                <a:lnTo>
                  <a:pt x="2335173" y="92162"/>
                </a:lnTo>
                <a:lnTo>
                  <a:pt x="2339400" y="93007"/>
                </a:lnTo>
                <a:lnTo>
                  <a:pt x="2343628" y="93007"/>
                </a:lnTo>
                <a:lnTo>
                  <a:pt x="2347009" y="93007"/>
                </a:lnTo>
                <a:lnTo>
                  <a:pt x="2351237" y="93853"/>
                </a:lnTo>
                <a:lnTo>
                  <a:pt x="2355464" y="93853"/>
                </a:lnTo>
                <a:lnTo>
                  <a:pt x="2359691" y="93853"/>
                </a:lnTo>
                <a:lnTo>
                  <a:pt x="2363073" y="94698"/>
                </a:lnTo>
                <a:lnTo>
                  <a:pt x="2367301" y="94698"/>
                </a:lnTo>
                <a:lnTo>
                  <a:pt x="2371528" y="94698"/>
                </a:lnTo>
                <a:lnTo>
                  <a:pt x="2375755" y="95544"/>
                </a:lnTo>
                <a:lnTo>
                  <a:pt x="2379137" y="95544"/>
                </a:lnTo>
                <a:lnTo>
                  <a:pt x="2383364" y="95544"/>
                </a:lnTo>
                <a:lnTo>
                  <a:pt x="2387592" y="96390"/>
                </a:lnTo>
                <a:lnTo>
                  <a:pt x="2391819" y="96390"/>
                </a:lnTo>
                <a:lnTo>
                  <a:pt x="2396046" y="96390"/>
                </a:lnTo>
                <a:lnTo>
                  <a:pt x="2399428" y="97235"/>
                </a:lnTo>
                <a:lnTo>
                  <a:pt x="2403656" y="97235"/>
                </a:lnTo>
                <a:lnTo>
                  <a:pt x="2407883" y="97235"/>
                </a:lnTo>
                <a:lnTo>
                  <a:pt x="2412110" y="98081"/>
                </a:lnTo>
                <a:lnTo>
                  <a:pt x="2415492" y="98081"/>
                </a:lnTo>
                <a:lnTo>
                  <a:pt x="2419719" y="98081"/>
                </a:lnTo>
                <a:lnTo>
                  <a:pt x="2423947" y="98926"/>
                </a:lnTo>
                <a:lnTo>
                  <a:pt x="2428174" y="98926"/>
                </a:lnTo>
                <a:lnTo>
                  <a:pt x="2431556" y="98926"/>
                </a:lnTo>
                <a:lnTo>
                  <a:pt x="2435783" y="98926"/>
                </a:lnTo>
                <a:lnTo>
                  <a:pt x="2440011" y="99772"/>
                </a:lnTo>
                <a:lnTo>
                  <a:pt x="2444238" y="99772"/>
                </a:lnTo>
                <a:lnTo>
                  <a:pt x="2447620" y="99772"/>
                </a:lnTo>
                <a:lnTo>
                  <a:pt x="2451847" y="100617"/>
                </a:lnTo>
                <a:lnTo>
                  <a:pt x="2456074" y="100617"/>
                </a:lnTo>
                <a:lnTo>
                  <a:pt x="2460302" y="100617"/>
                </a:lnTo>
                <a:lnTo>
                  <a:pt x="2463684" y="101463"/>
                </a:lnTo>
                <a:lnTo>
                  <a:pt x="2467911" y="101463"/>
                </a:lnTo>
                <a:lnTo>
                  <a:pt x="2472138" y="101463"/>
                </a:lnTo>
                <a:lnTo>
                  <a:pt x="2476365" y="102308"/>
                </a:lnTo>
                <a:lnTo>
                  <a:pt x="2480593" y="102308"/>
                </a:lnTo>
                <a:lnTo>
                  <a:pt x="2483975" y="102308"/>
                </a:lnTo>
                <a:lnTo>
                  <a:pt x="2488202" y="102308"/>
                </a:lnTo>
                <a:lnTo>
                  <a:pt x="2492429" y="103154"/>
                </a:lnTo>
                <a:lnTo>
                  <a:pt x="2496657" y="103154"/>
                </a:lnTo>
                <a:lnTo>
                  <a:pt x="2500038" y="103154"/>
                </a:lnTo>
                <a:lnTo>
                  <a:pt x="2504266" y="103999"/>
                </a:lnTo>
                <a:lnTo>
                  <a:pt x="2508493" y="103999"/>
                </a:lnTo>
                <a:lnTo>
                  <a:pt x="2512720" y="103999"/>
                </a:lnTo>
                <a:lnTo>
                  <a:pt x="2516102" y="103999"/>
                </a:lnTo>
                <a:lnTo>
                  <a:pt x="2520330" y="104845"/>
                </a:lnTo>
                <a:lnTo>
                  <a:pt x="2524557" y="104845"/>
                </a:lnTo>
                <a:lnTo>
                  <a:pt x="2528784" y="104845"/>
                </a:lnTo>
                <a:lnTo>
                  <a:pt x="2532166" y="105690"/>
                </a:lnTo>
                <a:lnTo>
                  <a:pt x="2536393" y="105690"/>
                </a:lnTo>
                <a:lnTo>
                  <a:pt x="2540621" y="105690"/>
                </a:lnTo>
                <a:lnTo>
                  <a:pt x="2544848" y="105690"/>
                </a:lnTo>
                <a:lnTo>
                  <a:pt x="2548230" y="106536"/>
                </a:lnTo>
                <a:lnTo>
                  <a:pt x="2552457" y="106536"/>
                </a:lnTo>
                <a:lnTo>
                  <a:pt x="2556685" y="106536"/>
                </a:lnTo>
                <a:lnTo>
                  <a:pt x="2560912" y="106536"/>
                </a:lnTo>
                <a:lnTo>
                  <a:pt x="2565139" y="107381"/>
                </a:lnTo>
                <a:lnTo>
                  <a:pt x="2568521" y="107381"/>
                </a:lnTo>
                <a:lnTo>
                  <a:pt x="2572748" y="107381"/>
                </a:lnTo>
                <a:lnTo>
                  <a:pt x="2576976" y="108227"/>
                </a:lnTo>
                <a:lnTo>
                  <a:pt x="2581203" y="108227"/>
                </a:lnTo>
                <a:lnTo>
                  <a:pt x="2584585" y="108227"/>
                </a:lnTo>
                <a:lnTo>
                  <a:pt x="2588812" y="108227"/>
                </a:lnTo>
                <a:lnTo>
                  <a:pt x="2593040" y="109072"/>
                </a:lnTo>
                <a:lnTo>
                  <a:pt x="2597267" y="109072"/>
                </a:lnTo>
                <a:lnTo>
                  <a:pt x="2600649" y="109072"/>
                </a:lnTo>
                <a:lnTo>
                  <a:pt x="2604876" y="109072"/>
                </a:lnTo>
                <a:lnTo>
                  <a:pt x="2609103" y="109918"/>
                </a:lnTo>
                <a:lnTo>
                  <a:pt x="2613331" y="109918"/>
                </a:lnTo>
                <a:lnTo>
                  <a:pt x="2616713" y="109918"/>
                </a:lnTo>
                <a:lnTo>
                  <a:pt x="2620940" y="109918"/>
                </a:lnTo>
                <a:lnTo>
                  <a:pt x="2625167" y="110763"/>
                </a:lnTo>
                <a:lnTo>
                  <a:pt x="2629395" y="110763"/>
                </a:lnTo>
                <a:lnTo>
                  <a:pt x="2632776" y="110763"/>
                </a:lnTo>
                <a:lnTo>
                  <a:pt x="2637004" y="110763"/>
                </a:lnTo>
                <a:lnTo>
                  <a:pt x="2641231" y="111609"/>
                </a:lnTo>
                <a:lnTo>
                  <a:pt x="2645458" y="111609"/>
                </a:lnTo>
                <a:lnTo>
                  <a:pt x="2649686" y="111609"/>
                </a:lnTo>
                <a:lnTo>
                  <a:pt x="2653068" y="111609"/>
                </a:lnTo>
                <a:lnTo>
                  <a:pt x="2657295" y="111609"/>
                </a:lnTo>
                <a:lnTo>
                  <a:pt x="2661522" y="112455"/>
                </a:lnTo>
                <a:lnTo>
                  <a:pt x="2665750" y="112455"/>
                </a:lnTo>
                <a:lnTo>
                  <a:pt x="2669131" y="112455"/>
                </a:lnTo>
                <a:lnTo>
                  <a:pt x="2673359" y="112455"/>
                </a:lnTo>
                <a:lnTo>
                  <a:pt x="2677586" y="113300"/>
                </a:lnTo>
                <a:lnTo>
                  <a:pt x="2681813" y="113300"/>
                </a:lnTo>
                <a:lnTo>
                  <a:pt x="2685195" y="113300"/>
                </a:lnTo>
                <a:lnTo>
                  <a:pt x="2689423" y="113300"/>
                </a:lnTo>
                <a:lnTo>
                  <a:pt x="2693650" y="113300"/>
                </a:lnTo>
                <a:lnTo>
                  <a:pt x="2697877" y="114146"/>
                </a:lnTo>
                <a:lnTo>
                  <a:pt x="2701259" y="114146"/>
                </a:lnTo>
                <a:lnTo>
                  <a:pt x="2705486" y="114146"/>
                </a:lnTo>
                <a:lnTo>
                  <a:pt x="2709714" y="114146"/>
                </a:lnTo>
                <a:lnTo>
                  <a:pt x="2713941" y="114991"/>
                </a:lnTo>
                <a:lnTo>
                  <a:pt x="2717323" y="114991"/>
                </a:lnTo>
                <a:lnTo>
                  <a:pt x="2721550" y="114991"/>
                </a:lnTo>
                <a:lnTo>
                  <a:pt x="2725778" y="114991"/>
                </a:lnTo>
                <a:lnTo>
                  <a:pt x="2730005" y="114991"/>
                </a:lnTo>
                <a:lnTo>
                  <a:pt x="2734232" y="115837"/>
                </a:lnTo>
                <a:lnTo>
                  <a:pt x="2753678" y="115837"/>
                </a:lnTo>
                <a:lnTo>
                  <a:pt x="2757905" y="116682"/>
                </a:lnTo>
                <a:lnTo>
                  <a:pt x="2762133" y="116682"/>
                </a:lnTo>
                <a:lnTo>
                  <a:pt x="2766360" y="116682"/>
                </a:lnTo>
                <a:lnTo>
                  <a:pt x="2769742" y="116682"/>
                </a:lnTo>
                <a:lnTo>
                  <a:pt x="2773969" y="116682"/>
                </a:lnTo>
                <a:lnTo>
                  <a:pt x="2778196" y="117528"/>
                </a:lnTo>
                <a:lnTo>
                  <a:pt x="2798488" y="117528"/>
                </a:lnTo>
                <a:lnTo>
                  <a:pt x="2801869" y="118373"/>
                </a:lnTo>
                <a:lnTo>
                  <a:pt x="2826388" y="118373"/>
                </a:lnTo>
                <a:lnTo>
                  <a:pt x="2830615" y="119219"/>
                </a:lnTo>
                <a:lnTo>
                  <a:pt x="2854288" y="119219"/>
                </a:lnTo>
                <a:lnTo>
                  <a:pt x="2858516" y="120064"/>
                </a:lnTo>
                <a:lnTo>
                  <a:pt x="2886416" y="120064"/>
                </a:lnTo>
                <a:lnTo>
                  <a:pt x="2890643" y="120910"/>
                </a:lnTo>
                <a:lnTo>
                  <a:pt x="2926998" y="120910"/>
                </a:lnTo>
                <a:lnTo>
                  <a:pt x="2931225" y="121755"/>
                </a:lnTo>
                <a:lnTo>
                  <a:pt x="2951517" y="121755"/>
                </a:lnTo>
                <a:lnTo>
                  <a:pt x="2954898" y="121755"/>
                </a:lnTo>
              </a:path>
            </a:pathLst>
          </a:custGeom>
          <a:ln w="5073">
            <a:solidFill>
              <a:srgbClr val="000000"/>
            </a:solidFill>
          </a:ln>
        </p:spPr>
        <p:txBody>
          <a:bodyPr wrap="square" lIns="0" tIns="0" rIns="0" bIns="0" rtlCol="0"/>
          <a:lstStyle/>
          <a:p>
            <a:endParaRPr/>
          </a:p>
        </p:txBody>
      </p:sp>
      <p:sp>
        <p:nvSpPr>
          <p:cNvPr id="61" name="object 61"/>
          <p:cNvSpPr txBox="1"/>
          <p:nvPr/>
        </p:nvSpPr>
        <p:spPr>
          <a:xfrm>
            <a:off x="7194377" y="4321444"/>
            <a:ext cx="1150620" cy="189230"/>
          </a:xfrm>
          <a:prstGeom prst="rect">
            <a:avLst/>
          </a:prstGeom>
        </p:spPr>
        <p:txBody>
          <a:bodyPr vert="horz" wrap="square" lIns="0" tIns="0" rIns="0" bIns="0" rtlCol="0">
            <a:spAutoFit/>
          </a:bodyPr>
          <a:lstStyle/>
          <a:p>
            <a:pPr marL="412750" marR="5080" indent="-400685">
              <a:lnSpc>
                <a:spcPct val="102899"/>
              </a:lnSpc>
            </a:pPr>
            <a:r>
              <a:rPr sz="550" dirty="0">
                <a:latin typeface="Calibri"/>
                <a:cs typeface="Calibri"/>
              </a:rPr>
              <a:t>y = 55,287x</a:t>
            </a:r>
            <a:r>
              <a:rPr sz="525" spc="15" baseline="23809" dirty="0">
                <a:latin typeface="Calibri"/>
                <a:cs typeface="Calibri"/>
              </a:rPr>
              <a:t>3 </a:t>
            </a:r>
            <a:r>
              <a:rPr sz="525" spc="-44" baseline="23809" dirty="0">
                <a:latin typeface="Calibri"/>
                <a:cs typeface="Calibri"/>
              </a:rPr>
              <a:t> </a:t>
            </a:r>
            <a:r>
              <a:rPr sz="550" dirty="0">
                <a:latin typeface="Calibri"/>
                <a:cs typeface="Calibri"/>
              </a:rPr>
              <a:t>-</a:t>
            </a:r>
            <a:r>
              <a:rPr sz="550" spc="-5" dirty="0">
                <a:latin typeface="Calibri"/>
                <a:cs typeface="Calibri"/>
              </a:rPr>
              <a:t> </a:t>
            </a:r>
            <a:r>
              <a:rPr sz="550" dirty="0">
                <a:latin typeface="Calibri"/>
                <a:cs typeface="Calibri"/>
              </a:rPr>
              <a:t>216,6x</a:t>
            </a:r>
            <a:r>
              <a:rPr sz="525" spc="15" baseline="23809" dirty="0">
                <a:latin typeface="Calibri"/>
                <a:cs typeface="Calibri"/>
              </a:rPr>
              <a:t>2</a:t>
            </a:r>
            <a:r>
              <a:rPr sz="525" baseline="23809" dirty="0">
                <a:latin typeface="Calibri"/>
                <a:cs typeface="Calibri"/>
              </a:rPr>
              <a:t> </a:t>
            </a:r>
            <a:r>
              <a:rPr sz="525" spc="-44" baseline="23809" dirty="0">
                <a:latin typeface="Calibri"/>
                <a:cs typeface="Calibri"/>
              </a:rPr>
              <a:t> </a:t>
            </a:r>
            <a:r>
              <a:rPr sz="550" dirty="0">
                <a:latin typeface="Calibri"/>
                <a:cs typeface="Calibri"/>
              </a:rPr>
              <a:t>+</a:t>
            </a:r>
            <a:r>
              <a:rPr sz="550" spc="5" dirty="0">
                <a:latin typeface="Calibri"/>
                <a:cs typeface="Calibri"/>
              </a:rPr>
              <a:t> </a:t>
            </a:r>
            <a:r>
              <a:rPr sz="550" dirty="0">
                <a:latin typeface="Calibri"/>
                <a:cs typeface="Calibri"/>
              </a:rPr>
              <a:t>282,3x -</a:t>
            </a:r>
            <a:r>
              <a:rPr sz="550" spc="5" dirty="0">
                <a:latin typeface="Calibri"/>
                <a:cs typeface="Calibri"/>
              </a:rPr>
              <a:t> </a:t>
            </a:r>
            <a:r>
              <a:rPr sz="550" dirty="0">
                <a:latin typeface="Calibri"/>
                <a:cs typeface="Calibri"/>
              </a:rPr>
              <a:t>121,82 R² =</a:t>
            </a:r>
            <a:r>
              <a:rPr sz="550" spc="-5" dirty="0">
                <a:latin typeface="Calibri"/>
                <a:cs typeface="Calibri"/>
              </a:rPr>
              <a:t> </a:t>
            </a:r>
            <a:r>
              <a:rPr sz="550" dirty="0">
                <a:latin typeface="Calibri"/>
                <a:cs typeface="Calibri"/>
              </a:rPr>
              <a:t>0,9284</a:t>
            </a:r>
            <a:endParaRPr sz="550">
              <a:latin typeface="Calibri"/>
              <a:cs typeface="Calibri"/>
            </a:endParaRPr>
          </a:p>
        </p:txBody>
      </p:sp>
      <p:sp>
        <p:nvSpPr>
          <p:cNvPr id="62" name="object 62"/>
          <p:cNvSpPr txBox="1"/>
          <p:nvPr/>
        </p:nvSpPr>
        <p:spPr>
          <a:xfrm>
            <a:off x="609091" y="4744594"/>
            <a:ext cx="4472305" cy="1209040"/>
          </a:xfrm>
          <a:prstGeom prst="rect">
            <a:avLst/>
          </a:prstGeom>
        </p:spPr>
        <p:txBody>
          <a:bodyPr vert="horz" wrap="square" lIns="0" tIns="0" rIns="0" bIns="0" rtlCol="0">
            <a:spAutoFit/>
          </a:bodyPr>
          <a:lstStyle/>
          <a:p>
            <a:pPr marR="5080" algn="r">
              <a:lnSpc>
                <a:spcPct val="100000"/>
              </a:lnSpc>
            </a:pPr>
            <a:r>
              <a:rPr sz="550" dirty="0">
                <a:latin typeface="Calibri"/>
                <a:cs typeface="Calibri"/>
              </a:rPr>
              <a:t>0,5</a:t>
            </a:r>
            <a:endParaRPr sz="550">
              <a:latin typeface="Calibri"/>
              <a:cs typeface="Calibri"/>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R="5080" algn="r">
              <a:lnSpc>
                <a:spcPts val="655"/>
              </a:lnSpc>
              <a:spcBef>
                <a:spcPts val="370"/>
              </a:spcBef>
            </a:pPr>
            <a:r>
              <a:rPr sz="550" dirty="0">
                <a:latin typeface="Calibri"/>
                <a:cs typeface="Calibri"/>
              </a:rPr>
              <a:t>0,4</a:t>
            </a:r>
            <a:endParaRPr sz="550">
              <a:latin typeface="Calibri"/>
              <a:cs typeface="Calibri"/>
            </a:endParaRPr>
          </a:p>
          <a:p>
            <a:pPr marL="12700">
              <a:lnSpc>
                <a:spcPts val="1435"/>
              </a:lnSpc>
            </a:pPr>
            <a:r>
              <a:rPr sz="1200" dirty="0">
                <a:latin typeface="Times New Roman"/>
                <a:cs typeface="Times New Roman"/>
              </a:rPr>
              <a:t>k</a:t>
            </a:r>
            <a:r>
              <a:rPr sz="1200" spc="-5" dirty="0">
                <a:latin typeface="Times New Roman"/>
                <a:cs typeface="Times New Roman"/>
              </a:rPr>
              <a:t>=</a:t>
            </a:r>
            <a:r>
              <a:rPr sz="1200" dirty="0">
                <a:latin typeface="Times New Roman"/>
                <a:cs typeface="Times New Roman"/>
              </a:rPr>
              <a:t>1.391</a:t>
            </a:r>
            <a:endParaRPr sz="1200">
              <a:latin typeface="Times New Roman"/>
              <a:cs typeface="Times New Roman"/>
            </a:endParaRPr>
          </a:p>
          <a:p>
            <a:pPr marR="5080" algn="r">
              <a:lnSpc>
                <a:spcPct val="100000"/>
              </a:lnSpc>
              <a:spcBef>
                <a:spcPts val="85"/>
              </a:spcBef>
            </a:pPr>
            <a:r>
              <a:rPr sz="550" dirty="0">
                <a:latin typeface="Calibri"/>
                <a:cs typeface="Calibri"/>
              </a:rPr>
              <a:t>0,3</a:t>
            </a:r>
            <a:endParaRPr sz="550">
              <a:latin typeface="Calibri"/>
              <a:cs typeface="Calibri"/>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R="5080" algn="r">
              <a:lnSpc>
                <a:spcPct val="100000"/>
              </a:lnSpc>
              <a:spcBef>
                <a:spcPts val="370"/>
              </a:spcBef>
            </a:pPr>
            <a:r>
              <a:rPr sz="550" dirty="0">
                <a:latin typeface="Calibri"/>
                <a:cs typeface="Calibri"/>
              </a:rPr>
              <a:t>0,2</a:t>
            </a:r>
            <a:endParaRPr sz="550">
              <a:latin typeface="Calibri"/>
              <a:cs typeface="Calibri"/>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R="5080" algn="r">
              <a:lnSpc>
                <a:spcPct val="100000"/>
              </a:lnSpc>
              <a:spcBef>
                <a:spcPts val="370"/>
              </a:spcBef>
            </a:pPr>
            <a:r>
              <a:rPr sz="550" dirty="0">
                <a:latin typeface="Calibri"/>
                <a:cs typeface="Calibri"/>
              </a:rPr>
              <a:t>0,1</a:t>
            </a:r>
            <a:endParaRPr sz="550">
              <a:latin typeface="Calibri"/>
              <a:cs typeface="Calibri"/>
            </a:endParaRPr>
          </a:p>
        </p:txBody>
      </p:sp>
      <p:sp>
        <p:nvSpPr>
          <p:cNvPr id="63" name="object 63"/>
          <p:cNvSpPr txBox="1"/>
          <p:nvPr/>
        </p:nvSpPr>
        <p:spPr>
          <a:xfrm>
            <a:off x="4966776" y="4467473"/>
            <a:ext cx="11430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0,6</a:t>
            </a:r>
            <a:endParaRPr sz="550">
              <a:latin typeface="Calibri"/>
              <a:cs typeface="Calibri"/>
            </a:endParaRPr>
          </a:p>
        </p:txBody>
      </p:sp>
      <p:sp>
        <p:nvSpPr>
          <p:cNvPr id="64" name="object 64"/>
          <p:cNvSpPr txBox="1"/>
          <p:nvPr/>
        </p:nvSpPr>
        <p:spPr>
          <a:xfrm>
            <a:off x="4966776" y="4190422"/>
            <a:ext cx="11430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0,7</a:t>
            </a:r>
            <a:endParaRPr sz="550">
              <a:latin typeface="Calibri"/>
              <a:cs typeface="Calibri"/>
            </a:endParaRPr>
          </a:p>
        </p:txBody>
      </p:sp>
      <p:sp>
        <p:nvSpPr>
          <p:cNvPr id="65" name="object 65"/>
          <p:cNvSpPr txBox="1"/>
          <p:nvPr/>
        </p:nvSpPr>
        <p:spPr>
          <a:xfrm>
            <a:off x="5058762" y="5944749"/>
            <a:ext cx="14986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1,18</a:t>
            </a:r>
            <a:endParaRPr sz="550">
              <a:latin typeface="Calibri"/>
              <a:cs typeface="Calibri"/>
            </a:endParaRPr>
          </a:p>
        </p:txBody>
      </p:sp>
      <p:sp>
        <p:nvSpPr>
          <p:cNvPr id="66" name="object 66"/>
          <p:cNvSpPr txBox="1"/>
          <p:nvPr/>
        </p:nvSpPr>
        <p:spPr>
          <a:xfrm>
            <a:off x="5464755" y="5944749"/>
            <a:ext cx="11430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1,2</a:t>
            </a:r>
            <a:endParaRPr sz="550">
              <a:latin typeface="Calibri"/>
              <a:cs typeface="Calibri"/>
            </a:endParaRPr>
          </a:p>
        </p:txBody>
      </p:sp>
      <p:sp>
        <p:nvSpPr>
          <p:cNvPr id="67" name="object 67"/>
          <p:cNvSpPr txBox="1"/>
          <p:nvPr/>
        </p:nvSpPr>
        <p:spPr>
          <a:xfrm>
            <a:off x="5835082" y="5944749"/>
            <a:ext cx="14986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1,22</a:t>
            </a:r>
            <a:endParaRPr sz="550">
              <a:latin typeface="Calibri"/>
              <a:cs typeface="Calibri"/>
            </a:endParaRPr>
          </a:p>
        </p:txBody>
      </p:sp>
      <p:sp>
        <p:nvSpPr>
          <p:cNvPr id="68" name="object 68"/>
          <p:cNvSpPr txBox="1"/>
          <p:nvPr/>
        </p:nvSpPr>
        <p:spPr>
          <a:xfrm>
            <a:off x="6223291" y="5944749"/>
            <a:ext cx="14986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1,24</a:t>
            </a:r>
            <a:endParaRPr sz="550">
              <a:latin typeface="Calibri"/>
              <a:cs typeface="Calibri"/>
            </a:endParaRPr>
          </a:p>
        </p:txBody>
      </p:sp>
      <p:sp>
        <p:nvSpPr>
          <p:cNvPr id="69" name="object 69"/>
          <p:cNvSpPr txBox="1"/>
          <p:nvPr/>
        </p:nvSpPr>
        <p:spPr>
          <a:xfrm>
            <a:off x="6611360" y="5944749"/>
            <a:ext cx="14986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1,26</a:t>
            </a:r>
            <a:endParaRPr sz="550">
              <a:latin typeface="Calibri"/>
              <a:cs typeface="Calibri"/>
            </a:endParaRPr>
          </a:p>
        </p:txBody>
      </p:sp>
      <p:sp>
        <p:nvSpPr>
          <p:cNvPr id="70" name="object 70"/>
          <p:cNvSpPr txBox="1"/>
          <p:nvPr/>
        </p:nvSpPr>
        <p:spPr>
          <a:xfrm>
            <a:off x="6999428" y="5944749"/>
            <a:ext cx="150495"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1,28</a:t>
            </a:r>
            <a:endParaRPr sz="550">
              <a:latin typeface="Calibri"/>
              <a:cs typeface="Calibri"/>
            </a:endParaRPr>
          </a:p>
        </p:txBody>
      </p:sp>
      <p:sp>
        <p:nvSpPr>
          <p:cNvPr id="71" name="object 71"/>
          <p:cNvSpPr txBox="1"/>
          <p:nvPr/>
        </p:nvSpPr>
        <p:spPr>
          <a:xfrm>
            <a:off x="7405603" y="5944749"/>
            <a:ext cx="11430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1,3</a:t>
            </a:r>
            <a:endParaRPr sz="550">
              <a:latin typeface="Calibri"/>
              <a:cs typeface="Calibri"/>
            </a:endParaRPr>
          </a:p>
        </p:txBody>
      </p:sp>
      <p:sp>
        <p:nvSpPr>
          <p:cNvPr id="72" name="object 72"/>
          <p:cNvSpPr txBox="1"/>
          <p:nvPr/>
        </p:nvSpPr>
        <p:spPr>
          <a:xfrm>
            <a:off x="7775776" y="5944749"/>
            <a:ext cx="14986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1,32</a:t>
            </a:r>
            <a:endParaRPr sz="550">
              <a:latin typeface="Calibri"/>
              <a:cs typeface="Calibri"/>
            </a:endParaRPr>
          </a:p>
        </p:txBody>
      </p:sp>
      <p:sp>
        <p:nvSpPr>
          <p:cNvPr id="73" name="object 73"/>
          <p:cNvSpPr txBox="1"/>
          <p:nvPr/>
        </p:nvSpPr>
        <p:spPr>
          <a:xfrm>
            <a:off x="8163985" y="5944749"/>
            <a:ext cx="14986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1,34</a:t>
            </a:r>
            <a:endParaRPr sz="550">
              <a:latin typeface="Calibri"/>
              <a:cs typeface="Calibri"/>
            </a:endParaRPr>
          </a:p>
        </p:txBody>
      </p:sp>
      <p:sp>
        <p:nvSpPr>
          <p:cNvPr id="74" name="object 74"/>
          <p:cNvSpPr txBox="1"/>
          <p:nvPr/>
        </p:nvSpPr>
        <p:spPr>
          <a:xfrm>
            <a:off x="8552053" y="5944749"/>
            <a:ext cx="14986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1,36</a:t>
            </a:r>
            <a:endParaRPr sz="550">
              <a:latin typeface="Calibri"/>
              <a:cs typeface="Calibri"/>
            </a:endParaRPr>
          </a:p>
        </p:txBody>
      </p:sp>
      <p:sp>
        <p:nvSpPr>
          <p:cNvPr id="75" name="object 75"/>
          <p:cNvSpPr txBox="1"/>
          <p:nvPr/>
        </p:nvSpPr>
        <p:spPr>
          <a:xfrm>
            <a:off x="8940262" y="5944749"/>
            <a:ext cx="149860" cy="100330"/>
          </a:xfrm>
          <a:prstGeom prst="rect">
            <a:avLst/>
          </a:prstGeom>
        </p:spPr>
        <p:txBody>
          <a:bodyPr vert="horz" wrap="square" lIns="0" tIns="0" rIns="0" bIns="0" rtlCol="0">
            <a:spAutoFit/>
          </a:bodyPr>
          <a:lstStyle/>
          <a:p>
            <a:pPr marL="12700">
              <a:lnSpc>
                <a:spcPct val="100000"/>
              </a:lnSpc>
            </a:pPr>
            <a:r>
              <a:rPr sz="550" dirty="0">
                <a:latin typeface="Calibri"/>
                <a:cs typeface="Calibri"/>
              </a:rPr>
              <a:t>1,38</a:t>
            </a:r>
            <a:endParaRPr sz="550">
              <a:latin typeface="Calibri"/>
              <a:cs typeface="Calibri"/>
            </a:endParaRPr>
          </a:p>
        </p:txBody>
      </p:sp>
      <p:sp>
        <p:nvSpPr>
          <p:cNvPr id="76" name="object 76"/>
          <p:cNvSpPr txBox="1"/>
          <p:nvPr/>
        </p:nvSpPr>
        <p:spPr>
          <a:xfrm>
            <a:off x="4873902" y="5019295"/>
            <a:ext cx="95885" cy="105410"/>
          </a:xfrm>
          <a:prstGeom prst="rect">
            <a:avLst/>
          </a:prstGeom>
        </p:spPr>
        <p:txBody>
          <a:bodyPr vert="vert270" wrap="square" lIns="0" tIns="0" rIns="0" bIns="0" rtlCol="0">
            <a:spAutoFit/>
          </a:bodyPr>
          <a:lstStyle/>
          <a:p>
            <a:pPr marL="12700">
              <a:lnSpc>
                <a:spcPts val="625"/>
              </a:lnSpc>
            </a:pPr>
            <a:r>
              <a:rPr sz="550" b="1" dirty="0">
                <a:latin typeface="Calibri"/>
                <a:cs typeface="Calibri"/>
              </a:rPr>
              <a:t>e</a:t>
            </a:r>
            <a:r>
              <a:rPr sz="550" b="1" spc="-5" dirty="0">
                <a:latin typeface="Calibri"/>
                <a:cs typeface="Calibri"/>
              </a:rPr>
              <a:t>ff</a:t>
            </a:r>
            <a:endParaRPr sz="550">
              <a:latin typeface="Calibri"/>
              <a:cs typeface="Calibri"/>
            </a:endParaRPr>
          </a:p>
        </p:txBody>
      </p:sp>
      <p:sp>
        <p:nvSpPr>
          <p:cNvPr id="77" name="object 77"/>
          <p:cNvSpPr/>
          <p:nvPr/>
        </p:nvSpPr>
        <p:spPr>
          <a:xfrm>
            <a:off x="5130455" y="3305435"/>
            <a:ext cx="3928745" cy="0"/>
          </a:xfrm>
          <a:custGeom>
            <a:avLst/>
            <a:gdLst/>
            <a:ahLst/>
            <a:cxnLst/>
            <a:rect l="l" t="t" r="r" b="b"/>
            <a:pathLst>
              <a:path w="3928745">
                <a:moveTo>
                  <a:pt x="0" y="0"/>
                </a:moveTo>
                <a:lnTo>
                  <a:pt x="3928270" y="0"/>
                </a:lnTo>
              </a:path>
            </a:pathLst>
          </a:custGeom>
          <a:ln w="5181">
            <a:solidFill>
              <a:srgbClr val="858585"/>
            </a:solidFill>
            <a:prstDash val="dash"/>
          </a:ln>
        </p:spPr>
        <p:txBody>
          <a:bodyPr wrap="square" lIns="0" tIns="0" rIns="0" bIns="0" rtlCol="0"/>
          <a:lstStyle/>
          <a:p>
            <a:endParaRPr/>
          </a:p>
        </p:txBody>
      </p:sp>
      <p:sp>
        <p:nvSpPr>
          <p:cNvPr id="78" name="object 78"/>
          <p:cNvSpPr/>
          <p:nvPr/>
        </p:nvSpPr>
        <p:spPr>
          <a:xfrm>
            <a:off x="5130455" y="3022175"/>
            <a:ext cx="3928745" cy="0"/>
          </a:xfrm>
          <a:custGeom>
            <a:avLst/>
            <a:gdLst/>
            <a:ahLst/>
            <a:cxnLst/>
            <a:rect l="l" t="t" r="r" b="b"/>
            <a:pathLst>
              <a:path w="3928745">
                <a:moveTo>
                  <a:pt x="0" y="0"/>
                </a:moveTo>
                <a:lnTo>
                  <a:pt x="3928270" y="0"/>
                </a:lnTo>
              </a:path>
            </a:pathLst>
          </a:custGeom>
          <a:ln w="5181">
            <a:solidFill>
              <a:srgbClr val="858585"/>
            </a:solidFill>
            <a:prstDash val="dash"/>
          </a:ln>
        </p:spPr>
        <p:txBody>
          <a:bodyPr wrap="square" lIns="0" tIns="0" rIns="0" bIns="0" rtlCol="0"/>
          <a:lstStyle/>
          <a:p>
            <a:endParaRPr/>
          </a:p>
        </p:txBody>
      </p:sp>
      <p:sp>
        <p:nvSpPr>
          <p:cNvPr id="79" name="object 79"/>
          <p:cNvSpPr/>
          <p:nvPr/>
        </p:nvSpPr>
        <p:spPr>
          <a:xfrm>
            <a:off x="5130455" y="2738915"/>
            <a:ext cx="3928745" cy="0"/>
          </a:xfrm>
          <a:custGeom>
            <a:avLst/>
            <a:gdLst/>
            <a:ahLst/>
            <a:cxnLst/>
            <a:rect l="l" t="t" r="r" b="b"/>
            <a:pathLst>
              <a:path w="3928745">
                <a:moveTo>
                  <a:pt x="0" y="0"/>
                </a:moveTo>
                <a:lnTo>
                  <a:pt x="3928270" y="0"/>
                </a:lnTo>
              </a:path>
            </a:pathLst>
          </a:custGeom>
          <a:ln w="5181">
            <a:solidFill>
              <a:srgbClr val="858585"/>
            </a:solidFill>
            <a:prstDash val="dash"/>
          </a:ln>
        </p:spPr>
        <p:txBody>
          <a:bodyPr wrap="square" lIns="0" tIns="0" rIns="0" bIns="0" rtlCol="0"/>
          <a:lstStyle/>
          <a:p>
            <a:endParaRPr/>
          </a:p>
        </p:txBody>
      </p:sp>
      <p:sp>
        <p:nvSpPr>
          <p:cNvPr id="80" name="object 80"/>
          <p:cNvSpPr/>
          <p:nvPr/>
        </p:nvSpPr>
        <p:spPr>
          <a:xfrm>
            <a:off x="5130455" y="2456519"/>
            <a:ext cx="3928745" cy="0"/>
          </a:xfrm>
          <a:custGeom>
            <a:avLst/>
            <a:gdLst/>
            <a:ahLst/>
            <a:cxnLst/>
            <a:rect l="l" t="t" r="r" b="b"/>
            <a:pathLst>
              <a:path w="3928745">
                <a:moveTo>
                  <a:pt x="0" y="0"/>
                </a:moveTo>
                <a:lnTo>
                  <a:pt x="3928270" y="0"/>
                </a:lnTo>
              </a:path>
            </a:pathLst>
          </a:custGeom>
          <a:ln w="5181">
            <a:solidFill>
              <a:srgbClr val="858585"/>
            </a:solidFill>
            <a:prstDash val="dash"/>
          </a:ln>
        </p:spPr>
        <p:txBody>
          <a:bodyPr wrap="square" lIns="0" tIns="0" rIns="0" bIns="0" rtlCol="0"/>
          <a:lstStyle/>
          <a:p>
            <a:endParaRPr/>
          </a:p>
        </p:txBody>
      </p:sp>
      <p:sp>
        <p:nvSpPr>
          <p:cNvPr id="81" name="object 81"/>
          <p:cNvSpPr/>
          <p:nvPr/>
        </p:nvSpPr>
        <p:spPr>
          <a:xfrm>
            <a:off x="5130455" y="2173260"/>
            <a:ext cx="3928745" cy="0"/>
          </a:xfrm>
          <a:custGeom>
            <a:avLst/>
            <a:gdLst/>
            <a:ahLst/>
            <a:cxnLst/>
            <a:rect l="l" t="t" r="r" b="b"/>
            <a:pathLst>
              <a:path w="3928745">
                <a:moveTo>
                  <a:pt x="0" y="0"/>
                </a:moveTo>
                <a:lnTo>
                  <a:pt x="3928270" y="0"/>
                </a:lnTo>
              </a:path>
            </a:pathLst>
          </a:custGeom>
          <a:ln w="5181">
            <a:solidFill>
              <a:srgbClr val="858585"/>
            </a:solidFill>
            <a:prstDash val="dash"/>
          </a:ln>
        </p:spPr>
        <p:txBody>
          <a:bodyPr wrap="square" lIns="0" tIns="0" rIns="0" bIns="0" rtlCol="0"/>
          <a:lstStyle/>
          <a:p>
            <a:endParaRPr/>
          </a:p>
        </p:txBody>
      </p:sp>
      <p:sp>
        <p:nvSpPr>
          <p:cNvPr id="82" name="object 82"/>
          <p:cNvSpPr/>
          <p:nvPr/>
        </p:nvSpPr>
        <p:spPr>
          <a:xfrm>
            <a:off x="5130455" y="1890864"/>
            <a:ext cx="3928745" cy="0"/>
          </a:xfrm>
          <a:custGeom>
            <a:avLst/>
            <a:gdLst/>
            <a:ahLst/>
            <a:cxnLst/>
            <a:rect l="l" t="t" r="r" b="b"/>
            <a:pathLst>
              <a:path w="3928745">
                <a:moveTo>
                  <a:pt x="0" y="0"/>
                </a:moveTo>
                <a:lnTo>
                  <a:pt x="3928270" y="0"/>
                </a:lnTo>
              </a:path>
            </a:pathLst>
          </a:custGeom>
          <a:ln w="5181">
            <a:solidFill>
              <a:srgbClr val="858585"/>
            </a:solidFill>
            <a:prstDash val="dash"/>
          </a:ln>
        </p:spPr>
        <p:txBody>
          <a:bodyPr wrap="square" lIns="0" tIns="0" rIns="0" bIns="0" rtlCol="0"/>
          <a:lstStyle/>
          <a:p>
            <a:endParaRPr/>
          </a:p>
        </p:txBody>
      </p:sp>
      <p:sp>
        <p:nvSpPr>
          <p:cNvPr id="83" name="object 83"/>
          <p:cNvSpPr/>
          <p:nvPr/>
        </p:nvSpPr>
        <p:spPr>
          <a:xfrm>
            <a:off x="5130455" y="1890864"/>
            <a:ext cx="0" cy="1697355"/>
          </a:xfrm>
          <a:custGeom>
            <a:avLst/>
            <a:gdLst/>
            <a:ahLst/>
            <a:cxnLst/>
            <a:rect l="l" t="t" r="r" b="b"/>
            <a:pathLst>
              <a:path h="1697354">
                <a:moveTo>
                  <a:pt x="0" y="1696967"/>
                </a:moveTo>
                <a:lnTo>
                  <a:pt x="0" y="0"/>
                </a:lnTo>
              </a:path>
            </a:pathLst>
          </a:custGeom>
          <a:ln w="5182">
            <a:solidFill>
              <a:srgbClr val="858585"/>
            </a:solidFill>
          </a:ln>
        </p:spPr>
        <p:txBody>
          <a:bodyPr wrap="square" lIns="0" tIns="0" rIns="0" bIns="0" rtlCol="0"/>
          <a:lstStyle/>
          <a:p>
            <a:endParaRPr/>
          </a:p>
        </p:txBody>
      </p:sp>
      <p:sp>
        <p:nvSpPr>
          <p:cNvPr id="84" name="object 84"/>
          <p:cNvSpPr/>
          <p:nvPr/>
        </p:nvSpPr>
        <p:spPr>
          <a:xfrm>
            <a:off x="5130455" y="3587831"/>
            <a:ext cx="3928745" cy="0"/>
          </a:xfrm>
          <a:custGeom>
            <a:avLst/>
            <a:gdLst/>
            <a:ahLst/>
            <a:cxnLst/>
            <a:rect l="l" t="t" r="r" b="b"/>
            <a:pathLst>
              <a:path w="3928745">
                <a:moveTo>
                  <a:pt x="0" y="0"/>
                </a:moveTo>
                <a:lnTo>
                  <a:pt x="3928270" y="0"/>
                </a:lnTo>
              </a:path>
            </a:pathLst>
          </a:custGeom>
          <a:ln w="5181">
            <a:solidFill>
              <a:srgbClr val="858585"/>
            </a:solidFill>
          </a:ln>
        </p:spPr>
        <p:txBody>
          <a:bodyPr wrap="square" lIns="0" tIns="0" rIns="0" bIns="0" rtlCol="0"/>
          <a:lstStyle/>
          <a:p>
            <a:endParaRPr/>
          </a:p>
        </p:txBody>
      </p:sp>
      <p:sp>
        <p:nvSpPr>
          <p:cNvPr id="85" name="object 85"/>
          <p:cNvSpPr/>
          <p:nvPr/>
        </p:nvSpPr>
        <p:spPr>
          <a:xfrm>
            <a:off x="5618034" y="2135261"/>
            <a:ext cx="3046395" cy="740102"/>
          </a:xfrm>
          <a:prstGeom prst="rect">
            <a:avLst/>
          </a:prstGeom>
          <a:blipFill>
            <a:blip r:embed="rId2" cstate="print"/>
            <a:stretch>
              <a:fillRect/>
            </a:stretch>
          </a:blipFill>
        </p:spPr>
        <p:txBody>
          <a:bodyPr wrap="square" lIns="0" tIns="0" rIns="0" bIns="0" rtlCol="0"/>
          <a:lstStyle/>
          <a:p>
            <a:endParaRPr/>
          </a:p>
        </p:txBody>
      </p:sp>
      <p:sp>
        <p:nvSpPr>
          <p:cNvPr id="86" name="object 86"/>
          <p:cNvSpPr txBox="1"/>
          <p:nvPr/>
        </p:nvSpPr>
        <p:spPr>
          <a:xfrm>
            <a:off x="7855653" y="3118035"/>
            <a:ext cx="1174750" cy="193040"/>
          </a:xfrm>
          <a:prstGeom prst="rect">
            <a:avLst/>
          </a:prstGeom>
        </p:spPr>
        <p:txBody>
          <a:bodyPr vert="horz" wrap="square" lIns="0" tIns="0" rIns="0" bIns="0" rtlCol="0">
            <a:spAutoFit/>
          </a:bodyPr>
          <a:lstStyle/>
          <a:p>
            <a:pPr marL="421005" marR="5080" indent="-408940">
              <a:lnSpc>
                <a:spcPct val="105100"/>
              </a:lnSpc>
            </a:pPr>
            <a:r>
              <a:rPr sz="550" spc="5" dirty="0">
                <a:latin typeface="Calibri"/>
                <a:cs typeface="Calibri"/>
              </a:rPr>
              <a:t>y = 2,77</a:t>
            </a:r>
            <a:r>
              <a:rPr sz="550" dirty="0">
                <a:latin typeface="Calibri"/>
                <a:cs typeface="Calibri"/>
              </a:rPr>
              <a:t>x</a:t>
            </a:r>
            <a:r>
              <a:rPr sz="525" spc="22" baseline="23809" dirty="0">
                <a:latin typeface="Calibri"/>
                <a:cs typeface="Calibri"/>
              </a:rPr>
              <a:t>3</a:t>
            </a:r>
            <a:r>
              <a:rPr sz="525" baseline="23809" dirty="0">
                <a:latin typeface="Calibri"/>
                <a:cs typeface="Calibri"/>
              </a:rPr>
              <a:t> </a:t>
            </a:r>
            <a:r>
              <a:rPr sz="525" spc="-52" baseline="23809" dirty="0">
                <a:latin typeface="Calibri"/>
                <a:cs typeface="Calibri"/>
              </a:rPr>
              <a:t> </a:t>
            </a:r>
            <a:r>
              <a:rPr sz="550" dirty="0">
                <a:latin typeface="Calibri"/>
                <a:cs typeface="Calibri"/>
              </a:rPr>
              <a:t>-</a:t>
            </a:r>
            <a:r>
              <a:rPr sz="550" spc="5" dirty="0">
                <a:latin typeface="Calibri"/>
                <a:cs typeface="Calibri"/>
              </a:rPr>
              <a:t> 11,203</a:t>
            </a:r>
            <a:r>
              <a:rPr sz="550" dirty="0">
                <a:latin typeface="Calibri"/>
                <a:cs typeface="Calibri"/>
              </a:rPr>
              <a:t>x</a:t>
            </a:r>
            <a:r>
              <a:rPr sz="525" spc="22" baseline="23809" dirty="0">
                <a:latin typeface="Calibri"/>
                <a:cs typeface="Calibri"/>
              </a:rPr>
              <a:t>2</a:t>
            </a:r>
            <a:r>
              <a:rPr sz="525" baseline="23809" dirty="0">
                <a:latin typeface="Calibri"/>
                <a:cs typeface="Calibri"/>
              </a:rPr>
              <a:t> </a:t>
            </a:r>
            <a:r>
              <a:rPr sz="525" spc="-37" baseline="23809" dirty="0">
                <a:latin typeface="Calibri"/>
                <a:cs typeface="Calibri"/>
              </a:rPr>
              <a:t> </a:t>
            </a:r>
            <a:r>
              <a:rPr sz="550" spc="5" dirty="0">
                <a:latin typeface="Calibri"/>
                <a:cs typeface="Calibri"/>
              </a:rPr>
              <a:t>+</a:t>
            </a:r>
            <a:r>
              <a:rPr sz="550" dirty="0">
                <a:latin typeface="Calibri"/>
                <a:cs typeface="Calibri"/>
              </a:rPr>
              <a:t> </a:t>
            </a:r>
            <a:r>
              <a:rPr sz="550" spc="5" dirty="0">
                <a:latin typeface="Calibri"/>
                <a:cs typeface="Calibri"/>
              </a:rPr>
              <a:t>15,212x</a:t>
            </a:r>
            <a:r>
              <a:rPr sz="550" spc="10" dirty="0">
                <a:latin typeface="Calibri"/>
                <a:cs typeface="Calibri"/>
              </a:rPr>
              <a:t> </a:t>
            </a:r>
            <a:r>
              <a:rPr sz="550" dirty="0">
                <a:latin typeface="Calibri"/>
                <a:cs typeface="Calibri"/>
              </a:rPr>
              <a:t>-</a:t>
            </a:r>
            <a:r>
              <a:rPr sz="550" spc="5" dirty="0">
                <a:latin typeface="Calibri"/>
                <a:cs typeface="Calibri"/>
              </a:rPr>
              <a:t> 6,7833</a:t>
            </a:r>
            <a:r>
              <a:rPr sz="550" dirty="0">
                <a:latin typeface="Calibri"/>
                <a:cs typeface="Calibri"/>
              </a:rPr>
              <a:t> </a:t>
            </a:r>
            <a:r>
              <a:rPr sz="550" spc="5" dirty="0">
                <a:latin typeface="Calibri"/>
                <a:cs typeface="Calibri"/>
              </a:rPr>
              <a:t>R²</a:t>
            </a:r>
            <a:r>
              <a:rPr sz="550" dirty="0">
                <a:latin typeface="Calibri"/>
                <a:cs typeface="Calibri"/>
              </a:rPr>
              <a:t> </a:t>
            </a:r>
            <a:r>
              <a:rPr sz="550" spc="5" dirty="0">
                <a:latin typeface="Calibri"/>
                <a:cs typeface="Calibri"/>
              </a:rPr>
              <a:t>=</a:t>
            </a:r>
            <a:r>
              <a:rPr sz="550" dirty="0">
                <a:latin typeface="Calibri"/>
                <a:cs typeface="Calibri"/>
              </a:rPr>
              <a:t> </a:t>
            </a:r>
            <a:r>
              <a:rPr sz="550" spc="5" dirty="0">
                <a:latin typeface="Calibri"/>
                <a:cs typeface="Calibri"/>
              </a:rPr>
              <a:t>0,9995</a:t>
            </a:r>
            <a:endParaRPr sz="550">
              <a:latin typeface="Calibri"/>
              <a:cs typeface="Calibri"/>
            </a:endParaRPr>
          </a:p>
        </p:txBody>
      </p:sp>
      <p:sp>
        <p:nvSpPr>
          <p:cNvPr id="105" name="object 105"/>
          <p:cNvSpPr txBox="1"/>
          <p:nvPr/>
        </p:nvSpPr>
        <p:spPr>
          <a:xfrm>
            <a:off x="34848" y="6056477"/>
            <a:ext cx="9638030" cy="614680"/>
          </a:xfrm>
          <a:prstGeom prst="rect">
            <a:avLst/>
          </a:prstGeom>
        </p:spPr>
        <p:txBody>
          <a:bodyPr vert="horz" wrap="square" lIns="0" tIns="0" rIns="0" bIns="0" rtlCol="0">
            <a:spAutoFit/>
          </a:bodyPr>
          <a:lstStyle/>
          <a:p>
            <a:pPr marR="2537460" algn="r">
              <a:lnSpc>
                <a:spcPts val="350"/>
              </a:lnSpc>
            </a:pPr>
            <a:r>
              <a:rPr sz="550" b="1" spc="-5" dirty="0">
                <a:latin typeface="Calibri"/>
                <a:cs typeface="Calibri"/>
              </a:rPr>
              <a:t>1</a:t>
            </a:r>
            <a:r>
              <a:rPr sz="550" b="1" dirty="0">
                <a:latin typeface="Calibri"/>
                <a:cs typeface="Calibri"/>
              </a:rPr>
              <a:t>/β</a:t>
            </a:r>
            <a:endParaRPr sz="550">
              <a:latin typeface="Calibri"/>
              <a:cs typeface="Calibri"/>
            </a:endParaRPr>
          </a:p>
          <a:p>
            <a:pPr marL="12700">
              <a:lnSpc>
                <a:spcPts val="2245"/>
              </a:lnSpc>
            </a:pPr>
            <a:r>
              <a:rPr sz="2000" dirty="0">
                <a:solidFill>
                  <a:srgbClr val="ACACEB"/>
                </a:solidFill>
                <a:latin typeface="Sakkal Majalla"/>
                <a:cs typeface="Sakkal Majalla"/>
              </a:rPr>
              <a:t>In</a:t>
            </a:r>
            <a:r>
              <a:rPr sz="2000" spc="5" dirty="0">
                <a:solidFill>
                  <a:srgbClr val="ACACEB"/>
                </a:solidFill>
                <a:latin typeface="Sakkal Majalla"/>
                <a:cs typeface="Sakkal Majalla"/>
              </a:rPr>
              <a:t>t</a:t>
            </a:r>
            <a:r>
              <a:rPr sz="2000" dirty="0">
                <a:solidFill>
                  <a:srgbClr val="ACACEB"/>
                </a:solidFill>
                <a:latin typeface="Sakkal Majalla"/>
                <a:cs typeface="Sakkal Majalla"/>
              </a:rPr>
              <a:t>e</a:t>
            </a:r>
            <a:r>
              <a:rPr sz="2000" spc="-10" dirty="0">
                <a:solidFill>
                  <a:srgbClr val="ACACEB"/>
                </a:solidFill>
                <a:latin typeface="Sakkal Majalla"/>
                <a:cs typeface="Sakkal Majalla"/>
              </a:rPr>
              <a:t>r</a:t>
            </a:r>
            <a:r>
              <a:rPr sz="2000" dirty="0">
                <a:solidFill>
                  <a:srgbClr val="ACACEB"/>
                </a:solidFill>
                <a:latin typeface="Sakkal Majalla"/>
                <a:cs typeface="Sakkal Majalla"/>
              </a:rPr>
              <a:t>natio</a:t>
            </a:r>
            <a:r>
              <a:rPr sz="2000" spc="5" dirty="0">
                <a:solidFill>
                  <a:srgbClr val="ACACEB"/>
                </a:solidFill>
                <a:latin typeface="Sakkal Majalla"/>
                <a:cs typeface="Sakkal Majalla"/>
              </a:rPr>
              <a:t>n</a:t>
            </a:r>
            <a:r>
              <a:rPr sz="2000" spc="-5" dirty="0">
                <a:solidFill>
                  <a:srgbClr val="ACACEB"/>
                </a:solidFill>
                <a:latin typeface="Sakkal Majalla"/>
                <a:cs typeface="Sakkal Majalla"/>
              </a:rPr>
              <a:t>a</a:t>
            </a:r>
            <a:r>
              <a:rPr sz="2000" dirty="0">
                <a:solidFill>
                  <a:srgbClr val="ACACEB"/>
                </a:solidFill>
                <a:latin typeface="Sakkal Majalla"/>
                <a:cs typeface="Sakkal Majalla"/>
              </a:rPr>
              <a:t>l</a:t>
            </a:r>
            <a:r>
              <a:rPr sz="2000" spc="-35" dirty="0">
                <a:solidFill>
                  <a:srgbClr val="ACACEB"/>
                </a:solidFill>
                <a:latin typeface="Sakkal Majalla"/>
                <a:cs typeface="Sakkal Majalla"/>
              </a:rPr>
              <a:t> </a:t>
            </a:r>
            <a:r>
              <a:rPr sz="2000" dirty="0">
                <a:solidFill>
                  <a:srgbClr val="ACACEB"/>
                </a:solidFill>
                <a:latin typeface="Sakkal Majalla"/>
                <a:cs typeface="Sakkal Majalla"/>
              </a:rPr>
              <a:t>Co</a:t>
            </a:r>
            <a:r>
              <a:rPr sz="2000" spc="5" dirty="0">
                <a:solidFill>
                  <a:srgbClr val="ACACEB"/>
                </a:solidFill>
                <a:latin typeface="Sakkal Majalla"/>
                <a:cs typeface="Sakkal Majalla"/>
              </a:rPr>
              <a:t>n</a:t>
            </a:r>
            <a:r>
              <a:rPr sz="2000" spc="-5" dirty="0">
                <a:solidFill>
                  <a:srgbClr val="ACACEB"/>
                </a:solidFill>
                <a:latin typeface="Sakkal Majalla"/>
                <a:cs typeface="Sakkal Majalla"/>
              </a:rPr>
              <a:t>fer</a:t>
            </a:r>
            <a:r>
              <a:rPr sz="2000" spc="-15" dirty="0">
                <a:solidFill>
                  <a:srgbClr val="ACACEB"/>
                </a:solidFill>
                <a:latin typeface="Sakkal Majalla"/>
                <a:cs typeface="Sakkal Majalla"/>
              </a:rPr>
              <a:t>e</a:t>
            </a:r>
            <a:r>
              <a:rPr sz="2000" dirty="0">
                <a:solidFill>
                  <a:srgbClr val="ACACEB"/>
                </a:solidFill>
                <a:latin typeface="Sakkal Majalla"/>
                <a:cs typeface="Sakkal Majalla"/>
              </a:rPr>
              <a:t>nce</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dirty="0">
                <a:solidFill>
                  <a:srgbClr val="ACACEB"/>
                </a:solidFill>
                <a:latin typeface="Sakkal Majalla"/>
                <a:cs typeface="Sakkal Majalla"/>
              </a:rPr>
              <a:t>nd</a:t>
            </a:r>
            <a:r>
              <a:rPr sz="2000" spc="-15"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x</a:t>
            </a:r>
            <a:r>
              <a:rPr sz="2000" dirty="0">
                <a:solidFill>
                  <a:srgbClr val="ACACEB"/>
                </a:solidFill>
                <a:latin typeface="Sakkal Majalla"/>
                <a:cs typeface="Sakkal Majalla"/>
              </a:rPr>
              <a:t>hibition</a:t>
            </a:r>
            <a:r>
              <a:rPr sz="2000" spc="-25" dirty="0">
                <a:solidFill>
                  <a:srgbClr val="ACACEB"/>
                </a:solidFill>
                <a:latin typeface="Sakkal Majalla"/>
                <a:cs typeface="Sakkal Majalla"/>
              </a:rPr>
              <a:t> </a:t>
            </a:r>
            <a:r>
              <a:rPr sz="2000" dirty="0">
                <a:solidFill>
                  <a:srgbClr val="ACACEB"/>
                </a:solidFill>
                <a:latin typeface="Sakkal Majalla"/>
                <a:cs typeface="Sakkal Majalla"/>
              </a:rPr>
              <a:t>on</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spc="5" dirty="0">
                <a:solidFill>
                  <a:srgbClr val="ACACEB"/>
                </a:solidFill>
                <a:latin typeface="Sakkal Majalla"/>
                <a:cs typeface="Sakkal Majalla"/>
              </a:rPr>
              <a:t>u</a:t>
            </a:r>
            <a:r>
              <a:rPr sz="2000" dirty="0">
                <a:solidFill>
                  <a:srgbClr val="ACACEB"/>
                </a:solidFill>
                <a:latin typeface="Sakkal Majalla"/>
                <a:cs typeface="Sakkal Majalla"/>
              </a:rPr>
              <a:t>tomobi</a:t>
            </a:r>
            <a:r>
              <a:rPr sz="2000" spc="-5" dirty="0">
                <a:solidFill>
                  <a:srgbClr val="ACACEB"/>
                </a:solidFill>
                <a:latin typeface="Sakkal Majalla"/>
                <a:cs typeface="Sakkal Majalla"/>
              </a:rPr>
              <a:t>l</a:t>
            </a:r>
            <a:r>
              <a:rPr sz="2000" dirty="0">
                <a:solidFill>
                  <a:srgbClr val="ACACEB"/>
                </a:solidFill>
                <a:latin typeface="Sakkal Majalla"/>
                <a:cs typeface="Sakkal Majalla"/>
              </a:rPr>
              <a:t>e</a:t>
            </a:r>
            <a:r>
              <a:rPr sz="2000" spc="-20"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n</a:t>
            </a:r>
            <a:r>
              <a:rPr sz="2000" dirty="0">
                <a:solidFill>
                  <a:srgbClr val="ACACEB"/>
                </a:solidFill>
                <a:latin typeface="Sakkal Majalla"/>
                <a:cs typeface="Sakkal Majalla"/>
              </a:rPr>
              <a:t>gine</a:t>
            </a:r>
            <a:r>
              <a:rPr sz="2000" spc="-10" dirty="0">
                <a:solidFill>
                  <a:srgbClr val="ACACEB"/>
                </a:solidFill>
                <a:latin typeface="Sakkal Majalla"/>
                <a:cs typeface="Sakkal Majalla"/>
              </a:rPr>
              <a:t>e</a:t>
            </a:r>
            <a:r>
              <a:rPr sz="2000" spc="-5" dirty="0">
                <a:solidFill>
                  <a:srgbClr val="ACACEB"/>
                </a:solidFill>
                <a:latin typeface="Sakkal Majalla"/>
                <a:cs typeface="Sakkal Majalla"/>
              </a:rPr>
              <a:t>rin</a:t>
            </a:r>
            <a:r>
              <a:rPr sz="2000" dirty="0">
                <a:solidFill>
                  <a:srgbClr val="ACACEB"/>
                </a:solidFill>
                <a:latin typeface="Sakkal Majalla"/>
                <a:cs typeface="Sakkal Majalla"/>
              </a:rPr>
              <a:t>g</a:t>
            </a:r>
            <a:r>
              <a:rPr sz="2000" spc="15" dirty="0">
                <a:solidFill>
                  <a:srgbClr val="ACACEB"/>
                </a:solidFill>
                <a:latin typeface="Sakkal Majalla"/>
                <a:cs typeface="Sakkal Majalla"/>
              </a:rPr>
              <a:t> </a:t>
            </a:r>
            <a:r>
              <a:rPr sz="2000" spc="-5" dirty="0">
                <a:solidFill>
                  <a:srgbClr val="ACACEB"/>
                </a:solidFill>
                <a:latin typeface="Sakkal Majalla"/>
                <a:cs typeface="Sakkal Majalla"/>
              </a:rPr>
              <a:t>(O</a:t>
            </a:r>
            <a:r>
              <a:rPr sz="2000" spc="-10" dirty="0">
                <a:solidFill>
                  <a:srgbClr val="ACACEB"/>
                </a:solidFill>
                <a:latin typeface="Sakkal Majalla"/>
                <a:cs typeface="Sakkal Majalla"/>
              </a:rPr>
              <a:t>M</a:t>
            </a:r>
            <a:r>
              <a:rPr sz="2000" dirty="0">
                <a:solidFill>
                  <a:srgbClr val="ACACEB"/>
                </a:solidFill>
                <a:latin typeface="Sakkal Majalla"/>
                <a:cs typeface="Sakkal Majalla"/>
              </a:rPr>
              <a:t>IC</a:t>
            </a:r>
            <a:r>
              <a:rPr sz="2000" spc="5" dirty="0">
                <a:solidFill>
                  <a:srgbClr val="ACACEB"/>
                </a:solidFill>
                <a:latin typeface="Sakkal Majalla"/>
                <a:cs typeface="Sakkal Majalla"/>
              </a:rPr>
              <a:t>S</a:t>
            </a:r>
            <a:r>
              <a:rPr sz="2000" spc="-5" dirty="0">
                <a:solidFill>
                  <a:srgbClr val="ACACEB"/>
                </a:solidFill>
                <a:latin typeface="Sakkal Majalla"/>
                <a:cs typeface="Sakkal Majalla"/>
              </a:rPr>
              <a:t>)</a:t>
            </a:r>
            <a:r>
              <a:rPr sz="2000" dirty="0">
                <a:solidFill>
                  <a:srgbClr val="ACACEB"/>
                </a:solidFill>
                <a:latin typeface="Sakkal Majalla"/>
                <a:cs typeface="Sakkal Majalla"/>
              </a:rPr>
              <a:t>,</a:t>
            </a:r>
            <a:r>
              <a:rPr sz="2000" spc="35" dirty="0">
                <a:solidFill>
                  <a:srgbClr val="ACACEB"/>
                </a:solidFill>
                <a:latin typeface="Sakkal Majalla"/>
                <a:cs typeface="Sakkal Majalla"/>
              </a:rPr>
              <a:t> </a:t>
            </a:r>
            <a:r>
              <a:rPr sz="2100" i="1" spc="-40" dirty="0">
                <a:solidFill>
                  <a:srgbClr val="ACACEB"/>
                </a:solidFill>
                <a:latin typeface="Sakkal Majalla"/>
                <a:cs typeface="Sakkal Majalla"/>
              </a:rPr>
              <a:t>Valenci</a:t>
            </a:r>
            <a:r>
              <a:rPr sz="2100" i="1" spc="-35" dirty="0">
                <a:solidFill>
                  <a:srgbClr val="ACACEB"/>
                </a:solidFill>
                <a:latin typeface="Sakkal Majalla"/>
                <a:cs typeface="Sakkal Majalla"/>
              </a:rPr>
              <a:t>a</a:t>
            </a:r>
            <a:r>
              <a:rPr sz="2100" i="1" spc="-20" dirty="0">
                <a:solidFill>
                  <a:srgbClr val="ACACEB"/>
                </a:solidFill>
                <a:latin typeface="Sakkal Majalla"/>
                <a:cs typeface="Sakkal Majalla"/>
              </a:rPr>
              <a:t> </a:t>
            </a:r>
            <a:r>
              <a:rPr sz="2100" i="1" spc="-45" dirty="0">
                <a:solidFill>
                  <a:srgbClr val="ACACEB"/>
                </a:solidFill>
                <a:latin typeface="Sakkal Majalla"/>
                <a:cs typeface="Sakkal Majalla"/>
              </a:rPr>
              <a:t>2</a:t>
            </a:r>
            <a:r>
              <a:rPr sz="2100" i="1" spc="-35" dirty="0">
                <a:solidFill>
                  <a:srgbClr val="ACACEB"/>
                </a:solidFill>
                <a:latin typeface="Sakkal Majalla"/>
                <a:cs typeface="Sakkal Majalla"/>
              </a:rPr>
              <a:t>0</a:t>
            </a:r>
            <a:r>
              <a:rPr sz="2100" i="1" spc="-45" dirty="0">
                <a:solidFill>
                  <a:srgbClr val="ACACEB"/>
                </a:solidFill>
                <a:latin typeface="Sakkal Majalla"/>
                <a:cs typeface="Sakkal Majalla"/>
              </a:rPr>
              <a:t>15</a:t>
            </a:r>
            <a:endParaRPr sz="2100">
              <a:latin typeface="Sakkal Majalla"/>
              <a:cs typeface="Sakkal Majalla"/>
            </a:endParaRPr>
          </a:p>
          <a:p>
            <a:pPr marR="5080" algn="r">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a:t>
            </a:r>
            <a:endParaRPr sz="700">
              <a:latin typeface="Arial"/>
              <a:cs typeface="Arial"/>
            </a:endParaRPr>
          </a:p>
        </p:txBody>
      </p:sp>
      <p:sp>
        <p:nvSpPr>
          <p:cNvPr id="106" name="object 106"/>
          <p:cNvSpPr txBox="1"/>
          <p:nvPr/>
        </p:nvSpPr>
        <p:spPr>
          <a:xfrm>
            <a:off x="7067550" y="6663642"/>
            <a:ext cx="2324735" cy="114300"/>
          </a:xfrm>
          <a:prstGeom prst="rect">
            <a:avLst/>
          </a:prstGeom>
        </p:spPr>
        <p:txBody>
          <a:bodyPr vert="horz" wrap="square" lIns="0" tIns="0" rIns="0" bIns="0" rtlCol="0">
            <a:spAutoFit/>
          </a:bodyPr>
          <a:lstStyle/>
          <a:p>
            <a:pPr marL="12700">
              <a:lnSpc>
                <a:spcPts val="805"/>
              </a:lnSpc>
            </a:pP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107" name="object 107"/>
          <p:cNvSpPr txBox="1"/>
          <p:nvPr/>
        </p:nvSpPr>
        <p:spPr>
          <a:xfrm>
            <a:off x="9478136" y="6664530"/>
            <a:ext cx="233679" cy="280670"/>
          </a:xfrm>
          <a:prstGeom prst="rect">
            <a:avLst/>
          </a:prstGeom>
        </p:spPr>
        <p:txBody>
          <a:bodyPr vert="horz" wrap="square" lIns="0" tIns="0" rIns="0" bIns="0" rtlCol="0">
            <a:spAutoFit/>
          </a:bodyPr>
          <a:lstStyle/>
          <a:p>
            <a:pPr marL="12700">
              <a:lnSpc>
                <a:spcPts val="1770"/>
              </a:lnSpc>
            </a:pPr>
            <a:r>
              <a:rPr sz="2000" spc="5" dirty="0">
                <a:latin typeface="Sakkal Majalla"/>
                <a:cs typeface="Sakkal Majalla"/>
              </a:rPr>
              <a:t>18</a:t>
            </a:r>
            <a:endParaRPr sz="2000">
              <a:latin typeface="Sakkal Majalla"/>
              <a:cs typeface="Sakkal Majalla"/>
            </a:endParaRPr>
          </a:p>
        </p:txBody>
      </p:sp>
      <p:sp>
        <p:nvSpPr>
          <p:cNvPr id="87" name="object 87"/>
          <p:cNvSpPr txBox="1"/>
          <p:nvPr/>
        </p:nvSpPr>
        <p:spPr>
          <a:xfrm>
            <a:off x="4960210" y="3539226"/>
            <a:ext cx="116839"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0,1</a:t>
            </a:r>
            <a:endParaRPr sz="550">
              <a:latin typeface="Calibri"/>
              <a:cs typeface="Calibri"/>
            </a:endParaRPr>
          </a:p>
        </p:txBody>
      </p:sp>
      <p:sp>
        <p:nvSpPr>
          <p:cNvPr id="88" name="object 88"/>
          <p:cNvSpPr txBox="1"/>
          <p:nvPr/>
        </p:nvSpPr>
        <p:spPr>
          <a:xfrm>
            <a:off x="4923760" y="3256139"/>
            <a:ext cx="153035"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0,11</a:t>
            </a:r>
            <a:endParaRPr sz="550">
              <a:latin typeface="Calibri"/>
              <a:cs typeface="Calibri"/>
            </a:endParaRPr>
          </a:p>
        </p:txBody>
      </p:sp>
      <p:sp>
        <p:nvSpPr>
          <p:cNvPr id="89" name="object 89"/>
          <p:cNvSpPr txBox="1"/>
          <p:nvPr/>
        </p:nvSpPr>
        <p:spPr>
          <a:xfrm>
            <a:off x="4923760" y="2973196"/>
            <a:ext cx="152400"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0,12</a:t>
            </a:r>
            <a:endParaRPr sz="550">
              <a:latin typeface="Calibri"/>
              <a:cs typeface="Calibri"/>
            </a:endParaRPr>
          </a:p>
        </p:txBody>
      </p:sp>
      <p:sp>
        <p:nvSpPr>
          <p:cNvPr id="90" name="object 90"/>
          <p:cNvSpPr txBox="1"/>
          <p:nvPr/>
        </p:nvSpPr>
        <p:spPr>
          <a:xfrm>
            <a:off x="4923760" y="2690152"/>
            <a:ext cx="152400"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0,13</a:t>
            </a:r>
            <a:endParaRPr sz="550">
              <a:latin typeface="Calibri"/>
              <a:cs typeface="Calibri"/>
            </a:endParaRPr>
          </a:p>
        </p:txBody>
      </p:sp>
      <p:sp>
        <p:nvSpPr>
          <p:cNvPr id="91" name="object 91"/>
          <p:cNvSpPr txBox="1"/>
          <p:nvPr/>
        </p:nvSpPr>
        <p:spPr>
          <a:xfrm>
            <a:off x="4923760" y="2123992"/>
            <a:ext cx="153035" cy="383540"/>
          </a:xfrm>
          <a:prstGeom prst="rect">
            <a:avLst/>
          </a:prstGeom>
        </p:spPr>
        <p:txBody>
          <a:bodyPr vert="horz" wrap="square" lIns="0" tIns="0" rIns="0" bIns="0" rtlCol="0">
            <a:spAutoFit/>
          </a:bodyPr>
          <a:lstStyle/>
          <a:p>
            <a:pPr marL="12700">
              <a:lnSpc>
                <a:spcPct val="100000"/>
              </a:lnSpc>
            </a:pPr>
            <a:r>
              <a:rPr sz="550" spc="5" dirty="0">
                <a:latin typeface="Calibri"/>
                <a:cs typeface="Calibri"/>
              </a:rPr>
              <a:t>0,15</a:t>
            </a:r>
            <a:endParaRPr sz="550">
              <a:latin typeface="Calibri"/>
              <a:cs typeface="Calibri"/>
            </a:endParaRPr>
          </a:p>
          <a:p>
            <a:pPr>
              <a:lnSpc>
                <a:spcPct val="100000"/>
              </a:lnSpc>
            </a:pPr>
            <a:endParaRPr sz="500">
              <a:latin typeface="Times New Roman"/>
              <a:cs typeface="Times New Roman"/>
            </a:endParaRPr>
          </a:p>
          <a:p>
            <a:pPr>
              <a:lnSpc>
                <a:spcPct val="100000"/>
              </a:lnSpc>
            </a:pPr>
            <a:endParaRPr sz="500">
              <a:latin typeface="Times New Roman"/>
              <a:cs typeface="Times New Roman"/>
            </a:endParaRPr>
          </a:p>
          <a:p>
            <a:pPr marL="12700">
              <a:lnSpc>
                <a:spcPct val="100000"/>
              </a:lnSpc>
              <a:spcBef>
                <a:spcPts val="415"/>
              </a:spcBef>
            </a:pPr>
            <a:r>
              <a:rPr sz="550" spc="5" dirty="0">
                <a:latin typeface="Calibri"/>
                <a:cs typeface="Calibri"/>
              </a:rPr>
              <a:t>0,14</a:t>
            </a:r>
            <a:endParaRPr sz="550">
              <a:latin typeface="Calibri"/>
              <a:cs typeface="Calibri"/>
            </a:endParaRPr>
          </a:p>
        </p:txBody>
      </p:sp>
      <p:sp>
        <p:nvSpPr>
          <p:cNvPr id="92" name="object 92"/>
          <p:cNvSpPr txBox="1"/>
          <p:nvPr/>
        </p:nvSpPr>
        <p:spPr>
          <a:xfrm>
            <a:off x="4923760" y="1841020"/>
            <a:ext cx="152400"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0,16</a:t>
            </a:r>
            <a:endParaRPr sz="550">
              <a:latin typeface="Calibri"/>
              <a:cs typeface="Calibri"/>
            </a:endParaRPr>
          </a:p>
        </p:txBody>
      </p:sp>
      <p:sp>
        <p:nvSpPr>
          <p:cNvPr id="93" name="object 93"/>
          <p:cNvSpPr txBox="1"/>
          <p:nvPr/>
        </p:nvSpPr>
        <p:spPr>
          <a:xfrm>
            <a:off x="5054357" y="3632840"/>
            <a:ext cx="152400"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1,18</a:t>
            </a:r>
            <a:endParaRPr sz="550">
              <a:latin typeface="Calibri"/>
              <a:cs typeface="Calibri"/>
            </a:endParaRPr>
          </a:p>
        </p:txBody>
      </p:sp>
      <p:sp>
        <p:nvSpPr>
          <p:cNvPr id="94" name="object 94"/>
          <p:cNvSpPr txBox="1"/>
          <p:nvPr/>
        </p:nvSpPr>
        <p:spPr>
          <a:xfrm>
            <a:off x="5465481" y="3632840"/>
            <a:ext cx="116205"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1,2</a:t>
            </a:r>
            <a:endParaRPr sz="550">
              <a:latin typeface="Calibri"/>
              <a:cs typeface="Calibri"/>
            </a:endParaRPr>
          </a:p>
        </p:txBody>
      </p:sp>
      <p:sp>
        <p:nvSpPr>
          <p:cNvPr id="95" name="object 95"/>
          <p:cNvSpPr txBox="1"/>
          <p:nvPr/>
        </p:nvSpPr>
        <p:spPr>
          <a:xfrm>
            <a:off x="5839982" y="3632840"/>
            <a:ext cx="152400"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1,22</a:t>
            </a:r>
            <a:endParaRPr sz="550">
              <a:latin typeface="Calibri"/>
              <a:cs typeface="Calibri"/>
            </a:endParaRPr>
          </a:p>
        </p:txBody>
      </p:sp>
      <p:sp>
        <p:nvSpPr>
          <p:cNvPr id="96" name="object 96"/>
          <p:cNvSpPr txBox="1"/>
          <p:nvPr/>
        </p:nvSpPr>
        <p:spPr>
          <a:xfrm>
            <a:off x="6232982" y="3632840"/>
            <a:ext cx="152400"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1,24</a:t>
            </a:r>
            <a:endParaRPr sz="550">
              <a:latin typeface="Calibri"/>
              <a:cs typeface="Calibri"/>
            </a:endParaRPr>
          </a:p>
        </p:txBody>
      </p:sp>
      <p:sp>
        <p:nvSpPr>
          <p:cNvPr id="97" name="object 97"/>
          <p:cNvSpPr txBox="1"/>
          <p:nvPr/>
        </p:nvSpPr>
        <p:spPr>
          <a:xfrm>
            <a:off x="6625838" y="3632840"/>
            <a:ext cx="152400"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1,26</a:t>
            </a:r>
            <a:endParaRPr sz="550">
              <a:latin typeface="Calibri"/>
              <a:cs typeface="Calibri"/>
            </a:endParaRPr>
          </a:p>
        </p:txBody>
      </p:sp>
      <p:sp>
        <p:nvSpPr>
          <p:cNvPr id="98" name="object 98"/>
          <p:cNvSpPr txBox="1"/>
          <p:nvPr/>
        </p:nvSpPr>
        <p:spPr>
          <a:xfrm>
            <a:off x="7429832" y="3632840"/>
            <a:ext cx="116205"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1,3</a:t>
            </a:r>
            <a:endParaRPr sz="550">
              <a:latin typeface="Calibri"/>
              <a:cs typeface="Calibri"/>
            </a:endParaRPr>
          </a:p>
        </p:txBody>
      </p:sp>
      <p:sp>
        <p:nvSpPr>
          <p:cNvPr id="99" name="object 99"/>
          <p:cNvSpPr txBox="1"/>
          <p:nvPr/>
        </p:nvSpPr>
        <p:spPr>
          <a:xfrm>
            <a:off x="7804477" y="3632840"/>
            <a:ext cx="152400"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1,32</a:t>
            </a:r>
            <a:endParaRPr sz="550">
              <a:latin typeface="Calibri"/>
              <a:cs typeface="Calibri"/>
            </a:endParaRPr>
          </a:p>
        </p:txBody>
      </p:sp>
      <p:sp>
        <p:nvSpPr>
          <p:cNvPr id="100" name="object 100"/>
          <p:cNvSpPr txBox="1"/>
          <p:nvPr/>
        </p:nvSpPr>
        <p:spPr>
          <a:xfrm>
            <a:off x="8197333" y="3632840"/>
            <a:ext cx="152400"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1,34</a:t>
            </a:r>
            <a:endParaRPr sz="550">
              <a:latin typeface="Calibri"/>
              <a:cs typeface="Calibri"/>
            </a:endParaRPr>
          </a:p>
        </p:txBody>
      </p:sp>
      <p:sp>
        <p:nvSpPr>
          <p:cNvPr id="101" name="object 101"/>
          <p:cNvSpPr txBox="1"/>
          <p:nvPr/>
        </p:nvSpPr>
        <p:spPr>
          <a:xfrm>
            <a:off x="8590117" y="3632840"/>
            <a:ext cx="152400"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1,36</a:t>
            </a:r>
            <a:endParaRPr sz="550">
              <a:latin typeface="Calibri"/>
              <a:cs typeface="Calibri"/>
            </a:endParaRPr>
          </a:p>
        </p:txBody>
      </p:sp>
      <p:sp>
        <p:nvSpPr>
          <p:cNvPr id="102" name="object 102"/>
          <p:cNvSpPr txBox="1"/>
          <p:nvPr/>
        </p:nvSpPr>
        <p:spPr>
          <a:xfrm>
            <a:off x="8983117" y="3632840"/>
            <a:ext cx="152400" cy="100965"/>
          </a:xfrm>
          <a:prstGeom prst="rect">
            <a:avLst/>
          </a:prstGeom>
        </p:spPr>
        <p:txBody>
          <a:bodyPr vert="horz" wrap="square" lIns="0" tIns="0" rIns="0" bIns="0" rtlCol="0">
            <a:spAutoFit/>
          </a:bodyPr>
          <a:lstStyle/>
          <a:p>
            <a:pPr marL="12700">
              <a:lnSpc>
                <a:spcPct val="100000"/>
              </a:lnSpc>
            </a:pPr>
            <a:r>
              <a:rPr sz="550" spc="5" dirty="0">
                <a:latin typeface="Calibri"/>
                <a:cs typeface="Calibri"/>
              </a:rPr>
              <a:t>1,38</a:t>
            </a:r>
            <a:endParaRPr sz="550">
              <a:latin typeface="Calibri"/>
              <a:cs typeface="Calibri"/>
            </a:endParaRPr>
          </a:p>
        </p:txBody>
      </p:sp>
      <p:sp>
        <p:nvSpPr>
          <p:cNvPr id="103" name="object 103"/>
          <p:cNvSpPr txBox="1"/>
          <p:nvPr/>
        </p:nvSpPr>
        <p:spPr>
          <a:xfrm>
            <a:off x="4828878" y="2582541"/>
            <a:ext cx="97155" cy="315595"/>
          </a:xfrm>
          <a:prstGeom prst="rect">
            <a:avLst/>
          </a:prstGeom>
        </p:spPr>
        <p:txBody>
          <a:bodyPr vert="vert270" wrap="square" lIns="0" tIns="0" rIns="0" bIns="0" rtlCol="0">
            <a:spAutoFit/>
          </a:bodyPr>
          <a:lstStyle/>
          <a:p>
            <a:pPr marL="12700">
              <a:lnSpc>
                <a:spcPts val="635"/>
              </a:lnSpc>
            </a:pPr>
            <a:r>
              <a:rPr sz="550" b="1" spc="-5" dirty="0">
                <a:latin typeface="Calibri"/>
                <a:cs typeface="Calibri"/>
              </a:rPr>
              <a:t>W</a:t>
            </a:r>
            <a:r>
              <a:rPr sz="550" b="1" dirty="0">
                <a:latin typeface="Calibri"/>
                <a:cs typeface="Calibri"/>
              </a:rPr>
              <a:t>T</a:t>
            </a:r>
            <a:r>
              <a:rPr sz="550" b="1" spc="5" dirty="0">
                <a:latin typeface="Calibri"/>
                <a:cs typeface="Calibri"/>
              </a:rPr>
              <a:t> </a:t>
            </a:r>
            <a:r>
              <a:rPr sz="550" b="1" dirty="0">
                <a:latin typeface="Calibri"/>
                <a:cs typeface="Calibri"/>
              </a:rPr>
              <a:t>(k</a:t>
            </a:r>
            <a:r>
              <a:rPr sz="550" b="1" spc="-5" dirty="0">
                <a:latin typeface="Calibri"/>
                <a:cs typeface="Calibri"/>
              </a:rPr>
              <a:t>g</a:t>
            </a:r>
            <a:r>
              <a:rPr sz="550" b="1" dirty="0">
                <a:latin typeface="Calibri"/>
                <a:cs typeface="Calibri"/>
              </a:rPr>
              <a:t>/s)</a:t>
            </a:r>
            <a:endParaRPr sz="550">
              <a:latin typeface="Calibri"/>
              <a:cs typeface="Calibri"/>
            </a:endParaRPr>
          </a:p>
        </p:txBody>
      </p:sp>
      <p:sp>
        <p:nvSpPr>
          <p:cNvPr id="104" name="object 104"/>
          <p:cNvSpPr txBox="1"/>
          <p:nvPr/>
        </p:nvSpPr>
        <p:spPr>
          <a:xfrm>
            <a:off x="7018694" y="3632840"/>
            <a:ext cx="152400" cy="210185"/>
          </a:xfrm>
          <a:prstGeom prst="rect">
            <a:avLst/>
          </a:prstGeom>
        </p:spPr>
        <p:txBody>
          <a:bodyPr vert="horz" wrap="square" lIns="0" tIns="0" rIns="0" bIns="0" rtlCol="0">
            <a:spAutoFit/>
          </a:bodyPr>
          <a:lstStyle/>
          <a:p>
            <a:pPr marL="12700">
              <a:lnSpc>
                <a:spcPct val="100000"/>
              </a:lnSpc>
            </a:pPr>
            <a:r>
              <a:rPr sz="550" spc="5" dirty="0">
                <a:latin typeface="Calibri"/>
                <a:cs typeface="Calibri"/>
              </a:rPr>
              <a:t>1,28</a:t>
            </a:r>
            <a:endParaRPr sz="550">
              <a:latin typeface="Calibri"/>
              <a:cs typeface="Calibri"/>
            </a:endParaRPr>
          </a:p>
          <a:p>
            <a:pPr marL="22860">
              <a:lnSpc>
                <a:spcPct val="100000"/>
              </a:lnSpc>
              <a:spcBef>
                <a:spcPts val="200"/>
              </a:spcBef>
            </a:pPr>
            <a:r>
              <a:rPr sz="550" b="1" spc="5" dirty="0">
                <a:latin typeface="Calibri"/>
                <a:cs typeface="Calibri"/>
              </a:rPr>
              <a:t>1/β</a:t>
            </a:r>
            <a:endParaRPr sz="55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0" rIns="0" bIns="0" rtlCol="0">
            <a:spAutoFit/>
          </a:bodyPr>
          <a:lstStyle/>
          <a:p>
            <a:pPr marL="12700">
              <a:lnSpc>
                <a:spcPct val="100000"/>
              </a:lnSpc>
            </a:pPr>
            <a:r>
              <a:rPr dirty="0"/>
              <a:t>Re</a:t>
            </a:r>
            <a:r>
              <a:rPr spc="5" dirty="0"/>
              <a:t>s</a:t>
            </a:r>
            <a:r>
              <a:rPr spc="-5" dirty="0"/>
              <a:t>ults</a:t>
            </a:r>
          </a:p>
        </p:txBody>
      </p:sp>
      <p:sp>
        <p:nvSpPr>
          <p:cNvPr id="3" name="object 3"/>
          <p:cNvSpPr txBox="1"/>
          <p:nvPr/>
        </p:nvSpPr>
        <p:spPr>
          <a:xfrm>
            <a:off x="229920" y="939546"/>
            <a:ext cx="7071995" cy="330835"/>
          </a:xfrm>
          <a:prstGeom prst="rect">
            <a:avLst/>
          </a:prstGeom>
        </p:spPr>
        <p:txBody>
          <a:bodyPr vert="horz" wrap="square" lIns="0" tIns="0" rIns="0" bIns="0" rtlCol="0">
            <a:spAutoFit/>
          </a:bodyPr>
          <a:lstStyle/>
          <a:p>
            <a:pPr marL="12700">
              <a:lnSpc>
                <a:spcPct val="100000"/>
              </a:lnSpc>
            </a:pPr>
            <a:r>
              <a:rPr sz="2000" spc="-190" dirty="0">
                <a:latin typeface="Calibri"/>
                <a:cs typeface="Calibri"/>
              </a:rPr>
              <a:t>T</a:t>
            </a:r>
            <a:r>
              <a:rPr sz="2000" dirty="0">
                <a:latin typeface="Calibri"/>
                <a:cs typeface="Calibri"/>
              </a:rPr>
              <a:t>e</a:t>
            </a:r>
            <a:r>
              <a:rPr sz="2000" spc="-10" dirty="0">
                <a:latin typeface="Calibri"/>
                <a:cs typeface="Calibri"/>
              </a:rPr>
              <a:t>m</a:t>
            </a:r>
            <a:r>
              <a:rPr sz="2000" spc="-5" dirty="0">
                <a:latin typeface="Calibri"/>
                <a:cs typeface="Calibri"/>
              </a:rPr>
              <a:t>pe</a:t>
            </a:r>
            <a:r>
              <a:rPr sz="2000" spc="-40" dirty="0">
                <a:latin typeface="Calibri"/>
                <a:cs typeface="Calibri"/>
              </a:rPr>
              <a:t>r</a:t>
            </a:r>
            <a:r>
              <a:rPr sz="2000" spc="-25" dirty="0">
                <a:latin typeface="Calibri"/>
                <a:cs typeface="Calibri"/>
              </a:rPr>
              <a:t>a</a:t>
            </a:r>
            <a:r>
              <a:rPr sz="2000" dirty="0">
                <a:latin typeface="Calibri"/>
                <a:cs typeface="Calibri"/>
              </a:rPr>
              <a:t>tu</a:t>
            </a:r>
            <a:r>
              <a:rPr sz="2000" spc="-30" dirty="0">
                <a:latin typeface="Calibri"/>
                <a:cs typeface="Calibri"/>
              </a:rPr>
              <a:t>r</a:t>
            </a:r>
            <a:r>
              <a:rPr sz="2000" dirty="0">
                <a:latin typeface="Calibri"/>
                <a:cs typeface="Calibri"/>
              </a:rPr>
              <a:t>e</a:t>
            </a:r>
            <a:r>
              <a:rPr sz="2000" spc="10" dirty="0">
                <a:latin typeface="Calibri"/>
                <a:cs typeface="Calibri"/>
              </a:rPr>
              <a:t> </a:t>
            </a:r>
            <a:r>
              <a:rPr sz="2000" spc="-25" dirty="0">
                <a:latin typeface="Calibri"/>
                <a:cs typeface="Calibri"/>
              </a:rPr>
              <a:t>a</a:t>
            </a:r>
            <a:r>
              <a:rPr sz="2000" dirty="0">
                <a:latin typeface="Calibri"/>
                <a:cs typeface="Calibri"/>
              </a:rPr>
              <a:t>t</a:t>
            </a:r>
            <a:r>
              <a:rPr sz="2000" spc="15" dirty="0">
                <a:latin typeface="Calibri"/>
                <a:cs typeface="Calibri"/>
              </a:rPr>
              <a:t> </a:t>
            </a:r>
            <a:r>
              <a:rPr sz="2000" spc="-5" dirty="0">
                <a:latin typeface="Calibri"/>
                <a:cs typeface="Calibri"/>
              </a:rPr>
              <a:t>di</a:t>
            </a:r>
            <a:r>
              <a:rPr sz="2000" spc="-25" dirty="0">
                <a:latin typeface="Calibri"/>
                <a:cs typeface="Calibri"/>
              </a:rPr>
              <a:t>f</a:t>
            </a:r>
            <a:r>
              <a:rPr sz="2000" spc="-50" dirty="0">
                <a:latin typeface="Calibri"/>
                <a:cs typeface="Calibri"/>
              </a:rPr>
              <a:t>f</a:t>
            </a:r>
            <a:r>
              <a:rPr sz="2000" dirty="0">
                <a:latin typeface="Calibri"/>
                <a:cs typeface="Calibri"/>
              </a:rPr>
              <a:t>e</a:t>
            </a:r>
            <a:r>
              <a:rPr sz="2000" spc="-35" dirty="0">
                <a:latin typeface="Calibri"/>
                <a:cs typeface="Calibri"/>
              </a:rPr>
              <a:t>r</a:t>
            </a:r>
            <a:r>
              <a:rPr sz="2000" dirty="0">
                <a:latin typeface="Calibri"/>
                <a:cs typeface="Calibri"/>
              </a:rPr>
              <a:t>e</a:t>
            </a:r>
            <a:r>
              <a:rPr sz="2000" spc="-25" dirty="0">
                <a:latin typeface="Calibri"/>
                <a:cs typeface="Calibri"/>
              </a:rPr>
              <a:t>n</a:t>
            </a:r>
            <a:r>
              <a:rPr sz="2000" dirty="0">
                <a:latin typeface="Calibri"/>
                <a:cs typeface="Calibri"/>
              </a:rPr>
              <a:t>t</a:t>
            </a:r>
            <a:r>
              <a:rPr sz="2000" spc="15" dirty="0">
                <a:latin typeface="Calibri"/>
                <a:cs typeface="Calibri"/>
              </a:rPr>
              <a:t> </a:t>
            </a:r>
            <a:r>
              <a:rPr sz="2000" spc="-5" dirty="0">
                <a:latin typeface="Calibri"/>
                <a:cs typeface="Calibri"/>
              </a:rPr>
              <a:t>poi</a:t>
            </a:r>
            <a:r>
              <a:rPr sz="2000" spc="-25" dirty="0">
                <a:latin typeface="Calibri"/>
                <a:cs typeface="Calibri"/>
              </a:rPr>
              <a:t>n</a:t>
            </a:r>
            <a:r>
              <a:rPr sz="2000" dirty="0">
                <a:latin typeface="Calibri"/>
                <a:cs typeface="Calibri"/>
              </a:rPr>
              <a:t>ts</a:t>
            </a:r>
            <a:r>
              <a:rPr sz="2000" spc="-15" dirty="0">
                <a:latin typeface="Calibri"/>
                <a:cs typeface="Calibri"/>
              </a:rPr>
              <a:t> </a:t>
            </a:r>
            <a:r>
              <a:rPr sz="2000" spc="-5" dirty="0">
                <a:latin typeface="Calibri"/>
                <a:cs typeface="Calibri"/>
              </a:rPr>
              <a:t>o</a:t>
            </a:r>
            <a:r>
              <a:rPr sz="2000" dirty="0">
                <a:latin typeface="Calibri"/>
                <a:cs typeface="Calibri"/>
              </a:rPr>
              <a:t>f</a:t>
            </a:r>
            <a:r>
              <a:rPr sz="2000" spc="-10" dirty="0">
                <a:latin typeface="Calibri"/>
                <a:cs typeface="Calibri"/>
              </a:rPr>
              <a:t> </a:t>
            </a:r>
            <a:r>
              <a:rPr sz="2000" dirty="0">
                <a:latin typeface="Calibri"/>
                <a:cs typeface="Calibri"/>
              </a:rPr>
              <a:t>the </a:t>
            </a:r>
            <a:r>
              <a:rPr sz="2000" spc="-10" dirty="0">
                <a:latin typeface="Calibri"/>
                <a:cs typeface="Calibri"/>
              </a:rPr>
              <a:t>A</a:t>
            </a:r>
            <a:r>
              <a:rPr sz="2000" spc="-5" dirty="0">
                <a:latin typeface="Calibri"/>
                <a:cs typeface="Calibri"/>
              </a:rPr>
              <a:t>C</a:t>
            </a:r>
            <a:r>
              <a:rPr sz="2000" spc="-25" dirty="0">
                <a:latin typeface="Calibri"/>
                <a:cs typeface="Calibri"/>
              </a:rPr>
              <a:t>E</a:t>
            </a:r>
            <a:r>
              <a:rPr sz="2000" dirty="0">
                <a:latin typeface="Calibri"/>
                <a:cs typeface="Calibri"/>
              </a:rPr>
              <a:t>A</a:t>
            </a:r>
            <a:r>
              <a:rPr sz="2000" spc="-20" dirty="0">
                <a:latin typeface="Calibri"/>
                <a:cs typeface="Calibri"/>
              </a:rPr>
              <a:t> </a:t>
            </a:r>
            <a:r>
              <a:rPr sz="2000" dirty="0">
                <a:latin typeface="Calibri"/>
                <a:cs typeface="Calibri"/>
              </a:rPr>
              <a:t>c</a:t>
            </a:r>
            <a:r>
              <a:rPr sz="2000" spc="-20" dirty="0">
                <a:latin typeface="Calibri"/>
                <a:cs typeface="Calibri"/>
              </a:rPr>
              <a:t>y</a:t>
            </a:r>
            <a:r>
              <a:rPr sz="2000" dirty="0">
                <a:latin typeface="Calibri"/>
                <a:cs typeface="Calibri"/>
              </a:rPr>
              <a:t>cle</a:t>
            </a:r>
            <a:r>
              <a:rPr sz="2000" spc="-10" dirty="0">
                <a:latin typeface="Calibri"/>
                <a:cs typeface="Calibri"/>
              </a:rPr>
              <a:t> </a:t>
            </a:r>
            <a:r>
              <a:rPr sz="2000" spc="-40" dirty="0">
                <a:latin typeface="Calibri"/>
                <a:cs typeface="Calibri"/>
              </a:rPr>
              <a:t>f</a:t>
            </a:r>
            <a:r>
              <a:rPr sz="2000" spc="-5" dirty="0">
                <a:latin typeface="Calibri"/>
                <a:cs typeface="Calibri"/>
              </a:rPr>
              <a:t>o</a:t>
            </a:r>
            <a:r>
              <a:rPr sz="2000" dirty="0">
                <a:latin typeface="Calibri"/>
                <a:cs typeface="Calibri"/>
              </a:rPr>
              <a:t>r</a:t>
            </a:r>
            <a:r>
              <a:rPr sz="2000" spc="-15"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p</a:t>
            </a:r>
            <a:r>
              <a:rPr sz="2000" spc="-15" dirty="0">
                <a:latin typeface="Calibri"/>
                <a:cs typeface="Calibri"/>
              </a:rPr>
              <a:t>o</a:t>
            </a:r>
            <a:r>
              <a:rPr sz="2000" spc="-20" dirty="0">
                <a:latin typeface="Calibri"/>
                <a:cs typeface="Calibri"/>
              </a:rPr>
              <a:t>w</a:t>
            </a:r>
            <a:r>
              <a:rPr sz="2000" dirty="0">
                <a:latin typeface="Calibri"/>
                <a:cs typeface="Calibri"/>
              </a:rPr>
              <a:t>e</a:t>
            </a:r>
            <a:r>
              <a:rPr sz="2000" spc="-10" dirty="0">
                <a:latin typeface="Calibri"/>
                <a:cs typeface="Calibri"/>
              </a:rPr>
              <a:t>r</a:t>
            </a:r>
            <a:r>
              <a:rPr sz="2000" dirty="0">
                <a:latin typeface="Calibri"/>
                <a:cs typeface="Calibri"/>
              </a:rPr>
              <a:t>t</a:t>
            </a:r>
            <a:r>
              <a:rPr sz="2000" spc="-40" dirty="0">
                <a:latin typeface="Calibri"/>
                <a:cs typeface="Calibri"/>
              </a:rPr>
              <a:t>r</a:t>
            </a:r>
            <a:r>
              <a:rPr sz="2000" dirty="0">
                <a:latin typeface="Calibri"/>
                <a:cs typeface="Calibri"/>
              </a:rPr>
              <a:t>a</a:t>
            </a:r>
            <a:r>
              <a:rPr sz="2000" spc="-5" dirty="0">
                <a:latin typeface="Calibri"/>
                <a:cs typeface="Calibri"/>
              </a:rPr>
              <a:t>i</a:t>
            </a:r>
            <a:r>
              <a:rPr sz="2000" dirty="0">
                <a:latin typeface="Calibri"/>
                <a:cs typeface="Calibri"/>
              </a:rPr>
              <a:t>n</a:t>
            </a:r>
            <a:endParaRPr sz="2000">
              <a:latin typeface="Calibri"/>
              <a:cs typeface="Calibri"/>
            </a:endParaRPr>
          </a:p>
        </p:txBody>
      </p:sp>
      <p:sp>
        <p:nvSpPr>
          <p:cNvPr id="4" name="object 4"/>
          <p:cNvSpPr/>
          <p:nvPr/>
        </p:nvSpPr>
        <p:spPr>
          <a:xfrm>
            <a:off x="3153155" y="3726179"/>
            <a:ext cx="6605016" cy="25496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1286255"/>
            <a:ext cx="5865876" cy="2694432"/>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05300" y="1264919"/>
            <a:ext cx="5462015" cy="292303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Re</a:t>
            </a:r>
            <a:r>
              <a:rPr spc="5" dirty="0"/>
              <a:t>s</a:t>
            </a:r>
            <a:r>
              <a:rPr spc="-5" dirty="0"/>
              <a:t>ults</a:t>
            </a:r>
          </a:p>
        </p:txBody>
      </p:sp>
      <p:sp>
        <p:nvSpPr>
          <p:cNvPr id="4" name="object 4"/>
          <p:cNvSpPr txBox="1"/>
          <p:nvPr/>
        </p:nvSpPr>
        <p:spPr>
          <a:xfrm>
            <a:off x="431393" y="721105"/>
            <a:ext cx="9221470" cy="632460"/>
          </a:xfrm>
          <a:prstGeom prst="rect">
            <a:avLst/>
          </a:prstGeom>
        </p:spPr>
        <p:txBody>
          <a:bodyPr vert="horz" wrap="square" lIns="0" tIns="0" rIns="0" bIns="0" rtlCol="0">
            <a:spAutoFit/>
          </a:bodyPr>
          <a:lstStyle/>
          <a:p>
            <a:pPr marL="12700">
              <a:lnSpc>
                <a:spcPct val="100000"/>
              </a:lnSpc>
            </a:pPr>
            <a:r>
              <a:rPr sz="2000" spc="-5" dirty="0">
                <a:latin typeface="Calibri"/>
                <a:cs typeface="Calibri"/>
              </a:rPr>
              <a:t>F</a:t>
            </a:r>
            <a:r>
              <a:rPr sz="2000" spc="5" dirty="0">
                <a:latin typeface="Calibri"/>
                <a:cs typeface="Calibri"/>
              </a:rPr>
              <a:t>u</a:t>
            </a:r>
            <a:r>
              <a:rPr sz="2000" dirty="0">
                <a:latin typeface="Calibri"/>
                <a:cs typeface="Calibri"/>
              </a:rPr>
              <a:t>el </a:t>
            </a:r>
            <a:r>
              <a:rPr sz="2000" spc="-10" dirty="0">
                <a:latin typeface="Calibri"/>
                <a:cs typeface="Calibri"/>
              </a:rPr>
              <a:t>c</a:t>
            </a:r>
            <a:r>
              <a:rPr sz="2000" spc="-5" dirty="0">
                <a:latin typeface="Calibri"/>
                <a:cs typeface="Calibri"/>
              </a:rPr>
              <a:t>onsum</a:t>
            </a:r>
            <a:r>
              <a:rPr sz="2000" spc="-10" dirty="0">
                <a:latin typeface="Calibri"/>
                <a:cs typeface="Calibri"/>
              </a:rPr>
              <a:t>p</a:t>
            </a:r>
            <a:r>
              <a:rPr sz="2000" dirty="0">
                <a:latin typeface="Calibri"/>
                <a:cs typeface="Calibri"/>
              </a:rPr>
              <a:t>tion</a:t>
            </a:r>
            <a:r>
              <a:rPr sz="2000" spc="-25" dirty="0">
                <a:latin typeface="Calibri"/>
                <a:cs typeface="Calibri"/>
              </a:rPr>
              <a:t> </a:t>
            </a:r>
            <a:r>
              <a:rPr sz="2000" spc="-10" dirty="0">
                <a:latin typeface="Calibri"/>
                <a:cs typeface="Calibri"/>
              </a:rPr>
              <a:t>c</a:t>
            </a:r>
            <a:r>
              <a:rPr sz="2000" spc="-5" dirty="0">
                <a:latin typeface="Calibri"/>
                <a:cs typeface="Calibri"/>
              </a:rPr>
              <a:t>ompar</a:t>
            </a:r>
            <a:r>
              <a:rPr sz="2000" spc="-10" dirty="0">
                <a:latin typeface="Calibri"/>
                <a:cs typeface="Calibri"/>
              </a:rPr>
              <a:t>i</a:t>
            </a:r>
            <a:r>
              <a:rPr sz="2000" spc="-5" dirty="0">
                <a:latin typeface="Calibri"/>
                <a:cs typeface="Calibri"/>
              </a:rPr>
              <a:t>so</a:t>
            </a:r>
            <a:r>
              <a:rPr sz="2000" dirty="0">
                <a:latin typeface="Calibri"/>
                <a:cs typeface="Calibri"/>
              </a:rPr>
              <a:t>n</a:t>
            </a:r>
            <a:r>
              <a:rPr sz="2000" spc="-10" dirty="0">
                <a:latin typeface="Calibri"/>
                <a:cs typeface="Calibri"/>
              </a:rPr>
              <a:t> </a:t>
            </a:r>
            <a:r>
              <a:rPr sz="2000" spc="-5" dirty="0">
                <a:latin typeface="Calibri"/>
                <a:cs typeface="Calibri"/>
              </a:rPr>
              <a:t>b</a:t>
            </a:r>
            <a:r>
              <a:rPr sz="2000" spc="-10" dirty="0">
                <a:latin typeface="Calibri"/>
                <a:cs typeface="Calibri"/>
              </a:rPr>
              <a:t>e</a:t>
            </a:r>
            <a:r>
              <a:rPr sz="2000" dirty="0">
                <a:latin typeface="Calibri"/>
                <a:cs typeface="Calibri"/>
              </a:rPr>
              <a:t>t</a:t>
            </a:r>
            <a:r>
              <a:rPr sz="2000" spc="-20" dirty="0">
                <a:latin typeface="Calibri"/>
                <a:cs typeface="Calibri"/>
              </a:rPr>
              <a:t>w</a:t>
            </a:r>
            <a:r>
              <a:rPr sz="2000" dirty="0">
                <a:latin typeface="Calibri"/>
                <a:cs typeface="Calibri"/>
              </a:rPr>
              <a:t>een</a:t>
            </a:r>
            <a:r>
              <a:rPr sz="2000" spc="-10" dirty="0">
                <a:latin typeface="Calibri"/>
                <a:cs typeface="Calibri"/>
              </a:rPr>
              <a:t> </a:t>
            </a:r>
            <a:r>
              <a:rPr sz="2000" dirty="0">
                <a:latin typeface="Calibri"/>
                <a:cs typeface="Calibri"/>
              </a:rPr>
              <a:t>t</a:t>
            </a:r>
            <a:r>
              <a:rPr sz="2000" spc="5" dirty="0">
                <a:latin typeface="Calibri"/>
                <a:cs typeface="Calibri"/>
              </a:rPr>
              <a:t>h</a:t>
            </a:r>
            <a:r>
              <a:rPr sz="2000" dirty="0">
                <a:latin typeface="Calibri"/>
                <a:cs typeface="Calibri"/>
              </a:rPr>
              <a:t>e Ga</a:t>
            </a:r>
            <a:r>
              <a:rPr sz="2000" spc="-35" dirty="0">
                <a:latin typeface="Calibri"/>
                <a:cs typeface="Calibri"/>
              </a:rPr>
              <a:t>s</a:t>
            </a:r>
            <a:r>
              <a:rPr sz="2000" spc="-25" dirty="0">
                <a:latin typeface="Calibri"/>
                <a:cs typeface="Calibri"/>
              </a:rPr>
              <a:t>t</a:t>
            </a:r>
            <a:r>
              <a:rPr sz="2000" spc="-5" dirty="0">
                <a:latin typeface="Calibri"/>
                <a:cs typeface="Calibri"/>
              </a:rPr>
              <a:t>on</a:t>
            </a:r>
            <a:r>
              <a:rPr sz="2000" dirty="0">
                <a:latin typeface="Calibri"/>
                <a:cs typeface="Calibri"/>
              </a:rPr>
              <a:t>e</a:t>
            </a:r>
            <a:r>
              <a:rPr sz="2000" spc="5" dirty="0">
                <a:latin typeface="Calibri"/>
                <a:cs typeface="Calibri"/>
              </a:rPr>
              <a:t> </a:t>
            </a:r>
            <a:r>
              <a:rPr sz="2000" spc="-10" dirty="0">
                <a:latin typeface="Calibri"/>
                <a:cs typeface="Calibri"/>
              </a:rPr>
              <a:t>c</a:t>
            </a:r>
            <a:r>
              <a:rPr sz="2000" spc="-5" dirty="0">
                <a:latin typeface="Calibri"/>
                <a:cs typeface="Calibri"/>
              </a:rPr>
              <a:t>on</a:t>
            </a:r>
            <a:r>
              <a:rPr sz="2000" spc="5" dirty="0">
                <a:latin typeface="Calibri"/>
                <a:cs typeface="Calibri"/>
              </a:rPr>
              <a:t>c</a:t>
            </a:r>
            <a:r>
              <a:rPr sz="2000" dirty="0">
                <a:latin typeface="Calibri"/>
                <a:cs typeface="Calibri"/>
              </a:rPr>
              <a:t>e</a:t>
            </a:r>
            <a:r>
              <a:rPr sz="2000" spc="-15" dirty="0">
                <a:latin typeface="Calibri"/>
                <a:cs typeface="Calibri"/>
              </a:rPr>
              <a:t>p</a:t>
            </a:r>
            <a:r>
              <a:rPr sz="2000" dirty="0">
                <a:latin typeface="Calibri"/>
                <a:cs typeface="Calibri"/>
              </a:rPr>
              <a:t>t</a:t>
            </a:r>
            <a:r>
              <a:rPr sz="2000" spc="-20" dirty="0">
                <a:latin typeface="Calibri"/>
                <a:cs typeface="Calibri"/>
              </a:rPr>
              <a:t> </a:t>
            </a:r>
            <a:r>
              <a:rPr sz="2000" dirty="0">
                <a:latin typeface="Calibri"/>
                <a:cs typeface="Calibri"/>
              </a:rPr>
              <a:t>and the</a:t>
            </a:r>
            <a:r>
              <a:rPr sz="2000" spc="5" dirty="0">
                <a:latin typeface="Calibri"/>
                <a:cs typeface="Calibri"/>
              </a:rPr>
              <a:t> </a:t>
            </a:r>
            <a:r>
              <a:rPr sz="2000" spc="-30" dirty="0">
                <a:latin typeface="Calibri"/>
                <a:cs typeface="Calibri"/>
              </a:rPr>
              <a:t>r</a:t>
            </a:r>
            <a:r>
              <a:rPr sz="2000" spc="-15" dirty="0">
                <a:latin typeface="Calibri"/>
                <a:cs typeface="Calibri"/>
              </a:rPr>
              <a:t>e</a:t>
            </a:r>
            <a:r>
              <a:rPr sz="2000" spc="-50" dirty="0">
                <a:latin typeface="Calibri"/>
                <a:cs typeface="Calibri"/>
              </a:rPr>
              <a:t>f</a:t>
            </a:r>
            <a:r>
              <a:rPr sz="2000" dirty="0">
                <a:latin typeface="Calibri"/>
                <a:cs typeface="Calibri"/>
              </a:rPr>
              <a:t>e</a:t>
            </a:r>
            <a:r>
              <a:rPr sz="2000" spc="-30" dirty="0">
                <a:latin typeface="Calibri"/>
                <a:cs typeface="Calibri"/>
              </a:rPr>
              <a:t>r</a:t>
            </a:r>
            <a:r>
              <a:rPr sz="2000" dirty="0">
                <a:latin typeface="Calibri"/>
                <a:cs typeface="Calibri"/>
              </a:rPr>
              <a:t>ence</a:t>
            </a:r>
            <a:r>
              <a:rPr sz="2000" spc="10" dirty="0">
                <a:latin typeface="Calibri"/>
                <a:cs typeface="Calibri"/>
              </a:rPr>
              <a:t> </a:t>
            </a:r>
            <a:r>
              <a:rPr sz="2000" spc="-30" dirty="0">
                <a:latin typeface="Calibri"/>
                <a:cs typeface="Calibri"/>
              </a:rPr>
              <a:t>v</a:t>
            </a:r>
            <a:r>
              <a:rPr sz="2000" dirty="0">
                <a:latin typeface="Calibri"/>
                <a:cs typeface="Calibri"/>
              </a:rPr>
              <a:t>ehicle</a:t>
            </a:r>
            <a:endParaRPr sz="2000">
              <a:latin typeface="Calibri"/>
              <a:cs typeface="Calibri"/>
            </a:endParaRPr>
          </a:p>
          <a:p>
            <a:pPr marR="5080" algn="r">
              <a:lnSpc>
                <a:spcPct val="100000"/>
              </a:lnSpc>
              <a:spcBef>
                <a:spcPts val="175"/>
              </a:spcBef>
            </a:pPr>
            <a:r>
              <a:rPr sz="2000" dirty="0">
                <a:solidFill>
                  <a:srgbClr val="92D050"/>
                </a:solidFill>
                <a:latin typeface="Calibri"/>
                <a:cs typeface="Calibri"/>
              </a:rPr>
              <a:t>E</a:t>
            </a:r>
            <a:r>
              <a:rPr sz="2000" spc="-5" dirty="0">
                <a:solidFill>
                  <a:srgbClr val="92D050"/>
                </a:solidFill>
                <a:latin typeface="Calibri"/>
                <a:cs typeface="Calibri"/>
              </a:rPr>
              <a:t>ne</a:t>
            </a:r>
            <a:r>
              <a:rPr sz="2000" spc="-25" dirty="0">
                <a:solidFill>
                  <a:srgbClr val="92D050"/>
                </a:solidFill>
                <a:latin typeface="Calibri"/>
                <a:cs typeface="Calibri"/>
              </a:rPr>
              <a:t>r</a:t>
            </a:r>
            <a:r>
              <a:rPr sz="2000" dirty="0">
                <a:solidFill>
                  <a:srgbClr val="92D050"/>
                </a:solidFill>
                <a:latin typeface="Calibri"/>
                <a:cs typeface="Calibri"/>
              </a:rPr>
              <a:t>gy</a:t>
            </a:r>
            <a:r>
              <a:rPr sz="2000" spc="-25" dirty="0">
                <a:solidFill>
                  <a:srgbClr val="92D050"/>
                </a:solidFill>
                <a:latin typeface="Calibri"/>
                <a:cs typeface="Calibri"/>
              </a:rPr>
              <a:t> </a:t>
            </a:r>
            <a:r>
              <a:rPr sz="2000" spc="-5" dirty="0">
                <a:solidFill>
                  <a:srgbClr val="92D050"/>
                </a:solidFill>
                <a:latin typeface="Calibri"/>
                <a:cs typeface="Calibri"/>
              </a:rPr>
              <a:t>balan</a:t>
            </a:r>
            <a:r>
              <a:rPr sz="2000" spc="5" dirty="0">
                <a:solidFill>
                  <a:srgbClr val="92D050"/>
                </a:solidFill>
                <a:latin typeface="Calibri"/>
                <a:cs typeface="Calibri"/>
              </a:rPr>
              <a:t>c</a:t>
            </a:r>
            <a:r>
              <a:rPr sz="2000" dirty="0">
                <a:solidFill>
                  <a:srgbClr val="92D050"/>
                </a:solidFill>
                <a:latin typeface="Calibri"/>
                <a:cs typeface="Calibri"/>
              </a:rPr>
              <a:t>e</a:t>
            </a:r>
            <a:endParaRPr sz="2000">
              <a:latin typeface="Calibri"/>
              <a:cs typeface="Calibri"/>
            </a:endParaRPr>
          </a:p>
        </p:txBody>
      </p:sp>
      <p:sp>
        <p:nvSpPr>
          <p:cNvPr id="5" name="object 5"/>
          <p:cNvSpPr/>
          <p:nvPr/>
        </p:nvSpPr>
        <p:spPr>
          <a:xfrm>
            <a:off x="368808" y="1251203"/>
            <a:ext cx="3811524" cy="471525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209032" y="3857244"/>
            <a:ext cx="2755391" cy="241858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729487" y="4701158"/>
            <a:ext cx="8679815" cy="1353820"/>
          </a:xfrm>
          <a:prstGeom prst="rect">
            <a:avLst/>
          </a:prstGeom>
        </p:spPr>
        <p:txBody>
          <a:bodyPr vert="horz" wrap="square" lIns="0" tIns="0" rIns="0" bIns="0" rtlCol="0">
            <a:spAutoFit/>
          </a:bodyPr>
          <a:lstStyle/>
          <a:p>
            <a:pPr marL="7127240">
              <a:lnSpc>
                <a:spcPct val="100000"/>
              </a:lnSpc>
            </a:pPr>
            <a:r>
              <a:rPr sz="2000" spc="-5" dirty="0">
                <a:solidFill>
                  <a:srgbClr val="92D050"/>
                </a:solidFill>
                <a:latin typeface="Calibri"/>
                <a:cs typeface="Calibri"/>
              </a:rPr>
              <a:t>F</a:t>
            </a:r>
            <a:r>
              <a:rPr sz="2000" spc="5" dirty="0">
                <a:solidFill>
                  <a:srgbClr val="92D050"/>
                </a:solidFill>
                <a:latin typeface="Calibri"/>
                <a:cs typeface="Calibri"/>
              </a:rPr>
              <a:t>u</a:t>
            </a:r>
            <a:r>
              <a:rPr sz="2000" dirty="0">
                <a:solidFill>
                  <a:srgbClr val="92D050"/>
                </a:solidFill>
                <a:latin typeface="Calibri"/>
                <a:cs typeface="Calibri"/>
              </a:rPr>
              <a:t>el </a:t>
            </a:r>
            <a:r>
              <a:rPr sz="2000" spc="-5" dirty="0">
                <a:solidFill>
                  <a:srgbClr val="92D050"/>
                </a:solidFill>
                <a:latin typeface="Calibri"/>
                <a:cs typeface="Calibri"/>
              </a:rPr>
              <a:t>di</a:t>
            </a:r>
            <a:r>
              <a:rPr sz="2000" spc="-25" dirty="0">
                <a:solidFill>
                  <a:srgbClr val="92D050"/>
                </a:solidFill>
                <a:latin typeface="Calibri"/>
                <a:cs typeface="Calibri"/>
              </a:rPr>
              <a:t>f</a:t>
            </a:r>
            <a:r>
              <a:rPr sz="2000" spc="-50" dirty="0">
                <a:solidFill>
                  <a:srgbClr val="92D050"/>
                </a:solidFill>
                <a:latin typeface="Calibri"/>
                <a:cs typeface="Calibri"/>
              </a:rPr>
              <a:t>f</a:t>
            </a:r>
            <a:r>
              <a:rPr sz="2000" dirty="0">
                <a:solidFill>
                  <a:srgbClr val="92D050"/>
                </a:solidFill>
                <a:latin typeface="Calibri"/>
                <a:cs typeface="Calibri"/>
              </a:rPr>
              <a:t>e</a:t>
            </a:r>
            <a:r>
              <a:rPr sz="2000" spc="-30" dirty="0">
                <a:solidFill>
                  <a:srgbClr val="92D050"/>
                </a:solidFill>
                <a:latin typeface="Calibri"/>
                <a:cs typeface="Calibri"/>
              </a:rPr>
              <a:t>r</a:t>
            </a:r>
            <a:r>
              <a:rPr sz="2000" dirty="0">
                <a:solidFill>
                  <a:srgbClr val="92D050"/>
                </a:solidFill>
                <a:latin typeface="Calibri"/>
                <a:cs typeface="Calibri"/>
              </a:rPr>
              <a:t>ence</a:t>
            </a:r>
            <a:endParaRPr sz="2000">
              <a:latin typeface="Calibri"/>
              <a:cs typeface="Calibri"/>
            </a:endParaRPr>
          </a:p>
          <a:p>
            <a:pPr>
              <a:lnSpc>
                <a:spcPct val="100000"/>
              </a:lnSpc>
            </a:pPr>
            <a:endParaRPr sz="2000">
              <a:latin typeface="Times New Roman"/>
              <a:cs typeface="Times New Roman"/>
            </a:endParaRPr>
          </a:p>
          <a:p>
            <a:pPr>
              <a:lnSpc>
                <a:spcPct val="100000"/>
              </a:lnSpc>
              <a:spcBef>
                <a:spcPts val="19"/>
              </a:spcBef>
            </a:pPr>
            <a:endParaRPr sz="2900">
              <a:latin typeface="Times New Roman"/>
              <a:cs typeface="Times New Roman"/>
            </a:endParaRPr>
          </a:p>
          <a:p>
            <a:pPr marL="12700">
              <a:lnSpc>
                <a:spcPct val="100000"/>
              </a:lnSpc>
            </a:pPr>
            <a:r>
              <a:rPr sz="2000" spc="-5" dirty="0">
                <a:solidFill>
                  <a:srgbClr val="92D050"/>
                </a:solidFill>
                <a:latin typeface="Calibri"/>
                <a:cs typeface="Calibri"/>
              </a:rPr>
              <a:t>F</a:t>
            </a:r>
            <a:r>
              <a:rPr sz="2000" spc="5" dirty="0">
                <a:solidFill>
                  <a:srgbClr val="92D050"/>
                </a:solidFill>
                <a:latin typeface="Calibri"/>
                <a:cs typeface="Calibri"/>
              </a:rPr>
              <a:t>u</a:t>
            </a:r>
            <a:r>
              <a:rPr sz="2000" dirty="0">
                <a:solidFill>
                  <a:srgbClr val="92D050"/>
                </a:solidFill>
                <a:latin typeface="Calibri"/>
                <a:cs typeface="Calibri"/>
              </a:rPr>
              <a:t>el </a:t>
            </a:r>
            <a:r>
              <a:rPr sz="2000" spc="-10" dirty="0">
                <a:solidFill>
                  <a:srgbClr val="92D050"/>
                </a:solidFill>
                <a:latin typeface="Calibri"/>
                <a:cs typeface="Calibri"/>
              </a:rPr>
              <a:t>c</a:t>
            </a:r>
            <a:r>
              <a:rPr sz="2000" spc="-5" dirty="0">
                <a:solidFill>
                  <a:srgbClr val="92D050"/>
                </a:solidFill>
                <a:latin typeface="Calibri"/>
                <a:cs typeface="Calibri"/>
              </a:rPr>
              <a:t>onsum</a:t>
            </a:r>
            <a:r>
              <a:rPr sz="2000" spc="-10" dirty="0">
                <a:solidFill>
                  <a:srgbClr val="92D050"/>
                </a:solidFill>
                <a:latin typeface="Calibri"/>
                <a:cs typeface="Calibri"/>
              </a:rPr>
              <a:t>p</a:t>
            </a:r>
            <a:r>
              <a:rPr sz="2000" dirty="0">
                <a:solidFill>
                  <a:srgbClr val="92D050"/>
                </a:solidFill>
                <a:latin typeface="Calibri"/>
                <a:cs typeface="Calibri"/>
              </a:rPr>
              <a:t>tion</a:t>
            </a:r>
            <a:endParaRPr sz="2000">
              <a:latin typeface="Calibri"/>
              <a:cs typeface="Calibri"/>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Mo</a:t>
            </a:r>
            <a:r>
              <a:rPr spc="5" dirty="0"/>
              <a:t>d</a:t>
            </a:r>
            <a:r>
              <a:rPr spc="-5" dirty="0"/>
              <a:t>e</a:t>
            </a:r>
            <a:r>
              <a:rPr dirty="0"/>
              <a:t>l</a:t>
            </a:r>
            <a:r>
              <a:rPr spc="-35" dirty="0"/>
              <a:t> </a:t>
            </a:r>
            <a:r>
              <a:rPr spc="-5" dirty="0"/>
              <a:t>prelimi</a:t>
            </a:r>
            <a:r>
              <a:rPr spc="-15" dirty="0"/>
              <a:t>n</a:t>
            </a:r>
            <a:r>
              <a:rPr dirty="0"/>
              <a:t>a</a:t>
            </a:r>
            <a:r>
              <a:rPr spc="-15" dirty="0"/>
              <a:t>r</a:t>
            </a:r>
            <a:r>
              <a:rPr dirty="0"/>
              <a:t>y</a:t>
            </a:r>
            <a:r>
              <a:rPr spc="-40" dirty="0"/>
              <a:t> </a:t>
            </a:r>
            <a:r>
              <a:rPr spc="-5" dirty="0"/>
              <a:t>results</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4" name="object 4"/>
          <p:cNvSpPr txBox="1"/>
          <p:nvPr/>
        </p:nvSpPr>
        <p:spPr>
          <a:xfrm>
            <a:off x="475805" y="1010665"/>
            <a:ext cx="6858634" cy="330835"/>
          </a:xfrm>
          <a:prstGeom prst="rect">
            <a:avLst/>
          </a:prstGeom>
        </p:spPr>
        <p:txBody>
          <a:bodyPr vert="horz" wrap="square" lIns="0" tIns="0" rIns="0" bIns="0" rtlCol="0">
            <a:spAutoFit/>
          </a:bodyPr>
          <a:lstStyle/>
          <a:p>
            <a:pPr marL="12700">
              <a:lnSpc>
                <a:spcPct val="100000"/>
              </a:lnSpc>
              <a:tabLst>
                <a:tab pos="6845300" algn="l"/>
              </a:tabLst>
            </a:pPr>
            <a:r>
              <a:rPr sz="2000" b="1" u="sng" dirty="0">
                <a:solidFill>
                  <a:srgbClr val="92D050"/>
                </a:solidFill>
                <a:latin typeface="Calibri"/>
                <a:cs typeface="Calibri"/>
              </a:rPr>
              <a:t> </a:t>
            </a:r>
            <a:r>
              <a:rPr sz="2000" b="1" u="sng" spc="-185" dirty="0">
                <a:solidFill>
                  <a:srgbClr val="92D050"/>
                </a:solidFill>
                <a:latin typeface="Calibri"/>
                <a:cs typeface="Calibri"/>
              </a:rPr>
              <a:t> </a:t>
            </a:r>
            <a:r>
              <a:rPr sz="2000" b="1" u="sng" dirty="0">
                <a:solidFill>
                  <a:srgbClr val="92D050"/>
                </a:solidFill>
                <a:latin typeface="Calibri"/>
                <a:cs typeface="Calibri"/>
              </a:rPr>
              <a:t>Nominal</a:t>
            </a:r>
            <a:r>
              <a:rPr sz="2000" b="1" u="sng" spc="-35" dirty="0">
                <a:solidFill>
                  <a:srgbClr val="92D050"/>
                </a:solidFill>
                <a:latin typeface="Calibri"/>
                <a:cs typeface="Calibri"/>
              </a:rPr>
              <a:t> </a:t>
            </a:r>
            <a:r>
              <a:rPr sz="2000" b="1" u="sng" dirty="0">
                <a:solidFill>
                  <a:srgbClr val="92D050"/>
                </a:solidFill>
                <a:latin typeface="Calibri"/>
                <a:cs typeface="Calibri"/>
              </a:rPr>
              <a:t>poi</a:t>
            </a:r>
            <a:r>
              <a:rPr sz="2000" b="1" u="sng" spc="-20" dirty="0">
                <a:solidFill>
                  <a:srgbClr val="92D050"/>
                </a:solidFill>
                <a:latin typeface="Calibri"/>
                <a:cs typeface="Calibri"/>
              </a:rPr>
              <a:t>n</a:t>
            </a:r>
            <a:r>
              <a:rPr sz="2000" b="1" u="sng" dirty="0">
                <a:solidFill>
                  <a:srgbClr val="92D050"/>
                </a:solidFill>
                <a:latin typeface="Calibri"/>
                <a:cs typeface="Calibri"/>
              </a:rPr>
              <a:t>t	</a:t>
            </a:r>
            <a:endParaRPr sz="2000">
              <a:latin typeface="Calibri"/>
              <a:cs typeface="Calibri"/>
            </a:endParaRPr>
          </a:p>
        </p:txBody>
      </p:sp>
      <p:sp>
        <p:nvSpPr>
          <p:cNvPr id="5" name="object 5"/>
          <p:cNvSpPr txBox="1"/>
          <p:nvPr/>
        </p:nvSpPr>
        <p:spPr>
          <a:xfrm>
            <a:off x="475805" y="3279266"/>
            <a:ext cx="6880859" cy="330835"/>
          </a:xfrm>
          <a:prstGeom prst="rect">
            <a:avLst/>
          </a:prstGeom>
        </p:spPr>
        <p:txBody>
          <a:bodyPr vert="horz" wrap="square" lIns="0" tIns="0" rIns="0" bIns="0" rtlCol="0">
            <a:spAutoFit/>
          </a:bodyPr>
          <a:lstStyle/>
          <a:p>
            <a:pPr marL="12700">
              <a:lnSpc>
                <a:spcPct val="100000"/>
              </a:lnSpc>
              <a:tabLst>
                <a:tab pos="6867525" algn="l"/>
              </a:tabLst>
            </a:pPr>
            <a:r>
              <a:rPr sz="2000" b="1" u="sng" dirty="0">
                <a:solidFill>
                  <a:srgbClr val="92D050"/>
                </a:solidFill>
                <a:latin typeface="Calibri"/>
                <a:cs typeface="Calibri"/>
              </a:rPr>
              <a:t> </a:t>
            </a:r>
            <a:r>
              <a:rPr sz="2000" b="1" u="sng" spc="-185" dirty="0">
                <a:solidFill>
                  <a:srgbClr val="92D050"/>
                </a:solidFill>
                <a:latin typeface="Calibri"/>
                <a:cs typeface="Calibri"/>
              </a:rPr>
              <a:t> </a:t>
            </a:r>
            <a:r>
              <a:rPr sz="2000" b="1" u="sng" spc="-30" dirty="0">
                <a:solidFill>
                  <a:srgbClr val="92D050"/>
                </a:solidFill>
                <a:latin typeface="Calibri"/>
                <a:cs typeface="Calibri"/>
              </a:rPr>
              <a:t>A</a:t>
            </a:r>
            <a:r>
              <a:rPr sz="2000" b="1" u="sng" spc="-5" dirty="0">
                <a:solidFill>
                  <a:srgbClr val="92D050"/>
                </a:solidFill>
                <a:latin typeface="Calibri"/>
                <a:cs typeface="Calibri"/>
              </a:rPr>
              <a:t>C</a:t>
            </a:r>
            <a:r>
              <a:rPr sz="2000" b="1" u="sng" spc="-35" dirty="0">
                <a:solidFill>
                  <a:srgbClr val="92D050"/>
                </a:solidFill>
                <a:latin typeface="Calibri"/>
                <a:cs typeface="Calibri"/>
              </a:rPr>
              <a:t>E</a:t>
            </a:r>
            <a:r>
              <a:rPr sz="2000" b="1" u="sng" dirty="0">
                <a:solidFill>
                  <a:srgbClr val="92D050"/>
                </a:solidFill>
                <a:latin typeface="Calibri"/>
                <a:cs typeface="Calibri"/>
              </a:rPr>
              <a:t>A driving</a:t>
            </a:r>
            <a:r>
              <a:rPr sz="2000" b="1" u="sng" spc="-10" dirty="0">
                <a:solidFill>
                  <a:srgbClr val="92D050"/>
                </a:solidFill>
                <a:latin typeface="Calibri"/>
                <a:cs typeface="Calibri"/>
              </a:rPr>
              <a:t> </a:t>
            </a:r>
            <a:r>
              <a:rPr sz="2000" b="1" u="sng" spc="-5" dirty="0">
                <a:solidFill>
                  <a:srgbClr val="92D050"/>
                </a:solidFill>
                <a:latin typeface="Calibri"/>
                <a:cs typeface="Calibri"/>
              </a:rPr>
              <a:t>c</a:t>
            </a:r>
            <a:r>
              <a:rPr sz="2000" b="1" u="sng" spc="-25" dirty="0">
                <a:solidFill>
                  <a:srgbClr val="92D050"/>
                </a:solidFill>
                <a:latin typeface="Calibri"/>
                <a:cs typeface="Calibri"/>
              </a:rPr>
              <a:t>y</a:t>
            </a:r>
            <a:r>
              <a:rPr sz="2000" b="1" u="sng" spc="-5" dirty="0">
                <a:solidFill>
                  <a:srgbClr val="92D050"/>
                </a:solidFill>
                <a:latin typeface="Calibri"/>
                <a:cs typeface="Calibri"/>
              </a:rPr>
              <a:t>cl</a:t>
            </a:r>
            <a:r>
              <a:rPr sz="2000" b="1" u="sng" dirty="0">
                <a:solidFill>
                  <a:srgbClr val="92D050"/>
                </a:solidFill>
                <a:latin typeface="Calibri"/>
                <a:cs typeface="Calibri"/>
              </a:rPr>
              <a:t>e	</a:t>
            </a:r>
            <a:endParaRPr sz="2000">
              <a:latin typeface="Calibri"/>
              <a:cs typeface="Calibri"/>
            </a:endParaRPr>
          </a:p>
        </p:txBody>
      </p:sp>
      <p:sp>
        <p:nvSpPr>
          <p:cNvPr id="7" name="object 7"/>
          <p:cNvSpPr txBox="1"/>
          <p:nvPr/>
        </p:nvSpPr>
        <p:spPr>
          <a:xfrm>
            <a:off x="306120" y="5764276"/>
            <a:ext cx="8661400" cy="330835"/>
          </a:xfrm>
          <a:prstGeom prst="rect">
            <a:avLst/>
          </a:prstGeom>
        </p:spPr>
        <p:txBody>
          <a:bodyPr vert="horz" wrap="square" lIns="0" tIns="0" rIns="0" bIns="0" rtlCol="0">
            <a:spAutoFit/>
          </a:bodyPr>
          <a:lstStyle/>
          <a:p>
            <a:pPr marL="12700">
              <a:lnSpc>
                <a:spcPct val="100000"/>
              </a:lnSpc>
            </a:pPr>
            <a:r>
              <a:rPr sz="2000" b="1" spc="-25" dirty="0">
                <a:latin typeface="Calibri"/>
                <a:cs typeface="Calibri"/>
              </a:rPr>
              <a:t>R</a:t>
            </a:r>
            <a:r>
              <a:rPr sz="2000" b="1" spc="-5" dirty="0">
                <a:latin typeface="Calibri"/>
                <a:cs typeface="Calibri"/>
              </a:rPr>
              <a:t>es</a:t>
            </a:r>
            <a:r>
              <a:rPr sz="2000" b="1" spc="5" dirty="0">
                <a:latin typeface="Calibri"/>
                <a:cs typeface="Calibri"/>
              </a:rPr>
              <a:t>u</a:t>
            </a:r>
            <a:r>
              <a:rPr sz="2000" b="1" dirty="0">
                <a:latin typeface="Calibri"/>
                <a:cs typeface="Calibri"/>
              </a:rPr>
              <a:t>lts</a:t>
            </a:r>
            <a:r>
              <a:rPr sz="2000" b="1" spc="-25" dirty="0">
                <a:latin typeface="Calibri"/>
                <a:cs typeface="Calibri"/>
              </a:rPr>
              <a:t> </a:t>
            </a:r>
            <a:r>
              <a:rPr sz="2000" b="1" spc="-20" dirty="0">
                <a:latin typeface="Calibri"/>
                <a:cs typeface="Calibri"/>
              </a:rPr>
              <a:t>s</a:t>
            </a:r>
            <a:r>
              <a:rPr sz="2000" b="1" dirty="0">
                <a:latin typeface="Calibri"/>
                <a:cs typeface="Calibri"/>
              </a:rPr>
              <a:t>t</a:t>
            </a:r>
            <a:r>
              <a:rPr sz="2000" b="1" spc="-30" dirty="0">
                <a:latin typeface="Calibri"/>
                <a:cs typeface="Calibri"/>
              </a:rPr>
              <a:t>r</a:t>
            </a:r>
            <a:r>
              <a:rPr sz="2000" b="1" dirty="0">
                <a:latin typeface="Calibri"/>
                <a:cs typeface="Calibri"/>
              </a:rPr>
              <a:t>ongly</a:t>
            </a:r>
            <a:r>
              <a:rPr sz="2000" b="1" spc="-20" dirty="0">
                <a:latin typeface="Calibri"/>
                <a:cs typeface="Calibri"/>
              </a:rPr>
              <a:t> </a:t>
            </a:r>
            <a:r>
              <a:rPr sz="2000" b="1" dirty="0">
                <a:latin typeface="Calibri"/>
                <a:cs typeface="Calibri"/>
              </a:rPr>
              <a:t>de</a:t>
            </a:r>
            <a:r>
              <a:rPr sz="2000" b="1" spc="5" dirty="0">
                <a:latin typeface="Calibri"/>
                <a:cs typeface="Calibri"/>
              </a:rPr>
              <a:t>p</a:t>
            </a:r>
            <a:r>
              <a:rPr sz="2000" b="1" spc="-5" dirty="0">
                <a:latin typeface="Calibri"/>
                <a:cs typeface="Calibri"/>
              </a:rPr>
              <a:t>en</a:t>
            </a:r>
            <a:r>
              <a:rPr sz="2000" b="1" dirty="0">
                <a:latin typeface="Calibri"/>
                <a:cs typeface="Calibri"/>
              </a:rPr>
              <a:t>d</a:t>
            </a:r>
            <a:r>
              <a:rPr sz="2000" b="1" spc="5" dirty="0">
                <a:latin typeface="Calibri"/>
                <a:cs typeface="Calibri"/>
              </a:rPr>
              <a:t> </a:t>
            </a:r>
            <a:r>
              <a:rPr sz="2000" b="1" dirty="0">
                <a:latin typeface="Calibri"/>
                <a:cs typeface="Calibri"/>
              </a:rPr>
              <a:t>on</a:t>
            </a:r>
            <a:r>
              <a:rPr sz="2000" b="1" spc="-20" dirty="0">
                <a:latin typeface="Calibri"/>
                <a:cs typeface="Calibri"/>
              </a:rPr>
              <a:t> </a:t>
            </a:r>
            <a:r>
              <a:rPr sz="2000" b="1" dirty="0">
                <a:latin typeface="Calibri"/>
                <a:cs typeface="Calibri"/>
              </a:rPr>
              <a:t>the</a:t>
            </a:r>
            <a:r>
              <a:rPr sz="2000" b="1" spc="-5" dirty="0">
                <a:latin typeface="Calibri"/>
                <a:cs typeface="Calibri"/>
              </a:rPr>
              <a:t> </a:t>
            </a:r>
            <a:r>
              <a:rPr sz="2000" b="1" spc="-15" dirty="0">
                <a:latin typeface="Calibri"/>
                <a:cs typeface="Calibri"/>
              </a:rPr>
              <a:t>c</a:t>
            </a:r>
            <a:r>
              <a:rPr sz="2000" b="1" dirty="0">
                <a:latin typeface="Calibri"/>
                <a:cs typeface="Calibri"/>
              </a:rPr>
              <a:t>om</a:t>
            </a:r>
            <a:r>
              <a:rPr sz="2000" b="1" spc="5" dirty="0">
                <a:latin typeface="Calibri"/>
                <a:cs typeface="Calibri"/>
              </a:rPr>
              <a:t>p</a:t>
            </a:r>
            <a:r>
              <a:rPr sz="2000" b="1" dirty="0">
                <a:latin typeface="Calibri"/>
                <a:cs typeface="Calibri"/>
              </a:rPr>
              <a:t>one</a:t>
            </a:r>
            <a:r>
              <a:rPr sz="2000" b="1" spc="-15" dirty="0">
                <a:latin typeface="Calibri"/>
                <a:cs typeface="Calibri"/>
              </a:rPr>
              <a:t>n</a:t>
            </a:r>
            <a:r>
              <a:rPr sz="2000" b="1" dirty="0">
                <a:latin typeface="Calibri"/>
                <a:cs typeface="Calibri"/>
              </a:rPr>
              <a:t>ts</a:t>
            </a:r>
            <a:r>
              <a:rPr sz="2000" b="1" spc="-25" dirty="0">
                <a:latin typeface="Calibri"/>
                <a:cs typeface="Calibri"/>
              </a:rPr>
              <a:t> </a:t>
            </a:r>
            <a:r>
              <a:rPr sz="2000" b="1" dirty="0">
                <a:latin typeface="Calibri"/>
                <a:cs typeface="Calibri"/>
              </a:rPr>
              <a:t>per</a:t>
            </a:r>
            <a:r>
              <a:rPr sz="2000" b="1" spc="-40" dirty="0">
                <a:latin typeface="Calibri"/>
                <a:cs typeface="Calibri"/>
              </a:rPr>
              <a:t>f</a:t>
            </a:r>
            <a:r>
              <a:rPr sz="2000" b="1" dirty="0">
                <a:latin typeface="Calibri"/>
                <a:cs typeface="Calibri"/>
              </a:rPr>
              <a:t>omance</a:t>
            </a:r>
            <a:r>
              <a:rPr sz="2000" b="1" spc="-10" dirty="0">
                <a:latin typeface="Calibri"/>
                <a:cs typeface="Calibri"/>
              </a:rPr>
              <a:t> </a:t>
            </a:r>
            <a:r>
              <a:rPr sz="2000" b="1" dirty="0">
                <a:latin typeface="Calibri"/>
                <a:cs typeface="Calibri"/>
              </a:rPr>
              <a:t>and</a:t>
            </a:r>
            <a:r>
              <a:rPr sz="2000" b="1" spc="-10" dirty="0">
                <a:latin typeface="Calibri"/>
                <a:cs typeface="Calibri"/>
              </a:rPr>
              <a:t> </a:t>
            </a:r>
            <a:r>
              <a:rPr sz="2000" b="1" spc="-35" dirty="0">
                <a:latin typeface="Calibri"/>
                <a:cs typeface="Calibri"/>
              </a:rPr>
              <a:t>s</a:t>
            </a:r>
            <a:r>
              <a:rPr sz="2000" b="1" spc="5" dirty="0">
                <a:latin typeface="Calibri"/>
                <a:cs typeface="Calibri"/>
              </a:rPr>
              <a:t>y</a:t>
            </a:r>
            <a:r>
              <a:rPr sz="2000" b="1" spc="-25" dirty="0">
                <a:latin typeface="Calibri"/>
                <a:cs typeface="Calibri"/>
              </a:rPr>
              <a:t>t</a:t>
            </a:r>
            <a:r>
              <a:rPr sz="2000" b="1" spc="-5" dirty="0">
                <a:latin typeface="Calibri"/>
                <a:cs typeface="Calibri"/>
              </a:rPr>
              <a:t>e</a:t>
            </a:r>
            <a:r>
              <a:rPr sz="2000" b="1" dirty="0">
                <a:latin typeface="Calibri"/>
                <a:cs typeface="Calibri"/>
              </a:rPr>
              <a:t>m</a:t>
            </a:r>
            <a:r>
              <a:rPr sz="2000" b="1" spc="-5" dirty="0">
                <a:latin typeface="Calibri"/>
                <a:cs typeface="Calibri"/>
              </a:rPr>
              <a:t> mana</a:t>
            </a:r>
            <a:r>
              <a:rPr sz="2000" b="1" spc="-30" dirty="0">
                <a:latin typeface="Calibri"/>
                <a:cs typeface="Calibri"/>
              </a:rPr>
              <a:t>g</a:t>
            </a:r>
            <a:r>
              <a:rPr sz="2000" b="1" spc="-5" dirty="0">
                <a:latin typeface="Calibri"/>
                <a:cs typeface="Calibri"/>
              </a:rPr>
              <a:t>eme</a:t>
            </a:r>
            <a:r>
              <a:rPr sz="2000" b="1" spc="-20" dirty="0">
                <a:latin typeface="Calibri"/>
                <a:cs typeface="Calibri"/>
              </a:rPr>
              <a:t>n</a:t>
            </a:r>
            <a:r>
              <a:rPr sz="2000" b="1" dirty="0">
                <a:latin typeface="Calibri"/>
                <a:cs typeface="Calibri"/>
              </a:rPr>
              <a:t>t.</a:t>
            </a:r>
            <a:endParaRPr sz="2000">
              <a:latin typeface="Calibri"/>
              <a:cs typeface="Calibri"/>
            </a:endParaRPr>
          </a:p>
        </p:txBody>
      </p:sp>
      <p:sp>
        <p:nvSpPr>
          <p:cNvPr id="8" name="object 8"/>
          <p:cNvSpPr txBox="1"/>
          <p:nvPr/>
        </p:nvSpPr>
        <p:spPr>
          <a:xfrm>
            <a:off x="7589011" y="3053969"/>
            <a:ext cx="2026920" cy="330835"/>
          </a:xfrm>
          <a:prstGeom prst="rect">
            <a:avLst/>
          </a:prstGeom>
        </p:spPr>
        <p:txBody>
          <a:bodyPr vert="horz" wrap="square" lIns="0" tIns="0" rIns="0" bIns="0" rtlCol="0">
            <a:spAutoFit/>
          </a:bodyPr>
          <a:lstStyle/>
          <a:p>
            <a:pPr marL="12700">
              <a:lnSpc>
                <a:spcPct val="100000"/>
              </a:lnSpc>
            </a:pPr>
            <a:r>
              <a:rPr sz="2000" b="1" spc="-5" dirty="0">
                <a:solidFill>
                  <a:srgbClr val="92D050"/>
                </a:solidFill>
                <a:latin typeface="Calibri"/>
                <a:cs typeface="Calibri"/>
              </a:rPr>
              <a:t>C</a:t>
            </a:r>
            <a:r>
              <a:rPr sz="2000" b="1" spc="-30" dirty="0">
                <a:solidFill>
                  <a:srgbClr val="92D050"/>
                </a:solidFill>
                <a:latin typeface="Calibri"/>
                <a:cs typeface="Calibri"/>
              </a:rPr>
              <a:t>y</a:t>
            </a:r>
            <a:r>
              <a:rPr sz="2000" b="1" spc="-5" dirty="0">
                <a:solidFill>
                  <a:srgbClr val="92D050"/>
                </a:solidFill>
                <a:latin typeface="Calibri"/>
                <a:cs typeface="Calibri"/>
              </a:rPr>
              <a:t>cl</a:t>
            </a:r>
            <a:r>
              <a:rPr sz="2000" b="1" dirty="0">
                <a:solidFill>
                  <a:srgbClr val="92D050"/>
                </a:solidFill>
                <a:latin typeface="Calibri"/>
                <a:cs typeface="Calibri"/>
              </a:rPr>
              <a:t>e</a:t>
            </a:r>
            <a:r>
              <a:rPr sz="2000" b="1" spc="5" dirty="0">
                <a:solidFill>
                  <a:srgbClr val="92D050"/>
                </a:solidFill>
                <a:latin typeface="Calibri"/>
                <a:cs typeface="Calibri"/>
              </a:rPr>
              <a:t> </a:t>
            </a:r>
            <a:r>
              <a:rPr sz="2000" b="1" dirty="0">
                <a:solidFill>
                  <a:srgbClr val="92D050"/>
                </a:solidFill>
                <a:latin typeface="Calibri"/>
                <a:cs typeface="Calibri"/>
              </a:rPr>
              <a:t>time</a:t>
            </a:r>
            <a:r>
              <a:rPr sz="2000" b="1" spc="-25" dirty="0">
                <a:solidFill>
                  <a:srgbClr val="92D050"/>
                </a:solidFill>
                <a:latin typeface="Calibri"/>
                <a:cs typeface="Calibri"/>
              </a:rPr>
              <a:t> </a:t>
            </a:r>
            <a:r>
              <a:rPr sz="2000" b="1" dirty="0">
                <a:solidFill>
                  <a:srgbClr val="92D050"/>
                </a:solidFill>
                <a:latin typeface="Calibri"/>
                <a:cs typeface="Calibri"/>
              </a:rPr>
              <a:t>5</a:t>
            </a:r>
            <a:r>
              <a:rPr sz="2000" b="1" spc="5" dirty="0">
                <a:solidFill>
                  <a:srgbClr val="92D050"/>
                </a:solidFill>
                <a:latin typeface="Calibri"/>
                <a:cs typeface="Calibri"/>
              </a:rPr>
              <a:t>6</a:t>
            </a:r>
            <a:r>
              <a:rPr sz="2000" b="1" dirty="0">
                <a:solidFill>
                  <a:srgbClr val="92D050"/>
                </a:solidFill>
                <a:latin typeface="Calibri"/>
                <a:cs typeface="Calibri"/>
              </a:rPr>
              <a:t>6</a:t>
            </a:r>
            <a:r>
              <a:rPr sz="2000" b="1" spc="5" dirty="0">
                <a:solidFill>
                  <a:srgbClr val="92D050"/>
                </a:solidFill>
                <a:latin typeface="Calibri"/>
                <a:cs typeface="Calibri"/>
              </a:rPr>
              <a:t>2</a:t>
            </a:r>
            <a:r>
              <a:rPr sz="2000" b="1" dirty="0">
                <a:solidFill>
                  <a:srgbClr val="92D050"/>
                </a:solidFill>
                <a:latin typeface="Calibri"/>
                <a:cs typeface="Calibri"/>
              </a:rPr>
              <a:t>sec</a:t>
            </a:r>
            <a:endParaRPr sz="2000">
              <a:latin typeface="Calibri"/>
              <a:cs typeface="Calibri"/>
            </a:endParaRPr>
          </a:p>
        </p:txBody>
      </p:sp>
      <p:graphicFrame>
        <p:nvGraphicFramePr>
          <p:cNvPr id="3" name="object 3"/>
          <p:cNvGraphicFramePr>
            <a:graphicFrameLocks noGrp="1"/>
          </p:cNvGraphicFramePr>
          <p:nvPr/>
        </p:nvGraphicFramePr>
        <p:xfrm>
          <a:off x="488505" y="1334165"/>
          <a:ext cx="6833234" cy="1689100"/>
        </p:xfrm>
        <a:graphic>
          <a:graphicData uri="http://schemas.openxmlformats.org/drawingml/2006/table">
            <a:tbl>
              <a:tblPr firstRow="1" bandRow="1">
                <a:tableStyleId>{2D5ABB26-0587-4C30-8999-92F81FD0307C}</a:tableStyleId>
              </a:tblPr>
              <a:tblGrid>
                <a:gridCol w="2462726"/>
                <a:gridCol w="2445866"/>
                <a:gridCol w="1924452"/>
              </a:tblGrid>
              <a:tr h="200708">
                <a:tc>
                  <a:txBody>
                    <a:bodyPr/>
                    <a:lstStyle/>
                    <a:p>
                      <a:endParaRPr/>
                    </a:p>
                  </a:txBody>
                  <a:tcPr marL="0" marR="0" marT="0" marB="0"/>
                </a:tc>
                <a:tc>
                  <a:txBody>
                    <a:bodyPr/>
                    <a:lstStyle/>
                    <a:p>
                      <a:pPr marL="603250">
                        <a:lnSpc>
                          <a:spcPts val="1410"/>
                        </a:lnSpc>
                      </a:pPr>
                      <a:r>
                        <a:rPr sz="1400" b="1" dirty="0">
                          <a:solidFill>
                            <a:srgbClr val="2C2CB8"/>
                          </a:solidFill>
                          <a:latin typeface="Times New Roman"/>
                          <a:cs typeface="Times New Roman"/>
                        </a:rPr>
                        <a:t>Electr</a:t>
                      </a:r>
                      <a:r>
                        <a:rPr sz="1400" b="1" spc="5" dirty="0">
                          <a:solidFill>
                            <a:srgbClr val="2C2CB8"/>
                          </a:solidFill>
                          <a:latin typeface="Times New Roman"/>
                          <a:cs typeface="Times New Roman"/>
                        </a:rPr>
                        <a:t>i</a:t>
                      </a:r>
                      <a:r>
                        <a:rPr sz="1400" b="1" dirty="0">
                          <a:solidFill>
                            <a:srgbClr val="2C2CB8"/>
                          </a:solidFill>
                          <a:latin typeface="Times New Roman"/>
                          <a:cs typeface="Times New Roman"/>
                        </a:rPr>
                        <a:t>c</a:t>
                      </a:r>
                      <a:r>
                        <a:rPr sz="1400" b="1" spc="-15" dirty="0">
                          <a:solidFill>
                            <a:srgbClr val="2C2CB8"/>
                          </a:solidFill>
                          <a:latin typeface="Times New Roman"/>
                          <a:cs typeface="Times New Roman"/>
                        </a:rPr>
                        <a:t> </a:t>
                      </a:r>
                      <a:r>
                        <a:rPr sz="1400" b="1" dirty="0">
                          <a:solidFill>
                            <a:srgbClr val="2C2CB8"/>
                          </a:solidFill>
                          <a:latin typeface="Times New Roman"/>
                          <a:cs typeface="Times New Roman"/>
                        </a:rPr>
                        <a:t>ener</a:t>
                      </a:r>
                      <a:r>
                        <a:rPr sz="1400" b="1" spc="5" dirty="0">
                          <a:solidFill>
                            <a:srgbClr val="2C2CB8"/>
                          </a:solidFill>
                          <a:latin typeface="Times New Roman"/>
                          <a:cs typeface="Times New Roman"/>
                        </a:rPr>
                        <a:t>g</a:t>
                      </a:r>
                      <a:r>
                        <a:rPr sz="1400" b="1" dirty="0">
                          <a:solidFill>
                            <a:srgbClr val="2C2CB8"/>
                          </a:solidFill>
                          <a:latin typeface="Times New Roman"/>
                          <a:cs typeface="Times New Roman"/>
                        </a:rPr>
                        <a:t>y</a:t>
                      </a:r>
                      <a:r>
                        <a:rPr sz="1400" b="1" spc="-25" dirty="0">
                          <a:solidFill>
                            <a:srgbClr val="2C2CB8"/>
                          </a:solidFill>
                          <a:latin typeface="Times New Roman"/>
                          <a:cs typeface="Times New Roman"/>
                        </a:rPr>
                        <a:t> </a:t>
                      </a:r>
                      <a:r>
                        <a:rPr sz="1400" b="1" dirty="0">
                          <a:solidFill>
                            <a:srgbClr val="2C2CB8"/>
                          </a:solidFill>
                          <a:latin typeface="Times New Roman"/>
                          <a:cs typeface="Times New Roman"/>
                        </a:rPr>
                        <a:t>(</a:t>
                      </a:r>
                      <a:r>
                        <a:rPr sz="1400" b="1" spc="-25" dirty="0">
                          <a:solidFill>
                            <a:srgbClr val="2C2CB8"/>
                          </a:solidFill>
                          <a:latin typeface="Times New Roman"/>
                          <a:cs typeface="Times New Roman"/>
                        </a:rPr>
                        <a:t>k</a:t>
                      </a:r>
                      <a:r>
                        <a:rPr sz="1400" b="1" dirty="0">
                          <a:solidFill>
                            <a:srgbClr val="2C2CB8"/>
                          </a:solidFill>
                          <a:latin typeface="Times New Roman"/>
                          <a:cs typeface="Times New Roman"/>
                        </a:rPr>
                        <a:t>Wh)</a:t>
                      </a:r>
                      <a:endParaRPr sz="1400">
                        <a:latin typeface="Times New Roman"/>
                        <a:cs typeface="Times New Roman"/>
                      </a:endParaRPr>
                    </a:p>
                  </a:txBody>
                  <a:tcPr marL="0" marR="0" marT="0" marB="0"/>
                </a:tc>
                <a:tc>
                  <a:txBody>
                    <a:bodyPr/>
                    <a:lstStyle/>
                    <a:p>
                      <a:pPr marR="53975" algn="ctr">
                        <a:lnSpc>
                          <a:spcPts val="1410"/>
                        </a:lnSpc>
                      </a:pPr>
                      <a:r>
                        <a:rPr sz="1400" b="1" spc="-114" dirty="0">
                          <a:solidFill>
                            <a:srgbClr val="2C2CB8"/>
                          </a:solidFill>
                          <a:latin typeface="Times New Roman"/>
                          <a:cs typeface="Times New Roman"/>
                        </a:rPr>
                        <a:t>A</a:t>
                      </a:r>
                      <a:r>
                        <a:rPr sz="1400" b="1" dirty="0">
                          <a:solidFill>
                            <a:srgbClr val="2C2CB8"/>
                          </a:solidFill>
                          <a:latin typeface="Times New Roman"/>
                          <a:cs typeface="Times New Roman"/>
                        </a:rPr>
                        <a:t>ver</a:t>
                      </a:r>
                      <a:r>
                        <a:rPr sz="1400" b="1" spc="5" dirty="0">
                          <a:solidFill>
                            <a:srgbClr val="2C2CB8"/>
                          </a:solidFill>
                          <a:latin typeface="Times New Roman"/>
                          <a:cs typeface="Times New Roman"/>
                        </a:rPr>
                        <a:t>a</a:t>
                      </a:r>
                      <a:r>
                        <a:rPr sz="1400" b="1" dirty="0">
                          <a:solidFill>
                            <a:srgbClr val="2C2CB8"/>
                          </a:solidFill>
                          <a:latin typeface="Times New Roman"/>
                          <a:cs typeface="Times New Roman"/>
                        </a:rPr>
                        <a:t>ge</a:t>
                      </a:r>
                      <a:r>
                        <a:rPr sz="1400" b="1" spc="-45" dirty="0">
                          <a:solidFill>
                            <a:srgbClr val="2C2CB8"/>
                          </a:solidFill>
                          <a:latin typeface="Times New Roman"/>
                          <a:cs typeface="Times New Roman"/>
                        </a:rPr>
                        <a:t> </a:t>
                      </a:r>
                      <a:r>
                        <a:rPr sz="1400" b="1" spc="-30" dirty="0">
                          <a:solidFill>
                            <a:srgbClr val="2C2CB8"/>
                          </a:solidFill>
                          <a:latin typeface="Calibri"/>
                          <a:cs typeface="Calibri"/>
                        </a:rPr>
                        <a:t>P</a:t>
                      </a:r>
                      <a:r>
                        <a:rPr sz="1400" b="1" dirty="0">
                          <a:solidFill>
                            <a:srgbClr val="2C2CB8"/>
                          </a:solidFill>
                          <a:latin typeface="Calibri"/>
                          <a:cs typeface="Calibri"/>
                        </a:rPr>
                        <a:t>o</a:t>
                      </a:r>
                      <a:r>
                        <a:rPr sz="1400" b="1" spc="-15" dirty="0">
                          <a:solidFill>
                            <a:srgbClr val="2C2CB8"/>
                          </a:solidFill>
                          <a:latin typeface="Calibri"/>
                          <a:cs typeface="Calibri"/>
                        </a:rPr>
                        <a:t>w</a:t>
                      </a:r>
                      <a:r>
                        <a:rPr sz="1400" b="1" dirty="0">
                          <a:solidFill>
                            <a:srgbClr val="2C2CB8"/>
                          </a:solidFill>
                          <a:latin typeface="Calibri"/>
                          <a:cs typeface="Calibri"/>
                        </a:rPr>
                        <a:t>er</a:t>
                      </a:r>
                      <a:r>
                        <a:rPr sz="1400" b="1" spc="-25" dirty="0">
                          <a:solidFill>
                            <a:srgbClr val="2C2CB8"/>
                          </a:solidFill>
                          <a:latin typeface="Calibri"/>
                          <a:cs typeface="Calibri"/>
                        </a:rPr>
                        <a:t> </a:t>
                      </a:r>
                      <a:r>
                        <a:rPr sz="1400" b="1" spc="-10" dirty="0">
                          <a:solidFill>
                            <a:srgbClr val="2C2CB8"/>
                          </a:solidFill>
                          <a:latin typeface="Calibri"/>
                          <a:cs typeface="Calibri"/>
                        </a:rPr>
                        <a:t>(</a:t>
                      </a:r>
                      <a:r>
                        <a:rPr sz="1400" b="1" spc="-25" dirty="0">
                          <a:solidFill>
                            <a:srgbClr val="2C2CB8"/>
                          </a:solidFill>
                          <a:latin typeface="Times New Roman"/>
                          <a:cs typeface="Times New Roman"/>
                        </a:rPr>
                        <a:t>k</a:t>
                      </a:r>
                      <a:r>
                        <a:rPr sz="1400" b="1" dirty="0">
                          <a:solidFill>
                            <a:srgbClr val="2C2CB8"/>
                          </a:solidFill>
                          <a:latin typeface="Times New Roman"/>
                          <a:cs typeface="Times New Roman"/>
                        </a:rPr>
                        <a:t>W</a:t>
                      </a:r>
                      <a:r>
                        <a:rPr sz="1400" b="1" dirty="0">
                          <a:solidFill>
                            <a:srgbClr val="2C2CB8"/>
                          </a:solidFill>
                          <a:latin typeface="Calibri"/>
                          <a:cs typeface="Calibri"/>
                        </a:rPr>
                        <a:t>)</a:t>
                      </a:r>
                      <a:endParaRPr sz="1400">
                        <a:latin typeface="Calibri"/>
                        <a:cs typeface="Calibri"/>
                      </a:endParaRPr>
                    </a:p>
                  </a:txBody>
                  <a:tcPr marL="0" marR="0" marT="0" marB="0"/>
                </a:tc>
              </a:tr>
              <a:tr h="210771">
                <a:tc>
                  <a:txBody>
                    <a:bodyPr/>
                    <a:lstStyle/>
                    <a:p>
                      <a:pPr marL="68580">
                        <a:lnSpc>
                          <a:spcPts val="1510"/>
                        </a:lnSpc>
                      </a:pPr>
                      <a:r>
                        <a:rPr sz="1400" b="1" spc="-5" dirty="0">
                          <a:latin typeface="Times New Roman"/>
                          <a:cs typeface="Times New Roman"/>
                        </a:rPr>
                        <a:t>TEG</a:t>
                      </a:r>
                      <a:endParaRPr sz="1400">
                        <a:latin typeface="Times New Roman"/>
                        <a:cs typeface="Times New Roman"/>
                      </a:endParaRPr>
                    </a:p>
                  </a:txBody>
                  <a:tcPr marL="0" marR="0" marT="0" marB="0"/>
                </a:tc>
                <a:tc>
                  <a:txBody>
                    <a:bodyPr/>
                    <a:lstStyle/>
                    <a:p>
                      <a:pPr marL="1200785">
                        <a:lnSpc>
                          <a:spcPts val="1510"/>
                        </a:lnSpc>
                      </a:pPr>
                      <a:r>
                        <a:rPr sz="1400" dirty="0">
                          <a:latin typeface="Times New Roman"/>
                          <a:cs typeface="Times New Roman"/>
                        </a:rPr>
                        <a:t>0.7</a:t>
                      </a:r>
                      <a:r>
                        <a:rPr sz="1400" spc="5" dirty="0">
                          <a:latin typeface="Times New Roman"/>
                          <a:cs typeface="Times New Roman"/>
                        </a:rPr>
                        <a:t>0</a:t>
                      </a:r>
                      <a:r>
                        <a:rPr sz="1400" dirty="0">
                          <a:latin typeface="Times New Roman"/>
                          <a:cs typeface="Times New Roman"/>
                        </a:rPr>
                        <a:t>94</a:t>
                      </a:r>
                      <a:endParaRPr sz="1400">
                        <a:latin typeface="Times New Roman"/>
                        <a:cs typeface="Times New Roman"/>
                      </a:endParaRPr>
                    </a:p>
                  </a:txBody>
                  <a:tcPr marL="0" marR="0" marT="0" marB="0"/>
                </a:tc>
                <a:tc>
                  <a:txBody>
                    <a:bodyPr/>
                    <a:lstStyle/>
                    <a:p>
                      <a:pPr marR="57150" algn="ctr">
                        <a:lnSpc>
                          <a:spcPts val="1545"/>
                        </a:lnSpc>
                      </a:pPr>
                      <a:r>
                        <a:rPr sz="1400" dirty="0">
                          <a:latin typeface="Times New Roman"/>
                          <a:cs typeface="Times New Roman"/>
                        </a:rPr>
                        <a:t>0.4</a:t>
                      </a:r>
                      <a:r>
                        <a:rPr sz="1400" spc="5" dirty="0">
                          <a:latin typeface="Times New Roman"/>
                          <a:cs typeface="Times New Roman"/>
                        </a:rPr>
                        <a:t>5</a:t>
                      </a:r>
                      <a:r>
                        <a:rPr sz="1400" dirty="0">
                          <a:latin typeface="Times New Roman"/>
                          <a:cs typeface="Times New Roman"/>
                        </a:rPr>
                        <a:t>62</a:t>
                      </a:r>
                      <a:endParaRPr sz="1400">
                        <a:latin typeface="Times New Roman"/>
                        <a:cs typeface="Times New Roman"/>
                      </a:endParaRPr>
                    </a:p>
                  </a:txBody>
                  <a:tcPr marL="0" marR="0" marT="0" marB="0"/>
                </a:tc>
              </a:tr>
              <a:tr h="213359">
                <a:tc>
                  <a:txBody>
                    <a:bodyPr/>
                    <a:lstStyle/>
                    <a:p>
                      <a:pPr marL="68580">
                        <a:lnSpc>
                          <a:spcPts val="1530"/>
                        </a:lnSpc>
                      </a:pPr>
                      <a:r>
                        <a:rPr sz="1400" b="1" spc="-5" dirty="0">
                          <a:latin typeface="Times New Roman"/>
                          <a:cs typeface="Times New Roman"/>
                        </a:rPr>
                        <a:t>KER</a:t>
                      </a:r>
                      <a:endParaRPr sz="1400">
                        <a:latin typeface="Times New Roman"/>
                        <a:cs typeface="Times New Roman"/>
                      </a:endParaRPr>
                    </a:p>
                  </a:txBody>
                  <a:tcPr marL="0" marR="0" marT="0" marB="0"/>
                </a:tc>
                <a:tc>
                  <a:txBody>
                    <a:bodyPr/>
                    <a:lstStyle/>
                    <a:p>
                      <a:pPr marL="448309" algn="ctr">
                        <a:lnSpc>
                          <a:spcPts val="1530"/>
                        </a:lnSpc>
                      </a:pPr>
                      <a:r>
                        <a:rPr sz="1400" dirty="0">
                          <a:latin typeface="Times New Roman"/>
                          <a:cs typeface="Times New Roman"/>
                        </a:rPr>
                        <a:t>-</a:t>
                      </a:r>
                      <a:endParaRPr sz="1400">
                        <a:latin typeface="Times New Roman"/>
                        <a:cs typeface="Times New Roman"/>
                      </a:endParaRPr>
                    </a:p>
                  </a:txBody>
                  <a:tcPr marL="0" marR="0" marT="0" marB="0"/>
                </a:tc>
                <a:tc>
                  <a:txBody>
                    <a:bodyPr/>
                    <a:lstStyle/>
                    <a:p>
                      <a:pPr marR="54610" algn="ctr">
                        <a:lnSpc>
                          <a:spcPts val="1565"/>
                        </a:lnSpc>
                      </a:pPr>
                      <a:r>
                        <a:rPr sz="1400" dirty="0">
                          <a:latin typeface="Times New Roman"/>
                          <a:cs typeface="Times New Roman"/>
                        </a:rPr>
                        <a:t>-</a:t>
                      </a:r>
                      <a:endParaRPr sz="1400">
                        <a:latin typeface="Times New Roman"/>
                        <a:cs typeface="Times New Roman"/>
                      </a:endParaRPr>
                    </a:p>
                  </a:txBody>
                  <a:tcPr marL="0" marR="0" marT="0" marB="0"/>
                </a:tc>
              </a:tr>
              <a:tr h="213237">
                <a:tc>
                  <a:txBody>
                    <a:bodyPr/>
                    <a:lstStyle/>
                    <a:p>
                      <a:pPr marL="68580">
                        <a:lnSpc>
                          <a:spcPts val="1530"/>
                        </a:lnSpc>
                      </a:pPr>
                      <a:r>
                        <a:rPr sz="1400" b="1" spc="-5" dirty="0">
                          <a:latin typeface="Times New Roman"/>
                          <a:cs typeface="Times New Roman"/>
                        </a:rPr>
                        <a:t>TBG</a:t>
                      </a:r>
                      <a:endParaRPr sz="1400">
                        <a:latin typeface="Times New Roman"/>
                        <a:cs typeface="Times New Roman"/>
                      </a:endParaRPr>
                    </a:p>
                  </a:txBody>
                  <a:tcPr marL="0" marR="0" marT="0" marB="0"/>
                </a:tc>
                <a:tc>
                  <a:txBody>
                    <a:bodyPr/>
                    <a:lstStyle/>
                    <a:p>
                      <a:pPr marL="1247775">
                        <a:lnSpc>
                          <a:spcPts val="1530"/>
                        </a:lnSpc>
                      </a:pPr>
                      <a:r>
                        <a:rPr sz="1400" spc="5" dirty="0">
                          <a:latin typeface="Times New Roman"/>
                          <a:cs typeface="Times New Roman"/>
                        </a:rPr>
                        <a:t>2</a:t>
                      </a:r>
                      <a:r>
                        <a:rPr sz="1400" dirty="0">
                          <a:latin typeface="Times New Roman"/>
                          <a:cs typeface="Times New Roman"/>
                        </a:rPr>
                        <a:t>.</a:t>
                      </a:r>
                      <a:r>
                        <a:rPr sz="1400" spc="-45" dirty="0">
                          <a:latin typeface="Times New Roman"/>
                          <a:cs typeface="Times New Roman"/>
                        </a:rPr>
                        <a:t>1</a:t>
                      </a:r>
                      <a:r>
                        <a:rPr sz="1400" spc="5" dirty="0">
                          <a:latin typeface="Times New Roman"/>
                          <a:cs typeface="Times New Roman"/>
                        </a:rPr>
                        <a:t>1</a:t>
                      </a:r>
                      <a:r>
                        <a:rPr sz="1400" dirty="0">
                          <a:latin typeface="Times New Roman"/>
                          <a:cs typeface="Times New Roman"/>
                        </a:rPr>
                        <a:t>3</a:t>
                      </a:r>
                      <a:endParaRPr sz="1400">
                        <a:latin typeface="Times New Roman"/>
                        <a:cs typeface="Times New Roman"/>
                      </a:endParaRPr>
                    </a:p>
                  </a:txBody>
                  <a:tcPr marL="0" marR="0" marT="0" marB="0"/>
                </a:tc>
                <a:tc>
                  <a:txBody>
                    <a:bodyPr/>
                    <a:lstStyle/>
                    <a:p>
                      <a:pPr marR="57150" algn="ctr">
                        <a:lnSpc>
                          <a:spcPts val="1565"/>
                        </a:lnSpc>
                      </a:pPr>
                      <a:r>
                        <a:rPr sz="1400" dirty="0">
                          <a:latin typeface="Times New Roman"/>
                          <a:cs typeface="Times New Roman"/>
                        </a:rPr>
                        <a:t>1.3</a:t>
                      </a:r>
                      <a:r>
                        <a:rPr sz="1400" spc="5" dirty="0">
                          <a:latin typeface="Times New Roman"/>
                          <a:cs typeface="Times New Roman"/>
                        </a:rPr>
                        <a:t>9</a:t>
                      </a:r>
                      <a:r>
                        <a:rPr sz="1400" dirty="0">
                          <a:latin typeface="Times New Roman"/>
                          <a:cs typeface="Times New Roman"/>
                        </a:rPr>
                        <a:t>44</a:t>
                      </a:r>
                      <a:endParaRPr sz="1400">
                        <a:latin typeface="Times New Roman"/>
                        <a:cs typeface="Times New Roman"/>
                      </a:endParaRPr>
                    </a:p>
                  </a:txBody>
                  <a:tcPr marL="0" marR="0" marT="0" marB="0"/>
                </a:tc>
              </a:tr>
              <a:tr h="215988">
                <a:tc>
                  <a:txBody>
                    <a:bodyPr/>
                    <a:lstStyle/>
                    <a:p>
                      <a:pPr marL="68580">
                        <a:lnSpc>
                          <a:spcPts val="1565"/>
                        </a:lnSpc>
                      </a:pPr>
                      <a:r>
                        <a:rPr sz="1400" b="1" spc="-135" dirty="0">
                          <a:latin typeface="Times New Roman"/>
                          <a:cs typeface="Times New Roman"/>
                        </a:rPr>
                        <a:t>T</a:t>
                      </a:r>
                      <a:r>
                        <a:rPr sz="1400" b="1" dirty="0">
                          <a:latin typeface="Times New Roman"/>
                          <a:cs typeface="Times New Roman"/>
                        </a:rPr>
                        <a:t>otal</a:t>
                      </a:r>
                      <a:r>
                        <a:rPr sz="1400" b="1" spc="-20" dirty="0">
                          <a:latin typeface="Times New Roman"/>
                          <a:cs typeface="Times New Roman"/>
                        </a:rPr>
                        <a:t> </a:t>
                      </a:r>
                      <a:r>
                        <a:rPr sz="1400" b="1" dirty="0">
                          <a:latin typeface="Times New Roman"/>
                          <a:cs typeface="Times New Roman"/>
                        </a:rPr>
                        <a:t>p</a:t>
                      </a:r>
                      <a:r>
                        <a:rPr sz="1400" b="1" spc="-30" dirty="0">
                          <a:latin typeface="Times New Roman"/>
                          <a:cs typeface="Times New Roman"/>
                        </a:rPr>
                        <a:t>r</a:t>
                      </a:r>
                      <a:r>
                        <a:rPr sz="1400" b="1" dirty="0">
                          <a:latin typeface="Times New Roman"/>
                          <a:cs typeface="Times New Roman"/>
                        </a:rPr>
                        <a:t>odu</a:t>
                      </a:r>
                      <a:r>
                        <a:rPr sz="1400" b="1" spc="-5" dirty="0">
                          <a:latin typeface="Times New Roman"/>
                          <a:cs typeface="Times New Roman"/>
                        </a:rPr>
                        <a:t>c</a:t>
                      </a:r>
                      <a:r>
                        <a:rPr sz="1400" b="1" dirty="0">
                          <a:latin typeface="Times New Roman"/>
                          <a:cs typeface="Times New Roman"/>
                        </a:rPr>
                        <a:t>ed</a:t>
                      </a:r>
                      <a:endParaRPr sz="1400">
                        <a:latin typeface="Times New Roman"/>
                        <a:cs typeface="Times New Roman"/>
                      </a:endParaRPr>
                    </a:p>
                  </a:txBody>
                  <a:tcPr marL="0" marR="0" marT="0" marB="0"/>
                </a:tc>
                <a:tc>
                  <a:txBody>
                    <a:bodyPr/>
                    <a:lstStyle/>
                    <a:p>
                      <a:pPr marL="1200785">
                        <a:lnSpc>
                          <a:spcPts val="1530"/>
                        </a:lnSpc>
                      </a:pPr>
                      <a:r>
                        <a:rPr sz="1400" dirty="0">
                          <a:latin typeface="Times New Roman"/>
                          <a:cs typeface="Times New Roman"/>
                        </a:rPr>
                        <a:t>2.8224</a:t>
                      </a:r>
                      <a:endParaRPr sz="1400">
                        <a:latin typeface="Times New Roman"/>
                        <a:cs typeface="Times New Roman"/>
                      </a:endParaRPr>
                    </a:p>
                  </a:txBody>
                  <a:tcPr marL="0" marR="0" marT="0" marB="0"/>
                </a:tc>
                <a:tc>
                  <a:txBody>
                    <a:bodyPr/>
                    <a:lstStyle/>
                    <a:p>
                      <a:pPr marR="57150" algn="ctr">
                        <a:lnSpc>
                          <a:spcPts val="1565"/>
                        </a:lnSpc>
                      </a:pPr>
                      <a:r>
                        <a:rPr sz="1400" dirty="0">
                          <a:latin typeface="Times New Roman"/>
                          <a:cs typeface="Times New Roman"/>
                        </a:rPr>
                        <a:t>1.8506</a:t>
                      </a:r>
                      <a:endParaRPr sz="1400">
                        <a:latin typeface="Times New Roman"/>
                        <a:cs typeface="Times New Roman"/>
                      </a:endParaRPr>
                    </a:p>
                  </a:txBody>
                  <a:tcPr marL="0" marR="0" marT="0" marB="0"/>
                </a:tc>
              </a:tr>
              <a:tr h="215347">
                <a:tc>
                  <a:txBody>
                    <a:bodyPr/>
                    <a:lstStyle/>
                    <a:p>
                      <a:pPr marL="68580">
                        <a:lnSpc>
                          <a:spcPts val="1550"/>
                        </a:lnSpc>
                      </a:pPr>
                      <a:r>
                        <a:rPr sz="1400" b="1" spc="-135" dirty="0">
                          <a:latin typeface="Times New Roman"/>
                          <a:cs typeface="Times New Roman"/>
                        </a:rPr>
                        <a:t>T</a:t>
                      </a:r>
                      <a:r>
                        <a:rPr sz="1400" b="1" dirty="0">
                          <a:latin typeface="Times New Roman"/>
                          <a:cs typeface="Times New Roman"/>
                        </a:rPr>
                        <a:t>ot</a:t>
                      </a:r>
                      <a:r>
                        <a:rPr sz="1400" b="1" spc="5" dirty="0">
                          <a:latin typeface="Times New Roman"/>
                          <a:cs typeface="Times New Roman"/>
                        </a:rPr>
                        <a:t>a</a:t>
                      </a:r>
                      <a:r>
                        <a:rPr sz="1400" b="1" dirty="0">
                          <a:latin typeface="Times New Roman"/>
                          <a:cs typeface="Times New Roman"/>
                        </a:rPr>
                        <a:t>l</a:t>
                      </a:r>
                      <a:r>
                        <a:rPr sz="1400" b="1" spc="-20" dirty="0">
                          <a:latin typeface="Times New Roman"/>
                          <a:cs typeface="Times New Roman"/>
                        </a:rPr>
                        <a:t> </a:t>
                      </a:r>
                      <a:r>
                        <a:rPr sz="1400" b="1" dirty="0">
                          <a:latin typeface="Times New Roman"/>
                          <a:cs typeface="Times New Roman"/>
                        </a:rPr>
                        <a:t>c</a:t>
                      </a:r>
                      <a:r>
                        <a:rPr sz="1400" b="1" spc="5" dirty="0">
                          <a:latin typeface="Times New Roman"/>
                          <a:cs typeface="Times New Roman"/>
                        </a:rPr>
                        <a:t>o</a:t>
                      </a:r>
                      <a:r>
                        <a:rPr sz="1400" b="1" dirty="0">
                          <a:latin typeface="Times New Roman"/>
                          <a:cs typeface="Times New Roman"/>
                        </a:rPr>
                        <a:t>nsu</a:t>
                      </a:r>
                      <a:r>
                        <a:rPr sz="1400" b="1" spc="-20" dirty="0">
                          <a:latin typeface="Times New Roman"/>
                          <a:cs typeface="Times New Roman"/>
                        </a:rPr>
                        <a:t>m</a:t>
                      </a:r>
                      <a:r>
                        <a:rPr sz="1400" b="1" dirty="0">
                          <a:latin typeface="Times New Roman"/>
                          <a:cs typeface="Times New Roman"/>
                        </a:rPr>
                        <a:t>ed</a:t>
                      </a:r>
                      <a:endParaRPr sz="1400">
                        <a:latin typeface="Times New Roman"/>
                        <a:cs typeface="Times New Roman"/>
                      </a:endParaRPr>
                    </a:p>
                  </a:txBody>
                  <a:tcPr marL="0" marR="0" marT="0" marB="0"/>
                </a:tc>
                <a:tc>
                  <a:txBody>
                    <a:bodyPr/>
                    <a:lstStyle/>
                    <a:p>
                      <a:pPr marL="1198880">
                        <a:lnSpc>
                          <a:spcPts val="1500"/>
                        </a:lnSpc>
                      </a:pPr>
                      <a:r>
                        <a:rPr sz="1400" dirty="0">
                          <a:latin typeface="Calibri"/>
                          <a:cs typeface="Calibri"/>
                        </a:rPr>
                        <a:t>2.6</a:t>
                      </a:r>
                      <a:r>
                        <a:rPr sz="1400" spc="-10" dirty="0">
                          <a:latin typeface="Calibri"/>
                          <a:cs typeface="Calibri"/>
                        </a:rPr>
                        <a:t>8</a:t>
                      </a:r>
                      <a:r>
                        <a:rPr sz="1400" dirty="0">
                          <a:latin typeface="Calibri"/>
                          <a:cs typeface="Calibri"/>
                        </a:rPr>
                        <a:t>88</a:t>
                      </a:r>
                      <a:endParaRPr sz="1400">
                        <a:latin typeface="Calibri"/>
                        <a:cs typeface="Calibri"/>
                      </a:endParaRPr>
                    </a:p>
                  </a:txBody>
                  <a:tcPr marL="0" marR="0" marT="0" marB="0"/>
                </a:tc>
                <a:tc>
                  <a:txBody>
                    <a:bodyPr/>
                    <a:lstStyle/>
                    <a:p>
                      <a:pPr marR="57150" algn="ctr">
                        <a:lnSpc>
                          <a:spcPts val="1550"/>
                        </a:lnSpc>
                      </a:pPr>
                      <a:r>
                        <a:rPr sz="1400" dirty="0">
                          <a:latin typeface="Times New Roman"/>
                          <a:cs typeface="Times New Roman"/>
                        </a:rPr>
                        <a:t>1.7</a:t>
                      </a:r>
                      <a:r>
                        <a:rPr sz="1400" spc="5" dirty="0">
                          <a:latin typeface="Times New Roman"/>
                          <a:cs typeface="Times New Roman"/>
                        </a:rPr>
                        <a:t>0</a:t>
                      </a:r>
                      <a:r>
                        <a:rPr sz="1400" dirty="0">
                          <a:latin typeface="Times New Roman"/>
                          <a:cs typeface="Times New Roman"/>
                        </a:rPr>
                        <a:t>96</a:t>
                      </a:r>
                      <a:endParaRPr sz="1400">
                        <a:latin typeface="Times New Roman"/>
                        <a:cs typeface="Times New Roman"/>
                      </a:endParaRPr>
                    </a:p>
                  </a:txBody>
                  <a:tcPr marL="0" marR="0" marT="0" marB="0"/>
                </a:tc>
              </a:tr>
              <a:tr h="213360">
                <a:tc>
                  <a:txBody>
                    <a:bodyPr/>
                    <a:lstStyle/>
                    <a:p>
                      <a:pPr marL="68580">
                        <a:lnSpc>
                          <a:spcPts val="1535"/>
                        </a:lnSpc>
                      </a:pPr>
                      <a:r>
                        <a:rPr sz="1400" b="1" dirty="0">
                          <a:latin typeface="Times New Roman"/>
                          <a:cs typeface="Times New Roman"/>
                        </a:rPr>
                        <a:t>Sto</a:t>
                      </a:r>
                      <a:r>
                        <a:rPr sz="1400" b="1" spc="-25" dirty="0">
                          <a:latin typeface="Times New Roman"/>
                          <a:cs typeface="Times New Roman"/>
                        </a:rPr>
                        <a:t>r</a:t>
                      </a:r>
                      <a:r>
                        <a:rPr sz="1400" b="1" dirty="0">
                          <a:latin typeface="Times New Roman"/>
                          <a:cs typeface="Times New Roman"/>
                        </a:rPr>
                        <a:t>ed</a:t>
                      </a:r>
                      <a:r>
                        <a:rPr sz="1400" b="1" spc="-25" dirty="0">
                          <a:latin typeface="Times New Roman"/>
                          <a:cs typeface="Times New Roman"/>
                        </a:rPr>
                        <a:t> </a:t>
                      </a:r>
                      <a:r>
                        <a:rPr sz="1400" b="1" dirty="0">
                          <a:latin typeface="Times New Roman"/>
                          <a:cs typeface="Times New Roman"/>
                        </a:rPr>
                        <a:t>ener</a:t>
                      </a:r>
                      <a:r>
                        <a:rPr sz="1400" b="1" spc="5" dirty="0">
                          <a:latin typeface="Times New Roman"/>
                          <a:cs typeface="Times New Roman"/>
                        </a:rPr>
                        <a:t>g</a:t>
                      </a:r>
                      <a:r>
                        <a:rPr sz="1400" b="1" dirty="0">
                          <a:latin typeface="Times New Roman"/>
                          <a:cs typeface="Times New Roman"/>
                        </a:rPr>
                        <a:t>y</a:t>
                      </a:r>
                      <a:endParaRPr sz="1400">
                        <a:latin typeface="Times New Roman"/>
                        <a:cs typeface="Times New Roman"/>
                      </a:endParaRPr>
                    </a:p>
                  </a:txBody>
                  <a:tcPr marL="0" marR="0" marT="0" marB="0"/>
                </a:tc>
                <a:tc>
                  <a:txBody>
                    <a:bodyPr/>
                    <a:lstStyle/>
                    <a:p>
                      <a:pPr marL="1246505">
                        <a:lnSpc>
                          <a:spcPts val="1485"/>
                        </a:lnSpc>
                      </a:pPr>
                      <a:r>
                        <a:rPr sz="1400" dirty="0">
                          <a:latin typeface="Calibri"/>
                          <a:cs typeface="Calibri"/>
                        </a:rPr>
                        <a:t>0.1</a:t>
                      </a:r>
                      <a:r>
                        <a:rPr sz="1400" spc="-10" dirty="0">
                          <a:latin typeface="Calibri"/>
                          <a:cs typeface="Calibri"/>
                        </a:rPr>
                        <a:t>3</a:t>
                      </a:r>
                      <a:r>
                        <a:rPr sz="1400" dirty="0">
                          <a:latin typeface="Calibri"/>
                          <a:cs typeface="Calibri"/>
                        </a:rPr>
                        <a:t>44</a:t>
                      </a:r>
                      <a:endParaRPr sz="1400">
                        <a:latin typeface="Calibri"/>
                        <a:cs typeface="Calibri"/>
                      </a:endParaRPr>
                    </a:p>
                  </a:txBody>
                  <a:tcPr marL="0" marR="0" marT="0" marB="0"/>
                </a:tc>
                <a:tc>
                  <a:txBody>
                    <a:bodyPr/>
                    <a:lstStyle/>
                    <a:p>
                      <a:pPr marL="28575" algn="ctr">
                        <a:lnSpc>
                          <a:spcPts val="1485"/>
                        </a:lnSpc>
                      </a:pPr>
                      <a:r>
                        <a:rPr sz="1400" dirty="0">
                          <a:latin typeface="Calibri"/>
                          <a:cs typeface="Calibri"/>
                        </a:rPr>
                        <a:t>-</a:t>
                      </a:r>
                      <a:endParaRPr sz="1400">
                        <a:latin typeface="Calibri"/>
                        <a:cs typeface="Calibri"/>
                      </a:endParaRPr>
                    </a:p>
                  </a:txBody>
                  <a:tcPr marL="0" marR="0" marT="0" marB="0"/>
                </a:tc>
              </a:tr>
              <a:tr h="199565">
                <a:tc>
                  <a:txBody>
                    <a:bodyPr/>
                    <a:lstStyle/>
                    <a:p>
                      <a:pPr marL="68580">
                        <a:lnSpc>
                          <a:spcPts val="1535"/>
                        </a:lnSpc>
                      </a:pPr>
                      <a:r>
                        <a:rPr sz="1400" b="1" spc="-10" dirty="0">
                          <a:latin typeface="Times New Roman"/>
                          <a:cs typeface="Times New Roman"/>
                        </a:rPr>
                        <a:t>F</a:t>
                      </a:r>
                      <a:r>
                        <a:rPr sz="1400" b="1" dirty="0">
                          <a:latin typeface="Times New Roman"/>
                          <a:cs typeface="Times New Roman"/>
                        </a:rPr>
                        <a:t>uel</a:t>
                      </a:r>
                      <a:r>
                        <a:rPr sz="1400" b="1" spc="-10" dirty="0">
                          <a:latin typeface="Times New Roman"/>
                          <a:cs typeface="Times New Roman"/>
                        </a:rPr>
                        <a:t> </a:t>
                      </a:r>
                      <a:r>
                        <a:rPr sz="1400" b="1" dirty="0">
                          <a:latin typeface="Times New Roman"/>
                          <a:cs typeface="Times New Roman"/>
                        </a:rPr>
                        <a:t>saved</a:t>
                      </a:r>
                      <a:endParaRPr sz="1400">
                        <a:latin typeface="Times New Roman"/>
                        <a:cs typeface="Times New Roman"/>
                      </a:endParaRPr>
                    </a:p>
                  </a:txBody>
                  <a:tcPr marL="0" marR="0" marT="0" marB="0">
                    <a:lnB w="12700">
                      <a:solidFill>
                        <a:srgbClr val="3333CC"/>
                      </a:solidFill>
                      <a:prstDash val="solid"/>
                    </a:lnB>
                  </a:tcPr>
                </a:tc>
                <a:tc gridSpan="2">
                  <a:txBody>
                    <a:bodyPr/>
                    <a:lstStyle/>
                    <a:p>
                      <a:pPr marL="515620" algn="ctr">
                        <a:lnSpc>
                          <a:spcPts val="1535"/>
                        </a:lnSpc>
                      </a:pPr>
                      <a:r>
                        <a:rPr sz="1400" dirty="0">
                          <a:latin typeface="Times New Roman"/>
                          <a:cs typeface="Times New Roman"/>
                        </a:rPr>
                        <a:t>1.9</a:t>
                      </a:r>
                      <a:r>
                        <a:rPr sz="1400" spc="5" dirty="0">
                          <a:latin typeface="Times New Roman"/>
                          <a:cs typeface="Times New Roman"/>
                        </a:rPr>
                        <a:t>9</a:t>
                      </a:r>
                      <a:r>
                        <a:rPr sz="1400" dirty="0">
                          <a:latin typeface="Times New Roman"/>
                          <a:cs typeface="Times New Roman"/>
                        </a:rPr>
                        <a:t>%</a:t>
                      </a:r>
                      <a:endParaRPr sz="1400">
                        <a:latin typeface="Times New Roman"/>
                        <a:cs typeface="Times New Roman"/>
                      </a:endParaRPr>
                    </a:p>
                  </a:txBody>
                  <a:tcPr marL="0" marR="0" marT="0" marB="0">
                    <a:lnB w="12700">
                      <a:solidFill>
                        <a:srgbClr val="3333CC"/>
                      </a:solidFill>
                      <a:prstDash val="solid"/>
                    </a:lnB>
                  </a:tcPr>
                </a:tc>
                <a:tc hMerge="1">
                  <a:txBody>
                    <a:bodyPr/>
                    <a:lstStyle/>
                    <a:p>
                      <a:endParaRPr/>
                    </a:p>
                  </a:txBody>
                  <a:tcPr marL="0" marR="0" marT="0" marB="0"/>
                </a:tc>
              </a:tr>
            </a:tbl>
          </a:graphicData>
        </a:graphic>
      </p:graphicFrame>
      <p:graphicFrame>
        <p:nvGraphicFramePr>
          <p:cNvPr id="6" name="object 6"/>
          <p:cNvGraphicFramePr>
            <a:graphicFrameLocks noGrp="1"/>
          </p:cNvGraphicFramePr>
          <p:nvPr/>
        </p:nvGraphicFramePr>
        <p:xfrm>
          <a:off x="488505" y="3605306"/>
          <a:ext cx="6855459" cy="1978025"/>
        </p:xfrm>
        <a:graphic>
          <a:graphicData uri="http://schemas.openxmlformats.org/drawingml/2006/table">
            <a:tbl>
              <a:tblPr firstRow="1" bandRow="1">
                <a:tableStyleId>{2D5ABB26-0587-4C30-8999-92F81FD0307C}</a:tableStyleId>
              </a:tblPr>
              <a:tblGrid>
                <a:gridCol w="2453264"/>
                <a:gridCol w="2446501"/>
                <a:gridCol w="1955503"/>
              </a:tblGrid>
              <a:tr h="347147">
                <a:tc>
                  <a:txBody>
                    <a:bodyPr/>
                    <a:lstStyle/>
                    <a:p>
                      <a:endParaRPr sz="2000">
                        <a:latin typeface="Calibri"/>
                        <a:cs typeface="Calibri"/>
                      </a:endParaRPr>
                    </a:p>
                  </a:txBody>
                  <a:tcPr marL="0" marR="0" marT="0" marB="0"/>
                </a:tc>
                <a:tc>
                  <a:txBody>
                    <a:bodyPr/>
                    <a:lstStyle/>
                    <a:p>
                      <a:pPr marL="426720" algn="ctr">
                        <a:lnSpc>
                          <a:spcPts val="1445"/>
                        </a:lnSpc>
                      </a:pPr>
                      <a:r>
                        <a:rPr sz="1400" b="1" dirty="0">
                          <a:solidFill>
                            <a:srgbClr val="2C2CB8"/>
                          </a:solidFill>
                          <a:latin typeface="Times New Roman"/>
                          <a:cs typeface="Times New Roman"/>
                        </a:rPr>
                        <a:t>Electr</a:t>
                      </a:r>
                      <a:r>
                        <a:rPr sz="1400" b="1" spc="5" dirty="0">
                          <a:solidFill>
                            <a:srgbClr val="2C2CB8"/>
                          </a:solidFill>
                          <a:latin typeface="Times New Roman"/>
                          <a:cs typeface="Times New Roman"/>
                        </a:rPr>
                        <a:t>i</a:t>
                      </a:r>
                      <a:r>
                        <a:rPr sz="1400" b="1" dirty="0">
                          <a:solidFill>
                            <a:srgbClr val="2C2CB8"/>
                          </a:solidFill>
                          <a:latin typeface="Times New Roman"/>
                          <a:cs typeface="Times New Roman"/>
                        </a:rPr>
                        <a:t>c</a:t>
                      </a:r>
                      <a:r>
                        <a:rPr sz="1400" b="1" spc="-15" dirty="0">
                          <a:solidFill>
                            <a:srgbClr val="2C2CB8"/>
                          </a:solidFill>
                          <a:latin typeface="Times New Roman"/>
                          <a:cs typeface="Times New Roman"/>
                        </a:rPr>
                        <a:t> </a:t>
                      </a:r>
                      <a:r>
                        <a:rPr sz="1400" b="1" dirty="0">
                          <a:solidFill>
                            <a:srgbClr val="2C2CB8"/>
                          </a:solidFill>
                          <a:latin typeface="Times New Roman"/>
                          <a:cs typeface="Times New Roman"/>
                        </a:rPr>
                        <a:t>ener</a:t>
                      </a:r>
                      <a:r>
                        <a:rPr sz="1400" b="1" spc="5" dirty="0">
                          <a:solidFill>
                            <a:srgbClr val="2C2CB8"/>
                          </a:solidFill>
                          <a:latin typeface="Times New Roman"/>
                          <a:cs typeface="Times New Roman"/>
                        </a:rPr>
                        <a:t>g</a:t>
                      </a:r>
                      <a:r>
                        <a:rPr sz="1400" b="1" dirty="0">
                          <a:solidFill>
                            <a:srgbClr val="2C2CB8"/>
                          </a:solidFill>
                          <a:latin typeface="Times New Roman"/>
                          <a:cs typeface="Times New Roman"/>
                        </a:rPr>
                        <a:t>y</a:t>
                      </a:r>
                      <a:r>
                        <a:rPr sz="1400" b="1" spc="-25" dirty="0">
                          <a:solidFill>
                            <a:srgbClr val="2C2CB8"/>
                          </a:solidFill>
                          <a:latin typeface="Times New Roman"/>
                          <a:cs typeface="Times New Roman"/>
                        </a:rPr>
                        <a:t> </a:t>
                      </a:r>
                      <a:r>
                        <a:rPr sz="1400" b="1" dirty="0">
                          <a:solidFill>
                            <a:srgbClr val="2C2CB8"/>
                          </a:solidFill>
                          <a:latin typeface="Times New Roman"/>
                          <a:cs typeface="Times New Roman"/>
                        </a:rPr>
                        <a:t>(</a:t>
                      </a:r>
                      <a:r>
                        <a:rPr sz="1400" b="1" spc="-25" dirty="0">
                          <a:solidFill>
                            <a:srgbClr val="2C2CB8"/>
                          </a:solidFill>
                          <a:latin typeface="Times New Roman"/>
                          <a:cs typeface="Times New Roman"/>
                        </a:rPr>
                        <a:t>k</a:t>
                      </a:r>
                      <a:r>
                        <a:rPr sz="1400" b="1" dirty="0">
                          <a:solidFill>
                            <a:srgbClr val="2C2CB8"/>
                          </a:solidFill>
                          <a:latin typeface="Times New Roman"/>
                          <a:cs typeface="Times New Roman"/>
                        </a:rPr>
                        <a:t>Wh)</a:t>
                      </a:r>
                      <a:endParaRPr sz="1400">
                        <a:latin typeface="Times New Roman"/>
                        <a:cs typeface="Times New Roman"/>
                      </a:endParaRPr>
                    </a:p>
                  </a:txBody>
                  <a:tcPr marL="0" marR="0" marT="0" marB="0"/>
                </a:tc>
                <a:tc>
                  <a:txBody>
                    <a:bodyPr/>
                    <a:lstStyle/>
                    <a:p>
                      <a:pPr marR="62230" algn="ctr">
                        <a:lnSpc>
                          <a:spcPts val="1410"/>
                        </a:lnSpc>
                      </a:pPr>
                      <a:r>
                        <a:rPr sz="1400" b="1" spc="-114" dirty="0">
                          <a:solidFill>
                            <a:srgbClr val="2C2CB8"/>
                          </a:solidFill>
                          <a:latin typeface="Times New Roman"/>
                          <a:cs typeface="Times New Roman"/>
                        </a:rPr>
                        <a:t>A</a:t>
                      </a:r>
                      <a:r>
                        <a:rPr sz="1400" b="1" dirty="0">
                          <a:solidFill>
                            <a:srgbClr val="2C2CB8"/>
                          </a:solidFill>
                          <a:latin typeface="Times New Roman"/>
                          <a:cs typeface="Times New Roman"/>
                        </a:rPr>
                        <a:t>ver</a:t>
                      </a:r>
                      <a:r>
                        <a:rPr sz="1400" b="1" spc="5" dirty="0">
                          <a:solidFill>
                            <a:srgbClr val="2C2CB8"/>
                          </a:solidFill>
                          <a:latin typeface="Times New Roman"/>
                          <a:cs typeface="Times New Roman"/>
                        </a:rPr>
                        <a:t>a</a:t>
                      </a:r>
                      <a:r>
                        <a:rPr sz="1400" b="1" dirty="0">
                          <a:solidFill>
                            <a:srgbClr val="2C2CB8"/>
                          </a:solidFill>
                          <a:latin typeface="Times New Roman"/>
                          <a:cs typeface="Times New Roman"/>
                        </a:rPr>
                        <a:t>ge</a:t>
                      </a:r>
                      <a:r>
                        <a:rPr sz="1400" b="1" spc="-45" dirty="0">
                          <a:solidFill>
                            <a:srgbClr val="2C2CB8"/>
                          </a:solidFill>
                          <a:latin typeface="Times New Roman"/>
                          <a:cs typeface="Times New Roman"/>
                        </a:rPr>
                        <a:t> </a:t>
                      </a:r>
                      <a:r>
                        <a:rPr sz="1400" b="1" spc="-30" dirty="0">
                          <a:solidFill>
                            <a:srgbClr val="2C2CB8"/>
                          </a:solidFill>
                          <a:latin typeface="Calibri"/>
                          <a:cs typeface="Calibri"/>
                        </a:rPr>
                        <a:t>P</a:t>
                      </a:r>
                      <a:r>
                        <a:rPr sz="1400" b="1" dirty="0">
                          <a:solidFill>
                            <a:srgbClr val="2C2CB8"/>
                          </a:solidFill>
                          <a:latin typeface="Calibri"/>
                          <a:cs typeface="Calibri"/>
                        </a:rPr>
                        <a:t>o</a:t>
                      </a:r>
                      <a:r>
                        <a:rPr sz="1400" b="1" spc="-15" dirty="0">
                          <a:solidFill>
                            <a:srgbClr val="2C2CB8"/>
                          </a:solidFill>
                          <a:latin typeface="Calibri"/>
                          <a:cs typeface="Calibri"/>
                        </a:rPr>
                        <a:t>w</a:t>
                      </a:r>
                      <a:r>
                        <a:rPr sz="1400" b="1" dirty="0">
                          <a:solidFill>
                            <a:srgbClr val="2C2CB8"/>
                          </a:solidFill>
                          <a:latin typeface="Calibri"/>
                          <a:cs typeface="Calibri"/>
                        </a:rPr>
                        <a:t>er</a:t>
                      </a:r>
                      <a:r>
                        <a:rPr sz="1400" b="1" spc="-25" dirty="0">
                          <a:solidFill>
                            <a:srgbClr val="2C2CB8"/>
                          </a:solidFill>
                          <a:latin typeface="Calibri"/>
                          <a:cs typeface="Calibri"/>
                        </a:rPr>
                        <a:t> </a:t>
                      </a:r>
                      <a:r>
                        <a:rPr sz="1400" b="1" spc="-10" dirty="0">
                          <a:solidFill>
                            <a:srgbClr val="2C2CB8"/>
                          </a:solidFill>
                          <a:latin typeface="Calibri"/>
                          <a:cs typeface="Calibri"/>
                        </a:rPr>
                        <a:t>(</a:t>
                      </a:r>
                      <a:r>
                        <a:rPr sz="1400" b="1" spc="-25" dirty="0">
                          <a:solidFill>
                            <a:srgbClr val="2C2CB8"/>
                          </a:solidFill>
                          <a:latin typeface="Times New Roman"/>
                          <a:cs typeface="Times New Roman"/>
                        </a:rPr>
                        <a:t>k</a:t>
                      </a:r>
                      <a:r>
                        <a:rPr sz="1400" b="1" spc="-5" dirty="0">
                          <a:solidFill>
                            <a:srgbClr val="2C2CB8"/>
                          </a:solidFill>
                          <a:latin typeface="Times New Roman"/>
                          <a:cs typeface="Times New Roman"/>
                        </a:rPr>
                        <a:t>W</a:t>
                      </a:r>
                      <a:r>
                        <a:rPr sz="1400" b="1" dirty="0">
                          <a:solidFill>
                            <a:srgbClr val="2C2CB8"/>
                          </a:solidFill>
                          <a:latin typeface="Calibri"/>
                          <a:cs typeface="Calibri"/>
                        </a:rPr>
                        <a:t>)</a:t>
                      </a:r>
                      <a:endParaRPr sz="1400">
                        <a:latin typeface="Calibri"/>
                        <a:cs typeface="Calibri"/>
                      </a:endParaRPr>
                    </a:p>
                  </a:txBody>
                  <a:tcPr marL="0" marR="0" marT="0" marB="0"/>
                </a:tc>
              </a:tr>
              <a:tr h="355831">
                <a:tc>
                  <a:txBody>
                    <a:bodyPr/>
                    <a:lstStyle/>
                    <a:p>
                      <a:pPr marL="68580">
                        <a:lnSpc>
                          <a:spcPct val="100000"/>
                        </a:lnSpc>
                        <a:spcBef>
                          <a:spcPts val="990"/>
                        </a:spcBef>
                      </a:pPr>
                      <a:r>
                        <a:rPr sz="1400" b="1" spc="-5" dirty="0">
                          <a:latin typeface="Times New Roman"/>
                          <a:cs typeface="Times New Roman"/>
                        </a:rPr>
                        <a:t>TEG</a:t>
                      </a:r>
                      <a:endParaRPr sz="1400">
                        <a:latin typeface="Times New Roman"/>
                        <a:cs typeface="Times New Roman"/>
                      </a:endParaRPr>
                    </a:p>
                  </a:txBody>
                  <a:tcPr marL="0" marR="0" marT="0" marB="0"/>
                </a:tc>
                <a:tc>
                  <a:txBody>
                    <a:bodyPr/>
                    <a:lstStyle/>
                    <a:p>
                      <a:pPr marL="425450" algn="ctr">
                        <a:lnSpc>
                          <a:spcPct val="100000"/>
                        </a:lnSpc>
                        <a:spcBef>
                          <a:spcPts val="990"/>
                        </a:spcBef>
                      </a:pPr>
                      <a:r>
                        <a:rPr sz="1400" dirty="0">
                          <a:latin typeface="Times New Roman"/>
                          <a:cs typeface="Times New Roman"/>
                        </a:rPr>
                        <a:t>0.7962</a:t>
                      </a:r>
                      <a:endParaRPr sz="1400">
                        <a:latin typeface="Times New Roman"/>
                        <a:cs typeface="Times New Roman"/>
                      </a:endParaRPr>
                    </a:p>
                  </a:txBody>
                  <a:tcPr marL="0" marR="0" marT="0" marB="0"/>
                </a:tc>
                <a:tc>
                  <a:txBody>
                    <a:bodyPr/>
                    <a:lstStyle/>
                    <a:p>
                      <a:pPr marR="60960" algn="ctr">
                        <a:lnSpc>
                          <a:spcPct val="100000"/>
                        </a:lnSpc>
                        <a:spcBef>
                          <a:spcPts val="990"/>
                        </a:spcBef>
                      </a:pPr>
                      <a:r>
                        <a:rPr sz="1400" dirty="0">
                          <a:latin typeface="Arial"/>
                          <a:cs typeface="Arial"/>
                        </a:rPr>
                        <a:t>0.5062</a:t>
                      </a:r>
                      <a:endParaRPr sz="1400">
                        <a:latin typeface="Arial"/>
                        <a:cs typeface="Arial"/>
                      </a:endParaRPr>
                    </a:p>
                  </a:txBody>
                  <a:tcPr marL="0" marR="0" marT="0" marB="0"/>
                </a:tc>
              </a:tr>
              <a:tr h="213457">
                <a:tc>
                  <a:txBody>
                    <a:bodyPr/>
                    <a:lstStyle/>
                    <a:p>
                      <a:pPr marL="68580">
                        <a:lnSpc>
                          <a:spcPts val="1550"/>
                        </a:lnSpc>
                      </a:pPr>
                      <a:r>
                        <a:rPr sz="1400" b="1" spc="-5" dirty="0">
                          <a:latin typeface="Times New Roman"/>
                          <a:cs typeface="Times New Roman"/>
                        </a:rPr>
                        <a:t>KER</a:t>
                      </a:r>
                      <a:endParaRPr sz="1400">
                        <a:latin typeface="Times New Roman"/>
                        <a:cs typeface="Times New Roman"/>
                      </a:endParaRPr>
                    </a:p>
                  </a:txBody>
                  <a:tcPr marL="0" marR="0" marT="0" marB="0"/>
                </a:tc>
                <a:tc>
                  <a:txBody>
                    <a:bodyPr/>
                    <a:lstStyle/>
                    <a:p>
                      <a:pPr marL="425450" algn="ctr">
                        <a:lnSpc>
                          <a:spcPts val="1550"/>
                        </a:lnSpc>
                      </a:pPr>
                      <a:r>
                        <a:rPr sz="1400" dirty="0">
                          <a:latin typeface="Times New Roman"/>
                          <a:cs typeface="Times New Roman"/>
                        </a:rPr>
                        <a:t>2.4</a:t>
                      </a:r>
                      <a:r>
                        <a:rPr sz="1400" spc="5" dirty="0">
                          <a:latin typeface="Times New Roman"/>
                          <a:cs typeface="Times New Roman"/>
                        </a:rPr>
                        <a:t>6</a:t>
                      </a:r>
                      <a:r>
                        <a:rPr sz="1400" dirty="0">
                          <a:latin typeface="Times New Roman"/>
                          <a:cs typeface="Times New Roman"/>
                        </a:rPr>
                        <a:t>20</a:t>
                      </a:r>
                      <a:endParaRPr sz="1400">
                        <a:latin typeface="Times New Roman"/>
                        <a:cs typeface="Times New Roman"/>
                      </a:endParaRPr>
                    </a:p>
                  </a:txBody>
                  <a:tcPr marL="0" marR="0" marT="0" marB="0"/>
                </a:tc>
                <a:tc>
                  <a:txBody>
                    <a:bodyPr/>
                    <a:lstStyle/>
                    <a:p>
                      <a:pPr marR="60960" algn="ctr">
                        <a:lnSpc>
                          <a:spcPts val="1550"/>
                        </a:lnSpc>
                      </a:pPr>
                      <a:r>
                        <a:rPr sz="1400" dirty="0">
                          <a:latin typeface="Arial"/>
                          <a:cs typeface="Arial"/>
                        </a:rPr>
                        <a:t>1.5653</a:t>
                      </a:r>
                      <a:endParaRPr sz="1400">
                        <a:latin typeface="Arial"/>
                        <a:cs typeface="Arial"/>
                      </a:endParaRPr>
                    </a:p>
                  </a:txBody>
                  <a:tcPr marL="0" marR="0" marT="0" marB="0"/>
                </a:tc>
              </a:tr>
              <a:tr h="213360">
                <a:tc>
                  <a:txBody>
                    <a:bodyPr/>
                    <a:lstStyle/>
                    <a:p>
                      <a:pPr marL="68580">
                        <a:lnSpc>
                          <a:spcPts val="1550"/>
                        </a:lnSpc>
                      </a:pPr>
                      <a:r>
                        <a:rPr sz="1400" b="1" spc="-5" dirty="0">
                          <a:latin typeface="Times New Roman"/>
                          <a:cs typeface="Times New Roman"/>
                        </a:rPr>
                        <a:t>TBG</a:t>
                      </a:r>
                      <a:endParaRPr sz="1400">
                        <a:latin typeface="Times New Roman"/>
                        <a:cs typeface="Times New Roman"/>
                      </a:endParaRPr>
                    </a:p>
                  </a:txBody>
                  <a:tcPr marL="0" marR="0" marT="0" marB="0"/>
                </a:tc>
                <a:tc>
                  <a:txBody>
                    <a:bodyPr/>
                    <a:lstStyle/>
                    <a:p>
                      <a:pPr marL="425450" algn="ctr">
                        <a:lnSpc>
                          <a:spcPts val="1550"/>
                        </a:lnSpc>
                      </a:pPr>
                      <a:r>
                        <a:rPr sz="1400" dirty="0">
                          <a:latin typeface="Times New Roman"/>
                          <a:cs typeface="Times New Roman"/>
                        </a:rPr>
                        <a:t>1.6</a:t>
                      </a:r>
                      <a:r>
                        <a:rPr sz="1400" spc="5" dirty="0">
                          <a:latin typeface="Times New Roman"/>
                          <a:cs typeface="Times New Roman"/>
                        </a:rPr>
                        <a:t>9</a:t>
                      </a:r>
                      <a:r>
                        <a:rPr sz="1400" dirty="0">
                          <a:latin typeface="Times New Roman"/>
                          <a:cs typeface="Times New Roman"/>
                        </a:rPr>
                        <a:t>90</a:t>
                      </a:r>
                      <a:endParaRPr sz="1400">
                        <a:latin typeface="Times New Roman"/>
                        <a:cs typeface="Times New Roman"/>
                      </a:endParaRPr>
                    </a:p>
                  </a:txBody>
                  <a:tcPr marL="0" marR="0" marT="0" marB="0"/>
                </a:tc>
                <a:tc>
                  <a:txBody>
                    <a:bodyPr/>
                    <a:lstStyle/>
                    <a:p>
                      <a:pPr marR="60960" algn="ctr">
                        <a:lnSpc>
                          <a:spcPts val="1550"/>
                        </a:lnSpc>
                      </a:pPr>
                      <a:r>
                        <a:rPr sz="1400" dirty="0">
                          <a:latin typeface="Arial"/>
                          <a:cs typeface="Arial"/>
                        </a:rPr>
                        <a:t>1.0802</a:t>
                      </a:r>
                      <a:endParaRPr sz="1400">
                        <a:latin typeface="Arial"/>
                        <a:cs typeface="Arial"/>
                      </a:endParaRPr>
                    </a:p>
                  </a:txBody>
                  <a:tcPr marL="0" marR="0" marT="0" marB="0"/>
                </a:tc>
              </a:tr>
              <a:tr h="213360">
                <a:tc>
                  <a:txBody>
                    <a:bodyPr/>
                    <a:lstStyle/>
                    <a:p>
                      <a:pPr marL="68580">
                        <a:lnSpc>
                          <a:spcPts val="1550"/>
                        </a:lnSpc>
                      </a:pPr>
                      <a:r>
                        <a:rPr sz="1400" b="1" spc="-135" dirty="0">
                          <a:latin typeface="Times New Roman"/>
                          <a:cs typeface="Times New Roman"/>
                        </a:rPr>
                        <a:t>T</a:t>
                      </a:r>
                      <a:r>
                        <a:rPr sz="1400" b="1" dirty="0">
                          <a:latin typeface="Times New Roman"/>
                          <a:cs typeface="Times New Roman"/>
                        </a:rPr>
                        <a:t>ot</a:t>
                      </a:r>
                      <a:r>
                        <a:rPr sz="1400" b="1" spc="5" dirty="0">
                          <a:latin typeface="Times New Roman"/>
                          <a:cs typeface="Times New Roman"/>
                        </a:rPr>
                        <a:t>a</a:t>
                      </a:r>
                      <a:r>
                        <a:rPr sz="1400" b="1" dirty="0">
                          <a:latin typeface="Times New Roman"/>
                          <a:cs typeface="Times New Roman"/>
                        </a:rPr>
                        <a:t>l</a:t>
                      </a:r>
                      <a:r>
                        <a:rPr sz="1400" b="1" spc="-20" dirty="0">
                          <a:latin typeface="Times New Roman"/>
                          <a:cs typeface="Times New Roman"/>
                        </a:rPr>
                        <a:t> </a:t>
                      </a:r>
                      <a:r>
                        <a:rPr sz="1400" b="1" dirty="0">
                          <a:latin typeface="Times New Roman"/>
                          <a:cs typeface="Times New Roman"/>
                        </a:rPr>
                        <a:t>p</a:t>
                      </a:r>
                      <a:r>
                        <a:rPr sz="1400" b="1" spc="-25" dirty="0">
                          <a:latin typeface="Times New Roman"/>
                          <a:cs typeface="Times New Roman"/>
                        </a:rPr>
                        <a:t>r</a:t>
                      </a:r>
                      <a:r>
                        <a:rPr sz="1400" b="1" dirty="0">
                          <a:latin typeface="Times New Roman"/>
                          <a:cs typeface="Times New Roman"/>
                        </a:rPr>
                        <a:t>oduced</a:t>
                      </a:r>
                      <a:endParaRPr sz="1400">
                        <a:latin typeface="Times New Roman"/>
                        <a:cs typeface="Times New Roman"/>
                      </a:endParaRPr>
                    </a:p>
                  </a:txBody>
                  <a:tcPr marL="0" marR="0" marT="0" marB="0"/>
                </a:tc>
                <a:tc>
                  <a:txBody>
                    <a:bodyPr/>
                    <a:lstStyle/>
                    <a:p>
                      <a:pPr marL="425450" algn="ctr">
                        <a:lnSpc>
                          <a:spcPts val="1550"/>
                        </a:lnSpc>
                      </a:pPr>
                      <a:r>
                        <a:rPr sz="1400" dirty="0">
                          <a:latin typeface="Times New Roman"/>
                          <a:cs typeface="Times New Roman"/>
                        </a:rPr>
                        <a:t>4.9</a:t>
                      </a:r>
                      <a:r>
                        <a:rPr sz="1400" spc="5" dirty="0">
                          <a:latin typeface="Times New Roman"/>
                          <a:cs typeface="Times New Roman"/>
                        </a:rPr>
                        <a:t>5</a:t>
                      </a:r>
                      <a:r>
                        <a:rPr sz="1400" dirty="0">
                          <a:latin typeface="Times New Roman"/>
                          <a:cs typeface="Times New Roman"/>
                        </a:rPr>
                        <a:t>72</a:t>
                      </a:r>
                      <a:endParaRPr sz="1400">
                        <a:latin typeface="Times New Roman"/>
                        <a:cs typeface="Times New Roman"/>
                      </a:endParaRPr>
                    </a:p>
                  </a:txBody>
                  <a:tcPr marL="0" marR="0" marT="0" marB="0"/>
                </a:tc>
                <a:tc>
                  <a:txBody>
                    <a:bodyPr/>
                    <a:lstStyle/>
                    <a:p>
                      <a:pPr marR="60960" algn="ctr">
                        <a:lnSpc>
                          <a:spcPts val="1550"/>
                        </a:lnSpc>
                      </a:pPr>
                      <a:r>
                        <a:rPr sz="1400" dirty="0">
                          <a:latin typeface="Arial"/>
                          <a:cs typeface="Arial"/>
                        </a:rPr>
                        <a:t>3.1496</a:t>
                      </a:r>
                      <a:endParaRPr sz="1400">
                        <a:latin typeface="Arial"/>
                        <a:cs typeface="Arial"/>
                      </a:endParaRPr>
                    </a:p>
                  </a:txBody>
                  <a:tcPr marL="0" marR="0" marT="0" marB="0"/>
                </a:tc>
              </a:tr>
              <a:tr h="215689">
                <a:tc>
                  <a:txBody>
                    <a:bodyPr/>
                    <a:lstStyle/>
                    <a:p>
                      <a:pPr marL="68580">
                        <a:lnSpc>
                          <a:spcPts val="1550"/>
                        </a:lnSpc>
                      </a:pPr>
                      <a:r>
                        <a:rPr sz="1400" b="1" spc="-135" dirty="0">
                          <a:latin typeface="Times New Roman"/>
                          <a:cs typeface="Times New Roman"/>
                        </a:rPr>
                        <a:t>T</a:t>
                      </a:r>
                      <a:r>
                        <a:rPr sz="1400" b="1" dirty="0">
                          <a:latin typeface="Times New Roman"/>
                          <a:cs typeface="Times New Roman"/>
                        </a:rPr>
                        <a:t>ot</a:t>
                      </a:r>
                      <a:r>
                        <a:rPr sz="1400" b="1" spc="5" dirty="0">
                          <a:latin typeface="Times New Roman"/>
                          <a:cs typeface="Times New Roman"/>
                        </a:rPr>
                        <a:t>a</a:t>
                      </a:r>
                      <a:r>
                        <a:rPr sz="1400" b="1" dirty="0">
                          <a:latin typeface="Times New Roman"/>
                          <a:cs typeface="Times New Roman"/>
                        </a:rPr>
                        <a:t>l</a:t>
                      </a:r>
                      <a:r>
                        <a:rPr sz="1400" b="1" spc="-20" dirty="0">
                          <a:latin typeface="Times New Roman"/>
                          <a:cs typeface="Times New Roman"/>
                        </a:rPr>
                        <a:t> </a:t>
                      </a:r>
                      <a:r>
                        <a:rPr sz="1400" b="1" dirty="0">
                          <a:latin typeface="Times New Roman"/>
                          <a:cs typeface="Times New Roman"/>
                        </a:rPr>
                        <a:t>c</a:t>
                      </a:r>
                      <a:r>
                        <a:rPr sz="1400" b="1" spc="5" dirty="0">
                          <a:latin typeface="Times New Roman"/>
                          <a:cs typeface="Times New Roman"/>
                        </a:rPr>
                        <a:t>o</a:t>
                      </a:r>
                      <a:r>
                        <a:rPr sz="1400" b="1" dirty="0">
                          <a:latin typeface="Times New Roman"/>
                          <a:cs typeface="Times New Roman"/>
                        </a:rPr>
                        <a:t>nsu</a:t>
                      </a:r>
                      <a:r>
                        <a:rPr sz="1400" b="1" spc="-20" dirty="0">
                          <a:latin typeface="Times New Roman"/>
                          <a:cs typeface="Times New Roman"/>
                        </a:rPr>
                        <a:t>m</a:t>
                      </a:r>
                      <a:r>
                        <a:rPr sz="1400" b="1" dirty="0">
                          <a:latin typeface="Times New Roman"/>
                          <a:cs typeface="Times New Roman"/>
                        </a:rPr>
                        <a:t>ed</a:t>
                      </a:r>
                      <a:endParaRPr sz="1400">
                        <a:latin typeface="Times New Roman"/>
                        <a:cs typeface="Times New Roman"/>
                      </a:endParaRPr>
                    </a:p>
                  </a:txBody>
                  <a:tcPr marL="0" marR="0" marT="0" marB="0"/>
                </a:tc>
                <a:tc>
                  <a:txBody>
                    <a:bodyPr/>
                    <a:lstStyle/>
                    <a:p>
                      <a:pPr marL="429259" algn="ctr">
                        <a:lnSpc>
                          <a:spcPts val="1505"/>
                        </a:lnSpc>
                      </a:pPr>
                      <a:r>
                        <a:rPr sz="1400" dirty="0">
                          <a:latin typeface="Calibri"/>
                          <a:cs typeface="Calibri"/>
                        </a:rPr>
                        <a:t>2.6</a:t>
                      </a:r>
                      <a:r>
                        <a:rPr sz="1400" spc="-10" dirty="0">
                          <a:latin typeface="Calibri"/>
                          <a:cs typeface="Calibri"/>
                        </a:rPr>
                        <a:t>8</a:t>
                      </a:r>
                      <a:r>
                        <a:rPr sz="1400" dirty="0">
                          <a:latin typeface="Calibri"/>
                          <a:cs typeface="Calibri"/>
                        </a:rPr>
                        <a:t>88</a:t>
                      </a:r>
                      <a:endParaRPr sz="1400">
                        <a:latin typeface="Calibri"/>
                        <a:cs typeface="Calibri"/>
                      </a:endParaRPr>
                    </a:p>
                  </a:txBody>
                  <a:tcPr marL="0" marR="0" marT="0" marB="0"/>
                </a:tc>
                <a:tc>
                  <a:txBody>
                    <a:bodyPr/>
                    <a:lstStyle/>
                    <a:p>
                      <a:pPr marR="60960" algn="ctr">
                        <a:lnSpc>
                          <a:spcPts val="1550"/>
                        </a:lnSpc>
                      </a:pPr>
                      <a:r>
                        <a:rPr sz="1400" dirty="0">
                          <a:latin typeface="Arial"/>
                          <a:cs typeface="Arial"/>
                        </a:rPr>
                        <a:t>1.7096</a:t>
                      </a:r>
                      <a:endParaRPr sz="1400">
                        <a:latin typeface="Arial"/>
                        <a:cs typeface="Arial"/>
                      </a:endParaRPr>
                    </a:p>
                  </a:txBody>
                  <a:tcPr marL="0" marR="0" marT="0" marB="0"/>
                </a:tc>
              </a:tr>
              <a:tr h="210447">
                <a:tc>
                  <a:txBody>
                    <a:bodyPr/>
                    <a:lstStyle/>
                    <a:p>
                      <a:pPr marL="68580">
                        <a:lnSpc>
                          <a:spcPts val="1535"/>
                        </a:lnSpc>
                      </a:pPr>
                      <a:r>
                        <a:rPr sz="1400" b="1" dirty="0">
                          <a:latin typeface="Times New Roman"/>
                          <a:cs typeface="Times New Roman"/>
                        </a:rPr>
                        <a:t>Sto</a:t>
                      </a:r>
                      <a:r>
                        <a:rPr sz="1400" b="1" spc="-25" dirty="0">
                          <a:latin typeface="Times New Roman"/>
                          <a:cs typeface="Times New Roman"/>
                        </a:rPr>
                        <a:t>r</a:t>
                      </a:r>
                      <a:r>
                        <a:rPr sz="1400" b="1" dirty="0">
                          <a:latin typeface="Times New Roman"/>
                          <a:cs typeface="Times New Roman"/>
                        </a:rPr>
                        <a:t>ed</a:t>
                      </a:r>
                      <a:r>
                        <a:rPr sz="1400" b="1" spc="-25" dirty="0">
                          <a:latin typeface="Times New Roman"/>
                          <a:cs typeface="Times New Roman"/>
                        </a:rPr>
                        <a:t> </a:t>
                      </a:r>
                      <a:r>
                        <a:rPr sz="1400" b="1" dirty="0">
                          <a:latin typeface="Times New Roman"/>
                          <a:cs typeface="Times New Roman"/>
                        </a:rPr>
                        <a:t>ener</a:t>
                      </a:r>
                      <a:r>
                        <a:rPr sz="1400" b="1" spc="5" dirty="0">
                          <a:latin typeface="Times New Roman"/>
                          <a:cs typeface="Times New Roman"/>
                        </a:rPr>
                        <a:t>g</a:t>
                      </a:r>
                      <a:r>
                        <a:rPr sz="1400" b="1" dirty="0">
                          <a:latin typeface="Times New Roman"/>
                          <a:cs typeface="Times New Roman"/>
                        </a:rPr>
                        <a:t>y</a:t>
                      </a:r>
                      <a:endParaRPr sz="1400">
                        <a:latin typeface="Times New Roman"/>
                        <a:cs typeface="Times New Roman"/>
                      </a:endParaRPr>
                    </a:p>
                  </a:txBody>
                  <a:tcPr marL="0" marR="0" marT="0" marB="0"/>
                </a:tc>
                <a:tc>
                  <a:txBody>
                    <a:bodyPr/>
                    <a:lstStyle/>
                    <a:p>
                      <a:pPr marL="521970" algn="ctr">
                        <a:lnSpc>
                          <a:spcPts val="1485"/>
                        </a:lnSpc>
                      </a:pPr>
                      <a:r>
                        <a:rPr sz="1400" dirty="0">
                          <a:latin typeface="Calibri"/>
                          <a:cs typeface="Calibri"/>
                        </a:rPr>
                        <a:t>2.2</a:t>
                      </a:r>
                      <a:r>
                        <a:rPr sz="1400" spc="-10" dirty="0">
                          <a:latin typeface="Calibri"/>
                          <a:cs typeface="Calibri"/>
                        </a:rPr>
                        <a:t>6</a:t>
                      </a:r>
                      <a:r>
                        <a:rPr sz="1400" dirty="0">
                          <a:latin typeface="Calibri"/>
                          <a:cs typeface="Calibri"/>
                        </a:rPr>
                        <a:t>84</a:t>
                      </a:r>
                      <a:endParaRPr sz="1400">
                        <a:latin typeface="Calibri"/>
                        <a:cs typeface="Calibri"/>
                      </a:endParaRPr>
                    </a:p>
                  </a:txBody>
                  <a:tcPr marL="0" marR="0" marT="0" marB="0"/>
                </a:tc>
                <a:tc>
                  <a:txBody>
                    <a:bodyPr/>
                    <a:lstStyle/>
                    <a:p>
                      <a:pPr marL="23495" algn="ctr">
                        <a:lnSpc>
                          <a:spcPts val="1485"/>
                        </a:lnSpc>
                      </a:pPr>
                      <a:r>
                        <a:rPr sz="1400" dirty="0">
                          <a:latin typeface="Calibri"/>
                          <a:cs typeface="Calibri"/>
                        </a:rPr>
                        <a:t>-</a:t>
                      </a:r>
                      <a:endParaRPr sz="1400">
                        <a:latin typeface="Calibri"/>
                        <a:cs typeface="Calibri"/>
                      </a:endParaRPr>
                    </a:p>
                  </a:txBody>
                  <a:tcPr marL="0" marR="0" marT="0" marB="0"/>
                </a:tc>
              </a:tr>
              <a:tr h="201969">
                <a:tc>
                  <a:txBody>
                    <a:bodyPr/>
                    <a:lstStyle/>
                    <a:p>
                      <a:pPr marL="68580">
                        <a:lnSpc>
                          <a:spcPts val="1555"/>
                        </a:lnSpc>
                      </a:pPr>
                      <a:r>
                        <a:rPr sz="1400" b="1" spc="-10" dirty="0">
                          <a:latin typeface="Times New Roman"/>
                          <a:cs typeface="Times New Roman"/>
                        </a:rPr>
                        <a:t>F</a:t>
                      </a:r>
                      <a:r>
                        <a:rPr sz="1400" b="1" dirty="0">
                          <a:latin typeface="Times New Roman"/>
                          <a:cs typeface="Times New Roman"/>
                        </a:rPr>
                        <a:t>uel</a:t>
                      </a:r>
                      <a:r>
                        <a:rPr sz="1400" b="1" spc="20" dirty="0">
                          <a:latin typeface="Times New Roman"/>
                          <a:cs typeface="Times New Roman"/>
                        </a:rPr>
                        <a:t> </a:t>
                      </a:r>
                      <a:r>
                        <a:rPr sz="1400" b="1" dirty="0">
                          <a:latin typeface="Times New Roman"/>
                          <a:cs typeface="Times New Roman"/>
                        </a:rPr>
                        <a:t>saved</a:t>
                      </a:r>
                      <a:endParaRPr sz="1400">
                        <a:latin typeface="Times New Roman"/>
                        <a:cs typeface="Times New Roman"/>
                      </a:endParaRPr>
                    </a:p>
                  </a:txBody>
                  <a:tcPr marL="0" marR="0" marT="0" marB="0">
                    <a:lnB w="12700">
                      <a:solidFill>
                        <a:srgbClr val="3333CC"/>
                      </a:solidFill>
                      <a:prstDash val="solid"/>
                    </a:lnB>
                  </a:tcPr>
                </a:tc>
                <a:tc gridSpan="2">
                  <a:txBody>
                    <a:bodyPr/>
                    <a:lstStyle/>
                    <a:p>
                      <a:pPr marL="499745" algn="ctr">
                        <a:lnSpc>
                          <a:spcPts val="1520"/>
                        </a:lnSpc>
                      </a:pPr>
                      <a:r>
                        <a:rPr sz="1400" spc="-10" dirty="0">
                          <a:latin typeface="Calibri"/>
                          <a:cs typeface="Calibri"/>
                        </a:rPr>
                        <a:t>3</a:t>
                      </a:r>
                      <a:r>
                        <a:rPr sz="1400" dirty="0">
                          <a:latin typeface="Calibri"/>
                          <a:cs typeface="Calibri"/>
                        </a:rPr>
                        <a:t>.</a:t>
                      </a:r>
                      <a:r>
                        <a:rPr sz="1400" spc="-10" dirty="0">
                          <a:latin typeface="Calibri"/>
                          <a:cs typeface="Calibri"/>
                        </a:rPr>
                        <a:t>47</a:t>
                      </a:r>
                      <a:r>
                        <a:rPr sz="1400" spc="-5" dirty="0">
                          <a:latin typeface="Calibri"/>
                          <a:cs typeface="Calibri"/>
                        </a:rPr>
                        <a:t>2</a:t>
                      </a:r>
                      <a:r>
                        <a:rPr sz="1400" dirty="0">
                          <a:latin typeface="Arial"/>
                          <a:cs typeface="Arial"/>
                        </a:rPr>
                        <a:t>%</a:t>
                      </a:r>
                      <a:endParaRPr sz="1400">
                        <a:latin typeface="Arial"/>
                        <a:cs typeface="Arial"/>
                      </a:endParaRPr>
                    </a:p>
                  </a:txBody>
                  <a:tcPr marL="0" marR="0" marT="0" marB="0">
                    <a:lnB w="12700">
                      <a:solidFill>
                        <a:srgbClr val="3333CC"/>
                      </a:solidFill>
                      <a:prstDash val="solid"/>
                    </a:lnB>
                  </a:tcPr>
                </a:tc>
                <a:tc hMerge="1">
                  <a:txBody>
                    <a:bodyPr/>
                    <a:lstStyle/>
                    <a:p>
                      <a:endParaRPr/>
                    </a:p>
                  </a:txBody>
                  <a:tcPr marL="0" marR="0" marT="0" marB="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Mo</a:t>
            </a:r>
            <a:r>
              <a:rPr spc="5" dirty="0"/>
              <a:t>d</a:t>
            </a:r>
            <a:r>
              <a:rPr spc="-5" dirty="0"/>
              <a:t>e</a:t>
            </a:r>
            <a:r>
              <a:rPr dirty="0"/>
              <a:t>l</a:t>
            </a:r>
            <a:r>
              <a:rPr spc="-35" dirty="0"/>
              <a:t> </a:t>
            </a:r>
            <a:r>
              <a:rPr spc="-5" dirty="0"/>
              <a:t>expecte</a:t>
            </a:r>
            <a:r>
              <a:rPr dirty="0"/>
              <a:t>d</a:t>
            </a:r>
            <a:r>
              <a:rPr spc="-55" dirty="0"/>
              <a:t> </a:t>
            </a:r>
            <a:r>
              <a:rPr spc="-5" dirty="0"/>
              <a:t>results</a:t>
            </a:r>
          </a:p>
        </p:txBody>
      </p:sp>
      <p:sp>
        <p:nvSpPr>
          <p:cNvPr id="3" name="object 3"/>
          <p:cNvSpPr/>
          <p:nvPr/>
        </p:nvSpPr>
        <p:spPr>
          <a:xfrm>
            <a:off x="8363711" y="5452871"/>
            <a:ext cx="1499616" cy="952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123694" y="1707107"/>
            <a:ext cx="7583805" cy="544830"/>
          </a:xfrm>
          <a:custGeom>
            <a:avLst/>
            <a:gdLst/>
            <a:ahLst/>
            <a:cxnLst/>
            <a:rect l="l" t="t" r="r" b="b"/>
            <a:pathLst>
              <a:path w="7583805" h="544830">
                <a:moveTo>
                  <a:pt x="4448942" y="480059"/>
                </a:moveTo>
                <a:lnTo>
                  <a:pt x="960567" y="480059"/>
                </a:lnTo>
                <a:lnTo>
                  <a:pt x="1061679" y="482600"/>
                </a:lnTo>
                <a:lnTo>
                  <a:pt x="1112235" y="482600"/>
                </a:lnTo>
                <a:lnTo>
                  <a:pt x="1213347" y="485139"/>
                </a:lnTo>
                <a:lnTo>
                  <a:pt x="1263904" y="487679"/>
                </a:lnTo>
                <a:lnTo>
                  <a:pt x="1365016" y="490219"/>
                </a:lnTo>
                <a:lnTo>
                  <a:pt x="1415572" y="492759"/>
                </a:lnTo>
                <a:lnTo>
                  <a:pt x="1466128" y="494029"/>
                </a:lnTo>
                <a:lnTo>
                  <a:pt x="1516684" y="496569"/>
                </a:lnTo>
                <a:lnTo>
                  <a:pt x="1567240" y="497839"/>
                </a:lnTo>
                <a:lnTo>
                  <a:pt x="1668353" y="502919"/>
                </a:lnTo>
                <a:lnTo>
                  <a:pt x="1718909" y="504189"/>
                </a:lnTo>
                <a:lnTo>
                  <a:pt x="2123358" y="523239"/>
                </a:lnTo>
                <a:lnTo>
                  <a:pt x="2173914" y="524509"/>
                </a:lnTo>
                <a:lnTo>
                  <a:pt x="2224471" y="527050"/>
                </a:lnTo>
                <a:lnTo>
                  <a:pt x="2275027" y="528319"/>
                </a:lnTo>
                <a:lnTo>
                  <a:pt x="2376139" y="533400"/>
                </a:lnTo>
                <a:lnTo>
                  <a:pt x="2477251" y="535939"/>
                </a:lnTo>
                <a:lnTo>
                  <a:pt x="2527808" y="538479"/>
                </a:lnTo>
                <a:lnTo>
                  <a:pt x="2679476" y="542289"/>
                </a:lnTo>
                <a:lnTo>
                  <a:pt x="2730032" y="542289"/>
                </a:lnTo>
                <a:lnTo>
                  <a:pt x="2831144" y="544829"/>
                </a:lnTo>
                <a:lnTo>
                  <a:pt x="3134481" y="544829"/>
                </a:lnTo>
                <a:lnTo>
                  <a:pt x="3387262" y="538479"/>
                </a:lnTo>
                <a:lnTo>
                  <a:pt x="3589487" y="528319"/>
                </a:lnTo>
                <a:lnTo>
                  <a:pt x="3741155" y="516889"/>
                </a:lnTo>
                <a:lnTo>
                  <a:pt x="3842268" y="508000"/>
                </a:lnTo>
                <a:lnTo>
                  <a:pt x="3993936" y="496569"/>
                </a:lnTo>
                <a:lnTo>
                  <a:pt x="4196161" y="486409"/>
                </a:lnTo>
                <a:lnTo>
                  <a:pt x="4448942" y="480059"/>
                </a:lnTo>
                <a:close/>
              </a:path>
              <a:path w="7583805" h="544830">
                <a:moveTo>
                  <a:pt x="7583424" y="480059"/>
                </a:moveTo>
                <a:lnTo>
                  <a:pt x="4752279" y="480059"/>
                </a:lnTo>
                <a:lnTo>
                  <a:pt x="4853391" y="482600"/>
                </a:lnTo>
                <a:lnTo>
                  <a:pt x="4903947" y="482600"/>
                </a:lnTo>
                <a:lnTo>
                  <a:pt x="5005059" y="485139"/>
                </a:lnTo>
                <a:lnTo>
                  <a:pt x="5055615" y="487679"/>
                </a:lnTo>
                <a:lnTo>
                  <a:pt x="5156728" y="490219"/>
                </a:lnTo>
                <a:lnTo>
                  <a:pt x="5207284" y="492759"/>
                </a:lnTo>
                <a:lnTo>
                  <a:pt x="5257840" y="494029"/>
                </a:lnTo>
                <a:lnTo>
                  <a:pt x="5308396" y="496569"/>
                </a:lnTo>
                <a:lnTo>
                  <a:pt x="5358952" y="497839"/>
                </a:lnTo>
                <a:lnTo>
                  <a:pt x="5460065" y="502919"/>
                </a:lnTo>
                <a:lnTo>
                  <a:pt x="5510621" y="504189"/>
                </a:lnTo>
                <a:lnTo>
                  <a:pt x="5915070" y="523239"/>
                </a:lnTo>
                <a:lnTo>
                  <a:pt x="5965626" y="524509"/>
                </a:lnTo>
                <a:lnTo>
                  <a:pt x="6016183" y="527050"/>
                </a:lnTo>
                <a:lnTo>
                  <a:pt x="6066739" y="528319"/>
                </a:lnTo>
                <a:lnTo>
                  <a:pt x="6167851" y="533400"/>
                </a:lnTo>
                <a:lnTo>
                  <a:pt x="6268963" y="535939"/>
                </a:lnTo>
                <a:lnTo>
                  <a:pt x="6319519" y="538479"/>
                </a:lnTo>
                <a:lnTo>
                  <a:pt x="6471188" y="542289"/>
                </a:lnTo>
                <a:lnTo>
                  <a:pt x="6521744" y="542289"/>
                </a:lnTo>
                <a:lnTo>
                  <a:pt x="6622856" y="544829"/>
                </a:lnTo>
                <a:lnTo>
                  <a:pt x="6926193" y="544829"/>
                </a:lnTo>
                <a:lnTo>
                  <a:pt x="7178974" y="538479"/>
                </a:lnTo>
                <a:lnTo>
                  <a:pt x="7381199" y="528319"/>
                </a:lnTo>
                <a:lnTo>
                  <a:pt x="7583424" y="513079"/>
                </a:lnTo>
                <a:lnTo>
                  <a:pt x="7583424" y="480059"/>
                </a:lnTo>
                <a:close/>
              </a:path>
              <a:path w="7583805" h="544830">
                <a:moveTo>
                  <a:pt x="960567" y="0"/>
                </a:moveTo>
                <a:lnTo>
                  <a:pt x="657230" y="0"/>
                </a:lnTo>
                <a:lnTo>
                  <a:pt x="404449" y="6350"/>
                </a:lnTo>
                <a:lnTo>
                  <a:pt x="202224" y="16509"/>
                </a:lnTo>
                <a:lnTo>
                  <a:pt x="50556" y="27939"/>
                </a:lnTo>
                <a:lnTo>
                  <a:pt x="0" y="33019"/>
                </a:lnTo>
                <a:lnTo>
                  <a:pt x="0" y="513079"/>
                </a:lnTo>
                <a:lnTo>
                  <a:pt x="50556" y="508000"/>
                </a:lnTo>
                <a:lnTo>
                  <a:pt x="202224" y="496569"/>
                </a:lnTo>
                <a:lnTo>
                  <a:pt x="404449" y="486409"/>
                </a:lnTo>
                <a:lnTo>
                  <a:pt x="657230" y="480059"/>
                </a:lnTo>
                <a:lnTo>
                  <a:pt x="7583424" y="480059"/>
                </a:lnTo>
                <a:lnTo>
                  <a:pt x="7583424" y="64769"/>
                </a:lnTo>
                <a:lnTo>
                  <a:pt x="2831144" y="64769"/>
                </a:lnTo>
                <a:lnTo>
                  <a:pt x="2730032" y="62229"/>
                </a:lnTo>
                <a:lnTo>
                  <a:pt x="2679476" y="62229"/>
                </a:lnTo>
                <a:lnTo>
                  <a:pt x="2527807" y="58419"/>
                </a:lnTo>
                <a:lnTo>
                  <a:pt x="2477251" y="55879"/>
                </a:lnTo>
                <a:lnTo>
                  <a:pt x="2376139" y="53339"/>
                </a:lnTo>
                <a:lnTo>
                  <a:pt x="2275027" y="48259"/>
                </a:lnTo>
                <a:lnTo>
                  <a:pt x="2224471" y="46989"/>
                </a:lnTo>
                <a:lnTo>
                  <a:pt x="2173914" y="44450"/>
                </a:lnTo>
                <a:lnTo>
                  <a:pt x="2123358" y="43179"/>
                </a:lnTo>
                <a:lnTo>
                  <a:pt x="1718909" y="24129"/>
                </a:lnTo>
                <a:lnTo>
                  <a:pt x="1668353" y="22859"/>
                </a:lnTo>
                <a:lnTo>
                  <a:pt x="1567240" y="17779"/>
                </a:lnTo>
                <a:lnTo>
                  <a:pt x="1516684" y="16509"/>
                </a:lnTo>
                <a:lnTo>
                  <a:pt x="1466128" y="13969"/>
                </a:lnTo>
                <a:lnTo>
                  <a:pt x="1415572" y="12700"/>
                </a:lnTo>
                <a:lnTo>
                  <a:pt x="1365016" y="10159"/>
                </a:lnTo>
                <a:lnTo>
                  <a:pt x="1263903" y="7619"/>
                </a:lnTo>
                <a:lnTo>
                  <a:pt x="1213347" y="5079"/>
                </a:lnTo>
                <a:lnTo>
                  <a:pt x="1112235" y="2539"/>
                </a:lnTo>
                <a:lnTo>
                  <a:pt x="1061679" y="2539"/>
                </a:lnTo>
                <a:lnTo>
                  <a:pt x="960567" y="0"/>
                </a:lnTo>
                <a:close/>
              </a:path>
              <a:path w="7583805" h="544830">
                <a:moveTo>
                  <a:pt x="4752279" y="0"/>
                </a:moveTo>
                <a:lnTo>
                  <a:pt x="4448942" y="0"/>
                </a:lnTo>
                <a:lnTo>
                  <a:pt x="4196161" y="6350"/>
                </a:lnTo>
                <a:lnTo>
                  <a:pt x="3993936" y="16509"/>
                </a:lnTo>
                <a:lnTo>
                  <a:pt x="3842268" y="27939"/>
                </a:lnTo>
                <a:lnTo>
                  <a:pt x="3741155" y="36829"/>
                </a:lnTo>
                <a:lnTo>
                  <a:pt x="3589487" y="48259"/>
                </a:lnTo>
                <a:lnTo>
                  <a:pt x="3387262" y="58419"/>
                </a:lnTo>
                <a:lnTo>
                  <a:pt x="3134481" y="64769"/>
                </a:lnTo>
                <a:lnTo>
                  <a:pt x="6622856" y="64769"/>
                </a:lnTo>
                <a:lnTo>
                  <a:pt x="6521744" y="62229"/>
                </a:lnTo>
                <a:lnTo>
                  <a:pt x="6471188" y="62229"/>
                </a:lnTo>
                <a:lnTo>
                  <a:pt x="6319520" y="58419"/>
                </a:lnTo>
                <a:lnTo>
                  <a:pt x="6268963" y="55879"/>
                </a:lnTo>
                <a:lnTo>
                  <a:pt x="6167851" y="53339"/>
                </a:lnTo>
                <a:lnTo>
                  <a:pt x="6066739" y="48259"/>
                </a:lnTo>
                <a:lnTo>
                  <a:pt x="6016183" y="46989"/>
                </a:lnTo>
                <a:lnTo>
                  <a:pt x="5965626" y="44450"/>
                </a:lnTo>
                <a:lnTo>
                  <a:pt x="5915070" y="43179"/>
                </a:lnTo>
                <a:lnTo>
                  <a:pt x="5510621" y="24129"/>
                </a:lnTo>
                <a:lnTo>
                  <a:pt x="5460065" y="22859"/>
                </a:lnTo>
                <a:lnTo>
                  <a:pt x="5358952" y="17779"/>
                </a:lnTo>
                <a:lnTo>
                  <a:pt x="5308396" y="16509"/>
                </a:lnTo>
                <a:lnTo>
                  <a:pt x="5257840" y="13969"/>
                </a:lnTo>
                <a:lnTo>
                  <a:pt x="5207284" y="12700"/>
                </a:lnTo>
                <a:lnTo>
                  <a:pt x="5156728" y="10159"/>
                </a:lnTo>
                <a:lnTo>
                  <a:pt x="5055616" y="7619"/>
                </a:lnTo>
                <a:lnTo>
                  <a:pt x="5005059" y="5079"/>
                </a:lnTo>
                <a:lnTo>
                  <a:pt x="4903947" y="2539"/>
                </a:lnTo>
                <a:lnTo>
                  <a:pt x="4853391" y="2539"/>
                </a:lnTo>
                <a:lnTo>
                  <a:pt x="4752279" y="0"/>
                </a:lnTo>
                <a:close/>
              </a:path>
              <a:path w="7583805" h="544830">
                <a:moveTo>
                  <a:pt x="7583424" y="33019"/>
                </a:moveTo>
                <a:lnTo>
                  <a:pt x="7381199" y="48259"/>
                </a:lnTo>
                <a:lnTo>
                  <a:pt x="7178974" y="58419"/>
                </a:lnTo>
                <a:lnTo>
                  <a:pt x="6926193" y="64769"/>
                </a:lnTo>
                <a:lnTo>
                  <a:pt x="7583424" y="64769"/>
                </a:lnTo>
                <a:lnTo>
                  <a:pt x="7583424" y="33019"/>
                </a:lnTo>
                <a:close/>
              </a:path>
            </a:pathLst>
          </a:custGeom>
          <a:solidFill>
            <a:srgbClr val="92D050"/>
          </a:solidFill>
        </p:spPr>
        <p:txBody>
          <a:bodyPr wrap="square" lIns="0" tIns="0" rIns="0" bIns="0" rtlCol="0"/>
          <a:lstStyle/>
          <a:p>
            <a:endParaRPr/>
          </a:p>
        </p:txBody>
      </p:sp>
      <p:sp>
        <p:nvSpPr>
          <p:cNvPr id="5" name="object 5"/>
          <p:cNvSpPr/>
          <p:nvPr/>
        </p:nvSpPr>
        <p:spPr>
          <a:xfrm>
            <a:off x="2123694" y="1705890"/>
            <a:ext cx="7583805" cy="546100"/>
          </a:xfrm>
          <a:custGeom>
            <a:avLst/>
            <a:gdLst/>
            <a:ahLst/>
            <a:cxnLst/>
            <a:rect l="l" t="t" r="r" b="b"/>
            <a:pathLst>
              <a:path w="7583805" h="546100">
                <a:moveTo>
                  <a:pt x="0" y="32993"/>
                </a:moveTo>
                <a:lnTo>
                  <a:pt x="50556" y="28602"/>
                </a:lnTo>
                <a:lnTo>
                  <a:pt x="101112" y="24567"/>
                </a:lnTo>
                <a:lnTo>
                  <a:pt x="151668" y="20879"/>
                </a:lnTo>
                <a:lnTo>
                  <a:pt x="202224" y="17527"/>
                </a:lnTo>
                <a:lnTo>
                  <a:pt x="252780" y="14501"/>
                </a:lnTo>
                <a:lnTo>
                  <a:pt x="303336" y="11793"/>
                </a:lnTo>
                <a:lnTo>
                  <a:pt x="353893" y="9392"/>
                </a:lnTo>
                <a:lnTo>
                  <a:pt x="404449" y="7289"/>
                </a:lnTo>
                <a:lnTo>
                  <a:pt x="455005" y="5473"/>
                </a:lnTo>
                <a:lnTo>
                  <a:pt x="505561" y="3935"/>
                </a:lnTo>
                <a:lnTo>
                  <a:pt x="556117" y="2665"/>
                </a:lnTo>
                <a:lnTo>
                  <a:pt x="606673" y="1654"/>
                </a:lnTo>
                <a:lnTo>
                  <a:pt x="657230" y="892"/>
                </a:lnTo>
                <a:lnTo>
                  <a:pt x="707786" y="369"/>
                </a:lnTo>
                <a:lnTo>
                  <a:pt x="758342" y="74"/>
                </a:lnTo>
                <a:lnTo>
                  <a:pt x="808898" y="0"/>
                </a:lnTo>
                <a:lnTo>
                  <a:pt x="859454" y="134"/>
                </a:lnTo>
                <a:lnTo>
                  <a:pt x="910010" y="469"/>
                </a:lnTo>
                <a:lnTo>
                  <a:pt x="960567" y="994"/>
                </a:lnTo>
                <a:lnTo>
                  <a:pt x="1011123" y="1700"/>
                </a:lnTo>
                <a:lnTo>
                  <a:pt x="1061679" y="2576"/>
                </a:lnTo>
                <a:lnTo>
                  <a:pt x="1112235" y="3613"/>
                </a:lnTo>
                <a:lnTo>
                  <a:pt x="1162791" y="4802"/>
                </a:lnTo>
                <a:lnTo>
                  <a:pt x="1213347" y="6131"/>
                </a:lnTo>
                <a:lnTo>
                  <a:pt x="1263903" y="7593"/>
                </a:lnTo>
                <a:lnTo>
                  <a:pt x="1314460" y="9176"/>
                </a:lnTo>
                <a:lnTo>
                  <a:pt x="1365016" y="10872"/>
                </a:lnTo>
                <a:lnTo>
                  <a:pt x="1415572" y="12669"/>
                </a:lnTo>
                <a:lnTo>
                  <a:pt x="1466128" y="14560"/>
                </a:lnTo>
                <a:lnTo>
                  <a:pt x="1516684" y="16533"/>
                </a:lnTo>
                <a:lnTo>
                  <a:pt x="1567240" y="18580"/>
                </a:lnTo>
                <a:lnTo>
                  <a:pt x="1617797" y="20690"/>
                </a:lnTo>
                <a:lnTo>
                  <a:pt x="1668353" y="22854"/>
                </a:lnTo>
                <a:lnTo>
                  <a:pt x="1718909" y="25061"/>
                </a:lnTo>
                <a:lnTo>
                  <a:pt x="1769465" y="27303"/>
                </a:lnTo>
                <a:lnTo>
                  <a:pt x="1820021" y="29569"/>
                </a:lnTo>
                <a:lnTo>
                  <a:pt x="1870577" y="31850"/>
                </a:lnTo>
                <a:lnTo>
                  <a:pt x="1921134" y="34135"/>
                </a:lnTo>
                <a:lnTo>
                  <a:pt x="1971690" y="36416"/>
                </a:lnTo>
                <a:lnTo>
                  <a:pt x="2022246" y="38682"/>
                </a:lnTo>
                <a:lnTo>
                  <a:pt x="2072802" y="40924"/>
                </a:lnTo>
                <a:lnTo>
                  <a:pt x="2123358" y="43132"/>
                </a:lnTo>
                <a:lnTo>
                  <a:pt x="2173914" y="45295"/>
                </a:lnTo>
                <a:lnTo>
                  <a:pt x="2224471" y="47405"/>
                </a:lnTo>
                <a:lnTo>
                  <a:pt x="2275027" y="49452"/>
                </a:lnTo>
                <a:lnTo>
                  <a:pt x="2325583" y="51425"/>
                </a:lnTo>
                <a:lnTo>
                  <a:pt x="2376139" y="53316"/>
                </a:lnTo>
                <a:lnTo>
                  <a:pt x="2426695" y="55114"/>
                </a:lnTo>
                <a:lnTo>
                  <a:pt x="2477251" y="56809"/>
                </a:lnTo>
                <a:lnTo>
                  <a:pt x="2527807" y="58393"/>
                </a:lnTo>
                <a:lnTo>
                  <a:pt x="2578364" y="59854"/>
                </a:lnTo>
                <a:lnTo>
                  <a:pt x="2628920" y="61184"/>
                </a:lnTo>
                <a:lnTo>
                  <a:pt x="2679476" y="62372"/>
                </a:lnTo>
                <a:lnTo>
                  <a:pt x="2730032" y="63409"/>
                </a:lnTo>
                <a:lnTo>
                  <a:pt x="2780588" y="64285"/>
                </a:lnTo>
                <a:lnTo>
                  <a:pt x="2831144" y="64991"/>
                </a:lnTo>
                <a:lnTo>
                  <a:pt x="2881701" y="65516"/>
                </a:lnTo>
                <a:lnTo>
                  <a:pt x="2932257" y="65851"/>
                </a:lnTo>
                <a:lnTo>
                  <a:pt x="2982813" y="65986"/>
                </a:lnTo>
                <a:lnTo>
                  <a:pt x="3033369" y="65911"/>
                </a:lnTo>
                <a:lnTo>
                  <a:pt x="3083925" y="65617"/>
                </a:lnTo>
                <a:lnTo>
                  <a:pt x="3134481" y="65093"/>
                </a:lnTo>
                <a:lnTo>
                  <a:pt x="3185038" y="64331"/>
                </a:lnTo>
                <a:lnTo>
                  <a:pt x="3235594" y="63320"/>
                </a:lnTo>
                <a:lnTo>
                  <a:pt x="3286150" y="62050"/>
                </a:lnTo>
                <a:lnTo>
                  <a:pt x="3336706" y="60512"/>
                </a:lnTo>
                <a:lnTo>
                  <a:pt x="3387262" y="58697"/>
                </a:lnTo>
                <a:lnTo>
                  <a:pt x="3437818" y="56593"/>
                </a:lnTo>
                <a:lnTo>
                  <a:pt x="3488375" y="54192"/>
                </a:lnTo>
                <a:lnTo>
                  <a:pt x="3538931" y="51484"/>
                </a:lnTo>
                <a:lnTo>
                  <a:pt x="3589487" y="48459"/>
                </a:lnTo>
                <a:lnTo>
                  <a:pt x="3640043" y="45107"/>
                </a:lnTo>
                <a:lnTo>
                  <a:pt x="3690599" y="41418"/>
                </a:lnTo>
                <a:lnTo>
                  <a:pt x="3741155" y="37383"/>
                </a:lnTo>
                <a:lnTo>
                  <a:pt x="3791711" y="32993"/>
                </a:lnTo>
                <a:lnTo>
                  <a:pt x="3842268" y="28602"/>
                </a:lnTo>
                <a:lnTo>
                  <a:pt x="3892824" y="24567"/>
                </a:lnTo>
                <a:lnTo>
                  <a:pt x="3943380" y="20879"/>
                </a:lnTo>
                <a:lnTo>
                  <a:pt x="3993936" y="17527"/>
                </a:lnTo>
                <a:lnTo>
                  <a:pt x="4044492" y="14501"/>
                </a:lnTo>
                <a:lnTo>
                  <a:pt x="4095048" y="11793"/>
                </a:lnTo>
                <a:lnTo>
                  <a:pt x="4145605" y="9392"/>
                </a:lnTo>
                <a:lnTo>
                  <a:pt x="4196161" y="7289"/>
                </a:lnTo>
                <a:lnTo>
                  <a:pt x="4246717" y="5473"/>
                </a:lnTo>
                <a:lnTo>
                  <a:pt x="4297273" y="3935"/>
                </a:lnTo>
                <a:lnTo>
                  <a:pt x="4347829" y="2665"/>
                </a:lnTo>
                <a:lnTo>
                  <a:pt x="4398385" y="1654"/>
                </a:lnTo>
                <a:lnTo>
                  <a:pt x="4448942" y="892"/>
                </a:lnTo>
                <a:lnTo>
                  <a:pt x="4499498" y="369"/>
                </a:lnTo>
                <a:lnTo>
                  <a:pt x="4550054" y="74"/>
                </a:lnTo>
                <a:lnTo>
                  <a:pt x="4600610" y="0"/>
                </a:lnTo>
                <a:lnTo>
                  <a:pt x="4651166" y="134"/>
                </a:lnTo>
                <a:lnTo>
                  <a:pt x="4701722" y="469"/>
                </a:lnTo>
                <a:lnTo>
                  <a:pt x="4752279" y="994"/>
                </a:lnTo>
                <a:lnTo>
                  <a:pt x="4802835" y="1700"/>
                </a:lnTo>
                <a:lnTo>
                  <a:pt x="4853391" y="2576"/>
                </a:lnTo>
                <a:lnTo>
                  <a:pt x="4903947" y="3613"/>
                </a:lnTo>
                <a:lnTo>
                  <a:pt x="4954503" y="4802"/>
                </a:lnTo>
                <a:lnTo>
                  <a:pt x="5005059" y="6131"/>
                </a:lnTo>
                <a:lnTo>
                  <a:pt x="5055616" y="7593"/>
                </a:lnTo>
                <a:lnTo>
                  <a:pt x="5106172" y="9176"/>
                </a:lnTo>
                <a:lnTo>
                  <a:pt x="5156728" y="10872"/>
                </a:lnTo>
                <a:lnTo>
                  <a:pt x="5207284" y="12669"/>
                </a:lnTo>
                <a:lnTo>
                  <a:pt x="5257840" y="14560"/>
                </a:lnTo>
                <a:lnTo>
                  <a:pt x="5308396" y="16533"/>
                </a:lnTo>
                <a:lnTo>
                  <a:pt x="5358952" y="18580"/>
                </a:lnTo>
                <a:lnTo>
                  <a:pt x="5409509" y="20690"/>
                </a:lnTo>
                <a:lnTo>
                  <a:pt x="5460065" y="22854"/>
                </a:lnTo>
                <a:lnTo>
                  <a:pt x="5510621" y="25061"/>
                </a:lnTo>
                <a:lnTo>
                  <a:pt x="5561177" y="27303"/>
                </a:lnTo>
                <a:lnTo>
                  <a:pt x="5611733" y="29569"/>
                </a:lnTo>
                <a:lnTo>
                  <a:pt x="5662289" y="31850"/>
                </a:lnTo>
                <a:lnTo>
                  <a:pt x="5712846" y="34135"/>
                </a:lnTo>
                <a:lnTo>
                  <a:pt x="5763402" y="36416"/>
                </a:lnTo>
                <a:lnTo>
                  <a:pt x="5813958" y="38682"/>
                </a:lnTo>
                <a:lnTo>
                  <a:pt x="5864514" y="40924"/>
                </a:lnTo>
                <a:lnTo>
                  <a:pt x="5915070" y="43132"/>
                </a:lnTo>
                <a:lnTo>
                  <a:pt x="5965626" y="45295"/>
                </a:lnTo>
                <a:lnTo>
                  <a:pt x="6016183" y="47405"/>
                </a:lnTo>
                <a:lnTo>
                  <a:pt x="6066739" y="49452"/>
                </a:lnTo>
                <a:lnTo>
                  <a:pt x="6117295" y="51425"/>
                </a:lnTo>
                <a:lnTo>
                  <a:pt x="6167851" y="53316"/>
                </a:lnTo>
                <a:lnTo>
                  <a:pt x="6218407" y="55114"/>
                </a:lnTo>
                <a:lnTo>
                  <a:pt x="6268963" y="56809"/>
                </a:lnTo>
                <a:lnTo>
                  <a:pt x="6319520" y="58393"/>
                </a:lnTo>
                <a:lnTo>
                  <a:pt x="6370076" y="59854"/>
                </a:lnTo>
                <a:lnTo>
                  <a:pt x="6420632" y="61184"/>
                </a:lnTo>
                <a:lnTo>
                  <a:pt x="6471188" y="62372"/>
                </a:lnTo>
                <a:lnTo>
                  <a:pt x="6521744" y="63409"/>
                </a:lnTo>
                <a:lnTo>
                  <a:pt x="6572300" y="64285"/>
                </a:lnTo>
                <a:lnTo>
                  <a:pt x="6622856" y="64991"/>
                </a:lnTo>
                <a:lnTo>
                  <a:pt x="6673413" y="65516"/>
                </a:lnTo>
                <a:lnTo>
                  <a:pt x="6723969" y="65851"/>
                </a:lnTo>
                <a:lnTo>
                  <a:pt x="6774525" y="65986"/>
                </a:lnTo>
                <a:lnTo>
                  <a:pt x="6825081" y="65911"/>
                </a:lnTo>
                <a:lnTo>
                  <a:pt x="6875637" y="65617"/>
                </a:lnTo>
                <a:lnTo>
                  <a:pt x="6926193" y="65093"/>
                </a:lnTo>
                <a:lnTo>
                  <a:pt x="6976750" y="64331"/>
                </a:lnTo>
                <a:lnTo>
                  <a:pt x="7027306" y="63320"/>
                </a:lnTo>
                <a:lnTo>
                  <a:pt x="7077862" y="62050"/>
                </a:lnTo>
                <a:lnTo>
                  <a:pt x="7128418" y="60512"/>
                </a:lnTo>
                <a:lnTo>
                  <a:pt x="7178974" y="58697"/>
                </a:lnTo>
                <a:lnTo>
                  <a:pt x="7229530" y="56593"/>
                </a:lnTo>
                <a:lnTo>
                  <a:pt x="7280087" y="54192"/>
                </a:lnTo>
                <a:lnTo>
                  <a:pt x="7330643" y="51484"/>
                </a:lnTo>
                <a:lnTo>
                  <a:pt x="7381199" y="48459"/>
                </a:lnTo>
                <a:lnTo>
                  <a:pt x="7431755" y="45107"/>
                </a:lnTo>
                <a:lnTo>
                  <a:pt x="7482311" y="41418"/>
                </a:lnTo>
                <a:lnTo>
                  <a:pt x="7532867" y="37383"/>
                </a:lnTo>
                <a:lnTo>
                  <a:pt x="7583424" y="32993"/>
                </a:lnTo>
                <a:lnTo>
                  <a:pt x="7583424" y="513053"/>
                </a:lnTo>
                <a:lnTo>
                  <a:pt x="7532867" y="517443"/>
                </a:lnTo>
                <a:lnTo>
                  <a:pt x="7482311" y="521478"/>
                </a:lnTo>
                <a:lnTo>
                  <a:pt x="7431755" y="525167"/>
                </a:lnTo>
                <a:lnTo>
                  <a:pt x="7381199" y="528519"/>
                </a:lnTo>
                <a:lnTo>
                  <a:pt x="7330643" y="531544"/>
                </a:lnTo>
                <a:lnTo>
                  <a:pt x="7280087" y="534252"/>
                </a:lnTo>
                <a:lnTo>
                  <a:pt x="7229530" y="536653"/>
                </a:lnTo>
                <a:lnTo>
                  <a:pt x="7178974" y="538757"/>
                </a:lnTo>
                <a:lnTo>
                  <a:pt x="7128418" y="540572"/>
                </a:lnTo>
                <a:lnTo>
                  <a:pt x="7077862" y="542110"/>
                </a:lnTo>
                <a:lnTo>
                  <a:pt x="7027306" y="543380"/>
                </a:lnTo>
                <a:lnTo>
                  <a:pt x="6976750" y="544391"/>
                </a:lnTo>
                <a:lnTo>
                  <a:pt x="6926193" y="545153"/>
                </a:lnTo>
                <a:lnTo>
                  <a:pt x="6875637" y="545677"/>
                </a:lnTo>
                <a:lnTo>
                  <a:pt x="6825081" y="545971"/>
                </a:lnTo>
                <a:lnTo>
                  <a:pt x="6774525" y="546046"/>
                </a:lnTo>
                <a:lnTo>
                  <a:pt x="6723969" y="545911"/>
                </a:lnTo>
                <a:lnTo>
                  <a:pt x="6673413" y="545576"/>
                </a:lnTo>
                <a:lnTo>
                  <a:pt x="6622856" y="545051"/>
                </a:lnTo>
                <a:lnTo>
                  <a:pt x="6572300" y="544345"/>
                </a:lnTo>
                <a:lnTo>
                  <a:pt x="6521744" y="543469"/>
                </a:lnTo>
                <a:lnTo>
                  <a:pt x="6471188" y="542432"/>
                </a:lnTo>
                <a:lnTo>
                  <a:pt x="6420632" y="541244"/>
                </a:lnTo>
                <a:lnTo>
                  <a:pt x="6370076" y="539914"/>
                </a:lnTo>
                <a:lnTo>
                  <a:pt x="6319519" y="538453"/>
                </a:lnTo>
                <a:lnTo>
                  <a:pt x="6268963" y="536869"/>
                </a:lnTo>
                <a:lnTo>
                  <a:pt x="6218407" y="535174"/>
                </a:lnTo>
                <a:lnTo>
                  <a:pt x="6167851" y="533376"/>
                </a:lnTo>
                <a:lnTo>
                  <a:pt x="6117295" y="531485"/>
                </a:lnTo>
                <a:lnTo>
                  <a:pt x="6066739" y="529512"/>
                </a:lnTo>
                <a:lnTo>
                  <a:pt x="6016183" y="527465"/>
                </a:lnTo>
                <a:lnTo>
                  <a:pt x="5965626" y="525355"/>
                </a:lnTo>
                <a:lnTo>
                  <a:pt x="5915070" y="523192"/>
                </a:lnTo>
                <a:lnTo>
                  <a:pt x="5864514" y="520984"/>
                </a:lnTo>
                <a:lnTo>
                  <a:pt x="5813958" y="518742"/>
                </a:lnTo>
                <a:lnTo>
                  <a:pt x="5763402" y="516476"/>
                </a:lnTo>
                <a:lnTo>
                  <a:pt x="5712846" y="514195"/>
                </a:lnTo>
                <a:lnTo>
                  <a:pt x="5662289" y="511910"/>
                </a:lnTo>
                <a:lnTo>
                  <a:pt x="5611733" y="509629"/>
                </a:lnTo>
                <a:lnTo>
                  <a:pt x="5561177" y="507363"/>
                </a:lnTo>
                <a:lnTo>
                  <a:pt x="5510621" y="505121"/>
                </a:lnTo>
                <a:lnTo>
                  <a:pt x="5460065" y="502914"/>
                </a:lnTo>
                <a:lnTo>
                  <a:pt x="5409509" y="500750"/>
                </a:lnTo>
                <a:lnTo>
                  <a:pt x="5358952" y="498640"/>
                </a:lnTo>
                <a:lnTo>
                  <a:pt x="5308396" y="496593"/>
                </a:lnTo>
                <a:lnTo>
                  <a:pt x="5257840" y="494620"/>
                </a:lnTo>
                <a:lnTo>
                  <a:pt x="5207284" y="492729"/>
                </a:lnTo>
                <a:lnTo>
                  <a:pt x="5156728" y="490932"/>
                </a:lnTo>
                <a:lnTo>
                  <a:pt x="5106172" y="489236"/>
                </a:lnTo>
                <a:lnTo>
                  <a:pt x="5055615" y="487653"/>
                </a:lnTo>
                <a:lnTo>
                  <a:pt x="5005059" y="486191"/>
                </a:lnTo>
                <a:lnTo>
                  <a:pt x="4954503" y="484862"/>
                </a:lnTo>
                <a:lnTo>
                  <a:pt x="4903947" y="483673"/>
                </a:lnTo>
                <a:lnTo>
                  <a:pt x="4853391" y="482636"/>
                </a:lnTo>
                <a:lnTo>
                  <a:pt x="4802835" y="481760"/>
                </a:lnTo>
                <a:lnTo>
                  <a:pt x="4752279" y="481054"/>
                </a:lnTo>
                <a:lnTo>
                  <a:pt x="4701722" y="480529"/>
                </a:lnTo>
                <a:lnTo>
                  <a:pt x="4651166" y="480194"/>
                </a:lnTo>
                <a:lnTo>
                  <a:pt x="4600610" y="480060"/>
                </a:lnTo>
                <a:lnTo>
                  <a:pt x="4550054" y="480134"/>
                </a:lnTo>
                <a:lnTo>
                  <a:pt x="4499498" y="480429"/>
                </a:lnTo>
                <a:lnTo>
                  <a:pt x="4448942" y="480952"/>
                </a:lnTo>
                <a:lnTo>
                  <a:pt x="4398385" y="481714"/>
                </a:lnTo>
                <a:lnTo>
                  <a:pt x="4347829" y="482725"/>
                </a:lnTo>
                <a:lnTo>
                  <a:pt x="4297273" y="483995"/>
                </a:lnTo>
                <a:lnTo>
                  <a:pt x="4246717" y="485533"/>
                </a:lnTo>
                <a:lnTo>
                  <a:pt x="4196161" y="487349"/>
                </a:lnTo>
                <a:lnTo>
                  <a:pt x="4145605" y="489452"/>
                </a:lnTo>
                <a:lnTo>
                  <a:pt x="4095048" y="491853"/>
                </a:lnTo>
                <a:lnTo>
                  <a:pt x="4044492" y="494561"/>
                </a:lnTo>
                <a:lnTo>
                  <a:pt x="3993936" y="497587"/>
                </a:lnTo>
                <a:lnTo>
                  <a:pt x="3943380" y="500939"/>
                </a:lnTo>
                <a:lnTo>
                  <a:pt x="3892824" y="504627"/>
                </a:lnTo>
                <a:lnTo>
                  <a:pt x="3842268" y="508662"/>
                </a:lnTo>
                <a:lnTo>
                  <a:pt x="3791711" y="513053"/>
                </a:lnTo>
                <a:lnTo>
                  <a:pt x="3741155" y="517443"/>
                </a:lnTo>
                <a:lnTo>
                  <a:pt x="3690599" y="521478"/>
                </a:lnTo>
                <a:lnTo>
                  <a:pt x="3640043" y="525167"/>
                </a:lnTo>
                <a:lnTo>
                  <a:pt x="3589487" y="528519"/>
                </a:lnTo>
                <a:lnTo>
                  <a:pt x="3538931" y="531544"/>
                </a:lnTo>
                <a:lnTo>
                  <a:pt x="3488375" y="534252"/>
                </a:lnTo>
                <a:lnTo>
                  <a:pt x="3437818" y="536653"/>
                </a:lnTo>
                <a:lnTo>
                  <a:pt x="3387262" y="538757"/>
                </a:lnTo>
                <a:lnTo>
                  <a:pt x="3336706" y="540572"/>
                </a:lnTo>
                <a:lnTo>
                  <a:pt x="3286150" y="542110"/>
                </a:lnTo>
                <a:lnTo>
                  <a:pt x="3235594" y="543380"/>
                </a:lnTo>
                <a:lnTo>
                  <a:pt x="3185038" y="544391"/>
                </a:lnTo>
                <a:lnTo>
                  <a:pt x="3134481" y="545153"/>
                </a:lnTo>
                <a:lnTo>
                  <a:pt x="3083925" y="545677"/>
                </a:lnTo>
                <a:lnTo>
                  <a:pt x="3033369" y="545971"/>
                </a:lnTo>
                <a:lnTo>
                  <a:pt x="2982813" y="546046"/>
                </a:lnTo>
                <a:lnTo>
                  <a:pt x="2932257" y="545911"/>
                </a:lnTo>
                <a:lnTo>
                  <a:pt x="2881701" y="545576"/>
                </a:lnTo>
                <a:lnTo>
                  <a:pt x="2831144" y="545051"/>
                </a:lnTo>
                <a:lnTo>
                  <a:pt x="2780588" y="544345"/>
                </a:lnTo>
                <a:lnTo>
                  <a:pt x="2730032" y="543469"/>
                </a:lnTo>
                <a:lnTo>
                  <a:pt x="2679476" y="542432"/>
                </a:lnTo>
                <a:lnTo>
                  <a:pt x="2628920" y="541244"/>
                </a:lnTo>
                <a:lnTo>
                  <a:pt x="2578364" y="539914"/>
                </a:lnTo>
                <a:lnTo>
                  <a:pt x="2527808" y="538453"/>
                </a:lnTo>
                <a:lnTo>
                  <a:pt x="2477251" y="536869"/>
                </a:lnTo>
                <a:lnTo>
                  <a:pt x="2426695" y="535174"/>
                </a:lnTo>
                <a:lnTo>
                  <a:pt x="2376139" y="533376"/>
                </a:lnTo>
                <a:lnTo>
                  <a:pt x="2325583" y="531485"/>
                </a:lnTo>
                <a:lnTo>
                  <a:pt x="2275027" y="529512"/>
                </a:lnTo>
                <a:lnTo>
                  <a:pt x="2224471" y="527465"/>
                </a:lnTo>
                <a:lnTo>
                  <a:pt x="2173914" y="525355"/>
                </a:lnTo>
                <a:lnTo>
                  <a:pt x="2123358" y="523192"/>
                </a:lnTo>
                <a:lnTo>
                  <a:pt x="2072802" y="520984"/>
                </a:lnTo>
                <a:lnTo>
                  <a:pt x="2022246" y="518742"/>
                </a:lnTo>
                <a:lnTo>
                  <a:pt x="1971690" y="516476"/>
                </a:lnTo>
                <a:lnTo>
                  <a:pt x="1921134" y="514195"/>
                </a:lnTo>
                <a:lnTo>
                  <a:pt x="1870577" y="511910"/>
                </a:lnTo>
                <a:lnTo>
                  <a:pt x="1820021" y="509629"/>
                </a:lnTo>
                <a:lnTo>
                  <a:pt x="1769465" y="507363"/>
                </a:lnTo>
                <a:lnTo>
                  <a:pt x="1718909" y="505121"/>
                </a:lnTo>
                <a:lnTo>
                  <a:pt x="1668353" y="502914"/>
                </a:lnTo>
                <a:lnTo>
                  <a:pt x="1617797" y="500750"/>
                </a:lnTo>
                <a:lnTo>
                  <a:pt x="1567240" y="498640"/>
                </a:lnTo>
                <a:lnTo>
                  <a:pt x="1516684" y="496593"/>
                </a:lnTo>
                <a:lnTo>
                  <a:pt x="1466128" y="494620"/>
                </a:lnTo>
                <a:lnTo>
                  <a:pt x="1415572" y="492729"/>
                </a:lnTo>
                <a:lnTo>
                  <a:pt x="1365016" y="490932"/>
                </a:lnTo>
                <a:lnTo>
                  <a:pt x="1314460" y="489236"/>
                </a:lnTo>
                <a:lnTo>
                  <a:pt x="1263904" y="487653"/>
                </a:lnTo>
                <a:lnTo>
                  <a:pt x="1213347" y="486191"/>
                </a:lnTo>
                <a:lnTo>
                  <a:pt x="1162791" y="484862"/>
                </a:lnTo>
                <a:lnTo>
                  <a:pt x="1112235" y="483673"/>
                </a:lnTo>
                <a:lnTo>
                  <a:pt x="1061679" y="482636"/>
                </a:lnTo>
                <a:lnTo>
                  <a:pt x="1011123" y="481760"/>
                </a:lnTo>
                <a:lnTo>
                  <a:pt x="960567" y="481054"/>
                </a:lnTo>
                <a:lnTo>
                  <a:pt x="910010" y="480529"/>
                </a:lnTo>
                <a:lnTo>
                  <a:pt x="859454" y="480194"/>
                </a:lnTo>
                <a:lnTo>
                  <a:pt x="808898" y="480060"/>
                </a:lnTo>
                <a:lnTo>
                  <a:pt x="758342" y="480134"/>
                </a:lnTo>
                <a:lnTo>
                  <a:pt x="707786" y="480429"/>
                </a:lnTo>
                <a:lnTo>
                  <a:pt x="657230" y="480952"/>
                </a:lnTo>
                <a:lnTo>
                  <a:pt x="606673" y="481714"/>
                </a:lnTo>
                <a:lnTo>
                  <a:pt x="556117" y="482725"/>
                </a:lnTo>
                <a:lnTo>
                  <a:pt x="505561" y="483995"/>
                </a:lnTo>
                <a:lnTo>
                  <a:pt x="455005" y="485533"/>
                </a:lnTo>
                <a:lnTo>
                  <a:pt x="404449" y="487349"/>
                </a:lnTo>
                <a:lnTo>
                  <a:pt x="353893" y="489452"/>
                </a:lnTo>
                <a:lnTo>
                  <a:pt x="303336" y="491853"/>
                </a:lnTo>
                <a:lnTo>
                  <a:pt x="252780" y="494561"/>
                </a:lnTo>
                <a:lnTo>
                  <a:pt x="202224" y="497587"/>
                </a:lnTo>
                <a:lnTo>
                  <a:pt x="151668" y="500939"/>
                </a:lnTo>
                <a:lnTo>
                  <a:pt x="101112" y="504627"/>
                </a:lnTo>
                <a:lnTo>
                  <a:pt x="50556" y="508662"/>
                </a:lnTo>
                <a:lnTo>
                  <a:pt x="0" y="513053"/>
                </a:lnTo>
                <a:lnTo>
                  <a:pt x="0" y="32993"/>
                </a:lnTo>
                <a:close/>
              </a:path>
            </a:pathLst>
          </a:custGeom>
          <a:ln w="28956">
            <a:solidFill>
              <a:srgbClr val="3333CC"/>
            </a:solidFill>
          </a:ln>
        </p:spPr>
        <p:txBody>
          <a:bodyPr wrap="square" lIns="0" tIns="0" rIns="0" bIns="0" rtlCol="0"/>
          <a:lstStyle/>
          <a:p>
            <a:endParaRPr/>
          </a:p>
        </p:txBody>
      </p:sp>
      <p:sp>
        <p:nvSpPr>
          <p:cNvPr id="6" name="object 6"/>
          <p:cNvSpPr/>
          <p:nvPr/>
        </p:nvSpPr>
        <p:spPr>
          <a:xfrm>
            <a:off x="81534" y="2396323"/>
            <a:ext cx="7853680" cy="778510"/>
          </a:xfrm>
          <a:custGeom>
            <a:avLst/>
            <a:gdLst/>
            <a:ahLst/>
            <a:cxnLst/>
            <a:rect l="l" t="t" r="r" b="b"/>
            <a:pathLst>
              <a:path w="7853680" h="778510">
                <a:moveTo>
                  <a:pt x="4631357" y="685800"/>
                </a:moveTo>
                <a:lnTo>
                  <a:pt x="956476" y="685800"/>
                </a:lnTo>
                <a:lnTo>
                  <a:pt x="1006816" y="687070"/>
                </a:lnTo>
                <a:lnTo>
                  <a:pt x="1057157" y="687070"/>
                </a:lnTo>
                <a:lnTo>
                  <a:pt x="1107498" y="688339"/>
                </a:lnTo>
                <a:lnTo>
                  <a:pt x="1157839" y="690880"/>
                </a:lnTo>
                <a:lnTo>
                  <a:pt x="1258521" y="693420"/>
                </a:lnTo>
                <a:lnTo>
                  <a:pt x="1359202" y="698500"/>
                </a:lnTo>
                <a:lnTo>
                  <a:pt x="1409543" y="699770"/>
                </a:lnTo>
                <a:lnTo>
                  <a:pt x="1560566" y="707389"/>
                </a:lnTo>
                <a:lnTo>
                  <a:pt x="1610907" y="711200"/>
                </a:lnTo>
                <a:lnTo>
                  <a:pt x="1711588" y="716280"/>
                </a:lnTo>
                <a:lnTo>
                  <a:pt x="1761929" y="720089"/>
                </a:lnTo>
                <a:lnTo>
                  <a:pt x="1812270" y="722630"/>
                </a:lnTo>
                <a:lnTo>
                  <a:pt x="1862611" y="726439"/>
                </a:lnTo>
                <a:lnTo>
                  <a:pt x="2114315" y="741680"/>
                </a:lnTo>
                <a:lnTo>
                  <a:pt x="2164656" y="744220"/>
                </a:lnTo>
                <a:lnTo>
                  <a:pt x="2214997" y="748030"/>
                </a:lnTo>
                <a:lnTo>
                  <a:pt x="2416360" y="758189"/>
                </a:lnTo>
                <a:lnTo>
                  <a:pt x="2466701" y="762000"/>
                </a:lnTo>
                <a:lnTo>
                  <a:pt x="2517042" y="763270"/>
                </a:lnTo>
                <a:lnTo>
                  <a:pt x="2668064" y="770889"/>
                </a:lnTo>
                <a:lnTo>
                  <a:pt x="2970109" y="778510"/>
                </a:lnTo>
                <a:lnTo>
                  <a:pt x="3221814" y="778510"/>
                </a:lnTo>
                <a:lnTo>
                  <a:pt x="3372836" y="774700"/>
                </a:lnTo>
                <a:lnTo>
                  <a:pt x="3423177" y="772160"/>
                </a:lnTo>
                <a:lnTo>
                  <a:pt x="3473518" y="770889"/>
                </a:lnTo>
                <a:lnTo>
                  <a:pt x="3523859" y="768350"/>
                </a:lnTo>
                <a:lnTo>
                  <a:pt x="3574200" y="764539"/>
                </a:lnTo>
                <a:lnTo>
                  <a:pt x="3624540" y="762000"/>
                </a:lnTo>
                <a:lnTo>
                  <a:pt x="3674881" y="758189"/>
                </a:lnTo>
                <a:lnTo>
                  <a:pt x="3725222" y="753110"/>
                </a:lnTo>
                <a:lnTo>
                  <a:pt x="3775563" y="749300"/>
                </a:lnTo>
                <a:lnTo>
                  <a:pt x="3825904" y="744220"/>
                </a:lnTo>
                <a:lnTo>
                  <a:pt x="3876245" y="737870"/>
                </a:lnTo>
                <a:lnTo>
                  <a:pt x="3976926" y="726439"/>
                </a:lnTo>
                <a:lnTo>
                  <a:pt x="4027267" y="720089"/>
                </a:lnTo>
                <a:lnTo>
                  <a:pt x="4077608" y="715010"/>
                </a:lnTo>
                <a:lnTo>
                  <a:pt x="4127949" y="711200"/>
                </a:lnTo>
                <a:lnTo>
                  <a:pt x="4178290" y="706120"/>
                </a:lnTo>
                <a:lnTo>
                  <a:pt x="4228631" y="702310"/>
                </a:lnTo>
                <a:lnTo>
                  <a:pt x="4278971" y="699770"/>
                </a:lnTo>
                <a:lnTo>
                  <a:pt x="4329312" y="695960"/>
                </a:lnTo>
                <a:lnTo>
                  <a:pt x="4429994" y="690880"/>
                </a:lnTo>
                <a:lnTo>
                  <a:pt x="4631357" y="685800"/>
                </a:lnTo>
                <a:close/>
              </a:path>
              <a:path w="7853680" h="778510">
                <a:moveTo>
                  <a:pt x="7853172" y="684530"/>
                </a:moveTo>
                <a:lnTo>
                  <a:pt x="4782380" y="684530"/>
                </a:lnTo>
                <a:lnTo>
                  <a:pt x="4832721" y="685800"/>
                </a:lnTo>
                <a:lnTo>
                  <a:pt x="4883062" y="685800"/>
                </a:lnTo>
                <a:lnTo>
                  <a:pt x="4933402" y="687070"/>
                </a:lnTo>
                <a:lnTo>
                  <a:pt x="4983743" y="687070"/>
                </a:lnTo>
                <a:lnTo>
                  <a:pt x="5034084" y="688339"/>
                </a:lnTo>
                <a:lnTo>
                  <a:pt x="5084425" y="690880"/>
                </a:lnTo>
                <a:lnTo>
                  <a:pt x="5185107" y="693420"/>
                </a:lnTo>
                <a:lnTo>
                  <a:pt x="5285788" y="698500"/>
                </a:lnTo>
                <a:lnTo>
                  <a:pt x="5336129" y="699770"/>
                </a:lnTo>
                <a:lnTo>
                  <a:pt x="5487152" y="707389"/>
                </a:lnTo>
                <a:lnTo>
                  <a:pt x="5537493" y="711200"/>
                </a:lnTo>
                <a:lnTo>
                  <a:pt x="5638174" y="716280"/>
                </a:lnTo>
                <a:lnTo>
                  <a:pt x="5688515" y="720089"/>
                </a:lnTo>
                <a:lnTo>
                  <a:pt x="5738856" y="722630"/>
                </a:lnTo>
                <a:lnTo>
                  <a:pt x="5789197" y="726439"/>
                </a:lnTo>
                <a:lnTo>
                  <a:pt x="6040901" y="741680"/>
                </a:lnTo>
                <a:lnTo>
                  <a:pt x="6091242" y="744220"/>
                </a:lnTo>
                <a:lnTo>
                  <a:pt x="6141583" y="748030"/>
                </a:lnTo>
                <a:lnTo>
                  <a:pt x="6342946" y="758189"/>
                </a:lnTo>
                <a:lnTo>
                  <a:pt x="6393287" y="762000"/>
                </a:lnTo>
                <a:lnTo>
                  <a:pt x="6443628" y="763270"/>
                </a:lnTo>
                <a:lnTo>
                  <a:pt x="6594650" y="770889"/>
                </a:lnTo>
                <a:lnTo>
                  <a:pt x="6896695" y="778510"/>
                </a:lnTo>
                <a:lnTo>
                  <a:pt x="7148400" y="778510"/>
                </a:lnTo>
                <a:lnTo>
                  <a:pt x="7299422" y="774700"/>
                </a:lnTo>
                <a:lnTo>
                  <a:pt x="7349763" y="772160"/>
                </a:lnTo>
                <a:lnTo>
                  <a:pt x="7400104" y="770889"/>
                </a:lnTo>
                <a:lnTo>
                  <a:pt x="7450445" y="768350"/>
                </a:lnTo>
                <a:lnTo>
                  <a:pt x="7500786" y="764539"/>
                </a:lnTo>
                <a:lnTo>
                  <a:pt x="7551126" y="762000"/>
                </a:lnTo>
                <a:lnTo>
                  <a:pt x="7601467" y="758189"/>
                </a:lnTo>
                <a:lnTo>
                  <a:pt x="7651808" y="753110"/>
                </a:lnTo>
                <a:lnTo>
                  <a:pt x="7702149" y="749300"/>
                </a:lnTo>
                <a:lnTo>
                  <a:pt x="7752490" y="744220"/>
                </a:lnTo>
                <a:lnTo>
                  <a:pt x="7853172" y="731520"/>
                </a:lnTo>
                <a:lnTo>
                  <a:pt x="7853172" y="684530"/>
                </a:lnTo>
                <a:close/>
              </a:path>
              <a:path w="7853680" h="778510">
                <a:moveTo>
                  <a:pt x="956476" y="0"/>
                </a:moveTo>
                <a:lnTo>
                  <a:pt x="704771" y="0"/>
                </a:lnTo>
                <a:lnTo>
                  <a:pt x="553749" y="3810"/>
                </a:lnTo>
                <a:lnTo>
                  <a:pt x="503408" y="6350"/>
                </a:lnTo>
                <a:lnTo>
                  <a:pt x="453067" y="7620"/>
                </a:lnTo>
                <a:lnTo>
                  <a:pt x="402726" y="11430"/>
                </a:lnTo>
                <a:lnTo>
                  <a:pt x="352385" y="13970"/>
                </a:lnTo>
                <a:lnTo>
                  <a:pt x="201363" y="25400"/>
                </a:lnTo>
                <a:lnTo>
                  <a:pt x="50340" y="40639"/>
                </a:lnTo>
                <a:lnTo>
                  <a:pt x="0" y="46989"/>
                </a:lnTo>
                <a:lnTo>
                  <a:pt x="0" y="731520"/>
                </a:lnTo>
                <a:lnTo>
                  <a:pt x="50340" y="726439"/>
                </a:lnTo>
                <a:lnTo>
                  <a:pt x="100681" y="720089"/>
                </a:lnTo>
                <a:lnTo>
                  <a:pt x="151022" y="715010"/>
                </a:lnTo>
                <a:lnTo>
                  <a:pt x="201363" y="711200"/>
                </a:lnTo>
                <a:lnTo>
                  <a:pt x="251704" y="706120"/>
                </a:lnTo>
                <a:lnTo>
                  <a:pt x="302045" y="702310"/>
                </a:lnTo>
                <a:lnTo>
                  <a:pt x="352385" y="699770"/>
                </a:lnTo>
                <a:lnTo>
                  <a:pt x="402726" y="695960"/>
                </a:lnTo>
                <a:lnTo>
                  <a:pt x="503408" y="690880"/>
                </a:lnTo>
                <a:lnTo>
                  <a:pt x="704771" y="685800"/>
                </a:lnTo>
                <a:lnTo>
                  <a:pt x="755112" y="685800"/>
                </a:lnTo>
                <a:lnTo>
                  <a:pt x="805453" y="684530"/>
                </a:lnTo>
                <a:lnTo>
                  <a:pt x="7853172" y="684530"/>
                </a:lnTo>
                <a:lnTo>
                  <a:pt x="7853172" y="93980"/>
                </a:lnTo>
                <a:lnTo>
                  <a:pt x="3020450" y="93980"/>
                </a:lnTo>
                <a:lnTo>
                  <a:pt x="2970109" y="92710"/>
                </a:lnTo>
                <a:lnTo>
                  <a:pt x="2919769" y="92710"/>
                </a:lnTo>
                <a:lnTo>
                  <a:pt x="2768746" y="88900"/>
                </a:lnTo>
                <a:lnTo>
                  <a:pt x="2718405" y="86360"/>
                </a:lnTo>
                <a:lnTo>
                  <a:pt x="2668064" y="85089"/>
                </a:lnTo>
                <a:lnTo>
                  <a:pt x="2617724" y="82550"/>
                </a:lnTo>
                <a:lnTo>
                  <a:pt x="2567383" y="81280"/>
                </a:lnTo>
                <a:lnTo>
                  <a:pt x="2366019" y="71120"/>
                </a:lnTo>
                <a:lnTo>
                  <a:pt x="2315678" y="67310"/>
                </a:lnTo>
                <a:lnTo>
                  <a:pt x="2164656" y="59689"/>
                </a:lnTo>
                <a:lnTo>
                  <a:pt x="2114315" y="55880"/>
                </a:lnTo>
                <a:lnTo>
                  <a:pt x="2063974" y="53339"/>
                </a:lnTo>
                <a:lnTo>
                  <a:pt x="1812270" y="36830"/>
                </a:lnTo>
                <a:lnTo>
                  <a:pt x="1711588" y="31750"/>
                </a:lnTo>
                <a:lnTo>
                  <a:pt x="1661247" y="27939"/>
                </a:lnTo>
                <a:lnTo>
                  <a:pt x="1308861" y="10160"/>
                </a:lnTo>
                <a:lnTo>
                  <a:pt x="1258521" y="8889"/>
                </a:lnTo>
                <a:lnTo>
                  <a:pt x="1208180" y="6350"/>
                </a:lnTo>
                <a:lnTo>
                  <a:pt x="956476" y="0"/>
                </a:lnTo>
                <a:close/>
              </a:path>
              <a:path w="7853680" h="778510">
                <a:moveTo>
                  <a:pt x="4732039" y="684530"/>
                </a:moveTo>
                <a:lnTo>
                  <a:pt x="855794" y="684530"/>
                </a:lnTo>
                <a:lnTo>
                  <a:pt x="906135" y="685800"/>
                </a:lnTo>
                <a:lnTo>
                  <a:pt x="4681698" y="685800"/>
                </a:lnTo>
                <a:lnTo>
                  <a:pt x="4732039" y="684530"/>
                </a:lnTo>
                <a:close/>
              </a:path>
              <a:path w="7853680" h="778510">
                <a:moveTo>
                  <a:pt x="4883062" y="0"/>
                </a:moveTo>
                <a:lnTo>
                  <a:pt x="4631357" y="0"/>
                </a:lnTo>
                <a:lnTo>
                  <a:pt x="4480335" y="3810"/>
                </a:lnTo>
                <a:lnTo>
                  <a:pt x="4429994" y="6350"/>
                </a:lnTo>
                <a:lnTo>
                  <a:pt x="4379653" y="7620"/>
                </a:lnTo>
                <a:lnTo>
                  <a:pt x="4329312" y="11430"/>
                </a:lnTo>
                <a:lnTo>
                  <a:pt x="4278971" y="13970"/>
                </a:lnTo>
                <a:lnTo>
                  <a:pt x="4127949" y="25400"/>
                </a:lnTo>
                <a:lnTo>
                  <a:pt x="3976926" y="40639"/>
                </a:lnTo>
                <a:lnTo>
                  <a:pt x="3876245" y="52070"/>
                </a:lnTo>
                <a:lnTo>
                  <a:pt x="3825904" y="58420"/>
                </a:lnTo>
                <a:lnTo>
                  <a:pt x="3725222" y="68580"/>
                </a:lnTo>
                <a:lnTo>
                  <a:pt x="3574200" y="80010"/>
                </a:lnTo>
                <a:lnTo>
                  <a:pt x="3423177" y="87630"/>
                </a:lnTo>
                <a:lnTo>
                  <a:pt x="3171473" y="93980"/>
                </a:lnTo>
                <a:lnTo>
                  <a:pt x="6947036" y="93980"/>
                </a:lnTo>
                <a:lnTo>
                  <a:pt x="6896695" y="92710"/>
                </a:lnTo>
                <a:lnTo>
                  <a:pt x="6846355" y="92710"/>
                </a:lnTo>
                <a:lnTo>
                  <a:pt x="6695332" y="88900"/>
                </a:lnTo>
                <a:lnTo>
                  <a:pt x="6644991" y="86360"/>
                </a:lnTo>
                <a:lnTo>
                  <a:pt x="6594650" y="85089"/>
                </a:lnTo>
                <a:lnTo>
                  <a:pt x="6544309" y="82550"/>
                </a:lnTo>
                <a:lnTo>
                  <a:pt x="6493969" y="81280"/>
                </a:lnTo>
                <a:lnTo>
                  <a:pt x="6292605" y="71120"/>
                </a:lnTo>
                <a:lnTo>
                  <a:pt x="6242264" y="67310"/>
                </a:lnTo>
                <a:lnTo>
                  <a:pt x="6091242" y="59689"/>
                </a:lnTo>
                <a:lnTo>
                  <a:pt x="6040901" y="55880"/>
                </a:lnTo>
                <a:lnTo>
                  <a:pt x="5990560" y="53339"/>
                </a:lnTo>
                <a:lnTo>
                  <a:pt x="5738856" y="36830"/>
                </a:lnTo>
                <a:lnTo>
                  <a:pt x="5638174" y="31750"/>
                </a:lnTo>
                <a:lnTo>
                  <a:pt x="5587833" y="27939"/>
                </a:lnTo>
                <a:lnTo>
                  <a:pt x="5235447" y="10160"/>
                </a:lnTo>
                <a:lnTo>
                  <a:pt x="5185107" y="8889"/>
                </a:lnTo>
                <a:lnTo>
                  <a:pt x="5134766" y="6350"/>
                </a:lnTo>
                <a:lnTo>
                  <a:pt x="4883062" y="0"/>
                </a:lnTo>
                <a:close/>
              </a:path>
              <a:path w="7853680" h="778510">
                <a:moveTo>
                  <a:pt x="7853172" y="46989"/>
                </a:moveTo>
                <a:lnTo>
                  <a:pt x="7802831" y="52070"/>
                </a:lnTo>
                <a:lnTo>
                  <a:pt x="7752490" y="58420"/>
                </a:lnTo>
                <a:lnTo>
                  <a:pt x="7651808" y="68580"/>
                </a:lnTo>
                <a:lnTo>
                  <a:pt x="7500786" y="80010"/>
                </a:lnTo>
                <a:lnTo>
                  <a:pt x="7349763" y="87630"/>
                </a:lnTo>
                <a:lnTo>
                  <a:pt x="7098059" y="93980"/>
                </a:lnTo>
                <a:lnTo>
                  <a:pt x="7853172" y="93980"/>
                </a:lnTo>
                <a:lnTo>
                  <a:pt x="7853172" y="46989"/>
                </a:lnTo>
                <a:close/>
              </a:path>
            </a:pathLst>
          </a:custGeom>
          <a:solidFill>
            <a:srgbClr val="92D050"/>
          </a:solidFill>
        </p:spPr>
        <p:txBody>
          <a:bodyPr wrap="square" lIns="0" tIns="0" rIns="0" bIns="0" rtlCol="0"/>
          <a:lstStyle/>
          <a:p>
            <a:endParaRPr/>
          </a:p>
        </p:txBody>
      </p:sp>
      <p:sp>
        <p:nvSpPr>
          <p:cNvPr id="7" name="object 7"/>
          <p:cNvSpPr/>
          <p:nvPr/>
        </p:nvSpPr>
        <p:spPr>
          <a:xfrm>
            <a:off x="81534" y="2395259"/>
            <a:ext cx="7853680" cy="779780"/>
          </a:xfrm>
          <a:custGeom>
            <a:avLst/>
            <a:gdLst/>
            <a:ahLst/>
            <a:cxnLst/>
            <a:rect l="l" t="t" r="r" b="b"/>
            <a:pathLst>
              <a:path w="7853680" h="779780">
                <a:moveTo>
                  <a:pt x="0" y="47077"/>
                </a:moveTo>
                <a:lnTo>
                  <a:pt x="50340" y="41040"/>
                </a:lnTo>
                <a:lnTo>
                  <a:pt x="100681" y="35473"/>
                </a:lnTo>
                <a:lnTo>
                  <a:pt x="151022" y="30364"/>
                </a:lnTo>
                <a:lnTo>
                  <a:pt x="201363" y="25701"/>
                </a:lnTo>
                <a:lnTo>
                  <a:pt x="251704" y="21471"/>
                </a:lnTo>
                <a:lnTo>
                  <a:pt x="302045" y="17662"/>
                </a:lnTo>
                <a:lnTo>
                  <a:pt x="352385" y="14261"/>
                </a:lnTo>
                <a:lnTo>
                  <a:pt x="402726" y="11257"/>
                </a:lnTo>
                <a:lnTo>
                  <a:pt x="453067" y="8637"/>
                </a:lnTo>
                <a:lnTo>
                  <a:pt x="503408" y="6388"/>
                </a:lnTo>
                <a:lnTo>
                  <a:pt x="553749" y="4498"/>
                </a:lnTo>
                <a:lnTo>
                  <a:pt x="604090" y="2954"/>
                </a:lnTo>
                <a:lnTo>
                  <a:pt x="654431" y="1745"/>
                </a:lnTo>
                <a:lnTo>
                  <a:pt x="704771" y="858"/>
                </a:lnTo>
                <a:lnTo>
                  <a:pt x="755112" y="280"/>
                </a:lnTo>
                <a:lnTo>
                  <a:pt x="805453" y="0"/>
                </a:lnTo>
                <a:lnTo>
                  <a:pt x="855794" y="4"/>
                </a:lnTo>
                <a:lnTo>
                  <a:pt x="906135" y="280"/>
                </a:lnTo>
                <a:lnTo>
                  <a:pt x="956476" y="817"/>
                </a:lnTo>
                <a:lnTo>
                  <a:pt x="1006816" y="1601"/>
                </a:lnTo>
                <a:lnTo>
                  <a:pt x="1057157" y="2620"/>
                </a:lnTo>
                <a:lnTo>
                  <a:pt x="1107498" y="3862"/>
                </a:lnTo>
                <a:lnTo>
                  <a:pt x="1157839" y="5315"/>
                </a:lnTo>
                <a:lnTo>
                  <a:pt x="1208180" y="6965"/>
                </a:lnTo>
                <a:lnTo>
                  <a:pt x="1258521" y="8802"/>
                </a:lnTo>
                <a:lnTo>
                  <a:pt x="1308861" y="10811"/>
                </a:lnTo>
                <a:lnTo>
                  <a:pt x="1359202" y="12982"/>
                </a:lnTo>
                <a:lnTo>
                  <a:pt x="1409543" y="15301"/>
                </a:lnTo>
                <a:lnTo>
                  <a:pt x="1459884" y="17757"/>
                </a:lnTo>
                <a:lnTo>
                  <a:pt x="1510225" y="20336"/>
                </a:lnTo>
                <a:lnTo>
                  <a:pt x="1560566" y="23027"/>
                </a:lnTo>
                <a:lnTo>
                  <a:pt x="1610907" y="25816"/>
                </a:lnTo>
                <a:lnTo>
                  <a:pt x="1661247" y="28693"/>
                </a:lnTo>
                <a:lnTo>
                  <a:pt x="1711588" y="31643"/>
                </a:lnTo>
                <a:lnTo>
                  <a:pt x="1761929" y="34656"/>
                </a:lnTo>
                <a:lnTo>
                  <a:pt x="1812270" y="37718"/>
                </a:lnTo>
                <a:lnTo>
                  <a:pt x="1862611" y="40817"/>
                </a:lnTo>
                <a:lnTo>
                  <a:pt x="1912952" y="43941"/>
                </a:lnTo>
                <a:lnTo>
                  <a:pt x="1963293" y="47077"/>
                </a:lnTo>
                <a:lnTo>
                  <a:pt x="2013633" y="50213"/>
                </a:lnTo>
                <a:lnTo>
                  <a:pt x="2063974" y="53337"/>
                </a:lnTo>
                <a:lnTo>
                  <a:pt x="2114315" y="56436"/>
                </a:lnTo>
                <a:lnTo>
                  <a:pt x="2164656" y="59498"/>
                </a:lnTo>
                <a:lnTo>
                  <a:pt x="2214997" y="62511"/>
                </a:lnTo>
                <a:lnTo>
                  <a:pt x="2265338" y="65462"/>
                </a:lnTo>
                <a:lnTo>
                  <a:pt x="2315678" y="68338"/>
                </a:lnTo>
                <a:lnTo>
                  <a:pt x="2366019" y="71128"/>
                </a:lnTo>
                <a:lnTo>
                  <a:pt x="2416360" y="73818"/>
                </a:lnTo>
                <a:lnTo>
                  <a:pt x="2466701" y="76397"/>
                </a:lnTo>
                <a:lnTo>
                  <a:pt x="2517042" y="78853"/>
                </a:lnTo>
                <a:lnTo>
                  <a:pt x="2567383" y="81172"/>
                </a:lnTo>
                <a:lnTo>
                  <a:pt x="2617724" y="83343"/>
                </a:lnTo>
                <a:lnTo>
                  <a:pt x="2668064" y="85352"/>
                </a:lnTo>
                <a:lnTo>
                  <a:pt x="2718405" y="87189"/>
                </a:lnTo>
                <a:lnTo>
                  <a:pt x="2768746" y="88839"/>
                </a:lnTo>
                <a:lnTo>
                  <a:pt x="2819087" y="90292"/>
                </a:lnTo>
                <a:lnTo>
                  <a:pt x="2869428" y="91534"/>
                </a:lnTo>
                <a:lnTo>
                  <a:pt x="2919769" y="92553"/>
                </a:lnTo>
                <a:lnTo>
                  <a:pt x="2970109" y="93337"/>
                </a:lnTo>
                <a:lnTo>
                  <a:pt x="3020450" y="93874"/>
                </a:lnTo>
                <a:lnTo>
                  <a:pt x="3070791" y="94150"/>
                </a:lnTo>
                <a:lnTo>
                  <a:pt x="3121132" y="94155"/>
                </a:lnTo>
                <a:lnTo>
                  <a:pt x="3171473" y="93874"/>
                </a:lnTo>
                <a:lnTo>
                  <a:pt x="3221814" y="93296"/>
                </a:lnTo>
                <a:lnTo>
                  <a:pt x="3272155" y="92409"/>
                </a:lnTo>
                <a:lnTo>
                  <a:pt x="3322495" y="91200"/>
                </a:lnTo>
                <a:lnTo>
                  <a:pt x="3372836" y="89656"/>
                </a:lnTo>
                <a:lnTo>
                  <a:pt x="3423177" y="87766"/>
                </a:lnTo>
                <a:lnTo>
                  <a:pt x="3473518" y="85517"/>
                </a:lnTo>
                <a:lnTo>
                  <a:pt x="3523859" y="82897"/>
                </a:lnTo>
                <a:lnTo>
                  <a:pt x="3574200" y="79893"/>
                </a:lnTo>
                <a:lnTo>
                  <a:pt x="3624540" y="76492"/>
                </a:lnTo>
                <a:lnTo>
                  <a:pt x="3674881" y="72683"/>
                </a:lnTo>
                <a:lnTo>
                  <a:pt x="3725222" y="68453"/>
                </a:lnTo>
                <a:lnTo>
                  <a:pt x="3775563" y="63790"/>
                </a:lnTo>
                <a:lnTo>
                  <a:pt x="3825904" y="58681"/>
                </a:lnTo>
                <a:lnTo>
                  <a:pt x="3876245" y="53114"/>
                </a:lnTo>
                <a:lnTo>
                  <a:pt x="3926586" y="47077"/>
                </a:lnTo>
                <a:lnTo>
                  <a:pt x="3976926" y="41040"/>
                </a:lnTo>
                <a:lnTo>
                  <a:pt x="4027267" y="35473"/>
                </a:lnTo>
                <a:lnTo>
                  <a:pt x="4077608" y="30364"/>
                </a:lnTo>
                <a:lnTo>
                  <a:pt x="4127949" y="25701"/>
                </a:lnTo>
                <a:lnTo>
                  <a:pt x="4178290" y="21471"/>
                </a:lnTo>
                <a:lnTo>
                  <a:pt x="4228631" y="17662"/>
                </a:lnTo>
                <a:lnTo>
                  <a:pt x="4278971" y="14261"/>
                </a:lnTo>
                <a:lnTo>
                  <a:pt x="4329312" y="11257"/>
                </a:lnTo>
                <a:lnTo>
                  <a:pt x="4379653" y="8637"/>
                </a:lnTo>
                <a:lnTo>
                  <a:pt x="4429994" y="6388"/>
                </a:lnTo>
                <a:lnTo>
                  <a:pt x="4480335" y="4498"/>
                </a:lnTo>
                <a:lnTo>
                  <a:pt x="4530676" y="2954"/>
                </a:lnTo>
                <a:lnTo>
                  <a:pt x="4581016" y="1745"/>
                </a:lnTo>
                <a:lnTo>
                  <a:pt x="4631357" y="858"/>
                </a:lnTo>
                <a:lnTo>
                  <a:pt x="4681698" y="280"/>
                </a:lnTo>
                <a:lnTo>
                  <a:pt x="4732039" y="0"/>
                </a:lnTo>
                <a:lnTo>
                  <a:pt x="4782380" y="4"/>
                </a:lnTo>
                <a:lnTo>
                  <a:pt x="4832721" y="280"/>
                </a:lnTo>
                <a:lnTo>
                  <a:pt x="4883062" y="817"/>
                </a:lnTo>
                <a:lnTo>
                  <a:pt x="4933402" y="1601"/>
                </a:lnTo>
                <a:lnTo>
                  <a:pt x="4983743" y="2620"/>
                </a:lnTo>
                <a:lnTo>
                  <a:pt x="5034084" y="3862"/>
                </a:lnTo>
                <a:lnTo>
                  <a:pt x="5084425" y="5315"/>
                </a:lnTo>
                <a:lnTo>
                  <a:pt x="5134766" y="6965"/>
                </a:lnTo>
                <a:lnTo>
                  <a:pt x="5185107" y="8802"/>
                </a:lnTo>
                <a:lnTo>
                  <a:pt x="5235447" y="10811"/>
                </a:lnTo>
                <a:lnTo>
                  <a:pt x="5285788" y="12982"/>
                </a:lnTo>
                <a:lnTo>
                  <a:pt x="5336129" y="15301"/>
                </a:lnTo>
                <a:lnTo>
                  <a:pt x="5386470" y="17757"/>
                </a:lnTo>
                <a:lnTo>
                  <a:pt x="5436811" y="20336"/>
                </a:lnTo>
                <a:lnTo>
                  <a:pt x="5487152" y="23027"/>
                </a:lnTo>
                <a:lnTo>
                  <a:pt x="5537493" y="25816"/>
                </a:lnTo>
                <a:lnTo>
                  <a:pt x="5587833" y="28693"/>
                </a:lnTo>
                <a:lnTo>
                  <a:pt x="5638174" y="31643"/>
                </a:lnTo>
                <a:lnTo>
                  <a:pt x="5688515" y="34656"/>
                </a:lnTo>
                <a:lnTo>
                  <a:pt x="5738856" y="37718"/>
                </a:lnTo>
                <a:lnTo>
                  <a:pt x="5789197" y="40817"/>
                </a:lnTo>
                <a:lnTo>
                  <a:pt x="5839538" y="43941"/>
                </a:lnTo>
                <a:lnTo>
                  <a:pt x="5889878" y="47077"/>
                </a:lnTo>
                <a:lnTo>
                  <a:pt x="5940219" y="50213"/>
                </a:lnTo>
                <a:lnTo>
                  <a:pt x="5990560" y="53337"/>
                </a:lnTo>
                <a:lnTo>
                  <a:pt x="6040901" y="56436"/>
                </a:lnTo>
                <a:lnTo>
                  <a:pt x="6091242" y="59498"/>
                </a:lnTo>
                <a:lnTo>
                  <a:pt x="6141583" y="62511"/>
                </a:lnTo>
                <a:lnTo>
                  <a:pt x="6191924" y="65462"/>
                </a:lnTo>
                <a:lnTo>
                  <a:pt x="6242264" y="68338"/>
                </a:lnTo>
                <a:lnTo>
                  <a:pt x="6292605" y="71128"/>
                </a:lnTo>
                <a:lnTo>
                  <a:pt x="6342946" y="73818"/>
                </a:lnTo>
                <a:lnTo>
                  <a:pt x="6393287" y="76397"/>
                </a:lnTo>
                <a:lnTo>
                  <a:pt x="6443628" y="78853"/>
                </a:lnTo>
                <a:lnTo>
                  <a:pt x="6493969" y="81172"/>
                </a:lnTo>
                <a:lnTo>
                  <a:pt x="6544309" y="83343"/>
                </a:lnTo>
                <a:lnTo>
                  <a:pt x="6594650" y="85352"/>
                </a:lnTo>
                <a:lnTo>
                  <a:pt x="6644991" y="87189"/>
                </a:lnTo>
                <a:lnTo>
                  <a:pt x="6695332" y="88839"/>
                </a:lnTo>
                <a:lnTo>
                  <a:pt x="6745673" y="90292"/>
                </a:lnTo>
                <a:lnTo>
                  <a:pt x="6796014" y="91534"/>
                </a:lnTo>
                <a:lnTo>
                  <a:pt x="6846355" y="92553"/>
                </a:lnTo>
                <a:lnTo>
                  <a:pt x="6896695" y="93337"/>
                </a:lnTo>
                <a:lnTo>
                  <a:pt x="6947036" y="93874"/>
                </a:lnTo>
                <a:lnTo>
                  <a:pt x="6997377" y="94150"/>
                </a:lnTo>
                <a:lnTo>
                  <a:pt x="7047718" y="94155"/>
                </a:lnTo>
                <a:lnTo>
                  <a:pt x="7098059" y="93874"/>
                </a:lnTo>
                <a:lnTo>
                  <a:pt x="7148400" y="93296"/>
                </a:lnTo>
                <a:lnTo>
                  <a:pt x="7198740" y="92409"/>
                </a:lnTo>
                <a:lnTo>
                  <a:pt x="7249081" y="91200"/>
                </a:lnTo>
                <a:lnTo>
                  <a:pt x="7299422" y="89656"/>
                </a:lnTo>
                <a:lnTo>
                  <a:pt x="7349763" y="87766"/>
                </a:lnTo>
                <a:lnTo>
                  <a:pt x="7400104" y="85517"/>
                </a:lnTo>
                <a:lnTo>
                  <a:pt x="7450445" y="82897"/>
                </a:lnTo>
                <a:lnTo>
                  <a:pt x="7500786" y="79893"/>
                </a:lnTo>
                <a:lnTo>
                  <a:pt x="7551126" y="76492"/>
                </a:lnTo>
                <a:lnTo>
                  <a:pt x="7601467" y="72683"/>
                </a:lnTo>
                <a:lnTo>
                  <a:pt x="7651808" y="68453"/>
                </a:lnTo>
                <a:lnTo>
                  <a:pt x="7702149" y="63790"/>
                </a:lnTo>
                <a:lnTo>
                  <a:pt x="7752490" y="58681"/>
                </a:lnTo>
                <a:lnTo>
                  <a:pt x="7802831" y="53114"/>
                </a:lnTo>
                <a:lnTo>
                  <a:pt x="7853172" y="47077"/>
                </a:lnTo>
                <a:lnTo>
                  <a:pt x="7853172" y="732496"/>
                </a:lnTo>
                <a:lnTo>
                  <a:pt x="7802831" y="738533"/>
                </a:lnTo>
                <a:lnTo>
                  <a:pt x="7752490" y="744100"/>
                </a:lnTo>
                <a:lnTo>
                  <a:pt x="7702149" y="749209"/>
                </a:lnTo>
                <a:lnTo>
                  <a:pt x="7651808" y="753872"/>
                </a:lnTo>
                <a:lnTo>
                  <a:pt x="7601467" y="758102"/>
                </a:lnTo>
                <a:lnTo>
                  <a:pt x="7551126" y="761911"/>
                </a:lnTo>
                <a:lnTo>
                  <a:pt x="7500786" y="765312"/>
                </a:lnTo>
                <a:lnTo>
                  <a:pt x="7450445" y="768316"/>
                </a:lnTo>
                <a:lnTo>
                  <a:pt x="7400104" y="770936"/>
                </a:lnTo>
                <a:lnTo>
                  <a:pt x="7349763" y="773185"/>
                </a:lnTo>
                <a:lnTo>
                  <a:pt x="7299422" y="775075"/>
                </a:lnTo>
                <a:lnTo>
                  <a:pt x="7249081" y="776619"/>
                </a:lnTo>
                <a:lnTo>
                  <a:pt x="7198741" y="777828"/>
                </a:lnTo>
                <a:lnTo>
                  <a:pt x="7148400" y="778715"/>
                </a:lnTo>
                <a:lnTo>
                  <a:pt x="7098059" y="779293"/>
                </a:lnTo>
                <a:lnTo>
                  <a:pt x="7047718" y="779574"/>
                </a:lnTo>
                <a:lnTo>
                  <a:pt x="6997377" y="779569"/>
                </a:lnTo>
                <a:lnTo>
                  <a:pt x="6947036" y="779293"/>
                </a:lnTo>
                <a:lnTo>
                  <a:pt x="6896695" y="778756"/>
                </a:lnTo>
                <a:lnTo>
                  <a:pt x="6846355" y="777972"/>
                </a:lnTo>
                <a:lnTo>
                  <a:pt x="6796014" y="776953"/>
                </a:lnTo>
                <a:lnTo>
                  <a:pt x="6745673" y="775711"/>
                </a:lnTo>
                <a:lnTo>
                  <a:pt x="6695332" y="774258"/>
                </a:lnTo>
                <a:lnTo>
                  <a:pt x="6644991" y="772608"/>
                </a:lnTo>
                <a:lnTo>
                  <a:pt x="6594650" y="770771"/>
                </a:lnTo>
                <a:lnTo>
                  <a:pt x="6544310" y="768762"/>
                </a:lnTo>
                <a:lnTo>
                  <a:pt x="6493969" y="766591"/>
                </a:lnTo>
                <a:lnTo>
                  <a:pt x="6443628" y="764272"/>
                </a:lnTo>
                <a:lnTo>
                  <a:pt x="6393287" y="761816"/>
                </a:lnTo>
                <a:lnTo>
                  <a:pt x="6342946" y="759237"/>
                </a:lnTo>
                <a:lnTo>
                  <a:pt x="6292605" y="756547"/>
                </a:lnTo>
                <a:lnTo>
                  <a:pt x="6242264" y="753757"/>
                </a:lnTo>
                <a:lnTo>
                  <a:pt x="6191924" y="750881"/>
                </a:lnTo>
                <a:lnTo>
                  <a:pt x="6141583" y="747930"/>
                </a:lnTo>
                <a:lnTo>
                  <a:pt x="6091242" y="744917"/>
                </a:lnTo>
                <a:lnTo>
                  <a:pt x="6040901" y="741855"/>
                </a:lnTo>
                <a:lnTo>
                  <a:pt x="5990560" y="738756"/>
                </a:lnTo>
                <a:lnTo>
                  <a:pt x="5940219" y="735632"/>
                </a:lnTo>
                <a:lnTo>
                  <a:pt x="5889879" y="732496"/>
                </a:lnTo>
                <a:lnTo>
                  <a:pt x="5839538" y="729360"/>
                </a:lnTo>
                <a:lnTo>
                  <a:pt x="5789197" y="726236"/>
                </a:lnTo>
                <a:lnTo>
                  <a:pt x="5738856" y="723137"/>
                </a:lnTo>
                <a:lnTo>
                  <a:pt x="5688515" y="720075"/>
                </a:lnTo>
                <a:lnTo>
                  <a:pt x="5638174" y="717062"/>
                </a:lnTo>
                <a:lnTo>
                  <a:pt x="5587833" y="714112"/>
                </a:lnTo>
                <a:lnTo>
                  <a:pt x="5537493" y="711235"/>
                </a:lnTo>
                <a:lnTo>
                  <a:pt x="5487152" y="708446"/>
                </a:lnTo>
                <a:lnTo>
                  <a:pt x="5436811" y="705755"/>
                </a:lnTo>
                <a:lnTo>
                  <a:pt x="5386470" y="703176"/>
                </a:lnTo>
                <a:lnTo>
                  <a:pt x="5336129" y="700720"/>
                </a:lnTo>
                <a:lnTo>
                  <a:pt x="5285788" y="698401"/>
                </a:lnTo>
                <a:lnTo>
                  <a:pt x="5235448" y="696230"/>
                </a:lnTo>
                <a:lnTo>
                  <a:pt x="5185107" y="694221"/>
                </a:lnTo>
                <a:lnTo>
                  <a:pt x="5134766" y="692384"/>
                </a:lnTo>
                <a:lnTo>
                  <a:pt x="5084425" y="690734"/>
                </a:lnTo>
                <a:lnTo>
                  <a:pt x="5034084" y="689281"/>
                </a:lnTo>
                <a:lnTo>
                  <a:pt x="4983743" y="688039"/>
                </a:lnTo>
                <a:lnTo>
                  <a:pt x="4933402" y="687020"/>
                </a:lnTo>
                <a:lnTo>
                  <a:pt x="4883062" y="686236"/>
                </a:lnTo>
                <a:lnTo>
                  <a:pt x="4832721" y="685699"/>
                </a:lnTo>
                <a:lnTo>
                  <a:pt x="4782380" y="685423"/>
                </a:lnTo>
                <a:lnTo>
                  <a:pt x="4732039" y="685418"/>
                </a:lnTo>
                <a:lnTo>
                  <a:pt x="4681698" y="685699"/>
                </a:lnTo>
                <a:lnTo>
                  <a:pt x="4631357" y="686277"/>
                </a:lnTo>
                <a:lnTo>
                  <a:pt x="4581017" y="687164"/>
                </a:lnTo>
                <a:lnTo>
                  <a:pt x="4530676" y="688373"/>
                </a:lnTo>
                <a:lnTo>
                  <a:pt x="4480335" y="689917"/>
                </a:lnTo>
                <a:lnTo>
                  <a:pt x="4429994" y="691807"/>
                </a:lnTo>
                <a:lnTo>
                  <a:pt x="4379653" y="694056"/>
                </a:lnTo>
                <a:lnTo>
                  <a:pt x="4329312" y="696676"/>
                </a:lnTo>
                <a:lnTo>
                  <a:pt x="4278971" y="699680"/>
                </a:lnTo>
                <a:lnTo>
                  <a:pt x="4228631" y="703081"/>
                </a:lnTo>
                <a:lnTo>
                  <a:pt x="4178290" y="706890"/>
                </a:lnTo>
                <a:lnTo>
                  <a:pt x="4127949" y="711120"/>
                </a:lnTo>
                <a:lnTo>
                  <a:pt x="4077608" y="715783"/>
                </a:lnTo>
                <a:lnTo>
                  <a:pt x="4027267" y="720892"/>
                </a:lnTo>
                <a:lnTo>
                  <a:pt x="3976926" y="726459"/>
                </a:lnTo>
                <a:lnTo>
                  <a:pt x="3926586" y="732496"/>
                </a:lnTo>
                <a:lnTo>
                  <a:pt x="3876245" y="738533"/>
                </a:lnTo>
                <a:lnTo>
                  <a:pt x="3825904" y="744100"/>
                </a:lnTo>
                <a:lnTo>
                  <a:pt x="3775563" y="749209"/>
                </a:lnTo>
                <a:lnTo>
                  <a:pt x="3725222" y="753872"/>
                </a:lnTo>
                <a:lnTo>
                  <a:pt x="3674881" y="758102"/>
                </a:lnTo>
                <a:lnTo>
                  <a:pt x="3624540" y="761911"/>
                </a:lnTo>
                <a:lnTo>
                  <a:pt x="3574200" y="765312"/>
                </a:lnTo>
                <a:lnTo>
                  <a:pt x="3523859" y="768316"/>
                </a:lnTo>
                <a:lnTo>
                  <a:pt x="3473518" y="770936"/>
                </a:lnTo>
                <a:lnTo>
                  <a:pt x="3423177" y="773185"/>
                </a:lnTo>
                <a:lnTo>
                  <a:pt x="3372836" y="775075"/>
                </a:lnTo>
                <a:lnTo>
                  <a:pt x="3322495" y="776619"/>
                </a:lnTo>
                <a:lnTo>
                  <a:pt x="3272155" y="777828"/>
                </a:lnTo>
                <a:lnTo>
                  <a:pt x="3221814" y="778715"/>
                </a:lnTo>
                <a:lnTo>
                  <a:pt x="3171473" y="779293"/>
                </a:lnTo>
                <a:lnTo>
                  <a:pt x="3121132" y="779574"/>
                </a:lnTo>
                <a:lnTo>
                  <a:pt x="3070791" y="779569"/>
                </a:lnTo>
                <a:lnTo>
                  <a:pt x="3020450" y="779293"/>
                </a:lnTo>
                <a:lnTo>
                  <a:pt x="2970109" y="778756"/>
                </a:lnTo>
                <a:lnTo>
                  <a:pt x="2919769" y="777972"/>
                </a:lnTo>
                <a:lnTo>
                  <a:pt x="2869428" y="776953"/>
                </a:lnTo>
                <a:lnTo>
                  <a:pt x="2819087" y="775711"/>
                </a:lnTo>
                <a:lnTo>
                  <a:pt x="2768746" y="774258"/>
                </a:lnTo>
                <a:lnTo>
                  <a:pt x="2718405" y="772608"/>
                </a:lnTo>
                <a:lnTo>
                  <a:pt x="2668064" y="770771"/>
                </a:lnTo>
                <a:lnTo>
                  <a:pt x="2617724" y="768762"/>
                </a:lnTo>
                <a:lnTo>
                  <a:pt x="2567383" y="766591"/>
                </a:lnTo>
                <a:lnTo>
                  <a:pt x="2517042" y="764272"/>
                </a:lnTo>
                <a:lnTo>
                  <a:pt x="2466701" y="761816"/>
                </a:lnTo>
                <a:lnTo>
                  <a:pt x="2416360" y="759237"/>
                </a:lnTo>
                <a:lnTo>
                  <a:pt x="2366019" y="756547"/>
                </a:lnTo>
                <a:lnTo>
                  <a:pt x="2315678" y="753757"/>
                </a:lnTo>
                <a:lnTo>
                  <a:pt x="2265338" y="750881"/>
                </a:lnTo>
                <a:lnTo>
                  <a:pt x="2214997" y="747930"/>
                </a:lnTo>
                <a:lnTo>
                  <a:pt x="2164656" y="744917"/>
                </a:lnTo>
                <a:lnTo>
                  <a:pt x="2114315" y="741855"/>
                </a:lnTo>
                <a:lnTo>
                  <a:pt x="2063974" y="738756"/>
                </a:lnTo>
                <a:lnTo>
                  <a:pt x="2013633" y="735632"/>
                </a:lnTo>
                <a:lnTo>
                  <a:pt x="1963293" y="732496"/>
                </a:lnTo>
                <a:lnTo>
                  <a:pt x="1912952" y="729360"/>
                </a:lnTo>
                <a:lnTo>
                  <a:pt x="1862611" y="726236"/>
                </a:lnTo>
                <a:lnTo>
                  <a:pt x="1812270" y="723137"/>
                </a:lnTo>
                <a:lnTo>
                  <a:pt x="1761929" y="720075"/>
                </a:lnTo>
                <a:lnTo>
                  <a:pt x="1711588" y="717062"/>
                </a:lnTo>
                <a:lnTo>
                  <a:pt x="1661247" y="714112"/>
                </a:lnTo>
                <a:lnTo>
                  <a:pt x="1610907" y="711235"/>
                </a:lnTo>
                <a:lnTo>
                  <a:pt x="1560566" y="708446"/>
                </a:lnTo>
                <a:lnTo>
                  <a:pt x="1510225" y="705755"/>
                </a:lnTo>
                <a:lnTo>
                  <a:pt x="1459884" y="703176"/>
                </a:lnTo>
                <a:lnTo>
                  <a:pt x="1409543" y="700720"/>
                </a:lnTo>
                <a:lnTo>
                  <a:pt x="1359202" y="698401"/>
                </a:lnTo>
                <a:lnTo>
                  <a:pt x="1308862" y="696230"/>
                </a:lnTo>
                <a:lnTo>
                  <a:pt x="1258521" y="694221"/>
                </a:lnTo>
                <a:lnTo>
                  <a:pt x="1208180" y="692384"/>
                </a:lnTo>
                <a:lnTo>
                  <a:pt x="1157839" y="690734"/>
                </a:lnTo>
                <a:lnTo>
                  <a:pt x="1107498" y="689281"/>
                </a:lnTo>
                <a:lnTo>
                  <a:pt x="1057157" y="688039"/>
                </a:lnTo>
                <a:lnTo>
                  <a:pt x="1006816" y="687020"/>
                </a:lnTo>
                <a:lnTo>
                  <a:pt x="956476" y="686236"/>
                </a:lnTo>
                <a:lnTo>
                  <a:pt x="906135" y="685699"/>
                </a:lnTo>
                <a:lnTo>
                  <a:pt x="855794" y="685423"/>
                </a:lnTo>
                <a:lnTo>
                  <a:pt x="805453" y="685418"/>
                </a:lnTo>
                <a:lnTo>
                  <a:pt x="755112" y="685699"/>
                </a:lnTo>
                <a:lnTo>
                  <a:pt x="704771" y="686277"/>
                </a:lnTo>
                <a:lnTo>
                  <a:pt x="654431" y="687164"/>
                </a:lnTo>
                <a:lnTo>
                  <a:pt x="604090" y="688373"/>
                </a:lnTo>
                <a:lnTo>
                  <a:pt x="553749" y="689917"/>
                </a:lnTo>
                <a:lnTo>
                  <a:pt x="503408" y="691807"/>
                </a:lnTo>
                <a:lnTo>
                  <a:pt x="453067" y="694056"/>
                </a:lnTo>
                <a:lnTo>
                  <a:pt x="402726" y="696676"/>
                </a:lnTo>
                <a:lnTo>
                  <a:pt x="352385" y="699680"/>
                </a:lnTo>
                <a:lnTo>
                  <a:pt x="302045" y="703081"/>
                </a:lnTo>
                <a:lnTo>
                  <a:pt x="251704" y="706890"/>
                </a:lnTo>
                <a:lnTo>
                  <a:pt x="201363" y="711120"/>
                </a:lnTo>
                <a:lnTo>
                  <a:pt x="151022" y="715783"/>
                </a:lnTo>
                <a:lnTo>
                  <a:pt x="100681" y="720892"/>
                </a:lnTo>
                <a:lnTo>
                  <a:pt x="50340" y="726459"/>
                </a:lnTo>
                <a:lnTo>
                  <a:pt x="0" y="732496"/>
                </a:lnTo>
                <a:lnTo>
                  <a:pt x="0" y="47077"/>
                </a:lnTo>
                <a:close/>
              </a:path>
            </a:pathLst>
          </a:custGeom>
          <a:ln w="28956">
            <a:solidFill>
              <a:srgbClr val="3333CC"/>
            </a:solidFill>
          </a:ln>
        </p:spPr>
        <p:txBody>
          <a:bodyPr wrap="square" lIns="0" tIns="0" rIns="0" bIns="0" rtlCol="0"/>
          <a:lstStyle/>
          <a:p>
            <a:endParaRPr/>
          </a:p>
        </p:txBody>
      </p:sp>
      <p:sp>
        <p:nvSpPr>
          <p:cNvPr id="8" name="object 8"/>
          <p:cNvSpPr/>
          <p:nvPr/>
        </p:nvSpPr>
        <p:spPr>
          <a:xfrm>
            <a:off x="761" y="3836946"/>
            <a:ext cx="4968240" cy="779780"/>
          </a:xfrm>
          <a:custGeom>
            <a:avLst/>
            <a:gdLst/>
            <a:ahLst/>
            <a:cxnLst/>
            <a:rect l="l" t="t" r="r" b="b"/>
            <a:pathLst>
              <a:path w="4968240" h="779779">
                <a:moveTo>
                  <a:pt x="3019910" y="685419"/>
                </a:moveTo>
                <a:lnTo>
                  <a:pt x="535790" y="685419"/>
                </a:lnTo>
                <a:lnTo>
                  <a:pt x="584498" y="685876"/>
                </a:lnTo>
                <a:lnTo>
                  <a:pt x="633207" y="686932"/>
                </a:lnTo>
                <a:lnTo>
                  <a:pt x="681915" y="688541"/>
                </a:lnTo>
                <a:lnTo>
                  <a:pt x="730623" y="690659"/>
                </a:lnTo>
                <a:lnTo>
                  <a:pt x="828039" y="696247"/>
                </a:lnTo>
                <a:lnTo>
                  <a:pt x="974164" y="707342"/>
                </a:lnTo>
                <a:lnTo>
                  <a:pt x="1412538" y="748996"/>
                </a:lnTo>
                <a:lnTo>
                  <a:pt x="1607371" y="765398"/>
                </a:lnTo>
                <a:lnTo>
                  <a:pt x="1704788" y="771783"/>
                </a:lnTo>
                <a:lnTo>
                  <a:pt x="1802204" y="776485"/>
                </a:lnTo>
                <a:lnTo>
                  <a:pt x="1850912" y="778094"/>
                </a:lnTo>
                <a:lnTo>
                  <a:pt x="1899621" y="779149"/>
                </a:lnTo>
                <a:lnTo>
                  <a:pt x="1948329" y="779607"/>
                </a:lnTo>
                <a:lnTo>
                  <a:pt x="1997037" y="779423"/>
                </a:lnTo>
                <a:lnTo>
                  <a:pt x="2045745" y="778552"/>
                </a:lnTo>
                <a:lnTo>
                  <a:pt x="2094454" y="776950"/>
                </a:lnTo>
                <a:lnTo>
                  <a:pt x="2143162" y="774573"/>
                </a:lnTo>
                <a:lnTo>
                  <a:pt x="2191870" y="771377"/>
                </a:lnTo>
                <a:lnTo>
                  <a:pt x="2240578" y="767317"/>
                </a:lnTo>
                <a:lnTo>
                  <a:pt x="2289287" y="762349"/>
                </a:lnTo>
                <a:lnTo>
                  <a:pt x="2337995" y="756429"/>
                </a:lnTo>
                <a:lnTo>
                  <a:pt x="2386703" y="749512"/>
                </a:lnTo>
                <a:lnTo>
                  <a:pt x="2435411" y="741555"/>
                </a:lnTo>
                <a:lnTo>
                  <a:pt x="2532828" y="723470"/>
                </a:lnTo>
                <a:lnTo>
                  <a:pt x="2581536" y="715513"/>
                </a:lnTo>
                <a:lnTo>
                  <a:pt x="2630244" y="708597"/>
                </a:lnTo>
                <a:lnTo>
                  <a:pt x="2678952" y="702677"/>
                </a:lnTo>
                <a:lnTo>
                  <a:pt x="2727661" y="697709"/>
                </a:lnTo>
                <a:lnTo>
                  <a:pt x="2776369" y="693649"/>
                </a:lnTo>
                <a:lnTo>
                  <a:pt x="2825077" y="690453"/>
                </a:lnTo>
                <a:lnTo>
                  <a:pt x="2873785" y="688076"/>
                </a:lnTo>
                <a:lnTo>
                  <a:pt x="2922494" y="686474"/>
                </a:lnTo>
                <a:lnTo>
                  <a:pt x="2971202" y="685603"/>
                </a:lnTo>
                <a:lnTo>
                  <a:pt x="3019910" y="685419"/>
                </a:lnTo>
                <a:close/>
              </a:path>
              <a:path w="4968240" h="779779">
                <a:moveTo>
                  <a:pt x="4968240" y="685419"/>
                </a:moveTo>
                <a:lnTo>
                  <a:pt x="3019910" y="685419"/>
                </a:lnTo>
                <a:lnTo>
                  <a:pt x="3068618" y="685876"/>
                </a:lnTo>
                <a:lnTo>
                  <a:pt x="3117327" y="686932"/>
                </a:lnTo>
                <a:lnTo>
                  <a:pt x="3166035" y="688541"/>
                </a:lnTo>
                <a:lnTo>
                  <a:pt x="3214743" y="690659"/>
                </a:lnTo>
                <a:lnTo>
                  <a:pt x="3312160" y="696247"/>
                </a:lnTo>
                <a:lnTo>
                  <a:pt x="3458284" y="707342"/>
                </a:lnTo>
                <a:lnTo>
                  <a:pt x="3896658" y="748996"/>
                </a:lnTo>
                <a:lnTo>
                  <a:pt x="4091491" y="765398"/>
                </a:lnTo>
                <a:lnTo>
                  <a:pt x="4188908" y="771783"/>
                </a:lnTo>
                <a:lnTo>
                  <a:pt x="4286324" y="776485"/>
                </a:lnTo>
                <a:lnTo>
                  <a:pt x="4335032" y="778094"/>
                </a:lnTo>
                <a:lnTo>
                  <a:pt x="4383741" y="779149"/>
                </a:lnTo>
                <a:lnTo>
                  <a:pt x="4432449" y="779607"/>
                </a:lnTo>
                <a:lnTo>
                  <a:pt x="4481157" y="779423"/>
                </a:lnTo>
                <a:lnTo>
                  <a:pt x="4529865" y="778552"/>
                </a:lnTo>
                <a:lnTo>
                  <a:pt x="4578574" y="776950"/>
                </a:lnTo>
                <a:lnTo>
                  <a:pt x="4627282" y="774573"/>
                </a:lnTo>
                <a:lnTo>
                  <a:pt x="4675990" y="771377"/>
                </a:lnTo>
                <a:lnTo>
                  <a:pt x="4724698" y="767317"/>
                </a:lnTo>
                <a:lnTo>
                  <a:pt x="4773407" y="762349"/>
                </a:lnTo>
                <a:lnTo>
                  <a:pt x="4822115" y="756429"/>
                </a:lnTo>
                <a:lnTo>
                  <a:pt x="4870823" y="749512"/>
                </a:lnTo>
                <a:lnTo>
                  <a:pt x="4919531" y="741555"/>
                </a:lnTo>
                <a:lnTo>
                  <a:pt x="4968240" y="732513"/>
                </a:lnTo>
                <a:lnTo>
                  <a:pt x="4968240" y="685419"/>
                </a:lnTo>
                <a:close/>
              </a:path>
              <a:path w="4968240" h="779779">
                <a:moveTo>
                  <a:pt x="535790" y="0"/>
                </a:moveTo>
                <a:lnTo>
                  <a:pt x="487082" y="184"/>
                </a:lnTo>
                <a:lnTo>
                  <a:pt x="438374" y="1055"/>
                </a:lnTo>
                <a:lnTo>
                  <a:pt x="389665" y="2657"/>
                </a:lnTo>
                <a:lnTo>
                  <a:pt x="340957" y="5034"/>
                </a:lnTo>
                <a:lnTo>
                  <a:pt x="292249" y="8230"/>
                </a:lnTo>
                <a:lnTo>
                  <a:pt x="243541" y="12290"/>
                </a:lnTo>
                <a:lnTo>
                  <a:pt x="194832" y="17258"/>
                </a:lnTo>
                <a:lnTo>
                  <a:pt x="146124" y="23178"/>
                </a:lnTo>
                <a:lnTo>
                  <a:pt x="97416" y="30094"/>
                </a:lnTo>
                <a:lnTo>
                  <a:pt x="48708" y="38051"/>
                </a:lnTo>
                <a:lnTo>
                  <a:pt x="0" y="47094"/>
                </a:lnTo>
                <a:lnTo>
                  <a:pt x="0" y="732513"/>
                </a:lnTo>
                <a:lnTo>
                  <a:pt x="48708" y="723470"/>
                </a:lnTo>
                <a:lnTo>
                  <a:pt x="97416" y="715513"/>
                </a:lnTo>
                <a:lnTo>
                  <a:pt x="146124" y="708597"/>
                </a:lnTo>
                <a:lnTo>
                  <a:pt x="194832" y="702677"/>
                </a:lnTo>
                <a:lnTo>
                  <a:pt x="243541" y="697709"/>
                </a:lnTo>
                <a:lnTo>
                  <a:pt x="292249" y="693649"/>
                </a:lnTo>
                <a:lnTo>
                  <a:pt x="340957" y="690453"/>
                </a:lnTo>
                <a:lnTo>
                  <a:pt x="389665" y="688076"/>
                </a:lnTo>
                <a:lnTo>
                  <a:pt x="438374" y="686474"/>
                </a:lnTo>
                <a:lnTo>
                  <a:pt x="487082" y="685603"/>
                </a:lnTo>
                <a:lnTo>
                  <a:pt x="4968240" y="685419"/>
                </a:lnTo>
                <a:lnTo>
                  <a:pt x="4968240" y="94188"/>
                </a:lnTo>
                <a:lnTo>
                  <a:pt x="1948329" y="94188"/>
                </a:lnTo>
                <a:lnTo>
                  <a:pt x="1899621" y="93730"/>
                </a:lnTo>
                <a:lnTo>
                  <a:pt x="1850912" y="92675"/>
                </a:lnTo>
                <a:lnTo>
                  <a:pt x="1802204" y="91066"/>
                </a:lnTo>
                <a:lnTo>
                  <a:pt x="1704788" y="86364"/>
                </a:lnTo>
                <a:lnTo>
                  <a:pt x="1607371" y="79979"/>
                </a:lnTo>
                <a:lnTo>
                  <a:pt x="1412538" y="63577"/>
                </a:lnTo>
                <a:lnTo>
                  <a:pt x="974164" y="21923"/>
                </a:lnTo>
                <a:lnTo>
                  <a:pt x="828040" y="10828"/>
                </a:lnTo>
                <a:lnTo>
                  <a:pt x="730623" y="5240"/>
                </a:lnTo>
                <a:lnTo>
                  <a:pt x="681915" y="3122"/>
                </a:lnTo>
                <a:lnTo>
                  <a:pt x="633207" y="1513"/>
                </a:lnTo>
                <a:lnTo>
                  <a:pt x="584498" y="457"/>
                </a:lnTo>
                <a:lnTo>
                  <a:pt x="535790" y="0"/>
                </a:lnTo>
                <a:close/>
              </a:path>
              <a:path w="4968240" h="779779">
                <a:moveTo>
                  <a:pt x="3019910" y="0"/>
                </a:moveTo>
                <a:lnTo>
                  <a:pt x="2971202" y="184"/>
                </a:lnTo>
                <a:lnTo>
                  <a:pt x="2922494" y="1055"/>
                </a:lnTo>
                <a:lnTo>
                  <a:pt x="2873785" y="2657"/>
                </a:lnTo>
                <a:lnTo>
                  <a:pt x="2825077" y="5034"/>
                </a:lnTo>
                <a:lnTo>
                  <a:pt x="2776369" y="8230"/>
                </a:lnTo>
                <a:lnTo>
                  <a:pt x="2727661" y="12290"/>
                </a:lnTo>
                <a:lnTo>
                  <a:pt x="2678952" y="17258"/>
                </a:lnTo>
                <a:lnTo>
                  <a:pt x="2630244" y="23178"/>
                </a:lnTo>
                <a:lnTo>
                  <a:pt x="2581536" y="30094"/>
                </a:lnTo>
                <a:lnTo>
                  <a:pt x="2532828" y="38051"/>
                </a:lnTo>
                <a:lnTo>
                  <a:pt x="2435411" y="56136"/>
                </a:lnTo>
                <a:lnTo>
                  <a:pt x="2386703" y="64093"/>
                </a:lnTo>
                <a:lnTo>
                  <a:pt x="2337995" y="71010"/>
                </a:lnTo>
                <a:lnTo>
                  <a:pt x="2289287" y="76930"/>
                </a:lnTo>
                <a:lnTo>
                  <a:pt x="2240578" y="81898"/>
                </a:lnTo>
                <a:lnTo>
                  <a:pt x="2191870" y="85958"/>
                </a:lnTo>
                <a:lnTo>
                  <a:pt x="2143162" y="89154"/>
                </a:lnTo>
                <a:lnTo>
                  <a:pt x="2094454" y="91531"/>
                </a:lnTo>
                <a:lnTo>
                  <a:pt x="2045745" y="93133"/>
                </a:lnTo>
                <a:lnTo>
                  <a:pt x="1997037" y="94004"/>
                </a:lnTo>
                <a:lnTo>
                  <a:pt x="1948329" y="94188"/>
                </a:lnTo>
                <a:lnTo>
                  <a:pt x="4432449" y="94188"/>
                </a:lnTo>
                <a:lnTo>
                  <a:pt x="4383741" y="93730"/>
                </a:lnTo>
                <a:lnTo>
                  <a:pt x="4335032" y="92675"/>
                </a:lnTo>
                <a:lnTo>
                  <a:pt x="4286324" y="91066"/>
                </a:lnTo>
                <a:lnTo>
                  <a:pt x="4188908" y="86364"/>
                </a:lnTo>
                <a:lnTo>
                  <a:pt x="4091491" y="79979"/>
                </a:lnTo>
                <a:lnTo>
                  <a:pt x="3896658" y="63577"/>
                </a:lnTo>
                <a:lnTo>
                  <a:pt x="3458284" y="21923"/>
                </a:lnTo>
                <a:lnTo>
                  <a:pt x="3312160" y="10828"/>
                </a:lnTo>
                <a:lnTo>
                  <a:pt x="3214743" y="5240"/>
                </a:lnTo>
                <a:lnTo>
                  <a:pt x="3166035" y="3122"/>
                </a:lnTo>
                <a:lnTo>
                  <a:pt x="3117327" y="1513"/>
                </a:lnTo>
                <a:lnTo>
                  <a:pt x="3068618" y="457"/>
                </a:lnTo>
                <a:lnTo>
                  <a:pt x="3019910" y="0"/>
                </a:lnTo>
                <a:close/>
              </a:path>
              <a:path w="4968240" h="779779">
                <a:moveTo>
                  <a:pt x="4968240" y="47094"/>
                </a:moveTo>
                <a:lnTo>
                  <a:pt x="4919531" y="56136"/>
                </a:lnTo>
                <a:lnTo>
                  <a:pt x="4870823" y="64093"/>
                </a:lnTo>
                <a:lnTo>
                  <a:pt x="4822115" y="71010"/>
                </a:lnTo>
                <a:lnTo>
                  <a:pt x="4773407" y="76930"/>
                </a:lnTo>
                <a:lnTo>
                  <a:pt x="4724698" y="81898"/>
                </a:lnTo>
                <a:lnTo>
                  <a:pt x="4675990" y="85958"/>
                </a:lnTo>
                <a:lnTo>
                  <a:pt x="4627282" y="89154"/>
                </a:lnTo>
                <a:lnTo>
                  <a:pt x="4578574" y="91531"/>
                </a:lnTo>
                <a:lnTo>
                  <a:pt x="4529865" y="93133"/>
                </a:lnTo>
                <a:lnTo>
                  <a:pt x="4481157" y="94004"/>
                </a:lnTo>
                <a:lnTo>
                  <a:pt x="4432449" y="94188"/>
                </a:lnTo>
                <a:lnTo>
                  <a:pt x="4968240" y="94188"/>
                </a:lnTo>
                <a:lnTo>
                  <a:pt x="4968240" y="47094"/>
                </a:lnTo>
                <a:close/>
              </a:path>
            </a:pathLst>
          </a:custGeom>
          <a:solidFill>
            <a:srgbClr val="92D050"/>
          </a:solidFill>
        </p:spPr>
        <p:txBody>
          <a:bodyPr wrap="square" lIns="0" tIns="0" rIns="0" bIns="0" rtlCol="0"/>
          <a:lstStyle/>
          <a:p>
            <a:endParaRPr/>
          </a:p>
        </p:txBody>
      </p:sp>
      <p:sp>
        <p:nvSpPr>
          <p:cNvPr id="9" name="object 9"/>
          <p:cNvSpPr/>
          <p:nvPr/>
        </p:nvSpPr>
        <p:spPr>
          <a:xfrm>
            <a:off x="761" y="3836946"/>
            <a:ext cx="4968240" cy="779780"/>
          </a:xfrm>
          <a:custGeom>
            <a:avLst/>
            <a:gdLst/>
            <a:ahLst/>
            <a:cxnLst/>
            <a:rect l="l" t="t" r="r" b="b"/>
            <a:pathLst>
              <a:path w="4968240" h="779779">
                <a:moveTo>
                  <a:pt x="0" y="47094"/>
                </a:moveTo>
                <a:lnTo>
                  <a:pt x="48708" y="38051"/>
                </a:lnTo>
                <a:lnTo>
                  <a:pt x="97416" y="30094"/>
                </a:lnTo>
                <a:lnTo>
                  <a:pt x="146124" y="23178"/>
                </a:lnTo>
                <a:lnTo>
                  <a:pt x="194832" y="17258"/>
                </a:lnTo>
                <a:lnTo>
                  <a:pt x="243541" y="12290"/>
                </a:lnTo>
                <a:lnTo>
                  <a:pt x="292249" y="8230"/>
                </a:lnTo>
                <a:lnTo>
                  <a:pt x="340957" y="5034"/>
                </a:lnTo>
                <a:lnTo>
                  <a:pt x="389665" y="2657"/>
                </a:lnTo>
                <a:lnTo>
                  <a:pt x="438374" y="1055"/>
                </a:lnTo>
                <a:lnTo>
                  <a:pt x="487082" y="184"/>
                </a:lnTo>
                <a:lnTo>
                  <a:pt x="535790" y="0"/>
                </a:lnTo>
                <a:lnTo>
                  <a:pt x="584498" y="457"/>
                </a:lnTo>
                <a:lnTo>
                  <a:pt x="633207" y="1513"/>
                </a:lnTo>
                <a:lnTo>
                  <a:pt x="681915" y="3122"/>
                </a:lnTo>
                <a:lnTo>
                  <a:pt x="730623" y="5240"/>
                </a:lnTo>
                <a:lnTo>
                  <a:pt x="779331" y="7824"/>
                </a:lnTo>
                <a:lnTo>
                  <a:pt x="828040" y="10828"/>
                </a:lnTo>
                <a:lnTo>
                  <a:pt x="876748" y="14209"/>
                </a:lnTo>
                <a:lnTo>
                  <a:pt x="925456" y="17922"/>
                </a:lnTo>
                <a:lnTo>
                  <a:pt x="974164" y="21923"/>
                </a:lnTo>
                <a:lnTo>
                  <a:pt x="1022872" y="26167"/>
                </a:lnTo>
                <a:lnTo>
                  <a:pt x="1071581" y="30611"/>
                </a:lnTo>
                <a:lnTo>
                  <a:pt x="1120289" y="35209"/>
                </a:lnTo>
                <a:lnTo>
                  <a:pt x="1168997" y="39919"/>
                </a:lnTo>
                <a:lnTo>
                  <a:pt x="1217705" y="44695"/>
                </a:lnTo>
                <a:lnTo>
                  <a:pt x="1266414" y="49493"/>
                </a:lnTo>
                <a:lnTo>
                  <a:pt x="1315122" y="54269"/>
                </a:lnTo>
                <a:lnTo>
                  <a:pt x="1363830" y="58978"/>
                </a:lnTo>
                <a:lnTo>
                  <a:pt x="1412538" y="63577"/>
                </a:lnTo>
                <a:lnTo>
                  <a:pt x="1461247" y="68020"/>
                </a:lnTo>
                <a:lnTo>
                  <a:pt x="1509955" y="72265"/>
                </a:lnTo>
                <a:lnTo>
                  <a:pt x="1558663" y="76266"/>
                </a:lnTo>
                <a:lnTo>
                  <a:pt x="1607371" y="79979"/>
                </a:lnTo>
                <a:lnTo>
                  <a:pt x="1656079" y="83359"/>
                </a:lnTo>
                <a:lnTo>
                  <a:pt x="1704788" y="86364"/>
                </a:lnTo>
                <a:lnTo>
                  <a:pt x="1753496" y="88947"/>
                </a:lnTo>
                <a:lnTo>
                  <a:pt x="1802204" y="91066"/>
                </a:lnTo>
                <a:lnTo>
                  <a:pt x="1850912" y="92675"/>
                </a:lnTo>
                <a:lnTo>
                  <a:pt x="1899621" y="93730"/>
                </a:lnTo>
                <a:lnTo>
                  <a:pt x="1948329" y="94188"/>
                </a:lnTo>
                <a:lnTo>
                  <a:pt x="1997037" y="94004"/>
                </a:lnTo>
                <a:lnTo>
                  <a:pt x="2045745" y="93133"/>
                </a:lnTo>
                <a:lnTo>
                  <a:pt x="2094454" y="91531"/>
                </a:lnTo>
                <a:lnTo>
                  <a:pt x="2143162" y="89154"/>
                </a:lnTo>
                <a:lnTo>
                  <a:pt x="2191870" y="85958"/>
                </a:lnTo>
                <a:lnTo>
                  <a:pt x="2240578" y="81898"/>
                </a:lnTo>
                <a:lnTo>
                  <a:pt x="2289287" y="76930"/>
                </a:lnTo>
                <a:lnTo>
                  <a:pt x="2337995" y="71010"/>
                </a:lnTo>
                <a:lnTo>
                  <a:pt x="2386703" y="64093"/>
                </a:lnTo>
                <a:lnTo>
                  <a:pt x="2435411" y="56136"/>
                </a:lnTo>
                <a:lnTo>
                  <a:pt x="2484120" y="47094"/>
                </a:lnTo>
                <a:lnTo>
                  <a:pt x="2532828" y="38051"/>
                </a:lnTo>
                <a:lnTo>
                  <a:pt x="2581536" y="30094"/>
                </a:lnTo>
                <a:lnTo>
                  <a:pt x="2630244" y="23178"/>
                </a:lnTo>
                <a:lnTo>
                  <a:pt x="2678952" y="17258"/>
                </a:lnTo>
                <a:lnTo>
                  <a:pt x="2727661" y="12290"/>
                </a:lnTo>
                <a:lnTo>
                  <a:pt x="2776369" y="8230"/>
                </a:lnTo>
                <a:lnTo>
                  <a:pt x="2825077" y="5034"/>
                </a:lnTo>
                <a:lnTo>
                  <a:pt x="2873785" y="2657"/>
                </a:lnTo>
                <a:lnTo>
                  <a:pt x="2922494" y="1055"/>
                </a:lnTo>
                <a:lnTo>
                  <a:pt x="2971202" y="184"/>
                </a:lnTo>
                <a:lnTo>
                  <a:pt x="3019910" y="0"/>
                </a:lnTo>
                <a:lnTo>
                  <a:pt x="3068618" y="457"/>
                </a:lnTo>
                <a:lnTo>
                  <a:pt x="3117327" y="1513"/>
                </a:lnTo>
                <a:lnTo>
                  <a:pt x="3166035" y="3122"/>
                </a:lnTo>
                <a:lnTo>
                  <a:pt x="3214743" y="5240"/>
                </a:lnTo>
                <a:lnTo>
                  <a:pt x="3263451" y="7824"/>
                </a:lnTo>
                <a:lnTo>
                  <a:pt x="3312160" y="10828"/>
                </a:lnTo>
                <a:lnTo>
                  <a:pt x="3360868" y="14209"/>
                </a:lnTo>
                <a:lnTo>
                  <a:pt x="3409576" y="17922"/>
                </a:lnTo>
                <a:lnTo>
                  <a:pt x="3458284" y="21923"/>
                </a:lnTo>
                <a:lnTo>
                  <a:pt x="3506992" y="26167"/>
                </a:lnTo>
                <a:lnTo>
                  <a:pt x="3555701" y="30611"/>
                </a:lnTo>
                <a:lnTo>
                  <a:pt x="3604409" y="35209"/>
                </a:lnTo>
                <a:lnTo>
                  <a:pt x="3653117" y="39919"/>
                </a:lnTo>
                <a:lnTo>
                  <a:pt x="3701825" y="44695"/>
                </a:lnTo>
                <a:lnTo>
                  <a:pt x="3750534" y="49493"/>
                </a:lnTo>
                <a:lnTo>
                  <a:pt x="3799242" y="54269"/>
                </a:lnTo>
                <a:lnTo>
                  <a:pt x="3847950" y="58978"/>
                </a:lnTo>
                <a:lnTo>
                  <a:pt x="3896658" y="63577"/>
                </a:lnTo>
                <a:lnTo>
                  <a:pt x="3945367" y="68020"/>
                </a:lnTo>
                <a:lnTo>
                  <a:pt x="3994075" y="72265"/>
                </a:lnTo>
                <a:lnTo>
                  <a:pt x="4042783" y="76266"/>
                </a:lnTo>
                <a:lnTo>
                  <a:pt x="4091491" y="79979"/>
                </a:lnTo>
                <a:lnTo>
                  <a:pt x="4140199" y="83359"/>
                </a:lnTo>
                <a:lnTo>
                  <a:pt x="4188908" y="86364"/>
                </a:lnTo>
                <a:lnTo>
                  <a:pt x="4237616" y="88947"/>
                </a:lnTo>
                <a:lnTo>
                  <a:pt x="4286324" y="91066"/>
                </a:lnTo>
                <a:lnTo>
                  <a:pt x="4335032" y="92675"/>
                </a:lnTo>
                <a:lnTo>
                  <a:pt x="4383741" y="93730"/>
                </a:lnTo>
                <a:lnTo>
                  <a:pt x="4432449" y="94188"/>
                </a:lnTo>
                <a:lnTo>
                  <a:pt x="4481157" y="94004"/>
                </a:lnTo>
                <a:lnTo>
                  <a:pt x="4529865" y="93133"/>
                </a:lnTo>
                <a:lnTo>
                  <a:pt x="4578574" y="91531"/>
                </a:lnTo>
                <a:lnTo>
                  <a:pt x="4627282" y="89154"/>
                </a:lnTo>
                <a:lnTo>
                  <a:pt x="4675990" y="85958"/>
                </a:lnTo>
                <a:lnTo>
                  <a:pt x="4724698" y="81898"/>
                </a:lnTo>
                <a:lnTo>
                  <a:pt x="4773407" y="76930"/>
                </a:lnTo>
                <a:lnTo>
                  <a:pt x="4822115" y="71010"/>
                </a:lnTo>
                <a:lnTo>
                  <a:pt x="4870823" y="64093"/>
                </a:lnTo>
                <a:lnTo>
                  <a:pt x="4919531" y="56136"/>
                </a:lnTo>
                <a:lnTo>
                  <a:pt x="4968240" y="47094"/>
                </a:lnTo>
                <a:lnTo>
                  <a:pt x="4968240" y="732513"/>
                </a:lnTo>
                <a:lnTo>
                  <a:pt x="4919531" y="741555"/>
                </a:lnTo>
                <a:lnTo>
                  <a:pt x="4870823" y="749512"/>
                </a:lnTo>
                <a:lnTo>
                  <a:pt x="4822115" y="756429"/>
                </a:lnTo>
                <a:lnTo>
                  <a:pt x="4773407" y="762349"/>
                </a:lnTo>
                <a:lnTo>
                  <a:pt x="4724698" y="767317"/>
                </a:lnTo>
                <a:lnTo>
                  <a:pt x="4675990" y="771377"/>
                </a:lnTo>
                <a:lnTo>
                  <a:pt x="4627282" y="774573"/>
                </a:lnTo>
                <a:lnTo>
                  <a:pt x="4578574" y="776950"/>
                </a:lnTo>
                <a:lnTo>
                  <a:pt x="4529865" y="778552"/>
                </a:lnTo>
                <a:lnTo>
                  <a:pt x="4481157" y="779423"/>
                </a:lnTo>
                <a:lnTo>
                  <a:pt x="4432449" y="779607"/>
                </a:lnTo>
                <a:lnTo>
                  <a:pt x="4383741" y="779149"/>
                </a:lnTo>
                <a:lnTo>
                  <a:pt x="4335032" y="778094"/>
                </a:lnTo>
                <a:lnTo>
                  <a:pt x="4286324" y="776485"/>
                </a:lnTo>
                <a:lnTo>
                  <a:pt x="4237616" y="774366"/>
                </a:lnTo>
                <a:lnTo>
                  <a:pt x="4188908" y="771783"/>
                </a:lnTo>
                <a:lnTo>
                  <a:pt x="4140200" y="768778"/>
                </a:lnTo>
                <a:lnTo>
                  <a:pt x="4091491" y="765398"/>
                </a:lnTo>
                <a:lnTo>
                  <a:pt x="4042783" y="761685"/>
                </a:lnTo>
                <a:lnTo>
                  <a:pt x="3994075" y="757684"/>
                </a:lnTo>
                <a:lnTo>
                  <a:pt x="3945367" y="753439"/>
                </a:lnTo>
                <a:lnTo>
                  <a:pt x="3896658" y="748996"/>
                </a:lnTo>
                <a:lnTo>
                  <a:pt x="3847950" y="744397"/>
                </a:lnTo>
                <a:lnTo>
                  <a:pt x="3799242" y="739688"/>
                </a:lnTo>
                <a:lnTo>
                  <a:pt x="3750534" y="734912"/>
                </a:lnTo>
                <a:lnTo>
                  <a:pt x="3701825" y="730114"/>
                </a:lnTo>
                <a:lnTo>
                  <a:pt x="3653117" y="725338"/>
                </a:lnTo>
                <a:lnTo>
                  <a:pt x="3604409" y="720628"/>
                </a:lnTo>
                <a:lnTo>
                  <a:pt x="3555701" y="716030"/>
                </a:lnTo>
                <a:lnTo>
                  <a:pt x="3506992" y="711586"/>
                </a:lnTo>
                <a:lnTo>
                  <a:pt x="3458284" y="707342"/>
                </a:lnTo>
                <a:lnTo>
                  <a:pt x="3409576" y="703341"/>
                </a:lnTo>
                <a:lnTo>
                  <a:pt x="3360868" y="699628"/>
                </a:lnTo>
                <a:lnTo>
                  <a:pt x="3312160" y="696247"/>
                </a:lnTo>
                <a:lnTo>
                  <a:pt x="3263451" y="693243"/>
                </a:lnTo>
                <a:lnTo>
                  <a:pt x="3214743" y="690659"/>
                </a:lnTo>
                <a:lnTo>
                  <a:pt x="3166035" y="688541"/>
                </a:lnTo>
                <a:lnTo>
                  <a:pt x="3117327" y="686932"/>
                </a:lnTo>
                <a:lnTo>
                  <a:pt x="3068618" y="685876"/>
                </a:lnTo>
                <a:lnTo>
                  <a:pt x="3019910" y="685419"/>
                </a:lnTo>
                <a:lnTo>
                  <a:pt x="2971202" y="685603"/>
                </a:lnTo>
                <a:lnTo>
                  <a:pt x="2922494" y="686474"/>
                </a:lnTo>
                <a:lnTo>
                  <a:pt x="2873785" y="688076"/>
                </a:lnTo>
                <a:lnTo>
                  <a:pt x="2825077" y="690453"/>
                </a:lnTo>
                <a:lnTo>
                  <a:pt x="2776369" y="693649"/>
                </a:lnTo>
                <a:lnTo>
                  <a:pt x="2727661" y="697709"/>
                </a:lnTo>
                <a:lnTo>
                  <a:pt x="2678952" y="702677"/>
                </a:lnTo>
                <a:lnTo>
                  <a:pt x="2630244" y="708597"/>
                </a:lnTo>
                <a:lnTo>
                  <a:pt x="2581536" y="715513"/>
                </a:lnTo>
                <a:lnTo>
                  <a:pt x="2532828" y="723470"/>
                </a:lnTo>
                <a:lnTo>
                  <a:pt x="2484120" y="732513"/>
                </a:lnTo>
                <a:lnTo>
                  <a:pt x="2435411" y="741555"/>
                </a:lnTo>
                <a:lnTo>
                  <a:pt x="2386703" y="749512"/>
                </a:lnTo>
                <a:lnTo>
                  <a:pt x="2337995" y="756429"/>
                </a:lnTo>
                <a:lnTo>
                  <a:pt x="2289287" y="762349"/>
                </a:lnTo>
                <a:lnTo>
                  <a:pt x="2240578" y="767317"/>
                </a:lnTo>
                <a:lnTo>
                  <a:pt x="2191870" y="771377"/>
                </a:lnTo>
                <a:lnTo>
                  <a:pt x="2143162" y="774573"/>
                </a:lnTo>
                <a:lnTo>
                  <a:pt x="2094454" y="776950"/>
                </a:lnTo>
                <a:lnTo>
                  <a:pt x="2045745" y="778552"/>
                </a:lnTo>
                <a:lnTo>
                  <a:pt x="1997037" y="779423"/>
                </a:lnTo>
                <a:lnTo>
                  <a:pt x="1948329" y="779607"/>
                </a:lnTo>
                <a:lnTo>
                  <a:pt x="1899621" y="779149"/>
                </a:lnTo>
                <a:lnTo>
                  <a:pt x="1850912" y="778094"/>
                </a:lnTo>
                <a:lnTo>
                  <a:pt x="1802204" y="776485"/>
                </a:lnTo>
                <a:lnTo>
                  <a:pt x="1753496" y="774366"/>
                </a:lnTo>
                <a:lnTo>
                  <a:pt x="1704788" y="771783"/>
                </a:lnTo>
                <a:lnTo>
                  <a:pt x="1656079" y="768778"/>
                </a:lnTo>
                <a:lnTo>
                  <a:pt x="1607371" y="765398"/>
                </a:lnTo>
                <a:lnTo>
                  <a:pt x="1558663" y="761685"/>
                </a:lnTo>
                <a:lnTo>
                  <a:pt x="1509955" y="757684"/>
                </a:lnTo>
                <a:lnTo>
                  <a:pt x="1461247" y="753439"/>
                </a:lnTo>
                <a:lnTo>
                  <a:pt x="1412538" y="748996"/>
                </a:lnTo>
                <a:lnTo>
                  <a:pt x="1363830" y="744397"/>
                </a:lnTo>
                <a:lnTo>
                  <a:pt x="1315122" y="739688"/>
                </a:lnTo>
                <a:lnTo>
                  <a:pt x="1266414" y="734912"/>
                </a:lnTo>
                <a:lnTo>
                  <a:pt x="1217705" y="730114"/>
                </a:lnTo>
                <a:lnTo>
                  <a:pt x="1168997" y="725338"/>
                </a:lnTo>
                <a:lnTo>
                  <a:pt x="1120289" y="720628"/>
                </a:lnTo>
                <a:lnTo>
                  <a:pt x="1071581" y="716030"/>
                </a:lnTo>
                <a:lnTo>
                  <a:pt x="1022872" y="711586"/>
                </a:lnTo>
                <a:lnTo>
                  <a:pt x="974164" y="707342"/>
                </a:lnTo>
                <a:lnTo>
                  <a:pt x="925456" y="703341"/>
                </a:lnTo>
                <a:lnTo>
                  <a:pt x="876748" y="699628"/>
                </a:lnTo>
                <a:lnTo>
                  <a:pt x="828039" y="696247"/>
                </a:lnTo>
                <a:lnTo>
                  <a:pt x="779331" y="693243"/>
                </a:lnTo>
                <a:lnTo>
                  <a:pt x="730623" y="690659"/>
                </a:lnTo>
                <a:lnTo>
                  <a:pt x="681915" y="688541"/>
                </a:lnTo>
                <a:lnTo>
                  <a:pt x="633207" y="686932"/>
                </a:lnTo>
                <a:lnTo>
                  <a:pt x="584498" y="685876"/>
                </a:lnTo>
                <a:lnTo>
                  <a:pt x="535790" y="685419"/>
                </a:lnTo>
                <a:lnTo>
                  <a:pt x="487082" y="685603"/>
                </a:lnTo>
                <a:lnTo>
                  <a:pt x="438374" y="686474"/>
                </a:lnTo>
                <a:lnTo>
                  <a:pt x="389665" y="688076"/>
                </a:lnTo>
                <a:lnTo>
                  <a:pt x="340957" y="690453"/>
                </a:lnTo>
                <a:lnTo>
                  <a:pt x="292249" y="693649"/>
                </a:lnTo>
                <a:lnTo>
                  <a:pt x="243541" y="697709"/>
                </a:lnTo>
                <a:lnTo>
                  <a:pt x="194832" y="702677"/>
                </a:lnTo>
                <a:lnTo>
                  <a:pt x="146124" y="708597"/>
                </a:lnTo>
                <a:lnTo>
                  <a:pt x="97416" y="715513"/>
                </a:lnTo>
                <a:lnTo>
                  <a:pt x="48708" y="723470"/>
                </a:lnTo>
                <a:lnTo>
                  <a:pt x="0" y="732513"/>
                </a:lnTo>
                <a:lnTo>
                  <a:pt x="0" y="47094"/>
                </a:lnTo>
                <a:close/>
              </a:path>
            </a:pathLst>
          </a:custGeom>
          <a:ln w="28956">
            <a:solidFill>
              <a:srgbClr val="3333CC"/>
            </a:solidFill>
          </a:ln>
        </p:spPr>
        <p:txBody>
          <a:bodyPr wrap="square" lIns="0" tIns="0" rIns="0" bIns="0" rtlCol="0"/>
          <a:lstStyle/>
          <a:p>
            <a:endParaRPr/>
          </a:p>
        </p:txBody>
      </p:sp>
      <p:sp>
        <p:nvSpPr>
          <p:cNvPr id="10" name="object 10"/>
          <p:cNvSpPr/>
          <p:nvPr/>
        </p:nvSpPr>
        <p:spPr>
          <a:xfrm>
            <a:off x="157734" y="5686181"/>
            <a:ext cx="5122545" cy="376555"/>
          </a:xfrm>
          <a:custGeom>
            <a:avLst/>
            <a:gdLst/>
            <a:ahLst/>
            <a:cxnLst/>
            <a:rect l="l" t="t" r="r" b="b"/>
            <a:pathLst>
              <a:path w="5122545" h="376554">
                <a:moveTo>
                  <a:pt x="3113472" y="330708"/>
                </a:moveTo>
                <a:lnTo>
                  <a:pt x="552390" y="330708"/>
                </a:lnTo>
                <a:lnTo>
                  <a:pt x="703042" y="332214"/>
                </a:lnTo>
                <a:lnTo>
                  <a:pt x="903911" y="337563"/>
                </a:lnTo>
                <a:lnTo>
                  <a:pt x="1606953" y="367505"/>
                </a:lnTo>
                <a:lnTo>
                  <a:pt x="1858039" y="374646"/>
                </a:lnTo>
                <a:lnTo>
                  <a:pt x="2008691" y="376153"/>
                </a:lnTo>
                <a:lnTo>
                  <a:pt x="2109126" y="375643"/>
                </a:lnTo>
                <a:lnTo>
                  <a:pt x="2209560" y="373724"/>
                </a:lnTo>
                <a:lnTo>
                  <a:pt x="2309995" y="370223"/>
                </a:lnTo>
                <a:lnTo>
                  <a:pt x="2410430" y="364969"/>
                </a:lnTo>
                <a:lnTo>
                  <a:pt x="2460647" y="361632"/>
                </a:lnTo>
                <a:lnTo>
                  <a:pt x="2510864" y="357793"/>
                </a:lnTo>
                <a:lnTo>
                  <a:pt x="2611299" y="349067"/>
                </a:lnTo>
                <a:lnTo>
                  <a:pt x="2661516" y="345228"/>
                </a:lnTo>
                <a:lnTo>
                  <a:pt x="2761951" y="339034"/>
                </a:lnTo>
                <a:lnTo>
                  <a:pt x="2862385" y="334679"/>
                </a:lnTo>
                <a:lnTo>
                  <a:pt x="2962820" y="331990"/>
                </a:lnTo>
                <a:lnTo>
                  <a:pt x="3063254" y="330797"/>
                </a:lnTo>
                <a:lnTo>
                  <a:pt x="3113472" y="330708"/>
                </a:lnTo>
                <a:close/>
              </a:path>
              <a:path w="5122545" h="376554">
                <a:moveTo>
                  <a:pt x="5122164" y="330708"/>
                </a:moveTo>
                <a:lnTo>
                  <a:pt x="3113472" y="330708"/>
                </a:lnTo>
                <a:lnTo>
                  <a:pt x="3264124" y="332214"/>
                </a:lnTo>
                <a:lnTo>
                  <a:pt x="3464993" y="337563"/>
                </a:lnTo>
                <a:lnTo>
                  <a:pt x="4168035" y="367505"/>
                </a:lnTo>
                <a:lnTo>
                  <a:pt x="4419121" y="374646"/>
                </a:lnTo>
                <a:lnTo>
                  <a:pt x="4569773" y="376153"/>
                </a:lnTo>
                <a:lnTo>
                  <a:pt x="4670208" y="375643"/>
                </a:lnTo>
                <a:lnTo>
                  <a:pt x="4770642" y="373724"/>
                </a:lnTo>
                <a:lnTo>
                  <a:pt x="4871077" y="370223"/>
                </a:lnTo>
                <a:lnTo>
                  <a:pt x="4971512" y="364969"/>
                </a:lnTo>
                <a:lnTo>
                  <a:pt x="5021729" y="361632"/>
                </a:lnTo>
                <a:lnTo>
                  <a:pt x="5071946" y="357793"/>
                </a:lnTo>
                <a:lnTo>
                  <a:pt x="5122164" y="353430"/>
                </a:lnTo>
                <a:lnTo>
                  <a:pt x="5122164" y="330708"/>
                </a:lnTo>
                <a:close/>
              </a:path>
              <a:path w="5122545" h="376554">
                <a:moveTo>
                  <a:pt x="552390" y="0"/>
                </a:moveTo>
                <a:lnTo>
                  <a:pt x="502172" y="89"/>
                </a:lnTo>
                <a:lnTo>
                  <a:pt x="401738" y="1282"/>
                </a:lnTo>
                <a:lnTo>
                  <a:pt x="301303" y="3971"/>
                </a:lnTo>
                <a:lnTo>
                  <a:pt x="200869" y="8326"/>
                </a:lnTo>
                <a:lnTo>
                  <a:pt x="100434" y="14520"/>
                </a:lnTo>
                <a:lnTo>
                  <a:pt x="50217" y="18359"/>
                </a:lnTo>
                <a:lnTo>
                  <a:pt x="0" y="22722"/>
                </a:lnTo>
                <a:lnTo>
                  <a:pt x="0" y="353430"/>
                </a:lnTo>
                <a:lnTo>
                  <a:pt x="50217" y="349067"/>
                </a:lnTo>
                <a:lnTo>
                  <a:pt x="100434" y="345228"/>
                </a:lnTo>
                <a:lnTo>
                  <a:pt x="200869" y="339034"/>
                </a:lnTo>
                <a:lnTo>
                  <a:pt x="301303" y="334679"/>
                </a:lnTo>
                <a:lnTo>
                  <a:pt x="401738" y="331990"/>
                </a:lnTo>
                <a:lnTo>
                  <a:pt x="502172" y="330797"/>
                </a:lnTo>
                <a:lnTo>
                  <a:pt x="5122164" y="330708"/>
                </a:lnTo>
                <a:lnTo>
                  <a:pt x="5122164" y="45445"/>
                </a:lnTo>
                <a:lnTo>
                  <a:pt x="2008691" y="45445"/>
                </a:lnTo>
                <a:lnTo>
                  <a:pt x="1858039" y="43938"/>
                </a:lnTo>
                <a:lnTo>
                  <a:pt x="1606953" y="36797"/>
                </a:lnTo>
                <a:lnTo>
                  <a:pt x="903911" y="6855"/>
                </a:lnTo>
                <a:lnTo>
                  <a:pt x="703042" y="1506"/>
                </a:lnTo>
                <a:lnTo>
                  <a:pt x="552390" y="0"/>
                </a:lnTo>
                <a:close/>
              </a:path>
              <a:path w="5122545" h="376554">
                <a:moveTo>
                  <a:pt x="3113472" y="0"/>
                </a:moveTo>
                <a:lnTo>
                  <a:pt x="3063254" y="89"/>
                </a:lnTo>
                <a:lnTo>
                  <a:pt x="2962820" y="1282"/>
                </a:lnTo>
                <a:lnTo>
                  <a:pt x="2862385" y="3971"/>
                </a:lnTo>
                <a:lnTo>
                  <a:pt x="2761951" y="8326"/>
                </a:lnTo>
                <a:lnTo>
                  <a:pt x="2661516" y="14520"/>
                </a:lnTo>
                <a:lnTo>
                  <a:pt x="2611299" y="18359"/>
                </a:lnTo>
                <a:lnTo>
                  <a:pt x="2510864" y="27085"/>
                </a:lnTo>
                <a:lnTo>
                  <a:pt x="2460647" y="30924"/>
                </a:lnTo>
                <a:lnTo>
                  <a:pt x="2410430" y="34261"/>
                </a:lnTo>
                <a:lnTo>
                  <a:pt x="2309995" y="39515"/>
                </a:lnTo>
                <a:lnTo>
                  <a:pt x="2209560" y="43016"/>
                </a:lnTo>
                <a:lnTo>
                  <a:pt x="2109126" y="44935"/>
                </a:lnTo>
                <a:lnTo>
                  <a:pt x="2008691" y="45445"/>
                </a:lnTo>
                <a:lnTo>
                  <a:pt x="4569773" y="45445"/>
                </a:lnTo>
                <a:lnTo>
                  <a:pt x="4419121" y="43938"/>
                </a:lnTo>
                <a:lnTo>
                  <a:pt x="4168035" y="36797"/>
                </a:lnTo>
                <a:lnTo>
                  <a:pt x="3464993" y="6855"/>
                </a:lnTo>
                <a:lnTo>
                  <a:pt x="3264124" y="1506"/>
                </a:lnTo>
                <a:lnTo>
                  <a:pt x="3113472" y="0"/>
                </a:lnTo>
                <a:close/>
              </a:path>
              <a:path w="5122545" h="376554">
                <a:moveTo>
                  <a:pt x="5122164" y="22722"/>
                </a:moveTo>
                <a:lnTo>
                  <a:pt x="5071946" y="27085"/>
                </a:lnTo>
                <a:lnTo>
                  <a:pt x="5021729" y="30924"/>
                </a:lnTo>
                <a:lnTo>
                  <a:pt x="4971512" y="34261"/>
                </a:lnTo>
                <a:lnTo>
                  <a:pt x="4871077" y="39515"/>
                </a:lnTo>
                <a:lnTo>
                  <a:pt x="4770642" y="43016"/>
                </a:lnTo>
                <a:lnTo>
                  <a:pt x="4670208" y="44935"/>
                </a:lnTo>
                <a:lnTo>
                  <a:pt x="4569773" y="45445"/>
                </a:lnTo>
                <a:lnTo>
                  <a:pt x="5122164" y="45445"/>
                </a:lnTo>
                <a:lnTo>
                  <a:pt x="5122164" y="22722"/>
                </a:lnTo>
                <a:close/>
              </a:path>
            </a:pathLst>
          </a:custGeom>
          <a:solidFill>
            <a:srgbClr val="92D050"/>
          </a:solidFill>
        </p:spPr>
        <p:txBody>
          <a:bodyPr wrap="square" lIns="0" tIns="0" rIns="0" bIns="0" rtlCol="0"/>
          <a:lstStyle/>
          <a:p>
            <a:endParaRPr/>
          </a:p>
        </p:txBody>
      </p:sp>
      <p:sp>
        <p:nvSpPr>
          <p:cNvPr id="11" name="object 11"/>
          <p:cNvSpPr/>
          <p:nvPr/>
        </p:nvSpPr>
        <p:spPr>
          <a:xfrm>
            <a:off x="157734" y="5686181"/>
            <a:ext cx="5122545" cy="376555"/>
          </a:xfrm>
          <a:custGeom>
            <a:avLst/>
            <a:gdLst/>
            <a:ahLst/>
            <a:cxnLst/>
            <a:rect l="l" t="t" r="r" b="b"/>
            <a:pathLst>
              <a:path w="5122545" h="376554">
                <a:moveTo>
                  <a:pt x="0" y="22722"/>
                </a:moveTo>
                <a:lnTo>
                  <a:pt x="50217" y="18359"/>
                </a:lnTo>
                <a:lnTo>
                  <a:pt x="100434" y="14520"/>
                </a:lnTo>
                <a:lnTo>
                  <a:pt x="150651" y="11183"/>
                </a:lnTo>
                <a:lnTo>
                  <a:pt x="200869" y="8326"/>
                </a:lnTo>
                <a:lnTo>
                  <a:pt x="251086" y="5929"/>
                </a:lnTo>
                <a:lnTo>
                  <a:pt x="301303" y="3971"/>
                </a:lnTo>
                <a:lnTo>
                  <a:pt x="351521" y="2428"/>
                </a:lnTo>
                <a:lnTo>
                  <a:pt x="401738" y="1282"/>
                </a:lnTo>
                <a:lnTo>
                  <a:pt x="451955" y="509"/>
                </a:lnTo>
                <a:lnTo>
                  <a:pt x="502172" y="89"/>
                </a:lnTo>
                <a:lnTo>
                  <a:pt x="552390" y="0"/>
                </a:lnTo>
                <a:lnTo>
                  <a:pt x="602607" y="220"/>
                </a:lnTo>
                <a:lnTo>
                  <a:pt x="652824" y="730"/>
                </a:lnTo>
                <a:lnTo>
                  <a:pt x="703042" y="1506"/>
                </a:lnTo>
                <a:lnTo>
                  <a:pt x="753259" y="2528"/>
                </a:lnTo>
                <a:lnTo>
                  <a:pt x="803476" y="3775"/>
                </a:lnTo>
                <a:lnTo>
                  <a:pt x="853693" y="5224"/>
                </a:lnTo>
                <a:lnTo>
                  <a:pt x="903911" y="6855"/>
                </a:lnTo>
                <a:lnTo>
                  <a:pt x="954128" y="8647"/>
                </a:lnTo>
                <a:lnTo>
                  <a:pt x="1004345" y="10577"/>
                </a:lnTo>
                <a:lnTo>
                  <a:pt x="1054563" y="12625"/>
                </a:lnTo>
                <a:lnTo>
                  <a:pt x="1104780" y="14769"/>
                </a:lnTo>
                <a:lnTo>
                  <a:pt x="1154997" y="16988"/>
                </a:lnTo>
                <a:lnTo>
                  <a:pt x="1205215" y="19260"/>
                </a:lnTo>
                <a:lnTo>
                  <a:pt x="1255432" y="21565"/>
                </a:lnTo>
                <a:lnTo>
                  <a:pt x="1305649" y="23880"/>
                </a:lnTo>
                <a:lnTo>
                  <a:pt x="1355866" y="26184"/>
                </a:lnTo>
                <a:lnTo>
                  <a:pt x="1406084" y="28456"/>
                </a:lnTo>
                <a:lnTo>
                  <a:pt x="1456301" y="30675"/>
                </a:lnTo>
                <a:lnTo>
                  <a:pt x="1506518" y="32819"/>
                </a:lnTo>
                <a:lnTo>
                  <a:pt x="1556736" y="34867"/>
                </a:lnTo>
                <a:lnTo>
                  <a:pt x="1606953" y="36797"/>
                </a:lnTo>
                <a:lnTo>
                  <a:pt x="1657170" y="38589"/>
                </a:lnTo>
                <a:lnTo>
                  <a:pt x="1707388" y="40220"/>
                </a:lnTo>
                <a:lnTo>
                  <a:pt x="1757605" y="41669"/>
                </a:lnTo>
                <a:lnTo>
                  <a:pt x="1807822" y="42916"/>
                </a:lnTo>
                <a:lnTo>
                  <a:pt x="1858039" y="43938"/>
                </a:lnTo>
                <a:lnTo>
                  <a:pt x="1908257" y="44714"/>
                </a:lnTo>
                <a:lnTo>
                  <a:pt x="1958474" y="45224"/>
                </a:lnTo>
                <a:lnTo>
                  <a:pt x="2008691" y="45445"/>
                </a:lnTo>
                <a:lnTo>
                  <a:pt x="2058909" y="45356"/>
                </a:lnTo>
                <a:lnTo>
                  <a:pt x="2109126" y="44935"/>
                </a:lnTo>
                <a:lnTo>
                  <a:pt x="2159343" y="44162"/>
                </a:lnTo>
                <a:lnTo>
                  <a:pt x="2209560" y="43016"/>
                </a:lnTo>
                <a:lnTo>
                  <a:pt x="2259778" y="41473"/>
                </a:lnTo>
                <a:lnTo>
                  <a:pt x="2309995" y="39515"/>
                </a:lnTo>
                <a:lnTo>
                  <a:pt x="2360212" y="37118"/>
                </a:lnTo>
                <a:lnTo>
                  <a:pt x="2410430" y="34261"/>
                </a:lnTo>
                <a:lnTo>
                  <a:pt x="2460647" y="30924"/>
                </a:lnTo>
                <a:lnTo>
                  <a:pt x="2510864" y="27085"/>
                </a:lnTo>
                <a:lnTo>
                  <a:pt x="2561082" y="22722"/>
                </a:lnTo>
                <a:lnTo>
                  <a:pt x="2611299" y="18359"/>
                </a:lnTo>
                <a:lnTo>
                  <a:pt x="2661516" y="14520"/>
                </a:lnTo>
                <a:lnTo>
                  <a:pt x="2711733" y="11183"/>
                </a:lnTo>
                <a:lnTo>
                  <a:pt x="2761951" y="8326"/>
                </a:lnTo>
                <a:lnTo>
                  <a:pt x="2812168" y="5929"/>
                </a:lnTo>
                <a:lnTo>
                  <a:pt x="2862385" y="3971"/>
                </a:lnTo>
                <a:lnTo>
                  <a:pt x="2912603" y="2428"/>
                </a:lnTo>
                <a:lnTo>
                  <a:pt x="2962820" y="1282"/>
                </a:lnTo>
                <a:lnTo>
                  <a:pt x="3013037" y="509"/>
                </a:lnTo>
                <a:lnTo>
                  <a:pt x="3063254" y="89"/>
                </a:lnTo>
                <a:lnTo>
                  <a:pt x="3113472" y="0"/>
                </a:lnTo>
                <a:lnTo>
                  <a:pt x="3163689" y="220"/>
                </a:lnTo>
                <a:lnTo>
                  <a:pt x="3213906" y="730"/>
                </a:lnTo>
                <a:lnTo>
                  <a:pt x="3264124" y="1506"/>
                </a:lnTo>
                <a:lnTo>
                  <a:pt x="3314341" y="2528"/>
                </a:lnTo>
                <a:lnTo>
                  <a:pt x="3364558" y="3775"/>
                </a:lnTo>
                <a:lnTo>
                  <a:pt x="3414776" y="5224"/>
                </a:lnTo>
                <a:lnTo>
                  <a:pt x="3464993" y="6855"/>
                </a:lnTo>
                <a:lnTo>
                  <a:pt x="3515210" y="8647"/>
                </a:lnTo>
                <a:lnTo>
                  <a:pt x="3565427" y="10577"/>
                </a:lnTo>
                <a:lnTo>
                  <a:pt x="3615645" y="12625"/>
                </a:lnTo>
                <a:lnTo>
                  <a:pt x="3665862" y="14769"/>
                </a:lnTo>
                <a:lnTo>
                  <a:pt x="3716079" y="16988"/>
                </a:lnTo>
                <a:lnTo>
                  <a:pt x="3766297" y="19260"/>
                </a:lnTo>
                <a:lnTo>
                  <a:pt x="3816514" y="21565"/>
                </a:lnTo>
                <a:lnTo>
                  <a:pt x="3866731" y="23880"/>
                </a:lnTo>
                <a:lnTo>
                  <a:pt x="3916948" y="26184"/>
                </a:lnTo>
                <a:lnTo>
                  <a:pt x="3967166" y="28456"/>
                </a:lnTo>
                <a:lnTo>
                  <a:pt x="4017383" y="30675"/>
                </a:lnTo>
                <a:lnTo>
                  <a:pt x="4067600" y="32819"/>
                </a:lnTo>
                <a:lnTo>
                  <a:pt x="4117818" y="34867"/>
                </a:lnTo>
                <a:lnTo>
                  <a:pt x="4168035" y="36797"/>
                </a:lnTo>
                <a:lnTo>
                  <a:pt x="4218252" y="38589"/>
                </a:lnTo>
                <a:lnTo>
                  <a:pt x="4268469" y="40220"/>
                </a:lnTo>
                <a:lnTo>
                  <a:pt x="4318687" y="41669"/>
                </a:lnTo>
                <a:lnTo>
                  <a:pt x="4368904" y="42916"/>
                </a:lnTo>
                <a:lnTo>
                  <a:pt x="4419121" y="43938"/>
                </a:lnTo>
                <a:lnTo>
                  <a:pt x="4469339" y="44714"/>
                </a:lnTo>
                <a:lnTo>
                  <a:pt x="4519556" y="45224"/>
                </a:lnTo>
                <a:lnTo>
                  <a:pt x="4569773" y="45445"/>
                </a:lnTo>
                <a:lnTo>
                  <a:pt x="4619991" y="45356"/>
                </a:lnTo>
                <a:lnTo>
                  <a:pt x="4670208" y="44935"/>
                </a:lnTo>
                <a:lnTo>
                  <a:pt x="4720425" y="44162"/>
                </a:lnTo>
                <a:lnTo>
                  <a:pt x="4770642" y="43016"/>
                </a:lnTo>
                <a:lnTo>
                  <a:pt x="4820860" y="41473"/>
                </a:lnTo>
                <a:lnTo>
                  <a:pt x="4871077" y="39515"/>
                </a:lnTo>
                <a:lnTo>
                  <a:pt x="4921294" y="37118"/>
                </a:lnTo>
                <a:lnTo>
                  <a:pt x="4971512" y="34261"/>
                </a:lnTo>
                <a:lnTo>
                  <a:pt x="5021729" y="30924"/>
                </a:lnTo>
                <a:lnTo>
                  <a:pt x="5071946" y="27085"/>
                </a:lnTo>
                <a:lnTo>
                  <a:pt x="5122164" y="22722"/>
                </a:lnTo>
                <a:lnTo>
                  <a:pt x="5122164" y="353430"/>
                </a:lnTo>
                <a:lnTo>
                  <a:pt x="5071946" y="357793"/>
                </a:lnTo>
                <a:lnTo>
                  <a:pt x="5021729" y="361632"/>
                </a:lnTo>
                <a:lnTo>
                  <a:pt x="4971512" y="364969"/>
                </a:lnTo>
                <a:lnTo>
                  <a:pt x="4921294" y="367826"/>
                </a:lnTo>
                <a:lnTo>
                  <a:pt x="4871077" y="370223"/>
                </a:lnTo>
                <a:lnTo>
                  <a:pt x="4820860" y="372181"/>
                </a:lnTo>
                <a:lnTo>
                  <a:pt x="4770642" y="373724"/>
                </a:lnTo>
                <a:lnTo>
                  <a:pt x="4720425" y="374870"/>
                </a:lnTo>
                <a:lnTo>
                  <a:pt x="4670208" y="375643"/>
                </a:lnTo>
                <a:lnTo>
                  <a:pt x="4619991" y="376064"/>
                </a:lnTo>
                <a:lnTo>
                  <a:pt x="4569773" y="376153"/>
                </a:lnTo>
                <a:lnTo>
                  <a:pt x="4519556" y="375932"/>
                </a:lnTo>
                <a:lnTo>
                  <a:pt x="4469339" y="375422"/>
                </a:lnTo>
                <a:lnTo>
                  <a:pt x="4419121" y="374646"/>
                </a:lnTo>
                <a:lnTo>
                  <a:pt x="4368904" y="373624"/>
                </a:lnTo>
                <a:lnTo>
                  <a:pt x="4318687" y="372377"/>
                </a:lnTo>
                <a:lnTo>
                  <a:pt x="4268470" y="370928"/>
                </a:lnTo>
                <a:lnTo>
                  <a:pt x="4218252" y="369297"/>
                </a:lnTo>
                <a:lnTo>
                  <a:pt x="4168035" y="367505"/>
                </a:lnTo>
                <a:lnTo>
                  <a:pt x="4117818" y="365575"/>
                </a:lnTo>
                <a:lnTo>
                  <a:pt x="4067600" y="363527"/>
                </a:lnTo>
                <a:lnTo>
                  <a:pt x="4017383" y="361383"/>
                </a:lnTo>
                <a:lnTo>
                  <a:pt x="3967166" y="359164"/>
                </a:lnTo>
                <a:lnTo>
                  <a:pt x="3916948" y="356892"/>
                </a:lnTo>
                <a:lnTo>
                  <a:pt x="3866731" y="354588"/>
                </a:lnTo>
                <a:lnTo>
                  <a:pt x="3816514" y="352273"/>
                </a:lnTo>
                <a:lnTo>
                  <a:pt x="3766297" y="349968"/>
                </a:lnTo>
                <a:lnTo>
                  <a:pt x="3716079" y="347696"/>
                </a:lnTo>
                <a:lnTo>
                  <a:pt x="3665862" y="345477"/>
                </a:lnTo>
                <a:lnTo>
                  <a:pt x="3615645" y="343333"/>
                </a:lnTo>
                <a:lnTo>
                  <a:pt x="3565427" y="341285"/>
                </a:lnTo>
                <a:lnTo>
                  <a:pt x="3515210" y="339355"/>
                </a:lnTo>
                <a:lnTo>
                  <a:pt x="3464993" y="337563"/>
                </a:lnTo>
                <a:lnTo>
                  <a:pt x="3414776" y="335932"/>
                </a:lnTo>
                <a:lnTo>
                  <a:pt x="3364558" y="334483"/>
                </a:lnTo>
                <a:lnTo>
                  <a:pt x="3314341" y="333236"/>
                </a:lnTo>
                <a:lnTo>
                  <a:pt x="3264124" y="332214"/>
                </a:lnTo>
                <a:lnTo>
                  <a:pt x="3213906" y="331438"/>
                </a:lnTo>
                <a:lnTo>
                  <a:pt x="3163689" y="330928"/>
                </a:lnTo>
                <a:lnTo>
                  <a:pt x="3113472" y="330708"/>
                </a:lnTo>
                <a:lnTo>
                  <a:pt x="3063254" y="330797"/>
                </a:lnTo>
                <a:lnTo>
                  <a:pt x="3013037" y="331217"/>
                </a:lnTo>
                <a:lnTo>
                  <a:pt x="2962820" y="331990"/>
                </a:lnTo>
                <a:lnTo>
                  <a:pt x="2912603" y="333136"/>
                </a:lnTo>
                <a:lnTo>
                  <a:pt x="2862385" y="334679"/>
                </a:lnTo>
                <a:lnTo>
                  <a:pt x="2812168" y="336637"/>
                </a:lnTo>
                <a:lnTo>
                  <a:pt x="2761951" y="339034"/>
                </a:lnTo>
                <a:lnTo>
                  <a:pt x="2711733" y="341891"/>
                </a:lnTo>
                <a:lnTo>
                  <a:pt x="2661516" y="345228"/>
                </a:lnTo>
                <a:lnTo>
                  <a:pt x="2611299" y="349067"/>
                </a:lnTo>
                <a:lnTo>
                  <a:pt x="2561082" y="353430"/>
                </a:lnTo>
                <a:lnTo>
                  <a:pt x="2510864" y="357793"/>
                </a:lnTo>
                <a:lnTo>
                  <a:pt x="2460647" y="361632"/>
                </a:lnTo>
                <a:lnTo>
                  <a:pt x="2410430" y="364969"/>
                </a:lnTo>
                <a:lnTo>
                  <a:pt x="2360212" y="367826"/>
                </a:lnTo>
                <a:lnTo>
                  <a:pt x="2309995" y="370223"/>
                </a:lnTo>
                <a:lnTo>
                  <a:pt x="2259778" y="372181"/>
                </a:lnTo>
                <a:lnTo>
                  <a:pt x="2209560" y="373724"/>
                </a:lnTo>
                <a:lnTo>
                  <a:pt x="2159343" y="374870"/>
                </a:lnTo>
                <a:lnTo>
                  <a:pt x="2109126" y="375643"/>
                </a:lnTo>
                <a:lnTo>
                  <a:pt x="2058909" y="376064"/>
                </a:lnTo>
                <a:lnTo>
                  <a:pt x="2008691" y="376153"/>
                </a:lnTo>
                <a:lnTo>
                  <a:pt x="1958474" y="375932"/>
                </a:lnTo>
                <a:lnTo>
                  <a:pt x="1908257" y="375422"/>
                </a:lnTo>
                <a:lnTo>
                  <a:pt x="1858039" y="374646"/>
                </a:lnTo>
                <a:lnTo>
                  <a:pt x="1807822" y="373624"/>
                </a:lnTo>
                <a:lnTo>
                  <a:pt x="1757605" y="372377"/>
                </a:lnTo>
                <a:lnTo>
                  <a:pt x="1707387" y="370928"/>
                </a:lnTo>
                <a:lnTo>
                  <a:pt x="1657170" y="369297"/>
                </a:lnTo>
                <a:lnTo>
                  <a:pt x="1606953" y="367505"/>
                </a:lnTo>
                <a:lnTo>
                  <a:pt x="1556736" y="365575"/>
                </a:lnTo>
                <a:lnTo>
                  <a:pt x="1506518" y="363527"/>
                </a:lnTo>
                <a:lnTo>
                  <a:pt x="1456301" y="361383"/>
                </a:lnTo>
                <a:lnTo>
                  <a:pt x="1406084" y="359164"/>
                </a:lnTo>
                <a:lnTo>
                  <a:pt x="1355866" y="356892"/>
                </a:lnTo>
                <a:lnTo>
                  <a:pt x="1305649" y="354588"/>
                </a:lnTo>
                <a:lnTo>
                  <a:pt x="1255432" y="352273"/>
                </a:lnTo>
                <a:lnTo>
                  <a:pt x="1205215" y="349968"/>
                </a:lnTo>
                <a:lnTo>
                  <a:pt x="1154997" y="347696"/>
                </a:lnTo>
                <a:lnTo>
                  <a:pt x="1104780" y="345477"/>
                </a:lnTo>
                <a:lnTo>
                  <a:pt x="1054563" y="343333"/>
                </a:lnTo>
                <a:lnTo>
                  <a:pt x="1004345" y="341285"/>
                </a:lnTo>
                <a:lnTo>
                  <a:pt x="954128" y="339355"/>
                </a:lnTo>
                <a:lnTo>
                  <a:pt x="903911" y="337563"/>
                </a:lnTo>
                <a:lnTo>
                  <a:pt x="853693" y="335932"/>
                </a:lnTo>
                <a:lnTo>
                  <a:pt x="803476" y="334483"/>
                </a:lnTo>
                <a:lnTo>
                  <a:pt x="753259" y="333236"/>
                </a:lnTo>
                <a:lnTo>
                  <a:pt x="703042" y="332214"/>
                </a:lnTo>
                <a:lnTo>
                  <a:pt x="652824" y="331438"/>
                </a:lnTo>
                <a:lnTo>
                  <a:pt x="602607" y="330928"/>
                </a:lnTo>
                <a:lnTo>
                  <a:pt x="552390" y="330708"/>
                </a:lnTo>
                <a:lnTo>
                  <a:pt x="502172" y="330797"/>
                </a:lnTo>
                <a:lnTo>
                  <a:pt x="451955" y="331217"/>
                </a:lnTo>
                <a:lnTo>
                  <a:pt x="401738" y="331990"/>
                </a:lnTo>
                <a:lnTo>
                  <a:pt x="351521" y="333136"/>
                </a:lnTo>
                <a:lnTo>
                  <a:pt x="301303" y="334679"/>
                </a:lnTo>
                <a:lnTo>
                  <a:pt x="251086" y="336637"/>
                </a:lnTo>
                <a:lnTo>
                  <a:pt x="200869" y="339034"/>
                </a:lnTo>
                <a:lnTo>
                  <a:pt x="150651" y="341891"/>
                </a:lnTo>
                <a:lnTo>
                  <a:pt x="100434" y="345228"/>
                </a:lnTo>
                <a:lnTo>
                  <a:pt x="50217" y="349067"/>
                </a:lnTo>
                <a:lnTo>
                  <a:pt x="0" y="353430"/>
                </a:lnTo>
                <a:lnTo>
                  <a:pt x="0" y="22722"/>
                </a:lnTo>
                <a:close/>
              </a:path>
            </a:pathLst>
          </a:custGeom>
          <a:ln w="28956">
            <a:solidFill>
              <a:srgbClr val="3333CC"/>
            </a:solidFill>
          </a:ln>
        </p:spPr>
        <p:txBody>
          <a:bodyPr wrap="square" lIns="0" tIns="0" rIns="0" bIns="0" rtlCol="0"/>
          <a:lstStyle/>
          <a:p>
            <a:endParaRPr/>
          </a:p>
        </p:txBody>
      </p:sp>
      <p:sp>
        <p:nvSpPr>
          <p:cNvPr id="12" name="object 12"/>
          <p:cNvSpPr/>
          <p:nvPr/>
        </p:nvSpPr>
        <p:spPr>
          <a:xfrm>
            <a:off x="4772405" y="3248280"/>
            <a:ext cx="4968240" cy="570230"/>
          </a:xfrm>
          <a:custGeom>
            <a:avLst/>
            <a:gdLst/>
            <a:ahLst/>
            <a:cxnLst/>
            <a:rect l="l" t="t" r="r" b="b"/>
            <a:pathLst>
              <a:path w="4968240" h="570229">
                <a:moveTo>
                  <a:pt x="3030626" y="501396"/>
                </a:moveTo>
                <a:lnTo>
                  <a:pt x="546506" y="501396"/>
                </a:lnTo>
                <a:lnTo>
                  <a:pt x="645871" y="502736"/>
                </a:lnTo>
                <a:lnTo>
                  <a:pt x="745235" y="505728"/>
                </a:lnTo>
                <a:lnTo>
                  <a:pt x="894283" y="512707"/>
                </a:lnTo>
                <a:lnTo>
                  <a:pt x="1589836" y="558916"/>
                </a:lnTo>
                <a:lnTo>
                  <a:pt x="1738883" y="565895"/>
                </a:lnTo>
                <a:lnTo>
                  <a:pt x="1838248" y="568886"/>
                </a:lnTo>
                <a:lnTo>
                  <a:pt x="1937613" y="570227"/>
                </a:lnTo>
                <a:lnTo>
                  <a:pt x="1987295" y="570193"/>
                </a:lnTo>
                <a:lnTo>
                  <a:pt x="2036978" y="569643"/>
                </a:lnTo>
                <a:lnTo>
                  <a:pt x="2086660" y="568542"/>
                </a:lnTo>
                <a:lnTo>
                  <a:pt x="2136343" y="566858"/>
                </a:lnTo>
                <a:lnTo>
                  <a:pt x="2186025" y="564554"/>
                </a:lnTo>
                <a:lnTo>
                  <a:pt x="2235707" y="561597"/>
                </a:lnTo>
                <a:lnTo>
                  <a:pt x="2285390" y="557953"/>
                </a:lnTo>
                <a:lnTo>
                  <a:pt x="2335072" y="553587"/>
                </a:lnTo>
                <a:lnTo>
                  <a:pt x="2384755" y="548464"/>
                </a:lnTo>
                <a:lnTo>
                  <a:pt x="2434437" y="542550"/>
                </a:lnTo>
                <a:lnTo>
                  <a:pt x="2533802" y="529073"/>
                </a:lnTo>
                <a:lnTo>
                  <a:pt x="2583484" y="523159"/>
                </a:lnTo>
                <a:lnTo>
                  <a:pt x="2633167" y="518036"/>
                </a:lnTo>
                <a:lnTo>
                  <a:pt x="2682849" y="513670"/>
                </a:lnTo>
                <a:lnTo>
                  <a:pt x="2732531" y="510025"/>
                </a:lnTo>
                <a:lnTo>
                  <a:pt x="2782214" y="507068"/>
                </a:lnTo>
                <a:lnTo>
                  <a:pt x="2831896" y="504765"/>
                </a:lnTo>
                <a:lnTo>
                  <a:pt x="2881579" y="503080"/>
                </a:lnTo>
                <a:lnTo>
                  <a:pt x="2931261" y="501980"/>
                </a:lnTo>
                <a:lnTo>
                  <a:pt x="2980943" y="501430"/>
                </a:lnTo>
                <a:lnTo>
                  <a:pt x="3030626" y="501396"/>
                </a:lnTo>
                <a:close/>
              </a:path>
              <a:path w="4968240" h="570229">
                <a:moveTo>
                  <a:pt x="4968240" y="501396"/>
                </a:moveTo>
                <a:lnTo>
                  <a:pt x="3030626" y="501396"/>
                </a:lnTo>
                <a:lnTo>
                  <a:pt x="3129991" y="502736"/>
                </a:lnTo>
                <a:lnTo>
                  <a:pt x="3229355" y="505728"/>
                </a:lnTo>
                <a:lnTo>
                  <a:pt x="3378403" y="512707"/>
                </a:lnTo>
                <a:lnTo>
                  <a:pt x="4073956" y="558916"/>
                </a:lnTo>
                <a:lnTo>
                  <a:pt x="4223003" y="565895"/>
                </a:lnTo>
                <a:lnTo>
                  <a:pt x="4322368" y="568886"/>
                </a:lnTo>
                <a:lnTo>
                  <a:pt x="4421733" y="570227"/>
                </a:lnTo>
                <a:lnTo>
                  <a:pt x="4471415" y="570193"/>
                </a:lnTo>
                <a:lnTo>
                  <a:pt x="4521098" y="569643"/>
                </a:lnTo>
                <a:lnTo>
                  <a:pt x="4570780" y="568542"/>
                </a:lnTo>
                <a:lnTo>
                  <a:pt x="4620463" y="566858"/>
                </a:lnTo>
                <a:lnTo>
                  <a:pt x="4670145" y="564554"/>
                </a:lnTo>
                <a:lnTo>
                  <a:pt x="4719827" y="561597"/>
                </a:lnTo>
                <a:lnTo>
                  <a:pt x="4769510" y="557953"/>
                </a:lnTo>
                <a:lnTo>
                  <a:pt x="4819192" y="553587"/>
                </a:lnTo>
                <a:lnTo>
                  <a:pt x="4868875" y="548464"/>
                </a:lnTo>
                <a:lnTo>
                  <a:pt x="4918557" y="542550"/>
                </a:lnTo>
                <a:lnTo>
                  <a:pt x="4968240" y="535811"/>
                </a:lnTo>
                <a:lnTo>
                  <a:pt x="4968240" y="501396"/>
                </a:lnTo>
                <a:close/>
              </a:path>
              <a:path w="4968240" h="570229">
                <a:moveTo>
                  <a:pt x="546506" y="0"/>
                </a:moveTo>
                <a:lnTo>
                  <a:pt x="496823" y="34"/>
                </a:lnTo>
                <a:lnTo>
                  <a:pt x="447141" y="584"/>
                </a:lnTo>
                <a:lnTo>
                  <a:pt x="397459" y="1684"/>
                </a:lnTo>
                <a:lnTo>
                  <a:pt x="347776" y="3369"/>
                </a:lnTo>
                <a:lnTo>
                  <a:pt x="298094" y="5672"/>
                </a:lnTo>
                <a:lnTo>
                  <a:pt x="248411" y="8629"/>
                </a:lnTo>
                <a:lnTo>
                  <a:pt x="198729" y="12274"/>
                </a:lnTo>
                <a:lnTo>
                  <a:pt x="149047" y="16640"/>
                </a:lnTo>
                <a:lnTo>
                  <a:pt x="99364" y="21763"/>
                </a:lnTo>
                <a:lnTo>
                  <a:pt x="49682" y="27677"/>
                </a:lnTo>
                <a:lnTo>
                  <a:pt x="0" y="34415"/>
                </a:lnTo>
                <a:lnTo>
                  <a:pt x="0" y="535811"/>
                </a:lnTo>
                <a:lnTo>
                  <a:pt x="49682" y="529073"/>
                </a:lnTo>
                <a:lnTo>
                  <a:pt x="99364" y="523159"/>
                </a:lnTo>
                <a:lnTo>
                  <a:pt x="149047" y="518036"/>
                </a:lnTo>
                <a:lnTo>
                  <a:pt x="198729" y="513670"/>
                </a:lnTo>
                <a:lnTo>
                  <a:pt x="248412" y="510025"/>
                </a:lnTo>
                <a:lnTo>
                  <a:pt x="298094" y="507068"/>
                </a:lnTo>
                <a:lnTo>
                  <a:pt x="347776" y="504765"/>
                </a:lnTo>
                <a:lnTo>
                  <a:pt x="397459" y="503080"/>
                </a:lnTo>
                <a:lnTo>
                  <a:pt x="447141" y="501980"/>
                </a:lnTo>
                <a:lnTo>
                  <a:pt x="496824" y="501430"/>
                </a:lnTo>
                <a:lnTo>
                  <a:pt x="4968240" y="501396"/>
                </a:lnTo>
                <a:lnTo>
                  <a:pt x="4968240" y="68831"/>
                </a:lnTo>
                <a:lnTo>
                  <a:pt x="1937613" y="68831"/>
                </a:lnTo>
                <a:lnTo>
                  <a:pt x="1838248" y="67490"/>
                </a:lnTo>
                <a:lnTo>
                  <a:pt x="1738883" y="64499"/>
                </a:lnTo>
                <a:lnTo>
                  <a:pt x="1589836" y="57520"/>
                </a:lnTo>
                <a:lnTo>
                  <a:pt x="894283" y="11311"/>
                </a:lnTo>
                <a:lnTo>
                  <a:pt x="745235" y="4332"/>
                </a:lnTo>
                <a:lnTo>
                  <a:pt x="645871" y="1340"/>
                </a:lnTo>
                <a:lnTo>
                  <a:pt x="546506" y="0"/>
                </a:lnTo>
                <a:close/>
              </a:path>
              <a:path w="4968240" h="570229">
                <a:moveTo>
                  <a:pt x="3030626" y="0"/>
                </a:moveTo>
                <a:lnTo>
                  <a:pt x="2980944" y="34"/>
                </a:lnTo>
                <a:lnTo>
                  <a:pt x="2931261" y="584"/>
                </a:lnTo>
                <a:lnTo>
                  <a:pt x="2881579" y="1684"/>
                </a:lnTo>
                <a:lnTo>
                  <a:pt x="2831896" y="3369"/>
                </a:lnTo>
                <a:lnTo>
                  <a:pt x="2782214" y="5672"/>
                </a:lnTo>
                <a:lnTo>
                  <a:pt x="2732532" y="8629"/>
                </a:lnTo>
                <a:lnTo>
                  <a:pt x="2682849" y="12274"/>
                </a:lnTo>
                <a:lnTo>
                  <a:pt x="2633167" y="16640"/>
                </a:lnTo>
                <a:lnTo>
                  <a:pt x="2583484" y="21763"/>
                </a:lnTo>
                <a:lnTo>
                  <a:pt x="2533802" y="27677"/>
                </a:lnTo>
                <a:lnTo>
                  <a:pt x="2434437" y="41154"/>
                </a:lnTo>
                <a:lnTo>
                  <a:pt x="2384755" y="47068"/>
                </a:lnTo>
                <a:lnTo>
                  <a:pt x="2335072" y="52191"/>
                </a:lnTo>
                <a:lnTo>
                  <a:pt x="2285390" y="56557"/>
                </a:lnTo>
                <a:lnTo>
                  <a:pt x="2235707" y="60201"/>
                </a:lnTo>
                <a:lnTo>
                  <a:pt x="2186025" y="63158"/>
                </a:lnTo>
                <a:lnTo>
                  <a:pt x="2136343" y="65462"/>
                </a:lnTo>
                <a:lnTo>
                  <a:pt x="2086660" y="67146"/>
                </a:lnTo>
                <a:lnTo>
                  <a:pt x="2036978" y="68247"/>
                </a:lnTo>
                <a:lnTo>
                  <a:pt x="1987295" y="68797"/>
                </a:lnTo>
                <a:lnTo>
                  <a:pt x="1937613" y="68831"/>
                </a:lnTo>
                <a:lnTo>
                  <a:pt x="4421733" y="68831"/>
                </a:lnTo>
                <a:lnTo>
                  <a:pt x="4322368" y="67490"/>
                </a:lnTo>
                <a:lnTo>
                  <a:pt x="4223004" y="64499"/>
                </a:lnTo>
                <a:lnTo>
                  <a:pt x="4073956" y="57520"/>
                </a:lnTo>
                <a:lnTo>
                  <a:pt x="3378403" y="11311"/>
                </a:lnTo>
                <a:lnTo>
                  <a:pt x="3229356" y="4332"/>
                </a:lnTo>
                <a:lnTo>
                  <a:pt x="3129991" y="1340"/>
                </a:lnTo>
                <a:lnTo>
                  <a:pt x="3030626" y="0"/>
                </a:lnTo>
                <a:close/>
              </a:path>
              <a:path w="4968240" h="570229">
                <a:moveTo>
                  <a:pt x="4968240" y="34415"/>
                </a:moveTo>
                <a:lnTo>
                  <a:pt x="4918557" y="41154"/>
                </a:lnTo>
                <a:lnTo>
                  <a:pt x="4868875" y="47068"/>
                </a:lnTo>
                <a:lnTo>
                  <a:pt x="4819192" y="52191"/>
                </a:lnTo>
                <a:lnTo>
                  <a:pt x="4769510" y="56557"/>
                </a:lnTo>
                <a:lnTo>
                  <a:pt x="4719828" y="60201"/>
                </a:lnTo>
                <a:lnTo>
                  <a:pt x="4670145" y="63158"/>
                </a:lnTo>
                <a:lnTo>
                  <a:pt x="4620463" y="65462"/>
                </a:lnTo>
                <a:lnTo>
                  <a:pt x="4570780" y="67146"/>
                </a:lnTo>
                <a:lnTo>
                  <a:pt x="4521098" y="68247"/>
                </a:lnTo>
                <a:lnTo>
                  <a:pt x="4471416" y="68797"/>
                </a:lnTo>
                <a:lnTo>
                  <a:pt x="4421733" y="68831"/>
                </a:lnTo>
                <a:lnTo>
                  <a:pt x="4968240" y="68831"/>
                </a:lnTo>
                <a:lnTo>
                  <a:pt x="4968240" y="34415"/>
                </a:lnTo>
                <a:close/>
              </a:path>
            </a:pathLst>
          </a:custGeom>
          <a:solidFill>
            <a:srgbClr val="92D050"/>
          </a:solidFill>
        </p:spPr>
        <p:txBody>
          <a:bodyPr wrap="square" lIns="0" tIns="0" rIns="0" bIns="0" rtlCol="0"/>
          <a:lstStyle/>
          <a:p>
            <a:endParaRPr/>
          </a:p>
        </p:txBody>
      </p:sp>
      <p:sp>
        <p:nvSpPr>
          <p:cNvPr id="13" name="object 13"/>
          <p:cNvSpPr/>
          <p:nvPr/>
        </p:nvSpPr>
        <p:spPr>
          <a:xfrm>
            <a:off x="4772405" y="3248280"/>
            <a:ext cx="4968240" cy="570230"/>
          </a:xfrm>
          <a:custGeom>
            <a:avLst/>
            <a:gdLst/>
            <a:ahLst/>
            <a:cxnLst/>
            <a:rect l="l" t="t" r="r" b="b"/>
            <a:pathLst>
              <a:path w="4968240" h="570229">
                <a:moveTo>
                  <a:pt x="0" y="34415"/>
                </a:moveTo>
                <a:lnTo>
                  <a:pt x="49682" y="27677"/>
                </a:lnTo>
                <a:lnTo>
                  <a:pt x="99364" y="21763"/>
                </a:lnTo>
                <a:lnTo>
                  <a:pt x="149047" y="16640"/>
                </a:lnTo>
                <a:lnTo>
                  <a:pt x="198729" y="12274"/>
                </a:lnTo>
                <a:lnTo>
                  <a:pt x="248411" y="8629"/>
                </a:lnTo>
                <a:lnTo>
                  <a:pt x="298094" y="5672"/>
                </a:lnTo>
                <a:lnTo>
                  <a:pt x="347776" y="3369"/>
                </a:lnTo>
                <a:lnTo>
                  <a:pt x="397459" y="1684"/>
                </a:lnTo>
                <a:lnTo>
                  <a:pt x="447141" y="584"/>
                </a:lnTo>
                <a:lnTo>
                  <a:pt x="496823" y="34"/>
                </a:lnTo>
                <a:lnTo>
                  <a:pt x="546506" y="0"/>
                </a:lnTo>
                <a:lnTo>
                  <a:pt x="596188" y="446"/>
                </a:lnTo>
                <a:lnTo>
                  <a:pt x="645871" y="1340"/>
                </a:lnTo>
                <a:lnTo>
                  <a:pt x="695553" y="2647"/>
                </a:lnTo>
                <a:lnTo>
                  <a:pt x="745235" y="4332"/>
                </a:lnTo>
                <a:lnTo>
                  <a:pt x="794918" y="6360"/>
                </a:lnTo>
                <a:lnTo>
                  <a:pt x="844600" y="8698"/>
                </a:lnTo>
                <a:lnTo>
                  <a:pt x="894283" y="11311"/>
                </a:lnTo>
                <a:lnTo>
                  <a:pt x="943965" y="14165"/>
                </a:lnTo>
                <a:lnTo>
                  <a:pt x="993647" y="17225"/>
                </a:lnTo>
                <a:lnTo>
                  <a:pt x="1043330" y="20456"/>
                </a:lnTo>
                <a:lnTo>
                  <a:pt x="1093012" y="23826"/>
                </a:lnTo>
                <a:lnTo>
                  <a:pt x="1142695" y="27298"/>
                </a:lnTo>
                <a:lnTo>
                  <a:pt x="1192377" y="30840"/>
                </a:lnTo>
                <a:lnTo>
                  <a:pt x="1242059" y="34415"/>
                </a:lnTo>
                <a:lnTo>
                  <a:pt x="1291742" y="37991"/>
                </a:lnTo>
                <a:lnTo>
                  <a:pt x="1341424" y="41532"/>
                </a:lnTo>
                <a:lnTo>
                  <a:pt x="1391107" y="45005"/>
                </a:lnTo>
                <a:lnTo>
                  <a:pt x="1440789" y="48374"/>
                </a:lnTo>
                <a:lnTo>
                  <a:pt x="1490471" y="51606"/>
                </a:lnTo>
                <a:lnTo>
                  <a:pt x="1540154" y="54666"/>
                </a:lnTo>
                <a:lnTo>
                  <a:pt x="1589836" y="57520"/>
                </a:lnTo>
                <a:lnTo>
                  <a:pt x="1639519" y="60133"/>
                </a:lnTo>
                <a:lnTo>
                  <a:pt x="1689201" y="62471"/>
                </a:lnTo>
                <a:lnTo>
                  <a:pt x="1738883" y="64499"/>
                </a:lnTo>
                <a:lnTo>
                  <a:pt x="1788566" y="66184"/>
                </a:lnTo>
                <a:lnTo>
                  <a:pt x="1838248" y="67490"/>
                </a:lnTo>
                <a:lnTo>
                  <a:pt x="1887931" y="68384"/>
                </a:lnTo>
                <a:lnTo>
                  <a:pt x="1937613" y="68831"/>
                </a:lnTo>
                <a:lnTo>
                  <a:pt x="1987295" y="68797"/>
                </a:lnTo>
                <a:lnTo>
                  <a:pt x="2036978" y="68247"/>
                </a:lnTo>
                <a:lnTo>
                  <a:pt x="2086660" y="67146"/>
                </a:lnTo>
                <a:lnTo>
                  <a:pt x="2136343" y="65462"/>
                </a:lnTo>
                <a:lnTo>
                  <a:pt x="2186025" y="63158"/>
                </a:lnTo>
                <a:lnTo>
                  <a:pt x="2235707" y="60201"/>
                </a:lnTo>
                <a:lnTo>
                  <a:pt x="2285390" y="56557"/>
                </a:lnTo>
                <a:lnTo>
                  <a:pt x="2335072" y="52191"/>
                </a:lnTo>
                <a:lnTo>
                  <a:pt x="2384755" y="47068"/>
                </a:lnTo>
                <a:lnTo>
                  <a:pt x="2434437" y="41154"/>
                </a:lnTo>
                <a:lnTo>
                  <a:pt x="2484120" y="34415"/>
                </a:lnTo>
                <a:lnTo>
                  <a:pt x="2533802" y="27677"/>
                </a:lnTo>
                <a:lnTo>
                  <a:pt x="2583484" y="21763"/>
                </a:lnTo>
                <a:lnTo>
                  <a:pt x="2633167" y="16640"/>
                </a:lnTo>
                <a:lnTo>
                  <a:pt x="2682849" y="12274"/>
                </a:lnTo>
                <a:lnTo>
                  <a:pt x="2732532" y="8629"/>
                </a:lnTo>
                <a:lnTo>
                  <a:pt x="2782214" y="5672"/>
                </a:lnTo>
                <a:lnTo>
                  <a:pt x="2831896" y="3369"/>
                </a:lnTo>
                <a:lnTo>
                  <a:pt x="2881579" y="1684"/>
                </a:lnTo>
                <a:lnTo>
                  <a:pt x="2931261" y="584"/>
                </a:lnTo>
                <a:lnTo>
                  <a:pt x="2980944" y="34"/>
                </a:lnTo>
                <a:lnTo>
                  <a:pt x="3030626" y="0"/>
                </a:lnTo>
                <a:lnTo>
                  <a:pt x="3080308" y="446"/>
                </a:lnTo>
                <a:lnTo>
                  <a:pt x="3129991" y="1340"/>
                </a:lnTo>
                <a:lnTo>
                  <a:pt x="3179673" y="2647"/>
                </a:lnTo>
                <a:lnTo>
                  <a:pt x="3229356" y="4332"/>
                </a:lnTo>
                <a:lnTo>
                  <a:pt x="3279038" y="6360"/>
                </a:lnTo>
                <a:lnTo>
                  <a:pt x="3328720" y="8698"/>
                </a:lnTo>
                <a:lnTo>
                  <a:pt x="3378403" y="11311"/>
                </a:lnTo>
                <a:lnTo>
                  <a:pt x="3428085" y="14165"/>
                </a:lnTo>
                <a:lnTo>
                  <a:pt x="3477768" y="17225"/>
                </a:lnTo>
                <a:lnTo>
                  <a:pt x="3527450" y="20456"/>
                </a:lnTo>
                <a:lnTo>
                  <a:pt x="3577132" y="23826"/>
                </a:lnTo>
                <a:lnTo>
                  <a:pt x="3626815" y="27298"/>
                </a:lnTo>
                <a:lnTo>
                  <a:pt x="3676497" y="30840"/>
                </a:lnTo>
                <a:lnTo>
                  <a:pt x="3726180" y="34415"/>
                </a:lnTo>
                <a:lnTo>
                  <a:pt x="3775862" y="37991"/>
                </a:lnTo>
                <a:lnTo>
                  <a:pt x="3825544" y="41532"/>
                </a:lnTo>
                <a:lnTo>
                  <a:pt x="3875227" y="45005"/>
                </a:lnTo>
                <a:lnTo>
                  <a:pt x="3924909" y="48374"/>
                </a:lnTo>
                <a:lnTo>
                  <a:pt x="3974592" y="51606"/>
                </a:lnTo>
                <a:lnTo>
                  <a:pt x="4024274" y="54666"/>
                </a:lnTo>
                <a:lnTo>
                  <a:pt x="4073956" y="57520"/>
                </a:lnTo>
                <a:lnTo>
                  <a:pt x="4123639" y="60133"/>
                </a:lnTo>
                <a:lnTo>
                  <a:pt x="4173321" y="62471"/>
                </a:lnTo>
                <a:lnTo>
                  <a:pt x="4223004" y="64499"/>
                </a:lnTo>
                <a:lnTo>
                  <a:pt x="4272686" y="66184"/>
                </a:lnTo>
                <a:lnTo>
                  <a:pt x="4322368" y="67490"/>
                </a:lnTo>
                <a:lnTo>
                  <a:pt x="4372051" y="68384"/>
                </a:lnTo>
                <a:lnTo>
                  <a:pt x="4421733" y="68831"/>
                </a:lnTo>
                <a:lnTo>
                  <a:pt x="4471416" y="68797"/>
                </a:lnTo>
                <a:lnTo>
                  <a:pt x="4521098" y="68247"/>
                </a:lnTo>
                <a:lnTo>
                  <a:pt x="4570780" y="67146"/>
                </a:lnTo>
                <a:lnTo>
                  <a:pt x="4620463" y="65462"/>
                </a:lnTo>
                <a:lnTo>
                  <a:pt x="4670145" y="63158"/>
                </a:lnTo>
                <a:lnTo>
                  <a:pt x="4719828" y="60201"/>
                </a:lnTo>
                <a:lnTo>
                  <a:pt x="4769510" y="56557"/>
                </a:lnTo>
                <a:lnTo>
                  <a:pt x="4819192" y="52191"/>
                </a:lnTo>
                <a:lnTo>
                  <a:pt x="4868875" y="47068"/>
                </a:lnTo>
                <a:lnTo>
                  <a:pt x="4918557" y="41154"/>
                </a:lnTo>
                <a:lnTo>
                  <a:pt x="4968240" y="34415"/>
                </a:lnTo>
                <a:lnTo>
                  <a:pt x="4968240" y="535811"/>
                </a:lnTo>
                <a:lnTo>
                  <a:pt x="4918557" y="542550"/>
                </a:lnTo>
                <a:lnTo>
                  <a:pt x="4868875" y="548464"/>
                </a:lnTo>
                <a:lnTo>
                  <a:pt x="4819192" y="553587"/>
                </a:lnTo>
                <a:lnTo>
                  <a:pt x="4769510" y="557953"/>
                </a:lnTo>
                <a:lnTo>
                  <a:pt x="4719827" y="561597"/>
                </a:lnTo>
                <a:lnTo>
                  <a:pt x="4670145" y="564554"/>
                </a:lnTo>
                <a:lnTo>
                  <a:pt x="4620463" y="566858"/>
                </a:lnTo>
                <a:lnTo>
                  <a:pt x="4570780" y="568542"/>
                </a:lnTo>
                <a:lnTo>
                  <a:pt x="4521098" y="569643"/>
                </a:lnTo>
                <a:lnTo>
                  <a:pt x="4471415" y="570193"/>
                </a:lnTo>
                <a:lnTo>
                  <a:pt x="4421733" y="570227"/>
                </a:lnTo>
                <a:lnTo>
                  <a:pt x="4372051" y="569780"/>
                </a:lnTo>
                <a:lnTo>
                  <a:pt x="4322368" y="568886"/>
                </a:lnTo>
                <a:lnTo>
                  <a:pt x="4272686" y="567580"/>
                </a:lnTo>
                <a:lnTo>
                  <a:pt x="4223003" y="565895"/>
                </a:lnTo>
                <a:lnTo>
                  <a:pt x="4173321" y="563867"/>
                </a:lnTo>
                <a:lnTo>
                  <a:pt x="4123639" y="561529"/>
                </a:lnTo>
                <a:lnTo>
                  <a:pt x="4073956" y="558916"/>
                </a:lnTo>
                <a:lnTo>
                  <a:pt x="4024274" y="556062"/>
                </a:lnTo>
                <a:lnTo>
                  <a:pt x="3974591" y="553002"/>
                </a:lnTo>
                <a:lnTo>
                  <a:pt x="3924909" y="549770"/>
                </a:lnTo>
                <a:lnTo>
                  <a:pt x="3875227" y="546401"/>
                </a:lnTo>
                <a:lnTo>
                  <a:pt x="3825544" y="542928"/>
                </a:lnTo>
                <a:lnTo>
                  <a:pt x="3775862" y="539387"/>
                </a:lnTo>
                <a:lnTo>
                  <a:pt x="3726179" y="535811"/>
                </a:lnTo>
                <a:lnTo>
                  <a:pt x="3676497" y="532236"/>
                </a:lnTo>
                <a:lnTo>
                  <a:pt x="3626815" y="528694"/>
                </a:lnTo>
                <a:lnTo>
                  <a:pt x="3577132" y="525222"/>
                </a:lnTo>
                <a:lnTo>
                  <a:pt x="3527450" y="521852"/>
                </a:lnTo>
                <a:lnTo>
                  <a:pt x="3477767" y="518621"/>
                </a:lnTo>
                <a:lnTo>
                  <a:pt x="3428085" y="515561"/>
                </a:lnTo>
                <a:lnTo>
                  <a:pt x="3378403" y="512707"/>
                </a:lnTo>
                <a:lnTo>
                  <a:pt x="3328720" y="510094"/>
                </a:lnTo>
                <a:lnTo>
                  <a:pt x="3279038" y="507756"/>
                </a:lnTo>
                <a:lnTo>
                  <a:pt x="3229355" y="505728"/>
                </a:lnTo>
                <a:lnTo>
                  <a:pt x="3179673" y="504043"/>
                </a:lnTo>
                <a:lnTo>
                  <a:pt x="3129991" y="502736"/>
                </a:lnTo>
                <a:lnTo>
                  <a:pt x="3080308" y="501842"/>
                </a:lnTo>
                <a:lnTo>
                  <a:pt x="3030626" y="501396"/>
                </a:lnTo>
                <a:lnTo>
                  <a:pt x="2980943" y="501430"/>
                </a:lnTo>
                <a:lnTo>
                  <a:pt x="2931261" y="501980"/>
                </a:lnTo>
                <a:lnTo>
                  <a:pt x="2881579" y="503080"/>
                </a:lnTo>
                <a:lnTo>
                  <a:pt x="2831896" y="504765"/>
                </a:lnTo>
                <a:lnTo>
                  <a:pt x="2782214" y="507068"/>
                </a:lnTo>
                <a:lnTo>
                  <a:pt x="2732531" y="510025"/>
                </a:lnTo>
                <a:lnTo>
                  <a:pt x="2682849" y="513670"/>
                </a:lnTo>
                <a:lnTo>
                  <a:pt x="2633167" y="518036"/>
                </a:lnTo>
                <a:lnTo>
                  <a:pt x="2583484" y="523159"/>
                </a:lnTo>
                <a:lnTo>
                  <a:pt x="2533802" y="529073"/>
                </a:lnTo>
                <a:lnTo>
                  <a:pt x="2484120" y="535811"/>
                </a:lnTo>
                <a:lnTo>
                  <a:pt x="2434437" y="542550"/>
                </a:lnTo>
                <a:lnTo>
                  <a:pt x="2384755" y="548464"/>
                </a:lnTo>
                <a:lnTo>
                  <a:pt x="2335072" y="553587"/>
                </a:lnTo>
                <a:lnTo>
                  <a:pt x="2285390" y="557953"/>
                </a:lnTo>
                <a:lnTo>
                  <a:pt x="2235707" y="561597"/>
                </a:lnTo>
                <a:lnTo>
                  <a:pt x="2186025" y="564554"/>
                </a:lnTo>
                <a:lnTo>
                  <a:pt x="2136343" y="566858"/>
                </a:lnTo>
                <a:lnTo>
                  <a:pt x="2086660" y="568542"/>
                </a:lnTo>
                <a:lnTo>
                  <a:pt x="2036978" y="569643"/>
                </a:lnTo>
                <a:lnTo>
                  <a:pt x="1987295" y="570193"/>
                </a:lnTo>
                <a:lnTo>
                  <a:pt x="1937613" y="570227"/>
                </a:lnTo>
                <a:lnTo>
                  <a:pt x="1887931" y="569780"/>
                </a:lnTo>
                <a:lnTo>
                  <a:pt x="1838248" y="568886"/>
                </a:lnTo>
                <a:lnTo>
                  <a:pt x="1788566" y="567580"/>
                </a:lnTo>
                <a:lnTo>
                  <a:pt x="1738883" y="565895"/>
                </a:lnTo>
                <a:lnTo>
                  <a:pt x="1689201" y="563867"/>
                </a:lnTo>
                <a:lnTo>
                  <a:pt x="1639519" y="561529"/>
                </a:lnTo>
                <a:lnTo>
                  <a:pt x="1589836" y="558916"/>
                </a:lnTo>
                <a:lnTo>
                  <a:pt x="1540154" y="556062"/>
                </a:lnTo>
                <a:lnTo>
                  <a:pt x="1490471" y="553002"/>
                </a:lnTo>
                <a:lnTo>
                  <a:pt x="1440789" y="549770"/>
                </a:lnTo>
                <a:lnTo>
                  <a:pt x="1391107" y="546401"/>
                </a:lnTo>
                <a:lnTo>
                  <a:pt x="1341424" y="542928"/>
                </a:lnTo>
                <a:lnTo>
                  <a:pt x="1291742" y="539387"/>
                </a:lnTo>
                <a:lnTo>
                  <a:pt x="1242059" y="535811"/>
                </a:lnTo>
                <a:lnTo>
                  <a:pt x="1192377" y="532236"/>
                </a:lnTo>
                <a:lnTo>
                  <a:pt x="1142695" y="528694"/>
                </a:lnTo>
                <a:lnTo>
                  <a:pt x="1093012" y="525222"/>
                </a:lnTo>
                <a:lnTo>
                  <a:pt x="1043330" y="521852"/>
                </a:lnTo>
                <a:lnTo>
                  <a:pt x="993647" y="518621"/>
                </a:lnTo>
                <a:lnTo>
                  <a:pt x="943965" y="515561"/>
                </a:lnTo>
                <a:lnTo>
                  <a:pt x="894283" y="512707"/>
                </a:lnTo>
                <a:lnTo>
                  <a:pt x="844600" y="510094"/>
                </a:lnTo>
                <a:lnTo>
                  <a:pt x="794918" y="507756"/>
                </a:lnTo>
                <a:lnTo>
                  <a:pt x="745235" y="505728"/>
                </a:lnTo>
                <a:lnTo>
                  <a:pt x="695553" y="504043"/>
                </a:lnTo>
                <a:lnTo>
                  <a:pt x="645871" y="502736"/>
                </a:lnTo>
                <a:lnTo>
                  <a:pt x="596188" y="501842"/>
                </a:lnTo>
                <a:lnTo>
                  <a:pt x="546506" y="501396"/>
                </a:lnTo>
                <a:lnTo>
                  <a:pt x="496824" y="501430"/>
                </a:lnTo>
                <a:lnTo>
                  <a:pt x="447141" y="501980"/>
                </a:lnTo>
                <a:lnTo>
                  <a:pt x="397459" y="503080"/>
                </a:lnTo>
                <a:lnTo>
                  <a:pt x="347776" y="504765"/>
                </a:lnTo>
                <a:lnTo>
                  <a:pt x="298094" y="507068"/>
                </a:lnTo>
                <a:lnTo>
                  <a:pt x="248412" y="510025"/>
                </a:lnTo>
                <a:lnTo>
                  <a:pt x="198729" y="513670"/>
                </a:lnTo>
                <a:lnTo>
                  <a:pt x="149047" y="518036"/>
                </a:lnTo>
                <a:lnTo>
                  <a:pt x="99364" y="523159"/>
                </a:lnTo>
                <a:lnTo>
                  <a:pt x="49682" y="529073"/>
                </a:lnTo>
                <a:lnTo>
                  <a:pt x="0" y="535811"/>
                </a:lnTo>
                <a:lnTo>
                  <a:pt x="0" y="34415"/>
                </a:lnTo>
                <a:close/>
              </a:path>
            </a:pathLst>
          </a:custGeom>
          <a:ln w="28956">
            <a:solidFill>
              <a:srgbClr val="3333CC"/>
            </a:solidFill>
          </a:ln>
        </p:spPr>
        <p:txBody>
          <a:bodyPr wrap="square" lIns="0" tIns="0" rIns="0" bIns="0" rtlCol="0"/>
          <a:lstStyle/>
          <a:p>
            <a:endParaRPr/>
          </a:p>
        </p:txBody>
      </p:sp>
      <p:sp>
        <p:nvSpPr>
          <p:cNvPr id="14" name="object 14"/>
          <p:cNvSpPr/>
          <p:nvPr/>
        </p:nvSpPr>
        <p:spPr>
          <a:xfrm>
            <a:off x="4881371" y="3325367"/>
            <a:ext cx="4759960" cy="401320"/>
          </a:xfrm>
          <a:custGeom>
            <a:avLst/>
            <a:gdLst/>
            <a:ahLst/>
            <a:cxnLst/>
            <a:rect l="l" t="t" r="r" b="b"/>
            <a:pathLst>
              <a:path w="4759959" h="401320">
                <a:moveTo>
                  <a:pt x="0" y="400811"/>
                </a:moveTo>
                <a:lnTo>
                  <a:pt x="4759452" y="400811"/>
                </a:lnTo>
                <a:lnTo>
                  <a:pt x="4759452" y="0"/>
                </a:lnTo>
                <a:lnTo>
                  <a:pt x="0" y="0"/>
                </a:lnTo>
                <a:lnTo>
                  <a:pt x="0" y="400811"/>
                </a:lnTo>
                <a:close/>
              </a:path>
            </a:pathLst>
          </a:custGeom>
          <a:solidFill>
            <a:srgbClr val="92D050"/>
          </a:solidFill>
        </p:spPr>
        <p:txBody>
          <a:bodyPr wrap="square" lIns="0" tIns="0" rIns="0" bIns="0" rtlCol="0"/>
          <a:lstStyle/>
          <a:p>
            <a:endParaRPr/>
          </a:p>
        </p:txBody>
      </p:sp>
      <p:sp>
        <p:nvSpPr>
          <p:cNvPr id="15" name="object 15"/>
          <p:cNvSpPr/>
          <p:nvPr/>
        </p:nvSpPr>
        <p:spPr>
          <a:xfrm>
            <a:off x="157734" y="827172"/>
            <a:ext cx="7778750" cy="781050"/>
          </a:xfrm>
          <a:custGeom>
            <a:avLst/>
            <a:gdLst/>
            <a:ahLst/>
            <a:cxnLst/>
            <a:rect l="l" t="t" r="r" b="b"/>
            <a:pathLst>
              <a:path w="7778750" h="781050">
                <a:moveTo>
                  <a:pt x="4637180" y="687070"/>
                </a:moveTo>
                <a:lnTo>
                  <a:pt x="897518" y="687070"/>
                </a:lnTo>
                <a:lnTo>
                  <a:pt x="947380" y="688339"/>
                </a:lnTo>
                <a:lnTo>
                  <a:pt x="997243" y="688339"/>
                </a:lnTo>
                <a:lnTo>
                  <a:pt x="1146829" y="692150"/>
                </a:lnTo>
                <a:lnTo>
                  <a:pt x="1196691" y="694689"/>
                </a:lnTo>
                <a:lnTo>
                  <a:pt x="1246553" y="695960"/>
                </a:lnTo>
                <a:lnTo>
                  <a:pt x="1296415" y="698500"/>
                </a:lnTo>
                <a:lnTo>
                  <a:pt x="1346278" y="699770"/>
                </a:lnTo>
                <a:lnTo>
                  <a:pt x="1545726" y="709929"/>
                </a:lnTo>
                <a:lnTo>
                  <a:pt x="1595588" y="713739"/>
                </a:lnTo>
                <a:lnTo>
                  <a:pt x="1695313" y="718820"/>
                </a:lnTo>
                <a:lnTo>
                  <a:pt x="1745175" y="722629"/>
                </a:lnTo>
                <a:lnTo>
                  <a:pt x="1844899" y="727710"/>
                </a:lnTo>
                <a:lnTo>
                  <a:pt x="2094210" y="744220"/>
                </a:lnTo>
                <a:lnTo>
                  <a:pt x="2144072" y="746760"/>
                </a:lnTo>
                <a:lnTo>
                  <a:pt x="2193934" y="750570"/>
                </a:lnTo>
                <a:lnTo>
                  <a:pt x="2642694" y="773429"/>
                </a:lnTo>
                <a:lnTo>
                  <a:pt x="2941867" y="781050"/>
                </a:lnTo>
                <a:lnTo>
                  <a:pt x="3191177" y="781050"/>
                </a:lnTo>
                <a:lnTo>
                  <a:pt x="3340764" y="777239"/>
                </a:lnTo>
                <a:lnTo>
                  <a:pt x="3390626" y="774700"/>
                </a:lnTo>
                <a:lnTo>
                  <a:pt x="3440488" y="773429"/>
                </a:lnTo>
                <a:lnTo>
                  <a:pt x="3490350" y="770889"/>
                </a:lnTo>
                <a:lnTo>
                  <a:pt x="3540212" y="767079"/>
                </a:lnTo>
                <a:lnTo>
                  <a:pt x="3590075" y="764539"/>
                </a:lnTo>
                <a:lnTo>
                  <a:pt x="3639937" y="760729"/>
                </a:lnTo>
                <a:lnTo>
                  <a:pt x="3689799" y="755650"/>
                </a:lnTo>
                <a:lnTo>
                  <a:pt x="3739661" y="751839"/>
                </a:lnTo>
                <a:lnTo>
                  <a:pt x="3789523" y="746760"/>
                </a:lnTo>
                <a:lnTo>
                  <a:pt x="3839385" y="740410"/>
                </a:lnTo>
                <a:lnTo>
                  <a:pt x="3939110" y="728979"/>
                </a:lnTo>
                <a:lnTo>
                  <a:pt x="3988972" y="722629"/>
                </a:lnTo>
                <a:lnTo>
                  <a:pt x="4038834" y="717550"/>
                </a:lnTo>
                <a:lnTo>
                  <a:pt x="4088696" y="713739"/>
                </a:lnTo>
                <a:lnTo>
                  <a:pt x="4138558" y="708660"/>
                </a:lnTo>
                <a:lnTo>
                  <a:pt x="4238283" y="701039"/>
                </a:lnTo>
                <a:lnTo>
                  <a:pt x="4387869" y="693420"/>
                </a:lnTo>
                <a:lnTo>
                  <a:pt x="4637180" y="687070"/>
                </a:lnTo>
                <a:close/>
              </a:path>
              <a:path w="7778750" h="781050">
                <a:moveTo>
                  <a:pt x="7778496" y="687070"/>
                </a:moveTo>
                <a:lnTo>
                  <a:pt x="4786766" y="687070"/>
                </a:lnTo>
                <a:lnTo>
                  <a:pt x="4836628" y="688339"/>
                </a:lnTo>
                <a:lnTo>
                  <a:pt x="4886491" y="688339"/>
                </a:lnTo>
                <a:lnTo>
                  <a:pt x="5036077" y="692150"/>
                </a:lnTo>
                <a:lnTo>
                  <a:pt x="5085939" y="694689"/>
                </a:lnTo>
                <a:lnTo>
                  <a:pt x="5135801" y="695960"/>
                </a:lnTo>
                <a:lnTo>
                  <a:pt x="5185663" y="698500"/>
                </a:lnTo>
                <a:lnTo>
                  <a:pt x="5235526" y="699770"/>
                </a:lnTo>
                <a:lnTo>
                  <a:pt x="5434974" y="709929"/>
                </a:lnTo>
                <a:lnTo>
                  <a:pt x="5484836" y="713739"/>
                </a:lnTo>
                <a:lnTo>
                  <a:pt x="5584561" y="718820"/>
                </a:lnTo>
                <a:lnTo>
                  <a:pt x="5634423" y="722629"/>
                </a:lnTo>
                <a:lnTo>
                  <a:pt x="5734147" y="727710"/>
                </a:lnTo>
                <a:lnTo>
                  <a:pt x="5983458" y="744220"/>
                </a:lnTo>
                <a:lnTo>
                  <a:pt x="6033320" y="746760"/>
                </a:lnTo>
                <a:lnTo>
                  <a:pt x="6083182" y="750570"/>
                </a:lnTo>
                <a:lnTo>
                  <a:pt x="6531942" y="773429"/>
                </a:lnTo>
                <a:lnTo>
                  <a:pt x="6831115" y="781050"/>
                </a:lnTo>
                <a:lnTo>
                  <a:pt x="7080425" y="781050"/>
                </a:lnTo>
                <a:lnTo>
                  <a:pt x="7230012" y="777239"/>
                </a:lnTo>
                <a:lnTo>
                  <a:pt x="7279874" y="774700"/>
                </a:lnTo>
                <a:lnTo>
                  <a:pt x="7329736" y="773429"/>
                </a:lnTo>
                <a:lnTo>
                  <a:pt x="7379598" y="770889"/>
                </a:lnTo>
                <a:lnTo>
                  <a:pt x="7429460" y="767079"/>
                </a:lnTo>
                <a:lnTo>
                  <a:pt x="7479323" y="764539"/>
                </a:lnTo>
                <a:lnTo>
                  <a:pt x="7529185" y="760729"/>
                </a:lnTo>
                <a:lnTo>
                  <a:pt x="7579047" y="755650"/>
                </a:lnTo>
                <a:lnTo>
                  <a:pt x="7628909" y="751839"/>
                </a:lnTo>
                <a:lnTo>
                  <a:pt x="7678771" y="746760"/>
                </a:lnTo>
                <a:lnTo>
                  <a:pt x="7778496" y="734060"/>
                </a:lnTo>
                <a:lnTo>
                  <a:pt x="7778496" y="687070"/>
                </a:lnTo>
                <a:close/>
              </a:path>
              <a:path w="7778750" h="781050">
                <a:moveTo>
                  <a:pt x="947380" y="1270"/>
                </a:moveTo>
                <a:lnTo>
                  <a:pt x="698070" y="1270"/>
                </a:lnTo>
                <a:lnTo>
                  <a:pt x="498621" y="6350"/>
                </a:lnTo>
                <a:lnTo>
                  <a:pt x="398897" y="11429"/>
                </a:lnTo>
                <a:lnTo>
                  <a:pt x="349035" y="15239"/>
                </a:lnTo>
                <a:lnTo>
                  <a:pt x="299172" y="17779"/>
                </a:lnTo>
                <a:lnTo>
                  <a:pt x="249310" y="21589"/>
                </a:lnTo>
                <a:lnTo>
                  <a:pt x="199448" y="26670"/>
                </a:lnTo>
                <a:lnTo>
                  <a:pt x="149586" y="30479"/>
                </a:lnTo>
                <a:lnTo>
                  <a:pt x="99724" y="35560"/>
                </a:lnTo>
                <a:lnTo>
                  <a:pt x="0" y="48260"/>
                </a:lnTo>
                <a:lnTo>
                  <a:pt x="0" y="734060"/>
                </a:lnTo>
                <a:lnTo>
                  <a:pt x="49862" y="728979"/>
                </a:lnTo>
                <a:lnTo>
                  <a:pt x="99724" y="722629"/>
                </a:lnTo>
                <a:lnTo>
                  <a:pt x="149586" y="717550"/>
                </a:lnTo>
                <a:lnTo>
                  <a:pt x="199448" y="713739"/>
                </a:lnTo>
                <a:lnTo>
                  <a:pt x="249310" y="708660"/>
                </a:lnTo>
                <a:lnTo>
                  <a:pt x="349035" y="701039"/>
                </a:lnTo>
                <a:lnTo>
                  <a:pt x="498621" y="693420"/>
                </a:lnTo>
                <a:lnTo>
                  <a:pt x="747932" y="687070"/>
                </a:lnTo>
                <a:lnTo>
                  <a:pt x="7778496" y="687070"/>
                </a:lnTo>
                <a:lnTo>
                  <a:pt x="7778496" y="95250"/>
                </a:lnTo>
                <a:lnTo>
                  <a:pt x="2991729" y="95250"/>
                </a:lnTo>
                <a:lnTo>
                  <a:pt x="2892004" y="92710"/>
                </a:lnTo>
                <a:lnTo>
                  <a:pt x="2842142" y="92710"/>
                </a:lnTo>
                <a:lnTo>
                  <a:pt x="2742418" y="90170"/>
                </a:lnTo>
                <a:lnTo>
                  <a:pt x="2692556" y="87629"/>
                </a:lnTo>
                <a:lnTo>
                  <a:pt x="2642694" y="86360"/>
                </a:lnTo>
                <a:lnTo>
                  <a:pt x="2592832" y="83820"/>
                </a:lnTo>
                <a:lnTo>
                  <a:pt x="2542969" y="82550"/>
                </a:lnTo>
                <a:lnTo>
                  <a:pt x="2343521" y="72389"/>
                </a:lnTo>
                <a:lnTo>
                  <a:pt x="2293659" y="68579"/>
                </a:lnTo>
                <a:lnTo>
                  <a:pt x="2193934" y="63500"/>
                </a:lnTo>
                <a:lnTo>
                  <a:pt x="2144072" y="59689"/>
                </a:lnTo>
                <a:lnTo>
                  <a:pt x="2044348" y="54610"/>
                </a:lnTo>
                <a:lnTo>
                  <a:pt x="1795037" y="38100"/>
                </a:lnTo>
                <a:lnTo>
                  <a:pt x="1745175" y="35560"/>
                </a:lnTo>
                <a:lnTo>
                  <a:pt x="1695313" y="31750"/>
                </a:lnTo>
                <a:lnTo>
                  <a:pt x="1495864" y="21589"/>
                </a:lnTo>
                <a:lnTo>
                  <a:pt x="1446002" y="17779"/>
                </a:lnTo>
                <a:lnTo>
                  <a:pt x="1396140" y="16510"/>
                </a:lnTo>
                <a:lnTo>
                  <a:pt x="1246553" y="8889"/>
                </a:lnTo>
                <a:lnTo>
                  <a:pt x="947380" y="1270"/>
                </a:lnTo>
                <a:close/>
              </a:path>
              <a:path w="7778750" h="781050">
                <a:moveTo>
                  <a:pt x="4836628" y="1270"/>
                </a:moveTo>
                <a:lnTo>
                  <a:pt x="4587318" y="1270"/>
                </a:lnTo>
                <a:lnTo>
                  <a:pt x="4387869" y="6350"/>
                </a:lnTo>
                <a:lnTo>
                  <a:pt x="4288145" y="11429"/>
                </a:lnTo>
                <a:lnTo>
                  <a:pt x="4238283" y="15239"/>
                </a:lnTo>
                <a:lnTo>
                  <a:pt x="4188420" y="17779"/>
                </a:lnTo>
                <a:lnTo>
                  <a:pt x="4138558" y="21589"/>
                </a:lnTo>
                <a:lnTo>
                  <a:pt x="4088696" y="26670"/>
                </a:lnTo>
                <a:lnTo>
                  <a:pt x="4038834" y="30479"/>
                </a:lnTo>
                <a:lnTo>
                  <a:pt x="3988972" y="35560"/>
                </a:lnTo>
                <a:lnTo>
                  <a:pt x="3939110" y="41910"/>
                </a:lnTo>
                <a:lnTo>
                  <a:pt x="3839385" y="53339"/>
                </a:lnTo>
                <a:lnTo>
                  <a:pt x="3789523" y="59689"/>
                </a:lnTo>
                <a:lnTo>
                  <a:pt x="3739661" y="64770"/>
                </a:lnTo>
                <a:lnTo>
                  <a:pt x="3689799" y="68579"/>
                </a:lnTo>
                <a:lnTo>
                  <a:pt x="3639937" y="73660"/>
                </a:lnTo>
                <a:lnTo>
                  <a:pt x="3590075" y="77470"/>
                </a:lnTo>
                <a:lnTo>
                  <a:pt x="3540212" y="80010"/>
                </a:lnTo>
                <a:lnTo>
                  <a:pt x="3490350" y="83820"/>
                </a:lnTo>
                <a:lnTo>
                  <a:pt x="3390626" y="88900"/>
                </a:lnTo>
                <a:lnTo>
                  <a:pt x="3141315" y="95250"/>
                </a:lnTo>
                <a:lnTo>
                  <a:pt x="6880977" y="95250"/>
                </a:lnTo>
                <a:lnTo>
                  <a:pt x="6781252" y="92710"/>
                </a:lnTo>
                <a:lnTo>
                  <a:pt x="6731390" y="92710"/>
                </a:lnTo>
                <a:lnTo>
                  <a:pt x="6631666" y="90170"/>
                </a:lnTo>
                <a:lnTo>
                  <a:pt x="6581804" y="87629"/>
                </a:lnTo>
                <a:lnTo>
                  <a:pt x="6531942" y="86360"/>
                </a:lnTo>
                <a:lnTo>
                  <a:pt x="6482080" y="83820"/>
                </a:lnTo>
                <a:lnTo>
                  <a:pt x="6432217" y="82550"/>
                </a:lnTo>
                <a:lnTo>
                  <a:pt x="6232769" y="72389"/>
                </a:lnTo>
                <a:lnTo>
                  <a:pt x="6182907" y="68579"/>
                </a:lnTo>
                <a:lnTo>
                  <a:pt x="6083182" y="63500"/>
                </a:lnTo>
                <a:lnTo>
                  <a:pt x="6033320" y="59689"/>
                </a:lnTo>
                <a:lnTo>
                  <a:pt x="5933596" y="54610"/>
                </a:lnTo>
                <a:lnTo>
                  <a:pt x="5684285" y="38100"/>
                </a:lnTo>
                <a:lnTo>
                  <a:pt x="5634423" y="35560"/>
                </a:lnTo>
                <a:lnTo>
                  <a:pt x="5584561" y="31750"/>
                </a:lnTo>
                <a:lnTo>
                  <a:pt x="5385112" y="21589"/>
                </a:lnTo>
                <a:lnTo>
                  <a:pt x="5335250" y="17779"/>
                </a:lnTo>
                <a:lnTo>
                  <a:pt x="5285388" y="16510"/>
                </a:lnTo>
                <a:lnTo>
                  <a:pt x="5135801" y="8889"/>
                </a:lnTo>
                <a:lnTo>
                  <a:pt x="4836628" y="1270"/>
                </a:lnTo>
                <a:close/>
              </a:path>
              <a:path w="7778750" h="781050">
                <a:moveTo>
                  <a:pt x="7778496" y="48260"/>
                </a:moveTo>
                <a:lnTo>
                  <a:pt x="7728633" y="53339"/>
                </a:lnTo>
                <a:lnTo>
                  <a:pt x="7678771" y="59689"/>
                </a:lnTo>
                <a:lnTo>
                  <a:pt x="7628909" y="64770"/>
                </a:lnTo>
                <a:lnTo>
                  <a:pt x="7579047" y="68579"/>
                </a:lnTo>
                <a:lnTo>
                  <a:pt x="7529185" y="73660"/>
                </a:lnTo>
                <a:lnTo>
                  <a:pt x="7479323" y="77470"/>
                </a:lnTo>
                <a:lnTo>
                  <a:pt x="7429460" y="80010"/>
                </a:lnTo>
                <a:lnTo>
                  <a:pt x="7379598" y="83820"/>
                </a:lnTo>
                <a:lnTo>
                  <a:pt x="7279874" y="88900"/>
                </a:lnTo>
                <a:lnTo>
                  <a:pt x="7030563" y="95250"/>
                </a:lnTo>
                <a:lnTo>
                  <a:pt x="7778496" y="95250"/>
                </a:lnTo>
                <a:lnTo>
                  <a:pt x="7778496" y="48260"/>
                </a:lnTo>
                <a:close/>
              </a:path>
              <a:path w="7778750" h="781050">
                <a:moveTo>
                  <a:pt x="847656" y="0"/>
                </a:moveTo>
                <a:lnTo>
                  <a:pt x="797794" y="0"/>
                </a:lnTo>
                <a:lnTo>
                  <a:pt x="747932" y="1270"/>
                </a:lnTo>
                <a:lnTo>
                  <a:pt x="897518" y="1270"/>
                </a:lnTo>
                <a:lnTo>
                  <a:pt x="847656" y="0"/>
                </a:lnTo>
                <a:close/>
              </a:path>
              <a:path w="7778750" h="781050">
                <a:moveTo>
                  <a:pt x="4736904" y="0"/>
                </a:moveTo>
                <a:lnTo>
                  <a:pt x="4687042" y="0"/>
                </a:lnTo>
                <a:lnTo>
                  <a:pt x="4637180" y="1270"/>
                </a:lnTo>
                <a:lnTo>
                  <a:pt x="4786766" y="1270"/>
                </a:lnTo>
                <a:lnTo>
                  <a:pt x="4736904" y="0"/>
                </a:lnTo>
                <a:close/>
              </a:path>
            </a:pathLst>
          </a:custGeom>
          <a:solidFill>
            <a:srgbClr val="92D050"/>
          </a:solidFill>
        </p:spPr>
        <p:txBody>
          <a:bodyPr wrap="square" lIns="0" tIns="0" rIns="0" bIns="0" rtlCol="0"/>
          <a:lstStyle/>
          <a:p>
            <a:endParaRPr/>
          </a:p>
        </p:txBody>
      </p:sp>
      <p:sp>
        <p:nvSpPr>
          <p:cNvPr id="16" name="object 16"/>
          <p:cNvSpPr/>
          <p:nvPr/>
        </p:nvSpPr>
        <p:spPr>
          <a:xfrm>
            <a:off x="157734" y="827129"/>
            <a:ext cx="7778750" cy="781685"/>
          </a:xfrm>
          <a:custGeom>
            <a:avLst/>
            <a:gdLst/>
            <a:ahLst/>
            <a:cxnLst/>
            <a:rect l="l" t="t" r="r" b="b"/>
            <a:pathLst>
              <a:path w="7778750" h="781685">
                <a:moveTo>
                  <a:pt x="0" y="47138"/>
                </a:moveTo>
                <a:lnTo>
                  <a:pt x="49862" y="41091"/>
                </a:lnTo>
                <a:lnTo>
                  <a:pt x="99724" y="35515"/>
                </a:lnTo>
                <a:lnTo>
                  <a:pt x="149586" y="30399"/>
                </a:lnTo>
                <a:lnTo>
                  <a:pt x="199448" y="25729"/>
                </a:lnTo>
                <a:lnTo>
                  <a:pt x="249310" y="21493"/>
                </a:lnTo>
                <a:lnTo>
                  <a:pt x="299172" y="17679"/>
                </a:lnTo>
                <a:lnTo>
                  <a:pt x="349035" y="14274"/>
                </a:lnTo>
                <a:lnTo>
                  <a:pt x="398897" y="11266"/>
                </a:lnTo>
                <a:lnTo>
                  <a:pt x="448759" y="8642"/>
                </a:lnTo>
                <a:lnTo>
                  <a:pt x="498621" y="6390"/>
                </a:lnTo>
                <a:lnTo>
                  <a:pt x="548483" y="4498"/>
                </a:lnTo>
                <a:lnTo>
                  <a:pt x="598345" y="2954"/>
                </a:lnTo>
                <a:lnTo>
                  <a:pt x="648207" y="1744"/>
                </a:lnTo>
                <a:lnTo>
                  <a:pt x="698070" y="857"/>
                </a:lnTo>
                <a:lnTo>
                  <a:pt x="747932" y="279"/>
                </a:lnTo>
                <a:lnTo>
                  <a:pt x="797794" y="0"/>
                </a:lnTo>
                <a:lnTo>
                  <a:pt x="847656" y="5"/>
                </a:lnTo>
                <a:lnTo>
                  <a:pt x="897518" y="283"/>
                </a:lnTo>
                <a:lnTo>
                  <a:pt x="947380" y="822"/>
                </a:lnTo>
                <a:lnTo>
                  <a:pt x="997243" y="1609"/>
                </a:lnTo>
                <a:lnTo>
                  <a:pt x="1047105" y="2631"/>
                </a:lnTo>
                <a:lnTo>
                  <a:pt x="1096967" y="3877"/>
                </a:lnTo>
                <a:lnTo>
                  <a:pt x="1146829" y="5334"/>
                </a:lnTo>
                <a:lnTo>
                  <a:pt x="1196691" y="6988"/>
                </a:lnTo>
                <a:lnTo>
                  <a:pt x="1246553" y="8829"/>
                </a:lnTo>
                <a:lnTo>
                  <a:pt x="1296416" y="10844"/>
                </a:lnTo>
                <a:lnTo>
                  <a:pt x="1346278" y="13019"/>
                </a:lnTo>
                <a:lnTo>
                  <a:pt x="1396140" y="15344"/>
                </a:lnTo>
                <a:lnTo>
                  <a:pt x="1446002" y="17805"/>
                </a:lnTo>
                <a:lnTo>
                  <a:pt x="1495864" y="20390"/>
                </a:lnTo>
                <a:lnTo>
                  <a:pt x="1545726" y="23086"/>
                </a:lnTo>
                <a:lnTo>
                  <a:pt x="1595588" y="25881"/>
                </a:lnTo>
                <a:lnTo>
                  <a:pt x="1645451" y="28764"/>
                </a:lnTo>
                <a:lnTo>
                  <a:pt x="1695313" y="31720"/>
                </a:lnTo>
                <a:lnTo>
                  <a:pt x="1745175" y="34739"/>
                </a:lnTo>
                <a:lnTo>
                  <a:pt x="1795037" y="37807"/>
                </a:lnTo>
                <a:lnTo>
                  <a:pt x="1844899" y="40913"/>
                </a:lnTo>
                <a:lnTo>
                  <a:pt x="1894761" y="44043"/>
                </a:lnTo>
                <a:lnTo>
                  <a:pt x="1944624" y="47185"/>
                </a:lnTo>
                <a:lnTo>
                  <a:pt x="1994486" y="50328"/>
                </a:lnTo>
                <a:lnTo>
                  <a:pt x="2044348" y="53457"/>
                </a:lnTo>
                <a:lnTo>
                  <a:pt x="2094210" y="56563"/>
                </a:lnTo>
                <a:lnTo>
                  <a:pt x="2144072" y="59630"/>
                </a:lnTo>
                <a:lnTo>
                  <a:pt x="2193934" y="62648"/>
                </a:lnTo>
                <a:lnTo>
                  <a:pt x="2243796" y="65604"/>
                </a:lnTo>
                <a:lnTo>
                  <a:pt x="2293659" y="68486"/>
                </a:lnTo>
                <a:lnTo>
                  <a:pt x="2343521" y="71280"/>
                </a:lnTo>
                <a:lnTo>
                  <a:pt x="2393383" y="73976"/>
                </a:lnTo>
                <a:lnTo>
                  <a:pt x="2443245" y="76559"/>
                </a:lnTo>
                <a:lnTo>
                  <a:pt x="2493107" y="79019"/>
                </a:lnTo>
                <a:lnTo>
                  <a:pt x="2542969" y="81342"/>
                </a:lnTo>
                <a:lnTo>
                  <a:pt x="2592832" y="83516"/>
                </a:lnTo>
                <a:lnTo>
                  <a:pt x="2642694" y="85529"/>
                </a:lnTo>
                <a:lnTo>
                  <a:pt x="2692556" y="87368"/>
                </a:lnTo>
                <a:lnTo>
                  <a:pt x="2742418" y="89021"/>
                </a:lnTo>
                <a:lnTo>
                  <a:pt x="2792280" y="90475"/>
                </a:lnTo>
                <a:lnTo>
                  <a:pt x="2842142" y="91719"/>
                </a:lnTo>
                <a:lnTo>
                  <a:pt x="2892004" y="92739"/>
                </a:lnTo>
                <a:lnTo>
                  <a:pt x="2941867" y="93523"/>
                </a:lnTo>
                <a:lnTo>
                  <a:pt x="2991729" y="94059"/>
                </a:lnTo>
                <a:lnTo>
                  <a:pt x="3041591" y="94335"/>
                </a:lnTo>
                <a:lnTo>
                  <a:pt x="3091453" y="94338"/>
                </a:lnTo>
                <a:lnTo>
                  <a:pt x="3141315" y="94055"/>
                </a:lnTo>
                <a:lnTo>
                  <a:pt x="3191177" y="93475"/>
                </a:lnTo>
                <a:lnTo>
                  <a:pt x="3241040" y="92584"/>
                </a:lnTo>
                <a:lnTo>
                  <a:pt x="3290902" y="91371"/>
                </a:lnTo>
                <a:lnTo>
                  <a:pt x="3340764" y="89823"/>
                </a:lnTo>
                <a:lnTo>
                  <a:pt x="3390626" y="87927"/>
                </a:lnTo>
                <a:lnTo>
                  <a:pt x="3440488" y="85672"/>
                </a:lnTo>
                <a:lnTo>
                  <a:pt x="3490350" y="83045"/>
                </a:lnTo>
                <a:lnTo>
                  <a:pt x="3540212" y="80033"/>
                </a:lnTo>
                <a:lnTo>
                  <a:pt x="3590075" y="76624"/>
                </a:lnTo>
                <a:lnTo>
                  <a:pt x="3639937" y="72805"/>
                </a:lnTo>
                <a:lnTo>
                  <a:pt x="3689799" y="68565"/>
                </a:lnTo>
                <a:lnTo>
                  <a:pt x="3739661" y="63890"/>
                </a:lnTo>
                <a:lnTo>
                  <a:pt x="3789523" y="58769"/>
                </a:lnTo>
                <a:lnTo>
                  <a:pt x="3839385" y="53189"/>
                </a:lnTo>
                <a:lnTo>
                  <a:pt x="3889248" y="47138"/>
                </a:lnTo>
                <a:lnTo>
                  <a:pt x="3939110" y="41091"/>
                </a:lnTo>
                <a:lnTo>
                  <a:pt x="3988972" y="35515"/>
                </a:lnTo>
                <a:lnTo>
                  <a:pt x="4038834" y="30399"/>
                </a:lnTo>
                <a:lnTo>
                  <a:pt x="4088696" y="25729"/>
                </a:lnTo>
                <a:lnTo>
                  <a:pt x="4138558" y="21493"/>
                </a:lnTo>
                <a:lnTo>
                  <a:pt x="4188420" y="17679"/>
                </a:lnTo>
                <a:lnTo>
                  <a:pt x="4238283" y="14274"/>
                </a:lnTo>
                <a:lnTo>
                  <a:pt x="4288145" y="11266"/>
                </a:lnTo>
                <a:lnTo>
                  <a:pt x="4338007" y="8642"/>
                </a:lnTo>
                <a:lnTo>
                  <a:pt x="4387869" y="6390"/>
                </a:lnTo>
                <a:lnTo>
                  <a:pt x="4437731" y="4498"/>
                </a:lnTo>
                <a:lnTo>
                  <a:pt x="4487593" y="2954"/>
                </a:lnTo>
                <a:lnTo>
                  <a:pt x="4537456" y="1744"/>
                </a:lnTo>
                <a:lnTo>
                  <a:pt x="4587318" y="857"/>
                </a:lnTo>
                <a:lnTo>
                  <a:pt x="4637180" y="279"/>
                </a:lnTo>
                <a:lnTo>
                  <a:pt x="4687042" y="0"/>
                </a:lnTo>
                <a:lnTo>
                  <a:pt x="4736904" y="5"/>
                </a:lnTo>
                <a:lnTo>
                  <a:pt x="4786766" y="283"/>
                </a:lnTo>
                <a:lnTo>
                  <a:pt x="4836628" y="822"/>
                </a:lnTo>
                <a:lnTo>
                  <a:pt x="4886491" y="1609"/>
                </a:lnTo>
                <a:lnTo>
                  <a:pt x="4936353" y="2631"/>
                </a:lnTo>
                <a:lnTo>
                  <a:pt x="4986215" y="3877"/>
                </a:lnTo>
                <a:lnTo>
                  <a:pt x="5036077" y="5334"/>
                </a:lnTo>
                <a:lnTo>
                  <a:pt x="5085939" y="6988"/>
                </a:lnTo>
                <a:lnTo>
                  <a:pt x="5135801" y="8829"/>
                </a:lnTo>
                <a:lnTo>
                  <a:pt x="5185664" y="10844"/>
                </a:lnTo>
                <a:lnTo>
                  <a:pt x="5235526" y="13019"/>
                </a:lnTo>
                <a:lnTo>
                  <a:pt x="5285388" y="15344"/>
                </a:lnTo>
                <a:lnTo>
                  <a:pt x="5335250" y="17805"/>
                </a:lnTo>
                <a:lnTo>
                  <a:pt x="5385112" y="20390"/>
                </a:lnTo>
                <a:lnTo>
                  <a:pt x="5434974" y="23086"/>
                </a:lnTo>
                <a:lnTo>
                  <a:pt x="5484836" y="25881"/>
                </a:lnTo>
                <a:lnTo>
                  <a:pt x="5534699" y="28764"/>
                </a:lnTo>
                <a:lnTo>
                  <a:pt x="5584561" y="31720"/>
                </a:lnTo>
                <a:lnTo>
                  <a:pt x="5634423" y="34739"/>
                </a:lnTo>
                <a:lnTo>
                  <a:pt x="5684285" y="37807"/>
                </a:lnTo>
                <a:lnTo>
                  <a:pt x="5734147" y="40913"/>
                </a:lnTo>
                <a:lnTo>
                  <a:pt x="5784009" y="44043"/>
                </a:lnTo>
                <a:lnTo>
                  <a:pt x="5833872" y="47185"/>
                </a:lnTo>
                <a:lnTo>
                  <a:pt x="5883734" y="50328"/>
                </a:lnTo>
                <a:lnTo>
                  <a:pt x="5933596" y="53457"/>
                </a:lnTo>
                <a:lnTo>
                  <a:pt x="5983458" y="56563"/>
                </a:lnTo>
                <a:lnTo>
                  <a:pt x="6033320" y="59630"/>
                </a:lnTo>
                <a:lnTo>
                  <a:pt x="6083182" y="62648"/>
                </a:lnTo>
                <a:lnTo>
                  <a:pt x="6133044" y="65604"/>
                </a:lnTo>
                <a:lnTo>
                  <a:pt x="6182907" y="68486"/>
                </a:lnTo>
                <a:lnTo>
                  <a:pt x="6232769" y="71280"/>
                </a:lnTo>
                <a:lnTo>
                  <a:pt x="6282631" y="73976"/>
                </a:lnTo>
                <a:lnTo>
                  <a:pt x="6332493" y="76559"/>
                </a:lnTo>
                <a:lnTo>
                  <a:pt x="6382355" y="79019"/>
                </a:lnTo>
                <a:lnTo>
                  <a:pt x="6432217" y="81342"/>
                </a:lnTo>
                <a:lnTo>
                  <a:pt x="6482080" y="83516"/>
                </a:lnTo>
                <a:lnTo>
                  <a:pt x="6531942" y="85529"/>
                </a:lnTo>
                <a:lnTo>
                  <a:pt x="6581804" y="87368"/>
                </a:lnTo>
                <a:lnTo>
                  <a:pt x="6631666" y="89021"/>
                </a:lnTo>
                <a:lnTo>
                  <a:pt x="6681528" y="90475"/>
                </a:lnTo>
                <a:lnTo>
                  <a:pt x="6731390" y="91719"/>
                </a:lnTo>
                <a:lnTo>
                  <a:pt x="6781252" y="92739"/>
                </a:lnTo>
                <a:lnTo>
                  <a:pt x="6831115" y="93523"/>
                </a:lnTo>
                <a:lnTo>
                  <a:pt x="6880977" y="94059"/>
                </a:lnTo>
                <a:lnTo>
                  <a:pt x="6930839" y="94335"/>
                </a:lnTo>
                <a:lnTo>
                  <a:pt x="6980701" y="94338"/>
                </a:lnTo>
                <a:lnTo>
                  <a:pt x="7030563" y="94055"/>
                </a:lnTo>
                <a:lnTo>
                  <a:pt x="7080425" y="93475"/>
                </a:lnTo>
                <a:lnTo>
                  <a:pt x="7130288" y="92584"/>
                </a:lnTo>
                <a:lnTo>
                  <a:pt x="7180150" y="91371"/>
                </a:lnTo>
                <a:lnTo>
                  <a:pt x="7230012" y="89823"/>
                </a:lnTo>
                <a:lnTo>
                  <a:pt x="7279874" y="87927"/>
                </a:lnTo>
                <a:lnTo>
                  <a:pt x="7329736" y="85672"/>
                </a:lnTo>
                <a:lnTo>
                  <a:pt x="7379598" y="83045"/>
                </a:lnTo>
                <a:lnTo>
                  <a:pt x="7429460" y="80033"/>
                </a:lnTo>
                <a:lnTo>
                  <a:pt x="7479323" y="76624"/>
                </a:lnTo>
                <a:lnTo>
                  <a:pt x="7529185" y="72805"/>
                </a:lnTo>
                <a:lnTo>
                  <a:pt x="7579047" y="68565"/>
                </a:lnTo>
                <a:lnTo>
                  <a:pt x="7628909" y="63890"/>
                </a:lnTo>
                <a:lnTo>
                  <a:pt x="7678771" y="58769"/>
                </a:lnTo>
                <a:lnTo>
                  <a:pt x="7728633" y="53189"/>
                </a:lnTo>
                <a:lnTo>
                  <a:pt x="7778496" y="47138"/>
                </a:lnTo>
                <a:lnTo>
                  <a:pt x="7778496" y="733954"/>
                </a:lnTo>
                <a:lnTo>
                  <a:pt x="7728633" y="740000"/>
                </a:lnTo>
                <a:lnTo>
                  <a:pt x="7678771" y="745576"/>
                </a:lnTo>
                <a:lnTo>
                  <a:pt x="7628909" y="750692"/>
                </a:lnTo>
                <a:lnTo>
                  <a:pt x="7579047" y="755362"/>
                </a:lnTo>
                <a:lnTo>
                  <a:pt x="7529185" y="759598"/>
                </a:lnTo>
                <a:lnTo>
                  <a:pt x="7479323" y="763412"/>
                </a:lnTo>
                <a:lnTo>
                  <a:pt x="7429460" y="766817"/>
                </a:lnTo>
                <a:lnTo>
                  <a:pt x="7379598" y="769826"/>
                </a:lnTo>
                <a:lnTo>
                  <a:pt x="7329736" y="772449"/>
                </a:lnTo>
                <a:lnTo>
                  <a:pt x="7279874" y="774701"/>
                </a:lnTo>
                <a:lnTo>
                  <a:pt x="7230012" y="776593"/>
                </a:lnTo>
                <a:lnTo>
                  <a:pt x="7180150" y="778137"/>
                </a:lnTo>
                <a:lnTo>
                  <a:pt x="7130287" y="779347"/>
                </a:lnTo>
                <a:lnTo>
                  <a:pt x="7080425" y="780235"/>
                </a:lnTo>
                <a:lnTo>
                  <a:pt x="7030563" y="780812"/>
                </a:lnTo>
                <a:lnTo>
                  <a:pt x="6980701" y="781092"/>
                </a:lnTo>
                <a:lnTo>
                  <a:pt x="6930839" y="781086"/>
                </a:lnTo>
                <a:lnTo>
                  <a:pt x="6880977" y="780808"/>
                </a:lnTo>
                <a:lnTo>
                  <a:pt x="6831115" y="780269"/>
                </a:lnTo>
                <a:lnTo>
                  <a:pt x="6781252" y="779482"/>
                </a:lnTo>
                <a:lnTo>
                  <a:pt x="6731390" y="778460"/>
                </a:lnTo>
                <a:lnTo>
                  <a:pt x="6681528" y="777214"/>
                </a:lnTo>
                <a:lnTo>
                  <a:pt x="6631666" y="775758"/>
                </a:lnTo>
                <a:lnTo>
                  <a:pt x="6581804" y="774103"/>
                </a:lnTo>
                <a:lnTo>
                  <a:pt x="6531942" y="772262"/>
                </a:lnTo>
                <a:lnTo>
                  <a:pt x="6482079" y="770247"/>
                </a:lnTo>
                <a:lnTo>
                  <a:pt x="6432217" y="768072"/>
                </a:lnTo>
                <a:lnTo>
                  <a:pt x="6382355" y="765747"/>
                </a:lnTo>
                <a:lnTo>
                  <a:pt x="6332493" y="763286"/>
                </a:lnTo>
                <a:lnTo>
                  <a:pt x="6282631" y="760702"/>
                </a:lnTo>
                <a:lnTo>
                  <a:pt x="6232769" y="758005"/>
                </a:lnTo>
                <a:lnTo>
                  <a:pt x="6182907" y="755210"/>
                </a:lnTo>
                <a:lnTo>
                  <a:pt x="6133044" y="752327"/>
                </a:lnTo>
                <a:lnTo>
                  <a:pt x="6083182" y="749371"/>
                </a:lnTo>
                <a:lnTo>
                  <a:pt x="6033320" y="746352"/>
                </a:lnTo>
                <a:lnTo>
                  <a:pt x="5983458" y="743284"/>
                </a:lnTo>
                <a:lnTo>
                  <a:pt x="5933596" y="740178"/>
                </a:lnTo>
                <a:lnTo>
                  <a:pt x="5883734" y="737048"/>
                </a:lnTo>
                <a:lnTo>
                  <a:pt x="5833871" y="733906"/>
                </a:lnTo>
                <a:lnTo>
                  <a:pt x="5784009" y="730764"/>
                </a:lnTo>
                <a:lnTo>
                  <a:pt x="5734147" y="727634"/>
                </a:lnTo>
                <a:lnTo>
                  <a:pt x="5684285" y="724529"/>
                </a:lnTo>
                <a:lnTo>
                  <a:pt x="5634423" y="721461"/>
                </a:lnTo>
                <a:lnTo>
                  <a:pt x="5584561" y="718443"/>
                </a:lnTo>
                <a:lnTo>
                  <a:pt x="5534699" y="715487"/>
                </a:lnTo>
                <a:lnTo>
                  <a:pt x="5484836" y="712605"/>
                </a:lnTo>
                <a:lnTo>
                  <a:pt x="5434974" y="709811"/>
                </a:lnTo>
                <a:lnTo>
                  <a:pt x="5385112" y="707115"/>
                </a:lnTo>
                <a:lnTo>
                  <a:pt x="5335250" y="704532"/>
                </a:lnTo>
                <a:lnTo>
                  <a:pt x="5285388" y="702072"/>
                </a:lnTo>
                <a:lnTo>
                  <a:pt x="5235526" y="699749"/>
                </a:lnTo>
                <a:lnTo>
                  <a:pt x="5185663" y="697575"/>
                </a:lnTo>
                <a:lnTo>
                  <a:pt x="5135801" y="695562"/>
                </a:lnTo>
                <a:lnTo>
                  <a:pt x="5085939" y="693723"/>
                </a:lnTo>
                <a:lnTo>
                  <a:pt x="5036077" y="692070"/>
                </a:lnTo>
                <a:lnTo>
                  <a:pt x="4986215" y="690616"/>
                </a:lnTo>
                <a:lnTo>
                  <a:pt x="4936353" y="689373"/>
                </a:lnTo>
                <a:lnTo>
                  <a:pt x="4886491" y="688352"/>
                </a:lnTo>
                <a:lnTo>
                  <a:pt x="4836628" y="687568"/>
                </a:lnTo>
                <a:lnTo>
                  <a:pt x="4786766" y="687032"/>
                </a:lnTo>
                <a:lnTo>
                  <a:pt x="4736904" y="686756"/>
                </a:lnTo>
                <a:lnTo>
                  <a:pt x="4687042" y="686753"/>
                </a:lnTo>
                <a:lnTo>
                  <a:pt x="4637180" y="687036"/>
                </a:lnTo>
                <a:lnTo>
                  <a:pt x="4587318" y="687616"/>
                </a:lnTo>
                <a:lnTo>
                  <a:pt x="4537455" y="688507"/>
                </a:lnTo>
                <a:lnTo>
                  <a:pt x="4487593" y="689720"/>
                </a:lnTo>
                <a:lnTo>
                  <a:pt x="4437731" y="691268"/>
                </a:lnTo>
                <a:lnTo>
                  <a:pt x="4387869" y="693164"/>
                </a:lnTo>
                <a:lnTo>
                  <a:pt x="4338007" y="695419"/>
                </a:lnTo>
                <a:lnTo>
                  <a:pt x="4288145" y="698046"/>
                </a:lnTo>
                <a:lnTo>
                  <a:pt x="4238283" y="701059"/>
                </a:lnTo>
                <a:lnTo>
                  <a:pt x="4188420" y="704468"/>
                </a:lnTo>
                <a:lnTo>
                  <a:pt x="4138558" y="708286"/>
                </a:lnTo>
                <a:lnTo>
                  <a:pt x="4088696" y="712526"/>
                </a:lnTo>
                <a:lnTo>
                  <a:pt x="4038834" y="717201"/>
                </a:lnTo>
                <a:lnTo>
                  <a:pt x="3988972" y="722322"/>
                </a:lnTo>
                <a:lnTo>
                  <a:pt x="3939110" y="727902"/>
                </a:lnTo>
                <a:lnTo>
                  <a:pt x="3889248" y="733954"/>
                </a:lnTo>
                <a:lnTo>
                  <a:pt x="3839385" y="740000"/>
                </a:lnTo>
                <a:lnTo>
                  <a:pt x="3789523" y="745576"/>
                </a:lnTo>
                <a:lnTo>
                  <a:pt x="3739661" y="750692"/>
                </a:lnTo>
                <a:lnTo>
                  <a:pt x="3689799" y="755362"/>
                </a:lnTo>
                <a:lnTo>
                  <a:pt x="3639937" y="759598"/>
                </a:lnTo>
                <a:lnTo>
                  <a:pt x="3590075" y="763412"/>
                </a:lnTo>
                <a:lnTo>
                  <a:pt x="3540212" y="766817"/>
                </a:lnTo>
                <a:lnTo>
                  <a:pt x="3490350" y="769826"/>
                </a:lnTo>
                <a:lnTo>
                  <a:pt x="3440488" y="772449"/>
                </a:lnTo>
                <a:lnTo>
                  <a:pt x="3390626" y="774701"/>
                </a:lnTo>
                <a:lnTo>
                  <a:pt x="3340764" y="776593"/>
                </a:lnTo>
                <a:lnTo>
                  <a:pt x="3290902" y="778137"/>
                </a:lnTo>
                <a:lnTo>
                  <a:pt x="3241039" y="779347"/>
                </a:lnTo>
                <a:lnTo>
                  <a:pt x="3191177" y="780235"/>
                </a:lnTo>
                <a:lnTo>
                  <a:pt x="3141315" y="780812"/>
                </a:lnTo>
                <a:lnTo>
                  <a:pt x="3091453" y="781092"/>
                </a:lnTo>
                <a:lnTo>
                  <a:pt x="3041591" y="781086"/>
                </a:lnTo>
                <a:lnTo>
                  <a:pt x="2991729" y="780808"/>
                </a:lnTo>
                <a:lnTo>
                  <a:pt x="2941867" y="780269"/>
                </a:lnTo>
                <a:lnTo>
                  <a:pt x="2892004" y="779482"/>
                </a:lnTo>
                <a:lnTo>
                  <a:pt x="2842142" y="778460"/>
                </a:lnTo>
                <a:lnTo>
                  <a:pt x="2792280" y="777214"/>
                </a:lnTo>
                <a:lnTo>
                  <a:pt x="2742418" y="775758"/>
                </a:lnTo>
                <a:lnTo>
                  <a:pt x="2692556" y="774103"/>
                </a:lnTo>
                <a:lnTo>
                  <a:pt x="2642694" y="772262"/>
                </a:lnTo>
                <a:lnTo>
                  <a:pt x="2592831" y="770247"/>
                </a:lnTo>
                <a:lnTo>
                  <a:pt x="2542969" y="768072"/>
                </a:lnTo>
                <a:lnTo>
                  <a:pt x="2493107" y="765747"/>
                </a:lnTo>
                <a:lnTo>
                  <a:pt x="2443245" y="763286"/>
                </a:lnTo>
                <a:lnTo>
                  <a:pt x="2393383" y="760702"/>
                </a:lnTo>
                <a:lnTo>
                  <a:pt x="2343521" y="758005"/>
                </a:lnTo>
                <a:lnTo>
                  <a:pt x="2293659" y="755210"/>
                </a:lnTo>
                <a:lnTo>
                  <a:pt x="2243796" y="752327"/>
                </a:lnTo>
                <a:lnTo>
                  <a:pt x="2193934" y="749371"/>
                </a:lnTo>
                <a:lnTo>
                  <a:pt x="2144072" y="746352"/>
                </a:lnTo>
                <a:lnTo>
                  <a:pt x="2094210" y="743284"/>
                </a:lnTo>
                <a:lnTo>
                  <a:pt x="2044348" y="740178"/>
                </a:lnTo>
                <a:lnTo>
                  <a:pt x="1994486" y="737048"/>
                </a:lnTo>
                <a:lnTo>
                  <a:pt x="1944623" y="733906"/>
                </a:lnTo>
                <a:lnTo>
                  <a:pt x="1894761" y="730764"/>
                </a:lnTo>
                <a:lnTo>
                  <a:pt x="1844899" y="727634"/>
                </a:lnTo>
                <a:lnTo>
                  <a:pt x="1795037" y="724529"/>
                </a:lnTo>
                <a:lnTo>
                  <a:pt x="1745175" y="721461"/>
                </a:lnTo>
                <a:lnTo>
                  <a:pt x="1695313" y="718443"/>
                </a:lnTo>
                <a:lnTo>
                  <a:pt x="1645451" y="715487"/>
                </a:lnTo>
                <a:lnTo>
                  <a:pt x="1595588" y="712605"/>
                </a:lnTo>
                <a:lnTo>
                  <a:pt x="1545726" y="709811"/>
                </a:lnTo>
                <a:lnTo>
                  <a:pt x="1495864" y="707115"/>
                </a:lnTo>
                <a:lnTo>
                  <a:pt x="1446002" y="704532"/>
                </a:lnTo>
                <a:lnTo>
                  <a:pt x="1396140" y="702072"/>
                </a:lnTo>
                <a:lnTo>
                  <a:pt x="1346278" y="699749"/>
                </a:lnTo>
                <a:lnTo>
                  <a:pt x="1296415" y="697575"/>
                </a:lnTo>
                <a:lnTo>
                  <a:pt x="1246553" y="695562"/>
                </a:lnTo>
                <a:lnTo>
                  <a:pt x="1196691" y="693723"/>
                </a:lnTo>
                <a:lnTo>
                  <a:pt x="1146829" y="692070"/>
                </a:lnTo>
                <a:lnTo>
                  <a:pt x="1096967" y="690616"/>
                </a:lnTo>
                <a:lnTo>
                  <a:pt x="1047105" y="689373"/>
                </a:lnTo>
                <a:lnTo>
                  <a:pt x="997243" y="688352"/>
                </a:lnTo>
                <a:lnTo>
                  <a:pt x="947380" y="687568"/>
                </a:lnTo>
                <a:lnTo>
                  <a:pt x="897518" y="687032"/>
                </a:lnTo>
                <a:lnTo>
                  <a:pt x="847656" y="686756"/>
                </a:lnTo>
                <a:lnTo>
                  <a:pt x="797794" y="686753"/>
                </a:lnTo>
                <a:lnTo>
                  <a:pt x="747932" y="687036"/>
                </a:lnTo>
                <a:lnTo>
                  <a:pt x="698070" y="687616"/>
                </a:lnTo>
                <a:lnTo>
                  <a:pt x="648207" y="688507"/>
                </a:lnTo>
                <a:lnTo>
                  <a:pt x="598345" y="689720"/>
                </a:lnTo>
                <a:lnTo>
                  <a:pt x="548483" y="691268"/>
                </a:lnTo>
                <a:lnTo>
                  <a:pt x="498621" y="693164"/>
                </a:lnTo>
                <a:lnTo>
                  <a:pt x="448759" y="695419"/>
                </a:lnTo>
                <a:lnTo>
                  <a:pt x="398897" y="698046"/>
                </a:lnTo>
                <a:lnTo>
                  <a:pt x="349035" y="701059"/>
                </a:lnTo>
                <a:lnTo>
                  <a:pt x="299172" y="704468"/>
                </a:lnTo>
                <a:lnTo>
                  <a:pt x="249310" y="708286"/>
                </a:lnTo>
                <a:lnTo>
                  <a:pt x="199448" y="712526"/>
                </a:lnTo>
                <a:lnTo>
                  <a:pt x="149586" y="717201"/>
                </a:lnTo>
                <a:lnTo>
                  <a:pt x="99724" y="722322"/>
                </a:lnTo>
                <a:lnTo>
                  <a:pt x="49862" y="727902"/>
                </a:lnTo>
                <a:lnTo>
                  <a:pt x="0" y="733954"/>
                </a:lnTo>
                <a:lnTo>
                  <a:pt x="0" y="47138"/>
                </a:lnTo>
                <a:close/>
              </a:path>
            </a:pathLst>
          </a:custGeom>
          <a:ln w="28956">
            <a:solidFill>
              <a:srgbClr val="3333CC"/>
            </a:solidFill>
          </a:ln>
        </p:spPr>
        <p:txBody>
          <a:bodyPr wrap="square" lIns="0" tIns="0" rIns="0" bIns="0" rtlCol="0"/>
          <a:lstStyle/>
          <a:p>
            <a:endParaRPr/>
          </a:p>
        </p:txBody>
      </p:sp>
      <p:sp>
        <p:nvSpPr>
          <p:cNvPr id="17" name="object 17"/>
          <p:cNvSpPr/>
          <p:nvPr/>
        </p:nvSpPr>
        <p:spPr>
          <a:xfrm>
            <a:off x="1796033" y="4702733"/>
            <a:ext cx="7854950" cy="781050"/>
          </a:xfrm>
          <a:custGeom>
            <a:avLst/>
            <a:gdLst/>
            <a:ahLst/>
            <a:cxnLst/>
            <a:rect l="l" t="t" r="r" b="b"/>
            <a:pathLst>
              <a:path w="7854950" h="781050">
                <a:moveTo>
                  <a:pt x="4673046" y="687069"/>
                </a:moveTo>
                <a:lnTo>
                  <a:pt x="894838" y="687069"/>
                </a:lnTo>
                <a:lnTo>
                  <a:pt x="944552" y="688340"/>
                </a:lnTo>
                <a:lnTo>
                  <a:pt x="994265" y="688340"/>
                </a:lnTo>
                <a:lnTo>
                  <a:pt x="1193118" y="693419"/>
                </a:lnTo>
                <a:lnTo>
                  <a:pt x="1242831" y="695960"/>
                </a:lnTo>
                <a:lnTo>
                  <a:pt x="1292544" y="697230"/>
                </a:lnTo>
                <a:lnTo>
                  <a:pt x="1391971" y="702310"/>
                </a:lnTo>
                <a:lnTo>
                  <a:pt x="1441684" y="703580"/>
                </a:lnTo>
                <a:lnTo>
                  <a:pt x="1491397" y="706119"/>
                </a:lnTo>
                <a:lnTo>
                  <a:pt x="1541111" y="709930"/>
                </a:lnTo>
                <a:lnTo>
                  <a:pt x="1739964" y="720090"/>
                </a:lnTo>
                <a:lnTo>
                  <a:pt x="1789677" y="723900"/>
                </a:lnTo>
                <a:lnTo>
                  <a:pt x="1839390" y="726440"/>
                </a:lnTo>
                <a:lnTo>
                  <a:pt x="2087957" y="741680"/>
                </a:lnTo>
                <a:lnTo>
                  <a:pt x="2137670" y="745490"/>
                </a:lnTo>
                <a:lnTo>
                  <a:pt x="2187383" y="748030"/>
                </a:lnTo>
                <a:lnTo>
                  <a:pt x="2237096" y="751840"/>
                </a:lnTo>
                <a:lnTo>
                  <a:pt x="2585089" y="769619"/>
                </a:lnTo>
                <a:lnTo>
                  <a:pt x="2634803" y="770890"/>
                </a:lnTo>
                <a:lnTo>
                  <a:pt x="2684516" y="773430"/>
                </a:lnTo>
                <a:lnTo>
                  <a:pt x="2734229" y="774700"/>
                </a:lnTo>
                <a:lnTo>
                  <a:pt x="2783942" y="777240"/>
                </a:lnTo>
                <a:lnTo>
                  <a:pt x="2883369" y="779780"/>
                </a:lnTo>
                <a:lnTo>
                  <a:pt x="2933082" y="779780"/>
                </a:lnTo>
                <a:lnTo>
                  <a:pt x="2982795" y="781050"/>
                </a:lnTo>
                <a:lnTo>
                  <a:pt x="3231362" y="781050"/>
                </a:lnTo>
                <a:lnTo>
                  <a:pt x="3380502" y="777240"/>
                </a:lnTo>
                <a:lnTo>
                  <a:pt x="3579355" y="767080"/>
                </a:lnTo>
                <a:lnTo>
                  <a:pt x="3728494" y="755650"/>
                </a:lnTo>
                <a:lnTo>
                  <a:pt x="3877634" y="740410"/>
                </a:lnTo>
                <a:lnTo>
                  <a:pt x="3977061" y="728980"/>
                </a:lnTo>
                <a:lnTo>
                  <a:pt x="4026774" y="722630"/>
                </a:lnTo>
                <a:lnTo>
                  <a:pt x="4076487" y="717550"/>
                </a:lnTo>
                <a:lnTo>
                  <a:pt x="4126201" y="713740"/>
                </a:lnTo>
                <a:lnTo>
                  <a:pt x="4175914" y="708660"/>
                </a:lnTo>
                <a:lnTo>
                  <a:pt x="4225627" y="704850"/>
                </a:lnTo>
                <a:lnTo>
                  <a:pt x="4275340" y="702310"/>
                </a:lnTo>
                <a:lnTo>
                  <a:pt x="4325054" y="698500"/>
                </a:lnTo>
                <a:lnTo>
                  <a:pt x="4424480" y="693419"/>
                </a:lnTo>
                <a:lnTo>
                  <a:pt x="4673046" y="687069"/>
                </a:lnTo>
                <a:close/>
              </a:path>
              <a:path w="7854950" h="781050">
                <a:moveTo>
                  <a:pt x="7854696" y="687069"/>
                </a:moveTo>
                <a:lnTo>
                  <a:pt x="4822186" y="687069"/>
                </a:lnTo>
                <a:lnTo>
                  <a:pt x="4871900" y="688340"/>
                </a:lnTo>
                <a:lnTo>
                  <a:pt x="4921613" y="688340"/>
                </a:lnTo>
                <a:lnTo>
                  <a:pt x="5120466" y="693419"/>
                </a:lnTo>
                <a:lnTo>
                  <a:pt x="5170179" y="695960"/>
                </a:lnTo>
                <a:lnTo>
                  <a:pt x="5219892" y="697230"/>
                </a:lnTo>
                <a:lnTo>
                  <a:pt x="5319319" y="702310"/>
                </a:lnTo>
                <a:lnTo>
                  <a:pt x="5369032" y="703580"/>
                </a:lnTo>
                <a:lnTo>
                  <a:pt x="5418745" y="706119"/>
                </a:lnTo>
                <a:lnTo>
                  <a:pt x="5468459" y="709930"/>
                </a:lnTo>
                <a:lnTo>
                  <a:pt x="5667312" y="720090"/>
                </a:lnTo>
                <a:lnTo>
                  <a:pt x="5717025" y="723900"/>
                </a:lnTo>
                <a:lnTo>
                  <a:pt x="5766738" y="726440"/>
                </a:lnTo>
                <a:lnTo>
                  <a:pt x="6015305" y="741680"/>
                </a:lnTo>
                <a:lnTo>
                  <a:pt x="6065018" y="745490"/>
                </a:lnTo>
                <a:lnTo>
                  <a:pt x="6114731" y="748030"/>
                </a:lnTo>
                <a:lnTo>
                  <a:pt x="6164444" y="751840"/>
                </a:lnTo>
                <a:lnTo>
                  <a:pt x="6512437" y="769619"/>
                </a:lnTo>
                <a:lnTo>
                  <a:pt x="6562151" y="770890"/>
                </a:lnTo>
                <a:lnTo>
                  <a:pt x="6611864" y="773430"/>
                </a:lnTo>
                <a:lnTo>
                  <a:pt x="6661577" y="774700"/>
                </a:lnTo>
                <a:lnTo>
                  <a:pt x="6711290" y="777240"/>
                </a:lnTo>
                <a:lnTo>
                  <a:pt x="6810717" y="779780"/>
                </a:lnTo>
                <a:lnTo>
                  <a:pt x="6860430" y="779780"/>
                </a:lnTo>
                <a:lnTo>
                  <a:pt x="6910143" y="781050"/>
                </a:lnTo>
                <a:lnTo>
                  <a:pt x="7158710" y="781050"/>
                </a:lnTo>
                <a:lnTo>
                  <a:pt x="7307850" y="777240"/>
                </a:lnTo>
                <a:lnTo>
                  <a:pt x="7506703" y="767080"/>
                </a:lnTo>
                <a:lnTo>
                  <a:pt x="7655842" y="755650"/>
                </a:lnTo>
                <a:lnTo>
                  <a:pt x="7804982" y="740410"/>
                </a:lnTo>
                <a:lnTo>
                  <a:pt x="7854696" y="734060"/>
                </a:lnTo>
                <a:lnTo>
                  <a:pt x="7854696" y="687069"/>
                </a:lnTo>
                <a:close/>
              </a:path>
              <a:path w="7854950" h="781050">
                <a:moveTo>
                  <a:pt x="944552" y="1269"/>
                </a:moveTo>
                <a:lnTo>
                  <a:pt x="695985" y="1269"/>
                </a:lnTo>
                <a:lnTo>
                  <a:pt x="546845" y="5080"/>
                </a:lnTo>
                <a:lnTo>
                  <a:pt x="497132" y="7619"/>
                </a:lnTo>
                <a:lnTo>
                  <a:pt x="447419" y="8889"/>
                </a:lnTo>
                <a:lnTo>
                  <a:pt x="397706" y="12700"/>
                </a:lnTo>
                <a:lnTo>
                  <a:pt x="347992" y="15239"/>
                </a:lnTo>
                <a:lnTo>
                  <a:pt x="198853" y="26669"/>
                </a:lnTo>
                <a:lnTo>
                  <a:pt x="49713" y="41910"/>
                </a:lnTo>
                <a:lnTo>
                  <a:pt x="0" y="48260"/>
                </a:lnTo>
                <a:lnTo>
                  <a:pt x="0" y="734060"/>
                </a:lnTo>
                <a:lnTo>
                  <a:pt x="49713" y="728980"/>
                </a:lnTo>
                <a:lnTo>
                  <a:pt x="99426" y="722630"/>
                </a:lnTo>
                <a:lnTo>
                  <a:pt x="149139" y="717550"/>
                </a:lnTo>
                <a:lnTo>
                  <a:pt x="198853" y="713740"/>
                </a:lnTo>
                <a:lnTo>
                  <a:pt x="248566" y="708660"/>
                </a:lnTo>
                <a:lnTo>
                  <a:pt x="298279" y="704850"/>
                </a:lnTo>
                <a:lnTo>
                  <a:pt x="347992" y="702310"/>
                </a:lnTo>
                <a:lnTo>
                  <a:pt x="397706" y="698500"/>
                </a:lnTo>
                <a:lnTo>
                  <a:pt x="497132" y="693419"/>
                </a:lnTo>
                <a:lnTo>
                  <a:pt x="745698" y="687069"/>
                </a:lnTo>
                <a:lnTo>
                  <a:pt x="7854696" y="687069"/>
                </a:lnTo>
                <a:lnTo>
                  <a:pt x="7854696" y="95250"/>
                </a:lnTo>
                <a:lnTo>
                  <a:pt x="3032509" y="95250"/>
                </a:lnTo>
                <a:lnTo>
                  <a:pt x="2982795" y="93980"/>
                </a:lnTo>
                <a:lnTo>
                  <a:pt x="2933082" y="93980"/>
                </a:lnTo>
                <a:lnTo>
                  <a:pt x="2734229" y="88900"/>
                </a:lnTo>
                <a:lnTo>
                  <a:pt x="2684516" y="86360"/>
                </a:lnTo>
                <a:lnTo>
                  <a:pt x="2634803" y="85089"/>
                </a:lnTo>
                <a:lnTo>
                  <a:pt x="2237096" y="64769"/>
                </a:lnTo>
                <a:lnTo>
                  <a:pt x="2187383" y="60960"/>
                </a:lnTo>
                <a:lnTo>
                  <a:pt x="2087957" y="55880"/>
                </a:lnTo>
                <a:lnTo>
                  <a:pt x="1839390" y="40639"/>
                </a:lnTo>
                <a:lnTo>
                  <a:pt x="1789677" y="36830"/>
                </a:lnTo>
                <a:lnTo>
                  <a:pt x="1739964" y="34289"/>
                </a:lnTo>
                <a:lnTo>
                  <a:pt x="1690251" y="30480"/>
                </a:lnTo>
                <a:lnTo>
                  <a:pt x="1292544" y="10160"/>
                </a:lnTo>
                <a:lnTo>
                  <a:pt x="1193118" y="7619"/>
                </a:lnTo>
                <a:lnTo>
                  <a:pt x="1143405" y="5080"/>
                </a:lnTo>
                <a:lnTo>
                  <a:pt x="1043978" y="2539"/>
                </a:lnTo>
                <a:lnTo>
                  <a:pt x="994265" y="2539"/>
                </a:lnTo>
                <a:lnTo>
                  <a:pt x="944552" y="1269"/>
                </a:lnTo>
                <a:close/>
              </a:path>
              <a:path w="7854950" h="781050">
                <a:moveTo>
                  <a:pt x="6910143" y="93980"/>
                </a:moveTo>
                <a:lnTo>
                  <a:pt x="3181649" y="93980"/>
                </a:lnTo>
                <a:lnTo>
                  <a:pt x="3131935" y="95250"/>
                </a:lnTo>
                <a:lnTo>
                  <a:pt x="6959857" y="95250"/>
                </a:lnTo>
                <a:lnTo>
                  <a:pt x="6910143" y="93980"/>
                </a:lnTo>
                <a:close/>
              </a:path>
              <a:path w="7854950" h="781050">
                <a:moveTo>
                  <a:pt x="7854696" y="48260"/>
                </a:moveTo>
                <a:lnTo>
                  <a:pt x="7804982" y="53339"/>
                </a:lnTo>
                <a:lnTo>
                  <a:pt x="7755269" y="59689"/>
                </a:lnTo>
                <a:lnTo>
                  <a:pt x="7705556" y="64769"/>
                </a:lnTo>
                <a:lnTo>
                  <a:pt x="7655842" y="68580"/>
                </a:lnTo>
                <a:lnTo>
                  <a:pt x="7606129" y="73660"/>
                </a:lnTo>
                <a:lnTo>
                  <a:pt x="7556416" y="77469"/>
                </a:lnTo>
                <a:lnTo>
                  <a:pt x="7506703" y="80010"/>
                </a:lnTo>
                <a:lnTo>
                  <a:pt x="7456989" y="83819"/>
                </a:lnTo>
                <a:lnTo>
                  <a:pt x="7407276" y="86360"/>
                </a:lnTo>
                <a:lnTo>
                  <a:pt x="7357563" y="87630"/>
                </a:lnTo>
                <a:lnTo>
                  <a:pt x="7307850" y="90169"/>
                </a:lnTo>
                <a:lnTo>
                  <a:pt x="7158710" y="93980"/>
                </a:lnTo>
                <a:lnTo>
                  <a:pt x="7108997" y="93980"/>
                </a:lnTo>
                <a:lnTo>
                  <a:pt x="7059283" y="95250"/>
                </a:lnTo>
                <a:lnTo>
                  <a:pt x="7854696" y="95250"/>
                </a:lnTo>
                <a:lnTo>
                  <a:pt x="7854696" y="48260"/>
                </a:lnTo>
                <a:close/>
              </a:path>
              <a:path w="7854950" h="781050">
                <a:moveTo>
                  <a:pt x="4871900" y="1269"/>
                </a:moveTo>
                <a:lnTo>
                  <a:pt x="4623333" y="1269"/>
                </a:lnTo>
                <a:lnTo>
                  <a:pt x="4474193" y="5080"/>
                </a:lnTo>
                <a:lnTo>
                  <a:pt x="4424480" y="7619"/>
                </a:lnTo>
                <a:lnTo>
                  <a:pt x="4374767" y="8889"/>
                </a:lnTo>
                <a:lnTo>
                  <a:pt x="4325054" y="12700"/>
                </a:lnTo>
                <a:lnTo>
                  <a:pt x="4275340" y="15239"/>
                </a:lnTo>
                <a:lnTo>
                  <a:pt x="4126201" y="26669"/>
                </a:lnTo>
                <a:lnTo>
                  <a:pt x="3977061" y="41910"/>
                </a:lnTo>
                <a:lnTo>
                  <a:pt x="3877634" y="53339"/>
                </a:lnTo>
                <a:lnTo>
                  <a:pt x="3827921" y="59689"/>
                </a:lnTo>
                <a:lnTo>
                  <a:pt x="3778208" y="64769"/>
                </a:lnTo>
                <a:lnTo>
                  <a:pt x="3728494" y="68580"/>
                </a:lnTo>
                <a:lnTo>
                  <a:pt x="3678781" y="73660"/>
                </a:lnTo>
                <a:lnTo>
                  <a:pt x="3629068" y="77469"/>
                </a:lnTo>
                <a:lnTo>
                  <a:pt x="3579355" y="80010"/>
                </a:lnTo>
                <a:lnTo>
                  <a:pt x="3529641" y="83819"/>
                </a:lnTo>
                <a:lnTo>
                  <a:pt x="3479928" y="86360"/>
                </a:lnTo>
                <a:lnTo>
                  <a:pt x="3430215" y="87630"/>
                </a:lnTo>
                <a:lnTo>
                  <a:pt x="3380502" y="90169"/>
                </a:lnTo>
                <a:lnTo>
                  <a:pt x="3231362" y="93980"/>
                </a:lnTo>
                <a:lnTo>
                  <a:pt x="6860430" y="93980"/>
                </a:lnTo>
                <a:lnTo>
                  <a:pt x="6661577" y="88900"/>
                </a:lnTo>
                <a:lnTo>
                  <a:pt x="6611864" y="86360"/>
                </a:lnTo>
                <a:lnTo>
                  <a:pt x="6562151" y="85089"/>
                </a:lnTo>
                <a:lnTo>
                  <a:pt x="6164444" y="64769"/>
                </a:lnTo>
                <a:lnTo>
                  <a:pt x="6114731" y="60960"/>
                </a:lnTo>
                <a:lnTo>
                  <a:pt x="6015305" y="55880"/>
                </a:lnTo>
                <a:lnTo>
                  <a:pt x="5766738" y="40639"/>
                </a:lnTo>
                <a:lnTo>
                  <a:pt x="5717025" y="36830"/>
                </a:lnTo>
                <a:lnTo>
                  <a:pt x="5667312" y="34289"/>
                </a:lnTo>
                <a:lnTo>
                  <a:pt x="5617599" y="30480"/>
                </a:lnTo>
                <a:lnTo>
                  <a:pt x="5219892" y="10160"/>
                </a:lnTo>
                <a:lnTo>
                  <a:pt x="5120466" y="7619"/>
                </a:lnTo>
                <a:lnTo>
                  <a:pt x="5070753" y="5080"/>
                </a:lnTo>
                <a:lnTo>
                  <a:pt x="4971326" y="2539"/>
                </a:lnTo>
                <a:lnTo>
                  <a:pt x="4921613" y="2539"/>
                </a:lnTo>
                <a:lnTo>
                  <a:pt x="4871900" y="1269"/>
                </a:lnTo>
                <a:close/>
              </a:path>
              <a:path w="7854950" h="781050">
                <a:moveTo>
                  <a:pt x="845125" y="0"/>
                </a:moveTo>
                <a:lnTo>
                  <a:pt x="795412" y="0"/>
                </a:lnTo>
                <a:lnTo>
                  <a:pt x="745698" y="1269"/>
                </a:lnTo>
                <a:lnTo>
                  <a:pt x="894838" y="1269"/>
                </a:lnTo>
                <a:lnTo>
                  <a:pt x="845125" y="0"/>
                </a:lnTo>
                <a:close/>
              </a:path>
              <a:path w="7854950" h="781050">
                <a:moveTo>
                  <a:pt x="4772473" y="0"/>
                </a:moveTo>
                <a:lnTo>
                  <a:pt x="4722760" y="0"/>
                </a:lnTo>
                <a:lnTo>
                  <a:pt x="4673046" y="1269"/>
                </a:lnTo>
                <a:lnTo>
                  <a:pt x="4822186" y="1269"/>
                </a:lnTo>
                <a:lnTo>
                  <a:pt x="4772473" y="0"/>
                </a:lnTo>
                <a:close/>
              </a:path>
            </a:pathLst>
          </a:custGeom>
          <a:solidFill>
            <a:srgbClr val="92D050"/>
          </a:solidFill>
        </p:spPr>
        <p:txBody>
          <a:bodyPr wrap="square" lIns="0" tIns="0" rIns="0" bIns="0" rtlCol="0"/>
          <a:lstStyle/>
          <a:p>
            <a:endParaRPr/>
          </a:p>
        </p:txBody>
      </p:sp>
      <p:sp>
        <p:nvSpPr>
          <p:cNvPr id="18" name="object 18"/>
          <p:cNvSpPr/>
          <p:nvPr/>
        </p:nvSpPr>
        <p:spPr>
          <a:xfrm>
            <a:off x="1796033" y="4702642"/>
            <a:ext cx="7854950" cy="781685"/>
          </a:xfrm>
          <a:custGeom>
            <a:avLst/>
            <a:gdLst/>
            <a:ahLst/>
            <a:cxnLst/>
            <a:rect l="l" t="t" r="r" b="b"/>
            <a:pathLst>
              <a:path w="7854950" h="781685">
                <a:moveTo>
                  <a:pt x="0" y="47157"/>
                </a:moveTo>
                <a:lnTo>
                  <a:pt x="49713" y="41184"/>
                </a:lnTo>
                <a:lnTo>
                  <a:pt x="99426" y="35670"/>
                </a:lnTo>
                <a:lnTo>
                  <a:pt x="149139" y="30604"/>
                </a:lnTo>
                <a:lnTo>
                  <a:pt x="198853" y="25974"/>
                </a:lnTo>
                <a:lnTo>
                  <a:pt x="248566" y="21768"/>
                </a:lnTo>
                <a:lnTo>
                  <a:pt x="298279" y="17973"/>
                </a:lnTo>
                <a:lnTo>
                  <a:pt x="347992" y="14578"/>
                </a:lnTo>
                <a:lnTo>
                  <a:pt x="397706" y="11572"/>
                </a:lnTo>
                <a:lnTo>
                  <a:pt x="447419" y="8941"/>
                </a:lnTo>
                <a:lnTo>
                  <a:pt x="497132" y="6674"/>
                </a:lnTo>
                <a:lnTo>
                  <a:pt x="546845" y="4760"/>
                </a:lnTo>
                <a:lnTo>
                  <a:pt x="596559" y="3186"/>
                </a:lnTo>
                <a:lnTo>
                  <a:pt x="646272" y="1940"/>
                </a:lnTo>
                <a:lnTo>
                  <a:pt x="695985" y="1010"/>
                </a:lnTo>
                <a:lnTo>
                  <a:pt x="745698" y="385"/>
                </a:lnTo>
                <a:lnTo>
                  <a:pt x="795412" y="52"/>
                </a:lnTo>
                <a:lnTo>
                  <a:pt x="845125" y="0"/>
                </a:lnTo>
                <a:lnTo>
                  <a:pt x="894838" y="216"/>
                </a:lnTo>
                <a:lnTo>
                  <a:pt x="944552" y="689"/>
                </a:lnTo>
                <a:lnTo>
                  <a:pt x="994265" y="1406"/>
                </a:lnTo>
                <a:lnTo>
                  <a:pt x="1043978" y="2357"/>
                </a:lnTo>
                <a:lnTo>
                  <a:pt x="1093691" y="3528"/>
                </a:lnTo>
                <a:lnTo>
                  <a:pt x="1143405" y="4908"/>
                </a:lnTo>
                <a:lnTo>
                  <a:pt x="1193118" y="6485"/>
                </a:lnTo>
                <a:lnTo>
                  <a:pt x="1242831" y="8247"/>
                </a:lnTo>
                <a:lnTo>
                  <a:pt x="1292544" y="10182"/>
                </a:lnTo>
                <a:lnTo>
                  <a:pt x="1342258" y="12278"/>
                </a:lnTo>
                <a:lnTo>
                  <a:pt x="1391971" y="14523"/>
                </a:lnTo>
                <a:lnTo>
                  <a:pt x="1441684" y="16905"/>
                </a:lnTo>
                <a:lnTo>
                  <a:pt x="1491397" y="19413"/>
                </a:lnTo>
                <a:lnTo>
                  <a:pt x="1541111" y="22034"/>
                </a:lnTo>
                <a:lnTo>
                  <a:pt x="1590824" y="24757"/>
                </a:lnTo>
                <a:lnTo>
                  <a:pt x="1640537" y="27569"/>
                </a:lnTo>
                <a:lnTo>
                  <a:pt x="1690251" y="30459"/>
                </a:lnTo>
                <a:lnTo>
                  <a:pt x="1739964" y="33414"/>
                </a:lnTo>
                <a:lnTo>
                  <a:pt x="1789677" y="36423"/>
                </a:lnTo>
                <a:lnTo>
                  <a:pt x="1839390" y="39474"/>
                </a:lnTo>
                <a:lnTo>
                  <a:pt x="1889104" y="42554"/>
                </a:lnTo>
                <a:lnTo>
                  <a:pt x="1938817" y="45652"/>
                </a:lnTo>
                <a:lnTo>
                  <a:pt x="1988530" y="48756"/>
                </a:lnTo>
                <a:lnTo>
                  <a:pt x="2038243" y="51855"/>
                </a:lnTo>
                <a:lnTo>
                  <a:pt x="2087957" y="54935"/>
                </a:lnTo>
                <a:lnTo>
                  <a:pt x="2137670" y="57985"/>
                </a:lnTo>
                <a:lnTo>
                  <a:pt x="2187383" y="60993"/>
                </a:lnTo>
                <a:lnTo>
                  <a:pt x="2237096" y="63948"/>
                </a:lnTo>
                <a:lnTo>
                  <a:pt x="2286810" y="66837"/>
                </a:lnTo>
                <a:lnTo>
                  <a:pt x="2336523" y="69648"/>
                </a:lnTo>
                <a:lnTo>
                  <a:pt x="2386236" y="72370"/>
                </a:lnTo>
                <a:lnTo>
                  <a:pt x="2435950" y="74990"/>
                </a:lnTo>
                <a:lnTo>
                  <a:pt x="2485663" y="77496"/>
                </a:lnTo>
                <a:lnTo>
                  <a:pt x="2535376" y="79878"/>
                </a:lnTo>
                <a:lnTo>
                  <a:pt x="2585089" y="82121"/>
                </a:lnTo>
                <a:lnTo>
                  <a:pt x="2634803" y="84216"/>
                </a:lnTo>
                <a:lnTo>
                  <a:pt x="2684516" y="86149"/>
                </a:lnTo>
                <a:lnTo>
                  <a:pt x="2734229" y="87909"/>
                </a:lnTo>
                <a:lnTo>
                  <a:pt x="2783942" y="89484"/>
                </a:lnTo>
                <a:lnTo>
                  <a:pt x="2833656" y="90862"/>
                </a:lnTo>
                <a:lnTo>
                  <a:pt x="2883369" y="92031"/>
                </a:lnTo>
                <a:lnTo>
                  <a:pt x="2933082" y="92979"/>
                </a:lnTo>
                <a:lnTo>
                  <a:pt x="2982795" y="93694"/>
                </a:lnTo>
                <a:lnTo>
                  <a:pt x="3032509" y="94165"/>
                </a:lnTo>
                <a:lnTo>
                  <a:pt x="3082222" y="94378"/>
                </a:lnTo>
                <a:lnTo>
                  <a:pt x="3131935" y="94323"/>
                </a:lnTo>
                <a:lnTo>
                  <a:pt x="3181649" y="93987"/>
                </a:lnTo>
                <a:lnTo>
                  <a:pt x="3231362" y="93359"/>
                </a:lnTo>
                <a:lnTo>
                  <a:pt x="3281075" y="92426"/>
                </a:lnTo>
                <a:lnTo>
                  <a:pt x="3330788" y="91177"/>
                </a:lnTo>
                <a:lnTo>
                  <a:pt x="3380502" y="89599"/>
                </a:lnTo>
                <a:lnTo>
                  <a:pt x="3430215" y="87681"/>
                </a:lnTo>
                <a:lnTo>
                  <a:pt x="3479928" y="85411"/>
                </a:lnTo>
                <a:lnTo>
                  <a:pt x="3529641" y="82776"/>
                </a:lnTo>
                <a:lnTo>
                  <a:pt x="3579355" y="79766"/>
                </a:lnTo>
                <a:lnTo>
                  <a:pt x="3629068" y="76367"/>
                </a:lnTo>
                <a:lnTo>
                  <a:pt x="3678781" y="72568"/>
                </a:lnTo>
                <a:lnTo>
                  <a:pt x="3728494" y="68358"/>
                </a:lnTo>
                <a:lnTo>
                  <a:pt x="3778208" y="63723"/>
                </a:lnTo>
                <a:lnTo>
                  <a:pt x="3827921" y="58653"/>
                </a:lnTo>
                <a:lnTo>
                  <a:pt x="3877634" y="53135"/>
                </a:lnTo>
                <a:lnTo>
                  <a:pt x="3927348" y="47157"/>
                </a:lnTo>
                <a:lnTo>
                  <a:pt x="3977061" y="41184"/>
                </a:lnTo>
                <a:lnTo>
                  <a:pt x="4026774" y="35670"/>
                </a:lnTo>
                <a:lnTo>
                  <a:pt x="4076487" y="30604"/>
                </a:lnTo>
                <a:lnTo>
                  <a:pt x="4126201" y="25974"/>
                </a:lnTo>
                <a:lnTo>
                  <a:pt x="4175914" y="21768"/>
                </a:lnTo>
                <a:lnTo>
                  <a:pt x="4225627" y="17973"/>
                </a:lnTo>
                <a:lnTo>
                  <a:pt x="4275340" y="14578"/>
                </a:lnTo>
                <a:lnTo>
                  <a:pt x="4325054" y="11572"/>
                </a:lnTo>
                <a:lnTo>
                  <a:pt x="4374767" y="8941"/>
                </a:lnTo>
                <a:lnTo>
                  <a:pt x="4424480" y="6674"/>
                </a:lnTo>
                <a:lnTo>
                  <a:pt x="4474193" y="4760"/>
                </a:lnTo>
                <a:lnTo>
                  <a:pt x="4523907" y="3186"/>
                </a:lnTo>
                <a:lnTo>
                  <a:pt x="4573620" y="1940"/>
                </a:lnTo>
                <a:lnTo>
                  <a:pt x="4623333" y="1010"/>
                </a:lnTo>
                <a:lnTo>
                  <a:pt x="4673046" y="385"/>
                </a:lnTo>
                <a:lnTo>
                  <a:pt x="4722760" y="52"/>
                </a:lnTo>
                <a:lnTo>
                  <a:pt x="4772473" y="0"/>
                </a:lnTo>
                <a:lnTo>
                  <a:pt x="4822186" y="216"/>
                </a:lnTo>
                <a:lnTo>
                  <a:pt x="4871900" y="689"/>
                </a:lnTo>
                <a:lnTo>
                  <a:pt x="4921613" y="1406"/>
                </a:lnTo>
                <a:lnTo>
                  <a:pt x="4971326" y="2357"/>
                </a:lnTo>
                <a:lnTo>
                  <a:pt x="5021039" y="3528"/>
                </a:lnTo>
                <a:lnTo>
                  <a:pt x="5070753" y="4908"/>
                </a:lnTo>
                <a:lnTo>
                  <a:pt x="5120466" y="6485"/>
                </a:lnTo>
                <a:lnTo>
                  <a:pt x="5170179" y="8247"/>
                </a:lnTo>
                <a:lnTo>
                  <a:pt x="5219892" y="10182"/>
                </a:lnTo>
                <a:lnTo>
                  <a:pt x="5269606" y="12278"/>
                </a:lnTo>
                <a:lnTo>
                  <a:pt x="5319319" y="14523"/>
                </a:lnTo>
                <a:lnTo>
                  <a:pt x="5369032" y="16905"/>
                </a:lnTo>
                <a:lnTo>
                  <a:pt x="5418745" y="19413"/>
                </a:lnTo>
                <a:lnTo>
                  <a:pt x="5468459" y="22034"/>
                </a:lnTo>
                <a:lnTo>
                  <a:pt x="5518172" y="24757"/>
                </a:lnTo>
                <a:lnTo>
                  <a:pt x="5567885" y="27569"/>
                </a:lnTo>
                <a:lnTo>
                  <a:pt x="5617599" y="30459"/>
                </a:lnTo>
                <a:lnTo>
                  <a:pt x="5667312" y="33414"/>
                </a:lnTo>
                <a:lnTo>
                  <a:pt x="5717025" y="36423"/>
                </a:lnTo>
                <a:lnTo>
                  <a:pt x="5766738" y="39474"/>
                </a:lnTo>
                <a:lnTo>
                  <a:pt x="5816452" y="42554"/>
                </a:lnTo>
                <a:lnTo>
                  <a:pt x="5866165" y="45652"/>
                </a:lnTo>
                <a:lnTo>
                  <a:pt x="5915878" y="48756"/>
                </a:lnTo>
                <a:lnTo>
                  <a:pt x="5965591" y="51855"/>
                </a:lnTo>
                <a:lnTo>
                  <a:pt x="6015305" y="54935"/>
                </a:lnTo>
                <a:lnTo>
                  <a:pt x="6065018" y="57985"/>
                </a:lnTo>
                <a:lnTo>
                  <a:pt x="6114731" y="60993"/>
                </a:lnTo>
                <a:lnTo>
                  <a:pt x="6164444" y="63948"/>
                </a:lnTo>
                <a:lnTo>
                  <a:pt x="6214158" y="66837"/>
                </a:lnTo>
                <a:lnTo>
                  <a:pt x="6263871" y="69648"/>
                </a:lnTo>
                <a:lnTo>
                  <a:pt x="6313584" y="72370"/>
                </a:lnTo>
                <a:lnTo>
                  <a:pt x="6363298" y="74990"/>
                </a:lnTo>
                <a:lnTo>
                  <a:pt x="6413011" y="77496"/>
                </a:lnTo>
                <a:lnTo>
                  <a:pt x="6462724" y="79878"/>
                </a:lnTo>
                <a:lnTo>
                  <a:pt x="6512437" y="82121"/>
                </a:lnTo>
                <a:lnTo>
                  <a:pt x="6562151" y="84216"/>
                </a:lnTo>
                <a:lnTo>
                  <a:pt x="6611864" y="86149"/>
                </a:lnTo>
                <a:lnTo>
                  <a:pt x="6661577" y="87909"/>
                </a:lnTo>
                <a:lnTo>
                  <a:pt x="6711290" y="89484"/>
                </a:lnTo>
                <a:lnTo>
                  <a:pt x="6761004" y="90862"/>
                </a:lnTo>
                <a:lnTo>
                  <a:pt x="6810717" y="92031"/>
                </a:lnTo>
                <a:lnTo>
                  <a:pt x="6860430" y="92979"/>
                </a:lnTo>
                <a:lnTo>
                  <a:pt x="6910143" y="93694"/>
                </a:lnTo>
                <a:lnTo>
                  <a:pt x="6959857" y="94165"/>
                </a:lnTo>
                <a:lnTo>
                  <a:pt x="7009570" y="94378"/>
                </a:lnTo>
                <a:lnTo>
                  <a:pt x="7059283" y="94323"/>
                </a:lnTo>
                <a:lnTo>
                  <a:pt x="7108997" y="93987"/>
                </a:lnTo>
                <a:lnTo>
                  <a:pt x="7158710" y="93359"/>
                </a:lnTo>
                <a:lnTo>
                  <a:pt x="7208423" y="92426"/>
                </a:lnTo>
                <a:lnTo>
                  <a:pt x="7258136" y="91177"/>
                </a:lnTo>
                <a:lnTo>
                  <a:pt x="7307850" y="89599"/>
                </a:lnTo>
                <a:lnTo>
                  <a:pt x="7357563" y="87681"/>
                </a:lnTo>
                <a:lnTo>
                  <a:pt x="7407276" y="85411"/>
                </a:lnTo>
                <a:lnTo>
                  <a:pt x="7456989" y="82776"/>
                </a:lnTo>
                <a:lnTo>
                  <a:pt x="7506703" y="79766"/>
                </a:lnTo>
                <a:lnTo>
                  <a:pt x="7556416" y="76367"/>
                </a:lnTo>
                <a:lnTo>
                  <a:pt x="7606129" y="72568"/>
                </a:lnTo>
                <a:lnTo>
                  <a:pt x="7655842" y="68358"/>
                </a:lnTo>
                <a:lnTo>
                  <a:pt x="7705556" y="63723"/>
                </a:lnTo>
                <a:lnTo>
                  <a:pt x="7755269" y="58653"/>
                </a:lnTo>
                <a:lnTo>
                  <a:pt x="7804982" y="53135"/>
                </a:lnTo>
                <a:lnTo>
                  <a:pt x="7854696" y="47157"/>
                </a:lnTo>
                <a:lnTo>
                  <a:pt x="7854696" y="733973"/>
                </a:lnTo>
                <a:lnTo>
                  <a:pt x="7804982" y="739947"/>
                </a:lnTo>
                <a:lnTo>
                  <a:pt x="7755269" y="745461"/>
                </a:lnTo>
                <a:lnTo>
                  <a:pt x="7705556" y="750528"/>
                </a:lnTo>
                <a:lnTo>
                  <a:pt x="7655842" y="755159"/>
                </a:lnTo>
                <a:lnTo>
                  <a:pt x="7606129" y="759366"/>
                </a:lnTo>
                <a:lnTo>
                  <a:pt x="7556416" y="763161"/>
                </a:lnTo>
                <a:lnTo>
                  <a:pt x="7506703" y="766557"/>
                </a:lnTo>
                <a:lnTo>
                  <a:pt x="7456989" y="769564"/>
                </a:lnTo>
                <a:lnTo>
                  <a:pt x="7407276" y="772195"/>
                </a:lnTo>
                <a:lnTo>
                  <a:pt x="7357563" y="774462"/>
                </a:lnTo>
                <a:lnTo>
                  <a:pt x="7307850" y="776377"/>
                </a:lnTo>
                <a:lnTo>
                  <a:pt x="7258136" y="777952"/>
                </a:lnTo>
                <a:lnTo>
                  <a:pt x="7208423" y="779199"/>
                </a:lnTo>
                <a:lnTo>
                  <a:pt x="7158710" y="780129"/>
                </a:lnTo>
                <a:lnTo>
                  <a:pt x="7108997" y="780754"/>
                </a:lnTo>
                <a:lnTo>
                  <a:pt x="7059283" y="781087"/>
                </a:lnTo>
                <a:lnTo>
                  <a:pt x="7009570" y="781140"/>
                </a:lnTo>
                <a:lnTo>
                  <a:pt x="6959857" y="780924"/>
                </a:lnTo>
                <a:lnTo>
                  <a:pt x="6910143" y="780451"/>
                </a:lnTo>
                <a:lnTo>
                  <a:pt x="6860430" y="779734"/>
                </a:lnTo>
                <a:lnTo>
                  <a:pt x="6810717" y="778784"/>
                </a:lnTo>
                <a:lnTo>
                  <a:pt x="6761004" y="777613"/>
                </a:lnTo>
                <a:lnTo>
                  <a:pt x="6711290" y="776233"/>
                </a:lnTo>
                <a:lnTo>
                  <a:pt x="6661577" y="774656"/>
                </a:lnTo>
                <a:lnTo>
                  <a:pt x="6611864" y="772894"/>
                </a:lnTo>
                <a:lnTo>
                  <a:pt x="6562151" y="770959"/>
                </a:lnTo>
                <a:lnTo>
                  <a:pt x="6512437" y="768863"/>
                </a:lnTo>
                <a:lnTo>
                  <a:pt x="6462724" y="766618"/>
                </a:lnTo>
                <a:lnTo>
                  <a:pt x="6413011" y="764235"/>
                </a:lnTo>
                <a:lnTo>
                  <a:pt x="6363298" y="761727"/>
                </a:lnTo>
                <a:lnTo>
                  <a:pt x="6313584" y="759106"/>
                </a:lnTo>
                <a:lnTo>
                  <a:pt x="6263871" y="756383"/>
                </a:lnTo>
                <a:lnTo>
                  <a:pt x="6214158" y="753571"/>
                </a:lnTo>
                <a:lnTo>
                  <a:pt x="6164444" y="750681"/>
                </a:lnTo>
                <a:lnTo>
                  <a:pt x="6114731" y="747726"/>
                </a:lnTo>
                <a:lnTo>
                  <a:pt x="6065018" y="744717"/>
                </a:lnTo>
                <a:lnTo>
                  <a:pt x="6015305" y="741666"/>
                </a:lnTo>
                <a:lnTo>
                  <a:pt x="5965591" y="738585"/>
                </a:lnTo>
                <a:lnTo>
                  <a:pt x="5915878" y="735487"/>
                </a:lnTo>
                <a:lnTo>
                  <a:pt x="5866165" y="732382"/>
                </a:lnTo>
                <a:lnTo>
                  <a:pt x="5816452" y="729284"/>
                </a:lnTo>
                <a:lnTo>
                  <a:pt x="5766738" y="726204"/>
                </a:lnTo>
                <a:lnTo>
                  <a:pt x="5717025" y="723153"/>
                </a:lnTo>
                <a:lnTo>
                  <a:pt x="5667312" y="720144"/>
                </a:lnTo>
                <a:lnTo>
                  <a:pt x="5617599" y="717189"/>
                </a:lnTo>
                <a:lnTo>
                  <a:pt x="5567885" y="714300"/>
                </a:lnTo>
                <a:lnTo>
                  <a:pt x="5518172" y="711489"/>
                </a:lnTo>
                <a:lnTo>
                  <a:pt x="5468459" y="708767"/>
                </a:lnTo>
                <a:lnTo>
                  <a:pt x="5418745" y="706146"/>
                </a:lnTo>
                <a:lnTo>
                  <a:pt x="5369032" y="703639"/>
                </a:lnTo>
                <a:lnTo>
                  <a:pt x="5319319" y="701258"/>
                </a:lnTo>
                <a:lnTo>
                  <a:pt x="5269606" y="699014"/>
                </a:lnTo>
                <a:lnTo>
                  <a:pt x="5219892" y="696919"/>
                </a:lnTo>
                <a:lnTo>
                  <a:pt x="5170179" y="694985"/>
                </a:lnTo>
                <a:lnTo>
                  <a:pt x="5120466" y="693225"/>
                </a:lnTo>
                <a:lnTo>
                  <a:pt x="5070753" y="691650"/>
                </a:lnTo>
                <a:lnTo>
                  <a:pt x="5021039" y="690271"/>
                </a:lnTo>
                <a:lnTo>
                  <a:pt x="4971326" y="689102"/>
                </a:lnTo>
                <a:lnTo>
                  <a:pt x="4921613" y="688154"/>
                </a:lnTo>
                <a:lnTo>
                  <a:pt x="4871900" y="687438"/>
                </a:lnTo>
                <a:lnTo>
                  <a:pt x="4822186" y="686968"/>
                </a:lnTo>
                <a:lnTo>
                  <a:pt x="4772473" y="686754"/>
                </a:lnTo>
                <a:lnTo>
                  <a:pt x="4722760" y="686809"/>
                </a:lnTo>
                <a:lnTo>
                  <a:pt x="4673046" y="687144"/>
                </a:lnTo>
                <a:lnTo>
                  <a:pt x="4623333" y="687772"/>
                </a:lnTo>
                <a:lnTo>
                  <a:pt x="4573620" y="688705"/>
                </a:lnTo>
                <a:lnTo>
                  <a:pt x="4523907" y="689954"/>
                </a:lnTo>
                <a:lnTo>
                  <a:pt x="4474193" y="691531"/>
                </a:lnTo>
                <a:lnTo>
                  <a:pt x="4424480" y="693449"/>
                </a:lnTo>
                <a:lnTo>
                  <a:pt x="4374767" y="695719"/>
                </a:lnTo>
                <a:lnTo>
                  <a:pt x="4325054" y="698354"/>
                </a:lnTo>
                <a:lnTo>
                  <a:pt x="4275340" y="701364"/>
                </a:lnTo>
                <a:lnTo>
                  <a:pt x="4225627" y="704763"/>
                </a:lnTo>
                <a:lnTo>
                  <a:pt x="4175914" y="708561"/>
                </a:lnTo>
                <a:lnTo>
                  <a:pt x="4126201" y="712772"/>
                </a:lnTo>
                <a:lnTo>
                  <a:pt x="4076487" y="717406"/>
                </a:lnTo>
                <a:lnTo>
                  <a:pt x="4026774" y="722477"/>
                </a:lnTo>
                <a:lnTo>
                  <a:pt x="3977061" y="727995"/>
                </a:lnTo>
                <a:lnTo>
                  <a:pt x="3927348" y="733973"/>
                </a:lnTo>
                <a:lnTo>
                  <a:pt x="3877634" y="739947"/>
                </a:lnTo>
                <a:lnTo>
                  <a:pt x="3827921" y="745461"/>
                </a:lnTo>
                <a:lnTo>
                  <a:pt x="3778208" y="750528"/>
                </a:lnTo>
                <a:lnTo>
                  <a:pt x="3728494" y="755159"/>
                </a:lnTo>
                <a:lnTo>
                  <a:pt x="3678781" y="759366"/>
                </a:lnTo>
                <a:lnTo>
                  <a:pt x="3629068" y="763161"/>
                </a:lnTo>
                <a:lnTo>
                  <a:pt x="3579355" y="766557"/>
                </a:lnTo>
                <a:lnTo>
                  <a:pt x="3529641" y="769564"/>
                </a:lnTo>
                <a:lnTo>
                  <a:pt x="3479928" y="772195"/>
                </a:lnTo>
                <a:lnTo>
                  <a:pt x="3430215" y="774462"/>
                </a:lnTo>
                <a:lnTo>
                  <a:pt x="3380502" y="776377"/>
                </a:lnTo>
                <a:lnTo>
                  <a:pt x="3330788" y="777952"/>
                </a:lnTo>
                <a:lnTo>
                  <a:pt x="3281075" y="779199"/>
                </a:lnTo>
                <a:lnTo>
                  <a:pt x="3231362" y="780129"/>
                </a:lnTo>
                <a:lnTo>
                  <a:pt x="3181649" y="780754"/>
                </a:lnTo>
                <a:lnTo>
                  <a:pt x="3131935" y="781087"/>
                </a:lnTo>
                <a:lnTo>
                  <a:pt x="3082222" y="781140"/>
                </a:lnTo>
                <a:lnTo>
                  <a:pt x="3032509" y="780924"/>
                </a:lnTo>
                <a:lnTo>
                  <a:pt x="2982795" y="780451"/>
                </a:lnTo>
                <a:lnTo>
                  <a:pt x="2933082" y="779734"/>
                </a:lnTo>
                <a:lnTo>
                  <a:pt x="2883369" y="778784"/>
                </a:lnTo>
                <a:lnTo>
                  <a:pt x="2833656" y="777613"/>
                </a:lnTo>
                <a:lnTo>
                  <a:pt x="2783942" y="776233"/>
                </a:lnTo>
                <a:lnTo>
                  <a:pt x="2734229" y="774656"/>
                </a:lnTo>
                <a:lnTo>
                  <a:pt x="2684516" y="772894"/>
                </a:lnTo>
                <a:lnTo>
                  <a:pt x="2634803" y="770959"/>
                </a:lnTo>
                <a:lnTo>
                  <a:pt x="2585089" y="768863"/>
                </a:lnTo>
                <a:lnTo>
                  <a:pt x="2535376" y="766618"/>
                </a:lnTo>
                <a:lnTo>
                  <a:pt x="2485663" y="764235"/>
                </a:lnTo>
                <a:lnTo>
                  <a:pt x="2435950" y="761727"/>
                </a:lnTo>
                <a:lnTo>
                  <a:pt x="2386236" y="759106"/>
                </a:lnTo>
                <a:lnTo>
                  <a:pt x="2336523" y="756383"/>
                </a:lnTo>
                <a:lnTo>
                  <a:pt x="2286810" y="753571"/>
                </a:lnTo>
                <a:lnTo>
                  <a:pt x="2237096" y="750681"/>
                </a:lnTo>
                <a:lnTo>
                  <a:pt x="2187383" y="747726"/>
                </a:lnTo>
                <a:lnTo>
                  <a:pt x="2137670" y="744717"/>
                </a:lnTo>
                <a:lnTo>
                  <a:pt x="2087957" y="741666"/>
                </a:lnTo>
                <a:lnTo>
                  <a:pt x="2038243" y="738585"/>
                </a:lnTo>
                <a:lnTo>
                  <a:pt x="1988530" y="735487"/>
                </a:lnTo>
                <a:lnTo>
                  <a:pt x="1938817" y="732382"/>
                </a:lnTo>
                <a:lnTo>
                  <a:pt x="1889104" y="729284"/>
                </a:lnTo>
                <a:lnTo>
                  <a:pt x="1839390" y="726204"/>
                </a:lnTo>
                <a:lnTo>
                  <a:pt x="1789677" y="723153"/>
                </a:lnTo>
                <a:lnTo>
                  <a:pt x="1739964" y="720144"/>
                </a:lnTo>
                <a:lnTo>
                  <a:pt x="1690251" y="717189"/>
                </a:lnTo>
                <a:lnTo>
                  <a:pt x="1640537" y="714300"/>
                </a:lnTo>
                <a:lnTo>
                  <a:pt x="1590824" y="711489"/>
                </a:lnTo>
                <a:lnTo>
                  <a:pt x="1541111" y="708767"/>
                </a:lnTo>
                <a:lnTo>
                  <a:pt x="1491397" y="706146"/>
                </a:lnTo>
                <a:lnTo>
                  <a:pt x="1441684" y="703639"/>
                </a:lnTo>
                <a:lnTo>
                  <a:pt x="1391971" y="701258"/>
                </a:lnTo>
                <a:lnTo>
                  <a:pt x="1342258" y="699014"/>
                </a:lnTo>
                <a:lnTo>
                  <a:pt x="1292544" y="696919"/>
                </a:lnTo>
                <a:lnTo>
                  <a:pt x="1242831" y="694985"/>
                </a:lnTo>
                <a:lnTo>
                  <a:pt x="1193118" y="693225"/>
                </a:lnTo>
                <a:lnTo>
                  <a:pt x="1143405" y="691650"/>
                </a:lnTo>
                <a:lnTo>
                  <a:pt x="1093691" y="690271"/>
                </a:lnTo>
                <a:lnTo>
                  <a:pt x="1043978" y="689102"/>
                </a:lnTo>
                <a:lnTo>
                  <a:pt x="994265" y="688154"/>
                </a:lnTo>
                <a:lnTo>
                  <a:pt x="944552" y="687438"/>
                </a:lnTo>
                <a:lnTo>
                  <a:pt x="894838" y="686968"/>
                </a:lnTo>
                <a:lnTo>
                  <a:pt x="845125" y="686754"/>
                </a:lnTo>
                <a:lnTo>
                  <a:pt x="795412" y="686809"/>
                </a:lnTo>
                <a:lnTo>
                  <a:pt x="745698" y="687144"/>
                </a:lnTo>
                <a:lnTo>
                  <a:pt x="695985" y="687772"/>
                </a:lnTo>
                <a:lnTo>
                  <a:pt x="646272" y="688705"/>
                </a:lnTo>
                <a:lnTo>
                  <a:pt x="596559" y="689954"/>
                </a:lnTo>
                <a:lnTo>
                  <a:pt x="546845" y="691531"/>
                </a:lnTo>
                <a:lnTo>
                  <a:pt x="497132" y="693449"/>
                </a:lnTo>
                <a:lnTo>
                  <a:pt x="447419" y="695719"/>
                </a:lnTo>
                <a:lnTo>
                  <a:pt x="397706" y="698354"/>
                </a:lnTo>
                <a:lnTo>
                  <a:pt x="347992" y="701364"/>
                </a:lnTo>
                <a:lnTo>
                  <a:pt x="298279" y="704763"/>
                </a:lnTo>
                <a:lnTo>
                  <a:pt x="248566" y="708561"/>
                </a:lnTo>
                <a:lnTo>
                  <a:pt x="198853" y="712772"/>
                </a:lnTo>
                <a:lnTo>
                  <a:pt x="149139" y="717406"/>
                </a:lnTo>
                <a:lnTo>
                  <a:pt x="99426" y="722477"/>
                </a:lnTo>
                <a:lnTo>
                  <a:pt x="49713" y="727995"/>
                </a:lnTo>
                <a:lnTo>
                  <a:pt x="0" y="733973"/>
                </a:lnTo>
                <a:lnTo>
                  <a:pt x="0" y="47157"/>
                </a:lnTo>
                <a:close/>
              </a:path>
            </a:pathLst>
          </a:custGeom>
          <a:ln w="28956">
            <a:solidFill>
              <a:srgbClr val="3333CC"/>
            </a:solidFill>
          </a:ln>
        </p:spPr>
        <p:txBody>
          <a:bodyPr wrap="square" lIns="0" tIns="0" rIns="0" bIns="0" rtlCol="0"/>
          <a:lstStyle/>
          <a:p>
            <a:endParaRPr/>
          </a:p>
        </p:txBody>
      </p:sp>
      <p:sp>
        <p:nvSpPr>
          <p:cNvPr id="19" name="object 19"/>
          <p:cNvSpPr txBox="1"/>
          <p:nvPr/>
        </p:nvSpPr>
        <p:spPr>
          <a:xfrm>
            <a:off x="159207" y="892936"/>
            <a:ext cx="9445625" cy="5170805"/>
          </a:xfrm>
          <a:prstGeom prst="rect">
            <a:avLst/>
          </a:prstGeom>
        </p:spPr>
        <p:txBody>
          <a:bodyPr vert="horz" wrap="square" lIns="0" tIns="0" rIns="0" bIns="0" rtlCol="0">
            <a:spAutoFit/>
          </a:bodyPr>
          <a:lstStyle/>
          <a:p>
            <a:pPr marL="88265" marR="1876425">
              <a:lnSpc>
                <a:spcPct val="100000"/>
              </a:lnSpc>
            </a:pPr>
            <a:r>
              <a:rPr sz="2000" b="1" spc="-5" dirty="0">
                <a:latin typeface="Calibri"/>
                <a:cs typeface="Calibri"/>
              </a:rPr>
              <a:t>D</a:t>
            </a:r>
            <a:r>
              <a:rPr sz="2000" b="1" spc="-15" dirty="0">
                <a:latin typeface="Calibri"/>
                <a:cs typeface="Calibri"/>
              </a:rPr>
              <a:t>e</a:t>
            </a:r>
            <a:r>
              <a:rPr sz="2000" b="1" spc="-5" dirty="0">
                <a:latin typeface="Calibri"/>
                <a:cs typeface="Calibri"/>
              </a:rPr>
              <a:t>finiti</a:t>
            </a:r>
            <a:r>
              <a:rPr sz="2000" b="1" spc="10" dirty="0">
                <a:latin typeface="Calibri"/>
                <a:cs typeface="Calibri"/>
              </a:rPr>
              <a:t>o</a:t>
            </a:r>
            <a:r>
              <a:rPr sz="2000" b="1" dirty="0">
                <a:latin typeface="Calibri"/>
                <a:cs typeface="Calibri"/>
              </a:rPr>
              <a:t>n</a:t>
            </a:r>
            <a:r>
              <a:rPr sz="2000" b="1" spc="-3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10" dirty="0">
                <a:latin typeface="Calibri"/>
                <a:cs typeface="Calibri"/>
              </a:rPr>
              <a:t> </a:t>
            </a:r>
            <a:r>
              <a:rPr sz="2000" b="1" dirty="0">
                <a:latin typeface="Calibri"/>
                <a:cs typeface="Calibri"/>
              </a:rPr>
              <a:t>thermal</a:t>
            </a:r>
            <a:r>
              <a:rPr sz="2000" b="1" spc="-35" dirty="0">
                <a:latin typeface="Calibri"/>
                <a:cs typeface="Calibri"/>
              </a:rPr>
              <a:t> </a:t>
            </a:r>
            <a:r>
              <a:rPr sz="2000" b="1" spc="-5" dirty="0">
                <a:latin typeface="Calibri"/>
                <a:cs typeface="Calibri"/>
              </a:rPr>
              <a:t>c</a:t>
            </a:r>
            <a:r>
              <a:rPr sz="2000" b="1" dirty="0">
                <a:latin typeface="Calibri"/>
                <a:cs typeface="Calibri"/>
              </a:rPr>
              <a:t>ha</a:t>
            </a:r>
            <a:r>
              <a:rPr sz="2000" b="1" spc="-60" dirty="0">
                <a:latin typeface="Calibri"/>
                <a:cs typeface="Calibri"/>
              </a:rPr>
              <a:t>r</a:t>
            </a:r>
            <a:r>
              <a:rPr sz="2000" b="1" dirty="0">
                <a:latin typeface="Calibri"/>
                <a:cs typeface="Calibri"/>
              </a:rPr>
              <a:t>ac</a:t>
            </a:r>
            <a:r>
              <a:rPr sz="2000" b="1" spc="-30" dirty="0">
                <a:latin typeface="Calibri"/>
                <a:cs typeface="Calibri"/>
              </a:rPr>
              <a:t>t</a:t>
            </a:r>
            <a:r>
              <a:rPr sz="2000" b="1" spc="-5" dirty="0">
                <a:latin typeface="Calibri"/>
                <a:cs typeface="Calibri"/>
              </a:rPr>
              <a:t>eri</a:t>
            </a:r>
            <a:r>
              <a:rPr sz="2000" b="1" spc="-25" dirty="0">
                <a:latin typeface="Calibri"/>
                <a:cs typeface="Calibri"/>
              </a:rPr>
              <a:t>s</a:t>
            </a:r>
            <a:r>
              <a:rPr sz="2000" b="1" dirty="0">
                <a:latin typeface="Calibri"/>
                <a:cs typeface="Calibri"/>
              </a:rPr>
              <a:t>tics</a:t>
            </a:r>
            <a:r>
              <a:rPr sz="2000" b="1" spc="-20" dirty="0">
                <a:latin typeface="Calibri"/>
                <a:cs typeface="Calibri"/>
              </a:rPr>
              <a:t> </a:t>
            </a:r>
            <a:r>
              <a:rPr sz="2000" b="1" dirty="0">
                <a:latin typeface="Calibri"/>
                <a:cs typeface="Calibri"/>
              </a:rPr>
              <a:t>(</a:t>
            </a:r>
            <a:r>
              <a:rPr sz="2000" b="1" spc="-25" dirty="0">
                <a:latin typeface="Calibri"/>
                <a:cs typeface="Calibri"/>
              </a:rPr>
              <a:t>t</a:t>
            </a:r>
            <a:r>
              <a:rPr sz="2000" b="1" spc="-5" dirty="0">
                <a:latin typeface="Calibri"/>
                <a:cs typeface="Calibri"/>
              </a:rPr>
              <a:t>em</a:t>
            </a:r>
            <a:r>
              <a:rPr sz="2000" b="1" dirty="0">
                <a:latin typeface="Calibri"/>
                <a:cs typeface="Calibri"/>
              </a:rPr>
              <a:t>p</a:t>
            </a:r>
            <a:r>
              <a:rPr sz="2000" b="1" spc="-5" dirty="0">
                <a:latin typeface="Calibri"/>
                <a:cs typeface="Calibri"/>
              </a:rPr>
              <a:t>e</a:t>
            </a:r>
            <a:r>
              <a:rPr sz="2000" b="1" spc="-55" dirty="0">
                <a:latin typeface="Calibri"/>
                <a:cs typeface="Calibri"/>
              </a:rPr>
              <a:t>r</a:t>
            </a:r>
            <a:r>
              <a:rPr sz="2000" b="1" spc="-30" dirty="0">
                <a:latin typeface="Calibri"/>
                <a:cs typeface="Calibri"/>
              </a:rPr>
              <a:t>a</a:t>
            </a:r>
            <a:r>
              <a:rPr sz="2000" b="1" dirty="0">
                <a:latin typeface="Calibri"/>
                <a:cs typeface="Calibri"/>
              </a:rPr>
              <a:t>tu</a:t>
            </a:r>
            <a:r>
              <a:rPr sz="2000" b="1" spc="-25" dirty="0">
                <a:latin typeface="Calibri"/>
                <a:cs typeface="Calibri"/>
              </a:rPr>
              <a:t>r</a:t>
            </a:r>
            <a:r>
              <a:rPr sz="2000" b="1" spc="-5" dirty="0">
                <a:latin typeface="Calibri"/>
                <a:cs typeface="Calibri"/>
              </a:rPr>
              <a:t>e</a:t>
            </a:r>
            <a:r>
              <a:rPr sz="2000" b="1" dirty="0">
                <a:latin typeface="Calibri"/>
                <a:cs typeface="Calibri"/>
              </a:rPr>
              <a:t>, p</a:t>
            </a:r>
            <a:r>
              <a:rPr sz="2000" b="1" spc="-25" dirty="0">
                <a:latin typeface="Calibri"/>
                <a:cs typeface="Calibri"/>
              </a:rPr>
              <a:t>r</a:t>
            </a:r>
            <a:r>
              <a:rPr sz="2000" b="1" spc="-5" dirty="0">
                <a:latin typeface="Calibri"/>
                <a:cs typeface="Calibri"/>
              </a:rPr>
              <a:t>es</a:t>
            </a:r>
            <a:r>
              <a:rPr sz="2000" b="1" spc="5" dirty="0">
                <a:latin typeface="Calibri"/>
                <a:cs typeface="Calibri"/>
              </a:rPr>
              <a:t>s</a:t>
            </a:r>
            <a:r>
              <a:rPr sz="2000" b="1" dirty="0">
                <a:latin typeface="Calibri"/>
                <a:cs typeface="Calibri"/>
              </a:rPr>
              <a:t>u</a:t>
            </a:r>
            <a:r>
              <a:rPr sz="2000" b="1" spc="-25" dirty="0">
                <a:latin typeface="Calibri"/>
                <a:cs typeface="Calibri"/>
              </a:rPr>
              <a:t>r</a:t>
            </a:r>
            <a:r>
              <a:rPr sz="2000" b="1" spc="-5" dirty="0">
                <a:latin typeface="Calibri"/>
                <a:cs typeface="Calibri"/>
              </a:rPr>
              <a:t>e</a:t>
            </a:r>
            <a:r>
              <a:rPr sz="2000" b="1" dirty="0">
                <a:latin typeface="Calibri"/>
                <a:cs typeface="Calibri"/>
              </a:rPr>
              <a:t>)</a:t>
            </a:r>
            <a:r>
              <a:rPr sz="2000" b="1" spc="-10" dirty="0">
                <a:latin typeface="Calibri"/>
                <a:cs typeface="Calibri"/>
              </a:rPr>
              <a:t> </a:t>
            </a:r>
            <a:r>
              <a:rPr sz="2000" b="1" spc="-30" dirty="0">
                <a:latin typeface="Calibri"/>
                <a:cs typeface="Calibri"/>
              </a:rPr>
              <a:t>a</a:t>
            </a:r>
            <a:r>
              <a:rPr sz="2000" b="1" dirty="0">
                <a:latin typeface="Calibri"/>
                <a:cs typeface="Calibri"/>
              </a:rPr>
              <a:t>t a</a:t>
            </a:r>
            <a:r>
              <a:rPr sz="2000" b="1" spc="-35" dirty="0">
                <a:latin typeface="Calibri"/>
                <a:cs typeface="Calibri"/>
              </a:rPr>
              <a:t>n</a:t>
            </a:r>
            <a:r>
              <a:rPr sz="2000" b="1" dirty="0">
                <a:latin typeface="Calibri"/>
                <a:cs typeface="Calibri"/>
              </a:rPr>
              <a:t>y poi</a:t>
            </a:r>
            <a:r>
              <a:rPr sz="2000" b="1" spc="-20" dirty="0">
                <a:latin typeface="Calibri"/>
                <a:cs typeface="Calibri"/>
              </a:rPr>
              <a:t>n</a:t>
            </a:r>
            <a:r>
              <a:rPr sz="2000" b="1" dirty="0">
                <a:latin typeface="Calibri"/>
                <a:cs typeface="Calibri"/>
              </a:rPr>
              <a:t>t</a:t>
            </a:r>
            <a:r>
              <a:rPr sz="2000" b="1" spc="-2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10" dirty="0">
                <a:latin typeface="Calibri"/>
                <a:cs typeface="Calibri"/>
              </a:rPr>
              <a:t> </a:t>
            </a:r>
            <a:r>
              <a:rPr sz="2000" b="1" spc="-35" dirty="0">
                <a:latin typeface="Calibri"/>
                <a:cs typeface="Calibri"/>
              </a:rPr>
              <a:t>s</a:t>
            </a:r>
            <a:r>
              <a:rPr sz="2000" b="1" spc="-15" dirty="0">
                <a:latin typeface="Calibri"/>
                <a:cs typeface="Calibri"/>
              </a:rPr>
              <a:t>y</a:t>
            </a:r>
            <a:r>
              <a:rPr sz="2000" b="1" spc="-20" dirty="0">
                <a:latin typeface="Calibri"/>
                <a:cs typeface="Calibri"/>
              </a:rPr>
              <a:t>s</a:t>
            </a:r>
            <a:r>
              <a:rPr sz="2000" b="1" spc="-25" dirty="0">
                <a:latin typeface="Calibri"/>
                <a:cs typeface="Calibri"/>
              </a:rPr>
              <a:t>t</a:t>
            </a:r>
            <a:r>
              <a:rPr sz="2000" b="1" spc="-5" dirty="0">
                <a:latin typeface="Calibri"/>
                <a:cs typeface="Calibri"/>
              </a:rPr>
              <a:t>e</a:t>
            </a:r>
            <a:r>
              <a:rPr sz="2000" b="1" spc="5" dirty="0">
                <a:latin typeface="Calibri"/>
                <a:cs typeface="Calibri"/>
              </a:rPr>
              <a:t>m</a:t>
            </a:r>
            <a:r>
              <a:rPr sz="2000" b="1" dirty="0">
                <a:latin typeface="Calibri"/>
                <a:cs typeface="Calibri"/>
              </a:rPr>
              <a:t>.</a:t>
            </a:r>
            <a:endParaRPr sz="2000">
              <a:latin typeface="Calibri"/>
              <a:cs typeface="Calibri"/>
            </a:endParaRPr>
          </a:p>
          <a:p>
            <a:pPr>
              <a:lnSpc>
                <a:spcPct val="100000"/>
              </a:lnSpc>
              <a:spcBef>
                <a:spcPts val="9"/>
              </a:spcBef>
            </a:pPr>
            <a:endParaRPr sz="2000">
              <a:latin typeface="Times New Roman"/>
              <a:cs typeface="Times New Roman"/>
            </a:endParaRPr>
          </a:p>
          <a:p>
            <a:pPr marL="2005330">
              <a:lnSpc>
                <a:spcPct val="100000"/>
              </a:lnSpc>
            </a:pPr>
            <a:r>
              <a:rPr sz="2000" b="1" dirty="0">
                <a:latin typeface="Calibri"/>
                <a:cs typeface="Calibri"/>
              </a:rPr>
              <a:t>The</a:t>
            </a:r>
            <a:r>
              <a:rPr sz="2000" b="1" spc="-10" dirty="0">
                <a:latin typeface="Calibri"/>
                <a:cs typeface="Calibri"/>
              </a:rPr>
              <a:t> </a:t>
            </a:r>
            <a:r>
              <a:rPr sz="2000" b="1" dirty="0">
                <a:latin typeface="Calibri"/>
                <a:cs typeface="Calibri"/>
              </a:rPr>
              <a:t>po</a:t>
            </a:r>
            <a:r>
              <a:rPr sz="2000" b="1" spc="10" dirty="0">
                <a:latin typeface="Calibri"/>
                <a:cs typeface="Calibri"/>
              </a:rPr>
              <a:t>s</a:t>
            </a:r>
            <a:r>
              <a:rPr sz="2000" b="1" dirty="0">
                <a:latin typeface="Calibri"/>
                <a:cs typeface="Calibri"/>
              </a:rPr>
              <a:t>si</a:t>
            </a:r>
            <a:r>
              <a:rPr sz="2000" b="1" spc="5" dirty="0">
                <a:latin typeface="Calibri"/>
                <a:cs typeface="Calibri"/>
              </a:rPr>
              <a:t>b</a:t>
            </a:r>
            <a:r>
              <a:rPr sz="2000" b="1" dirty="0">
                <a:latin typeface="Calibri"/>
                <a:cs typeface="Calibri"/>
              </a:rPr>
              <a:t>il</a:t>
            </a:r>
            <a:r>
              <a:rPr sz="2000" b="1" spc="-10" dirty="0">
                <a:latin typeface="Calibri"/>
                <a:cs typeface="Calibri"/>
              </a:rPr>
              <a:t>i</a:t>
            </a:r>
            <a:r>
              <a:rPr sz="2000" b="1" dirty="0">
                <a:latin typeface="Calibri"/>
                <a:cs typeface="Calibri"/>
              </a:rPr>
              <a:t>ty</a:t>
            </a:r>
            <a:r>
              <a:rPr sz="2000" b="1" spc="-45"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20" dirty="0">
                <a:latin typeface="Calibri"/>
                <a:cs typeface="Calibri"/>
              </a:rPr>
              <a:t> </a:t>
            </a:r>
            <a:r>
              <a:rPr sz="2000" b="1" spc="-10" dirty="0">
                <a:latin typeface="Calibri"/>
                <a:cs typeface="Calibri"/>
              </a:rPr>
              <a:t>c</a:t>
            </a:r>
            <a:r>
              <a:rPr sz="2000" b="1" dirty="0">
                <a:latin typeface="Calibri"/>
                <a:cs typeface="Calibri"/>
              </a:rPr>
              <a:t>o</a:t>
            </a:r>
            <a:r>
              <a:rPr sz="2000" b="1" spc="5" dirty="0">
                <a:latin typeface="Calibri"/>
                <a:cs typeface="Calibri"/>
              </a:rPr>
              <a:t>m</a:t>
            </a:r>
            <a:r>
              <a:rPr sz="2000" b="1" dirty="0">
                <a:latin typeface="Calibri"/>
                <a:cs typeface="Calibri"/>
              </a:rPr>
              <a:t>parison</a:t>
            </a:r>
            <a:r>
              <a:rPr sz="2000" b="1" spc="-30" dirty="0">
                <a:latin typeface="Calibri"/>
                <a:cs typeface="Calibri"/>
              </a:rPr>
              <a:t> </a:t>
            </a:r>
            <a:r>
              <a:rPr sz="2000" b="1" dirty="0">
                <a:latin typeface="Calibri"/>
                <a:cs typeface="Calibri"/>
              </a:rPr>
              <a:t>b</a:t>
            </a:r>
            <a:r>
              <a:rPr sz="2000" b="1" spc="-15" dirty="0">
                <a:latin typeface="Calibri"/>
                <a:cs typeface="Calibri"/>
              </a:rPr>
              <a:t>e</a:t>
            </a:r>
            <a:r>
              <a:rPr sz="2000" b="1" dirty="0">
                <a:latin typeface="Calibri"/>
                <a:cs typeface="Calibri"/>
              </a:rPr>
              <a:t>t</a:t>
            </a:r>
            <a:r>
              <a:rPr sz="2000" b="1" spc="-15" dirty="0">
                <a:latin typeface="Calibri"/>
                <a:cs typeface="Calibri"/>
              </a:rPr>
              <a:t>w</a:t>
            </a:r>
            <a:r>
              <a:rPr sz="2000" b="1" spc="-5" dirty="0">
                <a:latin typeface="Calibri"/>
                <a:cs typeface="Calibri"/>
              </a:rPr>
              <a:t>ee</a:t>
            </a:r>
            <a:r>
              <a:rPr sz="2000" b="1" dirty="0">
                <a:latin typeface="Calibri"/>
                <a:cs typeface="Calibri"/>
              </a:rPr>
              <a:t>n dif</a:t>
            </a:r>
            <a:r>
              <a:rPr sz="2000" b="1" spc="-35" dirty="0">
                <a:latin typeface="Calibri"/>
                <a:cs typeface="Calibri"/>
              </a:rPr>
              <a:t>f</a:t>
            </a:r>
            <a:r>
              <a:rPr sz="2000" b="1" spc="-5" dirty="0">
                <a:latin typeface="Calibri"/>
                <a:cs typeface="Calibri"/>
              </a:rPr>
              <a:t>e</a:t>
            </a:r>
            <a:r>
              <a:rPr sz="2000" b="1" spc="-25" dirty="0">
                <a:latin typeface="Calibri"/>
                <a:cs typeface="Calibri"/>
              </a:rPr>
              <a:t>r</a:t>
            </a:r>
            <a:r>
              <a:rPr sz="2000" b="1" spc="-5" dirty="0">
                <a:latin typeface="Calibri"/>
                <a:cs typeface="Calibri"/>
              </a:rPr>
              <a:t>e</a:t>
            </a:r>
            <a:r>
              <a:rPr sz="2000" b="1" spc="-20" dirty="0">
                <a:latin typeface="Calibri"/>
                <a:cs typeface="Calibri"/>
              </a:rPr>
              <a:t>n</a:t>
            </a:r>
            <a:r>
              <a:rPr sz="2000" b="1" dirty="0">
                <a:latin typeface="Calibri"/>
                <a:cs typeface="Calibri"/>
              </a:rPr>
              <a:t>t</a:t>
            </a:r>
            <a:r>
              <a:rPr sz="2000" b="1" spc="5" dirty="0">
                <a:latin typeface="Calibri"/>
                <a:cs typeface="Calibri"/>
              </a:rPr>
              <a:t> </a:t>
            </a:r>
            <a:r>
              <a:rPr sz="2000" b="1" spc="-10" dirty="0">
                <a:latin typeface="Calibri"/>
                <a:cs typeface="Calibri"/>
              </a:rPr>
              <a:t>c</a:t>
            </a:r>
            <a:r>
              <a:rPr sz="2000" b="1" dirty="0">
                <a:latin typeface="Calibri"/>
                <a:cs typeface="Calibri"/>
              </a:rPr>
              <a:t>o</a:t>
            </a:r>
            <a:r>
              <a:rPr sz="2000" b="1" spc="-15" dirty="0">
                <a:latin typeface="Calibri"/>
                <a:cs typeface="Calibri"/>
              </a:rPr>
              <a:t>n</a:t>
            </a:r>
            <a:r>
              <a:rPr sz="2000" b="1" dirty="0">
                <a:latin typeface="Calibri"/>
                <a:cs typeface="Calibri"/>
              </a:rPr>
              <a:t>t</a:t>
            </a:r>
            <a:r>
              <a:rPr sz="2000" b="1" spc="-25" dirty="0">
                <a:latin typeface="Calibri"/>
                <a:cs typeface="Calibri"/>
              </a:rPr>
              <a:t>r</a:t>
            </a:r>
            <a:r>
              <a:rPr sz="2000" b="1" dirty="0">
                <a:latin typeface="Calibri"/>
                <a:cs typeface="Calibri"/>
              </a:rPr>
              <a:t>ol</a:t>
            </a:r>
            <a:r>
              <a:rPr sz="2000" b="1" spc="-20" dirty="0">
                <a:latin typeface="Calibri"/>
                <a:cs typeface="Calibri"/>
              </a:rPr>
              <a:t> s</a:t>
            </a:r>
            <a:r>
              <a:rPr sz="2000" b="1" dirty="0">
                <a:latin typeface="Calibri"/>
                <a:cs typeface="Calibri"/>
              </a:rPr>
              <a:t>t</a:t>
            </a:r>
            <a:r>
              <a:rPr sz="2000" b="1" spc="-50" dirty="0">
                <a:latin typeface="Calibri"/>
                <a:cs typeface="Calibri"/>
              </a:rPr>
              <a:t>r</a:t>
            </a:r>
            <a:r>
              <a:rPr sz="2000" b="1" spc="-30" dirty="0">
                <a:latin typeface="Calibri"/>
                <a:cs typeface="Calibri"/>
              </a:rPr>
              <a:t>a</a:t>
            </a:r>
            <a:r>
              <a:rPr sz="2000" b="1" spc="-20" dirty="0">
                <a:latin typeface="Calibri"/>
                <a:cs typeface="Calibri"/>
              </a:rPr>
              <a:t>t</a:t>
            </a:r>
            <a:r>
              <a:rPr sz="2000" b="1" spc="-5" dirty="0">
                <a:latin typeface="Calibri"/>
                <a:cs typeface="Calibri"/>
              </a:rPr>
              <a:t>egi</a:t>
            </a:r>
            <a:r>
              <a:rPr sz="2000" b="1" spc="5" dirty="0">
                <a:latin typeface="Calibri"/>
                <a:cs typeface="Calibri"/>
              </a:rPr>
              <a:t>e</a:t>
            </a:r>
            <a:r>
              <a:rPr sz="2000" b="1" dirty="0">
                <a:latin typeface="Calibri"/>
                <a:cs typeface="Calibri"/>
              </a:rPr>
              <a:t>s.</a:t>
            </a:r>
            <a:endParaRPr sz="2000">
              <a:latin typeface="Calibri"/>
              <a:cs typeface="Calibri"/>
            </a:endParaRPr>
          </a:p>
          <a:p>
            <a:pPr>
              <a:lnSpc>
                <a:spcPct val="100000"/>
              </a:lnSpc>
              <a:spcBef>
                <a:spcPts val="13"/>
              </a:spcBef>
            </a:pPr>
            <a:endParaRPr sz="2700">
              <a:latin typeface="Times New Roman"/>
              <a:cs typeface="Times New Roman"/>
            </a:endParaRPr>
          </a:p>
          <a:p>
            <a:pPr marL="12700">
              <a:lnSpc>
                <a:spcPct val="100000"/>
              </a:lnSpc>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spc="-20" dirty="0">
                <a:latin typeface="Calibri"/>
                <a:cs typeface="Calibri"/>
              </a:rPr>
              <a:t>s</a:t>
            </a:r>
            <a:r>
              <a:rPr sz="2000" b="1" dirty="0">
                <a:latin typeface="Calibri"/>
                <a:cs typeface="Calibri"/>
              </a:rPr>
              <a:t>tu</a:t>
            </a:r>
            <a:r>
              <a:rPr sz="2000" b="1" spc="5" dirty="0">
                <a:latin typeface="Calibri"/>
                <a:cs typeface="Calibri"/>
              </a:rPr>
              <a:t>d</a:t>
            </a:r>
            <a:r>
              <a:rPr sz="2000" b="1" dirty="0">
                <a:latin typeface="Calibri"/>
                <a:cs typeface="Calibri"/>
              </a:rPr>
              <a:t>y</a:t>
            </a:r>
            <a:r>
              <a:rPr sz="2000" b="1" spc="-25"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10" dirty="0">
                <a:latin typeface="Calibri"/>
                <a:cs typeface="Calibri"/>
              </a:rPr>
              <a:t> </a:t>
            </a:r>
            <a:r>
              <a:rPr sz="2000" b="1" dirty="0">
                <a:latin typeface="Calibri"/>
                <a:cs typeface="Calibri"/>
              </a:rPr>
              <a:t>i</a:t>
            </a:r>
            <a:r>
              <a:rPr sz="2000" b="1" spc="-10" dirty="0">
                <a:latin typeface="Calibri"/>
                <a:cs typeface="Calibri"/>
              </a:rPr>
              <a:t>n</a:t>
            </a:r>
            <a:r>
              <a:rPr sz="2000" b="1" spc="-5" dirty="0">
                <a:latin typeface="Calibri"/>
                <a:cs typeface="Calibri"/>
              </a:rPr>
              <a:t>flue</a:t>
            </a:r>
            <a:r>
              <a:rPr sz="2000" b="1" spc="10" dirty="0">
                <a:latin typeface="Calibri"/>
                <a:cs typeface="Calibri"/>
              </a:rPr>
              <a:t>n</a:t>
            </a:r>
            <a:r>
              <a:rPr sz="2000" b="1" spc="-5" dirty="0">
                <a:latin typeface="Calibri"/>
                <a:cs typeface="Calibri"/>
              </a:rPr>
              <a:t>c</a:t>
            </a:r>
            <a:r>
              <a:rPr sz="2000" b="1" dirty="0">
                <a:latin typeface="Calibri"/>
                <a:cs typeface="Calibri"/>
              </a:rPr>
              <a:t>e</a:t>
            </a:r>
            <a:r>
              <a:rPr sz="2000" b="1" spc="-20" dirty="0">
                <a:latin typeface="Calibri"/>
                <a:cs typeface="Calibri"/>
              </a:rPr>
              <a:t> </a:t>
            </a:r>
            <a:r>
              <a:rPr sz="2000" b="1" dirty="0">
                <a:latin typeface="Calibri"/>
                <a:cs typeface="Calibri"/>
              </a:rPr>
              <a:t>of</a:t>
            </a:r>
            <a:r>
              <a:rPr sz="2000" b="1" spc="-5" dirty="0">
                <a:latin typeface="Calibri"/>
                <a:cs typeface="Calibri"/>
              </a:rPr>
              <a:t> chan</a:t>
            </a:r>
            <a:r>
              <a:rPr sz="2000" b="1" spc="-25" dirty="0">
                <a:latin typeface="Calibri"/>
                <a:cs typeface="Calibri"/>
              </a:rPr>
              <a:t>g</a:t>
            </a:r>
            <a:r>
              <a:rPr sz="2000" b="1" spc="-5" dirty="0">
                <a:latin typeface="Calibri"/>
                <a:cs typeface="Calibri"/>
              </a:rPr>
              <a:t>e</a:t>
            </a:r>
            <a:r>
              <a:rPr sz="2000" b="1" dirty="0">
                <a:latin typeface="Calibri"/>
                <a:cs typeface="Calibri"/>
              </a:rPr>
              <a:t>s in</a:t>
            </a:r>
            <a:r>
              <a:rPr sz="2000" b="1" spc="-10" dirty="0">
                <a:latin typeface="Calibri"/>
                <a:cs typeface="Calibri"/>
              </a:rPr>
              <a:t> </a:t>
            </a:r>
            <a:r>
              <a:rPr sz="2000" b="1" dirty="0">
                <a:latin typeface="Calibri"/>
                <a:cs typeface="Calibri"/>
              </a:rPr>
              <a:t>dif</a:t>
            </a:r>
            <a:r>
              <a:rPr sz="2000" b="1" spc="-35" dirty="0">
                <a:latin typeface="Calibri"/>
                <a:cs typeface="Calibri"/>
              </a:rPr>
              <a:t>f</a:t>
            </a:r>
            <a:r>
              <a:rPr sz="2000" b="1" spc="-5" dirty="0">
                <a:latin typeface="Calibri"/>
                <a:cs typeface="Calibri"/>
              </a:rPr>
              <a:t>e</a:t>
            </a:r>
            <a:r>
              <a:rPr sz="2000" b="1" spc="-30" dirty="0">
                <a:latin typeface="Calibri"/>
                <a:cs typeface="Calibri"/>
              </a:rPr>
              <a:t>r</a:t>
            </a:r>
            <a:r>
              <a:rPr sz="2000" b="1" spc="-5" dirty="0">
                <a:latin typeface="Calibri"/>
                <a:cs typeface="Calibri"/>
              </a:rPr>
              <a:t>e</a:t>
            </a:r>
            <a:r>
              <a:rPr sz="2000" b="1" spc="-20" dirty="0">
                <a:latin typeface="Calibri"/>
                <a:cs typeface="Calibri"/>
              </a:rPr>
              <a:t>n</a:t>
            </a:r>
            <a:r>
              <a:rPr sz="2000" b="1" dirty="0">
                <a:latin typeface="Calibri"/>
                <a:cs typeface="Calibri"/>
              </a:rPr>
              <a:t>t </a:t>
            </a:r>
            <a:r>
              <a:rPr sz="2000" b="1" spc="5" dirty="0">
                <a:latin typeface="Calibri"/>
                <a:cs typeface="Calibri"/>
              </a:rPr>
              <a:t>p</a:t>
            </a:r>
            <a:r>
              <a:rPr sz="2000" b="1" dirty="0">
                <a:latin typeface="Calibri"/>
                <a:cs typeface="Calibri"/>
              </a:rPr>
              <a:t>a</a:t>
            </a:r>
            <a:r>
              <a:rPr sz="2000" b="1" spc="-60" dirty="0">
                <a:latin typeface="Calibri"/>
                <a:cs typeface="Calibri"/>
              </a:rPr>
              <a:t>r</a:t>
            </a:r>
            <a:r>
              <a:rPr sz="2000" b="1" dirty="0">
                <a:latin typeface="Calibri"/>
                <a:cs typeface="Calibri"/>
              </a:rPr>
              <a:t>am</a:t>
            </a:r>
            <a:r>
              <a:rPr sz="2000" b="1" spc="-20" dirty="0">
                <a:latin typeface="Calibri"/>
                <a:cs typeface="Calibri"/>
              </a:rPr>
              <a:t>e</a:t>
            </a:r>
            <a:r>
              <a:rPr sz="2000" b="1" spc="-25" dirty="0">
                <a:latin typeface="Calibri"/>
                <a:cs typeface="Calibri"/>
              </a:rPr>
              <a:t>t</a:t>
            </a:r>
            <a:r>
              <a:rPr sz="2000" b="1" spc="-5" dirty="0">
                <a:latin typeface="Calibri"/>
                <a:cs typeface="Calibri"/>
              </a:rPr>
              <a:t>e</a:t>
            </a:r>
            <a:r>
              <a:rPr sz="2000" b="1" spc="-30" dirty="0">
                <a:latin typeface="Calibri"/>
                <a:cs typeface="Calibri"/>
              </a:rPr>
              <a:t>r</a:t>
            </a:r>
            <a:r>
              <a:rPr sz="2000" b="1" dirty="0">
                <a:latin typeface="Calibri"/>
                <a:cs typeface="Calibri"/>
              </a:rPr>
              <a:t>s un</a:t>
            </a:r>
            <a:r>
              <a:rPr sz="2000" b="1" spc="5" dirty="0">
                <a:latin typeface="Calibri"/>
                <a:cs typeface="Calibri"/>
              </a:rPr>
              <a:t>d</a:t>
            </a:r>
            <a:r>
              <a:rPr sz="2000" b="1" spc="-5" dirty="0">
                <a:latin typeface="Calibri"/>
                <a:cs typeface="Calibri"/>
              </a:rPr>
              <a:t>e</a:t>
            </a:r>
            <a:r>
              <a:rPr sz="2000" b="1" dirty="0">
                <a:latin typeface="Calibri"/>
                <a:cs typeface="Calibri"/>
              </a:rPr>
              <a:t>r</a:t>
            </a:r>
            <a:r>
              <a:rPr sz="2000" b="1" spc="-15" dirty="0">
                <a:latin typeface="Calibri"/>
                <a:cs typeface="Calibri"/>
              </a:rPr>
              <a:t> </a:t>
            </a:r>
            <a:r>
              <a:rPr sz="2000" b="1" dirty="0">
                <a:latin typeface="Calibri"/>
                <a:cs typeface="Calibri"/>
              </a:rPr>
              <a:t>an</a:t>
            </a:r>
            <a:endParaRPr sz="2000">
              <a:latin typeface="Calibri"/>
              <a:cs typeface="Calibri"/>
            </a:endParaRPr>
          </a:p>
          <a:p>
            <a:pPr marL="12700">
              <a:lnSpc>
                <a:spcPct val="100000"/>
              </a:lnSpc>
            </a:pPr>
            <a:r>
              <a:rPr sz="2000" b="1" dirty="0">
                <a:latin typeface="Calibri"/>
                <a:cs typeface="Calibri"/>
              </a:rPr>
              <a:t>o</a:t>
            </a:r>
            <a:r>
              <a:rPr sz="2000" b="1" spc="-25" dirty="0">
                <a:latin typeface="Calibri"/>
                <a:cs typeface="Calibri"/>
              </a:rPr>
              <a:t>v</a:t>
            </a:r>
            <a:r>
              <a:rPr sz="2000" b="1" spc="-5" dirty="0">
                <a:latin typeface="Calibri"/>
                <a:cs typeface="Calibri"/>
              </a:rPr>
              <a:t>e</a:t>
            </a:r>
            <a:r>
              <a:rPr sz="2000" b="1" spc="-60" dirty="0">
                <a:latin typeface="Calibri"/>
                <a:cs typeface="Calibri"/>
              </a:rPr>
              <a:t>r</a:t>
            </a:r>
            <a:r>
              <a:rPr sz="2000" b="1" spc="-10" dirty="0">
                <a:latin typeface="Calibri"/>
                <a:cs typeface="Calibri"/>
              </a:rPr>
              <a:t>a</a:t>
            </a:r>
            <a:r>
              <a:rPr sz="2000" b="1" dirty="0">
                <a:latin typeface="Calibri"/>
                <a:cs typeface="Calibri"/>
              </a:rPr>
              <a:t>ll poi</a:t>
            </a:r>
            <a:r>
              <a:rPr sz="2000" b="1" spc="-20" dirty="0">
                <a:latin typeface="Calibri"/>
                <a:cs typeface="Calibri"/>
              </a:rPr>
              <a:t>n</a:t>
            </a:r>
            <a:r>
              <a:rPr sz="2000" b="1" dirty="0">
                <a:latin typeface="Calibri"/>
                <a:cs typeface="Calibri"/>
              </a:rPr>
              <a:t>t</a:t>
            </a:r>
            <a:r>
              <a:rPr sz="2000" b="1" spc="-35" dirty="0">
                <a:latin typeface="Calibri"/>
                <a:cs typeface="Calibri"/>
              </a:rPr>
              <a:t> </a:t>
            </a:r>
            <a:r>
              <a:rPr sz="2000" b="1" dirty="0">
                <a:latin typeface="Calibri"/>
                <a:cs typeface="Calibri"/>
              </a:rPr>
              <a:t>of</a:t>
            </a:r>
            <a:r>
              <a:rPr sz="2000" b="1" spc="-5" dirty="0">
                <a:latin typeface="Calibri"/>
                <a:cs typeface="Calibri"/>
              </a:rPr>
              <a:t> vi</a:t>
            </a:r>
            <a:r>
              <a:rPr sz="2000" b="1" spc="-10" dirty="0">
                <a:latin typeface="Calibri"/>
                <a:cs typeface="Calibri"/>
              </a:rPr>
              <a:t>e</a:t>
            </a:r>
            <a:r>
              <a:rPr sz="2000" b="1" spc="5" dirty="0">
                <a:latin typeface="Calibri"/>
                <a:cs typeface="Calibri"/>
              </a:rPr>
              <a:t>w</a:t>
            </a:r>
            <a:r>
              <a:rPr sz="2000" b="1" spc="-15" dirty="0">
                <a:latin typeface="Calibri"/>
                <a:cs typeface="Calibri"/>
              </a:rPr>
              <a:t> </a:t>
            </a:r>
            <a:r>
              <a:rPr sz="2000" b="1" spc="-10" dirty="0">
                <a:latin typeface="Calibri"/>
                <a:cs typeface="Calibri"/>
              </a:rPr>
              <a:t>a</a:t>
            </a:r>
            <a:r>
              <a:rPr sz="2000" b="1" dirty="0">
                <a:latin typeface="Calibri"/>
                <a:cs typeface="Calibri"/>
              </a:rPr>
              <a:t>s </a:t>
            </a:r>
            <a:r>
              <a:rPr sz="2000" b="1" spc="-10" dirty="0">
                <a:latin typeface="Calibri"/>
                <a:cs typeface="Calibri"/>
              </a:rPr>
              <a:t>w</a:t>
            </a:r>
            <a:r>
              <a:rPr sz="2000" b="1" spc="-5" dirty="0">
                <a:latin typeface="Calibri"/>
                <a:cs typeface="Calibri"/>
              </a:rPr>
              <a:t>el</a:t>
            </a:r>
            <a:r>
              <a:rPr sz="2000" b="1" dirty="0">
                <a:latin typeface="Calibri"/>
                <a:cs typeface="Calibri"/>
              </a:rPr>
              <a:t>l</a:t>
            </a:r>
            <a:r>
              <a:rPr sz="2000" b="1" spc="-10" dirty="0">
                <a:latin typeface="Calibri"/>
                <a:cs typeface="Calibri"/>
              </a:rPr>
              <a:t> a</a:t>
            </a:r>
            <a:r>
              <a:rPr sz="2000" b="1" dirty="0">
                <a:latin typeface="Calibri"/>
                <a:cs typeface="Calibri"/>
              </a:rPr>
              <a:t>s </a:t>
            </a:r>
            <a:r>
              <a:rPr sz="2000" b="1" spc="-40" dirty="0">
                <a:latin typeface="Calibri"/>
                <a:cs typeface="Calibri"/>
              </a:rPr>
              <a:t>a</a:t>
            </a:r>
            <a:r>
              <a:rPr sz="2000" b="1" dirty="0">
                <a:latin typeface="Calibri"/>
                <a:cs typeface="Calibri"/>
              </a:rPr>
              <a:t>t the</a:t>
            </a:r>
            <a:r>
              <a:rPr sz="2000" b="1" spc="-20" dirty="0">
                <a:latin typeface="Calibri"/>
                <a:cs typeface="Calibri"/>
              </a:rPr>
              <a:t> </a:t>
            </a:r>
            <a:r>
              <a:rPr sz="2000" b="1" dirty="0">
                <a:latin typeface="Calibri"/>
                <a:cs typeface="Calibri"/>
              </a:rPr>
              <a:t>sub</a:t>
            </a:r>
            <a:r>
              <a:rPr sz="2000" b="1" spc="-35" dirty="0">
                <a:latin typeface="Calibri"/>
                <a:cs typeface="Calibri"/>
              </a:rPr>
              <a:t>s</a:t>
            </a:r>
            <a:r>
              <a:rPr sz="2000" b="1" spc="-15" dirty="0">
                <a:latin typeface="Calibri"/>
                <a:cs typeface="Calibri"/>
              </a:rPr>
              <a:t>y</a:t>
            </a:r>
            <a:r>
              <a:rPr sz="2000" b="1" spc="-20" dirty="0">
                <a:latin typeface="Calibri"/>
                <a:cs typeface="Calibri"/>
              </a:rPr>
              <a:t>s</a:t>
            </a:r>
            <a:r>
              <a:rPr sz="2000" b="1" spc="-25" dirty="0">
                <a:latin typeface="Calibri"/>
                <a:cs typeface="Calibri"/>
              </a:rPr>
              <a:t>t</a:t>
            </a:r>
            <a:r>
              <a:rPr sz="2000" b="1" spc="-5" dirty="0">
                <a:latin typeface="Calibri"/>
                <a:cs typeface="Calibri"/>
              </a:rPr>
              <a:t>e</a:t>
            </a:r>
            <a:r>
              <a:rPr sz="2000" b="1" spc="5" dirty="0">
                <a:latin typeface="Calibri"/>
                <a:cs typeface="Calibri"/>
              </a:rPr>
              <a:t>m</a:t>
            </a:r>
            <a:r>
              <a:rPr sz="2000" b="1" spc="-25" dirty="0">
                <a:latin typeface="Calibri"/>
                <a:cs typeface="Calibri"/>
              </a:rPr>
              <a:t> </a:t>
            </a:r>
            <a:r>
              <a:rPr sz="2000" b="1" dirty="0">
                <a:latin typeface="Calibri"/>
                <a:cs typeface="Calibri"/>
              </a:rPr>
              <a:t>l</a:t>
            </a:r>
            <a:r>
              <a:rPr sz="2000" b="1" spc="-15" dirty="0">
                <a:latin typeface="Calibri"/>
                <a:cs typeface="Calibri"/>
              </a:rPr>
              <a:t>e</a:t>
            </a:r>
            <a:r>
              <a:rPr sz="2000" b="1" spc="-25" dirty="0">
                <a:latin typeface="Calibri"/>
                <a:cs typeface="Calibri"/>
              </a:rPr>
              <a:t>v</a:t>
            </a:r>
            <a:r>
              <a:rPr sz="2000" b="1" spc="-5" dirty="0">
                <a:latin typeface="Calibri"/>
                <a:cs typeface="Calibri"/>
              </a:rPr>
              <a:t>el.</a:t>
            </a:r>
            <a:endParaRPr sz="2000">
              <a:latin typeface="Calibri"/>
              <a:cs typeface="Calibri"/>
            </a:endParaRPr>
          </a:p>
          <a:p>
            <a:pPr>
              <a:lnSpc>
                <a:spcPct val="100000"/>
              </a:lnSpc>
              <a:spcBef>
                <a:spcPts val="13"/>
              </a:spcBef>
            </a:pPr>
            <a:endParaRPr sz="1700">
              <a:latin typeface="Times New Roman"/>
              <a:cs typeface="Times New Roman"/>
            </a:endParaRPr>
          </a:p>
          <a:p>
            <a:pPr marL="4813300">
              <a:lnSpc>
                <a:spcPct val="100000"/>
              </a:lnSpc>
            </a:pPr>
            <a:r>
              <a:rPr sz="2000" b="1" dirty="0">
                <a:latin typeface="Calibri"/>
                <a:cs typeface="Calibri"/>
              </a:rPr>
              <a:t>Fl</a:t>
            </a:r>
            <a:r>
              <a:rPr sz="2000" b="1" spc="-35" dirty="0">
                <a:latin typeface="Calibri"/>
                <a:cs typeface="Calibri"/>
              </a:rPr>
              <a:t>e</a:t>
            </a:r>
            <a:r>
              <a:rPr sz="2000" b="1" dirty="0">
                <a:latin typeface="Calibri"/>
                <a:cs typeface="Calibri"/>
              </a:rPr>
              <a:t>xi</a:t>
            </a:r>
            <a:r>
              <a:rPr sz="2000" b="1" spc="5" dirty="0">
                <a:latin typeface="Calibri"/>
                <a:cs typeface="Calibri"/>
              </a:rPr>
              <a:t>b</a:t>
            </a:r>
            <a:r>
              <a:rPr sz="2000" b="1" dirty="0">
                <a:latin typeface="Calibri"/>
                <a:cs typeface="Calibri"/>
              </a:rPr>
              <a:t>ili</a:t>
            </a:r>
            <a:r>
              <a:rPr sz="2000" b="1" spc="5" dirty="0">
                <a:latin typeface="Calibri"/>
                <a:cs typeface="Calibri"/>
              </a:rPr>
              <a:t>t</a:t>
            </a:r>
            <a:r>
              <a:rPr sz="2000" b="1" dirty="0">
                <a:latin typeface="Calibri"/>
                <a:cs typeface="Calibri"/>
              </a:rPr>
              <a:t>y</a:t>
            </a:r>
            <a:r>
              <a:rPr sz="2000" b="1" spc="-35" dirty="0">
                <a:latin typeface="Calibri"/>
                <a:cs typeface="Calibri"/>
              </a:rPr>
              <a:t> </a:t>
            </a:r>
            <a:r>
              <a:rPr sz="2000" b="1" dirty="0">
                <a:latin typeface="Calibri"/>
                <a:cs typeface="Calibri"/>
              </a:rPr>
              <a:t>in</a:t>
            </a:r>
            <a:r>
              <a:rPr sz="2000" b="1" spc="-15" dirty="0">
                <a:latin typeface="Calibri"/>
                <a:cs typeface="Calibri"/>
              </a:rPr>
              <a:t> </a:t>
            </a:r>
            <a:r>
              <a:rPr sz="2000" b="1"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c</a:t>
            </a:r>
            <a:r>
              <a:rPr sz="2000" b="1" dirty="0">
                <a:latin typeface="Calibri"/>
                <a:cs typeface="Calibri"/>
              </a:rPr>
              <a:t>o</a:t>
            </a:r>
            <a:r>
              <a:rPr sz="2000" b="1" spc="5" dirty="0">
                <a:latin typeface="Calibri"/>
                <a:cs typeface="Calibri"/>
              </a:rPr>
              <a:t>n</a:t>
            </a:r>
            <a:r>
              <a:rPr sz="2000" b="1" dirty="0">
                <a:latin typeface="Calibri"/>
                <a:cs typeface="Calibri"/>
              </a:rPr>
              <a:t>si</a:t>
            </a:r>
            <a:r>
              <a:rPr sz="2000" b="1" spc="5" dirty="0">
                <a:latin typeface="Calibri"/>
                <a:cs typeface="Calibri"/>
              </a:rPr>
              <a:t>d</a:t>
            </a:r>
            <a:r>
              <a:rPr sz="2000" b="1" spc="-5" dirty="0">
                <a:latin typeface="Calibri"/>
                <a:cs typeface="Calibri"/>
              </a:rPr>
              <a:t>e</a:t>
            </a:r>
            <a:r>
              <a:rPr sz="2000" b="1" spc="-25" dirty="0">
                <a:latin typeface="Calibri"/>
                <a:cs typeface="Calibri"/>
              </a:rPr>
              <a:t>r</a:t>
            </a:r>
            <a:r>
              <a:rPr sz="2000" b="1" spc="-5" dirty="0">
                <a:latin typeface="Calibri"/>
                <a:cs typeface="Calibri"/>
              </a:rPr>
              <a:t>e</a:t>
            </a:r>
            <a:r>
              <a:rPr sz="2000" b="1" dirty="0">
                <a:latin typeface="Calibri"/>
                <a:cs typeface="Calibri"/>
              </a:rPr>
              <a:t>d</a:t>
            </a:r>
            <a:r>
              <a:rPr sz="2000" b="1" spc="-15" dirty="0">
                <a:latin typeface="Calibri"/>
                <a:cs typeface="Calibri"/>
              </a:rPr>
              <a:t> </a:t>
            </a:r>
            <a:r>
              <a:rPr sz="2000" b="1" spc="-10" dirty="0">
                <a:latin typeface="Calibri"/>
                <a:cs typeface="Calibri"/>
              </a:rPr>
              <a:t>c</a:t>
            </a:r>
            <a:r>
              <a:rPr sz="2000" b="1" dirty="0">
                <a:latin typeface="Calibri"/>
                <a:cs typeface="Calibri"/>
              </a:rPr>
              <a:t>o</a:t>
            </a:r>
            <a:r>
              <a:rPr sz="2000" b="1" spc="5" dirty="0">
                <a:latin typeface="Calibri"/>
                <a:cs typeface="Calibri"/>
              </a:rPr>
              <a:t>m</a:t>
            </a:r>
            <a:r>
              <a:rPr sz="2000" b="1" dirty="0">
                <a:latin typeface="Calibri"/>
                <a:cs typeface="Calibri"/>
              </a:rPr>
              <a:t>po</a:t>
            </a:r>
            <a:r>
              <a:rPr sz="2000" b="1" spc="5" dirty="0">
                <a:latin typeface="Calibri"/>
                <a:cs typeface="Calibri"/>
              </a:rPr>
              <a:t>n</a:t>
            </a:r>
            <a:r>
              <a:rPr sz="2000" b="1" spc="-5" dirty="0">
                <a:latin typeface="Calibri"/>
                <a:cs typeface="Calibri"/>
              </a:rPr>
              <a:t>e</a:t>
            </a:r>
            <a:r>
              <a:rPr sz="2000" b="1" spc="-20" dirty="0">
                <a:latin typeface="Calibri"/>
                <a:cs typeface="Calibri"/>
              </a:rPr>
              <a:t>n</a:t>
            </a:r>
            <a:r>
              <a:rPr sz="2000" b="1" dirty="0">
                <a:latin typeface="Calibri"/>
                <a:cs typeface="Calibri"/>
              </a:rPr>
              <a:t>t</a:t>
            </a:r>
            <a:r>
              <a:rPr sz="2000" b="1" spc="5" dirty="0">
                <a:latin typeface="Calibri"/>
                <a:cs typeface="Calibri"/>
              </a:rPr>
              <a:t>s</a:t>
            </a:r>
            <a:r>
              <a:rPr sz="2000" b="1" dirty="0">
                <a:latin typeface="Calibri"/>
                <a:cs typeface="Calibri"/>
              </a:rPr>
              <a:t>.</a:t>
            </a:r>
            <a:endParaRPr sz="2000">
              <a:latin typeface="Calibri"/>
              <a:cs typeface="Calibri"/>
            </a:endParaRPr>
          </a:p>
          <a:p>
            <a:pPr>
              <a:lnSpc>
                <a:spcPct val="100000"/>
              </a:lnSpc>
              <a:spcBef>
                <a:spcPts val="5"/>
              </a:spcBef>
            </a:pPr>
            <a:endParaRPr sz="1650">
              <a:latin typeface="Times New Roman"/>
              <a:cs typeface="Times New Roman"/>
            </a:endParaRPr>
          </a:p>
          <a:p>
            <a:pPr marL="12700">
              <a:lnSpc>
                <a:spcPct val="100000"/>
              </a:lnSpc>
            </a:pPr>
            <a:r>
              <a:rPr sz="2000" b="1" spc="-5" dirty="0">
                <a:latin typeface="Calibri"/>
                <a:cs typeface="Calibri"/>
              </a:rPr>
              <a:t>Th</a:t>
            </a:r>
            <a:r>
              <a:rPr sz="2000" b="1" dirty="0">
                <a:latin typeface="Calibri"/>
                <a:cs typeface="Calibri"/>
              </a:rPr>
              <a:t>e ben</a:t>
            </a:r>
            <a:r>
              <a:rPr sz="2000" b="1" spc="-20" dirty="0">
                <a:latin typeface="Calibri"/>
                <a:cs typeface="Calibri"/>
              </a:rPr>
              <a:t>e</a:t>
            </a:r>
            <a:r>
              <a:rPr sz="2000" b="1" spc="-5" dirty="0">
                <a:latin typeface="Calibri"/>
                <a:cs typeface="Calibri"/>
              </a:rPr>
              <a:t>fi</a:t>
            </a:r>
            <a:r>
              <a:rPr sz="2000" b="1" dirty="0">
                <a:latin typeface="Calibri"/>
                <a:cs typeface="Calibri"/>
              </a:rPr>
              <a:t>t</a:t>
            </a:r>
            <a:r>
              <a:rPr sz="2000" b="1" spc="-20" dirty="0">
                <a:latin typeface="Calibri"/>
                <a:cs typeface="Calibri"/>
              </a:rPr>
              <a:t> </a:t>
            </a:r>
            <a:r>
              <a:rPr sz="2000" b="1" spc="-5" dirty="0">
                <a:latin typeface="Calibri"/>
                <a:cs typeface="Calibri"/>
              </a:rPr>
              <a:t>me</a:t>
            </a:r>
            <a:r>
              <a:rPr sz="2000" b="1" spc="-10" dirty="0">
                <a:latin typeface="Calibri"/>
                <a:cs typeface="Calibri"/>
              </a:rPr>
              <a:t>a</a:t>
            </a:r>
            <a:r>
              <a:rPr sz="2000" b="1" dirty="0">
                <a:latin typeface="Calibri"/>
                <a:cs typeface="Calibri"/>
              </a:rPr>
              <a:t>su</a:t>
            </a:r>
            <a:r>
              <a:rPr sz="2000" b="1" spc="-25" dirty="0">
                <a:latin typeface="Calibri"/>
                <a:cs typeface="Calibri"/>
              </a:rPr>
              <a:t>r</a:t>
            </a:r>
            <a:r>
              <a:rPr sz="2000" b="1" spc="-5" dirty="0">
                <a:latin typeface="Calibri"/>
                <a:cs typeface="Calibri"/>
              </a:rPr>
              <a:t>e</a:t>
            </a:r>
            <a:r>
              <a:rPr sz="2000" b="1" dirty="0">
                <a:latin typeface="Calibri"/>
                <a:cs typeface="Calibri"/>
              </a:rPr>
              <a:t>d</a:t>
            </a:r>
            <a:r>
              <a:rPr sz="2000" b="1" spc="-5" dirty="0">
                <a:latin typeface="Calibri"/>
                <a:cs typeface="Calibri"/>
              </a:rPr>
              <a:t> </a:t>
            </a:r>
            <a:r>
              <a:rPr sz="2000" b="1" dirty="0">
                <a:latin typeface="Calibri"/>
                <a:cs typeface="Calibri"/>
              </a:rPr>
              <a:t>in</a:t>
            </a:r>
            <a:r>
              <a:rPr sz="2000" b="1" spc="-10" dirty="0">
                <a:latin typeface="Calibri"/>
                <a:cs typeface="Calibri"/>
              </a:rPr>
              <a:t> </a:t>
            </a:r>
            <a:r>
              <a:rPr sz="2000" b="1" spc="-25" dirty="0">
                <a:latin typeface="Calibri"/>
                <a:cs typeface="Calibri"/>
              </a:rPr>
              <a:t>t</a:t>
            </a:r>
            <a:r>
              <a:rPr sz="2000" b="1" spc="-5" dirty="0">
                <a:latin typeface="Calibri"/>
                <a:cs typeface="Calibri"/>
              </a:rPr>
              <a:t>erm</a:t>
            </a:r>
            <a:r>
              <a:rPr sz="2000" b="1" dirty="0">
                <a:latin typeface="Calibri"/>
                <a:cs typeface="Calibri"/>
              </a:rPr>
              <a:t>s</a:t>
            </a:r>
            <a:r>
              <a:rPr sz="2000" b="1" spc="-10" dirty="0">
                <a:latin typeface="Calibri"/>
                <a:cs typeface="Calibri"/>
              </a:rPr>
              <a:t> </a:t>
            </a:r>
            <a:r>
              <a:rPr sz="2000" b="1" dirty="0">
                <a:latin typeface="Calibri"/>
                <a:cs typeface="Calibri"/>
              </a:rPr>
              <a:t>of</a:t>
            </a:r>
            <a:r>
              <a:rPr sz="2000" b="1" spc="-10" dirty="0">
                <a:latin typeface="Calibri"/>
                <a:cs typeface="Calibri"/>
              </a:rPr>
              <a:t> </a:t>
            </a:r>
            <a:r>
              <a:rPr sz="2000" b="1" spc="-5" dirty="0">
                <a:latin typeface="Calibri"/>
                <a:cs typeface="Calibri"/>
              </a:rPr>
              <a:t>fue</a:t>
            </a:r>
            <a:r>
              <a:rPr sz="2000" b="1" dirty="0">
                <a:latin typeface="Calibri"/>
                <a:cs typeface="Calibri"/>
              </a:rPr>
              <a:t>l s</a:t>
            </a:r>
            <a:r>
              <a:rPr sz="2000" b="1" spc="-30" dirty="0">
                <a:latin typeface="Calibri"/>
                <a:cs typeface="Calibri"/>
              </a:rPr>
              <a:t>a</a:t>
            </a:r>
            <a:r>
              <a:rPr sz="2000" b="1" spc="-5" dirty="0">
                <a:latin typeface="Calibri"/>
                <a:cs typeface="Calibri"/>
              </a:rPr>
              <a:t>ving</a:t>
            </a:r>
            <a:endParaRPr sz="2000">
              <a:latin typeface="Calibri"/>
              <a:cs typeface="Calibri"/>
            </a:endParaRPr>
          </a:p>
          <a:p>
            <a:pPr marL="12700">
              <a:lnSpc>
                <a:spcPct val="100000"/>
              </a:lnSpc>
            </a:pPr>
            <a:r>
              <a:rPr sz="2000" b="1" dirty="0">
                <a:latin typeface="Calibri"/>
                <a:cs typeface="Calibri"/>
              </a:rPr>
              <a:t>and</a:t>
            </a:r>
            <a:r>
              <a:rPr sz="2000" b="1" spc="-10" dirty="0">
                <a:latin typeface="Calibri"/>
                <a:cs typeface="Calibri"/>
              </a:rPr>
              <a:t> </a:t>
            </a:r>
            <a:r>
              <a:rPr sz="2000" b="1" spc="-20" dirty="0">
                <a:latin typeface="Calibri"/>
                <a:cs typeface="Calibri"/>
              </a:rPr>
              <a:t>s</a:t>
            </a:r>
            <a:r>
              <a:rPr sz="2000" b="1" spc="-25" dirty="0">
                <a:latin typeface="Calibri"/>
                <a:cs typeface="Calibri"/>
              </a:rPr>
              <a:t>t</a:t>
            </a:r>
            <a:r>
              <a:rPr sz="2000" b="1" dirty="0">
                <a:latin typeface="Calibri"/>
                <a:cs typeface="Calibri"/>
              </a:rPr>
              <a:t>o</a:t>
            </a:r>
            <a:r>
              <a:rPr sz="2000" b="1" spc="-30" dirty="0">
                <a:latin typeface="Calibri"/>
                <a:cs typeface="Calibri"/>
              </a:rPr>
              <a:t>r</a:t>
            </a:r>
            <a:r>
              <a:rPr sz="2000" b="1" spc="-5" dirty="0">
                <a:latin typeface="Calibri"/>
                <a:cs typeface="Calibri"/>
              </a:rPr>
              <a:t>e</a:t>
            </a:r>
            <a:r>
              <a:rPr sz="2000" b="1" dirty="0">
                <a:latin typeface="Calibri"/>
                <a:cs typeface="Calibri"/>
              </a:rPr>
              <a:t>d </a:t>
            </a:r>
            <a:r>
              <a:rPr sz="2000" b="1" spc="-5" dirty="0">
                <a:latin typeface="Calibri"/>
                <a:cs typeface="Calibri"/>
              </a:rPr>
              <a:t>ene</a:t>
            </a:r>
            <a:r>
              <a:rPr sz="2000" b="1" spc="-30" dirty="0">
                <a:latin typeface="Calibri"/>
                <a:cs typeface="Calibri"/>
              </a:rPr>
              <a:t>r</a:t>
            </a:r>
            <a:r>
              <a:rPr sz="2000" b="1" spc="-5" dirty="0">
                <a:latin typeface="Calibri"/>
                <a:cs typeface="Calibri"/>
              </a:rPr>
              <a:t>g</a:t>
            </a:r>
            <a:r>
              <a:rPr sz="2000" b="1" spc="-125" dirty="0">
                <a:latin typeface="Calibri"/>
                <a:cs typeface="Calibri"/>
              </a:rPr>
              <a:t>y</a:t>
            </a:r>
            <a:r>
              <a:rPr sz="2000" b="1" dirty="0">
                <a:latin typeface="Calibri"/>
                <a:cs typeface="Calibri"/>
              </a:rPr>
              <a:t>.</a:t>
            </a:r>
            <a:endParaRPr sz="2000">
              <a:latin typeface="Calibri"/>
              <a:cs typeface="Calibri"/>
            </a:endParaRPr>
          </a:p>
          <a:p>
            <a:pPr marL="1727200" marR="786765">
              <a:lnSpc>
                <a:spcPct val="100000"/>
              </a:lnSpc>
              <a:spcBef>
                <a:spcPts val="1515"/>
              </a:spcBef>
            </a:pPr>
            <a:r>
              <a:rPr sz="2000" b="1" spc="-5" dirty="0">
                <a:latin typeface="Calibri"/>
                <a:cs typeface="Calibri"/>
              </a:rPr>
              <a:t>O</a:t>
            </a:r>
            <a:r>
              <a:rPr sz="2000" b="1" spc="-10" dirty="0">
                <a:latin typeface="Calibri"/>
                <a:cs typeface="Calibri"/>
              </a:rPr>
              <a:t>p</a:t>
            </a:r>
            <a:r>
              <a:rPr sz="2000" b="1" dirty="0">
                <a:latin typeface="Calibri"/>
                <a:cs typeface="Calibri"/>
              </a:rPr>
              <a:t>timi</a:t>
            </a:r>
            <a:r>
              <a:rPr sz="2000" b="1" spc="-30" dirty="0">
                <a:latin typeface="Calibri"/>
                <a:cs typeface="Calibri"/>
              </a:rPr>
              <a:t>za</a:t>
            </a:r>
            <a:r>
              <a:rPr sz="2000" b="1" dirty="0">
                <a:latin typeface="Calibri"/>
                <a:cs typeface="Calibri"/>
              </a:rPr>
              <a:t>tion</a:t>
            </a:r>
            <a:r>
              <a:rPr sz="2000" b="1" spc="-4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10" dirty="0">
                <a:latin typeface="Calibri"/>
                <a:cs typeface="Calibri"/>
              </a:rPr>
              <a:t> </a:t>
            </a:r>
            <a:r>
              <a:rPr sz="2000" b="1" spc="-5" dirty="0">
                <a:latin typeface="Calibri"/>
                <a:cs typeface="Calibri"/>
              </a:rPr>
              <a:t>electri</a:t>
            </a:r>
            <a:r>
              <a:rPr sz="2000" b="1" dirty="0">
                <a:latin typeface="Calibri"/>
                <a:cs typeface="Calibri"/>
              </a:rPr>
              <a:t>c </a:t>
            </a:r>
            <a:r>
              <a:rPr sz="2000" b="1" spc="-5" dirty="0">
                <a:latin typeface="Calibri"/>
                <a:cs typeface="Calibri"/>
              </a:rPr>
              <a:t>ene</a:t>
            </a:r>
            <a:r>
              <a:rPr sz="2000" b="1" spc="-25" dirty="0">
                <a:latin typeface="Calibri"/>
                <a:cs typeface="Calibri"/>
              </a:rPr>
              <a:t>r</a:t>
            </a:r>
            <a:r>
              <a:rPr sz="2000" b="1" spc="-5" dirty="0">
                <a:latin typeface="Calibri"/>
                <a:cs typeface="Calibri"/>
              </a:rPr>
              <a:t>g</a:t>
            </a:r>
            <a:r>
              <a:rPr sz="2000" b="1" dirty="0">
                <a:latin typeface="Calibri"/>
                <a:cs typeface="Calibri"/>
              </a:rPr>
              <a:t>y</a:t>
            </a:r>
            <a:r>
              <a:rPr sz="2000" b="1" spc="10" dirty="0">
                <a:latin typeface="Calibri"/>
                <a:cs typeface="Calibri"/>
              </a:rPr>
              <a:t> </a:t>
            </a:r>
            <a:r>
              <a:rPr sz="2000" b="1" dirty="0">
                <a:latin typeface="Calibri"/>
                <a:cs typeface="Calibri"/>
              </a:rPr>
              <a:t>p</a:t>
            </a:r>
            <a:r>
              <a:rPr sz="2000" b="1" spc="-25" dirty="0">
                <a:latin typeface="Calibri"/>
                <a:cs typeface="Calibri"/>
              </a:rPr>
              <a:t>r</a:t>
            </a:r>
            <a:r>
              <a:rPr sz="2000" b="1" dirty="0">
                <a:latin typeface="Calibri"/>
                <a:cs typeface="Calibri"/>
              </a:rPr>
              <a:t>od</a:t>
            </a:r>
            <a:r>
              <a:rPr sz="2000" b="1" spc="5" dirty="0">
                <a:latin typeface="Calibri"/>
                <a:cs typeface="Calibri"/>
              </a:rPr>
              <a:t>u</a:t>
            </a:r>
            <a:r>
              <a:rPr sz="2000" b="1" spc="-5" dirty="0">
                <a:latin typeface="Calibri"/>
                <a:cs typeface="Calibri"/>
              </a:rPr>
              <a:t>ctio</a:t>
            </a:r>
            <a:r>
              <a:rPr sz="2000" b="1" dirty="0">
                <a:latin typeface="Calibri"/>
                <a:cs typeface="Calibri"/>
              </a:rPr>
              <a:t>n</a:t>
            </a:r>
            <a:r>
              <a:rPr sz="2000" b="1" spc="-30" dirty="0">
                <a:latin typeface="Calibri"/>
                <a:cs typeface="Calibri"/>
              </a:rPr>
              <a:t> </a:t>
            </a:r>
            <a:r>
              <a:rPr sz="2000" b="1" dirty="0">
                <a:latin typeface="Calibri"/>
                <a:cs typeface="Calibri"/>
              </a:rPr>
              <a:t>(ene</a:t>
            </a:r>
            <a:r>
              <a:rPr sz="2000" b="1" spc="-30" dirty="0">
                <a:latin typeface="Calibri"/>
                <a:cs typeface="Calibri"/>
              </a:rPr>
              <a:t>r</a:t>
            </a:r>
            <a:r>
              <a:rPr sz="2000" b="1" spc="-5" dirty="0">
                <a:latin typeface="Calibri"/>
                <a:cs typeface="Calibri"/>
              </a:rPr>
              <a:t>g</a:t>
            </a:r>
            <a:r>
              <a:rPr sz="2000" b="1" dirty="0">
                <a:latin typeface="Calibri"/>
                <a:cs typeface="Calibri"/>
              </a:rPr>
              <a:t>y </a:t>
            </a:r>
            <a:r>
              <a:rPr sz="2000" b="1" spc="-20" dirty="0">
                <a:latin typeface="Calibri"/>
                <a:cs typeface="Calibri"/>
              </a:rPr>
              <a:t>s</a:t>
            </a:r>
            <a:r>
              <a:rPr sz="2000" b="1" spc="-25" dirty="0">
                <a:latin typeface="Calibri"/>
                <a:cs typeface="Calibri"/>
              </a:rPr>
              <a:t>t</a:t>
            </a:r>
            <a:r>
              <a:rPr sz="2000" b="1" dirty="0">
                <a:latin typeface="Calibri"/>
                <a:cs typeface="Calibri"/>
              </a:rPr>
              <a:t>o</a:t>
            </a:r>
            <a:r>
              <a:rPr sz="2000" b="1" spc="-30" dirty="0">
                <a:latin typeface="Calibri"/>
                <a:cs typeface="Calibri"/>
              </a:rPr>
              <a:t>r</a:t>
            </a:r>
            <a:r>
              <a:rPr sz="2000" b="1" spc="-5" dirty="0">
                <a:latin typeface="Calibri"/>
                <a:cs typeface="Calibri"/>
              </a:rPr>
              <a:t>e</a:t>
            </a:r>
            <a:r>
              <a:rPr sz="2000" b="1" dirty="0">
                <a:latin typeface="Calibri"/>
                <a:cs typeface="Calibri"/>
              </a:rPr>
              <a:t>d </a:t>
            </a:r>
            <a:r>
              <a:rPr sz="2000" b="1" spc="-15" dirty="0">
                <a:latin typeface="Calibri"/>
                <a:cs typeface="Calibri"/>
              </a:rPr>
              <a:t>a</a:t>
            </a:r>
            <a:r>
              <a:rPr sz="2000" b="1" dirty="0">
                <a:latin typeface="Calibri"/>
                <a:cs typeface="Calibri"/>
              </a:rPr>
              <a:t>nd p</a:t>
            </a:r>
            <a:r>
              <a:rPr sz="2000" b="1" spc="-25" dirty="0">
                <a:latin typeface="Calibri"/>
                <a:cs typeface="Calibri"/>
              </a:rPr>
              <a:t>r</a:t>
            </a:r>
            <a:r>
              <a:rPr sz="2000" b="1" dirty="0">
                <a:latin typeface="Calibri"/>
                <a:cs typeface="Calibri"/>
              </a:rPr>
              <a:t>od</a:t>
            </a:r>
            <a:r>
              <a:rPr sz="2000" b="1" spc="5" dirty="0">
                <a:latin typeface="Calibri"/>
                <a:cs typeface="Calibri"/>
              </a:rPr>
              <a:t>u</a:t>
            </a:r>
            <a:r>
              <a:rPr sz="2000" b="1" spc="-5" dirty="0">
                <a:latin typeface="Calibri"/>
                <a:cs typeface="Calibri"/>
              </a:rPr>
              <a:t>ctio</a:t>
            </a:r>
            <a:r>
              <a:rPr sz="2000" b="1" dirty="0">
                <a:latin typeface="Calibri"/>
                <a:cs typeface="Calibri"/>
              </a:rPr>
              <a:t>n</a:t>
            </a:r>
            <a:r>
              <a:rPr sz="2000" b="1" spc="-35" dirty="0">
                <a:latin typeface="Calibri"/>
                <a:cs typeface="Calibri"/>
              </a:rPr>
              <a:t> </a:t>
            </a:r>
            <a:r>
              <a:rPr sz="2000" b="1" dirty="0">
                <a:latin typeface="Calibri"/>
                <a:cs typeface="Calibri"/>
              </a:rPr>
              <a:t>out</a:t>
            </a:r>
            <a:r>
              <a:rPr sz="2000" b="1" spc="-15"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10" dirty="0">
                <a:latin typeface="Calibri"/>
                <a:cs typeface="Calibri"/>
              </a:rPr>
              <a:t> </a:t>
            </a:r>
            <a:r>
              <a:rPr sz="2000" b="1" dirty="0">
                <a:latin typeface="Calibri"/>
                <a:cs typeface="Calibri"/>
              </a:rPr>
              <a:t>dec</a:t>
            </a:r>
            <a:r>
              <a:rPr sz="2000" b="1" spc="-5" dirty="0">
                <a:latin typeface="Calibri"/>
                <a:cs typeface="Calibri"/>
              </a:rPr>
              <a:t>ele</a:t>
            </a:r>
            <a:r>
              <a:rPr sz="2000" b="1" spc="-55" dirty="0">
                <a:latin typeface="Calibri"/>
                <a:cs typeface="Calibri"/>
              </a:rPr>
              <a:t>r</a:t>
            </a:r>
            <a:r>
              <a:rPr sz="2000" b="1" spc="-30" dirty="0">
                <a:latin typeface="Calibri"/>
                <a:cs typeface="Calibri"/>
              </a:rPr>
              <a:t>a</a:t>
            </a:r>
            <a:r>
              <a:rPr sz="2000" b="1" dirty="0">
                <a:latin typeface="Calibri"/>
                <a:cs typeface="Calibri"/>
              </a:rPr>
              <a:t>tion periods).</a:t>
            </a:r>
            <a:endParaRPr sz="2000">
              <a:latin typeface="Calibri"/>
              <a:cs typeface="Calibri"/>
            </a:endParaRPr>
          </a:p>
          <a:p>
            <a:pPr>
              <a:lnSpc>
                <a:spcPct val="100000"/>
              </a:lnSpc>
              <a:spcBef>
                <a:spcPts val="17"/>
              </a:spcBef>
            </a:pPr>
            <a:endParaRPr sz="2850">
              <a:latin typeface="Times New Roman"/>
              <a:cs typeface="Times New Roman"/>
            </a:endParaRPr>
          </a:p>
          <a:p>
            <a:pPr marL="88265">
              <a:lnSpc>
                <a:spcPct val="100000"/>
              </a:lnSpc>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dirty="0">
                <a:latin typeface="Calibri"/>
                <a:cs typeface="Calibri"/>
              </a:rPr>
              <a:t>po</a:t>
            </a:r>
            <a:r>
              <a:rPr sz="2000" b="1" spc="5" dirty="0">
                <a:latin typeface="Calibri"/>
                <a:cs typeface="Calibri"/>
              </a:rPr>
              <a:t>s</a:t>
            </a:r>
            <a:r>
              <a:rPr sz="2000" b="1" dirty="0">
                <a:latin typeface="Calibri"/>
                <a:cs typeface="Calibri"/>
              </a:rPr>
              <a:t>si</a:t>
            </a:r>
            <a:r>
              <a:rPr sz="2000" b="1" spc="5" dirty="0">
                <a:latin typeface="Calibri"/>
                <a:cs typeface="Calibri"/>
              </a:rPr>
              <a:t>b</a:t>
            </a:r>
            <a:r>
              <a:rPr sz="2000" b="1" dirty="0">
                <a:latin typeface="Calibri"/>
                <a:cs typeface="Calibri"/>
              </a:rPr>
              <a:t>le</a:t>
            </a:r>
            <a:r>
              <a:rPr sz="2000" b="1" spc="-35" dirty="0">
                <a:latin typeface="Calibri"/>
                <a:cs typeface="Calibri"/>
              </a:rPr>
              <a:t> </a:t>
            </a:r>
            <a:r>
              <a:rPr sz="2000" b="1" spc="-20" dirty="0">
                <a:latin typeface="Calibri"/>
                <a:cs typeface="Calibri"/>
              </a:rPr>
              <a:t>s</a:t>
            </a:r>
            <a:r>
              <a:rPr sz="2000" b="1" dirty="0">
                <a:latin typeface="Calibri"/>
                <a:cs typeface="Calibri"/>
              </a:rPr>
              <a:t>tu</a:t>
            </a:r>
            <a:r>
              <a:rPr sz="2000" b="1" spc="5" dirty="0">
                <a:latin typeface="Calibri"/>
                <a:cs typeface="Calibri"/>
              </a:rPr>
              <a:t>d</a:t>
            </a:r>
            <a:r>
              <a:rPr sz="2000" b="1" dirty="0">
                <a:latin typeface="Calibri"/>
                <a:cs typeface="Calibri"/>
              </a:rPr>
              <a:t>y</a:t>
            </a:r>
            <a:r>
              <a:rPr sz="2000" b="1" spc="-25" dirty="0">
                <a:latin typeface="Calibri"/>
                <a:cs typeface="Calibri"/>
              </a:rPr>
              <a:t> </a:t>
            </a:r>
            <a:r>
              <a:rPr sz="2000" b="1" spc="-35" dirty="0">
                <a:latin typeface="Calibri"/>
                <a:cs typeface="Calibri"/>
              </a:rPr>
              <a:t>f</a:t>
            </a:r>
            <a:r>
              <a:rPr sz="2000" b="1" dirty="0">
                <a:latin typeface="Calibri"/>
                <a:cs typeface="Calibri"/>
              </a:rPr>
              <a:t>or</a:t>
            </a:r>
            <a:r>
              <a:rPr sz="2000" b="1" spc="-5" dirty="0">
                <a:latin typeface="Calibri"/>
                <a:cs typeface="Calibri"/>
              </a:rPr>
              <a:t> </a:t>
            </a:r>
            <a:r>
              <a:rPr sz="2000" b="1" dirty="0">
                <a:latin typeface="Calibri"/>
                <a:cs typeface="Calibri"/>
              </a:rPr>
              <a:t>di</a:t>
            </a:r>
            <a:r>
              <a:rPr sz="2000" b="1" spc="5" dirty="0">
                <a:latin typeface="Calibri"/>
                <a:cs typeface="Calibri"/>
              </a:rPr>
              <a:t>f</a:t>
            </a:r>
            <a:r>
              <a:rPr sz="2000" b="1" spc="-35" dirty="0">
                <a:latin typeface="Calibri"/>
                <a:cs typeface="Calibri"/>
              </a:rPr>
              <a:t>f</a:t>
            </a:r>
            <a:r>
              <a:rPr sz="2000" b="1" spc="-5" dirty="0">
                <a:latin typeface="Calibri"/>
                <a:cs typeface="Calibri"/>
              </a:rPr>
              <a:t>e</a:t>
            </a:r>
            <a:r>
              <a:rPr sz="2000" b="1" spc="-30" dirty="0">
                <a:latin typeface="Calibri"/>
                <a:cs typeface="Calibri"/>
              </a:rPr>
              <a:t>r</a:t>
            </a:r>
            <a:r>
              <a:rPr sz="2000" b="1" spc="-5" dirty="0">
                <a:latin typeface="Calibri"/>
                <a:cs typeface="Calibri"/>
              </a:rPr>
              <a:t>e</a:t>
            </a:r>
            <a:r>
              <a:rPr sz="2000" b="1" spc="-20" dirty="0">
                <a:latin typeface="Calibri"/>
                <a:cs typeface="Calibri"/>
              </a:rPr>
              <a:t>n</a:t>
            </a:r>
            <a:r>
              <a:rPr sz="2000" b="1" dirty="0">
                <a:latin typeface="Calibri"/>
                <a:cs typeface="Calibri"/>
              </a:rPr>
              <a:t>t </a:t>
            </a:r>
            <a:r>
              <a:rPr sz="2000" b="1" spc="5" dirty="0">
                <a:latin typeface="Calibri"/>
                <a:cs typeface="Calibri"/>
              </a:rPr>
              <a:t>d</a:t>
            </a:r>
            <a:r>
              <a:rPr sz="2000" b="1" spc="-5" dirty="0">
                <a:latin typeface="Calibri"/>
                <a:cs typeface="Calibri"/>
              </a:rPr>
              <a:t>rivin</a:t>
            </a:r>
            <a:r>
              <a:rPr sz="2000" b="1" dirty="0">
                <a:latin typeface="Calibri"/>
                <a:cs typeface="Calibri"/>
              </a:rPr>
              <a:t>g</a:t>
            </a:r>
            <a:r>
              <a:rPr sz="2000" b="1" spc="-15" dirty="0">
                <a:latin typeface="Calibri"/>
                <a:cs typeface="Calibri"/>
              </a:rPr>
              <a:t> </a:t>
            </a:r>
            <a:r>
              <a:rPr sz="2000" b="1" spc="-5" dirty="0">
                <a:latin typeface="Calibri"/>
                <a:cs typeface="Calibri"/>
              </a:rPr>
              <a:t>c</a:t>
            </a:r>
            <a:r>
              <a:rPr sz="2000" b="1" spc="-25" dirty="0">
                <a:latin typeface="Calibri"/>
                <a:cs typeface="Calibri"/>
              </a:rPr>
              <a:t>y</a:t>
            </a:r>
            <a:r>
              <a:rPr sz="2000" b="1" spc="-5" dirty="0">
                <a:latin typeface="Calibri"/>
                <a:cs typeface="Calibri"/>
              </a:rPr>
              <a:t>cles.</a:t>
            </a:r>
            <a:endParaRPr sz="2000">
              <a:latin typeface="Calibri"/>
              <a:cs typeface="Calibri"/>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81940"/>
            <a:ext cx="9905999" cy="596950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98464" y="0"/>
            <a:ext cx="3907536" cy="155600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Con</a:t>
            </a:r>
            <a:r>
              <a:rPr spc="5" dirty="0"/>
              <a:t>c</a:t>
            </a:r>
            <a:r>
              <a:rPr dirty="0"/>
              <a:t>lu</a:t>
            </a:r>
            <a:r>
              <a:rPr spc="5" dirty="0"/>
              <a:t>s</a:t>
            </a:r>
            <a:r>
              <a:rPr dirty="0"/>
              <a:t>ions</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5" name="object 5"/>
          <p:cNvSpPr txBox="1"/>
          <p:nvPr/>
        </p:nvSpPr>
        <p:spPr>
          <a:xfrm>
            <a:off x="495401" y="1363853"/>
            <a:ext cx="7871459" cy="3989070"/>
          </a:xfrm>
          <a:prstGeom prst="rect">
            <a:avLst/>
          </a:prstGeom>
        </p:spPr>
        <p:txBody>
          <a:bodyPr vert="horz" wrap="square" lIns="0" tIns="0" rIns="0" bIns="0" rtlCol="0">
            <a:spAutoFit/>
          </a:bodyPr>
          <a:lstStyle/>
          <a:p>
            <a:pPr marL="355600" marR="454025" indent="-342900">
              <a:lnSpc>
                <a:spcPct val="100000"/>
              </a:lnSpc>
              <a:buFont typeface="Arial"/>
              <a:buChar char="•"/>
              <a:tabLst>
                <a:tab pos="355600" algn="l"/>
              </a:tabLst>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spc="-5" dirty="0">
                <a:latin typeface="Calibri"/>
                <a:cs typeface="Calibri"/>
              </a:rPr>
              <a:t>mo</a:t>
            </a:r>
            <a:r>
              <a:rPr sz="2000" b="1" spc="5" dirty="0">
                <a:latin typeface="Calibri"/>
                <a:cs typeface="Calibri"/>
              </a:rPr>
              <a:t>d</a:t>
            </a:r>
            <a:r>
              <a:rPr sz="2000" b="1" spc="-5" dirty="0">
                <a:latin typeface="Calibri"/>
                <a:cs typeface="Calibri"/>
              </a:rPr>
              <a:t>e</a:t>
            </a:r>
            <a:r>
              <a:rPr sz="2000" b="1" dirty="0">
                <a:latin typeface="Calibri"/>
                <a:cs typeface="Calibri"/>
              </a:rPr>
              <a:t>l</a:t>
            </a:r>
            <a:r>
              <a:rPr sz="2000" b="1" spc="-20" dirty="0">
                <a:latin typeface="Calibri"/>
                <a:cs typeface="Calibri"/>
              </a:rPr>
              <a:t> </a:t>
            </a:r>
            <a:r>
              <a:rPr sz="2000" b="1" dirty="0">
                <a:latin typeface="Calibri"/>
                <a:cs typeface="Calibri"/>
              </a:rPr>
              <a:t>is succ</a:t>
            </a:r>
            <a:r>
              <a:rPr sz="2000" b="1" spc="-5" dirty="0">
                <a:latin typeface="Calibri"/>
                <a:cs typeface="Calibri"/>
              </a:rPr>
              <a:t>essfull</a:t>
            </a:r>
            <a:r>
              <a:rPr sz="2000" b="1" dirty="0">
                <a:latin typeface="Calibri"/>
                <a:cs typeface="Calibri"/>
              </a:rPr>
              <a:t>y</a:t>
            </a:r>
            <a:r>
              <a:rPr sz="2000" b="1" spc="-35" dirty="0">
                <a:latin typeface="Calibri"/>
                <a:cs typeface="Calibri"/>
              </a:rPr>
              <a:t> </a:t>
            </a:r>
            <a:r>
              <a:rPr sz="2000" b="1" spc="-20" dirty="0">
                <a:latin typeface="Calibri"/>
                <a:cs typeface="Calibri"/>
              </a:rPr>
              <a:t>w</a:t>
            </a:r>
            <a:r>
              <a:rPr sz="2000" b="1" dirty="0">
                <a:latin typeface="Calibri"/>
                <a:cs typeface="Calibri"/>
              </a:rPr>
              <a:t>orking</a:t>
            </a:r>
            <a:r>
              <a:rPr sz="2000" b="1" spc="-20" dirty="0">
                <a:latin typeface="Calibri"/>
                <a:cs typeface="Calibri"/>
              </a:rPr>
              <a:t> </a:t>
            </a:r>
            <a:r>
              <a:rPr sz="2000" b="1" dirty="0">
                <a:latin typeface="Calibri"/>
                <a:cs typeface="Calibri"/>
              </a:rPr>
              <a:t>as the</a:t>
            </a:r>
            <a:r>
              <a:rPr sz="2000" b="1" spc="-20" dirty="0">
                <a:latin typeface="Calibri"/>
                <a:cs typeface="Calibri"/>
              </a:rPr>
              <a:t> </a:t>
            </a:r>
            <a:r>
              <a:rPr sz="2000" b="1" spc="-25" dirty="0">
                <a:latin typeface="Calibri"/>
                <a:cs typeface="Calibri"/>
              </a:rPr>
              <a:t>t</a:t>
            </a:r>
            <a:r>
              <a:rPr sz="2000" b="1" spc="-5" dirty="0">
                <a:latin typeface="Calibri"/>
                <a:cs typeface="Calibri"/>
              </a:rPr>
              <a:t>em</a:t>
            </a:r>
            <a:r>
              <a:rPr sz="2000" b="1" dirty="0">
                <a:latin typeface="Calibri"/>
                <a:cs typeface="Calibri"/>
              </a:rPr>
              <a:t>p</a:t>
            </a:r>
            <a:r>
              <a:rPr sz="2000" b="1" spc="-5" dirty="0">
                <a:latin typeface="Calibri"/>
                <a:cs typeface="Calibri"/>
              </a:rPr>
              <a:t>e</a:t>
            </a:r>
            <a:r>
              <a:rPr sz="2000" b="1" spc="-55" dirty="0">
                <a:latin typeface="Calibri"/>
                <a:cs typeface="Calibri"/>
              </a:rPr>
              <a:t>r</a:t>
            </a:r>
            <a:r>
              <a:rPr sz="2000" b="1" spc="-30" dirty="0">
                <a:latin typeface="Calibri"/>
                <a:cs typeface="Calibri"/>
              </a:rPr>
              <a:t>a</a:t>
            </a:r>
            <a:r>
              <a:rPr sz="2000" b="1" dirty="0">
                <a:latin typeface="Calibri"/>
                <a:cs typeface="Calibri"/>
              </a:rPr>
              <a:t>tu</a:t>
            </a:r>
            <a:r>
              <a:rPr sz="2000" b="1" spc="-25" dirty="0">
                <a:latin typeface="Calibri"/>
                <a:cs typeface="Calibri"/>
              </a:rPr>
              <a:t>r</a:t>
            </a:r>
            <a:r>
              <a:rPr sz="2000" b="1" dirty="0">
                <a:latin typeface="Calibri"/>
                <a:cs typeface="Calibri"/>
              </a:rPr>
              <a:t>e and p</a:t>
            </a:r>
            <a:r>
              <a:rPr sz="2000" b="1" spc="-30" dirty="0">
                <a:latin typeface="Calibri"/>
                <a:cs typeface="Calibri"/>
              </a:rPr>
              <a:t>r</a:t>
            </a:r>
            <a:r>
              <a:rPr sz="2000" b="1" spc="-5" dirty="0">
                <a:latin typeface="Calibri"/>
                <a:cs typeface="Calibri"/>
              </a:rPr>
              <a:t>es</a:t>
            </a:r>
            <a:r>
              <a:rPr sz="2000" b="1" spc="5" dirty="0">
                <a:latin typeface="Calibri"/>
                <a:cs typeface="Calibri"/>
              </a:rPr>
              <a:t>s</a:t>
            </a:r>
            <a:r>
              <a:rPr sz="2000" b="1" dirty="0">
                <a:latin typeface="Calibri"/>
                <a:cs typeface="Calibri"/>
              </a:rPr>
              <a:t>u</a:t>
            </a:r>
            <a:r>
              <a:rPr sz="2000" b="1" spc="-25" dirty="0">
                <a:latin typeface="Calibri"/>
                <a:cs typeface="Calibri"/>
              </a:rPr>
              <a:t>r</a:t>
            </a:r>
            <a:r>
              <a:rPr sz="2000" b="1" dirty="0">
                <a:latin typeface="Calibri"/>
                <a:cs typeface="Calibri"/>
              </a:rPr>
              <a:t>e </a:t>
            </a:r>
            <a:r>
              <a:rPr sz="2000" b="1" spc="-15" dirty="0">
                <a:latin typeface="Calibri"/>
                <a:cs typeface="Calibri"/>
              </a:rPr>
              <a:t>c</a:t>
            </a:r>
            <a:r>
              <a:rPr sz="2000" b="1" dirty="0">
                <a:latin typeface="Calibri"/>
                <a:cs typeface="Calibri"/>
              </a:rPr>
              <a:t>on</a:t>
            </a:r>
            <a:r>
              <a:rPr sz="2000" b="1" spc="5" dirty="0">
                <a:latin typeface="Calibri"/>
                <a:cs typeface="Calibri"/>
              </a:rPr>
              <a:t>d</a:t>
            </a:r>
            <a:r>
              <a:rPr sz="2000" b="1" dirty="0">
                <a:latin typeface="Calibri"/>
                <a:cs typeface="Calibri"/>
              </a:rPr>
              <a:t>itio</a:t>
            </a:r>
            <a:r>
              <a:rPr sz="2000" b="1" spc="-10" dirty="0">
                <a:latin typeface="Calibri"/>
                <a:cs typeface="Calibri"/>
              </a:rPr>
              <a:t>n</a:t>
            </a:r>
            <a:r>
              <a:rPr sz="2000" b="1" dirty="0">
                <a:latin typeface="Calibri"/>
                <a:cs typeface="Calibri"/>
              </a:rPr>
              <a:t>s</a:t>
            </a:r>
            <a:r>
              <a:rPr sz="2000" b="1" spc="-30" dirty="0">
                <a:latin typeface="Calibri"/>
                <a:cs typeface="Calibri"/>
              </a:rPr>
              <a:t> </a:t>
            </a:r>
            <a:r>
              <a:rPr sz="2000" b="1" spc="-15" dirty="0">
                <a:latin typeface="Calibri"/>
                <a:cs typeface="Calibri"/>
              </a:rPr>
              <a:t>c</a:t>
            </a:r>
            <a:r>
              <a:rPr sz="2000" b="1" dirty="0">
                <a:latin typeface="Calibri"/>
                <a:cs typeface="Calibri"/>
              </a:rPr>
              <a:t>an</a:t>
            </a:r>
            <a:r>
              <a:rPr sz="2000" b="1" spc="-15" dirty="0">
                <a:latin typeface="Calibri"/>
                <a:cs typeface="Calibri"/>
              </a:rPr>
              <a:t> </a:t>
            </a:r>
            <a:r>
              <a:rPr sz="2000" b="1" dirty="0">
                <a:latin typeface="Calibri"/>
                <a:cs typeface="Calibri"/>
              </a:rPr>
              <a:t>be</a:t>
            </a:r>
            <a:r>
              <a:rPr sz="2000" b="1" spc="-5" dirty="0">
                <a:latin typeface="Calibri"/>
                <a:cs typeface="Calibri"/>
              </a:rPr>
              <a:t> </a:t>
            </a:r>
            <a:r>
              <a:rPr sz="2000" b="1" dirty="0">
                <a:latin typeface="Calibri"/>
                <a:cs typeface="Calibri"/>
              </a:rPr>
              <a:t>seen.</a:t>
            </a:r>
            <a:endParaRPr sz="2000">
              <a:latin typeface="Calibri"/>
              <a:cs typeface="Calibri"/>
            </a:endParaRPr>
          </a:p>
          <a:p>
            <a:pPr>
              <a:lnSpc>
                <a:spcPct val="100000"/>
              </a:lnSpc>
              <a:spcBef>
                <a:spcPts val="45"/>
              </a:spcBef>
              <a:buFont typeface="Arial"/>
              <a:buChar char="•"/>
            </a:pPr>
            <a:endParaRPr sz="2050">
              <a:latin typeface="Times New Roman"/>
              <a:cs typeface="Times New Roman"/>
            </a:endParaRPr>
          </a:p>
          <a:p>
            <a:pPr marL="355600" indent="-342900">
              <a:lnSpc>
                <a:spcPct val="100000"/>
              </a:lnSpc>
              <a:buFont typeface="Arial"/>
              <a:buChar char="•"/>
              <a:tabLst>
                <a:tab pos="355600" algn="l"/>
              </a:tabLst>
            </a:pPr>
            <a:r>
              <a:rPr sz="2000" b="1" dirty="0">
                <a:latin typeface="Calibri"/>
                <a:cs typeface="Calibri"/>
              </a:rPr>
              <a:t>It is</a:t>
            </a:r>
            <a:r>
              <a:rPr sz="2000" b="1" spc="-20" dirty="0">
                <a:latin typeface="Calibri"/>
                <a:cs typeface="Calibri"/>
              </a:rPr>
              <a:t> </a:t>
            </a:r>
            <a:r>
              <a:rPr sz="2000" b="1" dirty="0">
                <a:latin typeface="Calibri"/>
                <a:cs typeface="Calibri"/>
              </a:rPr>
              <a:t>po</a:t>
            </a:r>
            <a:r>
              <a:rPr sz="2000" b="1" spc="5" dirty="0">
                <a:latin typeface="Calibri"/>
                <a:cs typeface="Calibri"/>
              </a:rPr>
              <a:t>s</a:t>
            </a:r>
            <a:r>
              <a:rPr sz="2000" b="1" dirty="0">
                <a:latin typeface="Calibri"/>
                <a:cs typeface="Calibri"/>
              </a:rPr>
              <a:t>si</a:t>
            </a:r>
            <a:r>
              <a:rPr sz="2000" b="1" spc="5" dirty="0">
                <a:latin typeface="Calibri"/>
                <a:cs typeface="Calibri"/>
              </a:rPr>
              <a:t>b</a:t>
            </a:r>
            <a:r>
              <a:rPr sz="2000" b="1" dirty="0">
                <a:latin typeface="Calibri"/>
                <a:cs typeface="Calibri"/>
              </a:rPr>
              <a:t>le</a:t>
            </a:r>
            <a:r>
              <a:rPr sz="2000" b="1" spc="-25" dirty="0">
                <a:latin typeface="Calibri"/>
                <a:cs typeface="Calibri"/>
              </a:rPr>
              <a:t> t</a:t>
            </a:r>
            <a:r>
              <a:rPr sz="2000" b="1" dirty="0">
                <a:latin typeface="Calibri"/>
                <a:cs typeface="Calibri"/>
              </a:rPr>
              <a:t>o</a:t>
            </a:r>
            <a:r>
              <a:rPr sz="2000" b="1" spc="-20" dirty="0">
                <a:latin typeface="Calibri"/>
                <a:cs typeface="Calibri"/>
              </a:rPr>
              <a:t> </a:t>
            </a:r>
            <a:r>
              <a:rPr sz="2000" b="1" dirty="0">
                <a:latin typeface="Calibri"/>
                <a:cs typeface="Calibri"/>
              </a:rPr>
              <a:t>d</a:t>
            </a:r>
            <a:r>
              <a:rPr sz="2000" b="1" spc="-10" dirty="0">
                <a:latin typeface="Calibri"/>
                <a:cs typeface="Calibri"/>
              </a:rPr>
              <a:t>e</a:t>
            </a:r>
            <a:r>
              <a:rPr sz="2000" b="1" spc="-5" dirty="0">
                <a:latin typeface="Calibri"/>
                <a:cs typeface="Calibri"/>
              </a:rPr>
              <a:t>fin</a:t>
            </a:r>
            <a:r>
              <a:rPr sz="2000" b="1" dirty="0">
                <a:latin typeface="Calibri"/>
                <a:cs typeface="Calibri"/>
              </a:rPr>
              <a:t>e</a:t>
            </a:r>
            <a:r>
              <a:rPr sz="2000" b="1" spc="5" dirty="0">
                <a:latin typeface="Calibri"/>
                <a:cs typeface="Calibri"/>
              </a:rPr>
              <a:t> </a:t>
            </a:r>
            <a:r>
              <a:rPr sz="2000" b="1" spc="-10" dirty="0">
                <a:latin typeface="Calibri"/>
                <a:cs typeface="Calibri"/>
              </a:rPr>
              <a:t>a</a:t>
            </a:r>
            <a:r>
              <a:rPr sz="2000" b="1" dirty="0">
                <a:latin typeface="Calibri"/>
                <a:cs typeface="Calibri"/>
              </a:rPr>
              <a:t>nd</a:t>
            </a:r>
            <a:r>
              <a:rPr sz="2000" b="1" spc="-5" dirty="0">
                <a:latin typeface="Calibri"/>
                <a:cs typeface="Calibri"/>
              </a:rPr>
              <a:t> </a:t>
            </a:r>
            <a:r>
              <a:rPr sz="2000" b="1" spc="-15" dirty="0">
                <a:latin typeface="Calibri"/>
                <a:cs typeface="Calibri"/>
              </a:rPr>
              <a:t>e</a:t>
            </a:r>
            <a:r>
              <a:rPr sz="2000" b="1" spc="-25" dirty="0">
                <a:latin typeface="Calibri"/>
                <a:cs typeface="Calibri"/>
              </a:rPr>
              <a:t>v</a:t>
            </a:r>
            <a:r>
              <a:rPr sz="2000" b="1" dirty="0">
                <a:latin typeface="Calibri"/>
                <a:cs typeface="Calibri"/>
              </a:rPr>
              <a:t>a</a:t>
            </a:r>
            <a:r>
              <a:rPr sz="2000" b="1" spc="-10" dirty="0">
                <a:latin typeface="Calibri"/>
                <a:cs typeface="Calibri"/>
              </a:rPr>
              <a:t>l</a:t>
            </a:r>
            <a:r>
              <a:rPr sz="2000" b="1" dirty="0">
                <a:latin typeface="Calibri"/>
                <a:cs typeface="Calibri"/>
              </a:rPr>
              <a:t>u</a:t>
            </a:r>
            <a:r>
              <a:rPr sz="2000" b="1" spc="-30" dirty="0">
                <a:latin typeface="Calibri"/>
                <a:cs typeface="Calibri"/>
              </a:rPr>
              <a:t>a</a:t>
            </a:r>
            <a:r>
              <a:rPr sz="2000" b="1" spc="-25" dirty="0">
                <a:latin typeface="Calibri"/>
                <a:cs typeface="Calibri"/>
              </a:rPr>
              <a:t>t</a:t>
            </a:r>
            <a:r>
              <a:rPr sz="2000" b="1" dirty="0">
                <a:latin typeface="Calibri"/>
                <a:cs typeface="Calibri"/>
              </a:rPr>
              <a:t>e dif</a:t>
            </a:r>
            <a:r>
              <a:rPr sz="2000" b="1" spc="-35" dirty="0">
                <a:latin typeface="Calibri"/>
                <a:cs typeface="Calibri"/>
              </a:rPr>
              <a:t>f</a:t>
            </a:r>
            <a:r>
              <a:rPr sz="2000" b="1" spc="-5" dirty="0">
                <a:latin typeface="Calibri"/>
                <a:cs typeface="Calibri"/>
              </a:rPr>
              <a:t>e</a:t>
            </a:r>
            <a:r>
              <a:rPr sz="2000" b="1" spc="-30" dirty="0">
                <a:latin typeface="Calibri"/>
                <a:cs typeface="Calibri"/>
              </a:rPr>
              <a:t>r</a:t>
            </a:r>
            <a:r>
              <a:rPr sz="2000" b="1" spc="-5" dirty="0">
                <a:latin typeface="Calibri"/>
                <a:cs typeface="Calibri"/>
              </a:rPr>
              <a:t>e</a:t>
            </a:r>
            <a:r>
              <a:rPr sz="2000" b="1" spc="-20" dirty="0">
                <a:latin typeface="Calibri"/>
                <a:cs typeface="Calibri"/>
              </a:rPr>
              <a:t>n</a:t>
            </a:r>
            <a:r>
              <a:rPr sz="2000" b="1" dirty="0">
                <a:latin typeface="Calibri"/>
                <a:cs typeface="Calibri"/>
              </a:rPr>
              <a:t>t </a:t>
            </a:r>
            <a:r>
              <a:rPr sz="2000" b="1" spc="-5" dirty="0">
                <a:latin typeface="Calibri"/>
                <a:cs typeface="Calibri"/>
              </a:rPr>
              <a:t>co</a:t>
            </a:r>
            <a:r>
              <a:rPr sz="2000" b="1" spc="-25" dirty="0">
                <a:latin typeface="Calibri"/>
                <a:cs typeface="Calibri"/>
              </a:rPr>
              <a:t>n</a:t>
            </a:r>
            <a:r>
              <a:rPr sz="2000" b="1" dirty="0">
                <a:latin typeface="Calibri"/>
                <a:cs typeface="Calibri"/>
              </a:rPr>
              <a:t>t</a:t>
            </a:r>
            <a:r>
              <a:rPr sz="2000" b="1" spc="-30" dirty="0">
                <a:latin typeface="Calibri"/>
                <a:cs typeface="Calibri"/>
              </a:rPr>
              <a:t>r</a:t>
            </a:r>
            <a:r>
              <a:rPr sz="2000" b="1" dirty="0">
                <a:latin typeface="Calibri"/>
                <a:cs typeface="Calibri"/>
              </a:rPr>
              <a:t>ol</a:t>
            </a:r>
            <a:r>
              <a:rPr sz="2000" b="1" spc="-35" dirty="0">
                <a:latin typeface="Calibri"/>
                <a:cs typeface="Calibri"/>
              </a:rPr>
              <a:t> </a:t>
            </a:r>
            <a:r>
              <a:rPr sz="2000" b="1" spc="-20" dirty="0">
                <a:latin typeface="Calibri"/>
                <a:cs typeface="Calibri"/>
              </a:rPr>
              <a:t>s</a:t>
            </a:r>
            <a:r>
              <a:rPr sz="2000" b="1" dirty="0">
                <a:latin typeface="Calibri"/>
                <a:cs typeface="Calibri"/>
              </a:rPr>
              <a:t>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spc="-5" dirty="0">
                <a:latin typeface="Calibri"/>
                <a:cs typeface="Calibri"/>
              </a:rPr>
              <a:t>egies.</a:t>
            </a:r>
            <a:endParaRPr sz="2000">
              <a:latin typeface="Calibri"/>
              <a:cs typeface="Calibri"/>
            </a:endParaRPr>
          </a:p>
          <a:p>
            <a:pPr>
              <a:lnSpc>
                <a:spcPct val="100000"/>
              </a:lnSpc>
              <a:spcBef>
                <a:spcPts val="42"/>
              </a:spcBef>
              <a:buFont typeface="Arial"/>
              <a:buChar char="•"/>
            </a:pPr>
            <a:endParaRPr sz="2050">
              <a:latin typeface="Times New Roman"/>
              <a:cs typeface="Times New Roman"/>
            </a:endParaRPr>
          </a:p>
          <a:p>
            <a:pPr marL="355600" indent="-342900">
              <a:lnSpc>
                <a:spcPct val="100000"/>
              </a:lnSpc>
              <a:buFont typeface="Arial"/>
              <a:buChar char="•"/>
              <a:tabLst>
                <a:tab pos="355600" algn="l"/>
              </a:tabLst>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spc="-5" dirty="0">
                <a:latin typeface="Calibri"/>
                <a:cs typeface="Calibri"/>
              </a:rPr>
              <a:t>mo</a:t>
            </a:r>
            <a:r>
              <a:rPr sz="2000" b="1" spc="5" dirty="0">
                <a:latin typeface="Calibri"/>
                <a:cs typeface="Calibri"/>
              </a:rPr>
              <a:t>d</a:t>
            </a:r>
            <a:r>
              <a:rPr sz="2000" b="1" spc="-5" dirty="0">
                <a:latin typeface="Calibri"/>
                <a:cs typeface="Calibri"/>
              </a:rPr>
              <a:t>el</a:t>
            </a:r>
            <a:r>
              <a:rPr sz="2000" b="1" dirty="0">
                <a:latin typeface="Calibri"/>
                <a:cs typeface="Calibri"/>
              </a:rPr>
              <a:t>s</a:t>
            </a:r>
            <a:r>
              <a:rPr sz="2000" b="1" spc="-3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20" dirty="0">
                <a:latin typeface="Calibri"/>
                <a:cs typeface="Calibri"/>
              </a:rPr>
              <a:t> </a:t>
            </a:r>
            <a:r>
              <a:rPr sz="2000" b="1" spc="-15" dirty="0">
                <a:latin typeface="Calibri"/>
                <a:cs typeface="Calibri"/>
              </a:rPr>
              <a:t>c</a:t>
            </a:r>
            <a:r>
              <a:rPr sz="2000" b="1" dirty="0">
                <a:latin typeface="Calibri"/>
                <a:cs typeface="Calibri"/>
              </a:rPr>
              <a:t>om</a:t>
            </a:r>
            <a:r>
              <a:rPr sz="2000" b="1" spc="5" dirty="0">
                <a:latin typeface="Calibri"/>
                <a:cs typeface="Calibri"/>
              </a:rPr>
              <a:t>p</a:t>
            </a:r>
            <a:r>
              <a:rPr sz="2000" b="1" dirty="0">
                <a:latin typeface="Calibri"/>
                <a:cs typeface="Calibri"/>
              </a:rPr>
              <a:t>one</a:t>
            </a:r>
            <a:r>
              <a:rPr sz="2000" b="1" spc="-15" dirty="0">
                <a:latin typeface="Calibri"/>
                <a:cs typeface="Calibri"/>
              </a:rPr>
              <a:t>n</a:t>
            </a:r>
            <a:r>
              <a:rPr sz="2000" b="1" dirty="0">
                <a:latin typeface="Calibri"/>
                <a:cs typeface="Calibri"/>
              </a:rPr>
              <a:t>ts</a:t>
            </a:r>
            <a:r>
              <a:rPr sz="2000" b="1" spc="-30" dirty="0">
                <a:latin typeface="Calibri"/>
                <a:cs typeface="Calibri"/>
              </a:rPr>
              <a:t> </a:t>
            </a:r>
            <a:r>
              <a:rPr sz="2000" b="1" dirty="0">
                <a:latin typeface="Calibri"/>
                <a:cs typeface="Calibri"/>
              </a:rPr>
              <a:t>a</a:t>
            </a:r>
            <a:r>
              <a:rPr sz="2000" b="1" spc="-35" dirty="0">
                <a:latin typeface="Calibri"/>
                <a:cs typeface="Calibri"/>
              </a:rPr>
              <a:t>r</a:t>
            </a:r>
            <a:r>
              <a:rPr sz="2000" b="1" dirty="0">
                <a:latin typeface="Calibri"/>
                <a:cs typeface="Calibri"/>
              </a:rPr>
              <a:t>e</a:t>
            </a:r>
            <a:r>
              <a:rPr sz="2000" b="1" spc="10" dirty="0">
                <a:latin typeface="Calibri"/>
                <a:cs typeface="Calibri"/>
              </a:rPr>
              <a:t> </a:t>
            </a:r>
            <a:r>
              <a:rPr sz="2000" b="1" dirty="0">
                <a:latin typeface="Calibri"/>
                <a:cs typeface="Calibri"/>
              </a:rPr>
              <a:t>a</a:t>
            </a:r>
            <a:r>
              <a:rPr sz="2000" b="1" spc="-10" dirty="0">
                <a:latin typeface="Calibri"/>
                <a:cs typeface="Calibri"/>
              </a:rPr>
              <a:t>l</a:t>
            </a:r>
            <a:r>
              <a:rPr sz="2000" b="1" spc="-30" dirty="0">
                <a:latin typeface="Calibri"/>
                <a:cs typeface="Calibri"/>
              </a:rPr>
              <a:t>r</a:t>
            </a:r>
            <a:r>
              <a:rPr sz="2000" b="1" spc="-5" dirty="0">
                <a:latin typeface="Calibri"/>
                <a:cs typeface="Calibri"/>
              </a:rPr>
              <a:t>ead</a:t>
            </a:r>
            <a:r>
              <a:rPr sz="2000" b="1" dirty="0">
                <a:latin typeface="Calibri"/>
                <a:cs typeface="Calibri"/>
              </a:rPr>
              <a:t>y</a:t>
            </a:r>
            <a:r>
              <a:rPr sz="2000" b="1" spc="5" dirty="0">
                <a:latin typeface="Calibri"/>
                <a:cs typeface="Calibri"/>
              </a:rPr>
              <a:t> </a:t>
            </a:r>
            <a:r>
              <a:rPr sz="2000" b="1" dirty="0">
                <a:latin typeface="Calibri"/>
                <a:cs typeface="Calibri"/>
              </a:rPr>
              <a:t>d</a:t>
            </a:r>
            <a:r>
              <a:rPr sz="2000" b="1" spc="-15" dirty="0">
                <a:latin typeface="Calibri"/>
                <a:cs typeface="Calibri"/>
              </a:rPr>
              <a:t>e</a:t>
            </a:r>
            <a:r>
              <a:rPr sz="2000" b="1" spc="-25" dirty="0">
                <a:latin typeface="Calibri"/>
                <a:cs typeface="Calibri"/>
              </a:rPr>
              <a:t>v</a:t>
            </a:r>
            <a:r>
              <a:rPr sz="2000" b="1" spc="-5" dirty="0">
                <a:latin typeface="Calibri"/>
                <a:cs typeface="Calibri"/>
              </a:rPr>
              <a:t>elope</a:t>
            </a:r>
            <a:r>
              <a:rPr sz="2000" b="1" dirty="0">
                <a:latin typeface="Calibri"/>
                <a:cs typeface="Calibri"/>
              </a:rPr>
              <a:t>d and</a:t>
            </a:r>
            <a:r>
              <a:rPr sz="2000" b="1" spc="-10" dirty="0">
                <a:latin typeface="Calibri"/>
                <a:cs typeface="Calibri"/>
              </a:rPr>
              <a:t> </a:t>
            </a:r>
            <a:r>
              <a:rPr sz="2000" b="1" spc="-30" dirty="0">
                <a:latin typeface="Calibri"/>
                <a:cs typeface="Calibri"/>
              </a:rPr>
              <a:t>w</a:t>
            </a:r>
            <a:r>
              <a:rPr sz="2000" b="1" dirty="0">
                <a:latin typeface="Calibri"/>
                <a:cs typeface="Calibri"/>
              </a:rPr>
              <a:t>a</a:t>
            </a:r>
            <a:r>
              <a:rPr sz="2000" b="1" spc="-10" dirty="0">
                <a:latin typeface="Calibri"/>
                <a:cs typeface="Calibri"/>
              </a:rPr>
              <a:t>i</a:t>
            </a:r>
            <a:r>
              <a:rPr sz="2000" b="1" dirty="0">
                <a:latin typeface="Calibri"/>
                <a:cs typeface="Calibri"/>
              </a:rPr>
              <a:t>ting</a:t>
            </a:r>
            <a:r>
              <a:rPr sz="2000" b="1" spc="-10" dirty="0">
                <a:latin typeface="Calibri"/>
                <a:cs typeface="Calibri"/>
              </a:rPr>
              <a:t> </a:t>
            </a:r>
            <a:r>
              <a:rPr sz="2000" b="1" spc="-35" dirty="0">
                <a:latin typeface="Calibri"/>
                <a:cs typeface="Calibri"/>
              </a:rPr>
              <a:t>f</a:t>
            </a:r>
            <a:r>
              <a:rPr sz="2000" b="1" dirty="0">
                <a:latin typeface="Calibri"/>
                <a:cs typeface="Calibri"/>
              </a:rPr>
              <a:t>or</a:t>
            </a:r>
            <a:endParaRPr sz="2000">
              <a:latin typeface="Calibri"/>
              <a:cs typeface="Calibri"/>
            </a:endParaRPr>
          </a:p>
          <a:p>
            <a:pPr marL="354965">
              <a:lnSpc>
                <a:spcPct val="100000"/>
              </a:lnSpc>
            </a:pPr>
            <a:r>
              <a:rPr sz="2000" b="1" spc="-25" dirty="0">
                <a:latin typeface="Calibri"/>
                <a:cs typeface="Calibri"/>
              </a:rPr>
              <a:t>v</a:t>
            </a:r>
            <a:r>
              <a:rPr sz="2000" b="1" spc="-10" dirty="0">
                <a:latin typeface="Calibri"/>
                <a:cs typeface="Calibri"/>
              </a:rPr>
              <a:t>a</a:t>
            </a:r>
            <a:r>
              <a:rPr sz="2000" b="1" dirty="0">
                <a:latin typeface="Calibri"/>
                <a:cs typeface="Calibri"/>
              </a:rPr>
              <a:t>lid</a:t>
            </a:r>
            <a:r>
              <a:rPr sz="2000" b="1" spc="-35" dirty="0">
                <a:latin typeface="Calibri"/>
                <a:cs typeface="Calibri"/>
              </a:rPr>
              <a:t>a</a:t>
            </a:r>
            <a:r>
              <a:rPr sz="2000" b="1" dirty="0">
                <a:latin typeface="Calibri"/>
                <a:cs typeface="Calibri"/>
              </a:rPr>
              <a:t>tion.</a:t>
            </a:r>
            <a:endParaRPr sz="2000">
              <a:latin typeface="Calibri"/>
              <a:cs typeface="Calibri"/>
            </a:endParaRPr>
          </a:p>
          <a:p>
            <a:pPr>
              <a:lnSpc>
                <a:spcPct val="100000"/>
              </a:lnSpc>
              <a:spcBef>
                <a:spcPts val="44"/>
              </a:spcBef>
            </a:pPr>
            <a:endParaRPr sz="2050">
              <a:latin typeface="Times New Roman"/>
              <a:cs typeface="Times New Roman"/>
            </a:endParaRPr>
          </a:p>
          <a:p>
            <a:pPr marL="355600" marR="892175" indent="-342900">
              <a:lnSpc>
                <a:spcPct val="100000"/>
              </a:lnSpc>
              <a:buFont typeface="Arial"/>
              <a:buChar char="•"/>
              <a:tabLst>
                <a:tab pos="355600" algn="l"/>
              </a:tabLst>
            </a:pPr>
            <a:r>
              <a:rPr sz="2000" b="1" spc="-5" dirty="0">
                <a:latin typeface="Calibri"/>
                <a:cs typeface="Calibri"/>
              </a:rPr>
              <a:t>Cur</a:t>
            </a:r>
            <a:r>
              <a:rPr sz="2000" b="1" spc="-35" dirty="0">
                <a:latin typeface="Calibri"/>
                <a:cs typeface="Calibri"/>
              </a:rPr>
              <a:t>r</a:t>
            </a:r>
            <a:r>
              <a:rPr sz="2000" b="1" spc="-5" dirty="0">
                <a:latin typeface="Calibri"/>
                <a:cs typeface="Calibri"/>
              </a:rPr>
              <a:t>e</a:t>
            </a:r>
            <a:r>
              <a:rPr sz="2000" b="1" spc="-20" dirty="0">
                <a:latin typeface="Calibri"/>
                <a:cs typeface="Calibri"/>
              </a:rPr>
              <a:t>n</a:t>
            </a:r>
            <a:r>
              <a:rPr sz="2000" b="1" dirty="0">
                <a:latin typeface="Calibri"/>
                <a:cs typeface="Calibri"/>
              </a:rPr>
              <a:t>tl</a:t>
            </a:r>
            <a:r>
              <a:rPr sz="2000" b="1" spc="-125" dirty="0">
                <a:latin typeface="Calibri"/>
                <a:cs typeface="Calibri"/>
              </a:rPr>
              <a:t>y</a:t>
            </a:r>
            <a:r>
              <a:rPr sz="2000" b="1" dirty="0">
                <a:latin typeface="Calibri"/>
                <a:cs typeface="Calibri"/>
              </a:rPr>
              <a:t>, </a:t>
            </a:r>
            <a:r>
              <a:rPr sz="2000" b="1" spc="-15" dirty="0">
                <a:latin typeface="Calibri"/>
                <a:cs typeface="Calibri"/>
              </a:rPr>
              <a:t>w</a:t>
            </a:r>
            <a:r>
              <a:rPr sz="2000" b="1" dirty="0">
                <a:latin typeface="Calibri"/>
                <a:cs typeface="Calibri"/>
              </a:rPr>
              <a:t>e</a:t>
            </a:r>
            <a:r>
              <a:rPr sz="2000" b="1" spc="-10" dirty="0">
                <a:latin typeface="Calibri"/>
                <a:cs typeface="Calibri"/>
              </a:rPr>
              <a:t> </a:t>
            </a:r>
            <a:r>
              <a:rPr sz="2000" b="1" dirty="0">
                <a:latin typeface="Calibri"/>
                <a:cs typeface="Calibri"/>
              </a:rPr>
              <a:t>a</a:t>
            </a:r>
            <a:r>
              <a:rPr sz="2000" b="1" spc="-35" dirty="0">
                <a:latin typeface="Calibri"/>
                <a:cs typeface="Calibri"/>
              </a:rPr>
              <a:t>r</a:t>
            </a:r>
            <a:r>
              <a:rPr sz="2000" b="1" dirty="0">
                <a:latin typeface="Calibri"/>
                <a:cs typeface="Calibri"/>
              </a:rPr>
              <a:t>e</a:t>
            </a:r>
            <a:r>
              <a:rPr sz="2000" b="1" spc="10" dirty="0">
                <a:latin typeface="Calibri"/>
                <a:cs typeface="Calibri"/>
              </a:rPr>
              <a:t> </a:t>
            </a:r>
            <a:r>
              <a:rPr sz="2000" b="1" dirty="0">
                <a:latin typeface="Calibri"/>
                <a:cs typeface="Calibri"/>
              </a:rPr>
              <a:t>d</a:t>
            </a:r>
            <a:r>
              <a:rPr sz="2000" b="1" spc="-10" dirty="0">
                <a:latin typeface="Calibri"/>
                <a:cs typeface="Calibri"/>
              </a:rPr>
              <a:t>e</a:t>
            </a:r>
            <a:r>
              <a:rPr sz="2000" b="1" spc="-5" dirty="0">
                <a:latin typeface="Calibri"/>
                <a:cs typeface="Calibri"/>
              </a:rPr>
              <a:t>fini</a:t>
            </a:r>
            <a:r>
              <a:rPr sz="2000" b="1" spc="10" dirty="0">
                <a:latin typeface="Calibri"/>
                <a:cs typeface="Calibri"/>
              </a:rPr>
              <a:t>n</a:t>
            </a:r>
            <a:r>
              <a:rPr sz="2000" b="1" dirty="0">
                <a:latin typeface="Calibri"/>
                <a:cs typeface="Calibri"/>
              </a:rPr>
              <a:t>g</a:t>
            </a:r>
            <a:r>
              <a:rPr sz="2000" b="1" spc="-25" dirty="0">
                <a:latin typeface="Calibri"/>
                <a:cs typeface="Calibri"/>
              </a:rPr>
              <a:t> </a:t>
            </a:r>
            <a:r>
              <a:rPr sz="2000" b="1" dirty="0">
                <a:latin typeface="Calibri"/>
                <a:cs typeface="Calibri"/>
              </a:rPr>
              <a:t>the</a:t>
            </a:r>
            <a:r>
              <a:rPr sz="2000" b="1" spc="-5" dirty="0">
                <a:latin typeface="Calibri"/>
                <a:cs typeface="Calibri"/>
              </a:rPr>
              <a:t> </a:t>
            </a:r>
            <a:r>
              <a:rPr sz="2000" b="1" dirty="0">
                <a:latin typeface="Calibri"/>
                <a:cs typeface="Calibri"/>
              </a:rPr>
              <a:t>si</a:t>
            </a:r>
            <a:r>
              <a:rPr sz="2000" b="1" spc="-45" dirty="0">
                <a:latin typeface="Calibri"/>
                <a:cs typeface="Calibri"/>
              </a:rPr>
              <a:t>z</a:t>
            </a:r>
            <a:r>
              <a:rPr sz="2000" b="1" dirty="0">
                <a:latin typeface="Calibri"/>
                <a:cs typeface="Calibri"/>
              </a:rPr>
              <a:t>e</a:t>
            </a:r>
            <a:r>
              <a:rPr sz="2000" b="1" spc="-10" dirty="0">
                <a:latin typeface="Calibri"/>
                <a:cs typeface="Calibri"/>
              </a:rPr>
              <a:t> </a:t>
            </a:r>
            <a:r>
              <a:rPr sz="2000" b="1" dirty="0">
                <a:latin typeface="Calibri"/>
                <a:cs typeface="Calibri"/>
              </a:rPr>
              <a:t>and</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dirty="0">
                <a:latin typeface="Calibri"/>
                <a:cs typeface="Calibri"/>
              </a:rPr>
              <a:t>specifi</a:t>
            </a:r>
            <a:r>
              <a:rPr sz="2000" b="1" spc="-15" dirty="0">
                <a:latin typeface="Calibri"/>
                <a:cs typeface="Calibri"/>
              </a:rPr>
              <a:t>c</a:t>
            </a:r>
            <a:r>
              <a:rPr sz="2000" b="1" spc="-30" dirty="0">
                <a:latin typeface="Calibri"/>
                <a:cs typeface="Calibri"/>
              </a:rPr>
              <a:t>a</a:t>
            </a:r>
            <a:r>
              <a:rPr sz="2000" b="1" dirty="0">
                <a:latin typeface="Calibri"/>
                <a:cs typeface="Calibri"/>
              </a:rPr>
              <a:t>tions</a:t>
            </a:r>
            <a:r>
              <a:rPr sz="2000" b="1" spc="-25"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 </a:t>
            </a:r>
            <a:r>
              <a:rPr sz="2000" b="1" spc="-15" dirty="0">
                <a:latin typeface="Calibri"/>
                <a:cs typeface="Calibri"/>
              </a:rPr>
              <a:t>c</a:t>
            </a:r>
            <a:r>
              <a:rPr sz="2000" b="1" dirty="0">
                <a:latin typeface="Calibri"/>
                <a:cs typeface="Calibri"/>
              </a:rPr>
              <a:t>om</a:t>
            </a:r>
            <a:r>
              <a:rPr sz="2000" b="1" spc="5" dirty="0">
                <a:latin typeface="Calibri"/>
                <a:cs typeface="Calibri"/>
              </a:rPr>
              <a:t>p</a:t>
            </a:r>
            <a:r>
              <a:rPr sz="2000" b="1" dirty="0">
                <a:latin typeface="Calibri"/>
                <a:cs typeface="Calibri"/>
              </a:rPr>
              <a:t>one</a:t>
            </a:r>
            <a:r>
              <a:rPr sz="2000" b="1" spc="-15" dirty="0">
                <a:latin typeface="Calibri"/>
                <a:cs typeface="Calibri"/>
              </a:rPr>
              <a:t>n</a:t>
            </a:r>
            <a:r>
              <a:rPr sz="2000" b="1" dirty="0">
                <a:latin typeface="Calibri"/>
                <a:cs typeface="Calibri"/>
              </a:rPr>
              <a:t>ts.</a:t>
            </a:r>
            <a:endParaRPr sz="2000">
              <a:latin typeface="Calibri"/>
              <a:cs typeface="Calibri"/>
            </a:endParaRPr>
          </a:p>
          <a:p>
            <a:pPr>
              <a:lnSpc>
                <a:spcPct val="100000"/>
              </a:lnSpc>
              <a:spcBef>
                <a:spcPts val="44"/>
              </a:spcBef>
              <a:buFont typeface="Arial"/>
              <a:buChar char="•"/>
            </a:pPr>
            <a:endParaRPr sz="2050">
              <a:latin typeface="Times New Roman"/>
              <a:cs typeface="Times New Roman"/>
            </a:endParaRPr>
          </a:p>
          <a:p>
            <a:pPr marL="355600" marR="5080" indent="-342900">
              <a:lnSpc>
                <a:spcPct val="100000"/>
              </a:lnSpc>
              <a:buFont typeface="Arial"/>
              <a:buChar char="•"/>
              <a:tabLst>
                <a:tab pos="355600" algn="l"/>
              </a:tabLst>
            </a:pPr>
            <a:r>
              <a:rPr sz="2000" b="1" dirty="0">
                <a:latin typeface="Calibri"/>
                <a:cs typeface="Calibri"/>
              </a:rPr>
              <a:t>Af</a:t>
            </a:r>
            <a:r>
              <a:rPr sz="2000" b="1" spc="-25" dirty="0">
                <a:latin typeface="Calibri"/>
                <a:cs typeface="Calibri"/>
              </a:rPr>
              <a:t>t</a:t>
            </a:r>
            <a:r>
              <a:rPr sz="2000" b="1" spc="-5" dirty="0">
                <a:latin typeface="Calibri"/>
                <a:cs typeface="Calibri"/>
              </a:rPr>
              <a:t>e</a:t>
            </a:r>
            <a:r>
              <a:rPr sz="2000" b="1" dirty="0">
                <a:latin typeface="Calibri"/>
                <a:cs typeface="Calibri"/>
              </a:rPr>
              <a:t>r the</a:t>
            </a:r>
            <a:r>
              <a:rPr sz="2000" b="1" spc="-20" dirty="0">
                <a:latin typeface="Calibri"/>
                <a:cs typeface="Calibri"/>
              </a:rPr>
              <a:t> </a:t>
            </a:r>
            <a:r>
              <a:rPr sz="2000" b="1" spc="-15" dirty="0">
                <a:latin typeface="Calibri"/>
                <a:cs typeface="Calibri"/>
              </a:rPr>
              <a:t>c</a:t>
            </a:r>
            <a:r>
              <a:rPr sz="2000" b="1" dirty="0">
                <a:latin typeface="Calibri"/>
                <a:cs typeface="Calibri"/>
              </a:rPr>
              <a:t>ollection</a:t>
            </a:r>
            <a:r>
              <a:rPr sz="2000" b="1" spc="-3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a:t>
            </a:r>
            <a:r>
              <a:rPr sz="2000" b="1" spc="-10" dirty="0">
                <a:latin typeface="Calibri"/>
                <a:cs typeface="Calibri"/>
              </a:rPr>
              <a:t> </a:t>
            </a:r>
            <a:r>
              <a:rPr sz="2000" b="1" dirty="0">
                <a:latin typeface="Calibri"/>
                <a:cs typeface="Calibri"/>
              </a:rPr>
              <a:t>d</a:t>
            </a:r>
            <a:r>
              <a:rPr sz="2000" b="1" spc="-30" dirty="0">
                <a:latin typeface="Calibri"/>
                <a:cs typeface="Calibri"/>
              </a:rPr>
              <a:t>a</a:t>
            </a:r>
            <a:r>
              <a:rPr sz="2000" b="1" spc="-25" dirty="0">
                <a:latin typeface="Calibri"/>
                <a:cs typeface="Calibri"/>
              </a:rPr>
              <a:t>t</a:t>
            </a:r>
            <a:r>
              <a:rPr sz="2000" b="1" dirty="0">
                <a:latin typeface="Calibri"/>
                <a:cs typeface="Calibri"/>
              </a:rPr>
              <a:t>a,</a:t>
            </a:r>
            <a:r>
              <a:rPr sz="2000" b="1" spc="-15" dirty="0">
                <a:latin typeface="Calibri"/>
                <a:cs typeface="Calibri"/>
              </a:rPr>
              <a:t> </a:t>
            </a:r>
            <a:r>
              <a:rPr sz="2000" b="1" dirty="0">
                <a:latin typeface="Calibri"/>
                <a:cs typeface="Calibri"/>
              </a:rPr>
              <a:t>the</a:t>
            </a:r>
            <a:r>
              <a:rPr sz="2000" b="1" spc="-5" dirty="0">
                <a:latin typeface="Calibri"/>
                <a:cs typeface="Calibri"/>
              </a:rPr>
              <a:t> </a:t>
            </a:r>
            <a:r>
              <a:rPr sz="2000" b="1" spc="-10" dirty="0">
                <a:latin typeface="Calibri"/>
                <a:cs typeface="Calibri"/>
              </a:rPr>
              <a:t>a</a:t>
            </a:r>
            <a:r>
              <a:rPr sz="2000" b="1" dirty="0">
                <a:latin typeface="Calibri"/>
                <a:cs typeface="Calibri"/>
              </a:rPr>
              <a:t>u</a:t>
            </a:r>
            <a:r>
              <a:rPr sz="2000" b="1" spc="5" dirty="0">
                <a:latin typeface="Calibri"/>
                <a:cs typeface="Calibri"/>
              </a:rPr>
              <a:t>x</a:t>
            </a:r>
            <a:r>
              <a:rPr sz="2000" b="1" dirty="0">
                <a:latin typeface="Calibri"/>
                <a:cs typeface="Calibri"/>
              </a:rPr>
              <a:t>ili</a:t>
            </a:r>
            <a:r>
              <a:rPr sz="2000" b="1" spc="-10" dirty="0">
                <a:latin typeface="Calibri"/>
                <a:cs typeface="Calibri"/>
              </a:rPr>
              <a:t>a</a:t>
            </a:r>
            <a:r>
              <a:rPr sz="2000" b="1" spc="-5" dirty="0">
                <a:latin typeface="Calibri"/>
                <a:cs typeface="Calibri"/>
              </a:rPr>
              <a:t>rie</a:t>
            </a:r>
            <a:r>
              <a:rPr sz="2000" b="1" dirty="0">
                <a:latin typeface="Calibri"/>
                <a:cs typeface="Calibri"/>
              </a:rPr>
              <a:t>s</a:t>
            </a:r>
            <a:r>
              <a:rPr sz="2000" b="1" spc="-5" dirty="0">
                <a:latin typeface="Calibri"/>
                <a:cs typeface="Calibri"/>
              </a:rPr>
              <a:t> wil</a:t>
            </a:r>
            <a:r>
              <a:rPr sz="2000" b="1" dirty="0">
                <a:latin typeface="Calibri"/>
                <a:cs typeface="Calibri"/>
              </a:rPr>
              <a:t>l</a:t>
            </a:r>
            <a:r>
              <a:rPr sz="2000" b="1" spc="-25" dirty="0">
                <a:latin typeface="Calibri"/>
                <a:cs typeface="Calibri"/>
              </a:rPr>
              <a:t> </a:t>
            </a:r>
            <a:r>
              <a:rPr sz="2000" b="1" dirty="0">
                <a:latin typeface="Calibri"/>
                <a:cs typeface="Calibri"/>
              </a:rPr>
              <a:t>be </a:t>
            </a:r>
            <a:r>
              <a:rPr sz="2000" b="1" spc="-5" dirty="0">
                <a:latin typeface="Calibri"/>
                <a:cs typeface="Calibri"/>
              </a:rPr>
              <a:t>electrifie</a:t>
            </a:r>
            <a:r>
              <a:rPr sz="2000" b="1" dirty="0">
                <a:latin typeface="Calibri"/>
                <a:cs typeface="Calibri"/>
              </a:rPr>
              <a:t>d</a:t>
            </a:r>
            <a:r>
              <a:rPr sz="2000" b="1" spc="-5" dirty="0">
                <a:latin typeface="Calibri"/>
                <a:cs typeface="Calibri"/>
              </a:rPr>
              <a:t> </a:t>
            </a:r>
            <a:r>
              <a:rPr sz="2000" b="1" dirty="0">
                <a:latin typeface="Calibri"/>
                <a:cs typeface="Calibri"/>
              </a:rPr>
              <a:t>and</a:t>
            </a:r>
            <a:r>
              <a:rPr sz="2000" b="1" spc="-10" dirty="0">
                <a:latin typeface="Calibri"/>
                <a:cs typeface="Calibri"/>
              </a:rPr>
              <a:t> </a:t>
            </a:r>
            <a:r>
              <a:rPr sz="2000" b="1" dirty="0">
                <a:latin typeface="Calibri"/>
                <a:cs typeface="Calibri"/>
              </a:rPr>
              <a:t>an o</a:t>
            </a:r>
            <a:r>
              <a:rPr sz="2000" b="1" spc="-10" dirty="0">
                <a:latin typeface="Calibri"/>
                <a:cs typeface="Calibri"/>
              </a:rPr>
              <a:t>p</a:t>
            </a:r>
            <a:r>
              <a:rPr sz="2000" b="1" dirty="0">
                <a:latin typeface="Calibri"/>
                <a:cs typeface="Calibri"/>
              </a:rPr>
              <a:t>timal</a:t>
            </a:r>
            <a:r>
              <a:rPr sz="2000" b="1" spc="-45" dirty="0">
                <a:latin typeface="Calibri"/>
                <a:cs typeface="Calibri"/>
              </a:rPr>
              <a:t> </a:t>
            </a:r>
            <a:r>
              <a:rPr sz="2000" b="1" spc="-15" dirty="0">
                <a:latin typeface="Calibri"/>
                <a:cs typeface="Calibri"/>
              </a:rPr>
              <a:t>c</a:t>
            </a:r>
            <a:r>
              <a:rPr sz="2000" b="1" dirty="0">
                <a:latin typeface="Calibri"/>
                <a:cs typeface="Calibri"/>
              </a:rPr>
              <a:t>o</a:t>
            </a:r>
            <a:r>
              <a:rPr sz="2000" b="1" spc="-20" dirty="0">
                <a:latin typeface="Calibri"/>
                <a:cs typeface="Calibri"/>
              </a:rPr>
              <a:t>n</a:t>
            </a:r>
            <a:r>
              <a:rPr sz="2000" b="1" dirty="0">
                <a:latin typeface="Calibri"/>
                <a:cs typeface="Calibri"/>
              </a:rPr>
              <a:t>t</a:t>
            </a:r>
            <a:r>
              <a:rPr sz="2000" b="1" spc="-30" dirty="0">
                <a:latin typeface="Calibri"/>
                <a:cs typeface="Calibri"/>
              </a:rPr>
              <a:t>r</a:t>
            </a:r>
            <a:r>
              <a:rPr sz="2000" b="1" dirty="0">
                <a:latin typeface="Calibri"/>
                <a:cs typeface="Calibri"/>
              </a:rPr>
              <a:t>ol</a:t>
            </a:r>
            <a:r>
              <a:rPr sz="2000" b="1" spc="-20" dirty="0">
                <a:latin typeface="Calibri"/>
                <a:cs typeface="Calibri"/>
              </a:rPr>
              <a:t> s</a:t>
            </a:r>
            <a:r>
              <a:rPr sz="2000" b="1" dirty="0">
                <a:latin typeface="Calibri"/>
                <a:cs typeface="Calibri"/>
              </a:rPr>
              <a:t>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spc="-5" dirty="0">
                <a:latin typeface="Calibri"/>
                <a:cs typeface="Calibri"/>
              </a:rPr>
              <a:t>eg</a:t>
            </a:r>
            <a:r>
              <a:rPr sz="2000" b="1" dirty="0">
                <a:latin typeface="Calibri"/>
                <a:cs typeface="Calibri"/>
              </a:rPr>
              <a:t>y </a:t>
            </a:r>
            <a:r>
              <a:rPr sz="2000" b="1" spc="-5" dirty="0">
                <a:latin typeface="Calibri"/>
                <a:cs typeface="Calibri"/>
              </a:rPr>
              <a:t>w</a:t>
            </a:r>
            <a:r>
              <a:rPr sz="2000" b="1" spc="-10" dirty="0">
                <a:latin typeface="Calibri"/>
                <a:cs typeface="Calibri"/>
              </a:rPr>
              <a:t>i</a:t>
            </a:r>
            <a:r>
              <a:rPr sz="2000" b="1" dirty="0">
                <a:latin typeface="Calibri"/>
                <a:cs typeface="Calibri"/>
              </a:rPr>
              <a:t>ll</a:t>
            </a:r>
            <a:r>
              <a:rPr sz="2000" b="1" spc="-10" dirty="0">
                <a:latin typeface="Calibri"/>
                <a:cs typeface="Calibri"/>
              </a:rPr>
              <a:t> </a:t>
            </a:r>
            <a:r>
              <a:rPr sz="2000" b="1" dirty="0">
                <a:latin typeface="Calibri"/>
                <a:cs typeface="Calibri"/>
              </a:rPr>
              <a:t>be</a:t>
            </a:r>
            <a:r>
              <a:rPr sz="2000" b="1" spc="-5" dirty="0">
                <a:latin typeface="Calibri"/>
                <a:cs typeface="Calibri"/>
              </a:rPr>
              <a:t> </a:t>
            </a:r>
            <a:r>
              <a:rPr sz="2000" b="1" spc="-10" dirty="0">
                <a:latin typeface="Calibri"/>
                <a:cs typeface="Calibri"/>
              </a:rPr>
              <a:t>i</a:t>
            </a:r>
            <a:r>
              <a:rPr sz="2000" b="1" spc="-20" dirty="0">
                <a:latin typeface="Calibri"/>
                <a:cs typeface="Calibri"/>
              </a:rPr>
              <a:t>n</a:t>
            </a:r>
            <a:r>
              <a:rPr sz="2000" b="1" spc="-25" dirty="0">
                <a:latin typeface="Calibri"/>
                <a:cs typeface="Calibri"/>
              </a:rPr>
              <a:t>v</a:t>
            </a:r>
            <a:r>
              <a:rPr sz="2000" b="1" spc="-5" dirty="0">
                <a:latin typeface="Calibri"/>
                <a:cs typeface="Calibri"/>
              </a:rPr>
              <a:t>e</a:t>
            </a:r>
            <a:r>
              <a:rPr sz="2000" b="1" spc="-20" dirty="0">
                <a:latin typeface="Calibri"/>
                <a:cs typeface="Calibri"/>
              </a:rPr>
              <a:t>s</a:t>
            </a:r>
            <a:r>
              <a:rPr sz="2000" b="1" dirty="0">
                <a:latin typeface="Calibri"/>
                <a:cs typeface="Calibri"/>
              </a:rPr>
              <a:t>ti</a:t>
            </a:r>
            <a:r>
              <a:rPr sz="2000" b="1" spc="-40" dirty="0">
                <a:latin typeface="Calibri"/>
                <a:cs typeface="Calibri"/>
              </a:rPr>
              <a:t>g</a:t>
            </a:r>
            <a:r>
              <a:rPr sz="2000" b="1" spc="-30" dirty="0">
                <a:latin typeface="Calibri"/>
                <a:cs typeface="Calibri"/>
              </a:rPr>
              <a:t>a</a:t>
            </a:r>
            <a:r>
              <a:rPr sz="2000" b="1" spc="-25" dirty="0">
                <a:latin typeface="Calibri"/>
                <a:cs typeface="Calibri"/>
              </a:rPr>
              <a:t>t</a:t>
            </a:r>
            <a:r>
              <a:rPr sz="2000" b="1" spc="-5" dirty="0">
                <a:latin typeface="Calibri"/>
                <a:cs typeface="Calibri"/>
              </a:rPr>
              <a:t>ed.</a:t>
            </a:r>
            <a:endParaRPr sz="20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50591" y="3220973"/>
            <a:ext cx="4008754" cy="796925"/>
          </a:xfrm>
          <a:prstGeom prst="rect">
            <a:avLst/>
          </a:prstGeom>
        </p:spPr>
        <p:txBody>
          <a:bodyPr vert="horz" wrap="square" lIns="0" tIns="0" rIns="0" bIns="0" rtlCol="0">
            <a:spAutoFit/>
          </a:bodyPr>
          <a:lstStyle/>
          <a:p>
            <a:pPr algn="ctr">
              <a:lnSpc>
                <a:spcPct val="100000"/>
              </a:lnSpc>
            </a:pPr>
            <a:r>
              <a:rPr sz="2600" b="1" dirty="0">
                <a:solidFill>
                  <a:srgbClr val="006FC0"/>
                </a:solidFill>
                <a:latin typeface="Verdana"/>
                <a:cs typeface="Verdana"/>
              </a:rPr>
              <a:t>Tha</a:t>
            </a:r>
            <a:r>
              <a:rPr sz="2600" b="1" spc="5" dirty="0">
                <a:solidFill>
                  <a:srgbClr val="006FC0"/>
                </a:solidFill>
                <a:latin typeface="Verdana"/>
                <a:cs typeface="Verdana"/>
              </a:rPr>
              <a:t>n</a:t>
            </a:r>
            <a:r>
              <a:rPr sz="2600" b="1" dirty="0">
                <a:solidFill>
                  <a:srgbClr val="006FC0"/>
                </a:solidFill>
                <a:latin typeface="Verdana"/>
                <a:cs typeface="Verdana"/>
              </a:rPr>
              <a:t>k</a:t>
            </a:r>
            <a:r>
              <a:rPr sz="2600" b="1" spc="-20" dirty="0">
                <a:solidFill>
                  <a:srgbClr val="006FC0"/>
                </a:solidFill>
                <a:latin typeface="Verdana"/>
                <a:cs typeface="Verdana"/>
              </a:rPr>
              <a:t> </a:t>
            </a:r>
            <a:r>
              <a:rPr sz="2600" b="1" dirty="0">
                <a:solidFill>
                  <a:srgbClr val="006FC0"/>
                </a:solidFill>
                <a:latin typeface="Verdana"/>
                <a:cs typeface="Verdana"/>
              </a:rPr>
              <a:t>you</a:t>
            </a:r>
            <a:r>
              <a:rPr sz="2600" b="1" spc="-15" dirty="0">
                <a:solidFill>
                  <a:srgbClr val="006FC0"/>
                </a:solidFill>
                <a:latin typeface="Verdana"/>
                <a:cs typeface="Verdana"/>
              </a:rPr>
              <a:t> </a:t>
            </a:r>
            <a:r>
              <a:rPr sz="2600" b="1" dirty="0">
                <a:solidFill>
                  <a:srgbClr val="006FC0"/>
                </a:solidFill>
                <a:latin typeface="Verdana"/>
                <a:cs typeface="Verdana"/>
              </a:rPr>
              <a:t>very</a:t>
            </a:r>
            <a:r>
              <a:rPr sz="2600" b="1" spc="-30" dirty="0">
                <a:solidFill>
                  <a:srgbClr val="006FC0"/>
                </a:solidFill>
                <a:latin typeface="Verdana"/>
                <a:cs typeface="Verdana"/>
              </a:rPr>
              <a:t> </a:t>
            </a:r>
            <a:r>
              <a:rPr sz="2600" b="1" dirty="0">
                <a:solidFill>
                  <a:srgbClr val="006FC0"/>
                </a:solidFill>
                <a:latin typeface="Verdana"/>
                <a:cs typeface="Verdana"/>
              </a:rPr>
              <a:t>much</a:t>
            </a:r>
            <a:endParaRPr sz="2600">
              <a:latin typeface="Verdana"/>
              <a:cs typeface="Verdana"/>
            </a:endParaRPr>
          </a:p>
          <a:p>
            <a:pPr algn="ctr">
              <a:lnSpc>
                <a:spcPct val="100000"/>
              </a:lnSpc>
            </a:pPr>
            <a:r>
              <a:rPr sz="2600" b="1" spc="-5" dirty="0">
                <a:solidFill>
                  <a:srgbClr val="006FC0"/>
                </a:solidFill>
                <a:latin typeface="Verdana"/>
                <a:cs typeface="Verdana"/>
              </a:rPr>
              <a:t>fo</a:t>
            </a:r>
            <a:r>
              <a:rPr sz="2600" b="1" dirty="0">
                <a:solidFill>
                  <a:srgbClr val="006FC0"/>
                </a:solidFill>
                <a:latin typeface="Verdana"/>
                <a:cs typeface="Verdana"/>
              </a:rPr>
              <a:t>r</a:t>
            </a:r>
            <a:r>
              <a:rPr sz="2600" b="1" spc="-10" dirty="0">
                <a:solidFill>
                  <a:srgbClr val="006FC0"/>
                </a:solidFill>
                <a:latin typeface="Verdana"/>
                <a:cs typeface="Verdana"/>
              </a:rPr>
              <a:t> </a:t>
            </a:r>
            <a:r>
              <a:rPr sz="2600" b="1" dirty="0">
                <a:solidFill>
                  <a:srgbClr val="006FC0"/>
                </a:solidFill>
                <a:latin typeface="Verdana"/>
                <a:cs typeface="Verdana"/>
              </a:rPr>
              <a:t>your</a:t>
            </a:r>
            <a:r>
              <a:rPr sz="2600" b="1" spc="-30" dirty="0">
                <a:solidFill>
                  <a:srgbClr val="006FC0"/>
                </a:solidFill>
                <a:latin typeface="Verdana"/>
                <a:cs typeface="Verdana"/>
              </a:rPr>
              <a:t> </a:t>
            </a:r>
            <a:r>
              <a:rPr sz="2600" b="1" dirty="0">
                <a:solidFill>
                  <a:srgbClr val="006FC0"/>
                </a:solidFill>
                <a:latin typeface="Verdana"/>
                <a:cs typeface="Verdana"/>
              </a:rPr>
              <a:t>attention!</a:t>
            </a:r>
            <a:endParaRPr sz="2600">
              <a:latin typeface="Verdana"/>
              <a:cs typeface="Verdana"/>
            </a:endParaRPr>
          </a:p>
        </p:txBody>
      </p:sp>
      <p:sp>
        <p:nvSpPr>
          <p:cNvPr id="3" name="object 3"/>
          <p:cNvSpPr txBox="1"/>
          <p:nvPr/>
        </p:nvSpPr>
        <p:spPr>
          <a:xfrm>
            <a:off x="3219957" y="1373251"/>
            <a:ext cx="6489065" cy="498475"/>
          </a:xfrm>
          <a:prstGeom prst="rect">
            <a:avLst/>
          </a:prstGeom>
        </p:spPr>
        <p:txBody>
          <a:bodyPr vert="horz" wrap="square" lIns="0" tIns="0" rIns="0" bIns="0" rtlCol="0">
            <a:spAutoFit/>
          </a:bodyPr>
          <a:lstStyle/>
          <a:p>
            <a:pPr marL="12700" marR="5080">
              <a:lnSpc>
                <a:spcPct val="100000"/>
              </a:lnSpc>
            </a:pPr>
            <a:r>
              <a:rPr sz="1600" b="1" spc="-5" dirty="0">
                <a:solidFill>
                  <a:srgbClr val="006FC0"/>
                </a:solidFill>
                <a:latin typeface="Arial"/>
                <a:cs typeface="Arial"/>
              </a:rPr>
              <a:t>MODEL</a:t>
            </a:r>
            <a:r>
              <a:rPr sz="1600" b="1" spc="-20" dirty="0">
                <a:solidFill>
                  <a:srgbClr val="006FC0"/>
                </a:solidFill>
                <a:latin typeface="Arial"/>
                <a:cs typeface="Arial"/>
              </a:rPr>
              <a:t> </a:t>
            </a:r>
            <a:r>
              <a:rPr sz="1600" b="1" spc="-15" dirty="0">
                <a:solidFill>
                  <a:srgbClr val="006FC0"/>
                </a:solidFill>
                <a:latin typeface="Arial"/>
                <a:cs typeface="Arial"/>
              </a:rPr>
              <a:t>O</a:t>
            </a:r>
            <a:r>
              <a:rPr sz="1600" b="1" spc="-5" dirty="0">
                <a:solidFill>
                  <a:srgbClr val="006FC0"/>
                </a:solidFill>
                <a:latin typeface="Arial"/>
                <a:cs typeface="Arial"/>
              </a:rPr>
              <a:t>f</a:t>
            </a:r>
            <a:r>
              <a:rPr sz="1600" b="1" spc="-30" dirty="0">
                <a:solidFill>
                  <a:srgbClr val="006FC0"/>
                </a:solidFill>
                <a:latin typeface="Arial"/>
                <a:cs typeface="Arial"/>
              </a:rPr>
              <a:t> </a:t>
            </a:r>
            <a:r>
              <a:rPr sz="1600" b="1" spc="-5" dirty="0">
                <a:solidFill>
                  <a:srgbClr val="006FC0"/>
                </a:solidFill>
                <a:latin typeface="Arial"/>
                <a:cs typeface="Arial"/>
              </a:rPr>
              <a:t>A</a:t>
            </a:r>
            <a:r>
              <a:rPr sz="1600" b="1" spc="-65" dirty="0">
                <a:solidFill>
                  <a:srgbClr val="006FC0"/>
                </a:solidFill>
                <a:latin typeface="Arial"/>
                <a:cs typeface="Arial"/>
              </a:rPr>
              <a:t> </a:t>
            </a:r>
            <a:r>
              <a:rPr sz="1600" b="1" spc="-5" dirty="0">
                <a:solidFill>
                  <a:srgbClr val="006FC0"/>
                </a:solidFill>
                <a:latin typeface="Arial"/>
                <a:cs typeface="Arial"/>
              </a:rPr>
              <a:t>New</a:t>
            </a:r>
            <a:r>
              <a:rPr sz="1600" b="1" spc="15" dirty="0">
                <a:solidFill>
                  <a:srgbClr val="006FC0"/>
                </a:solidFill>
                <a:latin typeface="Arial"/>
                <a:cs typeface="Arial"/>
              </a:rPr>
              <a:t> </a:t>
            </a:r>
            <a:r>
              <a:rPr sz="1600" b="1" spc="-5" dirty="0">
                <a:solidFill>
                  <a:srgbClr val="006FC0"/>
                </a:solidFill>
                <a:latin typeface="Arial"/>
                <a:cs typeface="Arial"/>
              </a:rPr>
              <a:t>Po</a:t>
            </a:r>
            <a:r>
              <a:rPr sz="1600" b="1" spc="30" dirty="0">
                <a:solidFill>
                  <a:srgbClr val="006FC0"/>
                </a:solidFill>
                <a:latin typeface="Arial"/>
                <a:cs typeface="Arial"/>
              </a:rPr>
              <a:t>w</a:t>
            </a:r>
            <a:r>
              <a:rPr sz="1600" b="1" spc="-5" dirty="0">
                <a:solidFill>
                  <a:srgbClr val="006FC0"/>
                </a:solidFill>
                <a:latin typeface="Arial"/>
                <a:cs typeface="Arial"/>
              </a:rPr>
              <a:t>ertrain</a:t>
            </a:r>
            <a:r>
              <a:rPr sz="1600" b="1" spc="-15" dirty="0">
                <a:solidFill>
                  <a:srgbClr val="006FC0"/>
                </a:solidFill>
                <a:latin typeface="Arial"/>
                <a:cs typeface="Arial"/>
              </a:rPr>
              <a:t> </a:t>
            </a:r>
            <a:r>
              <a:rPr sz="1600" b="1" spc="-5" dirty="0">
                <a:solidFill>
                  <a:srgbClr val="006FC0"/>
                </a:solidFill>
                <a:latin typeface="Arial"/>
                <a:cs typeface="Arial"/>
              </a:rPr>
              <a:t>Co</a:t>
            </a:r>
            <a:r>
              <a:rPr sz="1600" b="1" spc="-15" dirty="0">
                <a:solidFill>
                  <a:srgbClr val="006FC0"/>
                </a:solidFill>
                <a:latin typeface="Arial"/>
                <a:cs typeface="Arial"/>
              </a:rPr>
              <a:t>n</a:t>
            </a:r>
            <a:r>
              <a:rPr sz="1600" b="1" spc="-5" dirty="0">
                <a:solidFill>
                  <a:srgbClr val="006FC0"/>
                </a:solidFill>
                <a:latin typeface="Arial"/>
                <a:cs typeface="Arial"/>
              </a:rPr>
              <a:t>cept</a:t>
            </a:r>
            <a:r>
              <a:rPr sz="1600" b="1" spc="15" dirty="0">
                <a:solidFill>
                  <a:srgbClr val="006FC0"/>
                </a:solidFill>
                <a:latin typeface="Arial"/>
                <a:cs typeface="Arial"/>
              </a:rPr>
              <a:t> </a:t>
            </a:r>
            <a:r>
              <a:rPr sz="1600" b="1" spc="-5" dirty="0">
                <a:solidFill>
                  <a:srgbClr val="006FC0"/>
                </a:solidFill>
                <a:latin typeface="Arial"/>
                <a:cs typeface="Arial"/>
              </a:rPr>
              <a:t>Based </a:t>
            </a:r>
            <a:r>
              <a:rPr sz="1600" b="1" spc="-15" dirty="0">
                <a:solidFill>
                  <a:srgbClr val="006FC0"/>
                </a:solidFill>
                <a:latin typeface="Arial"/>
                <a:cs typeface="Arial"/>
              </a:rPr>
              <a:t>O</a:t>
            </a:r>
            <a:r>
              <a:rPr sz="1600" b="1" spc="-5" dirty="0">
                <a:solidFill>
                  <a:srgbClr val="006FC0"/>
                </a:solidFill>
                <a:latin typeface="Arial"/>
                <a:cs typeface="Arial"/>
              </a:rPr>
              <a:t>n</a:t>
            </a:r>
            <a:r>
              <a:rPr sz="1600" b="1" spc="15" dirty="0">
                <a:solidFill>
                  <a:srgbClr val="006FC0"/>
                </a:solidFill>
                <a:latin typeface="Arial"/>
                <a:cs typeface="Arial"/>
              </a:rPr>
              <a:t> </a:t>
            </a:r>
            <a:r>
              <a:rPr sz="1600" b="1" spc="-5" dirty="0">
                <a:solidFill>
                  <a:srgbClr val="006FC0"/>
                </a:solidFill>
                <a:latin typeface="Arial"/>
                <a:cs typeface="Arial"/>
              </a:rPr>
              <a:t>T</a:t>
            </a:r>
            <a:r>
              <a:rPr sz="1600" b="1" spc="-15" dirty="0">
                <a:solidFill>
                  <a:srgbClr val="006FC0"/>
                </a:solidFill>
                <a:latin typeface="Arial"/>
                <a:cs typeface="Arial"/>
              </a:rPr>
              <a:t>h</a:t>
            </a:r>
            <a:r>
              <a:rPr sz="1600" b="1" spc="-5" dirty="0">
                <a:solidFill>
                  <a:srgbClr val="006FC0"/>
                </a:solidFill>
                <a:latin typeface="Arial"/>
                <a:cs typeface="Arial"/>
              </a:rPr>
              <a:t>e</a:t>
            </a:r>
            <a:r>
              <a:rPr sz="1600" b="1" spc="10" dirty="0">
                <a:solidFill>
                  <a:srgbClr val="006FC0"/>
                </a:solidFill>
                <a:latin typeface="Arial"/>
                <a:cs typeface="Arial"/>
              </a:rPr>
              <a:t> </a:t>
            </a:r>
            <a:r>
              <a:rPr sz="1600" b="1" spc="-5" dirty="0">
                <a:solidFill>
                  <a:srgbClr val="006FC0"/>
                </a:solidFill>
                <a:latin typeface="Arial"/>
                <a:cs typeface="Arial"/>
              </a:rPr>
              <a:t>In</a:t>
            </a:r>
            <a:r>
              <a:rPr sz="1600" b="1" spc="-15" dirty="0">
                <a:solidFill>
                  <a:srgbClr val="006FC0"/>
                </a:solidFill>
                <a:latin typeface="Arial"/>
                <a:cs typeface="Arial"/>
              </a:rPr>
              <a:t>t</a:t>
            </a:r>
            <a:r>
              <a:rPr sz="1600" b="1" spc="-5" dirty="0">
                <a:solidFill>
                  <a:srgbClr val="006FC0"/>
                </a:solidFill>
                <a:latin typeface="Arial"/>
                <a:cs typeface="Arial"/>
              </a:rPr>
              <a:t>egrati</a:t>
            </a:r>
            <a:r>
              <a:rPr sz="1600" b="1" spc="-10" dirty="0">
                <a:solidFill>
                  <a:srgbClr val="006FC0"/>
                </a:solidFill>
                <a:latin typeface="Arial"/>
                <a:cs typeface="Arial"/>
              </a:rPr>
              <a:t>o</a:t>
            </a:r>
            <a:r>
              <a:rPr sz="1600" b="1" spc="-5" dirty="0">
                <a:solidFill>
                  <a:srgbClr val="006FC0"/>
                </a:solidFill>
                <a:latin typeface="Arial"/>
                <a:cs typeface="Arial"/>
              </a:rPr>
              <a:t>n</a:t>
            </a:r>
            <a:r>
              <a:rPr sz="1600" b="1" spc="40" dirty="0">
                <a:solidFill>
                  <a:srgbClr val="006FC0"/>
                </a:solidFill>
                <a:latin typeface="Arial"/>
                <a:cs typeface="Arial"/>
              </a:rPr>
              <a:t> </a:t>
            </a:r>
            <a:r>
              <a:rPr sz="1600" b="1" spc="-15" dirty="0">
                <a:solidFill>
                  <a:srgbClr val="006FC0"/>
                </a:solidFill>
                <a:latin typeface="Arial"/>
                <a:cs typeface="Arial"/>
              </a:rPr>
              <a:t>O</a:t>
            </a:r>
            <a:r>
              <a:rPr sz="1600" b="1" spc="-5" dirty="0">
                <a:solidFill>
                  <a:srgbClr val="006FC0"/>
                </a:solidFill>
                <a:latin typeface="Arial"/>
                <a:cs typeface="Arial"/>
              </a:rPr>
              <a:t>f Electric</a:t>
            </a:r>
            <a:r>
              <a:rPr sz="1600" b="1" spc="20" dirty="0">
                <a:solidFill>
                  <a:srgbClr val="006FC0"/>
                </a:solidFill>
                <a:latin typeface="Arial"/>
                <a:cs typeface="Arial"/>
              </a:rPr>
              <a:t> </a:t>
            </a:r>
            <a:r>
              <a:rPr sz="1600" b="1" spc="-15" dirty="0">
                <a:solidFill>
                  <a:srgbClr val="006FC0"/>
                </a:solidFill>
                <a:latin typeface="Arial"/>
                <a:cs typeface="Arial"/>
              </a:rPr>
              <a:t>G</a:t>
            </a:r>
            <a:r>
              <a:rPr sz="1600" b="1" spc="-5" dirty="0">
                <a:solidFill>
                  <a:srgbClr val="006FC0"/>
                </a:solidFill>
                <a:latin typeface="Arial"/>
                <a:cs typeface="Arial"/>
              </a:rPr>
              <a:t>eneratio</a:t>
            </a:r>
            <a:r>
              <a:rPr sz="1600" b="1" spc="-15" dirty="0">
                <a:solidFill>
                  <a:srgbClr val="006FC0"/>
                </a:solidFill>
                <a:latin typeface="Arial"/>
                <a:cs typeface="Arial"/>
              </a:rPr>
              <a:t>n</a:t>
            </a:r>
            <a:r>
              <a:rPr sz="1600" b="1" spc="-5" dirty="0">
                <a:solidFill>
                  <a:srgbClr val="006FC0"/>
                </a:solidFill>
                <a:latin typeface="Arial"/>
                <a:cs typeface="Arial"/>
              </a:rPr>
              <a:t>,</a:t>
            </a:r>
            <a:r>
              <a:rPr sz="1600" b="1" spc="45" dirty="0">
                <a:solidFill>
                  <a:srgbClr val="006FC0"/>
                </a:solidFill>
                <a:latin typeface="Arial"/>
                <a:cs typeface="Arial"/>
              </a:rPr>
              <a:t> </a:t>
            </a:r>
            <a:r>
              <a:rPr sz="1600" b="1" spc="-5" dirty="0">
                <a:solidFill>
                  <a:srgbClr val="006FC0"/>
                </a:solidFill>
                <a:latin typeface="Arial"/>
                <a:cs typeface="Arial"/>
              </a:rPr>
              <a:t>Energy</a:t>
            </a:r>
            <a:r>
              <a:rPr sz="1600" b="1" spc="10" dirty="0">
                <a:solidFill>
                  <a:srgbClr val="006FC0"/>
                </a:solidFill>
                <a:latin typeface="Arial"/>
                <a:cs typeface="Arial"/>
              </a:rPr>
              <a:t> </a:t>
            </a:r>
            <a:r>
              <a:rPr sz="1600" b="1" spc="-5" dirty="0">
                <a:solidFill>
                  <a:srgbClr val="006FC0"/>
                </a:solidFill>
                <a:latin typeface="Arial"/>
                <a:cs typeface="Arial"/>
              </a:rPr>
              <a:t>Reco</a:t>
            </a:r>
            <a:r>
              <a:rPr sz="1600" b="1" spc="-45" dirty="0">
                <a:solidFill>
                  <a:srgbClr val="006FC0"/>
                </a:solidFill>
                <a:latin typeface="Arial"/>
                <a:cs typeface="Arial"/>
              </a:rPr>
              <a:t>v</a:t>
            </a:r>
            <a:r>
              <a:rPr sz="1600" b="1" spc="-5" dirty="0">
                <a:solidFill>
                  <a:srgbClr val="006FC0"/>
                </a:solidFill>
                <a:latin typeface="Arial"/>
                <a:cs typeface="Arial"/>
              </a:rPr>
              <a:t>ery</a:t>
            </a:r>
            <a:r>
              <a:rPr sz="1600" b="1" spc="-25" dirty="0">
                <a:solidFill>
                  <a:srgbClr val="006FC0"/>
                </a:solidFill>
                <a:latin typeface="Arial"/>
                <a:cs typeface="Arial"/>
              </a:rPr>
              <a:t> </a:t>
            </a:r>
            <a:r>
              <a:rPr sz="1600" b="1" spc="-55" dirty="0">
                <a:solidFill>
                  <a:srgbClr val="006FC0"/>
                </a:solidFill>
                <a:latin typeface="Arial"/>
                <a:cs typeface="Arial"/>
              </a:rPr>
              <a:t>A</a:t>
            </a:r>
            <a:r>
              <a:rPr sz="1600" b="1" spc="-5" dirty="0">
                <a:solidFill>
                  <a:srgbClr val="006FC0"/>
                </a:solidFill>
                <a:latin typeface="Arial"/>
                <a:cs typeface="Arial"/>
              </a:rPr>
              <a:t>ND</a:t>
            </a:r>
            <a:r>
              <a:rPr sz="1600" b="1" spc="45" dirty="0">
                <a:solidFill>
                  <a:srgbClr val="006FC0"/>
                </a:solidFill>
                <a:latin typeface="Arial"/>
                <a:cs typeface="Arial"/>
              </a:rPr>
              <a:t> </a:t>
            </a:r>
            <a:r>
              <a:rPr sz="1600" b="1" spc="-5" dirty="0">
                <a:solidFill>
                  <a:srgbClr val="006FC0"/>
                </a:solidFill>
                <a:latin typeface="Arial"/>
                <a:cs typeface="Arial"/>
              </a:rPr>
              <a:t>Storage</a:t>
            </a:r>
            <a:endParaRPr sz="1600">
              <a:latin typeface="Arial"/>
              <a:cs typeface="Arial"/>
            </a:endParaRPr>
          </a:p>
        </p:txBody>
      </p:sp>
      <p:sp>
        <p:nvSpPr>
          <p:cNvPr id="4" name="object 4"/>
          <p:cNvSpPr/>
          <p:nvPr/>
        </p:nvSpPr>
        <p:spPr>
          <a:xfrm>
            <a:off x="128015" y="0"/>
            <a:ext cx="3012948" cy="191719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2795" y="117347"/>
            <a:ext cx="935736" cy="59283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01497" y="2486405"/>
            <a:ext cx="7022465" cy="2447925"/>
          </a:xfrm>
          <a:prstGeom prst="rect">
            <a:avLst/>
          </a:prstGeom>
        </p:spPr>
        <p:txBody>
          <a:bodyPr vert="horz" wrap="square" lIns="0" tIns="0" rIns="0" bIns="0" rtlCol="0">
            <a:spAutoFit/>
          </a:bodyPr>
          <a:lstStyle/>
          <a:p>
            <a:pPr marL="12700" marR="5080">
              <a:lnSpc>
                <a:spcPct val="100000"/>
              </a:lnSpc>
            </a:pPr>
            <a:r>
              <a:rPr sz="3200" b="1" dirty="0">
                <a:solidFill>
                  <a:srgbClr val="006FC0"/>
                </a:solidFill>
                <a:latin typeface="Arial"/>
                <a:cs typeface="Arial"/>
              </a:rPr>
              <a:t>MODEL</a:t>
            </a:r>
            <a:r>
              <a:rPr sz="3200" b="1" spc="-80" dirty="0">
                <a:solidFill>
                  <a:srgbClr val="006FC0"/>
                </a:solidFill>
                <a:latin typeface="Arial"/>
                <a:cs typeface="Arial"/>
              </a:rPr>
              <a:t> </a:t>
            </a:r>
            <a:r>
              <a:rPr sz="3200" b="1" dirty="0">
                <a:solidFill>
                  <a:srgbClr val="006FC0"/>
                </a:solidFill>
                <a:latin typeface="Arial"/>
                <a:cs typeface="Arial"/>
              </a:rPr>
              <a:t>OF</a:t>
            </a:r>
            <a:r>
              <a:rPr sz="3200" b="1" spc="-145" dirty="0">
                <a:solidFill>
                  <a:srgbClr val="006FC0"/>
                </a:solidFill>
                <a:latin typeface="Arial"/>
                <a:cs typeface="Arial"/>
              </a:rPr>
              <a:t> </a:t>
            </a:r>
            <a:r>
              <a:rPr sz="3200" b="1" dirty="0">
                <a:solidFill>
                  <a:srgbClr val="006FC0"/>
                </a:solidFill>
                <a:latin typeface="Arial"/>
                <a:cs typeface="Arial"/>
              </a:rPr>
              <a:t>A</a:t>
            </a:r>
            <a:r>
              <a:rPr sz="3200" b="1" spc="-120" dirty="0">
                <a:solidFill>
                  <a:srgbClr val="006FC0"/>
                </a:solidFill>
                <a:latin typeface="Arial"/>
                <a:cs typeface="Arial"/>
              </a:rPr>
              <a:t> </a:t>
            </a:r>
            <a:r>
              <a:rPr sz="3200" b="1" dirty="0">
                <a:solidFill>
                  <a:srgbClr val="006FC0"/>
                </a:solidFill>
                <a:latin typeface="Arial"/>
                <a:cs typeface="Arial"/>
              </a:rPr>
              <a:t>NEW POWERTRAIN CONCEPT</a:t>
            </a:r>
            <a:r>
              <a:rPr sz="3200" b="1" spc="-35" dirty="0">
                <a:solidFill>
                  <a:srgbClr val="006FC0"/>
                </a:solidFill>
                <a:latin typeface="Arial"/>
                <a:cs typeface="Arial"/>
              </a:rPr>
              <a:t> </a:t>
            </a:r>
            <a:r>
              <a:rPr sz="3200" b="1" dirty="0">
                <a:solidFill>
                  <a:srgbClr val="006FC0"/>
                </a:solidFill>
                <a:latin typeface="Arial"/>
                <a:cs typeface="Arial"/>
              </a:rPr>
              <a:t>BASED</a:t>
            </a:r>
            <a:r>
              <a:rPr sz="3200" b="1" spc="-20" dirty="0">
                <a:solidFill>
                  <a:srgbClr val="006FC0"/>
                </a:solidFill>
                <a:latin typeface="Arial"/>
                <a:cs typeface="Arial"/>
              </a:rPr>
              <a:t> </a:t>
            </a:r>
            <a:r>
              <a:rPr sz="3200" b="1" dirty="0">
                <a:solidFill>
                  <a:srgbClr val="006FC0"/>
                </a:solidFill>
                <a:latin typeface="Arial"/>
                <a:cs typeface="Arial"/>
              </a:rPr>
              <a:t>ON</a:t>
            </a:r>
            <a:r>
              <a:rPr sz="3200" b="1" spc="-15" dirty="0">
                <a:solidFill>
                  <a:srgbClr val="006FC0"/>
                </a:solidFill>
                <a:latin typeface="Arial"/>
                <a:cs typeface="Arial"/>
              </a:rPr>
              <a:t> </a:t>
            </a:r>
            <a:r>
              <a:rPr sz="3200" b="1" dirty="0">
                <a:solidFill>
                  <a:srgbClr val="006FC0"/>
                </a:solidFill>
                <a:latin typeface="Arial"/>
                <a:cs typeface="Arial"/>
              </a:rPr>
              <a:t>THE INTEGR</a:t>
            </a:r>
            <a:r>
              <a:rPr sz="3200" b="1" spc="-235" dirty="0">
                <a:solidFill>
                  <a:srgbClr val="006FC0"/>
                </a:solidFill>
                <a:latin typeface="Arial"/>
                <a:cs typeface="Arial"/>
              </a:rPr>
              <a:t>A</a:t>
            </a:r>
            <a:r>
              <a:rPr sz="3200" b="1" dirty="0">
                <a:solidFill>
                  <a:srgbClr val="006FC0"/>
                </a:solidFill>
                <a:latin typeface="Arial"/>
                <a:cs typeface="Arial"/>
              </a:rPr>
              <a:t>TION</a:t>
            </a:r>
            <a:r>
              <a:rPr sz="3200" b="1" spc="-40" dirty="0">
                <a:solidFill>
                  <a:srgbClr val="006FC0"/>
                </a:solidFill>
                <a:latin typeface="Arial"/>
                <a:cs typeface="Arial"/>
              </a:rPr>
              <a:t> </a:t>
            </a:r>
            <a:r>
              <a:rPr sz="3200" b="1" dirty="0">
                <a:solidFill>
                  <a:srgbClr val="006FC0"/>
                </a:solidFill>
                <a:latin typeface="Arial"/>
                <a:cs typeface="Arial"/>
              </a:rPr>
              <a:t>OF</a:t>
            </a:r>
            <a:r>
              <a:rPr sz="3200" b="1" spc="-25" dirty="0">
                <a:solidFill>
                  <a:srgbClr val="006FC0"/>
                </a:solidFill>
                <a:latin typeface="Arial"/>
                <a:cs typeface="Arial"/>
              </a:rPr>
              <a:t> </a:t>
            </a:r>
            <a:r>
              <a:rPr sz="3200" b="1" dirty="0">
                <a:solidFill>
                  <a:srgbClr val="006FC0"/>
                </a:solidFill>
                <a:latin typeface="Arial"/>
                <a:cs typeface="Arial"/>
              </a:rPr>
              <a:t>ELECTRIC GENER</a:t>
            </a:r>
            <a:r>
              <a:rPr sz="3200" b="1" spc="-235" dirty="0">
                <a:solidFill>
                  <a:srgbClr val="006FC0"/>
                </a:solidFill>
                <a:latin typeface="Arial"/>
                <a:cs typeface="Arial"/>
              </a:rPr>
              <a:t>A</a:t>
            </a:r>
            <a:r>
              <a:rPr sz="3200" b="1" dirty="0">
                <a:solidFill>
                  <a:srgbClr val="006FC0"/>
                </a:solidFill>
                <a:latin typeface="Arial"/>
                <a:cs typeface="Arial"/>
              </a:rPr>
              <a:t>TION,</a:t>
            </a:r>
            <a:r>
              <a:rPr sz="3200" b="1" spc="-40" dirty="0">
                <a:solidFill>
                  <a:srgbClr val="006FC0"/>
                </a:solidFill>
                <a:latin typeface="Arial"/>
                <a:cs typeface="Arial"/>
              </a:rPr>
              <a:t> </a:t>
            </a:r>
            <a:r>
              <a:rPr sz="3200" b="1" dirty="0">
                <a:solidFill>
                  <a:srgbClr val="006FC0"/>
                </a:solidFill>
                <a:latin typeface="Arial"/>
                <a:cs typeface="Arial"/>
              </a:rPr>
              <a:t>ENERGY</a:t>
            </a:r>
            <a:r>
              <a:rPr sz="3200" b="1" spc="-70" dirty="0">
                <a:solidFill>
                  <a:srgbClr val="006FC0"/>
                </a:solidFill>
                <a:latin typeface="Arial"/>
                <a:cs typeface="Arial"/>
              </a:rPr>
              <a:t> </a:t>
            </a:r>
            <a:r>
              <a:rPr sz="3200" b="1" dirty="0">
                <a:solidFill>
                  <a:srgbClr val="006FC0"/>
                </a:solidFill>
                <a:latin typeface="Arial"/>
                <a:cs typeface="Arial"/>
              </a:rPr>
              <a:t>RECOVE</a:t>
            </a:r>
            <a:r>
              <a:rPr sz="3200" b="1" spc="-114" dirty="0">
                <a:solidFill>
                  <a:srgbClr val="006FC0"/>
                </a:solidFill>
                <a:latin typeface="Arial"/>
                <a:cs typeface="Arial"/>
              </a:rPr>
              <a:t>R</a:t>
            </a:r>
            <a:r>
              <a:rPr sz="3200" b="1" dirty="0">
                <a:solidFill>
                  <a:srgbClr val="006FC0"/>
                </a:solidFill>
                <a:latin typeface="Arial"/>
                <a:cs typeface="Arial"/>
              </a:rPr>
              <a:t>Y AND</a:t>
            </a:r>
            <a:r>
              <a:rPr sz="3200" b="1" spc="-15" dirty="0">
                <a:solidFill>
                  <a:srgbClr val="006FC0"/>
                </a:solidFill>
                <a:latin typeface="Arial"/>
                <a:cs typeface="Arial"/>
              </a:rPr>
              <a:t> </a:t>
            </a:r>
            <a:r>
              <a:rPr sz="3200" b="1" dirty="0">
                <a:solidFill>
                  <a:srgbClr val="006FC0"/>
                </a:solidFill>
                <a:latin typeface="Arial"/>
                <a:cs typeface="Arial"/>
              </a:rPr>
              <a:t>S</a:t>
            </a:r>
            <a:r>
              <a:rPr sz="3200" b="1" spc="-70" dirty="0">
                <a:solidFill>
                  <a:srgbClr val="006FC0"/>
                </a:solidFill>
                <a:latin typeface="Arial"/>
                <a:cs typeface="Arial"/>
              </a:rPr>
              <a:t>T</a:t>
            </a:r>
            <a:r>
              <a:rPr sz="3200" b="1" dirty="0">
                <a:solidFill>
                  <a:srgbClr val="006FC0"/>
                </a:solidFill>
                <a:latin typeface="Arial"/>
                <a:cs typeface="Arial"/>
              </a:rPr>
              <a:t>ORAGE</a:t>
            </a:r>
            <a:endParaRPr sz="3200">
              <a:latin typeface="Arial"/>
              <a:cs typeface="Arial"/>
            </a:endParaRPr>
          </a:p>
        </p:txBody>
      </p:sp>
      <p:sp>
        <p:nvSpPr>
          <p:cNvPr id="4" name="object 4"/>
          <p:cNvSpPr/>
          <p:nvPr/>
        </p:nvSpPr>
        <p:spPr>
          <a:xfrm>
            <a:off x="6499859" y="260604"/>
            <a:ext cx="3380232" cy="214731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121143" y="5496559"/>
            <a:ext cx="2251710" cy="1229995"/>
          </a:xfrm>
          <a:prstGeom prst="rect">
            <a:avLst/>
          </a:prstGeom>
        </p:spPr>
        <p:txBody>
          <a:bodyPr vert="horz" wrap="square" lIns="0" tIns="0" rIns="0" bIns="0" rtlCol="0">
            <a:spAutoFit/>
          </a:bodyPr>
          <a:lstStyle/>
          <a:p>
            <a:pPr marL="12700" marR="5080">
              <a:lnSpc>
                <a:spcPct val="100000"/>
              </a:lnSpc>
            </a:pPr>
            <a:r>
              <a:rPr sz="1600" spc="-5" dirty="0">
                <a:solidFill>
                  <a:srgbClr val="006FC0"/>
                </a:solidFill>
                <a:latin typeface="Arial"/>
                <a:cs typeface="Arial"/>
              </a:rPr>
              <a:t>E</a:t>
            </a:r>
            <a:r>
              <a:rPr sz="1600" dirty="0">
                <a:solidFill>
                  <a:srgbClr val="006FC0"/>
                </a:solidFill>
                <a:latin typeface="Arial"/>
                <a:cs typeface="Arial"/>
              </a:rPr>
              <a:t>s</a:t>
            </a:r>
            <a:r>
              <a:rPr sz="1600" spc="-5" dirty="0">
                <a:solidFill>
                  <a:srgbClr val="006FC0"/>
                </a:solidFill>
                <a:latin typeface="Arial"/>
                <a:cs typeface="Arial"/>
              </a:rPr>
              <a:t>tefanía</a:t>
            </a:r>
            <a:r>
              <a:rPr sz="1600" spc="15" dirty="0">
                <a:solidFill>
                  <a:srgbClr val="006FC0"/>
                </a:solidFill>
                <a:latin typeface="Arial"/>
                <a:cs typeface="Arial"/>
              </a:rPr>
              <a:t> </a:t>
            </a:r>
            <a:r>
              <a:rPr sz="1600" spc="-5" dirty="0">
                <a:solidFill>
                  <a:srgbClr val="006FC0"/>
                </a:solidFill>
                <a:latin typeface="Arial"/>
                <a:cs typeface="Arial"/>
              </a:rPr>
              <a:t>Hervás</a:t>
            </a:r>
            <a:r>
              <a:rPr sz="1600" spc="5" dirty="0">
                <a:solidFill>
                  <a:srgbClr val="006FC0"/>
                </a:solidFill>
                <a:latin typeface="Arial"/>
                <a:cs typeface="Arial"/>
              </a:rPr>
              <a:t> </a:t>
            </a:r>
            <a:r>
              <a:rPr sz="1600" spc="-5" dirty="0">
                <a:solidFill>
                  <a:srgbClr val="006FC0"/>
                </a:solidFill>
                <a:latin typeface="Arial"/>
                <a:cs typeface="Arial"/>
              </a:rPr>
              <a:t>B</a:t>
            </a:r>
            <a:r>
              <a:rPr sz="1600" dirty="0">
                <a:solidFill>
                  <a:srgbClr val="006FC0"/>
                </a:solidFill>
                <a:latin typeface="Arial"/>
                <a:cs typeface="Arial"/>
              </a:rPr>
              <a:t>l</a:t>
            </a:r>
            <a:r>
              <a:rPr sz="1600" spc="-5" dirty="0">
                <a:solidFill>
                  <a:srgbClr val="006FC0"/>
                </a:solidFill>
                <a:latin typeface="Arial"/>
                <a:cs typeface="Arial"/>
              </a:rPr>
              <a:t>asco José M</a:t>
            </a:r>
            <a:r>
              <a:rPr sz="1600" dirty="0">
                <a:solidFill>
                  <a:srgbClr val="006FC0"/>
                </a:solidFill>
                <a:latin typeface="Arial"/>
                <a:cs typeface="Arial"/>
              </a:rPr>
              <a:t>i</a:t>
            </a:r>
            <a:r>
              <a:rPr sz="1600" spc="-5" dirty="0">
                <a:solidFill>
                  <a:srgbClr val="006FC0"/>
                </a:solidFill>
                <a:latin typeface="Arial"/>
                <a:cs typeface="Arial"/>
              </a:rPr>
              <a:t>guel</a:t>
            </a:r>
            <a:r>
              <a:rPr sz="1600" dirty="0">
                <a:solidFill>
                  <a:srgbClr val="006FC0"/>
                </a:solidFill>
                <a:latin typeface="Arial"/>
                <a:cs typeface="Arial"/>
              </a:rPr>
              <a:t> </a:t>
            </a:r>
            <a:r>
              <a:rPr sz="1600" spc="-5" dirty="0">
                <a:solidFill>
                  <a:srgbClr val="006FC0"/>
                </a:solidFill>
                <a:latin typeface="Arial"/>
                <a:cs typeface="Arial"/>
              </a:rPr>
              <a:t>Corbe</a:t>
            </a:r>
            <a:r>
              <a:rPr sz="1600" spc="-10" dirty="0">
                <a:solidFill>
                  <a:srgbClr val="006FC0"/>
                </a:solidFill>
                <a:latin typeface="Arial"/>
                <a:cs typeface="Arial"/>
              </a:rPr>
              <a:t>r</a:t>
            </a:r>
            <a:r>
              <a:rPr sz="1600" spc="-5" dirty="0">
                <a:solidFill>
                  <a:srgbClr val="006FC0"/>
                </a:solidFill>
                <a:latin typeface="Arial"/>
                <a:cs typeface="Arial"/>
              </a:rPr>
              <a:t>án Emilio</a:t>
            </a:r>
            <a:r>
              <a:rPr sz="1600" spc="-25" dirty="0">
                <a:solidFill>
                  <a:srgbClr val="006FC0"/>
                </a:solidFill>
                <a:latin typeface="Arial"/>
                <a:cs typeface="Arial"/>
              </a:rPr>
              <a:t> </a:t>
            </a:r>
            <a:r>
              <a:rPr sz="1600" spc="-5" dirty="0">
                <a:solidFill>
                  <a:srgbClr val="006FC0"/>
                </a:solidFill>
                <a:latin typeface="Arial"/>
                <a:cs typeface="Arial"/>
              </a:rPr>
              <a:t>Navar</a:t>
            </a:r>
            <a:r>
              <a:rPr sz="1600" spc="-15" dirty="0">
                <a:solidFill>
                  <a:srgbClr val="006FC0"/>
                </a:solidFill>
                <a:latin typeface="Arial"/>
                <a:cs typeface="Arial"/>
              </a:rPr>
              <a:t>r</a:t>
            </a:r>
            <a:r>
              <a:rPr sz="1600" spc="-5" dirty="0">
                <a:solidFill>
                  <a:srgbClr val="006FC0"/>
                </a:solidFill>
                <a:latin typeface="Arial"/>
                <a:cs typeface="Arial"/>
              </a:rPr>
              <a:t>o</a:t>
            </a:r>
            <a:r>
              <a:rPr sz="1600" spc="15" dirty="0">
                <a:solidFill>
                  <a:srgbClr val="006FC0"/>
                </a:solidFill>
                <a:latin typeface="Arial"/>
                <a:cs typeface="Arial"/>
              </a:rPr>
              <a:t> </a:t>
            </a:r>
            <a:r>
              <a:rPr sz="1600" spc="-5" dirty="0">
                <a:solidFill>
                  <a:srgbClr val="006FC0"/>
                </a:solidFill>
                <a:latin typeface="Arial"/>
                <a:cs typeface="Arial"/>
              </a:rPr>
              <a:t>Peris A</a:t>
            </a:r>
            <a:r>
              <a:rPr sz="1600" dirty="0">
                <a:solidFill>
                  <a:srgbClr val="006FC0"/>
                </a:solidFill>
                <a:latin typeface="Arial"/>
                <a:cs typeface="Arial"/>
              </a:rPr>
              <a:t>l</a:t>
            </a:r>
            <a:r>
              <a:rPr sz="1600" spc="-5" dirty="0">
                <a:solidFill>
                  <a:srgbClr val="006FC0"/>
                </a:solidFill>
                <a:latin typeface="Arial"/>
                <a:cs typeface="Arial"/>
              </a:rPr>
              <a:t>ex</a:t>
            </a:r>
            <a:r>
              <a:rPr sz="1600" spc="-10" dirty="0">
                <a:solidFill>
                  <a:srgbClr val="006FC0"/>
                </a:solidFill>
                <a:latin typeface="Arial"/>
                <a:cs typeface="Arial"/>
              </a:rPr>
              <a:t> </a:t>
            </a:r>
            <a:r>
              <a:rPr sz="1600" spc="-5" dirty="0">
                <a:solidFill>
                  <a:srgbClr val="006FC0"/>
                </a:solidFill>
                <a:latin typeface="Arial"/>
                <a:cs typeface="Arial"/>
              </a:rPr>
              <a:t>Rinaldi</a:t>
            </a:r>
            <a:endParaRPr sz="1600">
              <a:latin typeface="Arial"/>
              <a:cs typeface="Arial"/>
            </a:endParaRPr>
          </a:p>
          <a:p>
            <a:pPr marL="12700">
              <a:lnSpc>
                <a:spcPct val="100000"/>
              </a:lnSpc>
            </a:pPr>
            <a:r>
              <a:rPr sz="1600" spc="-10" dirty="0">
                <a:solidFill>
                  <a:srgbClr val="006FC0"/>
                </a:solidFill>
                <a:latin typeface="Arial"/>
                <a:cs typeface="Arial"/>
              </a:rPr>
              <a:t>IIE</a:t>
            </a:r>
            <a:endParaRPr sz="1600">
              <a:latin typeface="Arial"/>
              <a:cs typeface="Arial"/>
            </a:endParaRPr>
          </a:p>
        </p:txBody>
      </p:sp>
      <p:sp>
        <p:nvSpPr>
          <p:cNvPr id="6" name="object 6"/>
          <p:cNvSpPr/>
          <p:nvPr/>
        </p:nvSpPr>
        <p:spPr>
          <a:xfrm>
            <a:off x="32522" y="6213347"/>
            <a:ext cx="746239" cy="64465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127235" y="6160007"/>
            <a:ext cx="778763" cy="697992"/>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1416" y="183641"/>
            <a:ext cx="1683385" cy="400685"/>
          </a:xfrm>
          <a:prstGeom prst="rect">
            <a:avLst/>
          </a:prstGeom>
        </p:spPr>
        <p:txBody>
          <a:bodyPr vert="horz" wrap="square" lIns="0" tIns="0" rIns="0" bIns="0" rtlCol="0">
            <a:spAutoFit/>
          </a:bodyPr>
          <a:lstStyle/>
          <a:p>
            <a:pPr marL="12700">
              <a:lnSpc>
                <a:spcPct val="100000"/>
              </a:lnSpc>
            </a:pPr>
            <a:r>
              <a:rPr dirty="0"/>
              <a:t>Conte</a:t>
            </a:r>
            <a:r>
              <a:rPr spc="5" dirty="0"/>
              <a:t>n</a:t>
            </a:r>
            <a:r>
              <a:rPr dirty="0"/>
              <a:t>ts</a:t>
            </a:r>
          </a:p>
        </p:txBody>
      </p:sp>
      <p:sp>
        <p:nvSpPr>
          <p:cNvPr id="3" name="object 3"/>
          <p:cNvSpPr txBox="1"/>
          <p:nvPr/>
        </p:nvSpPr>
        <p:spPr>
          <a:xfrm>
            <a:off x="1136903" y="1182624"/>
            <a:ext cx="7103745" cy="4340860"/>
          </a:xfrm>
          <a:prstGeom prst="rect">
            <a:avLst/>
          </a:prstGeom>
          <a:solidFill>
            <a:srgbClr val="006FC0"/>
          </a:solidFill>
        </p:spPr>
        <p:txBody>
          <a:bodyPr vert="horz" wrap="square" lIns="0" tIns="26034" rIns="0" bIns="0" rtlCol="0">
            <a:spAutoFit/>
          </a:bodyPr>
          <a:lstStyle/>
          <a:p>
            <a:pPr marL="472440" indent="-381000">
              <a:lnSpc>
                <a:spcPct val="100000"/>
              </a:lnSpc>
              <a:spcBef>
                <a:spcPts val="204"/>
              </a:spcBef>
              <a:buFont typeface="Calibri"/>
              <a:buChar char="•"/>
              <a:tabLst>
                <a:tab pos="472440" algn="l"/>
              </a:tabLst>
            </a:pPr>
            <a:r>
              <a:rPr sz="2400" b="1" spc="-5" dirty="0">
                <a:solidFill>
                  <a:srgbClr val="FFFFFF"/>
                </a:solidFill>
                <a:latin typeface="Calibri"/>
                <a:cs typeface="Calibri"/>
              </a:rPr>
              <a:t>M</a:t>
            </a:r>
            <a:r>
              <a:rPr sz="2400" b="1" dirty="0">
                <a:solidFill>
                  <a:srgbClr val="FFFFFF"/>
                </a:solidFill>
                <a:latin typeface="Calibri"/>
                <a:cs typeface="Calibri"/>
              </a:rPr>
              <a:t>o</a:t>
            </a:r>
            <a:r>
              <a:rPr sz="2400" b="1" spc="-5" dirty="0">
                <a:solidFill>
                  <a:srgbClr val="FFFFFF"/>
                </a:solidFill>
                <a:latin typeface="Calibri"/>
                <a:cs typeface="Calibri"/>
              </a:rPr>
              <a:t>t</a:t>
            </a:r>
            <a:r>
              <a:rPr sz="2400" b="1" spc="-15" dirty="0">
                <a:solidFill>
                  <a:srgbClr val="FFFFFF"/>
                </a:solidFill>
                <a:latin typeface="Calibri"/>
                <a:cs typeface="Calibri"/>
              </a:rPr>
              <a:t>i</a:t>
            </a:r>
            <a:r>
              <a:rPr sz="2400" b="1" spc="-35" dirty="0">
                <a:solidFill>
                  <a:srgbClr val="FFFFFF"/>
                </a:solidFill>
                <a:latin typeface="Calibri"/>
                <a:cs typeface="Calibri"/>
              </a:rPr>
              <a:t>v</a:t>
            </a:r>
            <a:r>
              <a:rPr sz="2400" b="1" spc="-30" dirty="0">
                <a:solidFill>
                  <a:srgbClr val="FFFFFF"/>
                </a:solidFill>
                <a:latin typeface="Calibri"/>
                <a:cs typeface="Calibri"/>
              </a:rPr>
              <a:t>a</a:t>
            </a:r>
            <a:r>
              <a:rPr sz="2400" b="1" spc="-5" dirty="0">
                <a:solidFill>
                  <a:srgbClr val="FFFFFF"/>
                </a:solidFill>
                <a:latin typeface="Calibri"/>
                <a:cs typeface="Calibri"/>
              </a:rPr>
              <a:t>t</a:t>
            </a:r>
            <a:r>
              <a:rPr sz="2400" b="1" spc="-15" dirty="0">
                <a:solidFill>
                  <a:srgbClr val="FFFFFF"/>
                </a:solidFill>
                <a:latin typeface="Calibri"/>
                <a:cs typeface="Calibri"/>
              </a:rPr>
              <a:t>i</a:t>
            </a:r>
            <a:r>
              <a:rPr sz="2400" b="1" spc="-5" dirty="0">
                <a:solidFill>
                  <a:srgbClr val="FFFFFF"/>
                </a:solidFill>
                <a:latin typeface="Calibri"/>
                <a:cs typeface="Calibri"/>
              </a:rPr>
              <a:t>on</a:t>
            </a:r>
            <a:endParaRPr sz="2400">
              <a:latin typeface="Calibri"/>
              <a:cs typeface="Calibri"/>
            </a:endParaRPr>
          </a:p>
          <a:p>
            <a:pPr marL="472440" indent="-381000">
              <a:lnSpc>
                <a:spcPct val="100000"/>
              </a:lnSpc>
              <a:spcBef>
                <a:spcPts val="1440"/>
              </a:spcBef>
              <a:buFont typeface="Calibri"/>
              <a:buChar char="•"/>
              <a:tabLst>
                <a:tab pos="472440" algn="l"/>
              </a:tabLst>
            </a:pPr>
            <a:r>
              <a:rPr sz="2400" b="1" spc="-5" dirty="0">
                <a:solidFill>
                  <a:srgbClr val="FFFFFF"/>
                </a:solidFill>
                <a:latin typeface="Calibri"/>
                <a:cs typeface="Calibri"/>
              </a:rPr>
              <a:t>C</a:t>
            </a:r>
            <a:r>
              <a:rPr sz="2400" b="1" spc="5" dirty="0">
                <a:solidFill>
                  <a:srgbClr val="FFFFFF"/>
                </a:solidFill>
                <a:latin typeface="Calibri"/>
                <a:cs typeface="Calibri"/>
              </a:rPr>
              <a:t>o</a:t>
            </a:r>
            <a:r>
              <a:rPr sz="2400" b="1" dirty="0">
                <a:solidFill>
                  <a:srgbClr val="FFFFFF"/>
                </a:solidFill>
                <a:latin typeface="Calibri"/>
                <a:cs typeface="Calibri"/>
              </a:rPr>
              <a:t>nce</a:t>
            </a:r>
            <a:r>
              <a:rPr sz="2400" b="1" spc="-15" dirty="0">
                <a:solidFill>
                  <a:srgbClr val="FFFFFF"/>
                </a:solidFill>
                <a:latin typeface="Calibri"/>
                <a:cs typeface="Calibri"/>
              </a:rPr>
              <a:t>p</a:t>
            </a:r>
            <a:r>
              <a:rPr sz="2400" b="1" spc="-5" dirty="0">
                <a:solidFill>
                  <a:srgbClr val="FFFFFF"/>
                </a:solidFill>
                <a:latin typeface="Calibri"/>
                <a:cs typeface="Calibri"/>
              </a:rPr>
              <a:t>t and</a:t>
            </a:r>
            <a:r>
              <a:rPr sz="2400" b="1" spc="5" dirty="0">
                <a:solidFill>
                  <a:srgbClr val="FFFFFF"/>
                </a:solidFill>
                <a:latin typeface="Calibri"/>
                <a:cs typeface="Calibri"/>
              </a:rPr>
              <a:t> </a:t>
            </a:r>
            <a:r>
              <a:rPr sz="2400" b="1" spc="-5" dirty="0">
                <a:solidFill>
                  <a:srgbClr val="FFFFFF"/>
                </a:solidFill>
                <a:latin typeface="Calibri"/>
                <a:cs typeface="Calibri"/>
              </a:rPr>
              <a:t>O</a:t>
            </a:r>
            <a:r>
              <a:rPr sz="2400" b="1" spc="-10" dirty="0">
                <a:solidFill>
                  <a:srgbClr val="FFFFFF"/>
                </a:solidFill>
                <a:latin typeface="Calibri"/>
                <a:cs typeface="Calibri"/>
              </a:rPr>
              <a:t>b</a:t>
            </a:r>
            <a:r>
              <a:rPr sz="2400" b="1" spc="-5" dirty="0">
                <a:solidFill>
                  <a:srgbClr val="FFFFFF"/>
                </a:solidFill>
                <a:latin typeface="Calibri"/>
                <a:cs typeface="Calibri"/>
              </a:rPr>
              <a:t>je</a:t>
            </a:r>
            <a:r>
              <a:rPr sz="2400" b="1" spc="5" dirty="0">
                <a:solidFill>
                  <a:srgbClr val="FFFFFF"/>
                </a:solidFill>
                <a:latin typeface="Calibri"/>
                <a:cs typeface="Calibri"/>
              </a:rPr>
              <a:t>c</a:t>
            </a:r>
            <a:r>
              <a:rPr sz="2400" b="1" spc="-5" dirty="0">
                <a:solidFill>
                  <a:srgbClr val="FFFFFF"/>
                </a:solidFill>
                <a:latin typeface="Calibri"/>
                <a:cs typeface="Calibri"/>
              </a:rPr>
              <a:t>t</a:t>
            </a:r>
            <a:r>
              <a:rPr sz="2400" b="1" spc="-15" dirty="0">
                <a:solidFill>
                  <a:srgbClr val="FFFFFF"/>
                </a:solidFill>
                <a:latin typeface="Calibri"/>
                <a:cs typeface="Calibri"/>
              </a:rPr>
              <a:t>i</a:t>
            </a:r>
            <a:r>
              <a:rPr sz="2400" b="1" spc="-20" dirty="0">
                <a:solidFill>
                  <a:srgbClr val="FFFFFF"/>
                </a:solidFill>
                <a:latin typeface="Calibri"/>
                <a:cs typeface="Calibri"/>
              </a:rPr>
              <a:t>v</a:t>
            </a:r>
            <a:r>
              <a:rPr sz="2400" b="1" spc="-5" dirty="0">
                <a:solidFill>
                  <a:srgbClr val="FFFFFF"/>
                </a:solidFill>
                <a:latin typeface="Calibri"/>
                <a:cs typeface="Calibri"/>
              </a:rPr>
              <a:t>es</a:t>
            </a:r>
            <a:endParaRPr sz="2400">
              <a:latin typeface="Calibri"/>
              <a:cs typeface="Calibri"/>
            </a:endParaRPr>
          </a:p>
          <a:p>
            <a:pPr marL="472440" indent="-381000">
              <a:lnSpc>
                <a:spcPct val="100000"/>
              </a:lnSpc>
              <a:spcBef>
                <a:spcPts val="1440"/>
              </a:spcBef>
              <a:buFont typeface="Calibri"/>
              <a:buChar char="•"/>
              <a:tabLst>
                <a:tab pos="472440" algn="l"/>
              </a:tabLst>
            </a:pPr>
            <a:r>
              <a:rPr sz="2400" b="1" dirty="0">
                <a:solidFill>
                  <a:srgbClr val="FFFFFF"/>
                </a:solidFill>
                <a:latin typeface="Calibri"/>
                <a:cs typeface="Calibri"/>
              </a:rPr>
              <a:t>Engi</a:t>
            </a:r>
            <a:r>
              <a:rPr sz="2400" b="1" spc="-10" dirty="0">
                <a:solidFill>
                  <a:srgbClr val="FFFFFF"/>
                </a:solidFill>
                <a:latin typeface="Calibri"/>
                <a:cs typeface="Calibri"/>
              </a:rPr>
              <a:t>n</a:t>
            </a:r>
            <a:r>
              <a:rPr sz="2400" b="1" dirty="0">
                <a:solidFill>
                  <a:srgbClr val="FFFFFF"/>
                </a:solidFill>
                <a:latin typeface="Calibri"/>
                <a:cs typeface="Calibri"/>
              </a:rPr>
              <a:t>e</a:t>
            </a:r>
            <a:r>
              <a:rPr sz="2400" b="1" spc="-5" dirty="0">
                <a:solidFill>
                  <a:srgbClr val="FFFFFF"/>
                </a:solidFill>
                <a:latin typeface="Calibri"/>
                <a:cs typeface="Calibri"/>
              </a:rPr>
              <a:t> </a:t>
            </a:r>
            <a:r>
              <a:rPr sz="2400" b="1" dirty="0">
                <a:solidFill>
                  <a:srgbClr val="FFFFFF"/>
                </a:solidFill>
                <a:latin typeface="Calibri"/>
                <a:cs typeface="Calibri"/>
              </a:rPr>
              <a:t>descri</a:t>
            </a:r>
            <a:r>
              <a:rPr sz="2400" b="1" spc="-25" dirty="0">
                <a:solidFill>
                  <a:srgbClr val="FFFFFF"/>
                </a:solidFill>
                <a:latin typeface="Calibri"/>
                <a:cs typeface="Calibri"/>
              </a:rPr>
              <a:t>p</a:t>
            </a:r>
            <a:r>
              <a:rPr sz="2400" b="1" spc="-5" dirty="0">
                <a:solidFill>
                  <a:srgbClr val="FFFFFF"/>
                </a:solidFill>
                <a:latin typeface="Calibri"/>
                <a:cs typeface="Calibri"/>
              </a:rPr>
              <a:t>t</a:t>
            </a:r>
            <a:r>
              <a:rPr sz="2400" b="1" spc="-15" dirty="0">
                <a:solidFill>
                  <a:srgbClr val="FFFFFF"/>
                </a:solidFill>
                <a:latin typeface="Calibri"/>
                <a:cs typeface="Calibri"/>
              </a:rPr>
              <a:t>i</a:t>
            </a:r>
            <a:r>
              <a:rPr sz="2400" b="1" dirty="0">
                <a:solidFill>
                  <a:srgbClr val="FFFFFF"/>
                </a:solidFill>
                <a:latin typeface="Calibri"/>
                <a:cs typeface="Calibri"/>
              </a:rPr>
              <a:t>on</a:t>
            </a:r>
            <a:endParaRPr sz="2400">
              <a:latin typeface="Calibri"/>
              <a:cs typeface="Calibri"/>
            </a:endParaRPr>
          </a:p>
          <a:p>
            <a:pPr marL="472440" indent="-381000">
              <a:lnSpc>
                <a:spcPct val="100000"/>
              </a:lnSpc>
              <a:spcBef>
                <a:spcPts val="1440"/>
              </a:spcBef>
              <a:buFont typeface="Calibri"/>
              <a:buChar char="•"/>
              <a:tabLst>
                <a:tab pos="472440" algn="l"/>
              </a:tabLst>
            </a:pPr>
            <a:r>
              <a:rPr sz="2400" b="1" spc="-5" dirty="0">
                <a:solidFill>
                  <a:srgbClr val="FFFFFF"/>
                </a:solidFill>
                <a:latin typeface="Calibri"/>
                <a:cs typeface="Calibri"/>
              </a:rPr>
              <a:t>Drivin</a:t>
            </a:r>
            <a:r>
              <a:rPr sz="2400" b="1" dirty="0">
                <a:solidFill>
                  <a:srgbClr val="FFFFFF"/>
                </a:solidFill>
                <a:latin typeface="Calibri"/>
                <a:cs typeface="Calibri"/>
              </a:rPr>
              <a:t>g</a:t>
            </a:r>
            <a:r>
              <a:rPr sz="2400" b="1" spc="-15" dirty="0">
                <a:solidFill>
                  <a:srgbClr val="FFFFFF"/>
                </a:solidFill>
                <a:latin typeface="Calibri"/>
                <a:cs typeface="Calibri"/>
              </a:rPr>
              <a:t> </a:t>
            </a:r>
            <a:r>
              <a:rPr sz="2400" b="1" spc="-5" dirty="0">
                <a:solidFill>
                  <a:srgbClr val="FFFFFF"/>
                </a:solidFill>
                <a:latin typeface="Calibri"/>
                <a:cs typeface="Calibri"/>
              </a:rPr>
              <a:t>c</a:t>
            </a:r>
            <a:r>
              <a:rPr sz="2400" b="1" spc="-30" dirty="0">
                <a:solidFill>
                  <a:srgbClr val="FFFFFF"/>
                </a:solidFill>
                <a:latin typeface="Calibri"/>
                <a:cs typeface="Calibri"/>
              </a:rPr>
              <a:t>y</a:t>
            </a:r>
            <a:r>
              <a:rPr sz="2400" b="1" spc="-5" dirty="0">
                <a:solidFill>
                  <a:srgbClr val="FFFFFF"/>
                </a:solidFill>
                <a:latin typeface="Calibri"/>
                <a:cs typeface="Calibri"/>
              </a:rPr>
              <a:t>cle</a:t>
            </a:r>
            <a:endParaRPr sz="2400">
              <a:latin typeface="Calibri"/>
              <a:cs typeface="Calibri"/>
            </a:endParaRPr>
          </a:p>
          <a:p>
            <a:pPr marL="472440" indent="-381000">
              <a:lnSpc>
                <a:spcPct val="100000"/>
              </a:lnSpc>
              <a:spcBef>
                <a:spcPts val="1440"/>
              </a:spcBef>
              <a:buFont typeface="Calibri"/>
              <a:buChar char="•"/>
              <a:tabLst>
                <a:tab pos="472440" algn="l"/>
              </a:tabLst>
            </a:pPr>
            <a:r>
              <a:rPr sz="2400" b="1" dirty="0">
                <a:solidFill>
                  <a:srgbClr val="FFFFFF"/>
                </a:solidFill>
                <a:latin typeface="Calibri"/>
                <a:cs typeface="Calibri"/>
              </a:rPr>
              <a:t>Modell</a:t>
            </a:r>
            <a:r>
              <a:rPr sz="2400" b="1" spc="-5" dirty="0">
                <a:solidFill>
                  <a:srgbClr val="FFFFFF"/>
                </a:solidFill>
                <a:latin typeface="Calibri"/>
                <a:cs typeface="Calibri"/>
              </a:rPr>
              <a:t>i</a:t>
            </a:r>
            <a:r>
              <a:rPr sz="2400" b="1" dirty="0">
                <a:solidFill>
                  <a:srgbClr val="FFFFFF"/>
                </a:solidFill>
                <a:latin typeface="Calibri"/>
                <a:cs typeface="Calibri"/>
              </a:rPr>
              <a:t>ng</a:t>
            </a:r>
            <a:endParaRPr sz="2400">
              <a:latin typeface="Calibri"/>
              <a:cs typeface="Calibri"/>
            </a:endParaRPr>
          </a:p>
          <a:p>
            <a:pPr marL="472440" indent="-381000">
              <a:lnSpc>
                <a:spcPct val="100000"/>
              </a:lnSpc>
              <a:spcBef>
                <a:spcPts val="1440"/>
              </a:spcBef>
              <a:buFont typeface="Calibri"/>
              <a:buChar char="•"/>
              <a:tabLst>
                <a:tab pos="472440" algn="l"/>
              </a:tabLst>
            </a:pPr>
            <a:r>
              <a:rPr sz="2400" b="1" spc="-35" dirty="0">
                <a:solidFill>
                  <a:srgbClr val="FFFFFF"/>
                </a:solidFill>
                <a:latin typeface="Calibri"/>
                <a:cs typeface="Calibri"/>
              </a:rPr>
              <a:t>R</a:t>
            </a:r>
            <a:r>
              <a:rPr sz="2400" b="1" spc="-10" dirty="0">
                <a:solidFill>
                  <a:srgbClr val="FFFFFF"/>
                </a:solidFill>
                <a:latin typeface="Calibri"/>
                <a:cs typeface="Calibri"/>
              </a:rPr>
              <a:t>esults</a:t>
            </a:r>
            <a:endParaRPr sz="2400">
              <a:latin typeface="Calibri"/>
              <a:cs typeface="Calibri"/>
            </a:endParaRPr>
          </a:p>
          <a:p>
            <a:pPr marL="472440" indent="-381000">
              <a:lnSpc>
                <a:spcPct val="100000"/>
              </a:lnSpc>
              <a:spcBef>
                <a:spcPts val="1440"/>
              </a:spcBef>
              <a:buFont typeface="Calibri"/>
              <a:buChar char="•"/>
              <a:tabLst>
                <a:tab pos="472440" algn="l"/>
              </a:tabLst>
            </a:pPr>
            <a:r>
              <a:rPr sz="2400" b="1" spc="-5" dirty="0">
                <a:solidFill>
                  <a:srgbClr val="FFFFFF"/>
                </a:solidFill>
                <a:latin typeface="Calibri"/>
                <a:cs typeface="Calibri"/>
              </a:rPr>
              <a:t>P</a:t>
            </a:r>
            <a:r>
              <a:rPr sz="2400" b="1" spc="-30" dirty="0">
                <a:solidFill>
                  <a:srgbClr val="FFFFFF"/>
                </a:solidFill>
                <a:latin typeface="Calibri"/>
                <a:cs typeface="Calibri"/>
              </a:rPr>
              <a:t>r</a:t>
            </a:r>
            <a:r>
              <a:rPr sz="2400" b="1" dirty="0">
                <a:solidFill>
                  <a:srgbClr val="FFFFFF"/>
                </a:solidFill>
                <a:latin typeface="Calibri"/>
                <a:cs typeface="Calibri"/>
              </a:rPr>
              <a:t>oje</a:t>
            </a:r>
            <a:r>
              <a:rPr sz="2400" b="1" spc="-5" dirty="0">
                <a:solidFill>
                  <a:srgbClr val="FFFFFF"/>
                </a:solidFill>
                <a:latin typeface="Calibri"/>
                <a:cs typeface="Calibri"/>
              </a:rPr>
              <a:t>c</a:t>
            </a:r>
            <a:r>
              <a:rPr sz="2400" b="1" dirty="0">
                <a:solidFill>
                  <a:srgbClr val="FFFFFF"/>
                </a:solidFill>
                <a:latin typeface="Calibri"/>
                <a:cs typeface="Calibri"/>
              </a:rPr>
              <a:t>t</a:t>
            </a:r>
            <a:r>
              <a:rPr sz="2400" b="1" spc="-15" dirty="0">
                <a:solidFill>
                  <a:srgbClr val="FFFFFF"/>
                </a:solidFill>
                <a:latin typeface="Calibri"/>
                <a:cs typeface="Calibri"/>
              </a:rPr>
              <a:t> </a:t>
            </a:r>
            <a:r>
              <a:rPr sz="2400" b="1" spc="-5" dirty="0">
                <a:solidFill>
                  <a:srgbClr val="FFFFFF"/>
                </a:solidFill>
                <a:latin typeface="Calibri"/>
                <a:cs typeface="Calibri"/>
              </a:rPr>
              <a:t>t</a:t>
            </a:r>
            <a:r>
              <a:rPr sz="2400" b="1" spc="-15" dirty="0">
                <a:solidFill>
                  <a:srgbClr val="FFFFFF"/>
                </a:solidFill>
                <a:latin typeface="Calibri"/>
                <a:cs typeface="Calibri"/>
              </a:rPr>
              <a:t>i</a:t>
            </a:r>
            <a:r>
              <a:rPr sz="2400" b="1" spc="-10" dirty="0">
                <a:solidFill>
                  <a:srgbClr val="FFFFFF"/>
                </a:solidFill>
                <a:latin typeface="Calibri"/>
                <a:cs typeface="Calibri"/>
              </a:rPr>
              <a:t>min</a:t>
            </a:r>
            <a:r>
              <a:rPr sz="2400" b="1" dirty="0">
                <a:solidFill>
                  <a:srgbClr val="FFFFFF"/>
                </a:solidFill>
                <a:latin typeface="Calibri"/>
                <a:cs typeface="Calibri"/>
              </a:rPr>
              <a:t>g</a:t>
            </a:r>
            <a:r>
              <a:rPr sz="2400" b="1" spc="5" dirty="0">
                <a:solidFill>
                  <a:srgbClr val="FFFFFF"/>
                </a:solidFill>
                <a:latin typeface="Calibri"/>
                <a:cs typeface="Calibri"/>
              </a:rPr>
              <a:t> </a:t>
            </a:r>
            <a:r>
              <a:rPr sz="2400" b="1" spc="-5" dirty="0">
                <a:solidFill>
                  <a:srgbClr val="FFFFFF"/>
                </a:solidFill>
                <a:latin typeface="Calibri"/>
                <a:cs typeface="Calibri"/>
              </a:rPr>
              <a:t>and</a:t>
            </a:r>
            <a:r>
              <a:rPr sz="2400" b="1" spc="-10" dirty="0">
                <a:solidFill>
                  <a:srgbClr val="FFFFFF"/>
                </a:solidFill>
                <a:latin typeface="Calibri"/>
                <a:cs typeface="Calibri"/>
              </a:rPr>
              <a:t> </a:t>
            </a:r>
            <a:r>
              <a:rPr sz="2400" b="1" dirty="0">
                <a:solidFill>
                  <a:srgbClr val="FFFFFF"/>
                </a:solidFill>
                <a:latin typeface="Calibri"/>
                <a:cs typeface="Calibri"/>
              </a:rPr>
              <a:t>n</a:t>
            </a:r>
            <a:r>
              <a:rPr sz="2400" b="1" spc="-40" dirty="0">
                <a:solidFill>
                  <a:srgbClr val="FFFFFF"/>
                </a:solidFill>
                <a:latin typeface="Calibri"/>
                <a:cs typeface="Calibri"/>
              </a:rPr>
              <a:t>e</a:t>
            </a:r>
            <a:r>
              <a:rPr sz="2400" b="1" spc="-5" dirty="0">
                <a:solidFill>
                  <a:srgbClr val="FFFFFF"/>
                </a:solidFill>
                <a:latin typeface="Calibri"/>
                <a:cs typeface="Calibri"/>
              </a:rPr>
              <a:t>x</a:t>
            </a:r>
            <a:r>
              <a:rPr sz="2400" b="1" dirty="0">
                <a:solidFill>
                  <a:srgbClr val="FFFFFF"/>
                </a:solidFill>
                <a:latin typeface="Calibri"/>
                <a:cs typeface="Calibri"/>
              </a:rPr>
              <a:t>t</a:t>
            </a:r>
            <a:r>
              <a:rPr sz="2400" b="1" spc="5" dirty="0">
                <a:solidFill>
                  <a:srgbClr val="FFFFFF"/>
                </a:solidFill>
                <a:latin typeface="Calibri"/>
                <a:cs typeface="Calibri"/>
              </a:rPr>
              <a:t> </a:t>
            </a:r>
            <a:r>
              <a:rPr sz="2400" b="1" spc="-25" dirty="0">
                <a:solidFill>
                  <a:srgbClr val="FFFFFF"/>
                </a:solidFill>
                <a:latin typeface="Calibri"/>
                <a:cs typeface="Calibri"/>
              </a:rPr>
              <a:t>s</a:t>
            </a:r>
            <a:r>
              <a:rPr sz="2400" b="1" spc="-35" dirty="0">
                <a:solidFill>
                  <a:srgbClr val="FFFFFF"/>
                </a:solidFill>
                <a:latin typeface="Calibri"/>
                <a:cs typeface="Calibri"/>
              </a:rPr>
              <a:t>t</a:t>
            </a:r>
            <a:r>
              <a:rPr sz="2400" b="1" spc="-5" dirty="0">
                <a:solidFill>
                  <a:srgbClr val="FFFFFF"/>
                </a:solidFill>
                <a:latin typeface="Calibri"/>
                <a:cs typeface="Calibri"/>
              </a:rPr>
              <a:t>e</a:t>
            </a:r>
            <a:r>
              <a:rPr sz="2400" b="1" spc="-10" dirty="0">
                <a:solidFill>
                  <a:srgbClr val="FFFFFF"/>
                </a:solidFill>
                <a:latin typeface="Calibri"/>
                <a:cs typeface="Calibri"/>
              </a:rPr>
              <a:t>p</a:t>
            </a:r>
            <a:r>
              <a:rPr sz="2400" b="1" spc="-5" dirty="0">
                <a:solidFill>
                  <a:srgbClr val="FFFFFF"/>
                </a:solidFill>
                <a:latin typeface="Calibri"/>
                <a:cs typeface="Calibri"/>
              </a:rPr>
              <a:t>s</a:t>
            </a:r>
            <a:endParaRPr sz="2400">
              <a:latin typeface="Calibri"/>
              <a:cs typeface="Calibri"/>
            </a:endParaRPr>
          </a:p>
          <a:p>
            <a:pPr marL="472440" indent="-381000">
              <a:lnSpc>
                <a:spcPct val="100000"/>
              </a:lnSpc>
              <a:spcBef>
                <a:spcPts val="1440"/>
              </a:spcBef>
              <a:buFont typeface="Calibri"/>
              <a:buChar char="•"/>
              <a:tabLst>
                <a:tab pos="472440" algn="l"/>
              </a:tabLst>
            </a:pPr>
            <a:r>
              <a:rPr sz="2400" b="1" spc="-5" dirty="0">
                <a:solidFill>
                  <a:srgbClr val="FFFFFF"/>
                </a:solidFill>
                <a:latin typeface="Calibri"/>
                <a:cs typeface="Calibri"/>
              </a:rPr>
              <a:t>C</a:t>
            </a:r>
            <a:r>
              <a:rPr sz="2400" b="1" spc="5" dirty="0">
                <a:solidFill>
                  <a:srgbClr val="FFFFFF"/>
                </a:solidFill>
                <a:latin typeface="Calibri"/>
                <a:cs typeface="Calibri"/>
              </a:rPr>
              <a:t>o</a:t>
            </a:r>
            <a:r>
              <a:rPr sz="2400" b="1" spc="-5" dirty="0">
                <a:solidFill>
                  <a:srgbClr val="FFFFFF"/>
                </a:solidFill>
                <a:latin typeface="Calibri"/>
                <a:cs typeface="Calibri"/>
              </a:rPr>
              <a:t>ncl</a:t>
            </a:r>
            <a:r>
              <a:rPr sz="2400" b="1" spc="-15" dirty="0">
                <a:solidFill>
                  <a:srgbClr val="FFFFFF"/>
                </a:solidFill>
                <a:latin typeface="Calibri"/>
                <a:cs typeface="Calibri"/>
              </a:rPr>
              <a:t>u</a:t>
            </a:r>
            <a:r>
              <a:rPr sz="2400" b="1" spc="-5" dirty="0">
                <a:solidFill>
                  <a:srgbClr val="FFFFFF"/>
                </a:solidFill>
                <a:latin typeface="Calibri"/>
                <a:cs typeface="Calibri"/>
              </a:rPr>
              <a:t>sions</a:t>
            </a:r>
            <a:endParaRPr sz="2400">
              <a:latin typeface="Calibri"/>
              <a:cs typeface="Calibri"/>
            </a:endParaRPr>
          </a:p>
        </p:txBody>
      </p:sp>
      <p:sp>
        <p:nvSpPr>
          <p:cNvPr id="4" name="object 4"/>
          <p:cNvSpPr/>
          <p:nvPr/>
        </p:nvSpPr>
        <p:spPr>
          <a:xfrm>
            <a:off x="9159747" y="0"/>
            <a:ext cx="746239" cy="64465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3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170932"/>
            <a:ext cx="1994916" cy="149047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Motivation</a:t>
            </a:r>
          </a:p>
        </p:txBody>
      </p:sp>
      <p:sp>
        <p:nvSpPr>
          <p:cNvPr id="4" name="object 4"/>
          <p:cNvSpPr/>
          <p:nvPr/>
        </p:nvSpPr>
        <p:spPr>
          <a:xfrm>
            <a:off x="27432" y="937260"/>
            <a:ext cx="2621280" cy="222351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24583" y="938783"/>
            <a:ext cx="1336548" cy="7056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625346" y="939546"/>
            <a:ext cx="1339215" cy="706120"/>
          </a:xfrm>
          <a:custGeom>
            <a:avLst/>
            <a:gdLst/>
            <a:ahLst/>
            <a:cxnLst/>
            <a:rect l="l" t="t" r="r" b="b"/>
            <a:pathLst>
              <a:path w="1339214" h="706119">
                <a:moveTo>
                  <a:pt x="0" y="705992"/>
                </a:moveTo>
                <a:lnTo>
                  <a:pt x="1338834" y="0"/>
                </a:lnTo>
              </a:path>
            </a:pathLst>
          </a:custGeom>
          <a:ln w="28956">
            <a:solidFill>
              <a:srgbClr val="FF0000"/>
            </a:solidFill>
          </a:ln>
        </p:spPr>
        <p:txBody>
          <a:bodyPr wrap="square" lIns="0" tIns="0" rIns="0" bIns="0" rtlCol="0"/>
          <a:lstStyle/>
          <a:p>
            <a:endParaRPr/>
          </a:p>
        </p:txBody>
      </p:sp>
      <p:sp>
        <p:nvSpPr>
          <p:cNvPr id="7" name="object 7"/>
          <p:cNvSpPr/>
          <p:nvPr/>
        </p:nvSpPr>
        <p:spPr>
          <a:xfrm>
            <a:off x="3386328" y="1237488"/>
            <a:ext cx="1524000" cy="85648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404615" y="2225039"/>
            <a:ext cx="1808988" cy="101346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720594" y="1590675"/>
            <a:ext cx="733425" cy="368935"/>
          </a:xfrm>
          <a:custGeom>
            <a:avLst/>
            <a:gdLst/>
            <a:ahLst/>
            <a:cxnLst/>
            <a:rect l="l" t="t" r="r" b="b"/>
            <a:pathLst>
              <a:path w="733425" h="368935">
                <a:moveTo>
                  <a:pt x="548132" y="0"/>
                </a:moveTo>
                <a:lnTo>
                  <a:pt x="567435" y="73278"/>
                </a:lnTo>
                <a:lnTo>
                  <a:pt x="0" y="222503"/>
                </a:lnTo>
                <a:lnTo>
                  <a:pt x="38481" y="368935"/>
                </a:lnTo>
                <a:lnTo>
                  <a:pt x="605917" y="219710"/>
                </a:lnTo>
                <a:lnTo>
                  <a:pt x="667971" y="219710"/>
                </a:lnTo>
                <a:lnTo>
                  <a:pt x="733170" y="107950"/>
                </a:lnTo>
                <a:lnTo>
                  <a:pt x="548132" y="0"/>
                </a:lnTo>
                <a:close/>
              </a:path>
              <a:path w="733425" h="368935">
                <a:moveTo>
                  <a:pt x="667971" y="219710"/>
                </a:moveTo>
                <a:lnTo>
                  <a:pt x="605917" y="219710"/>
                </a:lnTo>
                <a:lnTo>
                  <a:pt x="625220" y="292988"/>
                </a:lnTo>
                <a:lnTo>
                  <a:pt x="667971" y="219710"/>
                </a:lnTo>
                <a:close/>
              </a:path>
            </a:pathLst>
          </a:custGeom>
          <a:solidFill>
            <a:srgbClr val="FF0000"/>
          </a:solidFill>
        </p:spPr>
        <p:txBody>
          <a:bodyPr wrap="square" lIns="0" tIns="0" rIns="0" bIns="0" rtlCol="0"/>
          <a:lstStyle/>
          <a:p>
            <a:endParaRPr/>
          </a:p>
        </p:txBody>
      </p:sp>
      <p:sp>
        <p:nvSpPr>
          <p:cNvPr id="10" name="object 10"/>
          <p:cNvSpPr/>
          <p:nvPr/>
        </p:nvSpPr>
        <p:spPr>
          <a:xfrm>
            <a:off x="2720594" y="1590675"/>
            <a:ext cx="733425" cy="368935"/>
          </a:xfrm>
          <a:custGeom>
            <a:avLst/>
            <a:gdLst/>
            <a:ahLst/>
            <a:cxnLst/>
            <a:rect l="l" t="t" r="r" b="b"/>
            <a:pathLst>
              <a:path w="733425" h="368935">
                <a:moveTo>
                  <a:pt x="0" y="222503"/>
                </a:moveTo>
                <a:lnTo>
                  <a:pt x="567435" y="73278"/>
                </a:lnTo>
                <a:lnTo>
                  <a:pt x="548132" y="0"/>
                </a:lnTo>
                <a:lnTo>
                  <a:pt x="733170" y="107950"/>
                </a:lnTo>
                <a:lnTo>
                  <a:pt x="625220" y="292988"/>
                </a:lnTo>
                <a:lnTo>
                  <a:pt x="605917" y="219710"/>
                </a:lnTo>
                <a:lnTo>
                  <a:pt x="38481" y="368935"/>
                </a:lnTo>
                <a:lnTo>
                  <a:pt x="0" y="222503"/>
                </a:lnTo>
                <a:close/>
              </a:path>
            </a:pathLst>
          </a:custGeom>
          <a:ln w="28575">
            <a:solidFill>
              <a:srgbClr val="C00000"/>
            </a:solidFill>
          </a:ln>
        </p:spPr>
        <p:txBody>
          <a:bodyPr wrap="square" lIns="0" tIns="0" rIns="0" bIns="0" rtlCol="0"/>
          <a:lstStyle/>
          <a:p>
            <a:endParaRPr/>
          </a:p>
        </p:txBody>
      </p:sp>
      <p:sp>
        <p:nvSpPr>
          <p:cNvPr id="11" name="object 11"/>
          <p:cNvSpPr/>
          <p:nvPr/>
        </p:nvSpPr>
        <p:spPr>
          <a:xfrm>
            <a:off x="2664967" y="2199004"/>
            <a:ext cx="683260" cy="419734"/>
          </a:xfrm>
          <a:custGeom>
            <a:avLst/>
            <a:gdLst/>
            <a:ahLst/>
            <a:cxnLst/>
            <a:rect l="l" t="t" r="r" b="b"/>
            <a:pathLst>
              <a:path w="683260" h="419735">
                <a:moveTo>
                  <a:pt x="56895" y="0"/>
                </a:moveTo>
                <a:lnTo>
                  <a:pt x="0" y="140462"/>
                </a:lnTo>
                <a:lnTo>
                  <a:pt x="514223" y="349123"/>
                </a:lnTo>
                <a:lnTo>
                  <a:pt x="485775" y="419227"/>
                </a:lnTo>
                <a:lnTo>
                  <a:pt x="683132" y="335788"/>
                </a:lnTo>
                <a:lnTo>
                  <a:pt x="629386" y="208661"/>
                </a:lnTo>
                <a:lnTo>
                  <a:pt x="571245" y="208661"/>
                </a:lnTo>
                <a:lnTo>
                  <a:pt x="56895" y="0"/>
                </a:lnTo>
                <a:close/>
              </a:path>
              <a:path w="683260" h="419735">
                <a:moveTo>
                  <a:pt x="599694" y="138430"/>
                </a:moveTo>
                <a:lnTo>
                  <a:pt x="571245" y="208661"/>
                </a:lnTo>
                <a:lnTo>
                  <a:pt x="629386" y="208661"/>
                </a:lnTo>
                <a:lnTo>
                  <a:pt x="599694" y="138430"/>
                </a:lnTo>
                <a:close/>
              </a:path>
            </a:pathLst>
          </a:custGeom>
          <a:solidFill>
            <a:srgbClr val="FF0000"/>
          </a:solidFill>
        </p:spPr>
        <p:txBody>
          <a:bodyPr wrap="square" lIns="0" tIns="0" rIns="0" bIns="0" rtlCol="0"/>
          <a:lstStyle/>
          <a:p>
            <a:endParaRPr/>
          </a:p>
        </p:txBody>
      </p:sp>
      <p:sp>
        <p:nvSpPr>
          <p:cNvPr id="12" name="object 12"/>
          <p:cNvSpPr/>
          <p:nvPr/>
        </p:nvSpPr>
        <p:spPr>
          <a:xfrm>
            <a:off x="2664967" y="2199004"/>
            <a:ext cx="683260" cy="419734"/>
          </a:xfrm>
          <a:custGeom>
            <a:avLst/>
            <a:gdLst/>
            <a:ahLst/>
            <a:cxnLst/>
            <a:rect l="l" t="t" r="r" b="b"/>
            <a:pathLst>
              <a:path w="683260" h="419735">
                <a:moveTo>
                  <a:pt x="56895" y="0"/>
                </a:moveTo>
                <a:lnTo>
                  <a:pt x="571245" y="208661"/>
                </a:lnTo>
                <a:lnTo>
                  <a:pt x="599694" y="138430"/>
                </a:lnTo>
                <a:lnTo>
                  <a:pt x="683132" y="335788"/>
                </a:lnTo>
                <a:lnTo>
                  <a:pt x="485775" y="419227"/>
                </a:lnTo>
                <a:lnTo>
                  <a:pt x="514223" y="349123"/>
                </a:lnTo>
                <a:lnTo>
                  <a:pt x="0" y="140462"/>
                </a:lnTo>
                <a:lnTo>
                  <a:pt x="56895" y="0"/>
                </a:lnTo>
                <a:close/>
              </a:path>
            </a:pathLst>
          </a:custGeom>
          <a:ln w="28575">
            <a:solidFill>
              <a:srgbClr val="C00000"/>
            </a:solidFill>
          </a:ln>
        </p:spPr>
        <p:txBody>
          <a:bodyPr wrap="square" lIns="0" tIns="0" rIns="0" bIns="0" rtlCol="0"/>
          <a:lstStyle/>
          <a:p>
            <a:endParaRPr/>
          </a:p>
        </p:txBody>
      </p:sp>
      <p:sp>
        <p:nvSpPr>
          <p:cNvPr id="13" name="object 13"/>
          <p:cNvSpPr/>
          <p:nvPr/>
        </p:nvSpPr>
        <p:spPr>
          <a:xfrm>
            <a:off x="6865619" y="1687067"/>
            <a:ext cx="2700528" cy="3660648"/>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8794610" y="3208654"/>
            <a:ext cx="968895" cy="773048"/>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8776589" y="3190620"/>
            <a:ext cx="1005205" cy="809625"/>
          </a:xfrm>
          <a:custGeom>
            <a:avLst/>
            <a:gdLst/>
            <a:ahLst/>
            <a:cxnLst/>
            <a:rect l="l" t="t" r="r" b="b"/>
            <a:pathLst>
              <a:path w="1005204" h="809625">
                <a:moveTo>
                  <a:pt x="0" y="273430"/>
                </a:moveTo>
                <a:lnTo>
                  <a:pt x="828039" y="0"/>
                </a:lnTo>
                <a:lnTo>
                  <a:pt x="1004951" y="535812"/>
                </a:lnTo>
                <a:lnTo>
                  <a:pt x="176783" y="809116"/>
                </a:lnTo>
                <a:lnTo>
                  <a:pt x="0" y="273430"/>
                </a:lnTo>
                <a:close/>
              </a:path>
            </a:pathLst>
          </a:custGeom>
          <a:ln w="28575">
            <a:solidFill>
              <a:srgbClr val="F86E48"/>
            </a:solidFill>
          </a:ln>
        </p:spPr>
        <p:txBody>
          <a:bodyPr wrap="square" lIns="0" tIns="0" rIns="0" bIns="0" rtlCol="0"/>
          <a:lstStyle/>
          <a:p>
            <a:endParaRPr/>
          </a:p>
        </p:txBody>
      </p:sp>
      <p:sp>
        <p:nvSpPr>
          <p:cNvPr id="16" name="object 16"/>
          <p:cNvSpPr/>
          <p:nvPr/>
        </p:nvSpPr>
        <p:spPr>
          <a:xfrm>
            <a:off x="201168" y="3721608"/>
            <a:ext cx="3584448" cy="1333500"/>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1447800" y="4172711"/>
            <a:ext cx="996696" cy="839724"/>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4082796" y="4652771"/>
            <a:ext cx="2269236" cy="1656588"/>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497067" y="2432304"/>
            <a:ext cx="1234439" cy="2086356"/>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5641085" y="2596133"/>
            <a:ext cx="920750" cy="441959"/>
          </a:xfrm>
          <a:custGeom>
            <a:avLst/>
            <a:gdLst/>
            <a:ahLst/>
            <a:cxnLst/>
            <a:rect l="l" t="t" r="r" b="b"/>
            <a:pathLst>
              <a:path w="920750" h="441960">
                <a:moveTo>
                  <a:pt x="699515" y="0"/>
                </a:moveTo>
                <a:lnTo>
                  <a:pt x="699515" y="110489"/>
                </a:lnTo>
                <a:lnTo>
                  <a:pt x="0" y="110489"/>
                </a:lnTo>
                <a:lnTo>
                  <a:pt x="0" y="331469"/>
                </a:lnTo>
                <a:lnTo>
                  <a:pt x="699515" y="331469"/>
                </a:lnTo>
                <a:lnTo>
                  <a:pt x="699515" y="441960"/>
                </a:lnTo>
                <a:lnTo>
                  <a:pt x="920495" y="220979"/>
                </a:lnTo>
                <a:lnTo>
                  <a:pt x="699515" y="0"/>
                </a:lnTo>
                <a:close/>
              </a:path>
            </a:pathLst>
          </a:custGeom>
          <a:solidFill>
            <a:srgbClr val="F86E48"/>
          </a:solidFill>
        </p:spPr>
        <p:txBody>
          <a:bodyPr wrap="square" lIns="0" tIns="0" rIns="0" bIns="0" rtlCol="0"/>
          <a:lstStyle/>
          <a:p>
            <a:endParaRPr/>
          </a:p>
        </p:txBody>
      </p:sp>
      <p:sp>
        <p:nvSpPr>
          <p:cNvPr id="21" name="object 21"/>
          <p:cNvSpPr/>
          <p:nvPr/>
        </p:nvSpPr>
        <p:spPr>
          <a:xfrm>
            <a:off x="5641085" y="2596133"/>
            <a:ext cx="920750" cy="441959"/>
          </a:xfrm>
          <a:custGeom>
            <a:avLst/>
            <a:gdLst/>
            <a:ahLst/>
            <a:cxnLst/>
            <a:rect l="l" t="t" r="r" b="b"/>
            <a:pathLst>
              <a:path w="920750" h="441960">
                <a:moveTo>
                  <a:pt x="0" y="110489"/>
                </a:moveTo>
                <a:lnTo>
                  <a:pt x="699515" y="110489"/>
                </a:lnTo>
                <a:lnTo>
                  <a:pt x="699515" y="0"/>
                </a:lnTo>
                <a:lnTo>
                  <a:pt x="920495" y="220979"/>
                </a:lnTo>
                <a:lnTo>
                  <a:pt x="699515" y="441960"/>
                </a:lnTo>
                <a:lnTo>
                  <a:pt x="699515" y="331469"/>
                </a:lnTo>
                <a:lnTo>
                  <a:pt x="0" y="331469"/>
                </a:lnTo>
                <a:lnTo>
                  <a:pt x="0" y="110489"/>
                </a:lnTo>
                <a:close/>
              </a:path>
            </a:pathLst>
          </a:custGeom>
          <a:ln w="28956">
            <a:solidFill>
              <a:srgbClr val="92D050"/>
            </a:solidFill>
          </a:ln>
        </p:spPr>
        <p:txBody>
          <a:bodyPr wrap="square" lIns="0" tIns="0" rIns="0" bIns="0" rtlCol="0"/>
          <a:lstStyle/>
          <a:p>
            <a:endParaRPr/>
          </a:p>
        </p:txBody>
      </p:sp>
      <p:sp>
        <p:nvSpPr>
          <p:cNvPr id="22" name="object 22"/>
          <p:cNvSpPr/>
          <p:nvPr/>
        </p:nvSpPr>
        <p:spPr>
          <a:xfrm>
            <a:off x="5660897" y="3252978"/>
            <a:ext cx="920750" cy="441959"/>
          </a:xfrm>
          <a:custGeom>
            <a:avLst/>
            <a:gdLst/>
            <a:ahLst/>
            <a:cxnLst/>
            <a:rect l="l" t="t" r="r" b="b"/>
            <a:pathLst>
              <a:path w="920750" h="441960">
                <a:moveTo>
                  <a:pt x="699515" y="0"/>
                </a:moveTo>
                <a:lnTo>
                  <a:pt x="699515" y="110489"/>
                </a:lnTo>
                <a:lnTo>
                  <a:pt x="0" y="110489"/>
                </a:lnTo>
                <a:lnTo>
                  <a:pt x="0" y="331470"/>
                </a:lnTo>
                <a:lnTo>
                  <a:pt x="699515" y="331470"/>
                </a:lnTo>
                <a:lnTo>
                  <a:pt x="699515" y="441960"/>
                </a:lnTo>
                <a:lnTo>
                  <a:pt x="920496" y="220980"/>
                </a:lnTo>
                <a:lnTo>
                  <a:pt x="699515" y="0"/>
                </a:lnTo>
                <a:close/>
              </a:path>
            </a:pathLst>
          </a:custGeom>
          <a:solidFill>
            <a:srgbClr val="F86E48"/>
          </a:solidFill>
        </p:spPr>
        <p:txBody>
          <a:bodyPr wrap="square" lIns="0" tIns="0" rIns="0" bIns="0" rtlCol="0"/>
          <a:lstStyle/>
          <a:p>
            <a:endParaRPr/>
          </a:p>
        </p:txBody>
      </p:sp>
      <p:sp>
        <p:nvSpPr>
          <p:cNvPr id="23" name="object 23"/>
          <p:cNvSpPr/>
          <p:nvPr/>
        </p:nvSpPr>
        <p:spPr>
          <a:xfrm>
            <a:off x="5660897" y="3252978"/>
            <a:ext cx="920750" cy="441959"/>
          </a:xfrm>
          <a:custGeom>
            <a:avLst/>
            <a:gdLst/>
            <a:ahLst/>
            <a:cxnLst/>
            <a:rect l="l" t="t" r="r" b="b"/>
            <a:pathLst>
              <a:path w="920750" h="441960">
                <a:moveTo>
                  <a:pt x="0" y="110489"/>
                </a:moveTo>
                <a:lnTo>
                  <a:pt x="699515" y="110489"/>
                </a:lnTo>
                <a:lnTo>
                  <a:pt x="699515" y="0"/>
                </a:lnTo>
                <a:lnTo>
                  <a:pt x="920496" y="220980"/>
                </a:lnTo>
                <a:lnTo>
                  <a:pt x="699515" y="441960"/>
                </a:lnTo>
                <a:lnTo>
                  <a:pt x="699515" y="331470"/>
                </a:lnTo>
                <a:lnTo>
                  <a:pt x="0" y="331470"/>
                </a:lnTo>
                <a:lnTo>
                  <a:pt x="0" y="110489"/>
                </a:lnTo>
                <a:close/>
              </a:path>
            </a:pathLst>
          </a:custGeom>
          <a:ln w="28956">
            <a:solidFill>
              <a:srgbClr val="92D050"/>
            </a:solidFill>
          </a:ln>
        </p:spPr>
        <p:txBody>
          <a:bodyPr wrap="square" lIns="0" tIns="0" rIns="0" bIns="0" rtlCol="0"/>
          <a:lstStyle/>
          <a:p>
            <a:endParaRPr/>
          </a:p>
        </p:txBody>
      </p:sp>
      <p:sp>
        <p:nvSpPr>
          <p:cNvPr id="24" name="object 24"/>
          <p:cNvSpPr/>
          <p:nvPr/>
        </p:nvSpPr>
        <p:spPr>
          <a:xfrm>
            <a:off x="5660897" y="3914394"/>
            <a:ext cx="920750" cy="440690"/>
          </a:xfrm>
          <a:custGeom>
            <a:avLst/>
            <a:gdLst/>
            <a:ahLst/>
            <a:cxnLst/>
            <a:rect l="l" t="t" r="r" b="b"/>
            <a:pathLst>
              <a:path w="920750" h="440689">
                <a:moveTo>
                  <a:pt x="700277" y="0"/>
                </a:moveTo>
                <a:lnTo>
                  <a:pt x="700277" y="110108"/>
                </a:lnTo>
                <a:lnTo>
                  <a:pt x="0" y="110108"/>
                </a:lnTo>
                <a:lnTo>
                  <a:pt x="0" y="330326"/>
                </a:lnTo>
                <a:lnTo>
                  <a:pt x="700277" y="330326"/>
                </a:lnTo>
                <a:lnTo>
                  <a:pt x="700277" y="440435"/>
                </a:lnTo>
                <a:lnTo>
                  <a:pt x="920496" y="220217"/>
                </a:lnTo>
                <a:lnTo>
                  <a:pt x="700277" y="0"/>
                </a:lnTo>
                <a:close/>
              </a:path>
            </a:pathLst>
          </a:custGeom>
          <a:solidFill>
            <a:srgbClr val="F86E48"/>
          </a:solidFill>
        </p:spPr>
        <p:txBody>
          <a:bodyPr wrap="square" lIns="0" tIns="0" rIns="0" bIns="0" rtlCol="0"/>
          <a:lstStyle/>
          <a:p>
            <a:endParaRPr/>
          </a:p>
        </p:txBody>
      </p:sp>
      <p:sp>
        <p:nvSpPr>
          <p:cNvPr id="25" name="object 25"/>
          <p:cNvSpPr/>
          <p:nvPr/>
        </p:nvSpPr>
        <p:spPr>
          <a:xfrm>
            <a:off x="5660897" y="3914394"/>
            <a:ext cx="920750" cy="440690"/>
          </a:xfrm>
          <a:custGeom>
            <a:avLst/>
            <a:gdLst/>
            <a:ahLst/>
            <a:cxnLst/>
            <a:rect l="l" t="t" r="r" b="b"/>
            <a:pathLst>
              <a:path w="920750" h="440689">
                <a:moveTo>
                  <a:pt x="0" y="110108"/>
                </a:moveTo>
                <a:lnTo>
                  <a:pt x="700277" y="110108"/>
                </a:lnTo>
                <a:lnTo>
                  <a:pt x="700277" y="0"/>
                </a:lnTo>
                <a:lnTo>
                  <a:pt x="920496" y="220217"/>
                </a:lnTo>
                <a:lnTo>
                  <a:pt x="700277" y="440435"/>
                </a:lnTo>
                <a:lnTo>
                  <a:pt x="700277" y="330326"/>
                </a:lnTo>
                <a:lnTo>
                  <a:pt x="0" y="330326"/>
                </a:lnTo>
                <a:lnTo>
                  <a:pt x="0" y="110108"/>
                </a:lnTo>
                <a:close/>
              </a:path>
            </a:pathLst>
          </a:custGeom>
          <a:ln w="28956">
            <a:solidFill>
              <a:srgbClr val="92D050"/>
            </a:solidFill>
          </a:ln>
        </p:spPr>
        <p:txBody>
          <a:bodyPr wrap="square" lIns="0" tIns="0" rIns="0" bIns="0" rtlCol="0"/>
          <a:lstStyle/>
          <a:p>
            <a:endParaRPr/>
          </a:p>
        </p:txBody>
      </p:sp>
      <p:sp>
        <p:nvSpPr>
          <p:cNvPr id="26" name="object 26"/>
          <p:cNvSpPr txBox="1"/>
          <p:nvPr/>
        </p:nvSpPr>
        <p:spPr>
          <a:xfrm>
            <a:off x="6868159" y="774700"/>
            <a:ext cx="2600960" cy="605155"/>
          </a:xfrm>
          <a:prstGeom prst="rect">
            <a:avLst/>
          </a:prstGeom>
        </p:spPr>
        <p:txBody>
          <a:bodyPr vert="horz" wrap="square" lIns="0" tIns="0" rIns="0" bIns="0" rtlCol="0">
            <a:spAutoFit/>
          </a:bodyPr>
          <a:lstStyle/>
          <a:p>
            <a:pPr marL="12700">
              <a:lnSpc>
                <a:spcPts val="2280"/>
              </a:lnSpc>
            </a:pPr>
            <a:r>
              <a:rPr sz="2000" b="1" spc="-165" dirty="0">
                <a:latin typeface="Calibri"/>
                <a:cs typeface="Calibri"/>
              </a:rPr>
              <a:t>T</a:t>
            </a:r>
            <a:r>
              <a:rPr sz="2000" b="1" dirty="0">
                <a:latin typeface="Calibri"/>
                <a:cs typeface="Calibri"/>
              </a:rPr>
              <a:t>o</a:t>
            </a:r>
            <a:r>
              <a:rPr sz="2000" b="1" spc="-20" dirty="0">
                <a:latin typeface="Calibri"/>
                <a:cs typeface="Calibri"/>
              </a:rPr>
              <a:t> </a:t>
            </a:r>
            <a:r>
              <a:rPr sz="2000" b="1" dirty="0">
                <a:latin typeface="Calibri"/>
                <a:cs typeface="Calibri"/>
              </a:rPr>
              <a:t>su</a:t>
            </a:r>
            <a:r>
              <a:rPr sz="2000" b="1" spc="5" dirty="0">
                <a:latin typeface="Calibri"/>
                <a:cs typeface="Calibri"/>
              </a:rPr>
              <a:t>p</a:t>
            </a:r>
            <a:r>
              <a:rPr sz="2000" b="1" dirty="0">
                <a:latin typeface="Calibri"/>
                <a:cs typeface="Calibri"/>
              </a:rPr>
              <a:t>port</a:t>
            </a:r>
            <a:r>
              <a:rPr sz="2000" b="1" spc="-40" dirty="0">
                <a:latin typeface="Calibri"/>
                <a:cs typeface="Calibri"/>
              </a:rPr>
              <a:t> </a:t>
            </a:r>
            <a:r>
              <a:rPr sz="2000" b="1" spc="-30" dirty="0">
                <a:latin typeface="Calibri"/>
                <a:cs typeface="Calibri"/>
              </a:rPr>
              <a:t>r</a:t>
            </a:r>
            <a:r>
              <a:rPr sz="2000" b="1" spc="-5" dirty="0">
                <a:latin typeface="Calibri"/>
                <a:cs typeface="Calibri"/>
              </a:rPr>
              <a:t>esea</a:t>
            </a:r>
            <a:r>
              <a:rPr sz="2000" b="1" spc="-30" dirty="0">
                <a:latin typeface="Calibri"/>
                <a:cs typeface="Calibri"/>
              </a:rPr>
              <a:t>r</a:t>
            </a:r>
            <a:r>
              <a:rPr sz="2000" b="1" spc="-5" dirty="0">
                <a:latin typeface="Calibri"/>
                <a:cs typeface="Calibri"/>
              </a:rPr>
              <a:t>c</a:t>
            </a:r>
            <a:r>
              <a:rPr sz="2000" b="1" dirty="0">
                <a:latin typeface="Calibri"/>
                <a:cs typeface="Calibri"/>
              </a:rPr>
              <a:t>h</a:t>
            </a:r>
            <a:r>
              <a:rPr sz="2000" b="1" spc="5" dirty="0">
                <a:latin typeface="Calibri"/>
                <a:cs typeface="Calibri"/>
              </a:rPr>
              <a:t> </a:t>
            </a:r>
            <a:r>
              <a:rPr sz="2000" b="1" spc="-10" dirty="0">
                <a:latin typeface="Calibri"/>
                <a:cs typeface="Calibri"/>
              </a:rPr>
              <a:t>a</a:t>
            </a:r>
            <a:r>
              <a:rPr sz="2000" b="1" dirty="0">
                <a:latin typeface="Calibri"/>
                <a:cs typeface="Calibri"/>
              </a:rPr>
              <a:t>nd</a:t>
            </a:r>
            <a:endParaRPr sz="2000">
              <a:latin typeface="Calibri"/>
              <a:cs typeface="Calibri"/>
            </a:endParaRPr>
          </a:p>
          <a:p>
            <a:pPr marL="12700">
              <a:lnSpc>
                <a:spcPts val="2280"/>
              </a:lnSpc>
            </a:pPr>
            <a:r>
              <a:rPr sz="2000" b="1" spc="-5" dirty="0">
                <a:latin typeface="Calibri"/>
                <a:cs typeface="Calibri"/>
              </a:rPr>
              <a:t>en</a:t>
            </a:r>
            <a:r>
              <a:rPr sz="2000" b="1" spc="5" dirty="0">
                <a:latin typeface="Calibri"/>
                <a:cs typeface="Calibri"/>
              </a:rPr>
              <a:t>h</a:t>
            </a:r>
            <a:r>
              <a:rPr sz="2000" b="1" dirty="0">
                <a:latin typeface="Calibri"/>
                <a:cs typeface="Calibri"/>
              </a:rPr>
              <a:t>ance</a:t>
            </a:r>
            <a:r>
              <a:rPr sz="2000" b="1" spc="-15" dirty="0">
                <a:latin typeface="Calibri"/>
                <a:cs typeface="Calibri"/>
              </a:rPr>
              <a:t> </a:t>
            </a:r>
            <a:r>
              <a:rPr sz="2000" b="1" dirty="0">
                <a:latin typeface="Calibri"/>
                <a:cs typeface="Calibri"/>
              </a:rPr>
              <a:t>a b</a:t>
            </a:r>
            <a:r>
              <a:rPr sz="2000" b="1" spc="-15" dirty="0">
                <a:latin typeface="Calibri"/>
                <a:cs typeface="Calibri"/>
              </a:rPr>
              <a:t>e</a:t>
            </a:r>
            <a:r>
              <a:rPr sz="2000" b="1" spc="-25" dirty="0">
                <a:latin typeface="Calibri"/>
                <a:cs typeface="Calibri"/>
              </a:rPr>
              <a:t>tt</a:t>
            </a:r>
            <a:r>
              <a:rPr sz="2000" b="1" spc="-5" dirty="0">
                <a:latin typeface="Calibri"/>
                <a:cs typeface="Calibri"/>
              </a:rPr>
              <a:t>e</a:t>
            </a:r>
            <a:r>
              <a:rPr sz="2000" b="1" dirty="0">
                <a:latin typeface="Calibri"/>
                <a:cs typeface="Calibri"/>
              </a:rPr>
              <a:t>r</a:t>
            </a:r>
            <a:r>
              <a:rPr sz="2000" b="1" spc="-15" dirty="0">
                <a:latin typeface="Calibri"/>
                <a:cs typeface="Calibri"/>
              </a:rPr>
              <a:t> </a:t>
            </a:r>
            <a:r>
              <a:rPr sz="2000" b="1" spc="-5" dirty="0">
                <a:latin typeface="Calibri"/>
                <a:cs typeface="Calibri"/>
              </a:rPr>
              <a:t>f</a:t>
            </a:r>
            <a:r>
              <a:rPr sz="2000" b="1" dirty="0">
                <a:latin typeface="Calibri"/>
                <a:cs typeface="Calibri"/>
              </a:rPr>
              <a:t>utu</a:t>
            </a:r>
            <a:r>
              <a:rPr sz="2000" b="1" spc="-25" dirty="0">
                <a:latin typeface="Calibri"/>
                <a:cs typeface="Calibri"/>
              </a:rPr>
              <a:t>r</a:t>
            </a:r>
            <a:r>
              <a:rPr sz="2000" b="1" spc="-5" dirty="0">
                <a:latin typeface="Calibri"/>
                <a:cs typeface="Calibri"/>
              </a:rPr>
              <a:t>e:</a:t>
            </a:r>
            <a:endParaRPr sz="2000">
              <a:latin typeface="Calibri"/>
              <a:cs typeface="Calibri"/>
            </a:endParaRPr>
          </a:p>
        </p:txBody>
      </p:sp>
      <p:sp>
        <p:nvSpPr>
          <p:cNvPr id="28" name="object 28"/>
          <p:cNvSpPr txBox="1"/>
          <p:nvPr/>
        </p:nvSpPr>
        <p:spPr>
          <a:xfrm>
            <a:off x="34848" y="6007938"/>
            <a:ext cx="9638030" cy="769620"/>
          </a:xfrm>
          <a:prstGeom prst="rect">
            <a:avLst/>
          </a:prstGeom>
        </p:spPr>
        <p:txBody>
          <a:bodyPr vert="horz" wrap="square" lIns="0" tIns="58419" rIns="0" bIns="0" rtlCol="0">
            <a:spAutoFit/>
          </a:bodyPr>
          <a:lstStyle/>
          <a:p>
            <a:pPr marL="12700">
              <a:lnSpc>
                <a:spcPct val="100000"/>
              </a:lnSpc>
              <a:spcBef>
                <a:spcPts val="459"/>
              </a:spcBef>
            </a:pPr>
            <a:r>
              <a:rPr sz="2000" dirty="0">
                <a:solidFill>
                  <a:srgbClr val="ACACEB"/>
                </a:solidFill>
                <a:latin typeface="Sakkal Majalla"/>
                <a:cs typeface="Sakkal Majalla"/>
              </a:rPr>
              <a:t>In</a:t>
            </a:r>
            <a:r>
              <a:rPr sz="2000" spc="5" dirty="0">
                <a:solidFill>
                  <a:srgbClr val="ACACEB"/>
                </a:solidFill>
                <a:latin typeface="Sakkal Majalla"/>
                <a:cs typeface="Sakkal Majalla"/>
              </a:rPr>
              <a:t>t</a:t>
            </a:r>
            <a:r>
              <a:rPr sz="2000" dirty="0">
                <a:solidFill>
                  <a:srgbClr val="ACACEB"/>
                </a:solidFill>
                <a:latin typeface="Sakkal Majalla"/>
                <a:cs typeface="Sakkal Majalla"/>
              </a:rPr>
              <a:t>e</a:t>
            </a:r>
            <a:r>
              <a:rPr sz="2000" spc="-10" dirty="0">
                <a:solidFill>
                  <a:srgbClr val="ACACEB"/>
                </a:solidFill>
                <a:latin typeface="Sakkal Majalla"/>
                <a:cs typeface="Sakkal Majalla"/>
              </a:rPr>
              <a:t>r</a:t>
            </a:r>
            <a:r>
              <a:rPr sz="2000" dirty="0">
                <a:solidFill>
                  <a:srgbClr val="ACACEB"/>
                </a:solidFill>
                <a:latin typeface="Sakkal Majalla"/>
                <a:cs typeface="Sakkal Majalla"/>
              </a:rPr>
              <a:t>natio</a:t>
            </a:r>
            <a:r>
              <a:rPr sz="2000" spc="5" dirty="0">
                <a:solidFill>
                  <a:srgbClr val="ACACEB"/>
                </a:solidFill>
                <a:latin typeface="Sakkal Majalla"/>
                <a:cs typeface="Sakkal Majalla"/>
              </a:rPr>
              <a:t>n</a:t>
            </a:r>
            <a:r>
              <a:rPr sz="2000" spc="-5" dirty="0">
                <a:solidFill>
                  <a:srgbClr val="ACACEB"/>
                </a:solidFill>
                <a:latin typeface="Sakkal Majalla"/>
                <a:cs typeface="Sakkal Majalla"/>
              </a:rPr>
              <a:t>a</a:t>
            </a:r>
            <a:r>
              <a:rPr sz="2000" dirty="0">
                <a:solidFill>
                  <a:srgbClr val="ACACEB"/>
                </a:solidFill>
                <a:latin typeface="Sakkal Majalla"/>
                <a:cs typeface="Sakkal Majalla"/>
              </a:rPr>
              <a:t>l</a:t>
            </a:r>
            <a:r>
              <a:rPr sz="2000" spc="-35" dirty="0">
                <a:solidFill>
                  <a:srgbClr val="ACACEB"/>
                </a:solidFill>
                <a:latin typeface="Sakkal Majalla"/>
                <a:cs typeface="Sakkal Majalla"/>
              </a:rPr>
              <a:t> </a:t>
            </a:r>
            <a:r>
              <a:rPr sz="2000" dirty="0">
                <a:solidFill>
                  <a:srgbClr val="ACACEB"/>
                </a:solidFill>
                <a:latin typeface="Sakkal Majalla"/>
                <a:cs typeface="Sakkal Majalla"/>
              </a:rPr>
              <a:t>Co</a:t>
            </a:r>
            <a:r>
              <a:rPr sz="2000" spc="5" dirty="0">
                <a:solidFill>
                  <a:srgbClr val="ACACEB"/>
                </a:solidFill>
                <a:latin typeface="Sakkal Majalla"/>
                <a:cs typeface="Sakkal Majalla"/>
              </a:rPr>
              <a:t>n</a:t>
            </a:r>
            <a:r>
              <a:rPr sz="2000" spc="-5" dirty="0">
                <a:solidFill>
                  <a:srgbClr val="ACACEB"/>
                </a:solidFill>
                <a:latin typeface="Sakkal Majalla"/>
                <a:cs typeface="Sakkal Majalla"/>
              </a:rPr>
              <a:t>fer</a:t>
            </a:r>
            <a:r>
              <a:rPr sz="2000" spc="-15" dirty="0">
                <a:solidFill>
                  <a:srgbClr val="ACACEB"/>
                </a:solidFill>
                <a:latin typeface="Sakkal Majalla"/>
                <a:cs typeface="Sakkal Majalla"/>
              </a:rPr>
              <a:t>e</a:t>
            </a:r>
            <a:r>
              <a:rPr sz="2000" dirty="0">
                <a:solidFill>
                  <a:srgbClr val="ACACEB"/>
                </a:solidFill>
                <a:latin typeface="Sakkal Majalla"/>
                <a:cs typeface="Sakkal Majalla"/>
              </a:rPr>
              <a:t>nce</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dirty="0">
                <a:solidFill>
                  <a:srgbClr val="ACACEB"/>
                </a:solidFill>
                <a:latin typeface="Sakkal Majalla"/>
                <a:cs typeface="Sakkal Majalla"/>
              </a:rPr>
              <a:t>nd</a:t>
            </a:r>
            <a:r>
              <a:rPr sz="2000" spc="-15"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x</a:t>
            </a:r>
            <a:r>
              <a:rPr sz="2000" dirty="0">
                <a:solidFill>
                  <a:srgbClr val="ACACEB"/>
                </a:solidFill>
                <a:latin typeface="Sakkal Majalla"/>
                <a:cs typeface="Sakkal Majalla"/>
              </a:rPr>
              <a:t>hibition</a:t>
            </a:r>
            <a:r>
              <a:rPr sz="2000" spc="-25" dirty="0">
                <a:solidFill>
                  <a:srgbClr val="ACACEB"/>
                </a:solidFill>
                <a:latin typeface="Sakkal Majalla"/>
                <a:cs typeface="Sakkal Majalla"/>
              </a:rPr>
              <a:t> </a:t>
            </a:r>
            <a:r>
              <a:rPr sz="2000" dirty="0">
                <a:solidFill>
                  <a:srgbClr val="ACACEB"/>
                </a:solidFill>
                <a:latin typeface="Sakkal Majalla"/>
                <a:cs typeface="Sakkal Majalla"/>
              </a:rPr>
              <a:t>on</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spc="5" dirty="0">
                <a:solidFill>
                  <a:srgbClr val="ACACEB"/>
                </a:solidFill>
                <a:latin typeface="Sakkal Majalla"/>
                <a:cs typeface="Sakkal Majalla"/>
              </a:rPr>
              <a:t>u</a:t>
            </a:r>
            <a:r>
              <a:rPr sz="2000" dirty="0">
                <a:solidFill>
                  <a:srgbClr val="ACACEB"/>
                </a:solidFill>
                <a:latin typeface="Sakkal Majalla"/>
                <a:cs typeface="Sakkal Majalla"/>
              </a:rPr>
              <a:t>tomobi</a:t>
            </a:r>
            <a:r>
              <a:rPr sz="2000" spc="-5" dirty="0">
                <a:solidFill>
                  <a:srgbClr val="ACACEB"/>
                </a:solidFill>
                <a:latin typeface="Sakkal Majalla"/>
                <a:cs typeface="Sakkal Majalla"/>
              </a:rPr>
              <a:t>l</a:t>
            </a:r>
            <a:r>
              <a:rPr sz="2000" dirty="0">
                <a:solidFill>
                  <a:srgbClr val="ACACEB"/>
                </a:solidFill>
                <a:latin typeface="Sakkal Majalla"/>
                <a:cs typeface="Sakkal Majalla"/>
              </a:rPr>
              <a:t>e</a:t>
            </a:r>
            <a:r>
              <a:rPr sz="2000" spc="-20"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n</a:t>
            </a:r>
            <a:r>
              <a:rPr sz="2000" dirty="0">
                <a:solidFill>
                  <a:srgbClr val="ACACEB"/>
                </a:solidFill>
                <a:latin typeface="Sakkal Majalla"/>
                <a:cs typeface="Sakkal Majalla"/>
              </a:rPr>
              <a:t>gine</a:t>
            </a:r>
            <a:r>
              <a:rPr sz="2000" spc="-10" dirty="0">
                <a:solidFill>
                  <a:srgbClr val="ACACEB"/>
                </a:solidFill>
                <a:latin typeface="Sakkal Majalla"/>
                <a:cs typeface="Sakkal Majalla"/>
              </a:rPr>
              <a:t>e</a:t>
            </a:r>
            <a:r>
              <a:rPr sz="2000" spc="-5" dirty="0">
                <a:solidFill>
                  <a:srgbClr val="ACACEB"/>
                </a:solidFill>
                <a:latin typeface="Sakkal Majalla"/>
                <a:cs typeface="Sakkal Majalla"/>
              </a:rPr>
              <a:t>rin</a:t>
            </a:r>
            <a:r>
              <a:rPr sz="2000" dirty="0">
                <a:solidFill>
                  <a:srgbClr val="ACACEB"/>
                </a:solidFill>
                <a:latin typeface="Sakkal Majalla"/>
                <a:cs typeface="Sakkal Majalla"/>
              </a:rPr>
              <a:t>g</a:t>
            </a:r>
            <a:r>
              <a:rPr sz="2000" spc="15" dirty="0">
                <a:solidFill>
                  <a:srgbClr val="ACACEB"/>
                </a:solidFill>
                <a:latin typeface="Sakkal Majalla"/>
                <a:cs typeface="Sakkal Majalla"/>
              </a:rPr>
              <a:t> </a:t>
            </a:r>
            <a:r>
              <a:rPr sz="2000" spc="-5" dirty="0">
                <a:solidFill>
                  <a:srgbClr val="ACACEB"/>
                </a:solidFill>
                <a:latin typeface="Sakkal Majalla"/>
                <a:cs typeface="Sakkal Majalla"/>
              </a:rPr>
              <a:t>(O</a:t>
            </a:r>
            <a:r>
              <a:rPr sz="2000" spc="-10" dirty="0">
                <a:solidFill>
                  <a:srgbClr val="ACACEB"/>
                </a:solidFill>
                <a:latin typeface="Sakkal Majalla"/>
                <a:cs typeface="Sakkal Majalla"/>
              </a:rPr>
              <a:t>M</a:t>
            </a:r>
            <a:r>
              <a:rPr sz="2000" dirty="0">
                <a:solidFill>
                  <a:srgbClr val="ACACEB"/>
                </a:solidFill>
                <a:latin typeface="Sakkal Majalla"/>
                <a:cs typeface="Sakkal Majalla"/>
              </a:rPr>
              <a:t>IC</a:t>
            </a:r>
            <a:r>
              <a:rPr sz="2000" spc="5" dirty="0">
                <a:solidFill>
                  <a:srgbClr val="ACACEB"/>
                </a:solidFill>
                <a:latin typeface="Sakkal Majalla"/>
                <a:cs typeface="Sakkal Majalla"/>
              </a:rPr>
              <a:t>S</a:t>
            </a:r>
            <a:r>
              <a:rPr sz="2000" spc="-5" dirty="0">
                <a:solidFill>
                  <a:srgbClr val="ACACEB"/>
                </a:solidFill>
                <a:latin typeface="Sakkal Majalla"/>
                <a:cs typeface="Sakkal Majalla"/>
              </a:rPr>
              <a:t>)</a:t>
            </a:r>
            <a:r>
              <a:rPr sz="2000" dirty="0">
                <a:solidFill>
                  <a:srgbClr val="ACACEB"/>
                </a:solidFill>
                <a:latin typeface="Sakkal Majalla"/>
                <a:cs typeface="Sakkal Majalla"/>
              </a:rPr>
              <a:t>,</a:t>
            </a:r>
            <a:r>
              <a:rPr sz="2000" spc="35" dirty="0">
                <a:solidFill>
                  <a:srgbClr val="ACACEB"/>
                </a:solidFill>
                <a:latin typeface="Sakkal Majalla"/>
                <a:cs typeface="Sakkal Majalla"/>
              </a:rPr>
              <a:t> </a:t>
            </a:r>
            <a:r>
              <a:rPr sz="2100" i="1" spc="-40" dirty="0">
                <a:solidFill>
                  <a:srgbClr val="ACACEB"/>
                </a:solidFill>
                <a:latin typeface="Sakkal Majalla"/>
                <a:cs typeface="Sakkal Majalla"/>
              </a:rPr>
              <a:t>Valenci</a:t>
            </a:r>
            <a:r>
              <a:rPr sz="2100" i="1" spc="-35" dirty="0">
                <a:solidFill>
                  <a:srgbClr val="ACACEB"/>
                </a:solidFill>
                <a:latin typeface="Sakkal Majalla"/>
                <a:cs typeface="Sakkal Majalla"/>
              </a:rPr>
              <a:t>a</a:t>
            </a:r>
            <a:r>
              <a:rPr sz="2100" i="1" spc="-20" dirty="0">
                <a:solidFill>
                  <a:srgbClr val="ACACEB"/>
                </a:solidFill>
                <a:latin typeface="Sakkal Majalla"/>
                <a:cs typeface="Sakkal Majalla"/>
              </a:rPr>
              <a:t> </a:t>
            </a:r>
            <a:r>
              <a:rPr sz="2100" i="1" spc="-45" dirty="0">
                <a:solidFill>
                  <a:srgbClr val="ACACEB"/>
                </a:solidFill>
                <a:latin typeface="Sakkal Majalla"/>
                <a:cs typeface="Sakkal Majalla"/>
              </a:rPr>
              <a:t>2</a:t>
            </a:r>
            <a:r>
              <a:rPr sz="2100" i="1" spc="-35" dirty="0">
                <a:solidFill>
                  <a:srgbClr val="ACACEB"/>
                </a:solidFill>
                <a:latin typeface="Sakkal Majalla"/>
                <a:cs typeface="Sakkal Majalla"/>
              </a:rPr>
              <a:t>0</a:t>
            </a:r>
            <a:r>
              <a:rPr sz="2100" i="1" spc="-45" dirty="0">
                <a:solidFill>
                  <a:srgbClr val="ACACEB"/>
                </a:solidFill>
                <a:latin typeface="Sakkal Majalla"/>
                <a:cs typeface="Sakkal Majalla"/>
              </a:rPr>
              <a:t>1</a:t>
            </a:r>
            <a:r>
              <a:rPr sz="2100" i="1" spc="-40" dirty="0">
                <a:solidFill>
                  <a:srgbClr val="ACACEB"/>
                </a:solidFill>
                <a:latin typeface="Sakkal Majalla"/>
                <a:cs typeface="Sakkal Majalla"/>
              </a:rPr>
              <a:t>5</a:t>
            </a:r>
            <a:r>
              <a:rPr sz="2100" i="1" spc="-110" dirty="0">
                <a:solidFill>
                  <a:srgbClr val="ACACEB"/>
                </a:solidFill>
                <a:latin typeface="Sakkal Majalla"/>
                <a:cs typeface="Sakkal Majalla"/>
              </a:rPr>
              <a:t> </a:t>
            </a:r>
            <a:r>
              <a:rPr sz="3000" b="1" baseline="26388" dirty="0">
                <a:latin typeface="Calibri"/>
                <a:cs typeface="Calibri"/>
              </a:rPr>
              <a:t>the</a:t>
            </a:r>
            <a:r>
              <a:rPr sz="3000" b="1" spc="-7" baseline="26388" dirty="0">
                <a:latin typeface="Calibri"/>
                <a:cs typeface="Calibri"/>
              </a:rPr>
              <a:t> </a:t>
            </a:r>
            <a:r>
              <a:rPr sz="3000" b="1" baseline="26388" dirty="0">
                <a:latin typeface="Calibri"/>
                <a:cs typeface="Calibri"/>
              </a:rPr>
              <a:t>FP</a:t>
            </a:r>
            <a:r>
              <a:rPr sz="3000" b="1" spc="7" baseline="26388" dirty="0">
                <a:latin typeface="Calibri"/>
                <a:cs typeface="Calibri"/>
              </a:rPr>
              <a:t>7</a:t>
            </a:r>
            <a:r>
              <a:rPr sz="3000" b="1" spc="-7" baseline="26388" dirty="0">
                <a:latin typeface="Calibri"/>
                <a:cs typeface="Calibri"/>
              </a:rPr>
              <a:t>-</a:t>
            </a:r>
            <a:r>
              <a:rPr sz="3000" b="1" baseline="26388" dirty="0">
                <a:latin typeface="Calibri"/>
                <a:cs typeface="Calibri"/>
              </a:rPr>
              <a:t>t</a:t>
            </a:r>
            <a:r>
              <a:rPr sz="3000" b="1" spc="-82" baseline="26388" dirty="0">
                <a:latin typeface="Calibri"/>
                <a:cs typeface="Calibri"/>
              </a:rPr>
              <a:t>r</a:t>
            </a:r>
            <a:r>
              <a:rPr sz="3000" b="1" baseline="26388" dirty="0">
                <a:latin typeface="Calibri"/>
                <a:cs typeface="Calibri"/>
              </a:rPr>
              <a:t>ansp</a:t>
            </a:r>
            <a:r>
              <a:rPr sz="3000" b="1" spc="-15" baseline="26388" dirty="0">
                <a:latin typeface="Calibri"/>
                <a:cs typeface="Calibri"/>
              </a:rPr>
              <a:t>o</a:t>
            </a:r>
            <a:r>
              <a:rPr sz="3000" b="1" spc="-7" baseline="26388" dirty="0">
                <a:latin typeface="Calibri"/>
                <a:cs typeface="Calibri"/>
              </a:rPr>
              <a:t>rt</a:t>
            </a:r>
            <a:endParaRPr sz="3000" baseline="26388">
              <a:latin typeface="Calibri"/>
              <a:cs typeface="Calibri"/>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27" name="object 27"/>
          <p:cNvSpPr txBox="1"/>
          <p:nvPr/>
        </p:nvSpPr>
        <p:spPr>
          <a:xfrm>
            <a:off x="7004431" y="5378399"/>
            <a:ext cx="2423160" cy="635635"/>
          </a:xfrm>
          <a:prstGeom prst="rect">
            <a:avLst/>
          </a:prstGeom>
        </p:spPr>
        <p:txBody>
          <a:bodyPr vert="horz" wrap="square" lIns="0" tIns="0" rIns="0" bIns="0" rtlCol="0">
            <a:spAutoFit/>
          </a:bodyPr>
          <a:lstStyle/>
          <a:p>
            <a:pPr marL="12700" marR="5080" indent="46990">
              <a:lnSpc>
                <a:spcPct val="100000"/>
              </a:lnSpc>
            </a:pPr>
            <a:r>
              <a:rPr sz="2000" b="1" spc="-5" dirty="0">
                <a:latin typeface="Calibri"/>
                <a:cs typeface="Calibri"/>
              </a:rPr>
              <a:t>G</a:t>
            </a:r>
            <a:r>
              <a:rPr sz="2000" b="1" spc="-10" dirty="0">
                <a:latin typeface="Calibri"/>
                <a:cs typeface="Calibri"/>
              </a:rPr>
              <a:t>A</a:t>
            </a:r>
            <a:r>
              <a:rPr sz="2000" b="1" spc="-25" dirty="0">
                <a:latin typeface="Calibri"/>
                <a:cs typeface="Calibri"/>
              </a:rPr>
              <a:t>S</a:t>
            </a:r>
            <a:r>
              <a:rPr sz="2000" b="1" spc="-165" dirty="0">
                <a:latin typeface="Calibri"/>
                <a:cs typeface="Calibri"/>
              </a:rPr>
              <a:t>T</a:t>
            </a:r>
            <a:r>
              <a:rPr sz="2000" b="1" dirty="0">
                <a:latin typeface="Calibri"/>
                <a:cs typeface="Calibri"/>
              </a:rPr>
              <a:t>one</a:t>
            </a:r>
            <a:r>
              <a:rPr sz="2000" b="1" spc="-5" dirty="0">
                <a:latin typeface="Calibri"/>
                <a:cs typeface="Calibri"/>
              </a:rPr>
              <a:t> </a:t>
            </a:r>
            <a:r>
              <a:rPr sz="2000" b="1" dirty="0">
                <a:latin typeface="Calibri"/>
                <a:cs typeface="Calibri"/>
              </a:rPr>
              <a:t>is one</a:t>
            </a:r>
            <a:r>
              <a:rPr sz="2000" b="1" spc="-1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 p</a:t>
            </a:r>
            <a:r>
              <a:rPr sz="2000" b="1" spc="-25" dirty="0">
                <a:latin typeface="Calibri"/>
                <a:cs typeface="Calibri"/>
              </a:rPr>
              <a:t>r</a:t>
            </a:r>
            <a:r>
              <a:rPr sz="2000" b="1" dirty="0">
                <a:latin typeface="Calibri"/>
                <a:cs typeface="Calibri"/>
              </a:rPr>
              <a:t>oj</a:t>
            </a:r>
            <a:r>
              <a:rPr sz="2000" b="1" spc="-5" dirty="0">
                <a:latin typeface="Calibri"/>
                <a:cs typeface="Calibri"/>
              </a:rPr>
              <a:t>ec</a:t>
            </a:r>
            <a:r>
              <a:rPr sz="2000" b="1" dirty="0">
                <a:latin typeface="Calibri"/>
                <a:cs typeface="Calibri"/>
              </a:rPr>
              <a:t>t</a:t>
            </a:r>
            <a:r>
              <a:rPr sz="2000" b="1" spc="-15" dirty="0">
                <a:latin typeface="Calibri"/>
                <a:cs typeface="Calibri"/>
              </a:rPr>
              <a:t> </a:t>
            </a:r>
            <a:r>
              <a:rPr sz="2000" b="1" dirty="0">
                <a:latin typeface="Calibri"/>
                <a:cs typeface="Calibri"/>
              </a:rPr>
              <a:t>th</a:t>
            </a:r>
            <a:r>
              <a:rPr sz="2000" b="1" spc="-30" dirty="0">
                <a:latin typeface="Calibri"/>
                <a:cs typeface="Calibri"/>
              </a:rPr>
              <a:t>a</a:t>
            </a:r>
            <a:r>
              <a:rPr sz="2000" b="1" dirty="0">
                <a:latin typeface="Calibri"/>
                <a:cs typeface="Calibri"/>
              </a:rPr>
              <a:t>t</a:t>
            </a:r>
            <a:r>
              <a:rPr sz="2000" b="1" spc="-10" dirty="0">
                <a:latin typeface="Calibri"/>
                <a:cs typeface="Calibri"/>
              </a:rPr>
              <a:t> </a:t>
            </a:r>
            <a:r>
              <a:rPr sz="2000" b="1" dirty="0">
                <a:latin typeface="Calibri"/>
                <a:cs typeface="Calibri"/>
              </a:rPr>
              <a:t>belo</a:t>
            </a:r>
            <a:r>
              <a:rPr sz="2000" b="1" spc="5" dirty="0">
                <a:latin typeface="Calibri"/>
                <a:cs typeface="Calibri"/>
              </a:rPr>
              <a:t>n</a:t>
            </a:r>
            <a:r>
              <a:rPr sz="2000" b="1" spc="-5" dirty="0">
                <a:latin typeface="Calibri"/>
                <a:cs typeface="Calibri"/>
              </a:rPr>
              <a:t>g</a:t>
            </a:r>
            <a:r>
              <a:rPr sz="2000" b="1" dirty="0">
                <a:latin typeface="Calibri"/>
                <a:cs typeface="Calibri"/>
              </a:rPr>
              <a:t>s</a:t>
            </a:r>
            <a:r>
              <a:rPr sz="2000" b="1" spc="-20" dirty="0">
                <a:latin typeface="Calibri"/>
                <a:cs typeface="Calibri"/>
              </a:rPr>
              <a:t> </a:t>
            </a:r>
            <a:r>
              <a:rPr sz="2000" b="1" spc="-25" dirty="0">
                <a:latin typeface="Calibri"/>
                <a:cs typeface="Calibri"/>
              </a:rPr>
              <a:t>t</a:t>
            </a:r>
            <a:r>
              <a:rPr sz="2000" b="1" dirty="0">
                <a:latin typeface="Calibri"/>
                <a:cs typeface="Calibri"/>
              </a:rPr>
              <a:t>o</a:t>
            </a:r>
            <a:endParaRPr sz="20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Con</a:t>
            </a:r>
            <a:r>
              <a:rPr spc="5" dirty="0"/>
              <a:t>c</a:t>
            </a:r>
            <a:r>
              <a:rPr spc="-5" dirty="0"/>
              <a:t>ep</a:t>
            </a:r>
            <a:r>
              <a:rPr dirty="0"/>
              <a:t>t</a:t>
            </a:r>
            <a:r>
              <a:rPr spc="-30" dirty="0"/>
              <a:t> </a:t>
            </a:r>
            <a:r>
              <a:rPr spc="5" dirty="0"/>
              <a:t>and</a:t>
            </a:r>
            <a:r>
              <a:rPr spc="-40" dirty="0"/>
              <a:t> </a:t>
            </a:r>
            <a:r>
              <a:rPr dirty="0"/>
              <a:t>Ob</a:t>
            </a:r>
            <a:r>
              <a:rPr spc="-15" dirty="0"/>
              <a:t>j</a:t>
            </a:r>
            <a:r>
              <a:rPr spc="-5" dirty="0"/>
              <a:t>ectiv</a:t>
            </a:r>
            <a:r>
              <a:rPr spc="-10" dirty="0"/>
              <a:t>e</a:t>
            </a:r>
            <a:r>
              <a:rPr dirty="0"/>
              <a:t>s</a:t>
            </a:r>
          </a:p>
        </p:txBody>
      </p:sp>
      <p:sp>
        <p:nvSpPr>
          <p:cNvPr id="3" name="object 3"/>
          <p:cNvSpPr/>
          <p:nvPr/>
        </p:nvSpPr>
        <p:spPr>
          <a:xfrm>
            <a:off x="626363" y="2292095"/>
            <a:ext cx="5391911" cy="33025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69567" y="1615313"/>
            <a:ext cx="1014730" cy="590550"/>
          </a:xfrm>
          <a:custGeom>
            <a:avLst/>
            <a:gdLst/>
            <a:ahLst/>
            <a:cxnLst/>
            <a:rect l="l" t="t" r="r" b="b"/>
            <a:pathLst>
              <a:path w="1014730" h="590550">
                <a:moveTo>
                  <a:pt x="864996" y="0"/>
                </a:moveTo>
                <a:lnTo>
                  <a:pt x="889762" y="50037"/>
                </a:lnTo>
                <a:lnTo>
                  <a:pt x="0" y="490220"/>
                </a:lnTo>
                <a:lnTo>
                  <a:pt x="49529" y="590296"/>
                </a:lnTo>
                <a:lnTo>
                  <a:pt x="939164" y="150113"/>
                </a:lnTo>
                <a:lnTo>
                  <a:pt x="980835" y="150113"/>
                </a:lnTo>
                <a:lnTo>
                  <a:pt x="1014476" y="50546"/>
                </a:lnTo>
                <a:lnTo>
                  <a:pt x="864996" y="0"/>
                </a:lnTo>
                <a:close/>
              </a:path>
              <a:path w="1014730" h="590550">
                <a:moveTo>
                  <a:pt x="980835" y="150113"/>
                </a:moveTo>
                <a:lnTo>
                  <a:pt x="939164" y="150113"/>
                </a:lnTo>
                <a:lnTo>
                  <a:pt x="963930" y="200151"/>
                </a:lnTo>
                <a:lnTo>
                  <a:pt x="980835" y="150113"/>
                </a:lnTo>
                <a:close/>
              </a:path>
            </a:pathLst>
          </a:custGeom>
          <a:solidFill>
            <a:srgbClr val="92D050"/>
          </a:solidFill>
        </p:spPr>
        <p:txBody>
          <a:bodyPr wrap="square" lIns="0" tIns="0" rIns="0" bIns="0" rtlCol="0"/>
          <a:lstStyle/>
          <a:p>
            <a:endParaRPr/>
          </a:p>
        </p:txBody>
      </p:sp>
      <p:sp>
        <p:nvSpPr>
          <p:cNvPr id="5" name="object 5"/>
          <p:cNvSpPr/>
          <p:nvPr/>
        </p:nvSpPr>
        <p:spPr>
          <a:xfrm>
            <a:off x="1369567" y="1615313"/>
            <a:ext cx="1014730" cy="590550"/>
          </a:xfrm>
          <a:custGeom>
            <a:avLst/>
            <a:gdLst/>
            <a:ahLst/>
            <a:cxnLst/>
            <a:rect l="l" t="t" r="r" b="b"/>
            <a:pathLst>
              <a:path w="1014730" h="590550">
                <a:moveTo>
                  <a:pt x="0" y="490220"/>
                </a:moveTo>
                <a:lnTo>
                  <a:pt x="889762" y="50037"/>
                </a:lnTo>
                <a:lnTo>
                  <a:pt x="864996" y="0"/>
                </a:lnTo>
                <a:lnTo>
                  <a:pt x="1014476" y="50546"/>
                </a:lnTo>
                <a:lnTo>
                  <a:pt x="963930" y="200151"/>
                </a:lnTo>
                <a:lnTo>
                  <a:pt x="939164" y="150113"/>
                </a:lnTo>
                <a:lnTo>
                  <a:pt x="49529" y="590296"/>
                </a:lnTo>
                <a:lnTo>
                  <a:pt x="0" y="490220"/>
                </a:lnTo>
                <a:close/>
              </a:path>
            </a:pathLst>
          </a:custGeom>
          <a:ln w="28575">
            <a:solidFill>
              <a:srgbClr val="92D050"/>
            </a:solidFill>
          </a:ln>
        </p:spPr>
        <p:txBody>
          <a:bodyPr wrap="square" lIns="0" tIns="0" rIns="0" bIns="0" rtlCol="0"/>
          <a:lstStyle/>
          <a:p>
            <a:endParaRPr/>
          </a:p>
        </p:txBody>
      </p:sp>
      <p:sp>
        <p:nvSpPr>
          <p:cNvPr id="6" name="object 6"/>
          <p:cNvSpPr/>
          <p:nvPr/>
        </p:nvSpPr>
        <p:spPr>
          <a:xfrm>
            <a:off x="993647" y="2279904"/>
            <a:ext cx="1039494" cy="1373505"/>
          </a:xfrm>
          <a:custGeom>
            <a:avLst/>
            <a:gdLst/>
            <a:ahLst/>
            <a:cxnLst/>
            <a:rect l="l" t="t" r="r" b="b"/>
            <a:pathLst>
              <a:path w="1039494" h="1373504">
                <a:moveTo>
                  <a:pt x="519684" y="0"/>
                </a:moveTo>
                <a:lnTo>
                  <a:pt x="560297" y="2065"/>
                </a:lnTo>
                <a:lnTo>
                  <a:pt x="600056" y="8159"/>
                </a:lnTo>
                <a:lnTo>
                  <a:pt x="638844" y="18130"/>
                </a:lnTo>
                <a:lnTo>
                  <a:pt x="676546" y="31824"/>
                </a:lnTo>
                <a:lnTo>
                  <a:pt x="713047" y="49090"/>
                </a:lnTo>
                <a:lnTo>
                  <a:pt x="748230" y="69775"/>
                </a:lnTo>
                <a:lnTo>
                  <a:pt x="781981" y="93725"/>
                </a:lnTo>
                <a:lnTo>
                  <a:pt x="814183" y="120790"/>
                </a:lnTo>
                <a:lnTo>
                  <a:pt x="844722" y="150816"/>
                </a:lnTo>
                <a:lnTo>
                  <a:pt x="873482" y="183650"/>
                </a:lnTo>
                <a:lnTo>
                  <a:pt x="900346" y="219140"/>
                </a:lnTo>
                <a:lnTo>
                  <a:pt x="925201" y="257133"/>
                </a:lnTo>
                <a:lnTo>
                  <a:pt x="947929" y="297478"/>
                </a:lnTo>
                <a:lnTo>
                  <a:pt x="968417" y="340021"/>
                </a:lnTo>
                <a:lnTo>
                  <a:pt x="986547" y="384610"/>
                </a:lnTo>
                <a:lnTo>
                  <a:pt x="1002205" y="431092"/>
                </a:lnTo>
                <a:lnTo>
                  <a:pt x="1015276" y="479314"/>
                </a:lnTo>
                <a:lnTo>
                  <a:pt x="1025643" y="529125"/>
                </a:lnTo>
                <a:lnTo>
                  <a:pt x="1033191" y="580372"/>
                </a:lnTo>
                <a:lnTo>
                  <a:pt x="1037804" y="632901"/>
                </a:lnTo>
                <a:lnTo>
                  <a:pt x="1039368" y="686562"/>
                </a:lnTo>
                <a:lnTo>
                  <a:pt x="1037804" y="740222"/>
                </a:lnTo>
                <a:lnTo>
                  <a:pt x="1033191" y="792751"/>
                </a:lnTo>
                <a:lnTo>
                  <a:pt x="1025643" y="843998"/>
                </a:lnTo>
                <a:lnTo>
                  <a:pt x="1015276" y="893809"/>
                </a:lnTo>
                <a:lnTo>
                  <a:pt x="1002205" y="942031"/>
                </a:lnTo>
                <a:lnTo>
                  <a:pt x="986547" y="988513"/>
                </a:lnTo>
                <a:lnTo>
                  <a:pt x="968417" y="1033102"/>
                </a:lnTo>
                <a:lnTo>
                  <a:pt x="947929" y="1075645"/>
                </a:lnTo>
                <a:lnTo>
                  <a:pt x="925201" y="1115990"/>
                </a:lnTo>
                <a:lnTo>
                  <a:pt x="900346" y="1153983"/>
                </a:lnTo>
                <a:lnTo>
                  <a:pt x="873482" y="1189473"/>
                </a:lnTo>
                <a:lnTo>
                  <a:pt x="844722" y="1222307"/>
                </a:lnTo>
                <a:lnTo>
                  <a:pt x="814183" y="1252333"/>
                </a:lnTo>
                <a:lnTo>
                  <a:pt x="781981" y="1279397"/>
                </a:lnTo>
                <a:lnTo>
                  <a:pt x="748230" y="1303348"/>
                </a:lnTo>
                <a:lnTo>
                  <a:pt x="713047" y="1324033"/>
                </a:lnTo>
                <a:lnTo>
                  <a:pt x="676546" y="1341299"/>
                </a:lnTo>
                <a:lnTo>
                  <a:pt x="638844" y="1354993"/>
                </a:lnTo>
                <a:lnTo>
                  <a:pt x="600056" y="1364964"/>
                </a:lnTo>
                <a:lnTo>
                  <a:pt x="560297" y="1371058"/>
                </a:lnTo>
                <a:lnTo>
                  <a:pt x="519684" y="1373124"/>
                </a:lnTo>
                <a:lnTo>
                  <a:pt x="479071" y="1371058"/>
                </a:lnTo>
                <a:lnTo>
                  <a:pt x="439314" y="1364964"/>
                </a:lnTo>
                <a:lnTo>
                  <a:pt x="400527" y="1354993"/>
                </a:lnTo>
                <a:lnTo>
                  <a:pt x="362825" y="1341299"/>
                </a:lnTo>
                <a:lnTo>
                  <a:pt x="326325" y="1324033"/>
                </a:lnTo>
                <a:lnTo>
                  <a:pt x="291142" y="1303348"/>
                </a:lnTo>
                <a:lnTo>
                  <a:pt x="257392" y="1279398"/>
                </a:lnTo>
                <a:lnTo>
                  <a:pt x="225189" y="1252333"/>
                </a:lnTo>
                <a:lnTo>
                  <a:pt x="194650" y="1222307"/>
                </a:lnTo>
                <a:lnTo>
                  <a:pt x="165890" y="1189473"/>
                </a:lnTo>
                <a:lnTo>
                  <a:pt x="139025" y="1153983"/>
                </a:lnTo>
                <a:lnTo>
                  <a:pt x="114170" y="1115990"/>
                </a:lnTo>
                <a:lnTo>
                  <a:pt x="91441" y="1075645"/>
                </a:lnTo>
                <a:lnTo>
                  <a:pt x="70953" y="1033102"/>
                </a:lnTo>
                <a:lnTo>
                  <a:pt x="52822" y="988513"/>
                </a:lnTo>
                <a:lnTo>
                  <a:pt x="37163" y="942031"/>
                </a:lnTo>
                <a:lnTo>
                  <a:pt x="24092" y="893809"/>
                </a:lnTo>
                <a:lnTo>
                  <a:pt x="13725" y="843998"/>
                </a:lnTo>
                <a:lnTo>
                  <a:pt x="6177" y="792751"/>
                </a:lnTo>
                <a:lnTo>
                  <a:pt x="1563" y="740222"/>
                </a:lnTo>
                <a:lnTo>
                  <a:pt x="0" y="686562"/>
                </a:lnTo>
                <a:lnTo>
                  <a:pt x="1563" y="632901"/>
                </a:lnTo>
                <a:lnTo>
                  <a:pt x="6177" y="580372"/>
                </a:lnTo>
                <a:lnTo>
                  <a:pt x="13725" y="529125"/>
                </a:lnTo>
                <a:lnTo>
                  <a:pt x="24092" y="479314"/>
                </a:lnTo>
                <a:lnTo>
                  <a:pt x="37163" y="431092"/>
                </a:lnTo>
                <a:lnTo>
                  <a:pt x="52822" y="384610"/>
                </a:lnTo>
                <a:lnTo>
                  <a:pt x="70953" y="340021"/>
                </a:lnTo>
                <a:lnTo>
                  <a:pt x="91441" y="297478"/>
                </a:lnTo>
                <a:lnTo>
                  <a:pt x="114170" y="257133"/>
                </a:lnTo>
                <a:lnTo>
                  <a:pt x="139025" y="219140"/>
                </a:lnTo>
                <a:lnTo>
                  <a:pt x="165890" y="183650"/>
                </a:lnTo>
                <a:lnTo>
                  <a:pt x="194650" y="150816"/>
                </a:lnTo>
                <a:lnTo>
                  <a:pt x="225189" y="120790"/>
                </a:lnTo>
                <a:lnTo>
                  <a:pt x="257392" y="93726"/>
                </a:lnTo>
                <a:lnTo>
                  <a:pt x="291142" y="69775"/>
                </a:lnTo>
                <a:lnTo>
                  <a:pt x="326325" y="49090"/>
                </a:lnTo>
                <a:lnTo>
                  <a:pt x="362825" y="31824"/>
                </a:lnTo>
                <a:lnTo>
                  <a:pt x="400527" y="18130"/>
                </a:lnTo>
                <a:lnTo>
                  <a:pt x="439314" y="8159"/>
                </a:lnTo>
                <a:lnTo>
                  <a:pt x="479071" y="2065"/>
                </a:lnTo>
                <a:lnTo>
                  <a:pt x="519684" y="0"/>
                </a:lnTo>
                <a:close/>
              </a:path>
            </a:pathLst>
          </a:custGeom>
          <a:ln w="57912">
            <a:solidFill>
              <a:srgbClr val="92D050"/>
            </a:solidFill>
          </a:ln>
        </p:spPr>
        <p:txBody>
          <a:bodyPr wrap="square" lIns="0" tIns="0" rIns="0" bIns="0" rtlCol="0"/>
          <a:lstStyle/>
          <a:p>
            <a:endParaRPr/>
          </a:p>
        </p:txBody>
      </p:sp>
      <p:sp>
        <p:nvSpPr>
          <p:cNvPr id="7" name="object 7"/>
          <p:cNvSpPr txBox="1"/>
          <p:nvPr/>
        </p:nvSpPr>
        <p:spPr>
          <a:xfrm>
            <a:off x="2653410" y="5804509"/>
            <a:ext cx="1990725" cy="330835"/>
          </a:xfrm>
          <a:prstGeom prst="rect">
            <a:avLst/>
          </a:prstGeom>
        </p:spPr>
        <p:txBody>
          <a:bodyPr vert="horz" wrap="square" lIns="0" tIns="0" rIns="0" bIns="0" rtlCol="0">
            <a:spAutoFit/>
          </a:bodyPr>
          <a:lstStyle/>
          <a:p>
            <a:pPr marL="12700">
              <a:lnSpc>
                <a:spcPct val="100000"/>
              </a:lnSpc>
            </a:pPr>
            <a:r>
              <a:rPr sz="2000" b="1" dirty="0">
                <a:solidFill>
                  <a:srgbClr val="92D050"/>
                </a:solidFill>
                <a:latin typeface="Calibri"/>
                <a:cs typeface="Calibri"/>
              </a:rPr>
              <a:t>E</a:t>
            </a:r>
            <a:r>
              <a:rPr sz="2000" b="1" spc="-10" dirty="0">
                <a:solidFill>
                  <a:srgbClr val="92D050"/>
                </a:solidFill>
                <a:latin typeface="Calibri"/>
                <a:cs typeface="Calibri"/>
              </a:rPr>
              <a:t>l</a:t>
            </a:r>
            <a:r>
              <a:rPr sz="2000" b="1" spc="-5" dirty="0">
                <a:solidFill>
                  <a:srgbClr val="92D050"/>
                </a:solidFill>
                <a:latin typeface="Calibri"/>
                <a:cs typeface="Calibri"/>
              </a:rPr>
              <a:t>ectri</a:t>
            </a:r>
            <a:r>
              <a:rPr sz="2000" b="1" dirty="0">
                <a:solidFill>
                  <a:srgbClr val="92D050"/>
                </a:solidFill>
                <a:latin typeface="Calibri"/>
                <a:cs typeface="Calibri"/>
              </a:rPr>
              <a:t>c</a:t>
            </a:r>
            <a:r>
              <a:rPr sz="2000" b="1" spc="-5" dirty="0">
                <a:solidFill>
                  <a:srgbClr val="92D050"/>
                </a:solidFill>
                <a:latin typeface="Calibri"/>
                <a:cs typeface="Calibri"/>
              </a:rPr>
              <a:t> </a:t>
            </a:r>
            <a:r>
              <a:rPr sz="2000" b="1" spc="-30" dirty="0">
                <a:solidFill>
                  <a:srgbClr val="92D050"/>
                </a:solidFill>
                <a:latin typeface="Calibri"/>
                <a:cs typeface="Calibri"/>
              </a:rPr>
              <a:t>g</a:t>
            </a:r>
            <a:r>
              <a:rPr sz="2000" b="1" spc="-5" dirty="0">
                <a:solidFill>
                  <a:srgbClr val="92D050"/>
                </a:solidFill>
                <a:latin typeface="Calibri"/>
                <a:cs typeface="Calibri"/>
              </a:rPr>
              <a:t>ene</a:t>
            </a:r>
            <a:r>
              <a:rPr sz="2000" b="1" spc="-50" dirty="0">
                <a:solidFill>
                  <a:srgbClr val="92D050"/>
                </a:solidFill>
                <a:latin typeface="Calibri"/>
                <a:cs typeface="Calibri"/>
              </a:rPr>
              <a:t>r</a:t>
            </a:r>
            <a:r>
              <a:rPr sz="2000" b="1" spc="-30" dirty="0">
                <a:solidFill>
                  <a:srgbClr val="92D050"/>
                </a:solidFill>
                <a:latin typeface="Calibri"/>
                <a:cs typeface="Calibri"/>
              </a:rPr>
              <a:t>a</a:t>
            </a:r>
            <a:r>
              <a:rPr sz="2000" b="1" dirty="0">
                <a:solidFill>
                  <a:srgbClr val="92D050"/>
                </a:solidFill>
                <a:latin typeface="Calibri"/>
                <a:cs typeface="Calibri"/>
              </a:rPr>
              <a:t>tion</a:t>
            </a:r>
            <a:endParaRPr sz="2000">
              <a:latin typeface="Calibri"/>
              <a:cs typeface="Calibri"/>
            </a:endParaRPr>
          </a:p>
        </p:txBody>
      </p:sp>
      <p:sp>
        <p:nvSpPr>
          <p:cNvPr id="8" name="object 8"/>
          <p:cNvSpPr/>
          <p:nvPr/>
        </p:nvSpPr>
        <p:spPr>
          <a:xfrm>
            <a:off x="3112770" y="5003291"/>
            <a:ext cx="488315" cy="770255"/>
          </a:xfrm>
          <a:custGeom>
            <a:avLst/>
            <a:gdLst/>
            <a:ahLst/>
            <a:cxnLst/>
            <a:rect l="l" t="t" r="r" b="b"/>
            <a:pathLst>
              <a:path w="488314" h="770254">
                <a:moveTo>
                  <a:pt x="188061" y="133857"/>
                </a:moveTo>
                <a:lnTo>
                  <a:pt x="53340" y="133857"/>
                </a:lnTo>
                <a:lnTo>
                  <a:pt x="381381" y="770204"/>
                </a:lnTo>
                <a:lnTo>
                  <a:pt x="487933" y="715302"/>
                </a:lnTo>
                <a:lnTo>
                  <a:pt x="188061" y="133857"/>
                </a:lnTo>
                <a:close/>
              </a:path>
              <a:path w="488314" h="770254">
                <a:moveTo>
                  <a:pt x="51562" y="0"/>
                </a:moveTo>
                <a:lnTo>
                  <a:pt x="0" y="161289"/>
                </a:lnTo>
                <a:lnTo>
                  <a:pt x="53340" y="133857"/>
                </a:lnTo>
                <a:lnTo>
                  <a:pt x="188061" y="133857"/>
                </a:lnTo>
                <a:lnTo>
                  <a:pt x="159766" y="78993"/>
                </a:lnTo>
                <a:lnTo>
                  <a:pt x="212979" y="51561"/>
                </a:lnTo>
                <a:lnTo>
                  <a:pt x="51562" y="0"/>
                </a:lnTo>
                <a:close/>
              </a:path>
            </a:pathLst>
          </a:custGeom>
          <a:solidFill>
            <a:srgbClr val="92D050"/>
          </a:solidFill>
        </p:spPr>
        <p:txBody>
          <a:bodyPr wrap="square" lIns="0" tIns="0" rIns="0" bIns="0" rtlCol="0"/>
          <a:lstStyle/>
          <a:p>
            <a:endParaRPr/>
          </a:p>
        </p:txBody>
      </p:sp>
      <p:sp>
        <p:nvSpPr>
          <p:cNvPr id="9" name="object 9"/>
          <p:cNvSpPr/>
          <p:nvPr/>
        </p:nvSpPr>
        <p:spPr>
          <a:xfrm>
            <a:off x="3112770" y="5003291"/>
            <a:ext cx="488315" cy="770255"/>
          </a:xfrm>
          <a:custGeom>
            <a:avLst/>
            <a:gdLst/>
            <a:ahLst/>
            <a:cxnLst/>
            <a:rect l="l" t="t" r="r" b="b"/>
            <a:pathLst>
              <a:path w="488314" h="770254">
                <a:moveTo>
                  <a:pt x="381381" y="770204"/>
                </a:moveTo>
                <a:lnTo>
                  <a:pt x="53340" y="133857"/>
                </a:lnTo>
                <a:lnTo>
                  <a:pt x="0" y="161289"/>
                </a:lnTo>
                <a:lnTo>
                  <a:pt x="51562" y="0"/>
                </a:lnTo>
                <a:lnTo>
                  <a:pt x="212979" y="51561"/>
                </a:lnTo>
                <a:lnTo>
                  <a:pt x="159766" y="78993"/>
                </a:lnTo>
                <a:lnTo>
                  <a:pt x="487933" y="715302"/>
                </a:lnTo>
                <a:lnTo>
                  <a:pt x="381381" y="770204"/>
                </a:lnTo>
                <a:close/>
              </a:path>
            </a:pathLst>
          </a:custGeom>
          <a:ln w="28575">
            <a:solidFill>
              <a:srgbClr val="92D050"/>
            </a:solidFill>
          </a:ln>
        </p:spPr>
        <p:txBody>
          <a:bodyPr wrap="square" lIns="0" tIns="0" rIns="0" bIns="0" rtlCol="0"/>
          <a:lstStyle/>
          <a:p>
            <a:endParaRPr/>
          </a:p>
        </p:txBody>
      </p:sp>
      <p:sp>
        <p:nvSpPr>
          <p:cNvPr id="10" name="object 10"/>
          <p:cNvSpPr/>
          <p:nvPr/>
        </p:nvSpPr>
        <p:spPr>
          <a:xfrm>
            <a:off x="2508504" y="3989832"/>
            <a:ext cx="1289685" cy="928369"/>
          </a:xfrm>
          <a:custGeom>
            <a:avLst/>
            <a:gdLst/>
            <a:ahLst/>
            <a:cxnLst/>
            <a:rect l="l" t="t" r="r" b="b"/>
            <a:pathLst>
              <a:path w="1289685" h="928370">
                <a:moveTo>
                  <a:pt x="0" y="464058"/>
                </a:moveTo>
                <a:lnTo>
                  <a:pt x="2366" y="424018"/>
                </a:lnTo>
                <a:lnTo>
                  <a:pt x="9337" y="384923"/>
                </a:lnTo>
                <a:lnTo>
                  <a:pt x="20718" y="346914"/>
                </a:lnTo>
                <a:lnTo>
                  <a:pt x="36317" y="310129"/>
                </a:lnTo>
                <a:lnTo>
                  <a:pt x="55939" y="274708"/>
                </a:lnTo>
                <a:lnTo>
                  <a:pt x="79390" y="240789"/>
                </a:lnTo>
                <a:lnTo>
                  <a:pt x="106477" y="208513"/>
                </a:lnTo>
                <a:lnTo>
                  <a:pt x="137007" y="178018"/>
                </a:lnTo>
                <a:lnTo>
                  <a:pt x="170786" y="149444"/>
                </a:lnTo>
                <a:lnTo>
                  <a:pt x="207619" y="122931"/>
                </a:lnTo>
                <a:lnTo>
                  <a:pt x="247314" y="98616"/>
                </a:lnTo>
                <a:lnTo>
                  <a:pt x="289677" y="76641"/>
                </a:lnTo>
                <a:lnTo>
                  <a:pt x="334514" y="57143"/>
                </a:lnTo>
                <a:lnTo>
                  <a:pt x="381632" y="40263"/>
                </a:lnTo>
                <a:lnTo>
                  <a:pt x="430837" y="26140"/>
                </a:lnTo>
                <a:lnTo>
                  <a:pt x="481935" y="14912"/>
                </a:lnTo>
                <a:lnTo>
                  <a:pt x="534732" y="6720"/>
                </a:lnTo>
                <a:lnTo>
                  <a:pt x="589036" y="1703"/>
                </a:lnTo>
                <a:lnTo>
                  <a:pt x="644651" y="0"/>
                </a:lnTo>
                <a:lnTo>
                  <a:pt x="700267" y="1703"/>
                </a:lnTo>
                <a:lnTo>
                  <a:pt x="754571" y="6720"/>
                </a:lnTo>
                <a:lnTo>
                  <a:pt x="807368" y="14912"/>
                </a:lnTo>
                <a:lnTo>
                  <a:pt x="858466" y="26140"/>
                </a:lnTo>
                <a:lnTo>
                  <a:pt x="907671" y="40263"/>
                </a:lnTo>
                <a:lnTo>
                  <a:pt x="954789" y="57143"/>
                </a:lnTo>
                <a:lnTo>
                  <a:pt x="999626" y="76641"/>
                </a:lnTo>
                <a:lnTo>
                  <a:pt x="1041989" y="98616"/>
                </a:lnTo>
                <a:lnTo>
                  <a:pt x="1081684" y="122931"/>
                </a:lnTo>
                <a:lnTo>
                  <a:pt x="1118517" y="149444"/>
                </a:lnTo>
                <a:lnTo>
                  <a:pt x="1152296" y="178018"/>
                </a:lnTo>
                <a:lnTo>
                  <a:pt x="1182826" y="208513"/>
                </a:lnTo>
                <a:lnTo>
                  <a:pt x="1209913" y="240789"/>
                </a:lnTo>
                <a:lnTo>
                  <a:pt x="1233364" y="274708"/>
                </a:lnTo>
                <a:lnTo>
                  <a:pt x="1252986" y="310129"/>
                </a:lnTo>
                <a:lnTo>
                  <a:pt x="1268585" y="346914"/>
                </a:lnTo>
                <a:lnTo>
                  <a:pt x="1279966" y="384923"/>
                </a:lnTo>
                <a:lnTo>
                  <a:pt x="1286937" y="424018"/>
                </a:lnTo>
                <a:lnTo>
                  <a:pt x="1289304" y="464058"/>
                </a:lnTo>
                <a:lnTo>
                  <a:pt x="1286937" y="504097"/>
                </a:lnTo>
                <a:lnTo>
                  <a:pt x="1279966" y="543192"/>
                </a:lnTo>
                <a:lnTo>
                  <a:pt x="1268585" y="581201"/>
                </a:lnTo>
                <a:lnTo>
                  <a:pt x="1252986" y="617986"/>
                </a:lnTo>
                <a:lnTo>
                  <a:pt x="1233364" y="653407"/>
                </a:lnTo>
                <a:lnTo>
                  <a:pt x="1209913" y="687326"/>
                </a:lnTo>
                <a:lnTo>
                  <a:pt x="1182826" y="719602"/>
                </a:lnTo>
                <a:lnTo>
                  <a:pt x="1152296" y="750097"/>
                </a:lnTo>
                <a:lnTo>
                  <a:pt x="1118517" y="778671"/>
                </a:lnTo>
                <a:lnTo>
                  <a:pt x="1081684" y="805184"/>
                </a:lnTo>
                <a:lnTo>
                  <a:pt x="1041989" y="829499"/>
                </a:lnTo>
                <a:lnTo>
                  <a:pt x="999626" y="851474"/>
                </a:lnTo>
                <a:lnTo>
                  <a:pt x="954789" y="870972"/>
                </a:lnTo>
                <a:lnTo>
                  <a:pt x="907671" y="887852"/>
                </a:lnTo>
                <a:lnTo>
                  <a:pt x="858466" y="901975"/>
                </a:lnTo>
                <a:lnTo>
                  <a:pt x="807368" y="913203"/>
                </a:lnTo>
                <a:lnTo>
                  <a:pt x="754571" y="921395"/>
                </a:lnTo>
                <a:lnTo>
                  <a:pt x="700267" y="926412"/>
                </a:lnTo>
                <a:lnTo>
                  <a:pt x="644651" y="928116"/>
                </a:lnTo>
                <a:lnTo>
                  <a:pt x="589036" y="926412"/>
                </a:lnTo>
                <a:lnTo>
                  <a:pt x="534732" y="921395"/>
                </a:lnTo>
                <a:lnTo>
                  <a:pt x="481935" y="913203"/>
                </a:lnTo>
                <a:lnTo>
                  <a:pt x="430837" y="901975"/>
                </a:lnTo>
                <a:lnTo>
                  <a:pt x="381632" y="887852"/>
                </a:lnTo>
                <a:lnTo>
                  <a:pt x="334514" y="870972"/>
                </a:lnTo>
                <a:lnTo>
                  <a:pt x="289677" y="851474"/>
                </a:lnTo>
                <a:lnTo>
                  <a:pt x="247314" y="829499"/>
                </a:lnTo>
                <a:lnTo>
                  <a:pt x="207619" y="805184"/>
                </a:lnTo>
                <a:lnTo>
                  <a:pt x="170786" y="778671"/>
                </a:lnTo>
                <a:lnTo>
                  <a:pt x="137007" y="750097"/>
                </a:lnTo>
                <a:lnTo>
                  <a:pt x="106477" y="719602"/>
                </a:lnTo>
                <a:lnTo>
                  <a:pt x="79390" y="687326"/>
                </a:lnTo>
                <a:lnTo>
                  <a:pt x="55939" y="653407"/>
                </a:lnTo>
                <a:lnTo>
                  <a:pt x="36317" y="617986"/>
                </a:lnTo>
                <a:lnTo>
                  <a:pt x="20718" y="581201"/>
                </a:lnTo>
                <a:lnTo>
                  <a:pt x="9337" y="543192"/>
                </a:lnTo>
                <a:lnTo>
                  <a:pt x="2366" y="504097"/>
                </a:lnTo>
                <a:lnTo>
                  <a:pt x="0" y="464058"/>
                </a:lnTo>
                <a:close/>
              </a:path>
            </a:pathLst>
          </a:custGeom>
          <a:ln w="57912">
            <a:solidFill>
              <a:srgbClr val="92D050"/>
            </a:solidFill>
          </a:ln>
        </p:spPr>
        <p:txBody>
          <a:bodyPr wrap="square" lIns="0" tIns="0" rIns="0" bIns="0" rtlCol="0"/>
          <a:lstStyle/>
          <a:p>
            <a:endParaRPr/>
          </a:p>
        </p:txBody>
      </p:sp>
      <p:sp>
        <p:nvSpPr>
          <p:cNvPr id="11" name="object 11"/>
          <p:cNvSpPr txBox="1"/>
          <p:nvPr/>
        </p:nvSpPr>
        <p:spPr>
          <a:xfrm>
            <a:off x="49784" y="5911494"/>
            <a:ext cx="2028189" cy="330835"/>
          </a:xfrm>
          <a:prstGeom prst="rect">
            <a:avLst/>
          </a:prstGeom>
        </p:spPr>
        <p:txBody>
          <a:bodyPr vert="horz" wrap="square" lIns="0" tIns="0" rIns="0" bIns="0" rtlCol="0">
            <a:spAutoFit/>
          </a:bodyPr>
          <a:lstStyle/>
          <a:p>
            <a:pPr marL="12700">
              <a:lnSpc>
                <a:spcPct val="100000"/>
              </a:lnSpc>
            </a:pPr>
            <a:r>
              <a:rPr sz="2000" b="1" dirty="0">
                <a:solidFill>
                  <a:srgbClr val="92D050"/>
                </a:solidFill>
                <a:latin typeface="Calibri"/>
                <a:cs typeface="Calibri"/>
              </a:rPr>
              <a:t>N</a:t>
            </a:r>
            <a:r>
              <a:rPr sz="2000" b="1" spc="-35" dirty="0">
                <a:solidFill>
                  <a:srgbClr val="92D050"/>
                </a:solidFill>
                <a:latin typeface="Calibri"/>
                <a:cs typeface="Calibri"/>
              </a:rPr>
              <a:t>a</a:t>
            </a:r>
            <a:r>
              <a:rPr sz="2000" b="1" dirty="0">
                <a:solidFill>
                  <a:srgbClr val="92D050"/>
                </a:solidFill>
                <a:latin typeface="Calibri"/>
                <a:cs typeface="Calibri"/>
              </a:rPr>
              <a:t>tu</a:t>
            </a:r>
            <a:r>
              <a:rPr sz="2000" b="1" spc="-55" dirty="0">
                <a:solidFill>
                  <a:srgbClr val="92D050"/>
                </a:solidFill>
                <a:latin typeface="Calibri"/>
                <a:cs typeface="Calibri"/>
              </a:rPr>
              <a:t>r</a:t>
            </a:r>
            <a:r>
              <a:rPr sz="2000" b="1" spc="-10" dirty="0">
                <a:solidFill>
                  <a:srgbClr val="92D050"/>
                </a:solidFill>
                <a:latin typeface="Calibri"/>
                <a:cs typeface="Calibri"/>
              </a:rPr>
              <a:t>a</a:t>
            </a:r>
            <a:r>
              <a:rPr sz="2000" b="1" dirty="0">
                <a:solidFill>
                  <a:srgbClr val="92D050"/>
                </a:solidFill>
                <a:latin typeface="Calibri"/>
                <a:cs typeface="Calibri"/>
              </a:rPr>
              <a:t>l</a:t>
            </a:r>
            <a:r>
              <a:rPr sz="2000" b="1" spc="-10" dirty="0">
                <a:solidFill>
                  <a:srgbClr val="92D050"/>
                </a:solidFill>
                <a:latin typeface="Calibri"/>
                <a:cs typeface="Calibri"/>
              </a:rPr>
              <a:t> Ga</a:t>
            </a:r>
            <a:r>
              <a:rPr sz="2000" b="1" dirty="0">
                <a:solidFill>
                  <a:srgbClr val="92D050"/>
                </a:solidFill>
                <a:latin typeface="Calibri"/>
                <a:cs typeface="Calibri"/>
              </a:rPr>
              <a:t>s </a:t>
            </a:r>
            <a:r>
              <a:rPr sz="2000" b="1" spc="-5" dirty="0">
                <a:solidFill>
                  <a:srgbClr val="92D050"/>
                </a:solidFill>
                <a:latin typeface="Calibri"/>
                <a:cs typeface="Calibri"/>
              </a:rPr>
              <a:t>e</a:t>
            </a:r>
            <a:r>
              <a:rPr sz="2000" b="1" spc="5" dirty="0">
                <a:solidFill>
                  <a:srgbClr val="92D050"/>
                </a:solidFill>
                <a:latin typeface="Calibri"/>
                <a:cs typeface="Calibri"/>
              </a:rPr>
              <a:t>n</a:t>
            </a:r>
            <a:r>
              <a:rPr sz="2000" b="1" spc="-5" dirty="0">
                <a:solidFill>
                  <a:srgbClr val="92D050"/>
                </a:solidFill>
                <a:latin typeface="Calibri"/>
                <a:cs typeface="Calibri"/>
              </a:rPr>
              <a:t>gine</a:t>
            </a:r>
            <a:endParaRPr sz="2000">
              <a:latin typeface="Calibri"/>
              <a:cs typeface="Calibri"/>
            </a:endParaRPr>
          </a:p>
        </p:txBody>
      </p:sp>
      <p:sp>
        <p:nvSpPr>
          <p:cNvPr id="12" name="object 12"/>
          <p:cNvSpPr/>
          <p:nvPr/>
        </p:nvSpPr>
        <p:spPr>
          <a:xfrm>
            <a:off x="465035" y="5397880"/>
            <a:ext cx="540385" cy="513080"/>
          </a:xfrm>
          <a:custGeom>
            <a:avLst/>
            <a:gdLst/>
            <a:ahLst/>
            <a:cxnLst/>
            <a:rect l="l" t="t" r="r" b="b"/>
            <a:pathLst>
              <a:path w="540385" h="513079">
                <a:moveTo>
                  <a:pt x="386372" y="0"/>
                </a:moveTo>
                <a:lnTo>
                  <a:pt x="423405" y="39878"/>
                </a:lnTo>
                <a:lnTo>
                  <a:pt x="0" y="433273"/>
                </a:lnTo>
                <a:lnTo>
                  <a:pt x="74066" y="512991"/>
                </a:lnTo>
                <a:lnTo>
                  <a:pt x="497459" y="119634"/>
                </a:lnTo>
                <a:lnTo>
                  <a:pt x="535957" y="119634"/>
                </a:lnTo>
                <a:lnTo>
                  <a:pt x="540143" y="5715"/>
                </a:lnTo>
                <a:lnTo>
                  <a:pt x="386372" y="0"/>
                </a:lnTo>
                <a:close/>
              </a:path>
              <a:path w="540385" h="513079">
                <a:moveTo>
                  <a:pt x="535957" y="119634"/>
                </a:moveTo>
                <a:lnTo>
                  <a:pt x="497459" y="119634"/>
                </a:lnTo>
                <a:lnTo>
                  <a:pt x="534492" y="159512"/>
                </a:lnTo>
                <a:lnTo>
                  <a:pt x="535957" y="119634"/>
                </a:lnTo>
                <a:close/>
              </a:path>
            </a:pathLst>
          </a:custGeom>
          <a:solidFill>
            <a:srgbClr val="92D050"/>
          </a:solidFill>
        </p:spPr>
        <p:txBody>
          <a:bodyPr wrap="square" lIns="0" tIns="0" rIns="0" bIns="0" rtlCol="0"/>
          <a:lstStyle/>
          <a:p>
            <a:endParaRPr/>
          </a:p>
        </p:txBody>
      </p:sp>
      <p:sp>
        <p:nvSpPr>
          <p:cNvPr id="13" name="object 13"/>
          <p:cNvSpPr/>
          <p:nvPr/>
        </p:nvSpPr>
        <p:spPr>
          <a:xfrm>
            <a:off x="465035" y="5397880"/>
            <a:ext cx="540385" cy="513080"/>
          </a:xfrm>
          <a:custGeom>
            <a:avLst/>
            <a:gdLst/>
            <a:ahLst/>
            <a:cxnLst/>
            <a:rect l="l" t="t" r="r" b="b"/>
            <a:pathLst>
              <a:path w="540385" h="513079">
                <a:moveTo>
                  <a:pt x="0" y="433273"/>
                </a:moveTo>
                <a:lnTo>
                  <a:pt x="423405" y="39878"/>
                </a:lnTo>
                <a:lnTo>
                  <a:pt x="386372" y="0"/>
                </a:lnTo>
                <a:lnTo>
                  <a:pt x="540143" y="5715"/>
                </a:lnTo>
                <a:lnTo>
                  <a:pt x="534492" y="159512"/>
                </a:lnTo>
                <a:lnTo>
                  <a:pt x="497459" y="119634"/>
                </a:lnTo>
                <a:lnTo>
                  <a:pt x="74066" y="512991"/>
                </a:lnTo>
                <a:lnTo>
                  <a:pt x="0" y="433273"/>
                </a:lnTo>
                <a:close/>
              </a:path>
            </a:pathLst>
          </a:custGeom>
          <a:ln w="28575">
            <a:solidFill>
              <a:srgbClr val="92D050"/>
            </a:solidFill>
          </a:ln>
        </p:spPr>
        <p:txBody>
          <a:bodyPr wrap="square" lIns="0" tIns="0" rIns="0" bIns="0" rtlCol="0"/>
          <a:lstStyle/>
          <a:p>
            <a:endParaRPr/>
          </a:p>
        </p:txBody>
      </p:sp>
      <p:sp>
        <p:nvSpPr>
          <p:cNvPr id="14" name="object 14"/>
          <p:cNvSpPr/>
          <p:nvPr/>
        </p:nvSpPr>
        <p:spPr>
          <a:xfrm>
            <a:off x="672578" y="3775709"/>
            <a:ext cx="1926589" cy="1802130"/>
          </a:xfrm>
          <a:custGeom>
            <a:avLst/>
            <a:gdLst/>
            <a:ahLst/>
            <a:cxnLst/>
            <a:rect l="l" t="t" r="r" b="b"/>
            <a:pathLst>
              <a:path w="1926589" h="1802129">
                <a:moveTo>
                  <a:pt x="133325" y="275589"/>
                </a:moveTo>
                <a:lnTo>
                  <a:pt x="159561" y="243021"/>
                </a:lnTo>
                <a:lnTo>
                  <a:pt x="187593" y="212491"/>
                </a:lnTo>
                <a:lnTo>
                  <a:pt x="217337" y="184002"/>
                </a:lnTo>
                <a:lnTo>
                  <a:pt x="248709" y="157555"/>
                </a:lnTo>
                <a:lnTo>
                  <a:pt x="281629" y="133151"/>
                </a:lnTo>
                <a:lnTo>
                  <a:pt x="316011" y="110792"/>
                </a:lnTo>
                <a:lnTo>
                  <a:pt x="351775" y="90480"/>
                </a:lnTo>
                <a:lnTo>
                  <a:pt x="388835" y="72215"/>
                </a:lnTo>
                <a:lnTo>
                  <a:pt x="427111" y="56000"/>
                </a:lnTo>
                <a:lnTo>
                  <a:pt x="466519" y="41835"/>
                </a:lnTo>
                <a:lnTo>
                  <a:pt x="506976" y="29723"/>
                </a:lnTo>
                <a:lnTo>
                  <a:pt x="548399" y="19665"/>
                </a:lnTo>
                <a:lnTo>
                  <a:pt x="590705" y="11662"/>
                </a:lnTo>
                <a:lnTo>
                  <a:pt x="633812" y="5715"/>
                </a:lnTo>
                <a:lnTo>
                  <a:pt x="677636" y="1828"/>
                </a:lnTo>
                <a:lnTo>
                  <a:pt x="722095" y="0"/>
                </a:lnTo>
                <a:lnTo>
                  <a:pt x="767106" y="233"/>
                </a:lnTo>
                <a:lnTo>
                  <a:pt x="812586" y="2529"/>
                </a:lnTo>
                <a:lnTo>
                  <a:pt x="858452" y="6889"/>
                </a:lnTo>
                <a:lnTo>
                  <a:pt x="904621" y="13315"/>
                </a:lnTo>
                <a:lnTo>
                  <a:pt x="951010" y="21808"/>
                </a:lnTo>
                <a:lnTo>
                  <a:pt x="997537" y="32370"/>
                </a:lnTo>
                <a:lnTo>
                  <a:pt x="1044118" y="45002"/>
                </a:lnTo>
                <a:lnTo>
                  <a:pt x="1090671" y="59705"/>
                </a:lnTo>
                <a:lnTo>
                  <a:pt x="1137113" y="76482"/>
                </a:lnTo>
                <a:lnTo>
                  <a:pt x="1183361" y="95334"/>
                </a:lnTo>
                <a:lnTo>
                  <a:pt x="1229332" y="116262"/>
                </a:lnTo>
                <a:lnTo>
                  <a:pt x="1274943" y="139267"/>
                </a:lnTo>
                <a:lnTo>
                  <a:pt x="1320111" y="164351"/>
                </a:lnTo>
                <a:lnTo>
                  <a:pt x="1364754" y="191516"/>
                </a:lnTo>
                <a:lnTo>
                  <a:pt x="1408788" y="220764"/>
                </a:lnTo>
                <a:lnTo>
                  <a:pt x="1452131" y="252094"/>
                </a:lnTo>
                <a:lnTo>
                  <a:pt x="1494202" y="285114"/>
                </a:lnTo>
                <a:lnTo>
                  <a:pt x="1534461" y="319373"/>
                </a:lnTo>
                <a:lnTo>
                  <a:pt x="1572886" y="354791"/>
                </a:lnTo>
                <a:lnTo>
                  <a:pt x="1609457" y="391288"/>
                </a:lnTo>
                <a:lnTo>
                  <a:pt x="1644152" y="428784"/>
                </a:lnTo>
                <a:lnTo>
                  <a:pt x="1676949" y="467199"/>
                </a:lnTo>
                <a:lnTo>
                  <a:pt x="1707827" y="506453"/>
                </a:lnTo>
                <a:lnTo>
                  <a:pt x="1736764" y="546467"/>
                </a:lnTo>
                <a:lnTo>
                  <a:pt x="1763739" y="587159"/>
                </a:lnTo>
                <a:lnTo>
                  <a:pt x="1788730" y="628449"/>
                </a:lnTo>
                <a:lnTo>
                  <a:pt x="1811716" y="670259"/>
                </a:lnTo>
                <a:lnTo>
                  <a:pt x="1832676" y="712507"/>
                </a:lnTo>
                <a:lnTo>
                  <a:pt x="1851588" y="755114"/>
                </a:lnTo>
                <a:lnTo>
                  <a:pt x="1868431" y="797999"/>
                </a:lnTo>
                <a:lnTo>
                  <a:pt x="1883182" y="841083"/>
                </a:lnTo>
                <a:lnTo>
                  <a:pt x="1895821" y="884285"/>
                </a:lnTo>
                <a:lnTo>
                  <a:pt x="1906327" y="927525"/>
                </a:lnTo>
                <a:lnTo>
                  <a:pt x="1914677" y="970724"/>
                </a:lnTo>
                <a:lnTo>
                  <a:pt x="1920850" y="1013800"/>
                </a:lnTo>
                <a:lnTo>
                  <a:pt x="1924825" y="1056675"/>
                </a:lnTo>
                <a:lnTo>
                  <a:pt x="1926581" y="1099268"/>
                </a:lnTo>
                <a:lnTo>
                  <a:pt x="1926095" y="1141500"/>
                </a:lnTo>
                <a:lnTo>
                  <a:pt x="1923347" y="1183288"/>
                </a:lnTo>
                <a:lnTo>
                  <a:pt x="1918314" y="1224555"/>
                </a:lnTo>
                <a:lnTo>
                  <a:pt x="1910976" y="1265220"/>
                </a:lnTo>
                <a:lnTo>
                  <a:pt x="1901311" y="1305202"/>
                </a:lnTo>
                <a:lnTo>
                  <a:pt x="1889298" y="1344422"/>
                </a:lnTo>
                <a:lnTo>
                  <a:pt x="1874915" y="1382800"/>
                </a:lnTo>
                <a:lnTo>
                  <a:pt x="1858140" y="1420255"/>
                </a:lnTo>
                <a:lnTo>
                  <a:pt x="1838952" y="1456708"/>
                </a:lnTo>
                <a:lnTo>
                  <a:pt x="1817331" y="1492078"/>
                </a:lnTo>
                <a:lnTo>
                  <a:pt x="1793253" y="1526285"/>
                </a:lnTo>
                <a:lnTo>
                  <a:pt x="1767015" y="1558858"/>
                </a:lnTo>
                <a:lnTo>
                  <a:pt x="1738983" y="1589391"/>
                </a:lnTo>
                <a:lnTo>
                  <a:pt x="1709239" y="1617883"/>
                </a:lnTo>
                <a:lnTo>
                  <a:pt x="1677866" y="1644333"/>
                </a:lnTo>
                <a:lnTo>
                  <a:pt x="1644947" y="1668740"/>
                </a:lnTo>
                <a:lnTo>
                  <a:pt x="1610565" y="1691101"/>
                </a:lnTo>
                <a:lnTo>
                  <a:pt x="1574802" y="1711416"/>
                </a:lnTo>
                <a:lnTo>
                  <a:pt x="1537742" y="1729683"/>
                </a:lnTo>
                <a:lnTo>
                  <a:pt x="1499467" y="1745901"/>
                </a:lnTo>
                <a:lnTo>
                  <a:pt x="1460061" y="1760067"/>
                </a:lnTo>
                <a:lnTo>
                  <a:pt x="1419605" y="1772181"/>
                </a:lnTo>
                <a:lnTo>
                  <a:pt x="1378183" y="1782240"/>
                </a:lnTo>
                <a:lnTo>
                  <a:pt x="1335878" y="1790245"/>
                </a:lnTo>
                <a:lnTo>
                  <a:pt x="1292773" y="1796192"/>
                </a:lnTo>
                <a:lnTo>
                  <a:pt x="1248950" y="1800080"/>
                </a:lnTo>
                <a:lnTo>
                  <a:pt x="1204492" y="1801909"/>
                </a:lnTo>
                <a:lnTo>
                  <a:pt x="1159482" y="1801676"/>
                </a:lnTo>
                <a:lnTo>
                  <a:pt x="1114004" y="1799380"/>
                </a:lnTo>
                <a:lnTo>
                  <a:pt x="1068139" y="1795019"/>
                </a:lnTo>
                <a:lnTo>
                  <a:pt x="1021970" y="1788593"/>
                </a:lnTo>
                <a:lnTo>
                  <a:pt x="975582" y="1780099"/>
                </a:lnTo>
                <a:lnTo>
                  <a:pt x="929055" y="1769536"/>
                </a:lnTo>
                <a:lnTo>
                  <a:pt x="882474" y="1756902"/>
                </a:lnTo>
                <a:lnTo>
                  <a:pt x="835921" y="1742196"/>
                </a:lnTo>
                <a:lnTo>
                  <a:pt x="789478" y="1725417"/>
                </a:lnTo>
                <a:lnTo>
                  <a:pt x="743230" y="1706563"/>
                </a:lnTo>
                <a:lnTo>
                  <a:pt x="697258" y="1685633"/>
                </a:lnTo>
                <a:lnTo>
                  <a:pt x="651645" y="1662624"/>
                </a:lnTo>
                <a:lnTo>
                  <a:pt x="606475" y="1637536"/>
                </a:lnTo>
                <a:lnTo>
                  <a:pt x="561830" y="1610367"/>
                </a:lnTo>
                <a:lnTo>
                  <a:pt x="517793" y="1581116"/>
                </a:lnTo>
                <a:lnTo>
                  <a:pt x="474447" y="1549780"/>
                </a:lnTo>
                <a:lnTo>
                  <a:pt x="432373" y="1516761"/>
                </a:lnTo>
                <a:lnTo>
                  <a:pt x="392111" y="1482502"/>
                </a:lnTo>
                <a:lnTo>
                  <a:pt x="353683" y="1447084"/>
                </a:lnTo>
                <a:lnTo>
                  <a:pt x="317110" y="1410587"/>
                </a:lnTo>
                <a:lnTo>
                  <a:pt x="282415" y="1373091"/>
                </a:lnTo>
                <a:lnTo>
                  <a:pt x="249617" y="1334676"/>
                </a:lnTo>
                <a:lnTo>
                  <a:pt x="218739" y="1295422"/>
                </a:lnTo>
                <a:lnTo>
                  <a:pt x="189801" y="1255408"/>
                </a:lnTo>
                <a:lnTo>
                  <a:pt x="162827" y="1214716"/>
                </a:lnTo>
                <a:lnTo>
                  <a:pt x="137836" y="1173426"/>
                </a:lnTo>
                <a:lnTo>
                  <a:pt x="114850" y="1131616"/>
                </a:lnTo>
                <a:lnTo>
                  <a:pt x="93891" y="1089368"/>
                </a:lnTo>
                <a:lnTo>
                  <a:pt x="74981" y="1046761"/>
                </a:lnTo>
                <a:lnTo>
                  <a:pt x="58140" y="1003876"/>
                </a:lnTo>
                <a:lnTo>
                  <a:pt x="43389" y="960792"/>
                </a:lnTo>
                <a:lnTo>
                  <a:pt x="30752" y="917590"/>
                </a:lnTo>
                <a:lnTo>
                  <a:pt x="20248" y="874350"/>
                </a:lnTo>
                <a:lnTo>
                  <a:pt x="11899" y="831151"/>
                </a:lnTo>
                <a:lnTo>
                  <a:pt x="5727" y="788075"/>
                </a:lnTo>
                <a:lnTo>
                  <a:pt x="1754" y="745200"/>
                </a:lnTo>
                <a:lnTo>
                  <a:pt x="0" y="702607"/>
                </a:lnTo>
                <a:lnTo>
                  <a:pt x="486" y="660375"/>
                </a:lnTo>
                <a:lnTo>
                  <a:pt x="3236" y="618587"/>
                </a:lnTo>
                <a:lnTo>
                  <a:pt x="8269" y="577320"/>
                </a:lnTo>
                <a:lnTo>
                  <a:pt x="15607" y="536655"/>
                </a:lnTo>
                <a:lnTo>
                  <a:pt x="25273" y="496673"/>
                </a:lnTo>
                <a:lnTo>
                  <a:pt x="37286" y="457453"/>
                </a:lnTo>
                <a:lnTo>
                  <a:pt x="51669" y="419075"/>
                </a:lnTo>
                <a:lnTo>
                  <a:pt x="68443" y="381620"/>
                </a:lnTo>
                <a:lnTo>
                  <a:pt x="87629" y="345167"/>
                </a:lnTo>
                <a:lnTo>
                  <a:pt x="109249" y="309797"/>
                </a:lnTo>
                <a:lnTo>
                  <a:pt x="133325" y="275589"/>
                </a:lnTo>
                <a:close/>
              </a:path>
            </a:pathLst>
          </a:custGeom>
          <a:ln w="57150">
            <a:solidFill>
              <a:srgbClr val="92D050"/>
            </a:solidFill>
          </a:ln>
        </p:spPr>
        <p:txBody>
          <a:bodyPr wrap="square" lIns="0" tIns="0" rIns="0" bIns="0" rtlCol="0"/>
          <a:lstStyle/>
          <a:p>
            <a:endParaRPr/>
          </a:p>
        </p:txBody>
      </p:sp>
      <p:sp>
        <p:nvSpPr>
          <p:cNvPr id="15" name="object 15"/>
          <p:cNvSpPr/>
          <p:nvPr/>
        </p:nvSpPr>
        <p:spPr>
          <a:xfrm>
            <a:off x="2161032" y="2654807"/>
            <a:ext cx="1039494" cy="1373505"/>
          </a:xfrm>
          <a:custGeom>
            <a:avLst/>
            <a:gdLst/>
            <a:ahLst/>
            <a:cxnLst/>
            <a:rect l="l" t="t" r="r" b="b"/>
            <a:pathLst>
              <a:path w="1039494" h="1373504">
                <a:moveTo>
                  <a:pt x="519684" y="0"/>
                </a:moveTo>
                <a:lnTo>
                  <a:pt x="560297" y="2065"/>
                </a:lnTo>
                <a:lnTo>
                  <a:pt x="600056" y="8159"/>
                </a:lnTo>
                <a:lnTo>
                  <a:pt x="638844" y="18130"/>
                </a:lnTo>
                <a:lnTo>
                  <a:pt x="676546" y="31824"/>
                </a:lnTo>
                <a:lnTo>
                  <a:pt x="713047" y="49090"/>
                </a:lnTo>
                <a:lnTo>
                  <a:pt x="748230" y="69775"/>
                </a:lnTo>
                <a:lnTo>
                  <a:pt x="781981" y="93725"/>
                </a:lnTo>
                <a:lnTo>
                  <a:pt x="814183" y="120790"/>
                </a:lnTo>
                <a:lnTo>
                  <a:pt x="844722" y="150816"/>
                </a:lnTo>
                <a:lnTo>
                  <a:pt x="873482" y="183650"/>
                </a:lnTo>
                <a:lnTo>
                  <a:pt x="900346" y="219140"/>
                </a:lnTo>
                <a:lnTo>
                  <a:pt x="925201" y="257133"/>
                </a:lnTo>
                <a:lnTo>
                  <a:pt x="947929" y="297478"/>
                </a:lnTo>
                <a:lnTo>
                  <a:pt x="968417" y="340021"/>
                </a:lnTo>
                <a:lnTo>
                  <a:pt x="986547" y="384610"/>
                </a:lnTo>
                <a:lnTo>
                  <a:pt x="1002205" y="431092"/>
                </a:lnTo>
                <a:lnTo>
                  <a:pt x="1015276" y="479314"/>
                </a:lnTo>
                <a:lnTo>
                  <a:pt x="1025643" y="529125"/>
                </a:lnTo>
                <a:lnTo>
                  <a:pt x="1033191" y="580372"/>
                </a:lnTo>
                <a:lnTo>
                  <a:pt x="1037804" y="632901"/>
                </a:lnTo>
                <a:lnTo>
                  <a:pt x="1039368" y="686562"/>
                </a:lnTo>
                <a:lnTo>
                  <a:pt x="1037804" y="740222"/>
                </a:lnTo>
                <a:lnTo>
                  <a:pt x="1033191" y="792751"/>
                </a:lnTo>
                <a:lnTo>
                  <a:pt x="1025643" y="843998"/>
                </a:lnTo>
                <a:lnTo>
                  <a:pt x="1015276" y="893809"/>
                </a:lnTo>
                <a:lnTo>
                  <a:pt x="1002205" y="942031"/>
                </a:lnTo>
                <a:lnTo>
                  <a:pt x="986547" y="988513"/>
                </a:lnTo>
                <a:lnTo>
                  <a:pt x="968417" y="1033102"/>
                </a:lnTo>
                <a:lnTo>
                  <a:pt x="947929" y="1075645"/>
                </a:lnTo>
                <a:lnTo>
                  <a:pt x="925201" y="1115990"/>
                </a:lnTo>
                <a:lnTo>
                  <a:pt x="900346" y="1153983"/>
                </a:lnTo>
                <a:lnTo>
                  <a:pt x="873482" y="1189473"/>
                </a:lnTo>
                <a:lnTo>
                  <a:pt x="844722" y="1222307"/>
                </a:lnTo>
                <a:lnTo>
                  <a:pt x="814183" y="1252333"/>
                </a:lnTo>
                <a:lnTo>
                  <a:pt x="781981" y="1279397"/>
                </a:lnTo>
                <a:lnTo>
                  <a:pt x="748230" y="1303348"/>
                </a:lnTo>
                <a:lnTo>
                  <a:pt x="713047" y="1324033"/>
                </a:lnTo>
                <a:lnTo>
                  <a:pt x="676546" y="1341299"/>
                </a:lnTo>
                <a:lnTo>
                  <a:pt x="638844" y="1354993"/>
                </a:lnTo>
                <a:lnTo>
                  <a:pt x="600056" y="1364964"/>
                </a:lnTo>
                <a:lnTo>
                  <a:pt x="560297" y="1371058"/>
                </a:lnTo>
                <a:lnTo>
                  <a:pt x="519684" y="1373123"/>
                </a:lnTo>
                <a:lnTo>
                  <a:pt x="479070" y="1371058"/>
                </a:lnTo>
                <a:lnTo>
                  <a:pt x="439311" y="1364964"/>
                </a:lnTo>
                <a:lnTo>
                  <a:pt x="400523" y="1354993"/>
                </a:lnTo>
                <a:lnTo>
                  <a:pt x="362821" y="1341299"/>
                </a:lnTo>
                <a:lnTo>
                  <a:pt x="326320" y="1324033"/>
                </a:lnTo>
                <a:lnTo>
                  <a:pt x="291137" y="1303348"/>
                </a:lnTo>
                <a:lnTo>
                  <a:pt x="257386" y="1279397"/>
                </a:lnTo>
                <a:lnTo>
                  <a:pt x="225184" y="1252333"/>
                </a:lnTo>
                <a:lnTo>
                  <a:pt x="194645" y="1222307"/>
                </a:lnTo>
                <a:lnTo>
                  <a:pt x="165885" y="1189473"/>
                </a:lnTo>
                <a:lnTo>
                  <a:pt x="139021" y="1153983"/>
                </a:lnTo>
                <a:lnTo>
                  <a:pt x="114166" y="1115990"/>
                </a:lnTo>
                <a:lnTo>
                  <a:pt x="91438" y="1075645"/>
                </a:lnTo>
                <a:lnTo>
                  <a:pt x="70950" y="1033102"/>
                </a:lnTo>
                <a:lnTo>
                  <a:pt x="52820" y="988513"/>
                </a:lnTo>
                <a:lnTo>
                  <a:pt x="37162" y="942031"/>
                </a:lnTo>
                <a:lnTo>
                  <a:pt x="24091" y="893809"/>
                </a:lnTo>
                <a:lnTo>
                  <a:pt x="13724" y="843998"/>
                </a:lnTo>
                <a:lnTo>
                  <a:pt x="6176" y="792751"/>
                </a:lnTo>
                <a:lnTo>
                  <a:pt x="1563" y="740222"/>
                </a:lnTo>
                <a:lnTo>
                  <a:pt x="0" y="686562"/>
                </a:lnTo>
                <a:lnTo>
                  <a:pt x="1563" y="632901"/>
                </a:lnTo>
                <a:lnTo>
                  <a:pt x="6176" y="580372"/>
                </a:lnTo>
                <a:lnTo>
                  <a:pt x="13724" y="529125"/>
                </a:lnTo>
                <a:lnTo>
                  <a:pt x="24091" y="479314"/>
                </a:lnTo>
                <a:lnTo>
                  <a:pt x="37162" y="431092"/>
                </a:lnTo>
                <a:lnTo>
                  <a:pt x="52820" y="384610"/>
                </a:lnTo>
                <a:lnTo>
                  <a:pt x="70950" y="340021"/>
                </a:lnTo>
                <a:lnTo>
                  <a:pt x="91438" y="297478"/>
                </a:lnTo>
                <a:lnTo>
                  <a:pt x="114166" y="257133"/>
                </a:lnTo>
                <a:lnTo>
                  <a:pt x="139021" y="219140"/>
                </a:lnTo>
                <a:lnTo>
                  <a:pt x="165885" y="183650"/>
                </a:lnTo>
                <a:lnTo>
                  <a:pt x="194645" y="150816"/>
                </a:lnTo>
                <a:lnTo>
                  <a:pt x="225184" y="120790"/>
                </a:lnTo>
                <a:lnTo>
                  <a:pt x="257386" y="93726"/>
                </a:lnTo>
                <a:lnTo>
                  <a:pt x="291137" y="69775"/>
                </a:lnTo>
                <a:lnTo>
                  <a:pt x="326320" y="49090"/>
                </a:lnTo>
                <a:lnTo>
                  <a:pt x="362821" y="31824"/>
                </a:lnTo>
                <a:lnTo>
                  <a:pt x="400523" y="18130"/>
                </a:lnTo>
                <a:lnTo>
                  <a:pt x="439311" y="8159"/>
                </a:lnTo>
                <a:lnTo>
                  <a:pt x="479070" y="2065"/>
                </a:lnTo>
                <a:lnTo>
                  <a:pt x="519684" y="0"/>
                </a:lnTo>
                <a:close/>
              </a:path>
            </a:pathLst>
          </a:custGeom>
          <a:ln w="57912">
            <a:solidFill>
              <a:srgbClr val="92D050"/>
            </a:solidFill>
          </a:ln>
        </p:spPr>
        <p:txBody>
          <a:bodyPr wrap="square" lIns="0" tIns="0" rIns="0" bIns="0" rtlCol="0"/>
          <a:lstStyle/>
          <a:p>
            <a:endParaRPr/>
          </a:p>
        </p:txBody>
      </p:sp>
      <p:sp>
        <p:nvSpPr>
          <p:cNvPr id="16" name="object 16"/>
          <p:cNvSpPr/>
          <p:nvPr/>
        </p:nvSpPr>
        <p:spPr>
          <a:xfrm>
            <a:off x="2654680" y="2061464"/>
            <a:ext cx="862330" cy="541020"/>
          </a:xfrm>
          <a:custGeom>
            <a:avLst/>
            <a:gdLst/>
            <a:ahLst/>
            <a:cxnLst/>
            <a:rect l="l" t="t" r="r" b="b"/>
            <a:pathLst>
              <a:path w="862329" h="541019">
                <a:moveTo>
                  <a:pt x="690118" y="0"/>
                </a:moveTo>
                <a:lnTo>
                  <a:pt x="719455" y="56641"/>
                </a:lnTo>
                <a:lnTo>
                  <a:pt x="0" y="427609"/>
                </a:lnTo>
                <a:lnTo>
                  <a:pt x="58546" y="540893"/>
                </a:lnTo>
                <a:lnTo>
                  <a:pt x="777874" y="169925"/>
                </a:lnTo>
                <a:lnTo>
                  <a:pt x="825183" y="169925"/>
                </a:lnTo>
                <a:lnTo>
                  <a:pt x="861948" y="54863"/>
                </a:lnTo>
                <a:lnTo>
                  <a:pt x="690118" y="0"/>
                </a:lnTo>
                <a:close/>
              </a:path>
              <a:path w="862329" h="541019">
                <a:moveTo>
                  <a:pt x="825183" y="169925"/>
                </a:moveTo>
                <a:lnTo>
                  <a:pt x="777874" y="169925"/>
                </a:lnTo>
                <a:lnTo>
                  <a:pt x="807084" y="226568"/>
                </a:lnTo>
                <a:lnTo>
                  <a:pt x="825183" y="169925"/>
                </a:lnTo>
                <a:close/>
              </a:path>
            </a:pathLst>
          </a:custGeom>
          <a:solidFill>
            <a:srgbClr val="92D050"/>
          </a:solidFill>
        </p:spPr>
        <p:txBody>
          <a:bodyPr wrap="square" lIns="0" tIns="0" rIns="0" bIns="0" rtlCol="0"/>
          <a:lstStyle/>
          <a:p>
            <a:endParaRPr/>
          </a:p>
        </p:txBody>
      </p:sp>
      <p:sp>
        <p:nvSpPr>
          <p:cNvPr id="17" name="object 17"/>
          <p:cNvSpPr/>
          <p:nvPr/>
        </p:nvSpPr>
        <p:spPr>
          <a:xfrm>
            <a:off x="2654680" y="2061464"/>
            <a:ext cx="862330" cy="541020"/>
          </a:xfrm>
          <a:custGeom>
            <a:avLst/>
            <a:gdLst/>
            <a:ahLst/>
            <a:cxnLst/>
            <a:rect l="l" t="t" r="r" b="b"/>
            <a:pathLst>
              <a:path w="862329" h="541019">
                <a:moveTo>
                  <a:pt x="0" y="427609"/>
                </a:moveTo>
                <a:lnTo>
                  <a:pt x="719455" y="56641"/>
                </a:lnTo>
                <a:lnTo>
                  <a:pt x="690118" y="0"/>
                </a:lnTo>
                <a:lnTo>
                  <a:pt x="861948" y="54863"/>
                </a:lnTo>
                <a:lnTo>
                  <a:pt x="807084" y="226568"/>
                </a:lnTo>
                <a:lnTo>
                  <a:pt x="777874" y="169925"/>
                </a:lnTo>
                <a:lnTo>
                  <a:pt x="58546" y="540893"/>
                </a:lnTo>
                <a:lnTo>
                  <a:pt x="0" y="427609"/>
                </a:lnTo>
                <a:close/>
              </a:path>
            </a:pathLst>
          </a:custGeom>
          <a:ln w="28575">
            <a:solidFill>
              <a:srgbClr val="92D050"/>
            </a:solidFill>
          </a:ln>
        </p:spPr>
        <p:txBody>
          <a:bodyPr wrap="square" lIns="0" tIns="0" rIns="0" bIns="0" rtlCol="0"/>
          <a:lstStyle/>
          <a:p>
            <a:endParaRPr/>
          </a:p>
        </p:txBody>
      </p:sp>
      <p:sp>
        <p:nvSpPr>
          <p:cNvPr id="18" name="object 18"/>
          <p:cNvSpPr txBox="1"/>
          <p:nvPr/>
        </p:nvSpPr>
        <p:spPr>
          <a:xfrm>
            <a:off x="109829" y="762761"/>
            <a:ext cx="9530715" cy="1285240"/>
          </a:xfrm>
          <a:prstGeom prst="rect">
            <a:avLst/>
          </a:prstGeom>
        </p:spPr>
        <p:txBody>
          <a:bodyPr vert="horz" wrap="square" lIns="0" tIns="0" rIns="0" bIns="0" rtlCol="0">
            <a:spAutoFit/>
          </a:bodyPr>
          <a:lstStyle/>
          <a:p>
            <a:pPr marL="355600" marR="5080" indent="-342900">
              <a:lnSpc>
                <a:spcPct val="100000"/>
              </a:lnSpc>
              <a:buFont typeface="Arial"/>
              <a:buChar char="•"/>
              <a:tabLst>
                <a:tab pos="356235" algn="l"/>
              </a:tabLst>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spc="-5" dirty="0">
                <a:latin typeface="Calibri"/>
                <a:cs typeface="Calibri"/>
              </a:rPr>
              <a:t>mai</a:t>
            </a:r>
            <a:r>
              <a:rPr sz="2000" b="1" dirty="0">
                <a:latin typeface="Calibri"/>
                <a:cs typeface="Calibri"/>
              </a:rPr>
              <a:t>n</a:t>
            </a:r>
            <a:r>
              <a:rPr sz="2000" b="1" spc="-15" dirty="0">
                <a:latin typeface="Calibri"/>
                <a:cs typeface="Calibri"/>
              </a:rPr>
              <a:t> </a:t>
            </a:r>
            <a:r>
              <a:rPr sz="2000" b="1" spc="-30" dirty="0">
                <a:latin typeface="Calibri"/>
                <a:cs typeface="Calibri"/>
              </a:rPr>
              <a:t>g</a:t>
            </a:r>
            <a:r>
              <a:rPr sz="2000" b="1" dirty="0">
                <a:latin typeface="Calibri"/>
                <a:cs typeface="Calibri"/>
              </a:rPr>
              <a:t>oal of</a:t>
            </a:r>
            <a:r>
              <a:rPr sz="2000" b="1" spc="-10" dirty="0">
                <a:latin typeface="Calibri"/>
                <a:cs typeface="Calibri"/>
              </a:rPr>
              <a:t> </a:t>
            </a:r>
            <a:r>
              <a:rPr sz="2000" b="1" dirty="0">
                <a:latin typeface="Calibri"/>
                <a:cs typeface="Calibri"/>
              </a:rPr>
              <a:t>the</a:t>
            </a:r>
            <a:r>
              <a:rPr sz="2000" b="1" spc="-5" dirty="0">
                <a:latin typeface="Calibri"/>
                <a:cs typeface="Calibri"/>
              </a:rPr>
              <a:t> P</a:t>
            </a:r>
            <a:r>
              <a:rPr sz="2000" b="1" spc="-35" dirty="0">
                <a:latin typeface="Calibri"/>
                <a:cs typeface="Calibri"/>
              </a:rPr>
              <a:t>r</a:t>
            </a:r>
            <a:r>
              <a:rPr sz="2000" b="1" dirty="0">
                <a:latin typeface="Calibri"/>
                <a:cs typeface="Calibri"/>
              </a:rPr>
              <a:t>oj</a:t>
            </a:r>
            <a:r>
              <a:rPr sz="2000" b="1" spc="-5" dirty="0">
                <a:latin typeface="Calibri"/>
                <a:cs typeface="Calibri"/>
              </a:rPr>
              <a:t>ec</a:t>
            </a:r>
            <a:r>
              <a:rPr sz="2000" b="1" dirty="0">
                <a:latin typeface="Calibri"/>
                <a:cs typeface="Calibri"/>
              </a:rPr>
              <a:t>t</a:t>
            </a:r>
            <a:r>
              <a:rPr sz="2000" b="1" spc="-15" dirty="0">
                <a:latin typeface="Calibri"/>
                <a:cs typeface="Calibri"/>
              </a:rPr>
              <a:t> </a:t>
            </a:r>
            <a:r>
              <a:rPr sz="2000" b="1" dirty="0">
                <a:latin typeface="Calibri"/>
                <a:cs typeface="Calibri"/>
              </a:rPr>
              <a:t>is the</a:t>
            </a:r>
            <a:r>
              <a:rPr sz="2000" b="1" spc="-25" dirty="0">
                <a:latin typeface="Calibri"/>
                <a:cs typeface="Calibri"/>
              </a:rPr>
              <a:t> </a:t>
            </a:r>
            <a:r>
              <a:rPr sz="2000" b="1" dirty="0">
                <a:latin typeface="Calibri"/>
                <a:cs typeface="Calibri"/>
              </a:rPr>
              <a:t>d</a:t>
            </a:r>
            <a:r>
              <a:rPr sz="2000" b="1" spc="-10" dirty="0">
                <a:latin typeface="Calibri"/>
                <a:cs typeface="Calibri"/>
              </a:rPr>
              <a:t>e</a:t>
            </a:r>
            <a:r>
              <a:rPr sz="2000" b="1" spc="-25" dirty="0">
                <a:latin typeface="Calibri"/>
                <a:cs typeface="Calibri"/>
              </a:rPr>
              <a:t>v</a:t>
            </a:r>
            <a:r>
              <a:rPr sz="2000" b="1" spc="-5" dirty="0">
                <a:latin typeface="Calibri"/>
                <a:cs typeface="Calibri"/>
              </a:rPr>
              <a:t>elop</a:t>
            </a:r>
            <a:r>
              <a:rPr sz="2000" b="1" spc="10" dirty="0">
                <a:latin typeface="Calibri"/>
                <a:cs typeface="Calibri"/>
              </a:rPr>
              <a:t>m</a:t>
            </a:r>
            <a:r>
              <a:rPr sz="2000" b="1" spc="-5" dirty="0">
                <a:latin typeface="Calibri"/>
                <a:cs typeface="Calibri"/>
              </a:rPr>
              <a:t>e</a:t>
            </a:r>
            <a:r>
              <a:rPr sz="2000" b="1" spc="-20" dirty="0">
                <a:latin typeface="Calibri"/>
                <a:cs typeface="Calibri"/>
              </a:rPr>
              <a:t>n</a:t>
            </a:r>
            <a:r>
              <a:rPr sz="2000" b="1" dirty="0">
                <a:latin typeface="Calibri"/>
                <a:cs typeface="Calibri"/>
              </a:rPr>
              <a:t>t</a:t>
            </a:r>
            <a:r>
              <a:rPr sz="2000" b="1" spc="-10"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a</a:t>
            </a:r>
            <a:r>
              <a:rPr sz="2000" b="1" spc="-10" dirty="0">
                <a:latin typeface="Calibri"/>
                <a:cs typeface="Calibri"/>
              </a:rPr>
              <a:t> </a:t>
            </a:r>
            <a:r>
              <a:rPr sz="2000" b="1" dirty="0">
                <a:latin typeface="Calibri"/>
                <a:cs typeface="Calibri"/>
              </a:rPr>
              <a:t>n</a:t>
            </a:r>
            <a:r>
              <a:rPr sz="2000" b="1" spc="-15" dirty="0">
                <a:latin typeface="Calibri"/>
                <a:cs typeface="Calibri"/>
              </a:rPr>
              <a:t>e</a:t>
            </a:r>
            <a:r>
              <a:rPr sz="2000" b="1" dirty="0">
                <a:latin typeface="Calibri"/>
                <a:cs typeface="Calibri"/>
              </a:rPr>
              <a:t>w</a:t>
            </a:r>
            <a:r>
              <a:rPr sz="2000" b="1" spc="-15" dirty="0">
                <a:latin typeface="Calibri"/>
                <a:cs typeface="Calibri"/>
              </a:rPr>
              <a:t> </a:t>
            </a:r>
            <a:r>
              <a:rPr sz="2000" b="1" dirty="0">
                <a:latin typeface="Calibri"/>
                <a:cs typeface="Calibri"/>
              </a:rPr>
              <a:t>po</a:t>
            </a:r>
            <a:r>
              <a:rPr sz="2000" b="1" spc="-15" dirty="0">
                <a:latin typeface="Calibri"/>
                <a:cs typeface="Calibri"/>
              </a:rPr>
              <a:t>w</a:t>
            </a:r>
            <a:r>
              <a:rPr sz="2000" b="1" spc="-5" dirty="0">
                <a:latin typeface="Calibri"/>
                <a:cs typeface="Calibri"/>
              </a:rPr>
              <a:t>ert</a:t>
            </a:r>
            <a:r>
              <a:rPr sz="2000" b="1" spc="-55" dirty="0">
                <a:latin typeface="Calibri"/>
                <a:cs typeface="Calibri"/>
              </a:rPr>
              <a:t>r</a:t>
            </a:r>
            <a:r>
              <a:rPr sz="2000" b="1" dirty="0">
                <a:latin typeface="Calibri"/>
                <a:cs typeface="Calibri"/>
              </a:rPr>
              <a:t>a</a:t>
            </a:r>
            <a:r>
              <a:rPr sz="2000" b="1" spc="-10" dirty="0">
                <a:latin typeface="Calibri"/>
                <a:cs typeface="Calibri"/>
              </a:rPr>
              <a:t>i</a:t>
            </a:r>
            <a:r>
              <a:rPr sz="2000" b="1" dirty="0">
                <a:latin typeface="Calibri"/>
                <a:cs typeface="Calibri"/>
              </a:rPr>
              <a:t>n </a:t>
            </a:r>
            <a:r>
              <a:rPr sz="2000" b="1" spc="-15" dirty="0">
                <a:latin typeface="Calibri"/>
                <a:cs typeface="Calibri"/>
              </a:rPr>
              <a:t>c</a:t>
            </a:r>
            <a:r>
              <a:rPr sz="2000" b="1" dirty="0">
                <a:latin typeface="Calibri"/>
                <a:cs typeface="Calibri"/>
              </a:rPr>
              <a:t>on</a:t>
            </a:r>
            <a:r>
              <a:rPr sz="2000" b="1" spc="5" dirty="0">
                <a:latin typeface="Calibri"/>
                <a:cs typeface="Calibri"/>
              </a:rPr>
              <a:t>c</a:t>
            </a:r>
            <a:r>
              <a:rPr sz="2000" b="1" spc="-5" dirty="0">
                <a:latin typeface="Calibri"/>
                <a:cs typeface="Calibri"/>
              </a:rPr>
              <a:t>e</a:t>
            </a:r>
            <a:r>
              <a:rPr sz="2000" b="1" spc="-10" dirty="0">
                <a:latin typeface="Calibri"/>
                <a:cs typeface="Calibri"/>
              </a:rPr>
              <a:t>p</a:t>
            </a:r>
            <a:r>
              <a:rPr sz="2000" b="1" dirty="0">
                <a:latin typeface="Calibri"/>
                <a:cs typeface="Calibri"/>
              </a:rPr>
              <a:t>t</a:t>
            </a:r>
            <a:r>
              <a:rPr sz="2000" b="1" spc="-20" dirty="0">
                <a:latin typeface="Calibri"/>
                <a:cs typeface="Calibri"/>
              </a:rPr>
              <a:t> </a:t>
            </a:r>
            <a:r>
              <a:rPr sz="2000" b="1" dirty="0">
                <a:latin typeface="Calibri"/>
                <a:cs typeface="Calibri"/>
              </a:rPr>
              <a:t>based</a:t>
            </a:r>
            <a:r>
              <a:rPr sz="2000" b="1" spc="-5" dirty="0">
                <a:latin typeface="Calibri"/>
                <a:cs typeface="Calibri"/>
              </a:rPr>
              <a:t> </a:t>
            </a:r>
            <a:r>
              <a:rPr sz="2000" b="1" dirty="0">
                <a:latin typeface="Calibri"/>
                <a:cs typeface="Calibri"/>
              </a:rPr>
              <a:t>on the</a:t>
            </a:r>
            <a:r>
              <a:rPr sz="2000" b="1" spc="-5" dirty="0">
                <a:latin typeface="Calibri"/>
                <a:cs typeface="Calibri"/>
              </a:rPr>
              <a:t> </a:t>
            </a:r>
            <a:r>
              <a:rPr sz="2000" b="1" dirty="0">
                <a:latin typeface="Calibri"/>
                <a:cs typeface="Calibri"/>
              </a:rPr>
              <a:t>i</a:t>
            </a:r>
            <a:r>
              <a:rPr sz="2000" b="1" spc="-30" dirty="0">
                <a:latin typeface="Calibri"/>
                <a:cs typeface="Calibri"/>
              </a:rPr>
              <a:t>n</a:t>
            </a:r>
            <a:r>
              <a:rPr sz="2000" b="1" spc="-25" dirty="0">
                <a:latin typeface="Calibri"/>
                <a:cs typeface="Calibri"/>
              </a:rPr>
              <a:t>t</a:t>
            </a:r>
            <a:r>
              <a:rPr sz="2000" b="1" spc="-5" dirty="0">
                <a:latin typeface="Calibri"/>
                <a:cs typeface="Calibri"/>
              </a:rPr>
              <a:t>eg</a:t>
            </a:r>
            <a:r>
              <a:rPr sz="2000" b="1" spc="-55" dirty="0">
                <a:latin typeface="Calibri"/>
                <a:cs typeface="Calibri"/>
              </a:rPr>
              <a:t>r</a:t>
            </a:r>
            <a:r>
              <a:rPr sz="2000" b="1" spc="-30" dirty="0">
                <a:latin typeface="Calibri"/>
                <a:cs typeface="Calibri"/>
              </a:rPr>
              <a:t>a</a:t>
            </a:r>
            <a:r>
              <a:rPr sz="2000" b="1" dirty="0">
                <a:latin typeface="Calibri"/>
                <a:cs typeface="Calibri"/>
              </a:rPr>
              <a:t>tion</a:t>
            </a:r>
            <a:r>
              <a:rPr sz="2000" b="1" spc="-20" dirty="0">
                <a:latin typeface="Calibri"/>
                <a:cs typeface="Calibri"/>
              </a:rPr>
              <a:t> </a:t>
            </a:r>
            <a:r>
              <a:rPr sz="2000" b="1" dirty="0">
                <a:latin typeface="Calibri"/>
                <a:cs typeface="Calibri"/>
              </a:rPr>
              <a:t>of:</a:t>
            </a:r>
            <a:endParaRPr sz="2000">
              <a:latin typeface="Calibri"/>
              <a:cs typeface="Calibri"/>
            </a:endParaRPr>
          </a:p>
          <a:p>
            <a:pPr marL="2342515">
              <a:lnSpc>
                <a:spcPct val="100000"/>
              </a:lnSpc>
              <a:spcBef>
                <a:spcPts val="430"/>
              </a:spcBef>
            </a:pPr>
            <a:r>
              <a:rPr sz="2000" b="1" dirty="0">
                <a:solidFill>
                  <a:srgbClr val="92D050"/>
                </a:solidFill>
                <a:latin typeface="Calibri"/>
                <a:cs typeface="Calibri"/>
              </a:rPr>
              <a:t>Ene</a:t>
            </a:r>
            <a:r>
              <a:rPr sz="2000" b="1" spc="-25" dirty="0">
                <a:solidFill>
                  <a:srgbClr val="92D050"/>
                </a:solidFill>
                <a:latin typeface="Calibri"/>
                <a:cs typeface="Calibri"/>
              </a:rPr>
              <a:t>r</a:t>
            </a:r>
            <a:r>
              <a:rPr sz="2000" b="1" spc="-5" dirty="0">
                <a:solidFill>
                  <a:srgbClr val="92D050"/>
                </a:solidFill>
                <a:latin typeface="Calibri"/>
                <a:cs typeface="Calibri"/>
              </a:rPr>
              <a:t>g</a:t>
            </a:r>
            <a:r>
              <a:rPr sz="2000" b="1" dirty="0">
                <a:solidFill>
                  <a:srgbClr val="92D050"/>
                </a:solidFill>
                <a:latin typeface="Calibri"/>
                <a:cs typeface="Calibri"/>
              </a:rPr>
              <a:t>y </a:t>
            </a:r>
            <a:r>
              <a:rPr sz="2000" b="1" spc="-25" dirty="0">
                <a:solidFill>
                  <a:srgbClr val="92D050"/>
                </a:solidFill>
                <a:latin typeface="Calibri"/>
                <a:cs typeface="Calibri"/>
              </a:rPr>
              <a:t>r</a:t>
            </a:r>
            <a:r>
              <a:rPr sz="2000" b="1" spc="-5" dirty="0">
                <a:solidFill>
                  <a:srgbClr val="92D050"/>
                </a:solidFill>
                <a:latin typeface="Calibri"/>
                <a:cs typeface="Calibri"/>
              </a:rPr>
              <a:t>eco</a:t>
            </a:r>
            <a:r>
              <a:rPr sz="2000" b="1" spc="-25" dirty="0">
                <a:solidFill>
                  <a:srgbClr val="92D050"/>
                </a:solidFill>
                <a:latin typeface="Calibri"/>
                <a:cs typeface="Calibri"/>
              </a:rPr>
              <a:t>v</a:t>
            </a:r>
            <a:r>
              <a:rPr sz="2000" b="1" spc="-5" dirty="0">
                <a:solidFill>
                  <a:srgbClr val="92D050"/>
                </a:solidFill>
                <a:latin typeface="Calibri"/>
                <a:cs typeface="Calibri"/>
              </a:rPr>
              <a:t>e</a:t>
            </a:r>
            <a:r>
              <a:rPr sz="2000" b="1" spc="10" dirty="0">
                <a:solidFill>
                  <a:srgbClr val="92D050"/>
                </a:solidFill>
                <a:latin typeface="Calibri"/>
                <a:cs typeface="Calibri"/>
              </a:rPr>
              <a:t>r</a:t>
            </a:r>
            <a:r>
              <a:rPr sz="2000" b="1" dirty="0">
                <a:solidFill>
                  <a:srgbClr val="92D050"/>
                </a:solidFill>
                <a:latin typeface="Calibri"/>
                <a:cs typeface="Calibri"/>
              </a:rPr>
              <a:t>y</a:t>
            </a:r>
            <a:r>
              <a:rPr sz="2000" b="1" spc="15" dirty="0">
                <a:solidFill>
                  <a:srgbClr val="92D050"/>
                </a:solidFill>
                <a:latin typeface="Calibri"/>
                <a:cs typeface="Calibri"/>
              </a:rPr>
              <a:t> </a:t>
            </a:r>
            <a:r>
              <a:rPr sz="2000" b="1" dirty="0">
                <a:solidFill>
                  <a:srgbClr val="92D050"/>
                </a:solidFill>
                <a:latin typeface="Calibri"/>
                <a:cs typeface="Calibri"/>
              </a:rPr>
              <a:t>and</a:t>
            </a:r>
            <a:r>
              <a:rPr sz="2000" b="1" spc="-5" dirty="0">
                <a:solidFill>
                  <a:srgbClr val="92D050"/>
                </a:solidFill>
                <a:latin typeface="Calibri"/>
                <a:cs typeface="Calibri"/>
              </a:rPr>
              <a:t> </a:t>
            </a:r>
            <a:r>
              <a:rPr sz="2000" b="1" spc="-20" dirty="0">
                <a:solidFill>
                  <a:srgbClr val="92D050"/>
                </a:solidFill>
                <a:latin typeface="Calibri"/>
                <a:cs typeface="Calibri"/>
              </a:rPr>
              <a:t>st</a:t>
            </a:r>
            <a:r>
              <a:rPr sz="2000" b="1" dirty="0">
                <a:solidFill>
                  <a:srgbClr val="92D050"/>
                </a:solidFill>
                <a:latin typeface="Calibri"/>
                <a:cs typeface="Calibri"/>
              </a:rPr>
              <a:t>o</a:t>
            </a:r>
            <a:r>
              <a:rPr sz="2000" b="1" spc="-45" dirty="0">
                <a:solidFill>
                  <a:srgbClr val="92D050"/>
                </a:solidFill>
                <a:latin typeface="Calibri"/>
                <a:cs typeface="Calibri"/>
              </a:rPr>
              <a:t>r</a:t>
            </a:r>
            <a:r>
              <a:rPr sz="2000" b="1" dirty="0">
                <a:solidFill>
                  <a:srgbClr val="92D050"/>
                </a:solidFill>
                <a:latin typeface="Calibri"/>
                <a:cs typeface="Calibri"/>
              </a:rPr>
              <a:t>a</a:t>
            </a:r>
            <a:r>
              <a:rPr sz="2000" b="1" spc="-30" dirty="0">
                <a:solidFill>
                  <a:srgbClr val="92D050"/>
                </a:solidFill>
                <a:latin typeface="Calibri"/>
                <a:cs typeface="Calibri"/>
              </a:rPr>
              <a:t>g</a:t>
            </a:r>
            <a:r>
              <a:rPr sz="2000" b="1" dirty="0">
                <a:solidFill>
                  <a:srgbClr val="92D050"/>
                </a:solidFill>
                <a:latin typeface="Calibri"/>
                <a:cs typeface="Calibri"/>
              </a:rPr>
              <a:t>e</a:t>
            </a:r>
            <a:endParaRPr sz="2000">
              <a:latin typeface="Calibri"/>
              <a:cs typeface="Calibri"/>
            </a:endParaRPr>
          </a:p>
          <a:p>
            <a:pPr marL="72390" algn="ctr">
              <a:lnSpc>
                <a:spcPct val="100000"/>
              </a:lnSpc>
              <a:spcBef>
                <a:spcPts val="80"/>
              </a:spcBef>
            </a:pPr>
            <a:r>
              <a:rPr sz="2000" b="1" spc="-25" dirty="0">
                <a:solidFill>
                  <a:srgbClr val="92D050"/>
                </a:solidFill>
                <a:latin typeface="Calibri"/>
                <a:cs typeface="Calibri"/>
              </a:rPr>
              <a:t>S</a:t>
            </a:r>
            <a:r>
              <a:rPr sz="2000" b="1" spc="-15" dirty="0">
                <a:solidFill>
                  <a:srgbClr val="92D050"/>
                </a:solidFill>
                <a:latin typeface="Calibri"/>
                <a:cs typeface="Calibri"/>
              </a:rPr>
              <a:t>y</a:t>
            </a:r>
            <a:r>
              <a:rPr sz="2000" b="1" spc="-20" dirty="0">
                <a:solidFill>
                  <a:srgbClr val="92D050"/>
                </a:solidFill>
                <a:latin typeface="Calibri"/>
                <a:cs typeface="Calibri"/>
              </a:rPr>
              <a:t>s</a:t>
            </a:r>
            <a:r>
              <a:rPr sz="2000" b="1" spc="-25" dirty="0">
                <a:solidFill>
                  <a:srgbClr val="92D050"/>
                </a:solidFill>
                <a:latin typeface="Calibri"/>
                <a:cs typeface="Calibri"/>
              </a:rPr>
              <a:t>t</a:t>
            </a:r>
            <a:r>
              <a:rPr sz="2000" b="1" spc="-5" dirty="0">
                <a:solidFill>
                  <a:srgbClr val="92D050"/>
                </a:solidFill>
                <a:latin typeface="Calibri"/>
                <a:cs typeface="Calibri"/>
              </a:rPr>
              <a:t>e</a:t>
            </a:r>
            <a:r>
              <a:rPr sz="2000" b="1" spc="5" dirty="0">
                <a:solidFill>
                  <a:srgbClr val="92D050"/>
                </a:solidFill>
                <a:latin typeface="Calibri"/>
                <a:cs typeface="Calibri"/>
              </a:rPr>
              <a:t>m</a:t>
            </a:r>
            <a:r>
              <a:rPr sz="2000" b="1" spc="-25" dirty="0">
                <a:solidFill>
                  <a:srgbClr val="92D050"/>
                </a:solidFill>
                <a:latin typeface="Calibri"/>
                <a:cs typeface="Calibri"/>
              </a:rPr>
              <a:t> </a:t>
            </a:r>
            <a:r>
              <a:rPr sz="2000" b="1" spc="-15" dirty="0">
                <a:solidFill>
                  <a:srgbClr val="92D050"/>
                </a:solidFill>
                <a:latin typeface="Calibri"/>
                <a:cs typeface="Calibri"/>
              </a:rPr>
              <a:t>c</a:t>
            </a:r>
            <a:r>
              <a:rPr sz="2000" b="1" dirty="0">
                <a:solidFill>
                  <a:srgbClr val="92D050"/>
                </a:solidFill>
                <a:latin typeface="Calibri"/>
                <a:cs typeface="Calibri"/>
              </a:rPr>
              <a:t>o</a:t>
            </a:r>
            <a:r>
              <a:rPr sz="2000" b="1" spc="-20" dirty="0">
                <a:solidFill>
                  <a:srgbClr val="92D050"/>
                </a:solidFill>
                <a:latin typeface="Calibri"/>
                <a:cs typeface="Calibri"/>
              </a:rPr>
              <a:t>n</a:t>
            </a:r>
            <a:r>
              <a:rPr sz="2000" b="1" dirty="0">
                <a:solidFill>
                  <a:srgbClr val="92D050"/>
                </a:solidFill>
                <a:latin typeface="Calibri"/>
                <a:cs typeface="Calibri"/>
              </a:rPr>
              <a:t>t</a:t>
            </a:r>
            <a:r>
              <a:rPr sz="2000" b="1" spc="-30" dirty="0">
                <a:solidFill>
                  <a:srgbClr val="92D050"/>
                </a:solidFill>
                <a:latin typeface="Calibri"/>
                <a:cs typeface="Calibri"/>
              </a:rPr>
              <a:t>r</a:t>
            </a:r>
            <a:r>
              <a:rPr sz="2000" b="1" dirty="0">
                <a:solidFill>
                  <a:srgbClr val="92D050"/>
                </a:solidFill>
                <a:latin typeface="Calibri"/>
                <a:cs typeface="Calibri"/>
              </a:rPr>
              <a:t>ol</a:t>
            </a:r>
            <a:r>
              <a:rPr sz="2000" b="1" spc="-25" dirty="0">
                <a:solidFill>
                  <a:srgbClr val="92D050"/>
                </a:solidFill>
                <a:latin typeface="Calibri"/>
                <a:cs typeface="Calibri"/>
              </a:rPr>
              <a:t> </a:t>
            </a:r>
            <a:r>
              <a:rPr sz="2000" b="1" spc="-20" dirty="0">
                <a:solidFill>
                  <a:srgbClr val="92D050"/>
                </a:solidFill>
                <a:latin typeface="Calibri"/>
                <a:cs typeface="Calibri"/>
              </a:rPr>
              <a:t>s</a:t>
            </a:r>
            <a:r>
              <a:rPr sz="2000" b="1" dirty="0">
                <a:solidFill>
                  <a:srgbClr val="92D050"/>
                </a:solidFill>
                <a:latin typeface="Calibri"/>
                <a:cs typeface="Calibri"/>
              </a:rPr>
              <a:t>t</a:t>
            </a:r>
            <a:r>
              <a:rPr sz="2000" b="1" spc="-55" dirty="0">
                <a:solidFill>
                  <a:srgbClr val="92D050"/>
                </a:solidFill>
                <a:latin typeface="Calibri"/>
                <a:cs typeface="Calibri"/>
              </a:rPr>
              <a:t>r</a:t>
            </a:r>
            <a:r>
              <a:rPr sz="2000" b="1" spc="-35" dirty="0">
                <a:solidFill>
                  <a:srgbClr val="92D050"/>
                </a:solidFill>
                <a:latin typeface="Calibri"/>
                <a:cs typeface="Calibri"/>
              </a:rPr>
              <a:t>a</a:t>
            </a:r>
            <a:r>
              <a:rPr sz="2000" b="1" spc="-25" dirty="0">
                <a:solidFill>
                  <a:srgbClr val="92D050"/>
                </a:solidFill>
                <a:latin typeface="Calibri"/>
                <a:cs typeface="Calibri"/>
              </a:rPr>
              <a:t>t</a:t>
            </a:r>
            <a:r>
              <a:rPr sz="2000" b="1" spc="-5" dirty="0">
                <a:solidFill>
                  <a:srgbClr val="92D050"/>
                </a:solidFill>
                <a:latin typeface="Calibri"/>
                <a:cs typeface="Calibri"/>
              </a:rPr>
              <a:t>egi</a:t>
            </a:r>
            <a:r>
              <a:rPr sz="2000" b="1" spc="-10" dirty="0">
                <a:solidFill>
                  <a:srgbClr val="92D050"/>
                </a:solidFill>
                <a:latin typeface="Calibri"/>
                <a:cs typeface="Calibri"/>
              </a:rPr>
              <a:t>e</a:t>
            </a:r>
            <a:r>
              <a:rPr sz="2000" b="1" dirty="0">
                <a:solidFill>
                  <a:srgbClr val="92D050"/>
                </a:solidFill>
                <a:latin typeface="Calibri"/>
                <a:cs typeface="Calibri"/>
              </a:rPr>
              <a:t>s</a:t>
            </a:r>
            <a:endParaRPr sz="2000">
              <a:latin typeface="Calibri"/>
              <a:cs typeface="Calibri"/>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19" name="object 19"/>
          <p:cNvSpPr txBox="1"/>
          <p:nvPr/>
        </p:nvSpPr>
        <p:spPr>
          <a:xfrm>
            <a:off x="6052820" y="3005327"/>
            <a:ext cx="3632200" cy="2287905"/>
          </a:xfrm>
          <a:prstGeom prst="rect">
            <a:avLst/>
          </a:prstGeom>
        </p:spPr>
        <p:txBody>
          <a:bodyPr vert="horz" wrap="square" lIns="0" tIns="0" rIns="0" bIns="0" rtlCol="0">
            <a:spAutoFit/>
          </a:bodyPr>
          <a:lstStyle/>
          <a:p>
            <a:pPr marL="12700">
              <a:lnSpc>
                <a:spcPct val="100000"/>
              </a:lnSpc>
            </a:pPr>
            <a:r>
              <a:rPr sz="9600" b="1" dirty="0">
                <a:solidFill>
                  <a:srgbClr val="F86E48"/>
                </a:solidFill>
                <a:latin typeface="Cambria"/>
                <a:cs typeface="Cambria"/>
              </a:rPr>
              <a:t>η</a:t>
            </a:r>
            <a:r>
              <a:rPr sz="9600" b="1" spc="790" dirty="0">
                <a:solidFill>
                  <a:srgbClr val="F86E48"/>
                </a:solidFill>
                <a:latin typeface="Cambria"/>
                <a:cs typeface="Cambria"/>
              </a:rPr>
              <a:t> </a:t>
            </a:r>
            <a:r>
              <a:rPr sz="9600" b="1" dirty="0">
                <a:solidFill>
                  <a:srgbClr val="F86E48"/>
                </a:solidFill>
                <a:latin typeface="Sakkal Majalla"/>
                <a:cs typeface="Sakkal Majalla"/>
              </a:rPr>
              <a:t>&gt;</a:t>
            </a:r>
            <a:r>
              <a:rPr sz="9600" b="1" spc="-5" dirty="0">
                <a:solidFill>
                  <a:srgbClr val="F86E48"/>
                </a:solidFill>
                <a:latin typeface="Sakkal Majalla"/>
                <a:cs typeface="Sakkal Majalla"/>
              </a:rPr>
              <a:t> </a:t>
            </a:r>
            <a:r>
              <a:rPr sz="9600" b="1" spc="-10" dirty="0">
                <a:solidFill>
                  <a:srgbClr val="F86E48"/>
                </a:solidFill>
                <a:latin typeface="Sakkal Majalla"/>
                <a:cs typeface="Sakkal Majalla"/>
              </a:rPr>
              <a:t>5</a:t>
            </a:r>
            <a:r>
              <a:rPr sz="9600" b="1" dirty="0">
                <a:solidFill>
                  <a:srgbClr val="F86E48"/>
                </a:solidFill>
                <a:latin typeface="Sakkal Majalla"/>
                <a:cs typeface="Sakkal Majalla"/>
              </a:rPr>
              <a:t>0 %</a:t>
            </a:r>
            <a:endParaRPr sz="9600">
              <a:latin typeface="Sakkal Majalla"/>
              <a:cs typeface="Sakkal Majalla"/>
            </a:endParaRPr>
          </a:p>
          <a:p>
            <a:pPr marL="1320800">
              <a:lnSpc>
                <a:spcPct val="100000"/>
              </a:lnSpc>
              <a:spcBef>
                <a:spcPts val="3890"/>
              </a:spcBef>
            </a:pPr>
            <a:r>
              <a:rPr sz="2000" b="1" spc="-60" dirty="0">
                <a:latin typeface="Calibri"/>
                <a:cs typeface="Calibri"/>
              </a:rPr>
              <a:t>A</a:t>
            </a:r>
            <a:r>
              <a:rPr sz="2000" b="1" dirty="0">
                <a:latin typeface="Calibri"/>
                <a:cs typeface="Calibri"/>
              </a:rPr>
              <a:t>t </a:t>
            </a:r>
            <a:r>
              <a:rPr sz="2000" b="1" spc="-30" dirty="0">
                <a:latin typeface="Calibri"/>
                <a:cs typeface="Calibri"/>
              </a:rPr>
              <a:t>v</a:t>
            </a:r>
            <a:r>
              <a:rPr sz="2000" b="1" spc="-5" dirty="0">
                <a:latin typeface="Calibri"/>
                <a:cs typeface="Calibri"/>
              </a:rPr>
              <a:t>e</a:t>
            </a:r>
            <a:r>
              <a:rPr sz="2000" b="1" spc="5" dirty="0">
                <a:latin typeface="Calibri"/>
                <a:cs typeface="Calibri"/>
              </a:rPr>
              <a:t>h</a:t>
            </a:r>
            <a:r>
              <a:rPr sz="2000" b="1" dirty="0">
                <a:latin typeface="Calibri"/>
                <a:cs typeface="Calibri"/>
              </a:rPr>
              <a:t>icle</a:t>
            </a:r>
            <a:r>
              <a:rPr sz="2000" b="1" spc="-5" dirty="0">
                <a:latin typeface="Calibri"/>
                <a:cs typeface="Calibri"/>
              </a:rPr>
              <a:t> </a:t>
            </a:r>
            <a:r>
              <a:rPr sz="2000" b="1" dirty="0">
                <a:latin typeface="Calibri"/>
                <a:cs typeface="Calibri"/>
              </a:rPr>
              <a:t>l</a:t>
            </a:r>
            <a:r>
              <a:rPr sz="2000" b="1" spc="-15" dirty="0">
                <a:latin typeface="Calibri"/>
                <a:cs typeface="Calibri"/>
              </a:rPr>
              <a:t>e</a:t>
            </a:r>
            <a:r>
              <a:rPr sz="2000" b="1" spc="-25" dirty="0">
                <a:latin typeface="Calibri"/>
                <a:cs typeface="Calibri"/>
              </a:rPr>
              <a:t>v</a:t>
            </a:r>
            <a:r>
              <a:rPr sz="2000" b="1" spc="-5" dirty="0">
                <a:latin typeface="Calibri"/>
                <a:cs typeface="Calibri"/>
              </a:rPr>
              <a:t>el</a:t>
            </a:r>
            <a:endParaRPr sz="20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dirty="0"/>
              <a:t>Con</a:t>
            </a:r>
            <a:r>
              <a:rPr spc="5" dirty="0"/>
              <a:t>c</a:t>
            </a:r>
            <a:r>
              <a:rPr spc="-5" dirty="0"/>
              <a:t>ep</a:t>
            </a:r>
            <a:r>
              <a:rPr dirty="0"/>
              <a:t>t</a:t>
            </a:r>
            <a:r>
              <a:rPr spc="-30" dirty="0"/>
              <a:t> </a:t>
            </a:r>
            <a:r>
              <a:rPr spc="5" dirty="0"/>
              <a:t>and</a:t>
            </a:r>
            <a:r>
              <a:rPr spc="-40" dirty="0"/>
              <a:t> </a:t>
            </a:r>
            <a:r>
              <a:rPr dirty="0"/>
              <a:t>obj</a:t>
            </a:r>
            <a:r>
              <a:rPr spc="-15" dirty="0"/>
              <a:t>e</a:t>
            </a:r>
            <a:r>
              <a:rPr spc="-5" dirty="0"/>
              <a:t>ctives</a:t>
            </a:r>
          </a:p>
        </p:txBody>
      </p:sp>
      <p:sp>
        <p:nvSpPr>
          <p:cNvPr id="11" name="object 11"/>
          <p:cNvSpPr txBox="1"/>
          <p:nvPr/>
        </p:nvSpPr>
        <p:spPr>
          <a:xfrm>
            <a:off x="34848" y="6116446"/>
            <a:ext cx="9638030" cy="661035"/>
          </a:xfrm>
          <a:prstGeom prst="rect">
            <a:avLst/>
          </a:prstGeom>
        </p:spPr>
        <p:txBody>
          <a:bodyPr vert="horz" wrap="square" lIns="0" tIns="0" rIns="0" bIns="0" rtlCol="0">
            <a:spAutoFit/>
          </a:bodyPr>
          <a:lstStyle/>
          <a:p>
            <a:pPr marL="12700">
              <a:lnSpc>
                <a:spcPts val="2125"/>
              </a:lnSpc>
            </a:pPr>
            <a:r>
              <a:rPr sz="2000" dirty="0">
                <a:solidFill>
                  <a:srgbClr val="ACACEB"/>
                </a:solidFill>
                <a:latin typeface="Sakkal Majalla"/>
                <a:cs typeface="Sakkal Majalla"/>
              </a:rPr>
              <a:t>In</a:t>
            </a:r>
            <a:r>
              <a:rPr sz="2000" spc="5" dirty="0">
                <a:solidFill>
                  <a:srgbClr val="ACACEB"/>
                </a:solidFill>
                <a:latin typeface="Sakkal Majalla"/>
                <a:cs typeface="Sakkal Majalla"/>
              </a:rPr>
              <a:t>t</a:t>
            </a:r>
            <a:r>
              <a:rPr sz="2000" dirty="0">
                <a:solidFill>
                  <a:srgbClr val="ACACEB"/>
                </a:solidFill>
                <a:latin typeface="Sakkal Majalla"/>
                <a:cs typeface="Sakkal Majalla"/>
              </a:rPr>
              <a:t>e</a:t>
            </a:r>
            <a:r>
              <a:rPr sz="2000" spc="-10" dirty="0">
                <a:solidFill>
                  <a:srgbClr val="ACACEB"/>
                </a:solidFill>
                <a:latin typeface="Sakkal Majalla"/>
                <a:cs typeface="Sakkal Majalla"/>
              </a:rPr>
              <a:t>r</a:t>
            </a:r>
            <a:r>
              <a:rPr sz="2000" dirty="0">
                <a:solidFill>
                  <a:srgbClr val="ACACEB"/>
                </a:solidFill>
                <a:latin typeface="Sakkal Majalla"/>
                <a:cs typeface="Sakkal Majalla"/>
              </a:rPr>
              <a:t>natio</a:t>
            </a:r>
            <a:r>
              <a:rPr sz="2000" spc="-430" dirty="0">
                <a:solidFill>
                  <a:srgbClr val="ACACEB"/>
                </a:solidFill>
                <a:latin typeface="Sakkal Majalla"/>
                <a:cs typeface="Sakkal Majalla"/>
              </a:rPr>
              <a:t>n</a:t>
            </a:r>
            <a:r>
              <a:rPr sz="3000" b="1" spc="-1800" baseline="2777" dirty="0">
                <a:latin typeface="Calibri"/>
                <a:cs typeface="Calibri"/>
              </a:rPr>
              <a:t>m</a:t>
            </a:r>
            <a:r>
              <a:rPr sz="2000" dirty="0">
                <a:solidFill>
                  <a:srgbClr val="ACACEB"/>
                </a:solidFill>
                <a:latin typeface="Sakkal Majalla"/>
                <a:cs typeface="Sakkal Majalla"/>
              </a:rPr>
              <a:t>a</a:t>
            </a:r>
            <a:r>
              <a:rPr sz="2000" spc="105" dirty="0">
                <a:solidFill>
                  <a:srgbClr val="ACACEB"/>
                </a:solidFill>
                <a:latin typeface="Sakkal Majalla"/>
                <a:cs typeface="Sakkal Majalla"/>
              </a:rPr>
              <a:t>l</a:t>
            </a:r>
            <a:r>
              <a:rPr sz="3000" b="1" spc="-1380" baseline="2777" dirty="0">
                <a:latin typeface="Calibri"/>
                <a:cs typeface="Calibri"/>
              </a:rPr>
              <a:t>o</a:t>
            </a:r>
            <a:r>
              <a:rPr sz="2000" dirty="0">
                <a:solidFill>
                  <a:srgbClr val="ACACEB"/>
                </a:solidFill>
                <a:latin typeface="Sakkal Majalla"/>
                <a:cs typeface="Sakkal Majalla"/>
              </a:rPr>
              <a:t>C</a:t>
            </a:r>
            <a:r>
              <a:rPr sz="2000" spc="-775" dirty="0">
                <a:solidFill>
                  <a:srgbClr val="ACACEB"/>
                </a:solidFill>
                <a:latin typeface="Sakkal Majalla"/>
                <a:cs typeface="Sakkal Majalla"/>
              </a:rPr>
              <a:t>o</a:t>
            </a:r>
            <a:r>
              <a:rPr sz="3000" b="1" spc="-457" baseline="2777" dirty="0">
                <a:latin typeface="Calibri"/>
                <a:cs typeface="Calibri"/>
              </a:rPr>
              <a:t>d</a:t>
            </a:r>
            <a:r>
              <a:rPr sz="2000" spc="-515" dirty="0">
                <a:solidFill>
                  <a:srgbClr val="ACACEB"/>
                </a:solidFill>
                <a:latin typeface="Sakkal Majalla"/>
                <a:cs typeface="Sakkal Majalla"/>
              </a:rPr>
              <a:t>n</a:t>
            </a:r>
            <a:r>
              <a:rPr sz="3000" b="1" spc="-742" baseline="2777" dirty="0">
                <a:latin typeface="Calibri"/>
                <a:cs typeface="Calibri"/>
              </a:rPr>
              <a:t>e</a:t>
            </a:r>
            <a:r>
              <a:rPr sz="2000" spc="-5" dirty="0">
                <a:solidFill>
                  <a:srgbClr val="ACACEB"/>
                </a:solidFill>
                <a:latin typeface="Sakkal Majalla"/>
                <a:cs typeface="Sakkal Majalla"/>
              </a:rPr>
              <a:t>f</a:t>
            </a:r>
            <a:r>
              <a:rPr sz="2000" spc="-680" dirty="0">
                <a:solidFill>
                  <a:srgbClr val="ACACEB"/>
                </a:solidFill>
                <a:latin typeface="Sakkal Majalla"/>
                <a:cs typeface="Sakkal Majalla"/>
              </a:rPr>
              <a:t>e</a:t>
            </a:r>
            <a:r>
              <a:rPr sz="3000" b="1" baseline="2777" dirty="0">
                <a:latin typeface="Calibri"/>
                <a:cs typeface="Calibri"/>
              </a:rPr>
              <a:t>l</a:t>
            </a:r>
            <a:r>
              <a:rPr sz="3000" b="1" spc="-922" baseline="2777" dirty="0">
                <a:latin typeface="Calibri"/>
                <a:cs typeface="Calibri"/>
              </a:rPr>
              <a:t>s</a:t>
            </a:r>
            <a:r>
              <a:rPr sz="2000" spc="-5" dirty="0">
                <a:solidFill>
                  <a:srgbClr val="ACACEB"/>
                </a:solidFill>
                <a:latin typeface="Sakkal Majalla"/>
                <a:cs typeface="Sakkal Majalla"/>
              </a:rPr>
              <a:t>r</a:t>
            </a:r>
            <a:r>
              <a:rPr sz="2000" spc="-610" dirty="0">
                <a:solidFill>
                  <a:srgbClr val="ACACEB"/>
                </a:solidFill>
                <a:latin typeface="Sakkal Majalla"/>
                <a:cs typeface="Sakkal Majalla"/>
              </a:rPr>
              <a:t>e</a:t>
            </a:r>
            <a:r>
              <a:rPr sz="3000" b="1" spc="89" baseline="2777" dirty="0">
                <a:latin typeface="Calibri"/>
                <a:cs typeface="Calibri"/>
              </a:rPr>
              <a:t>.</a:t>
            </a:r>
            <a:r>
              <a:rPr sz="2000" dirty="0">
                <a:solidFill>
                  <a:srgbClr val="ACACEB"/>
                </a:solidFill>
                <a:latin typeface="Sakkal Majalla"/>
                <a:cs typeface="Sakkal Majalla"/>
              </a:rPr>
              <a:t>nce</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dirty="0">
                <a:solidFill>
                  <a:srgbClr val="ACACEB"/>
                </a:solidFill>
                <a:latin typeface="Sakkal Majalla"/>
                <a:cs typeface="Sakkal Majalla"/>
              </a:rPr>
              <a:t>nd</a:t>
            </a:r>
            <a:r>
              <a:rPr sz="2000" spc="-15"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x</a:t>
            </a:r>
            <a:r>
              <a:rPr sz="2000" dirty="0">
                <a:solidFill>
                  <a:srgbClr val="ACACEB"/>
                </a:solidFill>
                <a:latin typeface="Sakkal Majalla"/>
                <a:cs typeface="Sakkal Majalla"/>
              </a:rPr>
              <a:t>hibition</a:t>
            </a:r>
            <a:r>
              <a:rPr sz="2000" spc="-25" dirty="0">
                <a:solidFill>
                  <a:srgbClr val="ACACEB"/>
                </a:solidFill>
                <a:latin typeface="Sakkal Majalla"/>
                <a:cs typeface="Sakkal Majalla"/>
              </a:rPr>
              <a:t> </a:t>
            </a:r>
            <a:r>
              <a:rPr sz="2000" dirty="0">
                <a:solidFill>
                  <a:srgbClr val="ACACEB"/>
                </a:solidFill>
                <a:latin typeface="Sakkal Majalla"/>
                <a:cs typeface="Sakkal Majalla"/>
              </a:rPr>
              <a:t>on</a:t>
            </a:r>
            <a:r>
              <a:rPr sz="2000" spc="-10" dirty="0">
                <a:solidFill>
                  <a:srgbClr val="ACACEB"/>
                </a:solidFill>
                <a:latin typeface="Sakkal Majalla"/>
                <a:cs typeface="Sakkal Majalla"/>
              </a:rPr>
              <a:t> </a:t>
            </a:r>
            <a:r>
              <a:rPr sz="2000" spc="-5" dirty="0">
                <a:solidFill>
                  <a:srgbClr val="ACACEB"/>
                </a:solidFill>
                <a:latin typeface="Sakkal Majalla"/>
                <a:cs typeface="Sakkal Majalla"/>
              </a:rPr>
              <a:t>A</a:t>
            </a:r>
            <a:r>
              <a:rPr sz="2000" spc="5" dirty="0">
                <a:solidFill>
                  <a:srgbClr val="ACACEB"/>
                </a:solidFill>
                <a:latin typeface="Sakkal Majalla"/>
                <a:cs typeface="Sakkal Majalla"/>
              </a:rPr>
              <a:t>u</a:t>
            </a:r>
            <a:r>
              <a:rPr sz="2000" dirty="0">
                <a:solidFill>
                  <a:srgbClr val="ACACEB"/>
                </a:solidFill>
                <a:latin typeface="Sakkal Majalla"/>
                <a:cs typeface="Sakkal Majalla"/>
              </a:rPr>
              <a:t>tomobi</a:t>
            </a:r>
            <a:r>
              <a:rPr sz="2000" spc="-5" dirty="0">
                <a:solidFill>
                  <a:srgbClr val="ACACEB"/>
                </a:solidFill>
                <a:latin typeface="Sakkal Majalla"/>
                <a:cs typeface="Sakkal Majalla"/>
              </a:rPr>
              <a:t>l</a:t>
            </a:r>
            <a:r>
              <a:rPr sz="2000" dirty="0">
                <a:solidFill>
                  <a:srgbClr val="ACACEB"/>
                </a:solidFill>
                <a:latin typeface="Sakkal Majalla"/>
                <a:cs typeface="Sakkal Majalla"/>
              </a:rPr>
              <a:t>e</a:t>
            </a:r>
            <a:r>
              <a:rPr sz="2000" spc="-20" dirty="0">
                <a:solidFill>
                  <a:srgbClr val="ACACEB"/>
                </a:solidFill>
                <a:latin typeface="Sakkal Majalla"/>
                <a:cs typeface="Sakkal Majalla"/>
              </a:rPr>
              <a:t> </a:t>
            </a:r>
            <a:r>
              <a:rPr sz="2000" dirty="0">
                <a:solidFill>
                  <a:srgbClr val="ACACEB"/>
                </a:solidFill>
                <a:latin typeface="Sakkal Majalla"/>
                <a:cs typeface="Sakkal Majalla"/>
              </a:rPr>
              <a:t>E</a:t>
            </a:r>
            <a:r>
              <a:rPr sz="2000" spc="5" dirty="0">
                <a:solidFill>
                  <a:srgbClr val="ACACEB"/>
                </a:solidFill>
                <a:latin typeface="Sakkal Majalla"/>
                <a:cs typeface="Sakkal Majalla"/>
              </a:rPr>
              <a:t>n</a:t>
            </a:r>
            <a:r>
              <a:rPr sz="2000" dirty="0">
                <a:solidFill>
                  <a:srgbClr val="ACACEB"/>
                </a:solidFill>
                <a:latin typeface="Sakkal Majalla"/>
                <a:cs typeface="Sakkal Majalla"/>
              </a:rPr>
              <a:t>gine</a:t>
            </a:r>
            <a:r>
              <a:rPr sz="2000" spc="-10" dirty="0">
                <a:solidFill>
                  <a:srgbClr val="ACACEB"/>
                </a:solidFill>
                <a:latin typeface="Sakkal Majalla"/>
                <a:cs typeface="Sakkal Majalla"/>
              </a:rPr>
              <a:t>e</a:t>
            </a:r>
            <a:r>
              <a:rPr sz="2000" spc="-5" dirty="0">
                <a:solidFill>
                  <a:srgbClr val="ACACEB"/>
                </a:solidFill>
                <a:latin typeface="Sakkal Majalla"/>
                <a:cs typeface="Sakkal Majalla"/>
              </a:rPr>
              <a:t>rin</a:t>
            </a:r>
            <a:r>
              <a:rPr sz="2000" dirty="0">
                <a:solidFill>
                  <a:srgbClr val="ACACEB"/>
                </a:solidFill>
                <a:latin typeface="Sakkal Majalla"/>
                <a:cs typeface="Sakkal Majalla"/>
              </a:rPr>
              <a:t>g</a:t>
            </a:r>
            <a:r>
              <a:rPr sz="2000" spc="15" dirty="0">
                <a:solidFill>
                  <a:srgbClr val="ACACEB"/>
                </a:solidFill>
                <a:latin typeface="Sakkal Majalla"/>
                <a:cs typeface="Sakkal Majalla"/>
              </a:rPr>
              <a:t> </a:t>
            </a:r>
            <a:r>
              <a:rPr sz="2000" spc="-5" dirty="0">
                <a:solidFill>
                  <a:srgbClr val="ACACEB"/>
                </a:solidFill>
                <a:latin typeface="Sakkal Majalla"/>
                <a:cs typeface="Sakkal Majalla"/>
              </a:rPr>
              <a:t>(O</a:t>
            </a:r>
            <a:r>
              <a:rPr sz="2000" spc="-10" dirty="0">
                <a:solidFill>
                  <a:srgbClr val="ACACEB"/>
                </a:solidFill>
                <a:latin typeface="Sakkal Majalla"/>
                <a:cs typeface="Sakkal Majalla"/>
              </a:rPr>
              <a:t>M</a:t>
            </a:r>
            <a:r>
              <a:rPr sz="2000" dirty="0">
                <a:solidFill>
                  <a:srgbClr val="ACACEB"/>
                </a:solidFill>
                <a:latin typeface="Sakkal Majalla"/>
                <a:cs typeface="Sakkal Majalla"/>
              </a:rPr>
              <a:t>IC</a:t>
            </a:r>
            <a:r>
              <a:rPr sz="2000" spc="5" dirty="0">
                <a:solidFill>
                  <a:srgbClr val="ACACEB"/>
                </a:solidFill>
                <a:latin typeface="Sakkal Majalla"/>
                <a:cs typeface="Sakkal Majalla"/>
              </a:rPr>
              <a:t>S</a:t>
            </a:r>
            <a:r>
              <a:rPr sz="2000" spc="-5" dirty="0">
                <a:solidFill>
                  <a:srgbClr val="ACACEB"/>
                </a:solidFill>
                <a:latin typeface="Sakkal Majalla"/>
                <a:cs typeface="Sakkal Majalla"/>
              </a:rPr>
              <a:t>)</a:t>
            </a:r>
            <a:r>
              <a:rPr sz="2000" dirty="0">
                <a:solidFill>
                  <a:srgbClr val="ACACEB"/>
                </a:solidFill>
                <a:latin typeface="Sakkal Majalla"/>
                <a:cs typeface="Sakkal Majalla"/>
              </a:rPr>
              <a:t>,</a:t>
            </a:r>
            <a:r>
              <a:rPr sz="2000" spc="35" dirty="0">
                <a:solidFill>
                  <a:srgbClr val="ACACEB"/>
                </a:solidFill>
                <a:latin typeface="Sakkal Majalla"/>
                <a:cs typeface="Sakkal Majalla"/>
              </a:rPr>
              <a:t> </a:t>
            </a:r>
            <a:r>
              <a:rPr sz="2100" i="1" spc="-40" dirty="0">
                <a:solidFill>
                  <a:srgbClr val="ACACEB"/>
                </a:solidFill>
                <a:latin typeface="Sakkal Majalla"/>
                <a:cs typeface="Sakkal Majalla"/>
              </a:rPr>
              <a:t>Valenci</a:t>
            </a:r>
            <a:r>
              <a:rPr sz="2100" i="1" spc="-35" dirty="0">
                <a:solidFill>
                  <a:srgbClr val="ACACEB"/>
                </a:solidFill>
                <a:latin typeface="Sakkal Majalla"/>
                <a:cs typeface="Sakkal Majalla"/>
              </a:rPr>
              <a:t>a</a:t>
            </a:r>
            <a:r>
              <a:rPr sz="2100" i="1" spc="-20" dirty="0">
                <a:solidFill>
                  <a:srgbClr val="ACACEB"/>
                </a:solidFill>
                <a:latin typeface="Sakkal Majalla"/>
                <a:cs typeface="Sakkal Majalla"/>
              </a:rPr>
              <a:t> </a:t>
            </a:r>
            <a:r>
              <a:rPr sz="2100" i="1" spc="-45" dirty="0">
                <a:solidFill>
                  <a:srgbClr val="ACACEB"/>
                </a:solidFill>
                <a:latin typeface="Sakkal Majalla"/>
                <a:cs typeface="Sakkal Majalla"/>
              </a:rPr>
              <a:t>2</a:t>
            </a:r>
            <a:r>
              <a:rPr sz="2100" i="1" spc="-35" dirty="0">
                <a:solidFill>
                  <a:srgbClr val="ACACEB"/>
                </a:solidFill>
                <a:latin typeface="Sakkal Majalla"/>
                <a:cs typeface="Sakkal Majalla"/>
              </a:rPr>
              <a:t>0</a:t>
            </a:r>
            <a:r>
              <a:rPr sz="2100" i="1" spc="-45" dirty="0">
                <a:solidFill>
                  <a:srgbClr val="ACACEB"/>
                </a:solidFill>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
        <p:nvSpPr>
          <p:cNvPr id="3" name="object 3"/>
          <p:cNvSpPr txBox="1"/>
          <p:nvPr/>
        </p:nvSpPr>
        <p:spPr>
          <a:xfrm>
            <a:off x="510641" y="883158"/>
            <a:ext cx="7964805" cy="304800"/>
          </a:xfrm>
          <a:prstGeom prst="rect">
            <a:avLst/>
          </a:prstGeom>
        </p:spPr>
        <p:txBody>
          <a:bodyPr vert="horz" wrap="square" lIns="0" tIns="0" rIns="0" bIns="0" rtlCol="0">
            <a:spAutoFit/>
          </a:bodyPr>
          <a:lstStyle/>
          <a:p>
            <a:pPr marL="355600" indent="-342900">
              <a:lnSpc>
                <a:spcPct val="100000"/>
              </a:lnSpc>
              <a:buFont typeface="Arial"/>
              <a:buChar char="•"/>
              <a:tabLst>
                <a:tab pos="356235" algn="l"/>
              </a:tabLst>
            </a:pPr>
            <a:r>
              <a:rPr sz="2000" b="1" spc="-5" dirty="0">
                <a:latin typeface="Calibri"/>
                <a:cs typeface="Calibri"/>
              </a:rPr>
              <a:t>T</a:t>
            </a:r>
            <a:r>
              <a:rPr sz="2000" b="1" spc="5" dirty="0">
                <a:latin typeface="Calibri"/>
                <a:cs typeface="Calibri"/>
              </a:rPr>
              <a:t>h</a:t>
            </a:r>
            <a:r>
              <a:rPr sz="2000" b="1" dirty="0">
                <a:latin typeface="Calibri"/>
                <a:cs typeface="Calibri"/>
              </a:rPr>
              <a:t>is</a:t>
            </a:r>
            <a:r>
              <a:rPr sz="2000" b="1" spc="-20" dirty="0">
                <a:latin typeface="Calibri"/>
                <a:cs typeface="Calibri"/>
              </a:rPr>
              <a:t> </a:t>
            </a:r>
            <a:r>
              <a:rPr sz="2000" b="1" spc="-25" dirty="0">
                <a:latin typeface="Calibri"/>
                <a:cs typeface="Calibri"/>
              </a:rPr>
              <a:t>t</a:t>
            </a:r>
            <a:r>
              <a:rPr sz="2000" b="1" dirty="0">
                <a:latin typeface="Calibri"/>
                <a:cs typeface="Calibri"/>
              </a:rPr>
              <a:t>a</a:t>
            </a:r>
            <a:r>
              <a:rPr sz="2000" b="1" spc="-35" dirty="0">
                <a:latin typeface="Calibri"/>
                <a:cs typeface="Calibri"/>
              </a:rPr>
              <a:t>r</a:t>
            </a:r>
            <a:r>
              <a:rPr sz="2000" b="1" spc="-30" dirty="0">
                <a:latin typeface="Calibri"/>
                <a:cs typeface="Calibri"/>
              </a:rPr>
              <a:t>g</a:t>
            </a:r>
            <a:r>
              <a:rPr sz="2000" b="1" spc="-15" dirty="0">
                <a:latin typeface="Calibri"/>
                <a:cs typeface="Calibri"/>
              </a:rPr>
              <a:t>e</a:t>
            </a:r>
            <a:r>
              <a:rPr sz="2000" b="1" dirty="0">
                <a:latin typeface="Calibri"/>
                <a:cs typeface="Calibri"/>
              </a:rPr>
              <a:t>t</a:t>
            </a:r>
            <a:r>
              <a:rPr sz="2000" b="1" spc="-10" dirty="0">
                <a:latin typeface="Calibri"/>
                <a:cs typeface="Calibri"/>
              </a:rPr>
              <a:t> </a:t>
            </a:r>
            <a:r>
              <a:rPr sz="2000" b="1" spc="-5" dirty="0">
                <a:latin typeface="Calibri"/>
                <a:cs typeface="Calibri"/>
              </a:rPr>
              <a:t>wil</a:t>
            </a:r>
            <a:r>
              <a:rPr sz="2000" b="1" dirty="0">
                <a:latin typeface="Calibri"/>
                <a:cs typeface="Calibri"/>
              </a:rPr>
              <a:t>l</a:t>
            </a:r>
            <a:r>
              <a:rPr sz="2000" b="1" spc="-10" dirty="0">
                <a:latin typeface="Calibri"/>
                <a:cs typeface="Calibri"/>
              </a:rPr>
              <a:t> </a:t>
            </a:r>
            <a:r>
              <a:rPr sz="2000" b="1" dirty="0">
                <a:latin typeface="Calibri"/>
                <a:cs typeface="Calibri"/>
              </a:rPr>
              <a:t>be</a:t>
            </a:r>
            <a:r>
              <a:rPr sz="2000" b="1" spc="-5" dirty="0">
                <a:latin typeface="Calibri"/>
                <a:cs typeface="Calibri"/>
              </a:rPr>
              <a:t> m</a:t>
            </a:r>
            <a:r>
              <a:rPr sz="2000" b="1" spc="-10" dirty="0">
                <a:latin typeface="Calibri"/>
                <a:cs typeface="Calibri"/>
              </a:rPr>
              <a:t>a</a:t>
            </a:r>
            <a:r>
              <a:rPr sz="2000" b="1" dirty="0">
                <a:latin typeface="Calibri"/>
                <a:cs typeface="Calibri"/>
              </a:rPr>
              <a:t>inly</a:t>
            </a:r>
            <a:r>
              <a:rPr sz="2000" b="1" spc="-25" dirty="0">
                <a:latin typeface="Calibri"/>
                <a:cs typeface="Calibri"/>
              </a:rPr>
              <a:t> </a:t>
            </a:r>
            <a:r>
              <a:rPr sz="2000" b="1" spc="-30" dirty="0">
                <a:latin typeface="Calibri"/>
                <a:cs typeface="Calibri"/>
              </a:rPr>
              <a:t>r</a:t>
            </a:r>
            <a:r>
              <a:rPr sz="2000" b="1" spc="-5" dirty="0">
                <a:latin typeface="Calibri"/>
                <a:cs typeface="Calibri"/>
              </a:rPr>
              <a:t>eache</a:t>
            </a:r>
            <a:r>
              <a:rPr sz="2000" b="1" dirty="0">
                <a:latin typeface="Calibri"/>
                <a:cs typeface="Calibri"/>
              </a:rPr>
              <a:t>d</a:t>
            </a:r>
            <a:r>
              <a:rPr sz="2000" b="1" spc="15" dirty="0">
                <a:latin typeface="Calibri"/>
                <a:cs typeface="Calibri"/>
              </a:rPr>
              <a:t> </a:t>
            </a:r>
            <a:r>
              <a:rPr sz="2000" b="1" dirty="0">
                <a:latin typeface="Calibri"/>
                <a:cs typeface="Calibri"/>
              </a:rPr>
              <a:t>based</a:t>
            </a:r>
            <a:r>
              <a:rPr sz="2000" b="1" spc="-5" dirty="0">
                <a:latin typeface="Calibri"/>
                <a:cs typeface="Calibri"/>
              </a:rPr>
              <a:t> </a:t>
            </a:r>
            <a:r>
              <a:rPr sz="2000" b="1" dirty="0">
                <a:latin typeface="Calibri"/>
                <a:cs typeface="Calibri"/>
              </a:rPr>
              <a:t>on the</a:t>
            </a:r>
            <a:r>
              <a:rPr sz="2000" b="1" spc="-10" dirty="0">
                <a:latin typeface="Calibri"/>
                <a:cs typeface="Calibri"/>
              </a:rPr>
              <a:t> </a:t>
            </a:r>
            <a:r>
              <a:rPr sz="2000" b="1" spc="-35" dirty="0">
                <a:latin typeface="Calibri"/>
                <a:cs typeface="Calibri"/>
              </a:rPr>
              <a:t>f</a:t>
            </a:r>
            <a:r>
              <a:rPr sz="2000" b="1" dirty="0">
                <a:latin typeface="Calibri"/>
                <a:cs typeface="Calibri"/>
              </a:rPr>
              <a:t>ollowing</a:t>
            </a:r>
            <a:r>
              <a:rPr sz="2000" b="1" spc="-45" dirty="0">
                <a:latin typeface="Calibri"/>
                <a:cs typeface="Calibri"/>
              </a:rPr>
              <a:t> </a:t>
            </a:r>
            <a:r>
              <a:rPr sz="2000" b="1" dirty="0">
                <a:latin typeface="Calibri"/>
                <a:cs typeface="Calibri"/>
              </a:rPr>
              <a:t>th</a:t>
            </a:r>
            <a:r>
              <a:rPr sz="2000" b="1" spc="-25" dirty="0">
                <a:latin typeface="Calibri"/>
                <a:cs typeface="Calibri"/>
              </a:rPr>
              <a:t>r</a:t>
            </a:r>
            <a:r>
              <a:rPr sz="2000" b="1" spc="-5" dirty="0">
                <a:latin typeface="Calibri"/>
                <a:cs typeface="Calibri"/>
              </a:rPr>
              <a:t>e</a:t>
            </a:r>
            <a:r>
              <a:rPr sz="2000" b="1" dirty="0">
                <a:latin typeface="Calibri"/>
                <a:cs typeface="Calibri"/>
              </a:rPr>
              <a:t>e </a:t>
            </a:r>
            <a:r>
              <a:rPr sz="2000" b="1" spc="-20" dirty="0">
                <a:latin typeface="Calibri"/>
                <a:cs typeface="Calibri"/>
              </a:rPr>
              <a:t>s</a:t>
            </a:r>
            <a:r>
              <a:rPr sz="2000" b="1" dirty="0">
                <a:latin typeface="Calibri"/>
                <a:cs typeface="Calibri"/>
              </a:rPr>
              <a:t>t</a:t>
            </a:r>
            <a:r>
              <a:rPr sz="2000" b="1" spc="-30" dirty="0">
                <a:latin typeface="Calibri"/>
                <a:cs typeface="Calibri"/>
              </a:rPr>
              <a:t>r</a:t>
            </a:r>
            <a:r>
              <a:rPr sz="2000" b="1" spc="-5" dirty="0">
                <a:latin typeface="Calibri"/>
                <a:cs typeface="Calibri"/>
              </a:rPr>
              <a:t>eams:</a:t>
            </a:r>
            <a:endParaRPr sz="2000">
              <a:latin typeface="Calibri"/>
              <a:cs typeface="Calibri"/>
            </a:endParaRPr>
          </a:p>
        </p:txBody>
      </p:sp>
      <p:sp>
        <p:nvSpPr>
          <p:cNvPr id="4" name="object 4"/>
          <p:cNvSpPr txBox="1"/>
          <p:nvPr/>
        </p:nvSpPr>
        <p:spPr>
          <a:xfrm>
            <a:off x="1882520" y="1753742"/>
            <a:ext cx="5706745" cy="360680"/>
          </a:xfrm>
          <a:prstGeom prst="rect">
            <a:avLst/>
          </a:prstGeom>
        </p:spPr>
        <p:txBody>
          <a:bodyPr vert="horz" wrap="square" lIns="0" tIns="0" rIns="0" bIns="0" rtlCol="0">
            <a:spAutoFit/>
          </a:bodyPr>
          <a:lstStyle/>
          <a:p>
            <a:pPr marL="12700">
              <a:lnSpc>
                <a:spcPct val="100000"/>
              </a:lnSpc>
            </a:pPr>
            <a:r>
              <a:rPr sz="2000" spc="-5" dirty="0">
                <a:latin typeface="Sakkal Majalla"/>
                <a:cs typeface="Sakkal Majalla"/>
              </a:rPr>
              <a:t>adopt</a:t>
            </a:r>
            <a:r>
              <a:rPr sz="2000" spc="5" dirty="0">
                <a:latin typeface="Sakkal Majalla"/>
                <a:cs typeface="Sakkal Majalla"/>
              </a:rPr>
              <a:t>i</a:t>
            </a:r>
            <a:r>
              <a:rPr sz="2000" dirty="0">
                <a:latin typeface="Sakkal Majalla"/>
                <a:cs typeface="Sakkal Majalla"/>
              </a:rPr>
              <a:t>on</a:t>
            </a:r>
            <a:r>
              <a:rPr sz="2000" spc="-20" dirty="0">
                <a:latin typeface="Sakkal Majalla"/>
                <a:cs typeface="Sakkal Majalla"/>
              </a:rPr>
              <a:t> </a:t>
            </a:r>
            <a:r>
              <a:rPr sz="2000" dirty="0">
                <a:latin typeface="Sakkal Majalla"/>
                <a:cs typeface="Sakkal Majalla"/>
              </a:rPr>
              <a:t>of</a:t>
            </a:r>
            <a:r>
              <a:rPr sz="2000" spc="-15" dirty="0">
                <a:latin typeface="Sakkal Majalla"/>
                <a:cs typeface="Sakkal Majalla"/>
              </a:rPr>
              <a:t> </a:t>
            </a:r>
            <a:r>
              <a:rPr sz="2000" spc="-5" dirty="0">
                <a:latin typeface="Sakkal Majalla"/>
                <a:cs typeface="Sakkal Majalla"/>
              </a:rPr>
              <a:t>a</a:t>
            </a:r>
            <a:r>
              <a:rPr sz="2000" dirty="0">
                <a:latin typeface="Sakkal Majalla"/>
                <a:cs typeface="Sakkal Majalla"/>
              </a:rPr>
              <a:t>n</a:t>
            </a:r>
            <a:r>
              <a:rPr sz="2000" spc="-10" dirty="0">
                <a:latin typeface="Sakkal Majalla"/>
                <a:cs typeface="Sakkal Majalla"/>
              </a:rPr>
              <a:t> </a:t>
            </a:r>
            <a:r>
              <a:rPr sz="2000" spc="-5" dirty="0">
                <a:latin typeface="Sakkal Majalla"/>
                <a:cs typeface="Sakkal Majalla"/>
              </a:rPr>
              <a:t>adva</a:t>
            </a:r>
            <a:r>
              <a:rPr sz="2000" spc="5" dirty="0">
                <a:latin typeface="Sakkal Majalla"/>
                <a:cs typeface="Sakkal Majalla"/>
              </a:rPr>
              <a:t>n</a:t>
            </a:r>
            <a:r>
              <a:rPr sz="2000" dirty="0">
                <a:latin typeface="Sakkal Majalla"/>
                <a:cs typeface="Sakkal Majalla"/>
              </a:rPr>
              <a:t>c</a:t>
            </a:r>
            <a:r>
              <a:rPr sz="2000" spc="-10" dirty="0">
                <a:latin typeface="Sakkal Majalla"/>
                <a:cs typeface="Sakkal Majalla"/>
              </a:rPr>
              <a:t>e</a:t>
            </a:r>
            <a:r>
              <a:rPr sz="2000" dirty="0">
                <a:latin typeface="Sakkal Majalla"/>
                <a:cs typeface="Sakkal Majalla"/>
              </a:rPr>
              <a:t>d</a:t>
            </a:r>
            <a:r>
              <a:rPr sz="2000" spc="-10" dirty="0">
                <a:latin typeface="Sakkal Majalla"/>
                <a:cs typeface="Sakkal Majalla"/>
              </a:rPr>
              <a:t> </a:t>
            </a:r>
            <a:r>
              <a:rPr sz="2000" dirty="0">
                <a:solidFill>
                  <a:srgbClr val="F86E48"/>
                </a:solidFill>
                <a:latin typeface="Sakkal Majalla"/>
                <a:cs typeface="Sakkal Majalla"/>
              </a:rPr>
              <a:t>thermoel</a:t>
            </a:r>
            <a:r>
              <a:rPr sz="2000" spc="-15" dirty="0">
                <a:solidFill>
                  <a:srgbClr val="F86E48"/>
                </a:solidFill>
                <a:latin typeface="Sakkal Majalla"/>
                <a:cs typeface="Sakkal Majalla"/>
              </a:rPr>
              <a:t>e</a:t>
            </a:r>
            <a:r>
              <a:rPr sz="2000" dirty="0">
                <a:solidFill>
                  <a:srgbClr val="F86E48"/>
                </a:solidFill>
                <a:latin typeface="Sakkal Majalla"/>
                <a:cs typeface="Sakkal Majalla"/>
              </a:rPr>
              <a:t>ctric</a:t>
            </a:r>
            <a:r>
              <a:rPr sz="2000" spc="-25" dirty="0">
                <a:solidFill>
                  <a:srgbClr val="F86E48"/>
                </a:solidFill>
                <a:latin typeface="Sakkal Majalla"/>
                <a:cs typeface="Sakkal Majalla"/>
              </a:rPr>
              <a:t> </a:t>
            </a:r>
            <a:r>
              <a:rPr sz="2000" dirty="0">
                <a:solidFill>
                  <a:srgbClr val="F86E48"/>
                </a:solidFill>
                <a:latin typeface="Sakkal Majalla"/>
                <a:cs typeface="Sakkal Majalla"/>
              </a:rPr>
              <a:t>g</a:t>
            </a:r>
            <a:r>
              <a:rPr sz="2000" spc="-10" dirty="0">
                <a:solidFill>
                  <a:srgbClr val="F86E48"/>
                </a:solidFill>
                <a:latin typeface="Sakkal Majalla"/>
                <a:cs typeface="Sakkal Majalla"/>
              </a:rPr>
              <a:t>e</a:t>
            </a:r>
            <a:r>
              <a:rPr sz="2000" dirty="0">
                <a:solidFill>
                  <a:srgbClr val="F86E48"/>
                </a:solidFill>
                <a:latin typeface="Sakkal Majalla"/>
                <a:cs typeface="Sakkal Majalla"/>
              </a:rPr>
              <a:t>nerator</a:t>
            </a:r>
            <a:r>
              <a:rPr sz="2000" spc="-25" dirty="0">
                <a:solidFill>
                  <a:srgbClr val="F86E48"/>
                </a:solidFill>
                <a:latin typeface="Sakkal Majalla"/>
                <a:cs typeface="Sakkal Majalla"/>
              </a:rPr>
              <a:t> </a:t>
            </a:r>
            <a:r>
              <a:rPr sz="2000" spc="-5" dirty="0">
                <a:latin typeface="Sakkal Majalla"/>
                <a:cs typeface="Sakkal Majalla"/>
              </a:rPr>
              <a:t>a</a:t>
            </a:r>
            <a:r>
              <a:rPr sz="2000" dirty="0">
                <a:latin typeface="Sakkal Majalla"/>
                <a:cs typeface="Sakkal Majalla"/>
              </a:rPr>
              <a:t>nd</a:t>
            </a:r>
            <a:r>
              <a:rPr sz="2000" spc="-15" dirty="0">
                <a:latin typeface="Sakkal Majalla"/>
                <a:cs typeface="Sakkal Majalla"/>
              </a:rPr>
              <a:t> </a:t>
            </a:r>
            <a:r>
              <a:rPr sz="2000" dirty="0">
                <a:latin typeface="Sakkal Majalla"/>
                <a:cs typeface="Sakkal Majalla"/>
              </a:rPr>
              <a:t>a</a:t>
            </a:r>
            <a:r>
              <a:rPr sz="2000" spc="-10" dirty="0">
                <a:latin typeface="Sakkal Majalla"/>
                <a:cs typeface="Sakkal Majalla"/>
              </a:rPr>
              <a:t> </a:t>
            </a:r>
            <a:r>
              <a:rPr sz="2000" dirty="0">
                <a:solidFill>
                  <a:srgbClr val="F86E48"/>
                </a:solidFill>
                <a:latin typeface="Sakkal Majalla"/>
                <a:cs typeface="Sakkal Majalla"/>
              </a:rPr>
              <a:t>turbo-g</a:t>
            </a:r>
            <a:r>
              <a:rPr sz="2000" spc="-10" dirty="0">
                <a:solidFill>
                  <a:srgbClr val="F86E48"/>
                </a:solidFill>
                <a:latin typeface="Sakkal Majalla"/>
                <a:cs typeface="Sakkal Majalla"/>
              </a:rPr>
              <a:t>e</a:t>
            </a:r>
            <a:r>
              <a:rPr sz="2000" dirty="0">
                <a:solidFill>
                  <a:srgbClr val="F86E48"/>
                </a:solidFill>
                <a:latin typeface="Sakkal Majalla"/>
                <a:cs typeface="Sakkal Majalla"/>
              </a:rPr>
              <a:t>nerato</a:t>
            </a:r>
            <a:r>
              <a:rPr sz="2000" spc="-5" dirty="0">
                <a:solidFill>
                  <a:srgbClr val="F86E48"/>
                </a:solidFill>
                <a:latin typeface="Sakkal Majalla"/>
                <a:cs typeface="Sakkal Majalla"/>
              </a:rPr>
              <a:t>r</a:t>
            </a:r>
            <a:r>
              <a:rPr sz="2000" spc="-5" dirty="0">
                <a:latin typeface="Sakkal Majalla"/>
                <a:cs typeface="Sakkal Majalla"/>
              </a:rPr>
              <a:t>.</a:t>
            </a:r>
            <a:endParaRPr sz="2000">
              <a:latin typeface="Sakkal Majalla"/>
              <a:cs typeface="Sakkal Majalla"/>
            </a:endParaRPr>
          </a:p>
        </p:txBody>
      </p:sp>
      <p:sp>
        <p:nvSpPr>
          <p:cNvPr id="5" name="object 5"/>
          <p:cNvSpPr txBox="1"/>
          <p:nvPr/>
        </p:nvSpPr>
        <p:spPr>
          <a:xfrm>
            <a:off x="1882520" y="2058542"/>
            <a:ext cx="6878320" cy="360680"/>
          </a:xfrm>
          <a:prstGeom prst="rect">
            <a:avLst/>
          </a:prstGeom>
        </p:spPr>
        <p:txBody>
          <a:bodyPr vert="horz" wrap="square" lIns="0" tIns="0" rIns="0" bIns="0" rtlCol="0">
            <a:spAutoFit/>
          </a:bodyPr>
          <a:lstStyle/>
          <a:p>
            <a:pPr marL="12700">
              <a:lnSpc>
                <a:spcPct val="100000"/>
              </a:lnSpc>
            </a:pPr>
            <a:r>
              <a:rPr sz="2000" spc="-5" dirty="0">
                <a:latin typeface="Sakkal Majalla"/>
                <a:cs typeface="Sakkal Majalla"/>
              </a:rPr>
              <a:t>Th</a:t>
            </a:r>
            <a:r>
              <a:rPr sz="2000" dirty="0">
                <a:latin typeface="Sakkal Majalla"/>
                <a:cs typeface="Sakkal Majalla"/>
              </a:rPr>
              <a:t>e</a:t>
            </a:r>
            <a:r>
              <a:rPr sz="2000" spc="-5" dirty="0">
                <a:latin typeface="Sakkal Majalla"/>
                <a:cs typeface="Sakkal Majalla"/>
              </a:rPr>
              <a:t> in</a:t>
            </a:r>
            <a:r>
              <a:rPr sz="2000" spc="5" dirty="0">
                <a:latin typeface="Sakkal Majalla"/>
                <a:cs typeface="Sakkal Majalla"/>
              </a:rPr>
              <a:t>t</a:t>
            </a:r>
            <a:r>
              <a:rPr sz="2000" dirty="0">
                <a:latin typeface="Sakkal Majalla"/>
                <a:cs typeface="Sakkal Majalla"/>
              </a:rPr>
              <a:t>e</a:t>
            </a:r>
            <a:r>
              <a:rPr sz="2000" spc="-10" dirty="0">
                <a:latin typeface="Sakkal Majalla"/>
                <a:cs typeface="Sakkal Majalla"/>
              </a:rPr>
              <a:t>g</a:t>
            </a:r>
            <a:r>
              <a:rPr sz="2000" spc="-5" dirty="0">
                <a:latin typeface="Sakkal Majalla"/>
                <a:cs typeface="Sakkal Majalla"/>
              </a:rPr>
              <a:t>ratio</a:t>
            </a:r>
            <a:r>
              <a:rPr sz="2000" dirty="0">
                <a:latin typeface="Sakkal Majalla"/>
                <a:cs typeface="Sakkal Majalla"/>
              </a:rPr>
              <a:t>n</a:t>
            </a:r>
            <a:r>
              <a:rPr sz="2000" spc="-15" dirty="0">
                <a:latin typeface="Sakkal Majalla"/>
                <a:cs typeface="Sakkal Majalla"/>
              </a:rPr>
              <a:t> </a:t>
            </a:r>
            <a:r>
              <a:rPr sz="2000" dirty="0">
                <a:latin typeface="Sakkal Majalla"/>
                <a:cs typeface="Sakkal Majalla"/>
              </a:rPr>
              <a:t>of</a:t>
            </a:r>
            <a:r>
              <a:rPr sz="2000" spc="-15" dirty="0">
                <a:latin typeface="Sakkal Majalla"/>
                <a:cs typeface="Sakkal Majalla"/>
              </a:rPr>
              <a:t> </a:t>
            </a:r>
            <a:r>
              <a:rPr sz="2000" dirty="0">
                <a:latin typeface="Sakkal Majalla"/>
                <a:cs typeface="Sakkal Majalla"/>
              </a:rPr>
              <a:t>a</a:t>
            </a:r>
            <a:r>
              <a:rPr sz="2000" spc="5" dirty="0">
                <a:latin typeface="Sakkal Majalla"/>
                <a:cs typeface="Sakkal Majalla"/>
              </a:rPr>
              <a:t> </a:t>
            </a:r>
            <a:r>
              <a:rPr sz="2000" spc="-5" dirty="0">
                <a:solidFill>
                  <a:srgbClr val="F86E48"/>
                </a:solidFill>
                <a:latin typeface="Sakkal Majalla"/>
                <a:cs typeface="Sakkal Majalla"/>
              </a:rPr>
              <a:t>smar</a:t>
            </a:r>
            <a:r>
              <a:rPr sz="2000" dirty="0">
                <a:solidFill>
                  <a:srgbClr val="F86E48"/>
                </a:solidFill>
                <a:latin typeface="Sakkal Majalla"/>
                <a:cs typeface="Sakkal Majalla"/>
              </a:rPr>
              <a:t>t</a:t>
            </a:r>
            <a:r>
              <a:rPr sz="2000" spc="-25" dirty="0">
                <a:solidFill>
                  <a:srgbClr val="F86E48"/>
                </a:solidFill>
                <a:latin typeface="Sakkal Majalla"/>
                <a:cs typeface="Sakkal Majalla"/>
              </a:rPr>
              <a:t> </a:t>
            </a:r>
            <a:r>
              <a:rPr sz="2000" dirty="0">
                <a:solidFill>
                  <a:srgbClr val="F86E48"/>
                </a:solidFill>
                <a:latin typeface="Sakkal Majalla"/>
                <a:cs typeface="Sakkal Majalla"/>
              </a:rPr>
              <a:t>ki</a:t>
            </a:r>
            <a:r>
              <a:rPr sz="2000" spc="5" dirty="0">
                <a:solidFill>
                  <a:srgbClr val="F86E48"/>
                </a:solidFill>
                <a:latin typeface="Sakkal Majalla"/>
                <a:cs typeface="Sakkal Majalla"/>
              </a:rPr>
              <a:t>n</a:t>
            </a:r>
            <a:r>
              <a:rPr sz="2000" dirty="0">
                <a:solidFill>
                  <a:srgbClr val="F86E48"/>
                </a:solidFill>
                <a:latin typeface="Sakkal Majalla"/>
                <a:cs typeface="Sakkal Majalla"/>
              </a:rPr>
              <a:t>etic</a:t>
            </a:r>
            <a:r>
              <a:rPr sz="2000" spc="-5" dirty="0">
                <a:solidFill>
                  <a:srgbClr val="F86E48"/>
                </a:solidFill>
                <a:latin typeface="Sakkal Majalla"/>
                <a:cs typeface="Sakkal Majalla"/>
              </a:rPr>
              <a:t> </a:t>
            </a:r>
            <a:r>
              <a:rPr sz="2000" spc="-10" dirty="0">
                <a:solidFill>
                  <a:srgbClr val="F86E48"/>
                </a:solidFill>
                <a:latin typeface="Sakkal Majalla"/>
                <a:cs typeface="Sakkal Majalla"/>
              </a:rPr>
              <a:t>e</a:t>
            </a:r>
            <a:r>
              <a:rPr sz="2000" dirty="0">
                <a:solidFill>
                  <a:srgbClr val="F86E48"/>
                </a:solidFill>
                <a:latin typeface="Sakkal Majalla"/>
                <a:cs typeface="Sakkal Majalla"/>
              </a:rPr>
              <a:t>nergy</a:t>
            </a:r>
            <a:r>
              <a:rPr sz="2000" spc="-10" dirty="0">
                <a:solidFill>
                  <a:srgbClr val="F86E48"/>
                </a:solidFill>
                <a:latin typeface="Sakkal Majalla"/>
                <a:cs typeface="Sakkal Majalla"/>
              </a:rPr>
              <a:t> </a:t>
            </a:r>
            <a:r>
              <a:rPr sz="2000" spc="-5" dirty="0">
                <a:solidFill>
                  <a:srgbClr val="F86E48"/>
                </a:solidFill>
                <a:latin typeface="Sakkal Majalla"/>
                <a:cs typeface="Sakkal Majalla"/>
              </a:rPr>
              <a:t>r</a:t>
            </a:r>
            <a:r>
              <a:rPr sz="2000" spc="-10" dirty="0">
                <a:solidFill>
                  <a:srgbClr val="F86E48"/>
                </a:solidFill>
                <a:latin typeface="Sakkal Majalla"/>
                <a:cs typeface="Sakkal Majalla"/>
              </a:rPr>
              <a:t>e</a:t>
            </a:r>
            <a:r>
              <a:rPr sz="2000" dirty="0">
                <a:solidFill>
                  <a:srgbClr val="F86E48"/>
                </a:solidFill>
                <a:latin typeface="Sakkal Majalla"/>
                <a:cs typeface="Sakkal Majalla"/>
              </a:rPr>
              <a:t>co</a:t>
            </a:r>
            <a:r>
              <a:rPr sz="2000" spc="-10" dirty="0">
                <a:solidFill>
                  <a:srgbClr val="F86E48"/>
                </a:solidFill>
                <a:latin typeface="Sakkal Majalla"/>
                <a:cs typeface="Sakkal Majalla"/>
              </a:rPr>
              <a:t>v</a:t>
            </a:r>
            <a:r>
              <a:rPr sz="2000" dirty="0">
                <a:solidFill>
                  <a:srgbClr val="F86E48"/>
                </a:solidFill>
                <a:latin typeface="Sakkal Majalla"/>
                <a:cs typeface="Sakkal Majalla"/>
              </a:rPr>
              <a:t>e</a:t>
            </a:r>
            <a:r>
              <a:rPr sz="2000" spc="-10" dirty="0">
                <a:solidFill>
                  <a:srgbClr val="F86E48"/>
                </a:solidFill>
                <a:latin typeface="Sakkal Majalla"/>
                <a:cs typeface="Sakkal Majalla"/>
              </a:rPr>
              <a:t>r</a:t>
            </a:r>
            <a:r>
              <a:rPr sz="2000" dirty="0">
                <a:solidFill>
                  <a:srgbClr val="F86E48"/>
                </a:solidFill>
                <a:latin typeface="Sakkal Majalla"/>
                <a:cs typeface="Sakkal Majalla"/>
              </a:rPr>
              <a:t>y</a:t>
            </a:r>
            <a:r>
              <a:rPr sz="2000" spc="5" dirty="0">
                <a:solidFill>
                  <a:srgbClr val="F86E48"/>
                </a:solidFill>
                <a:latin typeface="Sakkal Majalla"/>
                <a:cs typeface="Sakkal Majalla"/>
              </a:rPr>
              <a:t> </a:t>
            </a:r>
            <a:r>
              <a:rPr sz="2000" spc="-5" dirty="0">
                <a:latin typeface="Sakkal Majalla"/>
                <a:cs typeface="Sakkal Majalla"/>
              </a:rPr>
              <a:t>syste</a:t>
            </a:r>
            <a:r>
              <a:rPr sz="2000" dirty="0">
                <a:latin typeface="Sakkal Majalla"/>
                <a:cs typeface="Sakkal Majalla"/>
              </a:rPr>
              <a:t>m</a:t>
            </a:r>
            <a:r>
              <a:rPr sz="2000" spc="-15" dirty="0">
                <a:latin typeface="Sakkal Majalla"/>
                <a:cs typeface="Sakkal Majalla"/>
              </a:rPr>
              <a:t> </a:t>
            </a:r>
            <a:r>
              <a:rPr sz="2000" dirty="0">
                <a:latin typeface="Sakkal Majalla"/>
                <a:cs typeface="Sakkal Majalla"/>
              </a:rPr>
              <a:t>to</a:t>
            </a:r>
            <a:r>
              <a:rPr sz="2000" spc="-15" dirty="0">
                <a:latin typeface="Sakkal Majalla"/>
                <a:cs typeface="Sakkal Majalla"/>
              </a:rPr>
              <a:t> </a:t>
            </a:r>
            <a:r>
              <a:rPr sz="2000" spc="-5" dirty="0">
                <a:latin typeface="Sakkal Majalla"/>
                <a:cs typeface="Sakkal Majalla"/>
              </a:rPr>
              <a:t>substit</a:t>
            </a:r>
            <a:r>
              <a:rPr sz="2000" spc="10" dirty="0">
                <a:latin typeface="Sakkal Majalla"/>
                <a:cs typeface="Sakkal Majalla"/>
              </a:rPr>
              <a:t>u</a:t>
            </a:r>
            <a:r>
              <a:rPr sz="2000" dirty="0">
                <a:latin typeface="Sakkal Majalla"/>
                <a:cs typeface="Sakkal Majalla"/>
              </a:rPr>
              <a:t>te</a:t>
            </a:r>
            <a:r>
              <a:rPr sz="2000" spc="-35" dirty="0">
                <a:latin typeface="Sakkal Majalla"/>
                <a:cs typeface="Sakkal Majalla"/>
              </a:rPr>
              <a:t> </a:t>
            </a:r>
            <a:r>
              <a:rPr sz="2000" dirty="0">
                <a:latin typeface="Sakkal Majalla"/>
                <a:cs typeface="Sakkal Majalla"/>
              </a:rPr>
              <a:t>the</a:t>
            </a:r>
            <a:r>
              <a:rPr sz="2000" spc="-5" dirty="0">
                <a:latin typeface="Sakkal Majalla"/>
                <a:cs typeface="Sakkal Majalla"/>
              </a:rPr>
              <a:t> alternato</a:t>
            </a:r>
            <a:r>
              <a:rPr sz="2000" dirty="0">
                <a:latin typeface="Sakkal Majalla"/>
                <a:cs typeface="Sakkal Majalla"/>
              </a:rPr>
              <a:t>r</a:t>
            </a:r>
            <a:r>
              <a:rPr sz="2000" spc="-20" dirty="0">
                <a:latin typeface="Sakkal Majalla"/>
                <a:cs typeface="Sakkal Majalla"/>
              </a:rPr>
              <a:t> </a:t>
            </a:r>
            <a:r>
              <a:rPr sz="2000" spc="-5" dirty="0">
                <a:latin typeface="Sakkal Majalla"/>
                <a:cs typeface="Sakkal Majalla"/>
              </a:rPr>
              <a:t>a</a:t>
            </a:r>
            <a:r>
              <a:rPr sz="2000" dirty="0">
                <a:latin typeface="Sakkal Majalla"/>
                <a:cs typeface="Sakkal Majalla"/>
              </a:rPr>
              <a:t>nd</a:t>
            </a:r>
            <a:endParaRPr sz="2000">
              <a:latin typeface="Sakkal Majalla"/>
              <a:cs typeface="Sakkal Majalla"/>
            </a:endParaRPr>
          </a:p>
        </p:txBody>
      </p:sp>
      <p:sp>
        <p:nvSpPr>
          <p:cNvPr id="6" name="object 6"/>
          <p:cNvSpPr txBox="1"/>
          <p:nvPr/>
        </p:nvSpPr>
        <p:spPr>
          <a:xfrm>
            <a:off x="1882520" y="2668396"/>
            <a:ext cx="7331075" cy="360680"/>
          </a:xfrm>
          <a:prstGeom prst="rect">
            <a:avLst/>
          </a:prstGeom>
        </p:spPr>
        <p:txBody>
          <a:bodyPr vert="horz" wrap="square" lIns="0" tIns="0" rIns="0" bIns="0" rtlCol="0">
            <a:spAutoFit/>
          </a:bodyPr>
          <a:lstStyle/>
          <a:p>
            <a:pPr marL="12700">
              <a:lnSpc>
                <a:spcPct val="100000"/>
              </a:lnSpc>
            </a:pPr>
            <a:r>
              <a:rPr sz="2000" spc="-5" dirty="0">
                <a:latin typeface="Sakkal Majalla"/>
                <a:cs typeface="Sakkal Majalla"/>
              </a:rPr>
              <a:t>Th</a:t>
            </a:r>
            <a:r>
              <a:rPr sz="2000" dirty="0">
                <a:latin typeface="Sakkal Majalla"/>
                <a:cs typeface="Sakkal Majalla"/>
              </a:rPr>
              <a:t>e</a:t>
            </a:r>
            <a:r>
              <a:rPr sz="2000" spc="-5" dirty="0">
                <a:latin typeface="Sakkal Majalla"/>
                <a:cs typeface="Sakkal Majalla"/>
              </a:rPr>
              <a:t> </a:t>
            </a:r>
            <a:r>
              <a:rPr sz="2000" b="1" dirty="0">
                <a:solidFill>
                  <a:srgbClr val="92D050"/>
                </a:solidFill>
                <a:latin typeface="Sakkal Majalla"/>
                <a:cs typeface="Sakkal Majalla"/>
              </a:rPr>
              <a:t>e</a:t>
            </a:r>
            <a:r>
              <a:rPr sz="2000" b="1" spc="-15" dirty="0">
                <a:solidFill>
                  <a:srgbClr val="92D050"/>
                </a:solidFill>
                <a:latin typeface="Sakkal Majalla"/>
                <a:cs typeface="Sakkal Majalla"/>
              </a:rPr>
              <a:t>l</a:t>
            </a:r>
            <a:r>
              <a:rPr sz="2000" b="1" dirty="0">
                <a:solidFill>
                  <a:srgbClr val="92D050"/>
                </a:solidFill>
                <a:latin typeface="Sakkal Majalla"/>
                <a:cs typeface="Sakkal Majalla"/>
              </a:rPr>
              <a:t>ectr</a:t>
            </a:r>
            <a:r>
              <a:rPr sz="2000" b="1" spc="-15" dirty="0">
                <a:solidFill>
                  <a:srgbClr val="92D050"/>
                </a:solidFill>
                <a:latin typeface="Sakkal Majalla"/>
                <a:cs typeface="Sakkal Majalla"/>
              </a:rPr>
              <a:t>i</a:t>
            </a:r>
            <a:r>
              <a:rPr sz="2000" b="1" dirty="0">
                <a:solidFill>
                  <a:srgbClr val="92D050"/>
                </a:solidFill>
                <a:latin typeface="Sakkal Majalla"/>
                <a:cs typeface="Sakkal Majalla"/>
              </a:rPr>
              <a:t>fication and</a:t>
            </a:r>
            <a:r>
              <a:rPr sz="2000" b="1" spc="-25" dirty="0">
                <a:solidFill>
                  <a:srgbClr val="92D050"/>
                </a:solidFill>
                <a:latin typeface="Sakkal Majalla"/>
                <a:cs typeface="Sakkal Majalla"/>
              </a:rPr>
              <a:t> </a:t>
            </a:r>
            <a:r>
              <a:rPr sz="2000" b="1" spc="-5" dirty="0">
                <a:solidFill>
                  <a:srgbClr val="92D050"/>
                </a:solidFill>
                <a:latin typeface="Sakkal Majalla"/>
                <a:cs typeface="Sakkal Majalla"/>
              </a:rPr>
              <a:t>c</a:t>
            </a:r>
            <a:r>
              <a:rPr sz="2000" b="1" spc="5" dirty="0">
                <a:solidFill>
                  <a:srgbClr val="92D050"/>
                </a:solidFill>
                <a:latin typeface="Sakkal Majalla"/>
                <a:cs typeface="Sakkal Majalla"/>
              </a:rPr>
              <a:t>o</a:t>
            </a:r>
            <a:r>
              <a:rPr sz="2000" b="1" spc="-5" dirty="0">
                <a:solidFill>
                  <a:srgbClr val="92D050"/>
                </a:solidFill>
                <a:latin typeface="Sakkal Majalla"/>
                <a:cs typeface="Sakkal Majalla"/>
              </a:rPr>
              <a:t>nt</a:t>
            </a:r>
            <a:r>
              <a:rPr sz="2000" b="1" spc="-10" dirty="0">
                <a:solidFill>
                  <a:srgbClr val="92D050"/>
                </a:solidFill>
                <a:latin typeface="Sakkal Majalla"/>
                <a:cs typeface="Sakkal Majalla"/>
              </a:rPr>
              <a:t>r</a:t>
            </a:r>
            <a:r>
              <a:rPr sz="2000" b="1" dirty="0">
                <a:solidFill>
                  <a:srgbClr val="92D050"/>
                </a:solidFill>
                <a:latin typeface="Sakkal Majalla"/>
                <a:cs typeface="Sakkal Majalla"/>
              </a:rPr>
              <a:t>ol</a:t>
            </a:r>
            <a:r>
              <a:rPr sz="2000" b="1" spc="-5" dirty="0">
                <a:solidFill>
                  <a:srgbClr val="92D050"/>
                </a:solidFill>
                <a:latin typeface="Sakkal Majalla"/>
                <a:cs typeface="Sakkal Majalla"/>
              </a:rPr>
              <a:t> </a:t>
            </a:r>
            <a:r>
              <a:rPr sz="2000" b="1" dirty="0">
                <a:solidFill>
                  <a:srgbClr val="92D050"/>
                </a:solidFill>
                <a:latin typeface="Sakkal Majalla"/>
                <a:cs typeface="Sakkal Majalla"/>
              </a:rPr>
              <a:t>of</a:t>
            </a:r>
            <a:r>
              <a:rPr sz="2000" b="1" spc="-10" dirty="0">
                <a:solidFill>
                  <a:srgbClr val="92D050"/>
                </a:solidFill>
                <a:latin typeface="Sakkal Majalla"/>
                <a:cs typeface="Sakkal Majalla"/>
              </a:rPr>
              <a:t> </a:t>
            </a:r>
            <a:r>
              <a:rPr sz="2000" b="1" spc="-5" dirty="0">
                <a:solidFill>
                  <a:srgbClr val="92D050"/>
                </a:solidFill>
                <a:latin typeface="Sakkal Majalla"/>
                <a:cs typeface="Sakkal Majalla"/>
              </a:rPr>
              <a:t>th</a:t>
            </a:r>
            <a:r>
              <a:rPr sz="2000" b="1" dirty="0">
                <a:solidFill>
                  <a:srgbClr val="92D050"/>
                </a:solidFill>
                <a:latin typeface="Sakkal Majalla"/>
                <a:cs typeface="Sakkal Majalla"/>
              </a:rPr>
              <a:t>e main</a:t>
            </a:r>
            <a:r>
              <a:rPr sz="2000" b="1" spc="-25" dirty="0">
                <a:solidFill>
                  <a:srgbClr val="92D050"/>
                </a:solidFill>
                <a:latin typeface="Sakkal Majalla"/>
                <a:cs typeface="Sakkal Majalla"/>
              </a:rPr>
              <a:t> </a:t>
            </a:r>
            <a:r>
              <a:rPr sz="2000" b="1" dirty="0">
                <a:solidFill>
                  <a:srgbClr val="92D050"/>
                </a:solidFill>
                <a:latin typeface="Sakkal Majalla"/>
                <a:cs typeface="Sakkal Majalla"/>
              </a:rPr>
              <a:t>au</a:t>
            </a:r>
            <a:r>
              <a:rPr sz="2000" b="1" spc="-15" dirty="0">
                <a:solidFill>
                  <a:srgbClr val="92D050"/>
                </a:solidFill>
                <a:latin typeface="Sakkal Majalla"/>
                <a:cs typeface="Sakkal Majalla"/>
              </a:rPr>
              <a:t>x</a:t>
            </a:r>
            <a:r>
              <a:rPr sz="2000" b="1" spc="-5" dirty="0">
                <a:solidFill>
                  <a:srgbClr val="92D050"/>
                </a:solidFill>
                <a:latin typeface="Sakkal Majalla"/>
                <a:cs typeface="Sakkal Majalla"/>
              </a:rPr>
              <a:t>i</a:t>
            </a:r>
            <a:r>
              <a:rPr sz="2000" b="1" spc="-15" dirty="0">
                <a:solidFill>
                  <a:srgbClr val="92D050"/>
                </a:solidFill>
                <a:latin typeface="Sakkal Majalla"/>
                <a:cs typeface="Sakkal Majalla"/>
              </a:rPr>
              <a:t>l</a:t>
            </a:r>
            <a:r>
              <a:rPr sz="2000" b="1" spc="-5" dirty="0">
                <a:solidFill>
                  <a:srgbClr val="92D050"/>
                </a:solidFill>
                <a:latin typeface="Sakkal Majalla"/>
                <a:cs typeface="Sakkal Majalla"/>
              </a:rPr>
              <a:t>ia</a:t>
            </a:r>
            <a:r>
              <a:rPr sz="2000" b="1" spc="-10" dirty="0">
                <a:solidFill>
                  <a:srgbClr val="92D050"/>
                </a:solidFill>
                <a:latin typeface="Sakkal Majalla"/>
                <a:cs typeface="Sakkal Majalla"/>
              </a:rPr>
              <a:t>r</a:t>
            </a:r>
            <a:r>
              <a:rPr sz="2000" b="1" spc="-5" dirty="0">
                <a:solidFill>
                  <a:srgbClr val="92D050"/>
                </a:solidFill>
                <a:latin typeface="Sakkal Majalla"/>
                <a:cs typeface="Sakkal Majalla"/>
              </a:rPr>
              <a:t>i</a:t>
            </a:r>
            <a:r>
              <a:rPr sz="2000" b="1" spc="-10" dirty="0">
                <a:solidFill>
                  <a:srgbClr val="92D050"/>
                </a:solidFill>
                <a:latin typeface="Sakkal Majalla"/>
                <a:cs typeface="Sakkal Majalla"/>
              </a:rPr>
              <a:t>e</a:t>
            </a:r>
            <a:r>
              <a:rPr sz="2000" b="1" dirty="0">
                <a:solidFill>
                  <a:srgbClr val="92D050"/>
                </a:solidFill>
                <a:latin typeface="Sakkal Majalla"/>
                <a:cs typeface="Sakkal Majalla"/>
              </a:rPr>
              <a:t>s</a:t>
            </a:r>
            <a:r>
              <a:rPr sz="2000" b="1" spc="30" dirty="0">
                <a:solidFill>
                  <a:srgbClr val="92D050"/>
                </a:solidFill>
                <a:latin typeface="Sakkal Majalla"/>
                <a:cs typeface="Sakkal Majalla"/>
              </a:rPr>
              <a:t> </a:t>
            </a:r>
            <a:r>
              <a:rPr sz="2000" spc="-5" dirty="0">
                <a:latin typeface="Sakkal Majalla"/>
                <a:cs typeface="Sakkal Majalla"/>
              </a:rPr>
              <a:t>(</a:t>
            </a:r>
            <a:r>
              <a:rPr sz="2000" spc="-10" dirty="0">
                <a:latin typeface="Sakkal Majalla"/>
                <a:cs typeface="Sakkal Majalla"/>
              </a:rPr>
              <a:t>c</a:t>
            </a:r>
            <a:r>
              <a:rPr sz="2000" dirty="0">
                <a:latin typeface="Sakkal Majalla"/>
                <a:cs typeface="Sakkal Majalla"/>
              </a:rPr>
              <a:t>oola</a:t>
            </a:r>
            <a:r>
              <a:rPr sz="2000" spc="5" dirty="0">
                <a:latin typeface="Sakkal Majalla"/>
                <a:cs typeface="Sakkal Majalla"/>
              </a:rPr>
              <a:t>n</a:t>
            </a:r>
            <a:r>
              <a:rPr sz="2000" dirty="0">
                <a:latin typeface="Sakkal Majalla"/>
                <a:cs typeface="Sakkal Majalla"/>
              </a:rPr>
              <a:t>t</a:t>
            </a:r>
            <a:r>
              <a:rPr sz="2000" spc="-15" dirty="0">
                <a:latin typeface="Sakkal Majalla"/>
                <a:cs typeface="Sakkal Majalla"/>
              </a:rPr>
              <a:t> </a:t>
            </a:r>
            <a:r>
              <a:rPr sz="2000" dirty="0">
                <a:latin typeface="Sakkal Majalla"/>
                <a:cs typeface="Sakkal Majalla"/>
              </a:rPr>
              <a:t>pump,</a:t>
            </a:r>
            <a:r>
              <a:rPr sz="2000" spc="-20" dirty="0">
                <a:latin typeface="Sakkal Majalla"/>
                <a:cs typeface="Sakkal Majalla"/>
              </a:rPr>
              <a:t> </a:t>
            </a:r>
            <a:r>
              <a:rPr sz="2000" dirty="0">
                <a:latin typeface="Sakkal Majalla"/>
                <a:cs typeface="Sakkal Majalla"/>
              </a:rPr>
              <a:t>oil</a:t>
            </a:r>
            <a:r>
              <a:rPr sz="2000" spc="-5" dirty="0">
                <a:latin typeface="Sakkal Majalla"/>
                <a:cs typeface="Sakkal Majalla"/>
              </a:rPr>
              <a:t> </a:t>
            </a:r>
            <a:r>
              <a:rPr sz="2000" dirty="0">
                <a:latin typeface="Sakkal Majalla"/>
                <a:cs typeface="Sakkal Majalla"/>
              </a:rPr>
              <a:t>pump,</a:t>
            </a:r>
            <a:r>
              <a:rPr sz="2000" spc="-20" dirty="0">
                <a:latin typeface="Sakkal Majalla"/>
                <a:cs typeface="Sakkal Majalla"/>
              </a:rPr>
              <a:t> </a:t>
            </a:r>
            <a:r>
              <a:rPr sz="2000" spc="-5" dirty="0">
                <a:latin typeface="Sakkal Majalla"/>
                <a:cs typeface="Sakkal Majalla"/>
              </a:rPr>
              <a:t>a</a:t>
            </a:r>
            <a:r>
              <a:rPr sz="2000" dirty="0">
                <a:latin typeface="Sakkal Majalla"/>
                <a:cs typeface="Sakkal Majalla"/>
              </a:rPr>
              <a:t>uxi</a:t>
            </a:r>
            <a:r>
              <a:rPr sz="2000" spc="5" dirty="0">
                <a:latin typeface="Sakkal Majalla"/>
                <a:cs typeface="Sakkal Majalla"/>
              </a:rPr>
              <a:t>l</a:t>
            </a:r>
            <a:r>
              <a:rPr sz="2000" spc="-5" dirty="0">
                <a:latin typeface="Sakkal Majalla"/>
                <a:cs typeface="Sakkal Majalla"/>
              </a:rPr>
              <a:t>iar</a:t>
            </a:r>
            <a:r>
              <a:rPr sz="2000" dirty="0">
                <a:latin typeface="Sakkal Majalla"/>
                <a:cs typeface="Sakkal Majalla"/>
              </a:rPr>
              <a:t>y</a:t>
            </a:r>
            <a:r>
              <a:rPr sz="2000" spc="-10" dirty="0">
                <a:latin typeface="Sakkal Majalla"/>
                <a:cs typeface="Sakkal Majalla"/>
              </a:rPr>
              <a:t> e</a:t>
            </a:r>
            <a:r>
              <a:rPr sz="2000" dirty="0">
                <a:latin typeface="Sakkal Majalla"/>
                <a:cs typeface="Sakkal Majalla"/>
              </a:rPr>
              <a:t>-</a:t>
            </a:r>
            <a:endParaRPr sz="2000">
              <a:latin typeface="Sakkal Majalla"/>
              <a:cs typeface="Sakkal Majalla"/>
            </a:endParaRPr>
          </a:p>
        </p:txBody>
      </p:sp>
      <p:sp>
        <p:nvSpPr>
          <p:cNvPr id="7" name="object 7"/>
          <p:cNvSpPr txBox="1"/>
          <p:nvPr/>
        </p:nvSpPr>
        <p:spPr>
          <a:xfrm>
            <a:off x="510641" y="3626992"/>
            <a:ext cx="8836660" cy="2465070"/>
          </a:xfrm>
          <a:prstGeom prst="rect">
            <a:avLst/>
          </a:prstGeom>
        </p:spPr>
        <p:txBody>
          <a:bodyPr vert="horz" wrap="square" lIns="0" tIns="0" rIns="0" bIns="0" rtlCol="0">
            <a:spAutoFit/>
          </a:bodyPr>
          <a:lstStyle/>
          <a:p>
            <a:pPr marL="355600" marR="297815" indent="-342900">
              <a:lnSpc>
                <a:spcPct val="100000"/>
              </a:lnSpc>
              <a:buFont typeface="Arial"/>
              <a:buChar char="•"/>
              <a:tabLst>
                <a:tab pos="356235" algn="l"/>
              </a:tabLst>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spc="-35" dirty="0">
                <a:latin typeface="Calibri"/>
                <a:cs typeface="Calibri"/>
              </a:rPr>
              <a:t>s</a:t>
            </a:r>
            <a:r>
              <a:rPr sz="2000" b="1" spc="-15" dirty="0">
                <a:latin typeface="Calibri"/>
                <a:cs typeface="Calibri"/>
              </a:rPr>
              <a:t>y</a:t>
            </a:r>
            <a:r>
              <a:rPr sz="2000" b="1" spc="-20" dirty="0">
                <a:latin typeface="Calibri"/>
                <a:cs typeface="Calibri"/>
              </a:rPr>
              <a:t>s</a:t>
            </a:r>
            <a:r>
              <a:rPr sz="2000" b="1" spc="-25" dirty="0">
                <a:latin typeface="Calibri"/>
                <a:cs typeface="Calibri"/>
              </a:rPr>
              <a:t>t</a:t>
            </a:r>
            <a:r>
              <a:rPr sz="2000" b="1" spc="-5" dirty="0">
                <a:latin typeface="Calibri"/>
                <a:cs typeface="Calibri"/>
              </a:rPr>
              <a:t>e</a:t>
            </a:r>
            <a:r>
              <a:rPr sz="2000" b="1" dirty="0">
                <a:latin typeface="Calibri"/>
                <a:cs typeface="Calibri"/>
              </a:rPr>
              <a:t>m</a:t>
            </a:r>
            <a:r>
              <a:rPr sz="2000" b="1" spc="-20" dirty="0">
                <a:latin typeface="Calibri"/>
                <a:cs typeface="Calibri"/>
              </a:rPr>
              <a:t> </a:t>
            </a:r>
            <a:r>
              <a:rPr sz="2000" b="1" dirty="0">
                <a:latin typeface="Calibri"/>
                <a:cs typeface="Calibri"/>
              </a:rPr>
              <a:t>incl</a:t>
            </a:r>
            <a:r>
              <a:rPr sz="2000" b="1" spc="5" dirty="0">
                <a:latin typeface="Calibri"/>
                <a:cs typeface="Calibri"/>
              </a:rPr>
              <a:t>u</a:t>
            </a:r>
            <a:r>
              <a:rPr sz="2000" b="1" dirty="0">
                <a:latin typeface="Calibri"/>
                <a:cs typeface="Calibri"/>
              </a:rPr>
              <a:t>des</a:t>
            </a:r>
            <a:r>
              <a:rPr sz="2000" b="1" spc="-15" dirty="0">
                <a:latin typeface="Calibri"/>
                <a:cs typeface="Calibri"/>
              </a:rPr>
              <a:t> </a:t>
            </a:r>
            <a:r>
              <a:rPr sz="2000" b="1" dirty="0">
                <a:latin typeface="Calibri"/>
                <a:cs typeface="Calibri"/>
              </a:rPr>
              <a:t>sizing</a:t>
            </a:r>
            <a:r>
              <a:rPr sz="2000" b="1" spc="-10" dirty="0">
                <a:latin typeface="Calibri"/>
                <a:cs typeface="Calibri"/>
              </a:rPr>
              <a:t> </a:t>
            </a:r>
            <a:r>
              <a:rPr sz="2000" b="1" dirty="0">
                <a:latin typeface="Calibri"/>
                <a:cs typeface="Calibri"/>
              </a:rPr>
              <a:t>and</a:t>
            </a:r>
            <a:r>
              <a:rPr sz="2000" b="1" spc="-20" dirty="0">
                <a:latin typeface="Calibri"/>
                <a:cs typeface="Calibri"/>
              </a:rPr>
              <a:t> </a:t>
            </a:r>
            <a:r>
              <a:rPr sz="2000" b="1" dirty="0">
                <a:latin typeface="Calibri"/>
                <a:cs typeface="Calibri"/>
              </a:rPr>
              <a:t>d</a:t>
            </a:r>
            <a:r>
              <a:rPr sz="2000" b="1" spc="-10" dirty="0">
                <a:latin typeface="Calibri"/>
                <a:cs typeface="Calibri"/>
              </a:rPr>
              <a:t>e</a:t>
            </a:r>
            <a:r>
              <a:rPr sz="2000" b="1" spc="-25" dirty="0">
                <a:latin typeface="Calibri"/>
                <a:cs typeface="Calibri"/>
              </a:rPr>
              <a:t>v</a:t>
            </a:r>
            <a:r>
              <a:rPr sz="2000" b="1" spc="-5" dirty="0">
                <a:latin typeface="Calibri"/>
                <a:cs typeface="Calibri"/>
              </a:rPr>
              <a:t>elop</a:t>
            </a:r>
            <a:r>
              <a:rPr sz="2000" b="1" spc="10" dirty="0">
                <a:latin typeface="Calibri"/>
                <a:cs typeface="Calibri"/>
              </a:rPr>
              <a:t>m</a:t>
            </a:r>
            <a:r>
              <a:rPr sz="2000" b="1" spc="-5" dirty="0">
                <a:latin typeface="Calibri"/>
                <a:cs typeface="Calibri"/>
              </a:rPr>
              <a:t>e</a:t>
            </a:r>
            <a:r>
              <a:rPr sz="2000" b="1" spc="-20" dirty="0">
                <a:latin typeface="Calibri"/>
                <a:cs typeface="Calibri"/>
              </a:rPr>
              <a:t>n</a:t>
            </a:r>
            <a:r>
              <a:rPr sz="2000" b="1" dirty="0">
                <a:latin typeface="Calibri"/>
                <a:cs typeface="Calibri"/>
              </a:rPr>
              <a:t>t</a:t>
            </a:r>
            <a:r>
              <a:rPr sz="2000" b="1" spc="-10" dirty="0">
                <a:latin typeface="Calibri"/>
                <a:cs typeface="Calibri"/>
              </a:rPr>
              <a:t> </a:t>
            </a:r>
            <a:r>
              <a:rPr sz="2000" b="1" dirty="0">
                <a:latin typeface="Calibri"/>
                <a:cs typeface="Calibri"/>
              </a:rPr>
              <a:t>of</a:t>
            </a:r>
            <a:r>
              <a:rPr sz="2000" b="1" spc="-5" dirty="0">
                <a:latin typeface="Calibri"/>
                <a:cs typeface="Calibri"/>
              </a:rPr>
              <a:t> </a:t>
            </a:r>
            <a:r>
              <a:rPr sz="2000" b="1" spc="-10" dirty="0">
                <a:latin typeface="Calibri"/>
                <a:cs typeface="Calibri"/>
              </a:rPr>
              <a:t>a</a:t>
            </a:r>
            <a:r>
              <a:rPr sz="2000" b="1" dirty="0">
                <a:latin typeface="Calibri"/>
                <a:cs typeface="Calibri"/>
              </a:rPr>
              <a:t>n</a:t>
            </a:r>
            <a:r>
              <a:rPr sz="2000" b="1" spc="5" dirty="0">
                <a:latin typeface="Calibri"/>
                <a:cs typeface="Calibri"/>
              </a:rPr>
              <a:t> </a:t>
            </a:r>
            <a:r>
              <a:rPr sz="2000" b="1" dirty="0">
                <a:latin typeface="Calibri"/>
                <a:cs typeface="Calibri"/>
              </a:rPr>
              <a:t>app</a:t>
            </a:r>
            <a:r>
              <a:rPr sz="2000" b="1" spc="-30" dirty="0">
                <a:latin typeface="Calibri"/>
                <a:cs typeface="Calibri"/>
              </a:rPr>
              <a:t>r</a:t>
            </a:r>
            <a:r>
              <a:rPr sz="2000" b="1" dirty="0">
                <a:latin typeface="Calibri"/>
                <a:cs typeface="Calibri"/>
              </a:rPr>
              <a:t>opri</a:t>
            </a:r>
            <a:r>
              <a:rPr sz="2000" b="1" spc="-30" dirty="0">
                <a:latin typeface="Calibri"/>
                <a:cs typeface="Calibri"/>
              </a:rPr>
              <a:t>a</a:t>
            </a:r>
            <a:r>
              <a:rPr sz="2000" b="1" spc="-25" dirty="0">
                <a:latin typeface="Calibri"/>
                <a:cs typeface="Calibri"/>
              </a:rPr>
              <a:t>t</a:t>
            </a:r>
            <a:r>
              <a:rPr sz="2000" b="1" dirty="0">
                <a:latin typeface="Calibri"/>
                <a:cs typeface="Calibri"/>
              </a:rPr>
              <a:t>e</a:t>
            </a:r>
            <a:r>
              <a:rPr sz="2000" b="1" spc="-20" dirty="0">
                <a:latin typeface="Calibri"/>
                <a:cs typeface="Calibri"/>
              </a:rPr>
              <a:t> </a:t>
            </a:r>
            <a:r>
              <a:rPr sz="2000" b="1" spc="-5" dirty="0">
                <a:latin typeface="Calibri"/>
                <a:cs typeface="Calibri"/>
              </a:rPr>
              <a:t>ene</a:t>
            </a:r>
            <a:r>
              <a:rPr sz="2000" b="1" spc="-25" dirty="0">
                <a:latin typeface="Calibri"/>
                <a:cs typeface="Calibri"/>
              </a:rPr>
              <a:t>r</a:t>
            </a:r>
            <a:r>
              <a:rPr sz="2000" b="1" spc="-5" dirty="0">
                <a:latin typeface="Calibri"/>
                <a:cs typeface="Calibri"/>
              </a:rPr>
              <a:t>g</a:t>
            </a:r>
            <a:r>
              <a:rPr sz="2000" b="1" dirty="0">
                <a:latin typeface="Calibri"/>
                <a:cs typeface="Calibri"/>
              </a:rPr>
              <a:t>y</a:t>
            </a:r>
            <a:r>
              <a:rPr sz="2000" b="1" spc="10" dirty="0">
                <a:latin typeface="Calibri"/>
                <a:cs typeface="Calibri"/>
              </a:rPr>
              <a:t> </a:t>
            </a:r>
            <a:r>
              <a:rPr sz="2000" b="1" spc="-20" dirty="0">
                <a:latin typeface="Calibri"/>
                <a:cs typeface="Calibri"/>
              </a:rPr>
              <a:t>s</a:t>
            </a:r>
            <a:r>
              <a:rPr sz="2000" b="1" spc="-25" dirty="0">
                <a:latin typeface="Calibri"/>
                <a:cs typeface="Calibri"/>
              </a:rPr>
              <a:t>t</a:t>
            </a:r>
            <a:r>
              <a:rPr sz="2000" b="1" dirty="0">
                <a:latin typeface="Calibri"/>
                <a:cs typeface="Calibri"/>
              </a:rPr>
              <a:t>o</a:t>
            </a:r>
            <a:r>
              <a:rPr sz="2000" b="1" spc="-55" dirty="0">
                <a:latin typeface="Calibri"/>
                <a:cs typeface="Calibri"/>
              </a:rPr>
              <a:t>r</a:t>
            </a:r>
            <a:r>
              <a:rPr sz="2000" b="1" dirty="0">
                <a:latin typeface="Calibri"/>
                <a:cs typeface="Calibri"/>
              </a:rPr>
              <a:t>a</a:t>
            </a:r>
            <a:r>
              <a:rPr sz="2000" b="1" spc="-35" dirty="0">
                <a:latin typeface="Calibri"/>
                <a:cs typeface="Calibri"/>
              </a:rPr>
              <a:t>g</a:t>
            </a:r>
            <a:r>
              <a:rPr sz="2000" b="1" dirty="0">
                <a:latin typeface="Calibri"/>
                <a:cs typeface="Calibri"/>
              </a:rPr>
              <a:t>e </a:t>
            </a:r>
            <a:r>
              <a:rPr sz="2000" b="1" spc="-35" dirty="0">
                <a:latin typeface="Calibri"/>
                <a:cs typeface="Calibri"/>
              </a:rPr>
              <a:t>s</a:t>
            </a:r>
            <a:r>
              <a:rPr sz="2000" b="1" spc="-15" dirty="0">
                <a:latin typeface="Calibri"/>
                <a:cs typeface="Calibri"/>
              </a:rPr>
              <a:t>y</a:t>
            </a:r>
            <a:r>
              <a:rPr sz="2000" b="1" spc="-20" dirty="0">
                <a:latin typeface="Calibri"/>
                <a:cs typeface="Calibri"/>
              </a:rPr>
              <a:t>s</a:t>
            </a:r>
            <a:r>
              <a:rPr sz="2000" b="1" spc="-25" dirty="0">
                <a:latin typeface="Calibri"/>
                <a:cs typeface="Calibri"/>
              </a:rPr>
              <a:t>t</a:t>
            </a:r>
            <a:r>
              <a:rPr sz="2000" b="1" spc="-5" dirty="0">
                <a:latin typeface="Calibri"/>
                <a:cs typeface="Calibri"/>
              </a:rPr>
              <a:t>e</a:t>
            </a:r>
            <a:r>
              <a:rPr sz="2000" b="1" dirty="0">
                <a:latin typeface="Calibri"/>
                <a:cs typeface="Calibri"/>
              </a:rPr>
              <a:t>m</a:t>
            </a:r>
            <a:r>
              <a:rPr sz="2000" b="1" spc="-10" dirty="0">
                <a:latin typeface="Calibri"/>
                <a:cs typeface="Calibri"/>
              </a:rPr>
              <a:t> </a:t>
            </a:r>
            <a:r>
              <a:rPr sz="2000" b="1" dirty="0">
                <a:latin typeface="Calibri"/>
                <a:cs typeface="Calibri"/>
              </a:rPr>
              <a:t>as</a:t>
            </a:r>
            <a:r>
              <a:rPr sz="2000" b="1" spc="-10" dirty="0">
                <a:latin typeface="Calibri"/>
                <a:cs typeface="Calibri"/>
              </a:rPr>
              <a:t> </a:t>
            </a:r>
            <a:r>
              <a:rPr sz="2000" b="1" spc="-20" dirty="0">
                <a:latin typeface="Calibri"/>
                <a:cs typeface="Calibri"/>
              </a:rPr>
              <a:t>w</a:t>
            </a:r>
            <a:r>
              <a:rPr sz="2000" b="1" spc="-5" dirty="0">
                <a:latin typeface="Calibri"/>
                <a:cs typeface="Calibri"/>
              </a:rPr>
              <a:t>el</a:t>
            </a:r>
            <a:r>
              <a:rPr sz="2000" b="1" dirty="0">
                <a:latin typeface="Calibri"/>
                <a:cs typeface="Calibri"/>
              </a:rPr>
              <a:t>l</a:t>
            </a:r>
            <a:r>
              <a:rPr sz="2000" b="1" spc="-5" dirty="0">
                <a:latin typeface="Calibri"/>
                <a:cs typeface="Calibri"/>
              </a:rPr>
              <a:t> </a:t>
            </a:r>
            <a:r>
              <a:rPr sz="2000" b="1" dirty="0">
                <a:latin typeface="Calibri"/>
                <a:cs typeface="Calibri"/>
              </a:rPr>
              <a:t>as</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spc="-10" dirty="0">
                <a:latin typeface="Calibri"/>
                <a:cs typeface="Calibri"/>
              </a:rPr>
              <a:t>a</a:t>
            </a:r>
            <a:r>
              <a:rPr sz="2000" b="1" dirty="0">
                <a:latin typeface="Calibri"/>
                <a:cs typeface="Calibri"/>
              </a:rPr>
              <a:t>doption</a:t>
            </a:r>
            <a:r>
              <a:rPr sz="2000" b="1" spc="-35" dirty="0">
                <a:latin typeface="Calibri"/>
                <a:cs typeface="Calibri"/>
              </a:rPr>
              <a:t> </a:t>
            </a:r>
            <a:r>
              <a:rPr sz="2000" b="1" dirty="0">
                <a:latin typeface="Calibri"/>
                <a:cs typeface="Calibri"/>
              </a:rPr>
              <a:t>of</a:t>
            </a:r>
            <a:r>
              <a:rPr sz="2000" b="1" spc="-5" dirty="0">
                <a:latin typeface="Calibri"/>
                <a:cs typeface="Calibri"/>
              </a:rPr>
              <a:t> electrifie</a:t>
            </a:r>
            <a:r>
              <a:rPr sz="2000" b="1" dirty="0">
                <a:latin typeface="Calibri"/>
                <a:cs typeface="Calibri"/>
              </a:rPr>
              <a:t>d</a:t>
            </a:r>
            <a:r>
              <a:rPr sz="2000" b="1" spc="5" dirty="0">
                <a:latin typeface="Calibri"/>
                <a:cs typeface="Calibri"/>
              </a:rPr>
              <a:t> </a:t>
            </a:r>
            <a:r>
              <a:rPr sz="2000" b="1" spc="-10" dirty="0">
                <a:latin typeface="Calibri"/>
                <a:cs typeface="Calibri"/>
              </a:rPr>
              <a:t>a</a:t>
            </a:r>
            <a:r>
              <a:rPr sz="2000" b="1" dirty="0">
                <a:latin typeface="Calibri"/>
                <a:cs typeface="Calibri"/>
              </a:rPr>
              <a:t>u</a:t>
            </a:r>
            <a:r>
              <a:rPr sz="2000" b="1" spc="5" dirty="0">
                <a:latin typeface="Calibri"/>
                <a:cs typeface="Calibri"/>
              </a:rPr>
              <a:t>x</a:t>
            </a:r>
            <a:r>
              <a:rPr sz="2000" b="1" dirty="0">
                <a:latin typeface="Calibri"/>
                <a:cs typeface="Calibri"/>
              </a:rPr>
              <a:t>ili</a:t>
            </a:r>
            <a:r>
              <a:rPr sz="2000" b="1" spc="-10" dirty="0">
                <a:latin typeface="Calibri"/>
                <a:cs typeface="Calibri"/>
              </a:rPr>
              <a:t>a</a:t>
            </a:r>
            <a:r>
              <a:rPr sz="2000" b="1" spc="-5" dirty="0">
                <a:latin typeface="Calibri"/>
                <a:cs typeface="Calibri"/>
              </a:rPr>
              <a:t>ries.</a:t>
            </a:r>
            <a:endParaRPr sz="2000">
              <a:latin typeface="Calibri"/>
              <a:cs typeface="Calibri"/>
            </a:endParaRPr>
          </a:p>
          <a:p>
            <a:pPr>
              <a:lnSpc>
                <a:spcPct val="100000"/>
              </a:lnSpc>
              <a:spcBef>
                <a:spcPts val="42"/>
              </a:spcBef>
              <a:buFont typeface="Arial"/>
              <a:buChar char="•"/>
            </a:pPr>
            <a:endParaRPr sz="2050">
              <a:latin typeface="Times New Roman"/>
              <a:cs typeface="Times New Roman"/>
            </a:endParaRPr>
          </a:p>
          <a:p>
            <a:pPr marL="355600" marR="357505" indent="-342900">
              <a:lnSpc>
                <a:spcPct val="100000"/>
              </a:lnSpc>
              <a:buFont typeface="Arial"/>
              <a:buChar char="•"/>
              <a:tabLst>
                <a:tab pos="356235" algn="l"/>
              </a:tabLst>
            </a:pPr>
            <a:r>
              <a:rPr sz="2000" b="1" spc="-165" dirty="0">
                <a:latin typeface="Calibri"/>
                <a:cs typeface="Calibri"/>
              </a:rPr>
              <a:t>T</a:t>
            </a:r>
            <a:r>
              <a:rPr sz="2000" b="1" dirty="0">
                <a:latin typeface="Calibri"/>
                <a:cs typeface="Calibri"/>
              </a:rPr>
              <a:t>o</a:t>
            </a:r>
            <a:r>
              <a:rPr sz="2000" b="1" spc="-20" dirty="0">
                <a:latin typeface="Calibri"/>
                <a:cs typeface="Calibri"/>
              </a:rPr>
              <a:t> </a:t>
            </a:r>
            <a:r>
              <a:rPr sz="2000" b="1" dirty="0">
                <a:latin typeface="Calibri"/>
                <a:cs typeface="Calibri"/>
              </a:rPr>
              <a:t>o</a:t>
            </a:r>
            <a:r>
              <a:rPr sz="2000" b="1" spc="-10" dirty="0">
                <a:latin typeface="Calibri"/>
                <a:cs typeface="Calibri"/>
              </a:rPr>
              <a:t>p</a:t>
            </a:r>
            <a:r>
              <a:rPr sz="2000" b="1" dirty="0">
                <a:latin typeface="Calibri"/>
                <a:cs typeface="Calibri"/>
              </a:rPr>
              <a:t>timi</a:t>
            </a:r>
            <a:r>
              <a:rPr sz="2000" b="1" spc="-45" dirty="0">
                <a:latin typeface="Calibri"/>
                <a:cs typeface="Calibri"/>
              </a:rPr>
              <a:t>z</a:t>
            </a:r>
            <a:r>
              <a:rPr sz="2000" b="1" dirty="0">
                <a:latin typeface="Calibri"/>
                <a:cs typeface="Calibri"/>
              </a:rPr>
              <a:t>e</a:t>
            </a:r>
            <a:r>
              <a:rPr sz="2000" b="1" spc="-20" dirty="0">
                <a:latin typeface="Calibri"/>
                <a:cs typeface="Calibri"/>
              </a:rPr>
              <a:t> </a:t>
            </a:r>
            <a:r>
              <a:rPr sz="2000" b="1" dirty="0">
                <a:latin typeface="Calibri"/>
                <a:cs typeface="Calibri"/>
              </a:rPr>
              <a:t>and</a:t>
            </a:r>
            <a:r>
              <a:rPr sz="2000" b="1" spc="-10" dirty="0">
                <a:latin typeface="Calibri"/>
                <a:cs typeface="Calibri"/>
              </a:rPr>
              <a:t> </a:t>
            </a:r>
            <a:r>
              <a:rPr sz="2000" b="1" spc="-15" dirty="0">
                <a:latin typeface="Calibri"/>
                <a:cs typeface="Calibri"/>
              </a:rPr>
              <a:t>e</a:t>
            </a:r>
            <a:r>
              <a:rPr sz="2000" b="1" spc="-25" dirty="0">
                <a:latin typeface="Calibri"/>
                <a:cs typeface="Calibri"/>
              </a:rPr>
              <a:t>v</a:t>
            </a:r>
            <a:r>
              <a:rPr sz="2000" b="1" dirty="0">
                <a:latin typeface="Calibri"/>
                <a:cs typeface="Calibri"/>
              </a:rPr>
              <a:t>a</a:t>
            </a:r>
            <a:r>
              <a:rPr sz="2000" b="1" spc="-10" dirty="0">
                <a:latin typeface="Calibri"/>
                <a:cs typeface="Calibri"/>
              </a:rPr>
              <a:t>l</a:t>
            </a:r>
            <a:r>
              <a:rPr sz="2000" b="1" dirty="0">
                <a:latin typeface="Calibri"/>
                <a:cs typeface="Calibri"/>
              </a:rPr>
              <a:t>u</a:t>
            </a:r>
            <a:r>
              <a:rPr sz="2000" b="1" spc="-30" dirty="0">
                <a:latin typeface="Calibri"/>
                <a:cs typeface="Calibri"/>
              </a:rPr>
              <a:t>a</a:t>
            </a:r>
            <a:r>
              <a:rPr sz="2000" b="1" spc="-25" dirty="0">
                <a:latin typeface="Calibri"/>
                <a:cs typeface="Calibri"/>
              </a:rPr>
              <a:t>t</a:t>
            </a:r>
            <a:r>
              <a:rPr sz="2000" b="1" dirty="0">
                <a:latin typeface="Calibri"/>
                <a:cs typeface="Calibri"/>
              </a:rPr>
              <a:t>e</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dirty="0">
                <a:latin typeface="Calibri"/>
                <a:cs typeface="Calibri"/>
              </a:rPr>
              <a:t>i</a:t>
            </a:r>
            <a:r>
              <a:rPr sz="2000" b="1" spc="-30" dirty="0">
                <a:latin typeface="Calibri"/>
                <a:cs typeface="Calibri"/>
              </a:rPr>
              <a:t>n</a:t>
            </a:r>
            <a:r>
              <a:rPr sz="2000" b="1" spc="-25" dirty="0">
                <a:latin typeface="Calibri"/>
                <a:cs typeface="Calibri"/>
              </a:rPr>
              <a:t>t</a:t>
            </a:r>
            <a:r>
              <a:rPr sz="2000" b="1" spc="-5" dirty="0">
                <a:latin typeface="Calibri"/>
                <a:cs typeface="Calibri"/>
              </a:rPr>
              <a:t>eg</a:t>
            </a:r>
            <a:r>
              <a:rPr sz="2000" b="1" spc="-55" dirty="0">
                <a:latin typeface="Calibri"/>
                <a:cs typeface="Calibri"/>
              </a:rPr>
              <a:t>r</a:t>
            </a:r>
            <a:r>
              <a:rPr sz="2000" b="1" spc="-30" dirty="0">
                <a:latin typeface="Calibri"/>
                <a:cs typeface="Calibri"/>
              </a:rPr>
              <a:t>a</a:t>
            </a:r>
            <a:r>
              <a:rPr sz="2000" b="1" dirty="0">
                <a:latin typeface="Calibri"/>
                <a:cs typeface="Calibri"/>
              </a:rPr>
              <a:t>tion of</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spc="-15" dirty="0">
                <a:latin typeface="Calibri"/>
                <a:cs typeface="Calibri"/>
              </a:rPr>
              <a:t>w</a:t>
            </a:r>
            <a:r>
              <a:rPr sz="2000" b="1" dirty="0">
                <a:latin typeface="Calibri"/>
                <a:cs typeface="Calibri"/>
              </a:rPr>
              <a:t>hole</a:t>
            </a:r>
            <a:r>
              <a:rPr sz="2000" b="1" spc="-20" dirty="0">
                <a:latin typeface="Calibri"/>
                <a:cs typeface="Calibri"/>
              </a:rPr>
              <a:t> </a:t>
            </a:r>
            <a:r>
              <a:rPr sz="2000" b="1" spc="-35" dirty="0">
                <a:latin typeface="Calibri"/>
                <a:cs typeface="Calibri"/>
              </a:rPr>
              <a:t>s</a:t>
            </a:r>
            <a:r>
              <a:rPr sz="2000" b="1" spc="-15" dirty="0">
                <a:latin typeface="Calibri"/>
                <a:cs typeface="Calibri"/>
              </a:rPr>
              <a:t>y</a:t>
            </a:r>
            <a:r>
              <a:rPr sz="2000" b="1" spc="-20" dirty="0">
                <a:latin typeface="Calibri"/>
                <a:cs typeface="Calibri"/>
              </a:rPr>
              <a:t>s</a:t>
            </a:r>
            <a:r>
              <a:rPr sz="2000" b="1" spc="-25" dirty="0">
                <a:latin typeface="Calibri"/>
                <a:cs typeface="Calibri"/>
              </a:rPr>
              <a:t>t</a:t>
            </a:r>
            <a:r>
              <a:rPr sz="2000" b="1" spc="-5" dirty="0">
                <a:latin typeface="Calibri"/>
                <a:cs typeface="Calibri"/>
              </a:rPr>
              <a:t>e</a:t>
            </a:r>
            <a:r>
              <a:rPr sz="2000" b="1" dirty="0">
                <a:latin typeface="Calibri"/>
                <a:cs typeface="Calibri"/>
              </a:rPr>
              <a:t>m</a:t>
            </a:r>
            <a:r>
              <a:rPr sz="2000" b="1" spc="-10" dirty="0">
                <a:latin typeface="Calibri"/>
                <a:cs typeface="Calibri"/>
              </a:rPr>
              <a:t> </a:t>
            </a:r>
            <a:r>
              <a:rPr sz="2000" b="1" dirty="0">
                <a:latin typeface="Calibri"/>
                <a:cs typeface="Calibri"/>
              </a:rPr>
              <a:t>and</a:t>
            </a:r>
            <a:r>
              <a:rPr sz="2000" b="1" spc="-10" dirty="0">
                <a:latin typeface="Calibri"/>
                <a:cs typeface="Calibri"/>
              </a:rPr>
              <a:t> </a:t>
            </a:r>
            <a:r>
              <a:rPr sz="2000" b="1" dirty="0">
                <a:latin typeface="Calibri"/>
                <a:cs typeface="Calibri"/>
              </a:rPr>
              <a:t>the</a:t>
            </a:r>
            <a:r>
              <a:rPr sz="2000" b="1" spc="-5" dirty="0">
                <a:latin typeface="Calibri"/>
                <a:cs typeface="Calibri"/>
              </a:rPr>
              <a:t> </a:t>
            </a:r>
            <a:r>
              <a:rPr sz="2000" b="1" spc="-15" dirty="0">
                <a:latin typeface="Calibri"/>
                <a:cs typeface="Calibri"/>
              </a:rPr>
              <a:t>c</a:t>
            </a:r>
            <a:r>
              <a:rPr sz="2000" b="1" dirty="0">
                <a:latin typeface="Calibri"/>
                <a:cs typeface="Calibri"/>
              </a:rPr>
              <a:t>o</a:t>
            </a:r>
            <a:r>
              <a:rPr sz="2000" b="1" spc="-20" dirty="0">
                <a:latin typeface="Calibri"/>
                <a:cs typeface="Calibri"/>
              </a:rPr>
              <a:t>n</a:t>
            </a:r>
            <a:r>
              <a:rPr sz="2000" b="1" dirty="0">
                <a:latin typeface="Calibri"/>
                <a:cs typeface="Calibri"/>
              </a:rPr>
              <a:t>t</a:t>
            </a:r>
            <a:r>
              <a:rPr sz="2000" b="1" spc="-30" dirty="0">
                <a:latin typeface="Calibri"/>
                <a:cs typeface="Calibri"/>
              </a:rPr>
              <a:t>r</a:t>
            </a:r>
            <a:r>
              <a:rPr sz="2000" b="1" dirty="0">
                <a:latin typeface="Calibri"/>
                <a:cs typeface="Calibri"/>
              </a:rPr>
              <a:t>ol </a:t>
            </a:r>
            <a:r>
              <a:rPr sz="2000" b="1" spc="-20" dirty="0">
                <a:latin typeface="Calibri"/>
                <a:cs typeface="Calibri"/>
              </a:rPr>
              <a:t>s</a:t>
            </a:r>
            <a:r>
              <a:rPr sz="2000" b="1" dirty="0">
                <a:latin typeface="Calibri"/>
                <a:cs typeface="Calibri"/>
              </a:rPr>
              <a:t>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spc="-5" dirty="0">
                <a:latin typeface="Calibri"/>
                <a:cs typeface="Calibri"/>
              </a:rPr>
              <a:t>eg</a:t>
            </a:r>
            <a:r>
              <a:rPr sz="2000" b="1" spc="-125" dirty="0">
                <a:latin typeface="Calibri"/>
                <a:cs typeface="Calibri"/>
              </a:rPr>
              <a:t>y</a:t>
            </a:r>
            <a:r>
              <a:rPr sz="2000" b="1" dirty="0">
                <a:latin typeface="Calibri"/>
                <a:cs typeface="Calibri"/>
              </a:rPr>
              <a:t>, a</a:t>
            </a:r>
            <a:r>
              <a:rPr sz="2000" b="1" spc="-15" dirty="0">
                <a:latin typeface="Calibri"/>
                <a:cs typeface="Calibri"/>
              </a:rPr>
              <a:t> </a:t>
            </a:r>
            <a:r>
              <a:rPr sz="2000" b="1" dirty="0">
                <a:latin typeface="Calibri"/>
                <a:cs typeface="Calibri"/>
              </a:rPr>
              <a:t>dynamic</a:t>
            </a:r>
            <a:r>
              <a:rPr sz="2000" b="1" spc="-25" dirty="0">
                <a:latin typeface="Calibri"/>
                <a:cs typeface="Calibri"/>
              </a:rPr>
              <a:t> </a:t>
            </a:r>
            <a:r>
              <a:rPr sz="2000" b="1" spc="-5" dirty="0">
                <a:latin typeface="Calibri"/>
                <a:cs typeface="Calibri"/>
              </a:rPr>
              <a:t>mo</a:t>
            </a:r>
            <a:r>
              <a:rPr sz="2000" b="1" spc="5" dirty="0">
                <a:latin typeface="Calibri"/>
                <a:cs typeface="Calibri"/>
              </a:rPr>
              <a:t>d</a:t>
            </a:r>
            <a:r>
              <a:rPr sz="2000" b="1" spc="-5" dirty="0">
                <a:latin typeface="Calibri"/>
                <a:cs typeface="Calibri"/>
              </a:rPr>
              <a:t>e</a:t>
            </a:r>
            <a:r>
              <a:rPr sz="2000" b="1" dirty="0">
                <a:latin typeface="Calibri"/>
                <a:cs typeface="Calibri"/>
              </a:rPr>
              <a:t>l</a:t>
            </a:r>
            <a:r>
              <a:rPr sz="2000" b="1" spc="-20" dirty="0">
                <a:latin typeface="Calibri"/>
                <a:cs typeface="Calibri"/>
              </a:rPr>
              <a:t> </a:t>
            </a:r>
            <a:r>
              <a:rPr sz="2000" b="1" dirty="0">
                <a:latin typeface="Calibri"/>
                <a:cs typeface="Calibri"/>
              </a:rPr>
              <a:t>has</a:t>
            </a:r>
            <a:r>
              <a:rPr sz="2000" b="1" spc="-5" dirty="0">
                <a:latin typeface="Calibri"/>
                <a:cs typeface="Calibri"/>
              </a:rPr>
              <a:t> </a:t>
            </a:r>
            <a:r>
              <a:rPr sz="2000" b="1" spc="5" dirty="0">
                <a:latin typeface="Calibri"/>
                <a:cs typeface="Calibri"/>
              </a:rPr>
              <a:t>b</a:t>
            </a:r>
            <a:r>
              <a:rPr sz="2000" b="1" spc="-5" dirty="0">
                <a:latin typeface="Calibri"/>
                <a:cs typeface="Calibri"/>
              </a:rPr>
              <a:t>ee</a:t>
            </a:r>
            <a:r>
              <a:rPr sz="2000" b="1" dirty="0">
                <a:latin typeface="Calibri"/>
                <a:cs typeface="Calibri"/>
              </a:rPr>
              <a:t>n d</a:t>
            </a:r>
            <a:r>
              <a:rPr sz="2000" b="1" spc="-15" dirty="0">
                <a:latin typeface="Calibri"/>
                <a:cs typeface="Calibri"/>
              </a:rPr>
              <a:t>e</a:t>
            </a:r>
            <a:r>
              <a:rPr sz="2000" b="1" spc="-25" dirty="0">
                <a:latin typeface="Calibri"/>
                <a:cs typeface="Calibri"/>
              </a:rPr>
              <a:t>v</a:t>
            </a:r>
            <a:r>
              <a:rPr sz="2000" b="1" spc="-5" dirty="0">
                <a:latin typeface="Calibri"/>
                <a:cs typeface="Calibri"/>
              </a:rPr>
              <a:t>elope</a:t>
            </a:r>
            <a:r>
              <a:rPr sz="2000" b="1" spc="10" dirty="0">
                <a:latin typeface="Calibri"/>
                <a:cs typeface="Calibri"/>
              </a:rPr>
              <a:t>d</a:t>
            </a:r>
            <a:r>
              <a:rPr sz="2000" b="1" dirty="0">
                <a:latin typeface="Calibri"/>
                <a:cs typeface="Calibri"/>
              </a:rPr>
              <a:t>.</a:t>
            </a:r>
            <a:endParaRPr sz="2000">
              <a:latin typeface="Calibri"/>
              <a:cs typeface="Calibri"/>
            </a:endParaRPr>
          </a:p>
          <a:p>
            <a:pPr>
              <a:lnSpc>
                <a:spcPct val="100000"/>
              </a:lnSpc>
              <a:spcBef>
                <a:spcPts val="44"/>
              </a:spcBef>
              <a:buFont typeface="Arial"/>
              <a:buChar char="•"/>
            </a:pPr>
            <a:endParaRPr sz="2050">
              <a:latin typeface="Times New Roman"/>
              <a:cs typeface="Times New Roman"/>
            </a:endParaRPr>
          </a:p>
          <a:p>
            <a:pPr marL="355600" marR="5080" indent="-342900">
              <a:lnSpc>
                <a:spcPct val="100000"/>
              </a:lnSpc>
              <a:buFont typeface="Arial"/>
              <a:buChar char="•"/>
              <a:tabLst>
                <a:tab pos="356235" algn="l"/>
              </a:tabLst>
            </a:pPr>
            <a:r>
              <a:rPr sz="2000" b="1" spc="-5" dirty="0">
                <a:latin typeface="Calibri"/>
                <a:cs typeface="Calibri"/>
              </a:rPr>
              <a:t>T</a:t>
            </a:r>
            <a:r>
              <a:rPr sz="2000" b="1" spc="5" dirty="0">
                <a:latin typeface="Calibri"/>
                <a:cs typeface="Calibri"/>
              </a:rPr>
              <a:t>h</a:t>
            </a:r>
            <a:r>
              <a:rPr sz="2000" b="1" dirty="0">
                <a:latin typeface="Calibri"/>
                <a:cs typeface="Calibri"/>
              </a:rPr>
              <a:t>e</a:t>
            </a:r>
            <a:r>
              <a:rPr sz="2000" b="1" spc="-10" dirty="0">
                <a:latin typeface="Calibri"/>
                <a:cs typeface="Calibri"/>
              </a:rPr>
              <a:t> </a:t>
            </a:r>
            <a:r>
              <a:rPr sz="2000" b="1" dirty="0">
                <a:latin typeface="Calibri"/>
                <a:cs typeface="Calibri"/>
              </a:rPr>
              <a:t>p</a:t>
            </a:r>
            <a:r>
              <a:rPr sz="2000" b="1" spc="-25" dirty="0">
                <a:latin typeface="Calibri"/>
                <a:cs typeface="Calibri"/>
              </a:rPr>
              <a:t>r</a:t>
            </a:r>
            <a:r>
              <a:rPr sz="2000" b="1" dirty="0">
                <a:latin typeface="Calibri"/>
                <a:cs typeface="Calibri"/>
              </a:rPr>
              <a:t>oj</a:t>
            </a:r>
            <a:r>
              <a:rPr sz="2000" b="1" spc="-5" dirty="0">
                <a:latin typeface="Calibri"/>
                <a:cs typeface="Calibri"/>
              </a:rPr>
              <a:t>ec</a:t>
            </a:r>
            <a:r>
              <a:rPr sz="2000" b="1" dirty="0">
                <a:latin typeface="Calibri"/>
                <a:cs typeface="Calibri"/>
              </a:rPr>
              <a:t>t</a:t>
            </a:r>
            <a:r>
              <a:rPr sz="2000" b="1" spc="-15" dirty="0">
                <a:latin typeface="Calibri"/>
                <a:cs typeface="Calibri"/>
              </a:rPr>
              <a:t> </a:t>
            </a:r>
            <a:r>
              <a:rPr sz="2000" b="1" spc="-30" dirty="0">
                <a:latin typeface="Calibri"/>
                <a:cs typeface="Calibri"/>
              </a:rPr>
              <a:t>r</a:t>
            </a:r>
            <a:r>
              <a:rPr sz="2000" b="1" spc="-5" dirty="0">
                <a:latin typeface="Calibri"/>
                <a:cs typeface="Calibri"/>
              </a:rPr>
              <a:t>es</a:t>
            </a:r>
            <a:r>
              <a:rPr sz="2000" b="1" spc="5" dirty="0">
                <a:latin typeface="Calibri"/>
                <a:cs typeface="Calibri"/>
              </a:rPr>
              <a:t>u</a:t>
            </a:r>
            <a:r>
              <a:rPr sz="2000" b="1" dirty="0">
                <a:latin typeface="Calibri"/>
                <a:cs typeface="Calibri"/>
              </a:rPr>
              <a:t>lts</a:t>
            </a:r>
            <a:r>
              <a:rPr sz="2000" b="1" spc="-20" dirty="0">
                <a:latin typeface="Calibri"/>
                <a:cs typeface="Calibri"/>
              </a:rPr>
              <a:t> </a:t>
            </a:r>
            <a:r>
              <a:rPr sz="2000" b="1" spc="-5" dirty="0">
                <a:latin typeface="Calibri"/>
                <a:cs typeface="Calibri"/>
              </a:rPr>
              <a:t>wil</a:t>
            </a:r>
            <a:r>
              <a:rPr sz="2000" b="1" dirty="0">
                <a:latin typeface="Calibri"/>
                <a:cs typeface="Calibri"/>
              </a:rPr>
              <a:t>l</a:t>
            </a:r>
            <a:r>
              <a:rPr sz="2000" b="1" spc="-25" dirty="0">
                <a:latin typeface="Calibri"/>
                <a:cs typeface="Calibri"/>
              </a:rPr>
              <a:t> </a:t>
            </a:r>
            <a:r>
              <a:rPr sz="2000" b="1" dirty="0">
                <a:latin typeface="Calibri"/>
                <a:cs typeface="Calibri"/>
              </a:rPr>
              <a:t>be demon</a:t>
            </a:r>
            <a:r>
              <a:rPr sz="2000" b="1" spc="-15" dirty="0">
                <a:latin typeface="Calibri"/>
                <a:cs typeface="Calibri"/>
              </a:rPr>
              <a:t>s</a:t>
            </a:r>
            <a:r>
              <a:rPr sz="2000" b="1" dirty="0">
                <a:latin typeface="Calibri"/>
                <a:cs typeface="Calibri"/>
              </a:rPr>
              <a:t>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spc="-5" dirty="0">
                <a:latin typeface="Calibri"/>
                <a:cs typeface="Calibri"/>
              </a:rPr>
              <a:t>e</a:t>
            </a:r>
            <a:r>
              <a:rPr sz="2000" b="1" dirty="0">
                <a:latin typeface="Calibri"/>
                <a:cs typeface="Calibri"/>
              </a:rPr>
              <a:t>d</a:t>
            </a:r>
            <a:r>
              <a:rPr sz="2000" b="1" spc="-20" dirty="0">
                <a:latin typeface="Calibri"/>
                <a:cs typeface="Calibri"/>
              </a:rPr>
              <a:t> </a:t>
            </a:r>
            <a:r>
              <a:rPr sz="2000" b="1" spc="-30" dirty="0">
                <a:latin typeface="Calibri"/>
                <a:cs typeface="Calibri"/>
              </a:rPr>
              <a:t>a</a:t>
            </a:r>
            <a:r>
              <a:rPr sz="2000" b="1" dirty="0">
                <a:latin typeface="Calibri"/>
                <a:cs typeface="Calibri"/>
              </a:rPr>
              <a:t>t</a:t>
            </a:r>
            <a:r>
              <a:rPr sz="2000" b="1" spc="-10" dirty="0">
                <a:latin typeface="Calibri"/>
                <a:cs typeface="Calibri"/>
              </a:rPr>
              <a:t> </a:t>
            </a:r>
            <a:r>
              <a:rPr sz="2000" b="1" dirty="0">
                <a:latin typeface="Calibri"/>
                <a:cs typeface="Calibri"/>
              </a:rPr>
              <a:t>be</a:t>
            </a:r>
            <a:r>
              <a:rPr sz="2000" b="1" spc="5" dirty="0">
                <a:latin typeface="Calibri"/>
                <a:cs typeface="Calibri"/>
              </a:rPr>
              <a:t>n</a:t>
            </a:r>
            <a:r>
              <a:rPr sz="2000" b="1" spc="-5" dirty="0">
                <a:latin typeface="Calibri"/>
                <a:cs typeface="Calibri"/>
              </a:rPr>
              <a:t>c</a:t>
            </a:r>
            <a:r>
              <a:rPr sz="2000" b="1" dirty="0">
                <a:latin typeface="Calibri"/>
                <a:cs typeface="Calibri"/>
              </a:rPr>
              <a:t>h</a:t>
            </a:r>
            <a:r>
              <a:rPr sz="2000" b="1" spc="-5" dirty="0">
                <a:latin typeface="Calibri"/>
                <a:cs typeface="Calibri"/>
              </a:rPr>
              <a:t> </a:t>
            </a:r>
            <a:r>
              <a:rPr sz="2000" b="1" dirty="0">
                <a:latin typeface="Calibri"/>
                <a:cs typeface="Calibri"/>
              </a:rPr>
              <a:t>l</a:t>
            </a:r>
            <a:r>
              <a:rPr sz="2000" b="1" spc="-15" dirty="0">
                <a:latin typeface="Calibri"/>
                <a:cs typeface="Calibri"/>
              </a:rPr>
              <a:t>e</a:t>
            </a:r>
            <a:r>
              <a:rPr sz="2000" b="1" spc="-25" dirty="0">
                <a:latin typeface="Calibri"/>
                <a:cs typeface="Calibri"/>
              </a:rPr>
              <a:t>v</a:t>
            </a:r>
            <a:r>
              <a:rPr sz="2000" b="1" spc="-5" dirty="0">
                <a:latin typeface="Calibri"/>
                <a:cs typeface="Calibri"/>
              </a:rPr>
              <a:t>e</a:t>
            </a:r>
            <a:r>
              <a:rPr sz="2000" b="1" dirty="0">
                <a:latin typeface="Calibri"/>
                <a:cs typeface="Calibri"/>
              </a:rPr>
              <a:t>l </a:t>
            </a:r>
            <a:r>
              <a:rPr sz="2000" b="1" spc="-5" dirty="0">
                <a:latin typeface="Calibri"/>
                <a:cs typeface="Calibri"/>
              </a:rPr>
              <a:t>whil</a:t>
            </a:r>
            <a:r>
              <a:rPr sz="2000" b="1" dirty="0">
                <a:latin typeface="Calibri"/>
                <a:cs typeface="Calibri"/>
              </a:rPr>
              <a:t>e</a:t>
            </a:r>
            <a:r>
              <a:rPr sz="2000" b="1" spc="-10" dirty="0">
                <a:latin typeface="Calibri"/>
                <a:cs typeface="Calibri"/>
              </a:rPr>
              <a:t> </a:t>
            </a:r>
            <a:r>
              <a:rPr sz="2000" b="1" dirty="0">
                <a:latin typeface="Calibri"/>
                <a:cs typeface="Calibri"/>
              </a:rPr>
              <a:t>the</a:t>
            </a:r>
            <a:r>
              <a:rPr sz="2000" b="1" spc="-20" dirty="0">
                <a:latin typeface="Calibri"/>
                <a:cs typeface="Calibri"/>
              </a:rPr>
              <a:t> </a:t>
            </a:r>
            <a:r>
              <a:rPr sz="2000" b="1" dirty="0">
                <a:latin typeface="Calibri"/>
                <a:cs typeface="Calibri"/>
              </a:rPr>
              <a:t>be</a:t>
            </a:r>
            <a:r>
              <a:rPr sz="2000" b="1" spc="5" dirty="0">
                <a:latin typeface="Calibri"/>
                <a:cs typeface="Calibri"/>
              </a:rPr>
              <a:t>n</a:t>
            </a:r>
            <a:r>
              <a:rPr sz="2000" b="1" spc="-15" dirty="0">
                <a:latin typeface="Calibri"/>
                <a:cs typeface="Calibri"/>
              </a:rPr>
              <a:t>e</a:t>
            </a:r>
            <a:r>
              <a:rPr sz="2000" b="1" spc="-5" dirty="0">
                <a:latin typeface="Calibri"/>
                <a:cs typeface="Calibri"/>
              </a:rPr>
              <a:t>fit</a:t>
            </a:r>
            <a:r>
              <a:rPr sz="2000" b="1" dirty="0">
                <a:latin typeface="Calibri"/>
                <a:cs typeface="Calibri"/>
              </a:rPr>
              <a:t>s</a:t>
            </a:r>
            <a:r>
              <a:rPr sz="2000" b="1" spc="-15" dirty="0">
                <a:latin typeface="Calibri"/>
                <a:cs typeface="Calibri"/>
              </a:rPr>
              <a:t> </a:t>
            </a:r>
            <a:r>
              <a:rPr sz="2000" b="1" dirty="0">
                <a:latin typeface="Calibri"/>
                <a:cs typeface="Calibri"/>
              </a:rPr>
              <a:t>of</a:t>
            </a:r>
            <a:r>
              <a:rPr sz="2000" b="1" spc="5" dirty="0">
                <a:latin typeface="Calibri"/>
                <a:cs typeface="Calibri"/>
              </a:rPr>
              <a:t> </a:t>
            </a:r>
            <a:r>
              <a:rPr sz="2000" b="1" dirty="0">
                <a:latin typeface="Calibri"/>
                <a:cs typeface="Calibri"/>
              </a:rPr>
              <a:t>the </a:t>
            </a:r>
            <a:r>
              <a:rPr sz="2000" b="1" spc="-15" dirty="0">
                <a:latin typeface="Calibri"/>
                <a:cs typeface="Calibri"/>
              </a:rPr>
              <a:t>c</a:t>
            </a:r>
            <a:r>
              <a:rPr sz="2000" b="1" dirty="0">
                <a:latin typeface="Calibri"/>
                <a:cs typeface="Calibri"/>
              </a:rPr>
              <a:t>o</a:t>
            </a:r>
            <a:r>
              <a:rPr sz="2000" b="1" spc="-20" dirty="0">
                <a:latin typeface="Calibri"/>
                <a:cs typeface="Calibri"/>
              </a:rPr>
              <a:t>n</a:t>
            </a:r>
            <a:r>
              <a:rPr sz="2000" b="1" dirty="0">
                <a:latin typeface="Calibri"/>
                <a:cs typeface="Calibri"/>
              </a:rPr>
              <a:t>t</a:t>
            </a:r>
            <a:r>
              <a:rPr sz="2000" b="1" spc="-30" dirty="0">
                <a:latin typeface="Calibri"/>
                <a:cs typeface="Calibri"/>
              </a:rPr>
              <a:t>r</a:t>
            </a:r>
            <a:r>
              <a:rPr sz="2000" b="1" dirty="0">
                <a:latin typeface="Calibri"/>
                <a:cs typeface="Calibri"/>
              </a:rPr>
              <a:t>ol</a:t>
            </a:r>
            <a:r>
              <a:rPr sz="2000" b="1" spc="-20" dirty="0">
                <a:latin typeface="Calibri"/>
                <a:cs typeface="Calibri"/>
              </a:rPr>
              <a:t> s</a:t>
            </a:r>
            <a:r>
              <a:rPr sz="2000" b="1" dirty="0">
                <a:latin typeface="Calibri"/>
                <a:cs typeface="Calibri"/>
              </a:rPr>
              <a:t>t</a:t>
            </a:r>
            <a:r>
              <a:rPr sz="2000" b="1" spc="-55" dirty="0">
                <a:latin typeface="Calibri"/>
                <a:cs typeface="Calibri"/>
              </a:rPr>
              <a:t>r</a:t>
            </a:r>
            <a:r>
              <a:rPr sz="2000" b="1" spc="-30" dirty="0">
                <a:latin typeface="Calibri"/>
                <a:cs typeface="Calibri"/>
              </a:rPr>
              <a:t>a</a:t>
            </a:r>
            <a:r>
              <a:rPr sz="2000" b="1" spc="-25" dirty="0">
                <a:latin typeface="Calibri"/>
                <a:cs typeface="Calibri"/>
              </a:rPr>
              <a:t>t</a:t>
            </a:r>
            <a:r>
              <a:rPr sz="2000" b="1" spc="-5" dirty="0">
                <a:latin typeface="Calibri"/>
                <a:cs typeface="Calibri"/>
              </a:rPr>
              <a:t>egie</a:t>
            </a:r>
            <a:r>
              <a:rPr sz="2000" b="1" dirty="0">
                <a:latin typeface="Calibri"/>
                <a:cs typeface="Calibri"/>
              </a:rPr>
              <a:t>s</a:t>
            </a:r>
            <a:r>
              <a:rPr sz="2000" b="1" spc="-5" dirty="0">
                <a:latin typeface="Calibri"/>
                <a:cs typeface="Calibri"/>
              </a:rPr>
              <a:t> wil</a:t>
            </a:r>
            <a:r>
              <a:rPr sz="2000" b="1" dirty="0">
                <a:latin typeface="Calibri"/>
                <a:cs typeface="Calibri"/>
              </a:rPr>
              <a:t>l</a:t>
            </a:r>
            <a:r>
              <a:rPr sz="2000" b="1" spc="-10" dirty="0">
                <a:latin typeface="Calibri"/>
                <a:cs typeface="Calibri"/>
              </a:rPr>
              <a:t> </a:t>
            </a:r>
            <a:r>
              <a:rPr sz="2000" b="1" dirty="0">
                <a:latin typeface="Calibri"/>
                <a:cs typeface="Calibri"/>
              </a:rPr>
              <a:t>be</a:t>
            </a:r>
            <a:r>
              <a:rPr sz="2000" b="1" spc="-5" dirty="0">
                <a:latin typeface="Calibri"/>
                <a:cs typeface="Calibri"/>
              </a:rPr>
              <a:t> </a:t>
            </a:r>
            <a:r>
              <a:rPr sz="2000" b="1" spc="-20" dirty="0">
                <a:latin typeface="Calibri"/>
                <a:cs typeface="Calibri"/>
              </a:rPr>
              <a:t>e</a:t>
            </a:r>
            <a:r>
              <a:rPr sz="2000" b="1" spc="-25" dirty="0">
                <a:latin typeface="Calibri"/>
                <a:cs typeface="Calibri"/>
              </a:rPr>
              <a:t>v</a:t>
            </a:r>
            <a:r>
              <a:rPr sz="2000" b="1" dirty="0">
                <a:latin typeface="Calibri"/>
                <a:cs typeface="Calibri"/>
              </a:rPr>
              <a:t>a</a:t>
            </a:r>
            <a:r>
              <a:rPr sz="2000" b="1" spc="-10" dirty="0">
                <a:latin typeface="Calibri"/>
                <a:cs typeface="Calibri"/>
              </a:rPr>
              <a:t>l</a:t>
            </a:r>
            <a:r>
              <a:rPr sz="2000" b="1" dirty="0">
                <a:latin typeface="Calibri"/>
                <a:cs typeface="Calibri"/>
              </a:rPr>
              <a:t>u</a:t>
            </a:r>
            <a:r>
              <a:rPr sz="2000" b="1" spc="-30" dirty="0">
                <a:latin typeface="Calibri"/>
                <a:cs typeface="Calibri"/>
              </a:rPr>
              <a:t>a</a:t>
            </a:r>
            <a:r>
              <a:rPr sz="2000" b="1" spc="-25" dirty="0">
                <a:latin typeface="Calibri"/>
                <a:cs typeface="Calibri"/>
              </a:rPr>
              <a:t>t</a:t>
            </a:r>
            <a:r>
              <a:rPr sz="2000" b="1" spc="-5" dirty="0">
                <a:latin typeface="Calibri"/>
                <a:cs typeface="Calibri"/>
              </a:rPr>
              <a:t>e</a:t>
            </a:r>
            <a:r>
              <a:rPr sz="2000" b="1" dirty="0">
                <a:latin typeface="Calibri"/>
                <a:cs typeface="Calibri"/>
              </a:rPr>
              <a:t>d </a:t>
            </a:r>
            <a:r>
              <a:rPr sz="2000" b="1" spc="-35" dirty="0">
                <a:latin typeface="Calibri"/>
                <a:cs typeface="Calibri"/>
              </a:rPr>
              <a:t>a</a:t>
            </a:r>
            <a:r>
              <a:rPr sz="2000" b="1" dirty="0">
                <a:latin typeface="Calibri"/>
                <a:cs typeface="Calibri"/>
              </a:rPr>
              <a:t>t </a:t>
            </a:r>
            <a:r>
              <a:rPr sz="2000" b="1" spc="-25" dirty="0">
                <a:latin typeface="Calibri"/>
                <a:cs typeface="Calibri"/>
              </a:rPr>
              <a:t>v</a:t>
            </a:r>
            <a:r>
              <a:rPr sz="2000" b="1" spc="-5" dirty="0">
                <a:latin typeface="Calibri"/>
                <a:cs typeface="Calibri"/>
              </a:rPr>
              <a:t>ehicl</a:t>
            </a:r>
            <a:r>
              <a:rPr sz="2000" b="1" dirty="0">
                <a:latin typeface="Calibri"/>
                <a:cs typeface="Calibri"/>
              </a:rPr>
              <a:t>e</a:t>
            </a:r>
            <a:r>
              <a:rPr sz="2000" b="1" spc="5" dirty="0">
                <a:latin typeface="Calibri"/>
                <a:cs typeface="Calibri"/>
              </a:rPr>
              <a:t> </a:t>
            </a:r>
            <a:r>
              <a:rPr sz="2000" b="1" dirty="0">
                <a:latin typeface="Calibri"/>
                <a:cs typeface="Calibri"/>
              </a:rPr>
              <a:t>l</a:t>
            </a:r>
            <a:r>
              <a:rPr sz="2000" b="1" spc="-20" dirty="0">
                <a:latin typeface="Calibri"/>
                <a:cs typeface="Calibri"/>
              </a:rPr>
              <a:t>e</a:t>
            </a:r>
            <a:r>
              <a:rPr sz="2000" b="1" spc="-25" dirty="0">
                <a:latin typeface="Calibri"/>
                <a:cs typeface="Calibri"/>
              </a:rPr>
              <a:t>v</a:t>
            </a:r>
            <a:r>
              <a:rPr sz="2000" b="1" spc="-5" dirty="0">
                <a:latin typeface="Calibri"/>
                <a:cs typeface="Calibri"/>
              </a:rPr>
              <a:t>e</a:t>
            </a:r>
            <a:r>
              <a:rPr sz="2000" b="1" dirty="0">
                <a:latin typeface="Calibri"/>
                <a:cs typeface="Calibri"/>
              </a:rPr>
              <a:t>l</a:t>
            </a:r>
            <a:r>
              <a:rPr sz="2000" b="1" spc="10" dirty="0">
                <a:latin typeface="Calibri"/>
                <a:cs typeface="Calibri"/>
              </a:rPr>
              <a:t> </a:t>
            </a:r>
            <a:r>
              <a:rPr sz="2000" b="1" dirty="0">
                <a:latin typeface="Calibri"/>
                <a:cs typeface="Calibri"/>
              </a:rPr>
              <a:t>than</a:t>
            </a:r>
            <a:r>
              <a:rPr sz="2000" b="1" spc="-15" dirty="0">
                <a:latin typeface="Calibri"/>
                <a:cs typeface="Calibri"/>
              </a:rPr>
              <a:t>k</a:t>
            </a:r>
            <a:r>
              <a:rPr sz="2000" b="1" dirty="0">
                <a:latin typeface="Calibri"/>
                <a:cs typeface="Calibri"/>
              </a:rPr>
              <a:t>s</a:t>
            </a:r>
            <a:r>
              <a:rPr sz="2000" b="1" spc="-15" dirty="0">
                <a:latin typeface="Calibri"/>
                <a:cs typeface="Calibri"/>
              </a:rPr>
              <a:t> </a:t>
            </a:r>
            <a:r>
              <a:rPr sz="2000" b="1" spc="-25" dirty="0">
                <a:latin typeface="Calibri"/>
                <a:cs typeface="Calibri"/>
              </a:rPr>
              <a:t>t</a:t>
            </a:r>
            <a:r>
              <a:rPr sz="2000" b="1" dirty="0">
                <a:latin typeface="Calibri"/>
                <a:cs typeface="Calibri"/>
              </a:rPr>
              <a:t>o</a:t>
            </a:r>
            <a:r>
              <a:rPr sz="2000" b="1" spc="-20" dirty="0">
                <a:latin typeface="Calibri"/>
                <a:cs typeface="Calibri"/>
              </a:rPr>
              <a:t> </a:t>
            </a:r>
            <a:r>
              <a:rPr sz="2000" b="1" dirty="0">
                <a:latin typeface="Calibri"/>
                <a:cs typeface="Calibri"/>
              </a:rPr>
              <a:t>ad</a:t>
            </a:r>
            <a:r>
              <a:rPr sz="2000" b="1" spc="-30" dirty="0">
                <a:latin typeface="Calibri"/>
                <a:cs typeface="Calibri"/>
              </a:rPr>
              <a:t>v</a:t>
            </a:r>
            <a:r>
              <a:rPr sz="2000" b="1" dirty="0">
                <a:latin typeface="Calibri"/>
                <a:cs typeface="Calibri"/>
              </a:rPr>
              <a:t>anced</a:t>
            </a:r>
            <a:r>
              <a:rPr sz="2000" b="1" spc="-5" dirty="0">
                <a:latin typeface="Calibri"/>
                <a:cs typeface="Calibri"/>
              </a:rPr>
              <a:t> </a:t>
            </a:r>
            <a:r>
              <a:rPr sz="2000" b="1" dirty="0">
                <a:latin typeface="Calibri"/>
                <a:cs typeface="Calibri"/>
              </a:rPr>
              <a:t>dynamics</a:t>
            </a:r>
            <a:endParaRPr sz="2000">
              <a:latin typeface="Calibri"/>
              <a:cs typeface="Calibri"/>
            </a:endParaRPr>
          </a:p>
        </p:txBody>
      </p:sp>
      <p:sp>
        <p:nvSpPr>
          <p:cNvPr id="8" name="object 8"/>
          <p:cNvSpPr txBox="1"/>
          <p:nvPr/>
        </p:nvSpPr>
        <p:spPr>
          <a:xfrm>
            <a:off x="1287525" y="1245742"/>
            <a:ext cx="7475855" cy="779145"/>
          </a:xfrm>
          <a:prstGeom prst="rect">
            <a:avLst/>
          </a:prstGeom>
        </p:spPr>
        <p:txBody>
          <a:bodyPr vert="horz" wrap="square" lIns="0" tIns="0" rIns="0" bIns="0" rtlCol="0">
            <a:spAutoFit/>
          </a:bodyPr>
          <a:lstStyle/>
          <a:p>
            <a:pPr marL="12700">
              <a:lnSpc>
                <a:spcPct val="100000"/>
              </a:lnSpc>
              <a:tabLst>
                <a:tab pos="607060" algn="l"/>
              </a:tabLst>
            </a:pPr>
            <a:r>
              <a:rPr sz="5400" b="1" spc="-7" baseline="-16975" dirty="0">
                <a:solidFill>
                  <a:srgbClr val="006FC0"/>
                </a:solidFill>
                <a:latin typeface="Sakkal Majalla"/>
                <a:cs typeface="Sakkal Majalla"/>
              </a:rPr>
              <a:t>(1</a:t>
            </a:r>
            <a:r>
              <a:rPr sz="5400" b="1" baseline="-16975" dirty="0">
                <a:solidFill>
                  <a:srgbClr val="006FC0"/>
                </a:solidFill>
                <a:latin typeface="Sakkal Majalla"/>
                <a:cs typeface="Sakkal Majalla"/>
              </a:rPr>
              <a:t>)	</a:t>
            </a:r>
            <a:r>
              <a:rPr sz="2000" spc="-5" dirty="0">
                <a:latin typeface="Sakkal Majalla"/>
                <a:cs typeface="Sakkal Majalla"/>
              </a:rPr>
              <a:t>Th</a:t>
            </a:r>
            <a:r>
              <a:rPr sz="2000" dirty="0">
                <a:latin typeface="Sakkal Majalla"/>
                <a:cs typeface="Sakkal Majalla"/>
              </a:rPr>
              <a:t>e</a:t>
            </a:r>
            <a:r>
              <a:rPr sz="2000" spc="-5" dirty="0">
                <a:latin typeface="Sakkal Majalla"/>
                <a:cs typeface="Sakkal Majalla"/>
              </a:rPr>
              <a:t> </a:t>
            </a:r>
            <a:r>
              <a:rPr sz="2000" b="1" dirty="0">
                <a:solidFill>
                  <a:srgbClr val="92D050"/>
                </a:solidFill>
                <a:latin typeface="Sakkal Majalla"/>
                <a:cs typeface="Sakkal Majalla"/>
              </a:rPr>
              <a:t>e</a:t>
            </a:r>
            <a:r>
              <a:rPr sz="2000" b="1" spc="-15" dirty="0">
                <a:solidFill>
                  <a:srgbClr val="92D050"/>
                </a:solidFill>
                <a:latin typeface="Sakkal Majalla"/>
                <a:cs typeface="Sakkal Majalla"/>
              </a:rPr>
              <a:t>n</a:t>
            </a:r>
            <a:r>
              <a:rPr sz="2000" b="1" dirty="0">
                <a:solidFill>
                  <a:srgbClr val="92D050"/>
                </a:solidFill>
                <a:latin typeface="Sakkal Majalla"/>
                <a:cs typeface="Sakkal Majalla"/>
              </a:rPr>
              <a:t>e</a:t>
            </a:r>
            <a:r>
              <a:rPr sz="2000" b="1" spc="-15" dirty="0">
                <a:solidFill>
                  <a:srgbClr val="92D050"/>
                </a:solidFill>
                <a:latin typeface="Sakkal Majalla"/>
                <a:cs typeface="Sakkal Majalla"/>
              </a:rPr>
              <a:t>r</a:t>
            </a:r>
            <a:r>
              <a:rPr sz="2000" b="1" spc="-5" dirty="0">
                <a:solidFill>
                  <a:srgbClr val="92D050"/>
                </a:solidFill>
                <a:latin typeface="Sakkal Majalla"/>
                <a:cs typeface="Sakkal Majalla"/>
              </a:rPr>
              <a:t>g</a:t>
            </a:r>
            <a:r>
              <a:rPr sz="2000" b="1" dirty="0">
                <a:solidFill>
                  <a:srgbClr val="92D050"/>
                </a:solidFill>
                <a:latin typeface="Sakkal Majalla"/>
                <a:cs typeface="Sakkal Majalla"/>
              </a:rPr>
              <a:t>y</a:t>
            </a:r>
            <a:r>
              <a:rPr sz="2000" b="1" spc="10" dirty="0">
                <a:solidFill>
                  <a:srgbClr val="92D050"/>
                </a:solidFill>
                <a:latin typeface="Sakkal Majalla"/>
                <a:cs typeface="Sakkal Majalla"/>
              </a:rPr>
              <a:t> </a:t>
            </a:r>
            <a:r>
              <a:rPr sz="2000" b="1" spc="-5" dirty="0">
                <a:solidFill>
                  <a:srgbClr val="92D050"/>
                </a:solidFill>
                <a:latin typeface="Sakkal Majalla"/>
                <a:cs typeface="Sakkal Majalla"/>
              </a:rPr>
              <a:t>r</a:t>
            </a:r>
            <a:r>
              <a:rPr sz="2000" b="1" spc="-10" dirty="0">
                <a:solidFill>
                  <a:srgbClr val="92D050"/>
                </a:solidFill>
                <a:latin typeface="Sakkal Majalla"/>
                <a:cs typeface="Sakkal Majalla"/>
              </a:rPr>
              <a:t>e</a:t>
            </a:r>
            <a:r>
              <a:rPr sz="2000" b="1" spc="-5" dirty="0">
                <a:solidFill>
                  <a:srgbClr val="92D050"/>
                </a:solidFill>
                <a:latin typeface="Sakkal Majalla"/>
                <a:cs typeface="Sakkal Majalla"/>
              </a:rPr>
              <a:t>c</a:t>
            </a:r>
            <a:r>
              <a:rPr sz="2000" b="1" spc="5" dirty="0">
                <a:solidFill>
                  <a:srgbClr val="92D050"/>
                </a:solidFill>
                <a:latin typeface="Sakkal Majalla"/>
                <a:cs typeface="Sakkal Majalla"/>
              </a:rPr>
              <a:t>o</a:t>
            </a:r>
            <a:r>
              <a:rPr sz="2000" b="1" dirty="0">
                <a:solidFill>
                  <a:srgbClr val="92D050"/>
                </a:solidFill>
                <a:latin typeface="Sakkal Majalla"/>
                <a:cs typeface="Sakkal Majalla"/>
              </a:rPr>
              <a:t>ve</a:t>
            </a:r>
            <a:r>
              <a:rPr sz="2000" b="1" spc="-10" dirty="0">
                <a:solidFill>
                  <a:srgbClr val="92D050"/>
                </a:solidFill>
                <a:latin typeface="Sakkal Majalla"/>
                <a:cs typeface="Sakkal Majalla"/>
              </a:rPr>
              <a:t>r</a:t>
            </a:r>
            <a:r>
              <a:rPr sz="2000" b="1" dirty="0">
                <a:solidFill>
                  <a:srgbClr val="92D050"/>
                </a:solidFill>
                <a:latin typeface="Sakkal Majalla"/>
                <a:cs typeface="Sakkal Majalla"/>
              </a:rPr>
              <a:t>y</a:t>
            </a:r>
            <a:r>
              <a:rPr sz="2000" b="1" spc="15" dirty="0">
                <a:solidFill>
                  <a:srgbClr val="92D050"/>
                </a:solidFill>
                <a:latin typeface="Sakkal Majalla"/>
                <a:cs typeface="Sakkal Majalla"/>
              </a:rPr>
              <a:t> </a:t>
            </a:r>
            <a:r>
              <a:rPr sz="2000" spc="-5" dirty="0">
                <a:latin typeface="Sakkal Majalla"/>
                <a:cs typeface="Sakkal Majalla"/>
              </a:rPr>
              <a:t>fro</a:t>
            </a:r>
            <a:r>
              <a:rPr sz="2000" dirty="0">
                <a:latin typeface="Sakkal Majalla"/>
                <a:cs typeface="Sakkal Majalla"/>
              </a:rPr>
              <a:t>m</a:t>
            </a:r>
            <a:r>
              <a:rPr sz="2000" spc="-15" dirty="0">
                <a:latin typeface="Sakkal Majalla"/>
                <a:cs typeface="Sakkal Majalla"/>
              </a:rPr>
              <a:t> </a:t>
            </a:r>
            <a:r>
              <a:rPr sz="2000" dirty="0">
                <a:latin typeface="Sakkal Majalla"/>
                <a:cs typeface="Sakkal Majalla"/>
              </a:rPr>
              <a:t>the</a:t>
            </a:r>
            <a:r>
              <a:rPr sz="2000" spc="-20" dirty="0">
                <a:latin typeface="Sakkal Majalla"/>
                <a:cs typeface="Sakkal Majalla"/>
              </a:rPr>
              <a:t> </a:t>
            </a:r>
            <a:r>
              <a:rPr sz="2000" dirty="0">
                <a:latin typeface="Sakkal Majalla"/>
                <a:cs typeface="Sakkal Majalla"/>
              </a:rPr>
              <a:t>exhaust</a:t>
            </a:r>
            <a:r>
              <a:rPr sz="2000" spc="-30" dirty="0">
                <a:latin typeface="Sakkal Majalla"/>
                <a:cs typeface="Sakkal Majalla"/>
              </a:rPr>
              <a:t> </a:t>
            </a:r>
            <a:r>
              <a:rPr sz="2000" dirty="0">
                <a:latin typeface="Sakkal Majalla"/>
                <a:cs typeface="Sakkal Majalla"/>
              </a:rPr>
              <a:t>gas</a:t>
            </a:r>
            <a:r>
              <a:rPr sz="2000" spc="-10" dirty="0">
                <a:latin typeface="Sakkal Majalla"/>
                <a:cs typeface="Sakkal Majalla"/>
              </a:rPr>
              <a:t>e</a:t>
            </a:r>
            <a:r>
              <a:rPr sz="2000" dirty="0">
                <a:latin typeface="Sakkal Majalla"/>
                <a:cs typeface="Sakkal Majalla"/>
              </a:rPr>
              <a:t>s heat</a:t>
            </a:r>
            <a:r>
              <a:rPr sz="2000" spc="-15" dirty="0">
                <a:latin typeface="Sakkal Majalla"/>
                <a:cs typeface="Sakkal Majalla"/>
              </a:rPr>
              <a:t> </a:t>
            </a:r>
            <a:r>
              <a:rPr sz="2000" dirty="0">
                <a:latin typeface="Sakkal Majalla"/>
                <a:cs typeface="Sakkal Majalla"/>
              </a:rPr>
              <a:t>with</a:t>
            </a:r>
            <a:r>
              <a:rPr sz="2000" spc="-10" dirty="0">
                <a:latin typeface="Sakkal Majalla"/>
                <a:cs typeface="Sakkal Majalla"/>
              </a:rPr>
              <a:t> </a:t>
            </a:r>
            <a:r>
              <a:rPr sz="2000" dirty="0">
                <a:latin typeface="Sakkal Majalla"/>
                <a:cs typeface="Sakkal Majalla"/>
              </a:rPr>
              <a:t>a</a:t>
            </a:r>
            <a:r>
              <a:rPr sz="2000" spc="-15" dirty="0">
                <a:latin typeface="Sakkal Majalla"/>
                <a:cs typeface="Sakkal Majalla"/>
              </a:rPr>
              <a:t> </a:t>
            </a:r>
            <a:r>
              <a:rPr sz="2000" dirty="0">
                <a:latin typeface="Sakkal Majalla"/>
                <a:cs typeface="Sakkal Majalla"/>
              </a:rPr>
              <a:t>cas</a:t>
            </a:r>
            <a:r>
              <a:rPr sz="2000" spc="-10" dirty="0">
                <a:latin typeface="Sakkal Majalla"/>
                <a:cs typeface="Sakkal Majalla"/>
              </a:rPr>
              <a:t>c</a:t>
            </a:r>
            <a:r>
              <a:rPr sz="2000" spc="-5" dirty="0">
                <a:latin typeface="Sakkal Majalla"/>
                <a:cs typeface="Sakkal Majalla"/>
              </a:rPr>
              <a:t>ad</a:t>
            </a:r>
            <a:r>
              <a:rPr sz="2000" dirty="0">
                <a:latin typeface="Sakkal Majalla"/>
                <a:cs typeface="Sakkal Majalla"/>
              </a:rPr>
              <a:t>e</a:t>
            </a:r>
            <a:r>
              <a:rPr sz="2000" spc="-15" dirty="0">
                <a:latin typeface="Sakkal Majalla"/>
                <a:cs typeface="Sakkal Majalla"/>
              </a:rPr>
              <a:t> </a:t>
            </a:r>
            <a:r>
              <a:rPr sz="2000" spc="-5" dirty="0">
                <a:latin typeface="Sakkal Majalla"/>
                <a:cs typeface="Sakkal Majalla"/>
              </a:rPr>
              <a:t>approac</a:t>
            </a:r>
            <a:r>
              <a:rPr sz="2000" dirty="0">
                <a:latin typeface="Sakkal Majalla"/>
                <a:cs typeface="Sakkal Majalla"/>
              </a:rPr>
              <a:t>h</a:t>
            </a:r>
            <a:r>
              <a:rPr sz="2000" spc="-30" dirty="0">
                <a:latin typeface="Sakkal Majalla"/>
                <a:cs typeface="Sakkal Majalla"/>
              </a:rPr>
              <a:t> </a:t>
            </a:r>
            <a:r>
              <a:rPr sz="2000" dirty="0">
                <a:latin typeface="Sakkal Majalla"/>
                <a:cs typeface="Sakkal Majalla"/>
              </a:rPr>
              <a:t>th</a:t>
            </a:r>
            <a:r>
              <a:rPr sz="2000" spc="5" dirty="0">
                <a:latin typeface="Sakkal Majalla"/>
                <a:cs typeface="Sakkal Majalla"/>
              </a:rPr>
              <a:t>a</a:t>
            </a:r>
            <a:r>
              <a:rPr sz="2000" dirty="0">
                <a:latin typeface="Sakkal Majalla"/>
                <a:cs typeface="Sakkal Majalla"/>
              </a:rPr>
              <a:t>nks</a:t>
            </a:r>
            <a:r>
              <a:rPr sz="2000" spc="-35" dirty="0">
                <a:latin typeface="Sakkal Majalla"/>
                <a:cs typeface="Sakkal Majalla"/>
              </a:rPr>
              <a:t> </a:t>
            </a:r>
            <a:r>
              <a:rPr sz="2000" dirty="0">
                <a:latin typeface="Sakkal Majalla"/>
                <a:cs typeface="Sakkal Majalla"/>
              </a:rPr>
              <a:t>to</a:t>
            </a:r>
            <a:r>
              <a:rPr sz="2000" spc="-15" dirty="0">
                <a:latin typeface="Sakkal Majalla"/>
                <a:cs typeface="Sakkal Majalla"/>
              </a:rPr>
              <a:t> </a:t>
            </a:r>
            <a:r>
              <a:rPr sz="2000" dirty="0">
                <a:latin typeface="Sakkal Majalla"/>
                <a:cs typeface="Sakkal Majalla"/>
              </a:rPr>
              <a:t>the</a:t>
            </a:r>
            <a:endParaRPr sz="2000">
              <a:latin typeface="Sakkal Majalla"/>
              <a:cs typeface="Sakkal Majalla"/>
            </a:endParaRPr>
          </a:p>
        </p:txBody>
      </p:sp>
      <p:sp>
        <p:nvSpPr>
          <p:cNvPr id="9" name="object 9"/>
          <p:cNvSpPr txBox="1"/>
          <p:nvPr/>
        </p:nvSpPr>
        <p:spPr>
          <a:xfrm>
            <a:off x="1299717" y="2160142"/>
            <a:ext cx="6960870" cy="563880"/>
          </a:xfrm>
          <a:prstGeom prst="rect">
            <a:avLst/>
          </a:prstGeom>
        </p:spPr>
        <p:txBody>
          <a:bodyPr vert="horz" wrap="square" lIns="0" tIns="0" rIns="0" bIns="0" rtlCol="0">
            <a:spAutoFit/>
          </a:bodyPr>
          <a:lstStyle/>
          <a:p>
            <a:pPr marL="12700">
              <a:lnSpc>
                <a:spcPct val="100000"/>
              </a:lnSpc>
              <a:tabLst>
                <a:tab pos="594995" algn="l"/>
              </a:tabLst>
            </a:pPr>
            <a:r>
              <a:rPr sz="5400" b="1" spc="-7" baseline="10802" dirty="0">
                <a:solidFill>
                  <a:srgbClr val="006FC0"/>
                </a:solidFill>
                <a:latin typeface="Sakkal Majalla"/>
                <a:cs typeface="Sakkal Majalla"/>
              </a:rPr>
              <a:t>(2</a:t>
            </a:r>
            <a:r>
              <a:rPr sz="5400" b="1" baseline="10802" dirty="0">
                <a:solidFill>
                  <a:srgbClr val="006FC0"/>
                </a:solidFill>
                <a:latin typeface="Sakkal Majalla"/>
                <a:cs typeface="Sakkal Majalla"/>
              </a:rPr>
              <a:t>)	</a:t>
            </a:r>
            <a:r>
              <a:rPr sz="2000" dirty="0">
                <a:latin typeface="Sakkal Majalla"/>
                <a:cs typeface="Sakkal Majalla"/>
              </a:rPr>
              <a:t>g</a:t>
            </a:r>
            <a:r>
              <a:rPr sz="2000" spc="-10" dirty="0">
                <a:latin typeface="Sakkal Majalla"/>
                <a:cs typeface="Sakkal Majalla"/>
              </a:rPr>
              <a:t>e</a:t>
            </a:r>
            <a:r>
              <a:rPr sz="2000" dirty="0">
                <a:latin typeface="Sakkal Majalla"/>
                <a:cs typeface="Sakkal Majalla"/>
              </a:rPr>
              <a:t>nerate</a:t>
            </a:r>
            <a:r>
              <a:rPr sz="2000" spc="-15" dirty="0">
                <a:latin typeface="Sakkal Majalla"/>
                <a:cs typeface="Sakkal Majalla"/>
              </a:rPr>
              <a:t> </a:t>
            </a:r>
            <a:r>
              <a:rPr sz="2000" dirty="0">
                <a:latin typeface="Sakkal Majalla"/>
                <a:cs typeface="Sakkal Majalla"/>
              </a:rPr>
              <a:t>el</a:t>
            </a:r>
            <a:r>
              <a:rPr sz="2000" spc="-15" dirty="0">
                <a:latin typeface="Sakkal Majalla"/>
                <a:cs typeface="Sakkal Majalla"/>
              </a:rPr>
              <a:t>e</a:t>
            </a:r>
            <a:r>
              <a:rPr sz="2000" dirty="0">
                <a:latin typeface="Sakkal Majalla"/>
                <a:cs typeface="Sakkal Majalla"/>
              </a:rPr>
              <a:t>ctricity</a:t>
            </a:r>
            <a:r>
              <a:rPr sz="2000" spc="-5" dirty="0">
                <a:latin typeface="Sakkal Majalla"/>
                <a:cs typeface="Sakkal Majalla"/>
              </a:rPr>
              <a:t> </a:t>
            </a:r>
            <a:r>
              <a:rPr sz="2000" dirty="0">
                <a:latin typeface="Sakkal Majalla"/>
                <a:cs typeface="Sakkal Majalla"/>
              </a:rPr>
              <a:t>duri</a:t>
            </a:r>
            <a:r>
              <a:rPr sz="2000" spc="5" dirty="0">
                <a:latin typeface="Sakkal Majalla"/>
                <a:cs typeface="Sakkal Majalla"/>
              </a:rPr>
              <a:t>n</a:t>
            </a:r>
            <a:r>
              <a:rPr sz="2000" dirty="0">
                <a:latin typeface="Sakkal Majalla"/>
                <a:cs typeface="Sakkal Majalla"/>
              </a:rPr>
              <a:t>g</a:t>
            </a:r>
            <a:r>
              <a:rPr sz="2000" spc="-15" dirty="0">
                <a:latin typeface="Sakkal Majalla"/>
                <a:cs typeface="Sakkal Majalla"/>
              </a:rPr>
              <a:t> </a:t>
            </a:r>
            <a:r>
              <a:rPr sz="2000" dirty="0">
                <a:latin typeface="Sakkal Majalla"/>
                <a:cs typeface="Sakkal Majalla"/>
              </a:rPr>
              <a:t>de</a:t>
            </a:r>
            <a:r>
              <a:rPr sz="2000" spc="-10" dirty="0">
                <a:latin typeface="Sakkal Majalla"/>
                <a:cs typeface="Sakkal Majalla"/>
              </a:rPr>
              <a:t>c</a:t>
            </a:r>
            <a:r>
              <a:rPr sz="2000" dirty="0">
                <a:latin typeface="Sakkal Majalla"/>
                <a:cs typeface="Sakkal Majalla"/>
              </a:rPr>
              <a:t>el</a:t>
            </a:r>
            <a:r>
              <a:rPr sz="2000" spc="-15" dirty="0">
                <a:latin typeface="Sakkal Majalla"/>
                <a:cs typeface="Sakkal Majalla"/>
              </a:rPr>
              <a:t>e</a:t>
            </a:r>
            <a:r>
              <a:rPr sz="2000" spc="-5" dirty="0">
                <a:latin typeface="Sakkal Majalla"/>
                <a:cs typeface="Sakkal Majalla"/>
              </a:rPr>
              <a:t>ratio</a:t>
            </a:r>
            <a:r>
              <a:rPr sz="2000" spc="10" dirty="0">
                <a:latin typeface="Sakkal Majalla"/>
                <a:cs typeface="Sakkal Majalla"/>
              </a:rPr>
              <a:t>n</a:t>
            </a:r>
            <a:r>
              <a:rPr sz="2000" dirty="0">
                <a:latin typeface="Sakkal Majalla"/>
                <a:cs typeface="Sakkal Majalla"/>
              </a:rPr>
              <a:t>s</a:t>
            </a:r>
            <a:r>
              <a:rPr sz="2000" spc="-15" dirty="0">
                <a:latin typeface="Sakkal Majalla"/>
                <a:cs typeface="Sakkal Majalla"/>
              </a:rPr>
              <a:t> </a:t>
            </a:r>
            <a:r>
              <a:rPr sz="2000" b="1" spc="-5" dirty="0">
                <a:solidFill>
                  <a:srgbClr val="92D050"/>
                </a:solidFill>
                <a:latin typeface="Sakkal Majalla"/>
                <a:cs typeface="Sakkal Majalla"/>
              </a:rPr>
              <a:t>impr</a:t>
            </a:r>
            <a:r>
              <a:rPr sz="2000" b="1" dirty="0">
                <a:solidFill>
                  <a:srgbClr val="92D050"/>
                </a:solidFill>
                <a:latin typeface="Sakkal Majalla"/>
                <a:cs typeface="Sakkal Majalla"/>
              </a:rPr>
              <a:t>o</a:t>
            </a:r>
            <a:r>
              <a:rPr sz="2000" b="1" spc="5" dirty="0">
                <a:solidFill>
                  <a:srgbClr val="92D050"/>
                </a:solidFill>
                <a:latin typeface="Sakkal Majalla"/>
                <a:cs typeface="Sakkal Majalla"/>
              </a:rPr>
              <a:t>v</a:t>
            </a:r>
            <a:r>
              <a:rPr sz="2000" b="1" spc="-5" dirty="0">
                <a:solidFill>
                  <a:srgbClr val="92D050"/>
                </a:solidFill>
                <a:latin typeface="Sakkal Majalla"/>
                <a:cs typeface="Sakkal Majalla"/>
              </a:rPr>
              <a:t>i</a:t>
            </a:r>
            <a:r>
              <a:rPr sz="2000" b="1" spc="-15" dirty="0">
                <a:solidFill>
                  <a:srgbClr val="92D050"/>
                </a:solidFill>
                <a:latin typeface="Sakkal Majalla"/>
                <a:cs typeface="Sakkal Majalla"/>
              </a:rPr>
              <a:t>n</a:t>
            </a:r>
            <a:r>
              <a:rPr sz="2000" b="1" dirty="0">
                <a:solidFill>
                  <a:srgbClr val="92D050"/>
                </a:solidFill>
                <a:latin typeface="Sakkal Majalla"/>
                <a:cs typeface="Sakkal Majalla"/>
              </a:rPr>
              <a:t>g</a:t>
            </a:r>
            <a:r>
              <a:rPr sz="2000" b="1" spc="-5" dirty="0">
                <a:solidFill>
                  <a:srgbClr val="92D050"/>
                </a:solidFill>
                <a:latin typeface="Sakkal Majalla"/>
                <a:cs typeface="Sakkal Majalla"/>
              </a:rPr>
              <a:t> th</a:t>
            </a:r>
            <a:r>
              <a:rPr sz="2000" b="1" dirty="0">
                <a:solidFill>
                  <a:srgbClr val="92D050"/>
                </a:solidFill>
                <a:latin typeface="Sakkal Majalla"/>
                <a:cs typeface="Sakkal Majalla"/>
              </a:rPr>
              <a:t>e</a:t>
            </a:r>
            <a:r>
              <a:rPr sz="2000" b="1" spc="-10" dirty="0">
                <a:solidFill>
                  <a:srgbClr val="92D050"/>
                </a:solidFill>
                <a:latin typeface="Sakkal Majalla"/>
                <a:cs typeface="Sakkal Majalla"/>
              </a:rPr>
              <a:t> e</a:t>
            </a:r>
            <a:r>
              <a:rPr sz="2000" b="1" dirty="0">
                <a:solidFill>
                  <a:srgbClr val="92D050"/>
                </a:solidFill>
                <a:latin typeface="Sakkal Majalla"/>
                <a:cs typeface="Sakkal Majalla"/>
              </a:rPr>
              <a:t>ffici</a:t>
            </a:r>
            <a:r>
              <a:rPr sz="2000" b="1" spc="-15" dirty="0">
                <a:solidFill>
                  <a:srgbClr val="92D050"/>
                </a:solidFill>
                <a:latin typeface="Sakkal Majalla"/>
                <a:cs typeface="Sakkal Majalla"/>
              </a:rPr>
              <a:t>e</a:t>
            </a:r>
            <a:r>
              <a:rPr sz="2000" b="1" spc="-5" dirty="0">
                <a:solidFill>
                  <a:srgbClr val="92D050"/>
                </a:solidFill>
                <a:latin typeface="Sakkal Majalla"/>
                <a:cs typeface="Sakkal Majalla"/>
              </a:rPr>
              <a:t>nc</a:t>
            </a:r>
            <a:r>
              <a:rPr sz="2000" b="1" dirty="0">
                <a:solidFill>
                  <a:srgbClr val="92D050"/>
                </a:solidFill>
                <a:latin typeface="Sakkal Majalla"/>
                <a:cs typeface="Sakkal Majalla"/>
              </a:rPr>
              <a:t>y of</a:t>
            </a:r>
            <a:r>
              <a:rPr sz="2000" b="1" spc="-15" dirty="0">
                <a:solidFill>
                  <a:srgbClr val="92D050"/>
                </a:solidFill>
                <a:latin typeface="Sakkal Majalla"/>
                <a:cs typeface="Sakkal Majalla"/>
              </a:rPr>
              <a:t> </a:t>
            </a:r>
            <a:r>
              <a:rPr sz="2000" b="1" spc="-5" dirty="0">
                <a:solidFill>
                  <a:srgbClr val="92D050"/>
                </a:solidFill>
                <a:latin typeface="Sakkal Majalla"/>
                <a:cs typeface="Sakkal Majalla"/>
              </a:rPr>
              <a:t>th</a:t>
            </a:r>
            <a:r>
              <a:rPr sz="2000" b="1" dirty="0">
                <a:solidFill>
                  <a:srgbClr val="92D050"/>
                </a:solidFill>
                <a:latin typeface="Sakkal Majalla"/>
                <a:cs typeface="Sakkal Majalla"/>
              </a:rPr>
              <a:t>e e</a:t>
            </a:r>
            <a:r>
              <a:rPr sz="2000" b="1" spc="-15" dirty="0">
                <a:solidFill>
                  <a:srgbClr val="92D050"/>
                </a:solidFill>
                <a:latin typeface="Sakkal Majalla"/>
                <a:cs typeface="Sakkal Majalla"/>
              </a:rPr>
              <a:t>n</a:t>
            </a:r>
            <a:r>
              <a:rPr sz="2000" b="1" spc="-5" dirty="0">
                <a:solidFill>
                  <a:srgbClr val="92D050"/>
                </a:solidFill>
                <a:latin typeface="Sakkal Majalla"/>
                <a:cs typeface="Sakkal Majalla"/>
              </a:rPr>
              <a:t>gi</a:t>
            </a:r>
            <a:r>
              <a:rPr sz="2000" b="1" spc="-10" dirty="0">
                <a:solidFill>
                  <a:srgbClr val="92D050"/>
                </a:solidFill>
                <a:latin typeface="Sakkal Majalla"/>
                <a:cs typeface="Sakkal Majalla"/>
              </a:rPr>
              <a:t>n</a:t>
            </a:r>
            <a:r>
              <a:rPr sz="2000" b="1" dirty="0">
                <a:solidFill>
                  <a:srgbClr val="92D050"/>
                </a:solidFill>
                <a:latin typeface="Sakkal Majalla"/>
                <a:cs typeface="Sakkal Majalla"/>
              </a:rPr>
              <a:t>e</a:t>
            </a:r>
            <a:r>
              <a:rPr sz="2000" spc="-5" dirty="0">
                <a:latin typeface="Sakkal Majalla"/>
                <a:cs typeface="Sakkal Majalla"/>
              </a:rPr>
              <a:t>.</a:t>
            </a:r>
            <a:endParaRPr sz="2000">
              <a:latin typeface="Sakkal Majalla"/>
              <a:cs typeface="Sakkal Majalla"/>
            </a:endParaRPr>
          </a:p>
        </p:txBody>
      </p:sp>
      <p:sp>
        <p:nvSpPr>
          <p:cNvPr id="10" name="object 10"/>
          <p:cNvSpPr txBox="1"/>
          <p:nvPr/>
        </p:nvSpPr>
        <p:spPr>
          <a:xfrm>
            <a:off x="1311655" y="2769996"/>
            <a:ext cx="7206615" cy="563880"/>
          </a:xfrm>
          <a:prstGeom prst="rect">
            <a:avLst/>
          </a:prstGeom>
        </p:spPr>
        <p:txBody>
          <a:bodyPr vert="horz" wrap="square" lIns="0" tIns="0" rIns="0" bIns="0" rtlCol="0">
            <a:spAutoFit/>
          </a:bodyPr>
          <a:lstStyle/>
          <a:p>
            <a:pPr marL="12700">
              <a:lnSpc>
                <a:spcPct val="100000"/>
              </a:lnSpc>
            </a:pPr>
            <a:r>
              <a:rPr sz="5400" b="1" spc="-7" baseline="12345" dirty="0">
                <a:solidFill>
                  <a:srgbClr val="006FC0"/>
                </a:solidFill>
                <a:latin typeface="Sakkal Majalla"/>
                <a:cs typeface="Sakkal Majalla"/>
              </a:rPr>
              <a:t>(3</a:t>
            </a:r>
            <a:r>
              <a:rPr sz="5400" b="1" baseline="12345" dirty="0">
                <a:solidFill>
                  <a:srgbClr val="006FC0"/>
                </a:solidFill>
                <a:latin typeface="Sakkal Majalla"/>
                <a:cs typeface="Sakkal Majalla"/>
              </a:rPr>
              <a:t>) </a:t>
            </a:r>
            <a:r>
              <a:rPr sz="5400" b="1" spc="-172" baseline="12345" dirty="0">
                <a:solidFill>
                  <a:srgbClr val="006FC0"/>
                </a:solidFill>
                <a:latin typeface="Sakkal Majalla"/>
                <a:cs typeface="Sakkal Majalla"/>
              </a:rPr>
              <a:t> </a:t>
            </a:r>
            <a:r>
              <a:rPr sz="2000" spc="-5" dirty="0">
                <a:latin typeface="Sakkal Majalla"/>
                <a:cs typeface="Sakkal Majalla"/>
              </a:rPr>
              <a:t>superc</a:t>
            </a:r>
            <a:r>
              <a:rPr sz="2000" dirty="0">
                <a:latin typeface="Sakkal Majalla"/>
                <a:cs typeface="Sakkal Majalla"/>
              </a:rPr>
              <a:t>ha</a:t>
            </a:r>
            <a:r>
              <a:rPr sz="2000" spc="-5" dirty="0">
                <a:latin typeface="Sakkal Majalla"/>
                <a:cs typeface="Sakkal Majalla"/>
              </a:rPr>
              <a:t>rg</a:t>
            </a:r>
            <a:r>
              <a:rPr sz="2000" spc="-10" dirty="0">
                <a:latin typeface="Sakkal Majalla"/>
                <a:cs typeface="Sakkal Majalla"/>
              </a:rPr>
              <a:t>e</a:t>
            </a:r>
            <a:r>
              <a:rPr sz="2000" dirty="0">
                <a:latin typeface="Sakkal Majalla"/>
                <a:cs typeface="Sakkal Majalla"/>
              </a:rPr>
              <a:t>r</a:t>
            </a:r>
            <a:r>
              <a:rPr sz="2000" spc="-10" dirty="0">
                <a:latin typeface="Sakkal Majalla"/>
                <a:cs typeface="Sakkal Majalla"/>
              </a:rPr>
              <a:t> </a:t>
            </a:r>
            <a:r>
              <a:rPr sz="2000" spc="-5" dirty="0">
                <a:latin typeface="Sakkal Majalla"/>
                <a:cs typeface="Sakkal Majalla"/>
              </a:rPr>
              <a:t>a</a:t>
            </a:r>
            <a:r>
              <a:rPr sz="2000" dirty="0">
                <a:latin typeface="Sakkal Majalla"/>
                <a:cs typeface="Sakkal Majalla"/>
              </a:rPr>
              <a:t>nd</a:t>
            </a:r>
            <a:r>
              <a:rPr sz="2000" spc="-15" dirty="0">
                <a:latin typeface="Sakkal Majalla"/>
                <a:cs typeface="Sakkal Majalla"/>
              </a:rPr>
              <a:t> </a:t>
            </a:r>
            <a:r>
              <a:rPr sz="2000" spc="-5" dirty="0">
                <a:latin typeface="Sakkal Majalla"/>
                <a:cs typeface="Sakkal Majalla"/>
              </a:rPr>
              <a:t>ai</a:t>
            </a:r>
            <a:r>
              <a:rPr sz="2000" dirty="0">
                <a:latin typeface="Sakkal Majalla"/>
                <a:cs typeface="Sakkal Majalla"/>
              </a:rPr>
              <a:t>r</a:t>
            </a:r>
            <a:r>
              <a:rPr sz="2000" spc="-10" dirty="0">
                <a:latin typeface="Sakkal Majalla"/>
                <a:cs typeface="Sakkal Majalla"/>
              </a:rPr>
              <a:t> </a:t>
            </a:r>
            <a:r>
              <a:rPr sz="2000" dirty="0">
                <a:latin typeface="Sakkal Majalla"/>
                <a:cs typeface="Sakkal Majalla"/>
              </a:rPr>
              <a:t>conditio</a:t>
            </a:r>
            <a:r>
              <a:rPr sz="2000" spc="5" dirty="0">
                <a:latin typeface="Sakkal Majalla"/>
                <a:cs typeface="Sakkal Majalla"/>
              </a:rPr>
              <a:t>n</a:t>
            </a:r>
            <a:r>
              <a:rPr sz="2000" spc="-5" dirty="0">
                <a:latin typeface="Sakkal Majalla"/>
                <a:cs typeface="Sakkal Majalla"/>
              </a:rPr>
              <a:t>in</a:t>
            </a:r>
            <a:r>
              <a:rPr sz="2000" dirty="0">
                <a:latin typeface="Sakkal Majalla"/>
                <a:cs typeface="Sakkal Majalla"/>
              </a:rPr>
              <a:t>g</a:t>
            </a:r>
            <a:r>
              <a:rPr sz="2000" spc="-10" dirty="0">
                <a:latin typeface="Sakkal Majalla"/>
                <a:cs typeface="Sakkal Majalla"/>
              </a:rPr>
              <a:t> </a:t>
            </a:r>
            <a:r>
              <a:rPr sz="2000" dirty="0">
                <a:latin typeface="Sakkal Majalla"/>
                <a:cs typeface="Sakkal Majalla"/>
              </a:rPr>
              <a:t>compr</a:t>
            </a:r>
            <a:r>
              <a:rPr sz="2000" spc="-15" dirty="0">
                <a:latin typeface="Sakkal Majalla"/>
                <a:cs typeface="Sakkal Majalla"/>
              </a:rPr>
              <a:t>e</a:t>
            </a:r>
            <a:r>
              <a:rPr sz="2000" spc="-5" dirty="0">
                <a:latin typeface="Sakkal Majalla"/>
                <a:cs typeface="Sakkal Majalla"/>
              </a:rPr>
              <a:t>s</a:t>
            </a:r>
            <a:r>
              <a:rPr sz="2000" spc="-10" dirty="0">
                <a:latin typeface="Sakkal Majalla"/>
                <a:cs typeface="Sakkal Majalla"/>
              </a:rPr>
              <a:t>s</a:t>
            </a:r>
            <a:r>
              <a:rPr sz="2000" dirty="0">
                <a:latin typeface="Sakkal Majalla"/>
                <a:cs typeface="Sakkal Majalla"/>
              </a:rPr>
              <a:t>or)</a:t>
            </a:r>
            <a:r>
              <a:rPr sz="2000" spc="-20" dirty="0">
                <a:latin typeface="Sakkal Majalla"/>
                <a:cs typeface="Sakkal Majalla"/>
              </a:rPr>
              <a:t> </a:t>
            </a:r>
            <a:r>
              <a:rPr sz="2000" dirty="0">
                <a:latin typeface="Sakkal Majalla"/>
                <a:cs typeface="Sakkal Majalla"/>
              </a:rPr>
              <a:t>by</a:t>
            </a:r>
            <a:r>
              <a:rPr sz="2000" spc="-15" dirty="0">
                <a:latin typeface="Sakkal Majalla"/>
                <a:cs typeface="Sakkal Majalla"/>
              </a:rPr>
              <a:t> </a:t>
            </a:r>
            <a:r>
              <a:rPr sz="2000" dirty="0">
                <a:latin typeface="Sakkal Majalla"/>
                <a:cs typeface="Sakkal Majalla"/>
              </a:rPr>
              <a:t>using</a:t>
            </a:r>
            <a:r>
              <a:rPr sz="2000" spc="5" dirty="0">
                <a:latin typeface="Sakkal Majalla"/>
                <a:cs typeface="Sakkal Majalla"/>
              </a:rPr>
              <a:t> </a:t>
            </a:r>
            <a:r>
              <a:rPr sz="2000" dirty="0">
                <a:latin typeface="Sakkal Majalla"/>
                <a:cs typeface="Sakkal Majalla"/>
              </a:rPr>
              <a:t>the</a:t>
            </a:r>
            <a:r>
              <a:rPr sz="2000" spc="-5" dirty="0">
                <a:latin typeface="Sakkal Majalla"/>
                <a:cs typeface="Sakkal Majalla"/>
              </a:rPr>
              <a:t> </a:t>
            </a:r>
            <a:r>
              <a:rPr sz="2000" dirty="0">
                <a:solidFill>
                  <a:srgbClr val="F86E48"/>
                </a:solidFill>
                <a:latin typeface="Sakkal Majalla"/>
                <a:cs typeface="Sakkal Majalla"/>
              </a:rPr>
              <a:t>produced</a:t>
            </a:r>
            <a:r>
              <a:rPr sz="2000" spc="-20" dirty="0">
                <a:solidFill>
                  <a:srgbClr val="F86E48"/>
                </a:solidFill>
                <a:latin typeface="Sakkal Majalla"/>
                <a:cs typeface="Sakkal Majalla"/>
              </a:rPr>
              <a:t> </a:t>
            </a:r>
            <a:r>
              <a:rPr sz="2000" dirty="0">
                <a:solidFill>
                  <a:srgbClr val="F86E48"/>
                </a:solidFill>
                <a:latin typeface="Sakkal Majalla"/>
                <a:cs typeface="Sakkal Majalla"/>
              </a:rPr>
              <a:t>el</a:t>
            </a:r>
            <a:r>
              <a:rPr sz="2000" spc="-15" dirty="0">
                <a:solidFill>
                  <a:srgbClr val="F86E48"/>
                </a:solidFill>
                <a:latin typeface="Sakkal Majalla"/>
                <a:cs typeface="Sakkal Majalla"/>
              </a:rPr>
              <a:t>e</a:t>
            </a:r>
            <a:r>
              <a:rPr sz="2000" dirty="0">
                <a:solidFill>
                  <a:srgbClr val="F86E48"/>
                </a:solidFill>
                <a:latin typeface="Sakkal Majalla"/>
                <a:cs typeface="Sakkal Majalla"/>
              </a:rPr>
              <a:t>ctric</a:t>
            </a:r>
            <a:r>
              <a:rPr sz="2000" spc="-10" dirty="0">
                <a:solidFill>
                  <a:srgbClr val="F86E48"/>
                </a:solidFill>
                <a:latin typeface="Sakkal Majalla"/>
                <a:cs typeface="Sakkal Majalla"/>
              </a:rPr>
              <a:t> </a:t>
            </a:r>
            <a:r>
              <a:rPr sz="2000" dirty="0">
                <a:solidFill>
                  <a:srgbClr val="F86E48"/>
                </a:solidFill>
                <a:latin typeface="Sakkal Majalla"/>
                <a:cs typeface="Sakkal Majalla"/>
              </a:rPr>
              <a:t>energ</a:t>
            </a:r>
            <a:r>
              <a:rPr sz="2000" spc="-5" dirty="0">
                <a:solidFill>
                  <a:srgbClr val="F86E48"/>
                </a:solidFill>
                <a:latin typeface="Sakkal Majalla"/>
                <a:cs typeface="Sakkal Majalla"/>
              </a:rPr>
              <a:t>y</a:t>
            </a:r>
            <a:r>
              <a:rPr sz="2000" spc="-5" dirty="0">
                <a:latin typeface="Sakkal Majalla"/>
                <a:cs typeface="Sakkal Majalla"/>
              </a:rPr>
              <a:t>.</a:t>
            </a:r>
            <a:endParaRPr sz="2000">
              <a:latin typeface="Sakkal Majalla"/>
              <a:cs typeface="Sakkal Majall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36804"/>
            <a:ext cx="9599676" cy="59695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66750">
              <a:lnSpc>
                <a:spcPct val="100000"/>
              </a:lnSpc>
            </a:pPr>
            <a:r>
              <a:rPr spc="-5" dirty="0"/>
              <a:t>Dyna</a:t>
            </a:r>
            <a:r>
              <a:rPr spc="10" dirty="0"/>
              <a:t>m</a:t>
            </a:r>
            <a:r>
              <a:rPr dirty="0"/>
              <a:t>ic</a:t>
            </a:r>
            <a:r>
              <a:rPr spc="-50" dirty="0"/>
              <a:t> </a:t>
            </a:r>
            <a:r>
              <a:rPr dirty="0"/>
              <a:t>mo</a:t>
            </a:r>
            <a:r>
              <a:rPr spc="5" dirty="0"/>
              <a:t>d</a:t>
            </a:r>
            <a:r>
              <a:rPr spc="-5" dirty="0"/>
              <a:t>el</a:t>
            </a:r>
          </a:p>
        </p:txBody>
      </p:sp>
      <p:sp>
        <p:nvSpPr>
          <p:cNvPr id="4" name="object 4"/>
          <p:cNvSpPr/>
          <p:nvPr/>
        </p:nvSpPr>
        <p:spPr>
          <a:xfrm>
            <a:off x="3700271" y="4005071"/>
            <a:ext cx="1816607" cy="9296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00469" y="3492131"/>
            <a:ext cx="1840128" cy="13069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56259" y="1077467"/>
            <a:ext cx="4829556" cy="441350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1568196" y="1412747"/>
            <a:ext cx="649223" cy="57302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217420" y="5445252"/>
            <a:ext cx="1152144" cy="780288"/>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6248527" y="914908"/>
            <a:ext cx="2159635" cy="330835"/>
          </a:xfrm>
          <a:prstGeom prst="rect">
            <a:avLst/>
          </a:prstGeom>
        </p:spPr>
        <p:txBody>
          <a:bodyPr vert="horz" wrap="square" lIns="0" tIns="0" rIns="0" bIns="0" rtlCol="0">
            <a:spAutoFit/>
          </a:bodyPr>
          <a:lstStyle/>
          <a:p>
            <a:pPr marL="12700">
              <a:lnSpc>
                <a:spcPct val="100000"/>
              </a:lnSpc>
            </a:pPr>
            <a:r>
              <a:rPr sz="2000" b="1" spc="-155" dirty="0">
                <a:latin typeface="Calibri"/>
                <a:cs typeface="Calibri"/>
              </a:rPr>
              <a:t>T</a:t>
            </a:r>
            <a:r>
              <a:rPr sz="2000" b="1" dirty="0">
                <a:latin typeface="Calibri"/>
                <a:cs typeface="Calibri"/>
              </a:rPr>
              <a:t>a</a:t>
            </a:r>
            <a:r>
              <a:rPr sz="2000" b="1" spc="-35" dirty="0">
                <a:latin typeface="Calibri"/>
                <a:cs typeface="Calibri"/>
              </a:rPr>
              <a:t>r</a:t>
            </a:r>
            <a:r>
              <a:rPr sz="2000" b="1" spc="-30" dirty="0">
                <a:latin typeface="Calibri"/>
                <a:cs typeface="Calibri"/>
              </a:rPr>
              <a:t>g</a:t>
            </a:r>
            <a:r>
              <a:rPr sz="2000" b="1" spc="-15" dirty="0">
                <a:latin typeface="Calibri"/>
                <a:cs typeface="Calibri"/>
              </a:rPr>
              <a:t>e</a:t>
            </a:r>
            <a:r>
              <a:rPr sz="2000" b="1" dirty="0">
                <a:latin typeface="Calibri"/>
                <a:cs typeface="Calibri"/>
              </a:rPr>
              <a:t>t of</a:t>
            </a:r>
            <a:r>
              <a:rPr sz="2000" b="1" spc="-5" dirty="0">
                <a:latin typeface="Calibri"/>
                <a:cs typeface="Calibri"/>
              </a:rPr>
              <a:t> </a:t>
            </a:r>
            <a:r>
              <a:rPr sz="2000" b="1" dirty="0">
                <a:latin typeface="Calibri"/>
                <a:cs typeface="Calibri"/>
              </a:rPr>
              <a:t>the</a:t>
            </a:r>
            <a:r>
              <a:rPr sz="2000" b="1" spc="-5" dirty="0">
                <a:latin typeface="Calibri"/>
                <a:cs typeface="Calibri"/>
              </a:rPr>
              <a:t> model:</a:t>
            </a:r>
            <a:endParaRPr sz="2000">
              <a:latin typeface="Calibri"/>
              <a:cs typeface="Calibri"/>
            </a:endParaRPr>
          </a:p>
        </p:txBody>
      </p:sp>
      <p:sp>
        <p:nvSpPr>
          <p:cNvPr id="10" name="object 10"/>
          <p:cNvSpPr/>
          <p:nvPr/>
        </p:nvSpPr>
        <p:spPr>
          <a:xfrm>
            <a:off x="5260721" y="1574419"/>
            <a:ext cx="804545" cy="3808729"/>
          </a:xfrm>
          <a:custGeom>
            <a:avLst/>
            <a:gdLst/>
            <a:ahLst/>
            <a:cxnLst/>
            <a:rect l="l" t="t" r="r" b="b"/>
            <a:pathLst>
              <a:path w="804545" h="3808729">
                <a:moveTo>
                  <a:pt x="15239" y="0"/>
                </a:moveTo>
                <a:lnTo>
                  <a:pt x="49161" y="34519"/>
                </a:lnTo>
                <a:lnTo>
                  <a:pt x="82337" y="69493"/>
                </a:lnTo>
                <a:lnTo>
                  <a:pt x="114767" y="104909"/>
                </a:lnTo>
                <a:lnTo>
                  <a:pt x="146452" y="140758"/>
                </a:lnTo>
                <a:lnTo>
                  <a:pt x="177391" y="177031"/>
                </a:lnTo>
                <a:lnTo>
                  <a:pt x="207585" y="213716"/>
                </a:lnTo>
                <a:lnTo>
                  <a:pt x="237033" y="250804"/>
                </a:lnTo>
                <a:lnTo>
                  <a:pt x="265736" y="288285"/>
                </a:lnTo>
                <a:lnTo>
                  <a:pt x="293693" y="326149"/>
                </a:lnTo>
                <a:lnTo>
                  <a:pt x="320905" y="364385"/>
                </a:lnTo>
                <a:lnTo>
                  <a:pt x="347371" y="402984"/>
                </a:lnTo>
                <a:lnTo>
                  <a:pt x="373091" y="441936"/>
                </a:lnTo>
                <a:lnTo>
                  <a:pt x="398066" y="481229"/>
                </a:lnTo>
                <a:lnTo>
                  <a:pt x="422296" y="520856"/>
                </a:lnTo>
                <a:lnTo>
                  <a:pt x="445780" y="560804"/>
                </a:lnTo>
                <a:lnTo>
                  <a:pt x="468519" y="601065"/>
                </a:lnTo>
                <a:lnTo>
                  <a:pt x="490512" y="641627"/>
                </a:lnTo>
                <a:lnTo>
                  <a:pt x="511759" y="682482"/>
                </a:lnTo>
                <a:lnTo>
                  <a:pt x="532261" y="723619"/>
                </a:lnTo>
                <a:lnTo>
                  <a:pt x="552017" y="765028"/>
                </a:lnTo>
                <a:lnTo>
                  <a:pt x="571028" y="806699"/>
                </a:lnTo>
                <a:lnTo>
                  <a:pt x="589294" y="848621"/>
                </a:lnTo>
                <a:lnTo>
                  <a:pt x="606813" y="890785"/>
                </a:lnTo>
                <a:lnTo>
                  <a:pt x="623588" y="933181"/>
                </a:lnTo>
                <a:lnTo>
                  <a:pt x="639617" y="975799"/>
                </a:lnTo>
                <a:lnTo>
                  <a:pt x="654900" y="1018628"/>
                </a:lnTo>
                <a:lnTo>
                  <a:pt x="669438" y="1061658"/>
                </a:lnTo>
                <a:lnTo>
                  <a:pt x="683230" y="1104880"/>
                </a:lnTo>
                <a:lnTo>
                  <a:pt x="696276" y="1148283"/>
                </a:lnTo>
                <a:lnTo>
                  <a:pt x="708578" y="1191857"/>
                </a:lnTo>
                <a:lnTo>
                  <a:pt x="720133" y="1235592"/>
                </a:lnTo>
                <a:lnTo>
                  <a:pt x="730943" y="1279478"/>
                </a:lnTo>
                <a:lnTo>
                  <a:pt x="741008" y="1323506"/>
                </a:lnTo>
                <a:lnTo>
                  <a:pt x="750327" y="1367664"/>
                </a:lnTo>
                <a:lnTo>
                  <a:pt x="758900" y="1411943"/>
                </a:lnTo>
                <a:lnTo>
                  <a:pt x="766729" y="1456333"/>
                </a:lnTo>
                <a:lnTo>
                  <a:pt x="773811" y="1500824"/>
                </a:lnTo>
                <a:lnTo>
                  <a:pt x="780148" y="1545405"/>
                </a:lnTo>
                <a:lnTo>
                  <a:pt x="785739" y="1590067"/>
                </a:lnTo>
                <a:lnTo>
                  <a:pt x="790585" y="1634800"/>
                </a:lnTo>
                <a:lnTo>
                  <a:pt x="794686" y="1679592"/>
                </a:lnTo>
                <a:lnTo>
                  <a:pt x="798041" y="1724436"/>
                </a:lnTo>
                <a:lnTo>
                  <a:pt x="800650" y="1769319"/>
                </a:lnTo>
                <a:lnTo>
                  <a:pt x="802514" y="1814233"/>
                </a:lnTo>
                <a:lnTo>
                  <a:pt x="803632" y="1859167"/>
                </a:lnTo>
                <a:lnTo>
                  <a:pt x="804005" y="1904111"/>
                </a:lnTo>
                <a:lnTo>
                  <a:pt x="803632" y="1949054"/>
                </a:lnTo>
                <a:lnTo>
                  <a:pt x="802514" y="1993988"/>
                </a:lnTo>
                <a:lnTo>
                  <a:pt x="800650" y="2038902"/>
                </a:lnTo>
                <a:lnTo>
                  <a:pt x="798041" y="2083785"/>
                </a:lnTo>
                <a:lnTo>
                  <a:pt x="794686" y="2128629"/>
                </a:lnTo>
                <a:lnTo>
                  <a:pt x="790585" y="2173421"/>
                </a:lnTo>
                <a:lnTo>
                  <a:pt x="785739" y="2218154"/>
                </a:lnTo>
                <a:lnTo>
                  <a:pt x="780148" y="2262816"/>
                </a:lnTo>
                <a:lnTo>
                  <a:pt x="773811" y="2307397"/>
                </a:lnTo>
                <a:lnTo>
                  <a:pt x="766729" y="2351888"/>
                </a:lnTo>
                <a:lnTo>
                  <a:pt x="758900" y="2396278"/>
                </a:lnTo>
                <a:lnTo>
                  <a:pt x="750327" y="2440557"/>
                </a:lnTo>
                <a:lnTo>
                  <a:pt x="741008" y="2484715"/>
                </a:lnTo>
                <a:lnTo>
                  <a:pt x="730943" y="2528743"/>
                </a:lnTo>
                <a:lnTo>
                  <a:pt x="720133" y="2572629"/>
                </a:lnTo>
                <a:lnTo>
                  <a:pt x="708578" y="2616364"/>
                </a:lnTo>
                <a:lnTo>
                  <a:pt x="696276" y="2659938"/>
                </a:lnTo>
                <a:lnTo>
                  <a:pt x="683230" y="2703341"/>
                </a:lnTo>
                <a:lnTo>
                  <a:pt x="669438" y="2746563"/>
                </a:lnTo>
                <a:lnTo>
                  <a:pt x="654900" y="2789593"/>
                </a:lnTo>
                <a:lnTo>
                  <a:pt x="639617" y="2832422"/>
                </a:lnTo>
                <a:lnTo>
                  <a:pt x="623588" y="2875040"/>
                </a:lnTo>
                <a:lnTo>
                  <a:pt x="606813" y="2917436"/>
                </a:lnTo>
                <a:lnTo>
                  <a:pt x="589294" y="2959600"/>
                </a:lnTo>
                <a:lnTo>
                  <a:pt x="571028" y="3001522"/>
                </a:lnTo>
                <a:lnTo>
                  <a:pt x="552017" y="3043193"/>
                </a:lnTo>
                <a:lnTo>
                  <a:pt x="532261" y="3084602"/>
                </a:lnTo>
                <a:lnTo>
                  <a:pt x="511759" y="3125739"/>
                </a:lnTo>
                <a:lnTo>
                  <a:pt x="490512" y="3166594"/>
                </a:lnTo>
                <a:lnTo>
                  <a:pt x="468519" y="3207156"/>
                </a:lnTo>
                <a:lnTo>
                  <a:pt x="445780" y="3247417"/>
                </a:lnTo>
                <a:lnTo>
                  <a:pt x="422296" y="3287365"/>
                </a:lnTo>
                <a:lnTo>
                  <a:pt x="398066" y="3326992"/>
                </a:lnTo>
                <a:lnTo>
                  <a:pt x="373091" y="3366285"/>
                </a:lnTo>
                <a:lnTo>
                  <a:pt x="347371" y="3405237"/>
                </a:lnTo>
                <a:lnTo>
                  <a:pt x="320905" y="3443836"/>
                </a:lnTo>
                <a:lnTo>
                  <a:pt x="293693" y="3482072"/>
                </a:lnTo>
                <a:lnTo>
                  <a:pt x="265736" y="3519936"/>
                </a:lnTo>
                <a:lnTo>
                  <a:pt x="237033" y="3557417"/>
                </a:lnTo>
                <a:lnTo>
                  <a:pt x="207585" y="3594505"/>
                </a:lnTo>
                <a:lnTo>
                  <a:pt x="177391" y="3631190"/>
                </a:lnTo>
                <a:lnTo>
                  <a:pt x="146452" y="3667463"/>
                </a:lnTo>
                <a:lnTo>
                  <a:pt x="114767" y="3703312"/>
                </a:lnTo>
                <a:lnTo>
                  <a:pt x="82337" y="3738728"/>
                </a:lnTo>
                <a:lnTo>
                  <a:pt x="49161" y="3773702"/>
                </a:lnTo>
                <a:lnTo>
                  <a:pt x="15239" y="3808221"/>
                </a:lnTo>
                <a:lnTo>
                  <a:pt x="0" y="3792981"/>
                </a:lnTo>
                <a:lnTo>
                  <a:pt x="34012" y="3758358"/>
                </a:lnTo>
                <a:lnTo>
                  <a:pt x="67269" y="3723275"/>
                </a:lnTo>
                <a:lnTo>
                  <a:pt x="99770" y="3687743"/>
                </a:lnTo>
                <a:lnTo>
                  <a:pt x="131515" y="3651772"/>
                </a:lnTo>
                <a:lnTo>
                  <a:pt x="162504" y="3615373"/>
                </a:lnTo>
                <a:lnTo>
                  <a:pt x="192737" y="3578556"/>
                </a:lnTo>
                <a:lnTo>
                  <a:pt x="222215" y="3541332"/>
                </a:lnTo>
                <a:lnTo>
                  <a:pt x="250937" y="3503709"/>
                </a:lnTo>
                <a:lnTo>
                  <a:pt x="278903" y="3465700"/>
                </a:lnTo>
                <a:lnTo>
                  <a:pt x="306113" y="3427314"/>
                </a:lnTo>
                <a:lnTo>
                  <a:pt x="332567" y="3388562"/>
                </a:lnTo>
                <a:lnTo>
                  <a:pt x="358265" y="3349453"/>
                </a:lnTo>
                <a:lnTo>
                  <a:pt x="383208" y="3309999"/>
                </a:lnTo>
                <a:lnTo>
                  <a:pt x="407394" y="3270209"/>
                </a:lnTo>
                <a:lnTo>
                  <a:pt x="430825" y="3230094"/>
                </a:lnTo>
                <a:lnTo>
                  <a:pt x="453500" y="3189664"/>
                </a:lnTo>
                <a:lnTo>
                  <a:pt x="475420" y="3148930"/>
                </a:lnTo>
                <a:lnTo>
                  <a:pt x="496583" y="3107901"/>
                </a:lnTo>
                <a:lnTo>
                  <a:pt x="516991" y="3066589"/>
                </a:lnTo>
                <a:lnTo>
                  <a:pt x="536642" y="3025003"/>
                </a:lnTo>
                <a:lnTo>
                  <a:pt x="555538" y="2983154"/>
                </a:lnTo>
                <a:lnTo>
                  <a:pt x="573678" y="2941052"/>
                </a:lnTo>
                <a:lnTo>
                  <a:pt x="591062" y="2898707"/>
                </a:lnTo>
                <a:lnTo>
                  <a:pt x="607691" y="2856130"/>
                </a:lnTo>
                <a:lnTo>
                  <a:pt x="623563" y="2813332"/>
                </a:lnTo>
                <a:lnTo>
                  <a:pt x="638680" y="2770321"/>
                </a:lnTo>
                <a:lnTo>
                  <a:pt x="653041" y="2727110"/>
                </a:lnTo>
                <a:lnTo>
                  <a:pt x="666646" y="2683707"/>
                </a:lnTo>
                <a:lnTo>
                  <a:pt x="679495" y="2640124"/>
                </a:lnTo>
                <a:lnTo>
                  <a:pt x="691588" y="2596370"/>
                </a:lnTo>
                <a:lnTo>
                  <a:pt x="702926" y="2552457"/>
                </a:lnTo>
                <a:lnTo>
                  <a:pt x="713508" y="2508393"/>
                </a:lnTo>
                <a:lnTo>
                  <a:pt x="723333" y="2464191"/>
                </a:lnTo>
                <a:lnTo>
                  <a:pt x="732403" y="2419859"/>
                </a:lnTo>
                <a:lnTo>
                  <a:pt x="740718" y="2375409"/>
                </a:lnTo>
                <a:lnTo>
                  <a:pt x="748276" y="2330850"/>
                </a:lnTo>
                <a:lnTo>
                  <a:pt x="755078" y="2286193"/>
                </a:lnTo>
                <a:lnTo>
                  <a:pt x="761125" y="2241449"/>
                </a:lnTo>
                <a:lnTo>
                  <a:pt x="766416" y="2196627"/>
                </a:lnTo>
                <a:lnTo>
                  <a:pt x="770951" y="2151738"/>
                </a:lnTo>
                <a:lnTo>
                  <a:pt x="774730" y="2106792"/>
                </a:lnTo>
                <a:lnTo>
                  <a:pt x="777754" y="2061800"/>
                </a:lnTo>
                <a:lnTo>
                  <a:pt x="780021" y="2016772"/>
                </a:lnTo>
                <a:lnTo>
                  <a:pt x="781533" y="1971718"/>
                </a:lnTo>
                <a:lnTo>
                  <a:pt x="782289" y="1926648"/>
                </a:lnTo>
                <a:lnTo>
                  <a:pt x="782289" y="1881573"/>
                </a:lnTo>
                <a:lnTo>
                  <a:pt x="781533" y="1836503"/>
                </a:lnTo>
                <a:lnTo>
                  <a:pt x="780021" y="1791449"/>
                </a:lnTo>
                <a:lnTo>
                  <a:pt x="777754" y="1746421"/>
                </a:lnTo>
                <a:lnTo>
                  <a:pt x="774730" y="1701429"/>
                </a:lnTo>
                <a:lnTo>
                  <a:pt x="770951" y="1656483"/>
                </a:lnTo>
                <a:lnTo>
                  <a:pt x="766416" y="1611594"/>
                </a:lnTo>
                <a:lnTo>
                  <a:pt x="761125" y="1566772"/>
                </a:lnTo>
                <a:lnTo>
                  <a:pt x="755078" y="1522028"/>
                </a:lnTo>
                <a:lnTo>
                  <a:pt x="748276" y="1477371"/>
                </a:lnTo>
                <a:lnTo>
                  <a:pt x="740718" y="1432812"/>
                </a:lnTo>
                <a:lnTo>
                  <a:pt x="732403" y="1388362"/>
                </a:lnTo>
                <a:lnTo>
                  <a:pt x="723333" y="1344030"/>
                </a:lnTo>
                <a:lnTo>
                  <a:pt x="713508" y="1299828"/>
                </a:lnTo>
                <a:lnTo>
                  <a:pt x="702926" y="1255764"/>
                </a:lnTo>
                <a:lnTo>
                  <a:pt x="691588" y="1211851"/>
                </a:lnTo>
                <a:lnTo>
                  <a:pt x="679495" y="1168097"/>
                </a:lnTo>
                <a:lnTo>
                  <a:pt x="666646" y="1124514"/>
                </a:lnTo>
                <a:lnTo>
                  <a:pt x="653041" y="1081111"/>
                </a:lnTo>
                <a:lnTo>
                  <a:pt x="638680" y="1037900"/>
                </a:lnTo>
                <a:lnTo>
                  <a:pt x="623563" y="994889"/>
                </a:lnTo>
                <a:lnTo>
                  <a:pt x="607691" y="952091"/>
                </a:lnTo>
                <a:lnTo>
                  <a:pt x="591062" y="909514"/>
                </a:lnTo>
                <a:lnTo>
                  <a:pt x="573678" y="867169"/>
                </a:lnTo>
                <a:lnTo>
                  <a:pt x="555538" y="825067"/>
                </a:lnTo>
                <a:lnTo>
                  <a:pt x="536642" y="783218"/>
                </a:lnTo>
                <a:lnTo>
                  <a:pt x="516991" y="741632"/>
                </a:lnTo>
                <a:lnTo>
                  <a:pt x="496583" y="700320"/>
                </a:lnTo>
                <a:lnTo>
                  <a:pt x="475420" y="659291"/>
                </a:lnTo>
                <a:lnTo>
                  <a:pt x="453500" y="618557"/>
                </a:lnTo>
                <a:lnTo>
                  <a:pt x="430825" y="578127"/>
                </a:lnTo>
                <a:lnTo>
                  <a:pt x="407394" y="538012"/>
                </a:lnTo>
                <a:lnTo>
                  <a:pt x="383208" y="498222"/>
                </a:lnTo>
                <a:lnTo>
                  <a:pt x="358265" y="458768"/>
                </a:lnTo>
                <a:lnTo>
                  <a:pt x="332567" y="419659"/>
                </a:lnTo>
                <a:lnTo>
                  <a:pt x="306113" y="380907"/>
                </a:lnTo>
                <a:lnTo>
                  <a:pt x="278903" y="342521"/>
                </a:lnTo>
                <a:lnTo>
                  <a:pt x="250937" y="304512"/>
                </a:lnTo>
                <a:lnTo>
                  <a:pt x="222215" y="266889"/>
                </a:lnTo>
                <a:lnTo>
                  <a:pt x="192737" y="229665"/>
                </a:lnTo>
                <a:lnTo>
                  <a:pt x="162504" y="192848"/>
                </a:lnTo>
                <a:lnTo>
                  <a:pt x="131515" y="156449"/>
                </a:lnTo>
                <a:lnTo>
                  <a:pt x="99770" y="120478"/>
                </a:lnTo>
                <a:lnTo>
                  <a:pt x="67269" y="84946"/>
                </a:lnTo>
                <a:lnTo>
                  <a:pt x="34012" y="49863"/>
                </a:lnTo>
                <a:lnTo>
                  <a:pt x="0" y="15239"/>
                </a:lnTo>
                <a:lnTo>
                  <a:pt x="15239" y="0"/>
                </a:lnTo>
                <a:close/>
              </a:path>
            </a:pathLst>
          </a:custGeom>
          <a:ln w="25908">
            <a:solidFill>
              <a:srgbClr val="00A179"/>
            </a:solidFill>
          </a:ln>
        </p:spPr>
        <p:txBody>
          <a:bodyPr wrap="square" lIns="0" tIns="0" rIns="0" bIns="0" rtlCol="0"/>
          <a:lstStyle/>
          <a:p>
            <a:endParaRPr/>
          </a:p>
        </p:txBody>
      </p:sp>
      <p:sp>
        <p:nvSpPr>
          <p:cNvPr id="11" name="object 11"/>
          <p:cNvSpPr/>
          <p:nvPr/>
        </p:nvSpPr>
        <p:spPr>
          <a:xfrm>
            <a:off x="5653278" y="1786889"/>
            <a:ext cx="4171315" cy="614680"/>
          </a:xfrm>
          <a:custGeom>
            <a:avLst/>
            <a:gdLst/>
            <a:ahLst/>
            <a:cxnLst/>
            <a:rect l="l" t="t" r="r" b="b"/>
            <a:pathLst>
              <a:path w="4171315" h="614680">
                <a:moveTo>
                  <a:pt x="0" y="614172"/>
                </a:moveTo>
                <a:lnTo>
                  <a:pt x="4171187" y="614172"/>
                </a:lnTo>
                <a:lnTo>
                  <a:pt x="4171187" y="0"/>
                </a:lnTo>
                <a:lnTo>
                  <a:pt x="0" y="0"/>
                </a:lnTo>
                <a:lnTo>
                  <a:pt x="0" y="614172"/>
                </a:lnTo>
                <a:close/>
              </a:path>
            </a:pathLst>
          </a:custGeom>
          <a:solidFill>
            <a:srgbClr val="F86E48"/>
          </a:solidFill>
        </p:spPr>
        <p:txBody>
          <a:bodyPr wrap="square" lIns="0" tIns="0" rIns="0" bIns="0" rtlCol="0"/>
          <a:lstStyle/>
          <a:p>
            <a:endParaRPr/>
          </a:p>
        </p:txBody>
      </p:sp>
      <p:sp>
        <p:nvSpPr>
          <p:cNvPr id="12" name="object 12"/>
          <p:cNvSpPr/>
          <p:nvPr/>
        </p:nvSpPr>
        <p:spPr>
          <a:xfrm>
            <a:off x="5653278" y="1786889"/>
            <a:ext cx="4171315" cy="614680"/>
          </a:xfrm>
          <a:custGeom>
            <a:avLst/>
            <a:gdLst/>
            <a:ahLst/>
            <a:cxnLst/>
            <a:rect l="l" t="t" r="r" b="b"/>
            <a:pathLst>
              <a:path w="4171315" h="614680">
                <a:moveTo>
                  <a:pt x="0" y="614172"/>
                </a:moveTo>
                <a:lnTo>
                  <a:pt x="4171187" y="614172"/>
                </a:lnTo>
                <a:lnTo>
                  <a:pt x="4171187" y="0"/>
                </a:lnTo>
                <a:lnTo>
                  <a:pt x="0" y="0"/>
                </a:lnTo>
                <a:lnTo>
                  <a:pt x="0" y="614172"/>
                </a:lnTo>
                <a:close/>
              </a:path>
            </a:pathLst>
          </a:custGeom>
          <a:ln w="25908">
            <a:solidFill>
              <a:srgbClr val="2C2CB8"/>
            </a:solidFill>
          </a:ln>
        </p:spPr>
        <p:txBody>
          <a:bodyPr wrap="square" lIns="0" tIns="0" rIns="0" bIns="0" rtlCol="0"/>
          <a:lstStyle/>
          <a:p>
            <a:endParaRPr/>
          </a:p>
        </p:txBody>
      </p:sp>
      <p:sp>
        <p:nvSpPr>
          <p:cNvPr id="13" name="object 13"/>
          <p:cNvSpPr/>
          <p:nvPr/>
        </p:nvSpPr>
        <p:spPr>
          <a:xfrm>
            <a:off x="5267705" y="1709166"/>
            <a:ext cx="769620" cy="769620"/>
          </a:xfrm>
          <a:custGeom>
            <a:avLst/>
            <a:gdLst/>
            <a:ahLst/>
            <a:cxnLst/>
            <a:rect l="l" t="t" r="r" b="b"/>
            <a:pathLst>
              <a:path w="769620" h="769619">
                <a:moveTo>
                  <a:pt x="384810" y="0"/>
                </a:moveTo>
                <a:lnTo>
                  <a:pt x="336550" y="2999"/>
                </a:lnTo>
                <a:lnTo>
                  <a:pt x="290077" y="11755"/>
                </a:lnTo>
                <a:lnTo>
                  <a:pt x="245751" y="25908"/>
                </a:lnTo>
                <a:lnTo>
                  <a:pt x="203932" y="45097"/>
                </a:lnTo>
                <a:lnTo>
                  <a:pt x="164983" y="68959"/>
                </a:lnTo>
                <a:lnTo>
                  <a:pt x="129263" y="97135"/>
                </a:lnTo>
                <a:lnTo>
                  <a:pt x="97135" y="129263"/>
                </a:lnTo>
                <a:lnTo>
                  <a:pt x="68959" y="164983"/>
                </a:lnTo>
                <a:lnTo>
                  <a:pt x="45097" y="203932"/>
                </a:lnTo>
                <a:lnTo>
                  <a:pt x="25908" y="245751"/>
                </a:lnTo>
                <a:lnTo>
                  <a:pt x="11755" y="290077"/>
                </a:lnTo>
                <a:lnTo>
                  <a:pt x="2999" y="336550"/>
                </a:lnTo>
                <a:lnTo>
                  <a:pt x="0" y="384810"/>
                </a:lnTo>
                <a:lnTo>
                  <a:pt x="2999" y="433069"/>
                </a:lnTo>
                <a:lnTo>
                  <a:pt x="11755" y="479542"/>
                </a:lnTo>
                <a:lnTo>
                  <a:pt x="25908" y="523868"/>
                </a:lnTo>
                <a:lnTo>
                  <a:pt x="45097" y="565687"/>
                </a:lnTo>
                <a:lnTo>
                  <a:pt x="68959" y="604636"/>
                </a:lnTo>
                <a:lnTo>
                  <a:pt x="97135" y="640356"/>
                </a:lnTo>
                <a:lnTo>
                  <a:pt x="129263" y="672484"/>
                </a:lnTo>
                <a:lnTo>
                  <a:pt x="164983" y="700660"/>
                </a:lnTo>
                <a:lnTo>
                  <a:pt x="203932" y="724522"/>
                </a:lnTo>
                <a:lnTo>
                  <a:pt x="245751" y="743711"/>
                </a:lnTo>
                <a:lnTo>
                  <a:pt x="290077" y="757864"/>
                </a:lnTo>
                <a:lnTo>
                  <a:pt x="336550" y="766620"/>
                </a:lnTo>
                <a:lnTo>
                  <a:pt x="384810" y="769620"/>
                </a:lnTo>
                <a:lnTo>
                  <a:pt x="433069" y="766620"/>
                </a:lnTo>
                <a:lnTo>
                  <a:pt x="479542" y="757864"/>
                </a:lnTo>
                <a:lnTo>
                  <a:pt x="523868" y="743711"/>
                </a:lnTo>
                <a:lnTo>
                  <a:pt x="565687" y="724522"/>
                </a:lnTo>
                <a:lnTo>
                  <a:pt x="604636" y="700660"/>
                </a:lnTo>
                <a:lnTo>
                  <a:pt x="640356" y="672484"/>
                </a:lnTo>
                <a:lnTo>
                  <a:pt x="672484" y="640356"/>
                </a:lnTo>
                <a:lnTo>
                  <a:pt x="700660" y="604636"/>
                </a:lnTo>
                <a:lnTo>
                  <a:pt x="724522" y="565687"/>
                </a:lnTo>
                <a:lnTo>
                  <a:pt x="743711" y="523868"/>
                </a:lnTo>
                <a:lnTo>
                  <a:pt x="757864" y="479542"/>
                </a:lnTo>
                <a:lnTo>
                  <a:pt x="766620" y="433069"/>
                </a:lnTo>
                <a:lnTo>
                  <a:pt x="769620" y="384810"/>
                </a:lnTo>
                <a:lnTo>
                  <a:pt x="766620" y="336550"/>
                </a:lnTo>
                <a:lnTo>
                  <a:pt x="757864" y="290077"/>
                </a:lnTo>
                <a:lnTo>
                  <a:pt x="743711" y="245751"/>
                </a:lnTo>
                <a:lnTo>
                  <a:pt x="724522" y="203932"/>
                </a:lnTo>
                <a:lnTo>
                  <a:pt x="700660" y="164983"/>
                </a:lnTo>
                <a:lnTo>
                  <a:pt x="672484" y="129263"/>
                </a:lnTo>
                <a:lnTo>
                  <a:pt x="640356" y="97135"/>
                </a:lnTo>
                <a:lnTo>
                  <a:pt x="604636" y="68959"/>
                </a:lnTo>
                <a:lnTo>
                  <a:pt x="565687" y="45097"/>
                </a:lnTo>
                <a:lnTo>
                  <a:pt x="523868" y="25908"/>
                </a:lnTo>
                <a:lnTo>
                  <a:pt x="479542" y="11755"/>
                </a:lnTo>
                <a:lnTo>
                  <a:pt x="433069" y="2999"/>
                </a:lnTo>
                <a:lnTo>
                  <a:pt x="384810" y="0"/>
                </a:lnTo>
                <a:close/>
              </a:path>
            </a:pathLst>
          </a:custGeom>
          <a:solidFill>
            <a:srgbClr val="2C2CB8"/>
          </a:solidFill>
        </p:spPr>
        <p:txBody>
          <a:bodyPr wrap="square" lIns="0" tIns="0" rIns="0" bIns="0" rtlCol="0"/>
          <a:lstStyle/>
          <a:p>
            <a:endParaRPr/>
          </a:p>
        </p:txBody>
      </p:sp>
      <p:sp>
        <p:nvSpPr>
          <p:cNvPr id="14" name="object 14"/>
          <p:cNvSpPr/>
          <p:nvPr/>
        </p:nvSpPr>
        <p:spPr>
          <a:xfrm>
            <a:off x="5267705" y="1709166"/>
            <a:ext cx="769620" cy="769620"/>
          </a:xfrm>
          <a:custGeom>
            <a:avLst/>
            <a:gdLst/>
            <a:ahLst/>
            <a:cxnLst/>
            <a:rect l="l" t="t" r="r" b="b"/>
            <a:pathLst>
              <a:path w="769620" h="769619">
                <a:moveTo>
                  <a:pt x="0" y="384810"/>
                </a:moveTo>
                <a:lnTo>
                  <a:pt x="2999" y="336550"/>
                </a:lnTo>
                <a:lnTo>
                  <a:pt x="11755" y="290077"/>
                </a:lnTo>
                <a:lnTo>
                  <a:pt x="25908" y="245751"/>
                </a:lnTo>
                <a:lnTo>
                  <a:pt x="45097" y="203932"/>
                </a:lnTo>
                <a:lnTo>
                  <a:pt x="68959" y="164983"/>
                </a:lnTo>
                <a:lnTo>
                  <a:pt x="97135" y="129263"/>
                </a:lnTo>
                <a:lnTo>
                  <a:pt x="129263" y="97135"/>
                </a:lnTo>
                <a:lnTo>
                  <a:pt x="164983" y="68959"/>
                </a:lnTo>
                <a:lnTo>
                  <a:pt x="203932" y="45097"/>
                </a:lnTo>
                <a:lnTo>
                  <a:pt x="245751" y="25908"/>
                </a:lnTo>
                <a:lnTo>
                  <a:pt x="290077" y="11755"/>
                </a:lnTo>
                <a:lnTo>
                  <a:pt x="336550" y="2999"/>
                </a:lnTo>
                <a:lnTo>
                  <a:pt x="384810" y="0"/>
                </a:lnTo>
                <a:lnTo>
                  <a:pt x="433069" y="2999"/>
                </a:lnTo>
                <a:lnTo>
                  <a:pt x="479542" y="11755"/>
                </a:lnTo>
                <a:lnTo>
                  <a:pt x="523868" y="25908"/>
                </a:lnTo>
                <a:lnTo>
                  <a:pt x="565687" y="45097"/>
                </a:lnTo>
                <a:lnTo>
                  <a:pt x="604636" y="68959"/>
                </a:lnTo>
                <a:lnTo>
                  <a:pt x="640356" y="97135"/>
                </a:lnTo>
                <a:lnTo>
                  <a:pt x="672484" y="129263"/>
                </a:lnTo>
                <a:lnTo>
                  <a:pt x="700660" y="164983"/>
                </a:lnTo>
                <a:lnTo>
                  <a:pt x="724522" y="203932"/>
                </a:lnTo>
                <a:lnTo>
                  <a:pt x="743711" y="245751"/>
                </a:lnTo>
                <a:lnTo>
                  <a:pt x="757864" y="290077"/>
                </a:lnTo>
                <a:lnTo>
                  <a:pt x="766620" y="336550"/>
                </a:lnTo>
                <a:lnTo>
                  <a:pt x="769620" y="384810"/>
                </a:lnTo>
                <a:lnTo>
                  <a:pt x="766620" y="433069"/>
                </a:lnTo>
                <a:lnTo>
                  <a:pt x="757864" y="479542"/>
                </a:lnTo>
                <a:lnTo>
                  <a:pt x="743711" y="523868"/>
                </a:lnTo>
                <a:lnTo>
                  <a:pt x="724522" y="565687"/>
                </a:lnTo>
                <a:lnTo>
                  <a:pt x="700660" y="604636"/>
                </a:lnTo>
                <a:lnTo>
                  <a:pt x="672484" y="640356"/>
                </a:lnTo>
                <a:lnTo>
                  <a:pt x="640356" y="672484"/>
                </a:lnTo>
                <a:lnTo>
                  <a:pt x="604636" y="700660"/>
                </a:lnTo>
                <a:lnTo>
                  <a:pt x="565687" y="724522"/>
                </a:lnTo>
                <a:lnTo>
                  <a:pt x="523868" y="743711"/>
                </a:lnTo>
                <a:lnTo>
                  <a:pt x="479542" y="757864"/>
                </a:lnTo>
                <a:lnTo>
                  <a:pt x="433069" y="766620"/>
                </a:lnTo>
                <a:lnTo>
                  <a:pt x="384810" y="769620"/>
                </a:lnTo>
                <a:lnTo>
                  <a:pt x="336550" y="766620"/>
                </a:lnTo>
                <a:lnTo>
                  <a:pt x="290077" y="757864"/>
                </a:lnTo>
                <a:lnTo>
                  <a:pt x="245751" y="743711"/>
                </a:lnTo>
                <a:lnTo>
                  <a:pt x="203932" y="724522"/>
                </a:lnTo>
                <a:lnTo>
                  <a:pt x="164983" y="700660"/>
                </a:lnTo>
                <a:lnTo>
                  <a:pt x="129263" y="672484"/>
                </a:lnTo>
                <a:lnTo>
                  <a:pt x="97135" y="640356"/>
                </a:lnTo>
                <a:lnTo>
                  <a:pt x="68959" y="604636"/>
                </a:lnTo>
                <a:lnTo>
                  <a:pt x="45097" y="565687"/>
                </a:lnTo>
                <a:lnTo>
                  <a:pt x="25908" y="523868"/>
                </a:lnTo>
                <a:lnTo>
                  <a:pt x="11755" y="479542"/>
                </a:lnTo>
                <a:lnTo>
                  <a:pt x="2999" y="433069"/>
                </a:lnTo>
                <a:lnTo>
                  <a:pt x="0" y="384810"/>
                </a:lnTo>
                <a:close/>
              </a:path>
            </a:pathLst>
          </a:custGeom>
          <a:ln w="25908">
            <a:solidFill>
              <a:srgbClr val="2C2CB8"/>
            </a:solidFill>
          </a:ln>
        </p:spPr>
        <p:txBody>
          <a:bodyPr wrap="square" lIns="0" tIns="0" rIns="0" bIns="0" rtlCol="0"/>
          <a:lstStyle/>
          <a:p>
            <a:endParaRPr/>
          </a:p>
        </p:txBody>
      </p:sp>
      <p:sp>
        <p:nvSpPr>
          <p:cNvPr id="15" name="object 15"/>
          <p:cNvSpPr/>
          <p:nvPr/>
        </p:nvSpPr>
        <p:spPr>
          <a:xfrm>
            <a:off x="6005321" y="2708910"/>
            <a:ext cx="3819525" cy="615950"/>
          </a:xfrm>
          <a:custGeom>
            <a:avLst/>
            <a:gdLst/>
            <a:ahLst/>
            <a:cxnLst/>
            <a:rect l="l" t="t" r="r" b="b"/>
            <a:pathLst>
              <a:path w="3819525" h="615950">
                <a:moveTo>
                  <a:pt x="0" y="615696"/>
                </a:moveTo>
                <a:lnTo>
                  <a:pt x="3819144" y="615696"/>
                </a:lnTo>
                <a:lnTo>
                  <a:pt x="3819144" y="0"/>
                </a:lnTo>
                <a:lnTo>
                  <a:pt x="0" y="0"/>
                </a:lnTo>
                <a:lnTo>
                  <a:pt x="0" y="615696"/>
                </a:lnTo>
                <a:close/>
              </a:path>
            </a:pathLst>
          </a:custGeom>
          <a:solidFill>
            <a:srgbClr val="F86E48"/>
          </a:solidFill>
        </p:spPr>
        <p:txBody>
          <a:bodyPr wrap="square" lIns="0" tIns="0" rIns="0" bIns="0" rtlCol="0"/>
          <a:lstStyle/>
          <a:p>
            <a:endParaRPr/>
          </a:p>
        </p:txBody>
      </p:sp>
      <p:sp>
        <p:nvSpPr>
          <p:cNvPr id="16" name="object 16"/>
          <p:cNvSpPr/>
          <p:nvPr/>
        </p:nvSpPr>
        <p:spPr>
          <a:xfrm>
            <a:off x="6005321" y="2708910"/>
            <a:ext cx="3819525" cy="615950"/>
          </a:xfrm>
          <a:custGeom>
            <a:avLst/>
            <a:gdLst/>
            <a:ahLst/>
            <a:cxnLst/>
            <a:rect l="l" t="t" r="r" b="b"/>
            <a:pathLst>
              <a:path w="3819525" h="615950">
                <a:moveTo>
                  <a:pt x="0" y="615696"/>
                </a:moveTo>
                <a:lnTo>
                  <a:pt x="3819144" y="615696"/>
                </a:lnTo>
                <a:lnTo>
                  <a:pt x="3819144" y="0"/>
                </a:lnTo>
                <a:lnTo>
                  <a:pt x="0" y="0"/>
                </a:lnTo>
                <a:lnTo>
                  <a:pt x="0" y="615696"/>
                </a:lnTo>
                <a:close/>
              </a:path>
            </a:pathLst>
          </a:custGeom>
          <a:ln w="25908">
            <a:solidFill>
              <a:srgbClr val="2C2CB8"/>
            </a:solidFill>
          </a:ln>
        </p:spPr>
        <p:txBody>
          <a:bodyPr wrap="square" lIns="0" tIns="0" rIns="0" bIns="0" rtlCol="0"/>
          <a:lstStyle/>
          <a:p>
            <a:endParaRPr/>
          </a:p>
        </p:txBody>
      </p:sp>
      <p:sp>
        <p:nvSpPr>
          <p:cNvPr id="17" name="object 17"/>
          <p:cNvSpPr txBox="1"/>
          <p:nvPr/>
        </p:nvSpPr>
        <p:spPr>
          <a:xfrm>
            <a:off x="6273800" y="1878076"/>
            <a:ext cx="3494404" cy="1367790"/>
          </a:xfrm>
          <a:prstGeom prst="rect">
            <a:avLst/>
          </a:prstGeom>
        </p:spPr>
        <p:txBody>
          <a:bodyPr vert="horz" wrap="square" lIns="0" tIns="0" rIns="0" bIns="0" rtlCol="0">
            <a:spAutoFit/>
          </a:bodyPr>
          <a:lstStyle/>
          <a:p>
            <a:pPr marR="107314" algn="ctr">
              <a:lnSpc>
                <a:spcPts val="1560"/>
              </a:lnSpc>
            </a:pPr>
            <a:r>
              <a:rPr sz="1400" b="1" dirty="0">
                <a:solidFill>
                  <a:srgbClr val="FFFFFF"/>
                </a:solidFill>
                <a:latin typeface="Times New Roman"/>
                <a:cs typeface="Times New Roman"/>
              </a:rPr>
              <a:t>Esti</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ate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the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t</a:t>
            </a:r>
            <a:r>
              <a:rPr sz="1400" b="1" spc="5" dirty="0">
                <a:solidFill>
                  <a:srgbClr val="FFFFFF"/>
                </a:solidFill>
                <a:latin typeface="Times New Roman"/>
                <a:cs typeface="Times New Roman"/>
              </a:rPr>
              <a:t>a</a:t>
            </a:r>
            <a:r>
              <a:rPr sz="1400" b="1" dirty="0">
                <a:solidFill>
                  <a:srgbClr val="FFFFFF"/>
                </a:solidFill>
                <a:latin typeface="Times New Roman"/>
                <a:cs typeface="Times New Roman"/>
              </a:rPr>
              <a:t>l</a:t>
            </a:r>
            <a:r>
              <a:rPr sz="1400" b="1" spc="-25" dirty="0">
                <a:solidFill>
                  <a:srgbClr val="FFFFFF"/>
                </a:solidFill>
                <a:latin typeface="Times New Roman"/>
                <a:cs typeface="Times New Roman"/>
              </a:rPr>
              <a:t> </a:t>
            </a:r>
            <a:r>
              <a:rPr sz="1400" b="1" dirty="0">
                <a:solidFill>
                  <a:srgbClr val="FFFFFF"/>
                </a:solidFill>
                <a:latin typeface="Times New Roman"/>
                <a:cs typeface="Times New Roman"/>
              </a:rPr>
              <a:t>fuel</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c</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nsu</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ption</a:t>
            </a:r>
            <a:r>
              <a:rPr sz="1400" b="1" spc="-30" dirty="0">
                <a:solidFill>
                  <a:srgbClr val="FFFFFF"/>
                </a:solidFill>
                <a:latin typeface="Times New Roman"/>
                <a:cs typeface="Times New Roman"/>
              </a:rPr>
              <a:t> </a:t>
            </a:r>
            <a:r>
              <a:rPr sz="1400" b="1" dirty="0">
                <a:solidFill>
                  <a:srgbClr val="FFFFFF"/>
                </a:solidFill>
                <a:latin typeface="Times New Roman"/>
                <a:cs typeface="Times New Roman"/>
              </a:rPr>
              <a:t>over</a:t>
            </a:r>
            <a:r>
              <a:rPr sz="1400" b="1" spc="-40" dirty="0">
                <a:solidFill>
                  <a:srgbClr val="FFFFFF"/>
                </a:solidFill>
                <a:latin typeface="Times New Roman"/>
                <a:cs typeface="Times New Roman"/>
              </a:rPr>
              <a:t> </a:t>
            </a:r>
            <a:r>
              <a:rPr sz="1400" b="1" dirty="0">
                <a:solidFill>
                  <a:srgbClr val="FFFFFF"/>
                </a:solidFill>
                <a:latin typeface="Times New Roman"/>
                <a:cs typeface="Times New Roman"/>
              </a:rPr>
              <a:t>the</a:t>
            </a:r>
            <a:endParaRPr sz="1400">
              <a:latin typeface="Times New Roman"/>
              <a:cs typeface="Times New Roman"/>
            </a:endParaRPr>
          </a:p>
          <a:p>
            <a:pPr marR="105410" algn="ctr">
              <a:lnSpc>
                <a:spcPts val="1560"/>
              </a:lnSpc>
            </a:pPr>
            <a:r>
              <a:rPr sz="1400" b="1" dirty="0">
                <a:solidFill>
                  <a:srgbClr val="FFFFFF"/>
                </a:solidFill>
                <a:latin typeface="Times New Roman"/>
                <a:cs typeface="Times New Roman"/>
              </a:rPr>
              <a:t>dri</a:t>
            </a:r>
            <a:r>
              <a:rPr sz="1400" b="1" spc="5" dirty="0">
                <a:solidFill>
                  <a:srgbClr val="FFFFFF"/>
                </a:solidFill>
                <a:latin typeface="Times New Roman"/>
                <a:cs typeface="Times New Roman"/>
              </a:rPr>
              <a:t>v</a:t>
            </a:r>
            <a:r>
              <a:rPr sz="1400" b="1" dirty="0">
                <a:solidFill>
                  <a:srgbClr val="FFFFFF"/>
                </a:solidFill>
                <a:latin typeface="Times New Roman"/>
                <a:cs typeface="Times New Roman"/>
              </a:rPr>
              <a:t>ing</a:t>
            </a:r>
            <a:r>
              <a:rPr sz="1400" b="1" spc="-35" dirty="0">
                <a:solidFill>
                  <a:srgbClr val="FFFFFF"/>
                </a:solidFill>
                <a:latin typeface="Times New Roman"/>
                <a:cs typeface="Times New Roman"/>
              </a:rPr>
              <a:t> </a:t>
            </a:r>
            <a:r>
              <a:rPr sz="1400" b="1" dirty="0">
                <a:solidFill>
                  <a:srgbClr val="FFFFFF"/>
                </a:solidFill>
                <a:latin typeface="Times New Roman"/>
                <a:cs typeface="Times New Roman"/>
              </a:rPr>
              <a:t>cycle</a:t>
            </a: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6"/>
              </a:spcBef>
            </a:pPr>
            <a:endParaRPr sz="1950">
              <a:latin typeface="Times New Roman"/>
              <a:cs typeface="Times New Roman"/>
            </a:endParaRPr>
          </a:p>
          <a:p>
            <a:pPr marL="239395" algn="ctr">
              <a:lnSpc>
                <a:spcPct val="100000"/>
              </a:lnSpc>
            </a:pPr>
            <a:r>
              <a:rPr sz="1400" b="1" dirty="0">
                <a:solidFill>
                  <a:srgbClr val="FFFFFF"/>
                </a:solidFill>
                <a:latin typeface="Times New Roman"/>
                <a:cs typeface="Times New Roman"/>
              </a:rPr>
              <a:t>Esti</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ate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the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ener</a:t>
            </a:r>
            <a:r>
              <a:rPr sz="1400" b="1" spc="5" dirty="0">
                <a:solidFill>
                  <a:srgbClr val="FFFFFF"/>
                </a:solidFill>
                <a:latin typeface="Times New Roman"/>
                <a:cs typeface="Times New Roman"/>
              </a:rPr>
              <a:t>g</a:t>
            </a:r>
            <a:r>
              <a:rPr sz="1400" b="1" dirty="0">
                <a:solidFill>
                  <a:srgbClr val="FFFFFF"/>
                </a:solidFill>
                <a:latin typeface="Times New Roman"/>
                <a:cs typeface="Times New Roman"/>
              </a:rPr>
              <a:t>y</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balance</a:t>
            </a:r>
            <a:r>
              <a:rPr sz="1400" b="1" spc="-40" dirty="0">
                <a:solidFill>
                  <a:srgbClr val="FFFFFF"/>
                </a:solidFill>
                <a:latin typeface="Times New Roman"/>
                <a:cs typeface="Times New Roman"/>
              </a:rPr>
              <a:t> </a:t>
            </a:r>
            <a:r>
              <a:rPr sz="1400" b="1" dirty="0">
                <a:solidFill>
                  <a:srgbClr val="FFFFFF"/>
                </a:solidFill>
                <a:latin typeface="Times New Roman"/>
                <a:cs typeface="Times New Roman"/>
              </a:rPr>
              <a:t>of</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the s</a:t>
            </a:r>
            <a:r>
              <a:rPr sz="1400" b="1" spc="5" dirty="0">
                <a:solidFill>
                  <a:srgbClr val="FFFFFF"/>
                </a:solidFill>
                <a:latin typeface="Times New Roman"/>
                <a:cs typeface="Times New Roman"/>
              </a:rPr>
              <a:t>y</a:t>
            </a:r>
            <a:r>
              <a:rPr sz="1400" b="1" dirty="0">
                <a:solidFill>
                  <a:srgbClr val="FFFFFF"/>
                </a:solidFill>
                <a:latin typeface="Times New Roman"/>
                <a:cs typeface="Times New Roman"/>
              </a:rPr>
              <a:t>ste</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a:t>
            </a:r>
            <a:endParaRPr sz="1400">
              <a:latin typeface="Times New Roman"/>
              <a:cs typeface="Times New Roman"/>
            </a:endParaRPr>
          </a:p>
          <a:p>
            <a:pPr marL="238760" algn="ctr">
              <a:lnSpc>
                <a:spcPct val="100000"/>
              </a:lnSpc>
              <a:spcBef>
                <a:spcPts val="325"/>
              </a:spcBef>
            </a:pPr>
            <a:r>
              <a:rPr sz="1400" b="1" spc="-10" dirty="0">
                <a:solidFill>
                  <a:srgbClr val="FFFFFF"/>
                </a:solidFill>
                <a:latin typeface="Times New Roman"/>
                <a:cs typeface="Times New Roman"/>
              </a:rPr>
              <a:t>P</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odu</a:t>
            </a:r>
            <a:r>
              <a:rPr sz="1400" b="1" spc="-5" dirty="0">
                <a:solidFill>
                  <a:srgbClr val="FFFFFF"/>
                </a:solidFill>
                <a:latin typeface="Times New Roman"/>
                <a:cs typeface="Times New Roman"/>
              </a:rPr>
              <a:t>c</a:t>
            </a:r>
            <a:r>
              <a:rPr sz="1400" b="1" dirty="0">
                <a:solidFill>
                  <a:srgbClr val="FFFFFF"/>
                </a:solidFill>
                <a:latin typeface="Times New Roman"/>
                <a:cs typeface="Times New Roman"/>
              </a:rPr>
              <a:t>tion</a:t>
            </a:r>
            <a:r>
              <a:rPr sz="1400" b="1" spc="-45" dirty="0">
                <a:solidFill>
                  <a:srgbClr val="FFFFFF"/>
                </a:solidFill>
                <a:latin typeface="Times New Roman"/>
                <a:cs typeface="Times New Roman"/>
              </a:rPr>
              <a:t> </a:t>
            </a:r>
            <a:r>
              <a:rPr sz="1400" b="1" dirty="0">
                <a:solidFill>
                  <a:srgbClr val="FFFFFF"/>
                </a:solidFill>
                <a:latin typeface="Times New Roman"/>
                <a:cs typeface="Times New Roman"/>
              </a:rPr>
              <a:t>vs</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consu</a:t>
            </a:r>
            <a:r>
              <a:rPr sz="1400" b="1" spc="-15" dirty="0">
                <a:solidFill>
                  <a:srgbClr val="FFFFFF"/>
                </a:solidFill>
                <a:latin typeface="Times New Roman"/>
                <a:cs typeface="Times New Roman"/>
              </a:rPr>
              <a:t>m</a:t>
            </a:r>
            <a:r>
              <a:rPr sz="1400" b="1" dirty="0">
                <a:solidFill>
                  <a:srgbClr val="FFFFFF"/>
                </a:solidFill>
                <a:latin typeface="Times New Roman"/>
                <a:cs typeface="Times New Roman"/>
              </a:rPr>
              <a:t>pti</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n</a:t>
            </a:r>
            <a:endParaRPr sz="1400">
              <a:latin typeface="Times New Roman"/>
              <a:cs typeface="Times New Roman"/>
            </a:endParaRPr>
          </a:p>
        </p:txBody>
      </p:sp>
      <p:sp>
        <p:nvSpPr>
          <p:cNvPr id="18" name="object 18"/>
          <p:cNvSpPr/>
          <p:nvPr/>
        </p:nvSpPr>
        <p:spPr>
          <a:xfrm>
            <a:off x="5621273" y="2632710"/>
            <a:ext cx="769620" cy="769620"/>
          </a:xfrm>
          <a:custGeom>
            <a:avLst/>
            <a:gdLst/>
            <a:ahLst/>
            <a:cxnLst/>
            <a:rect l="l" t="t" r="r" b="b"/>
            <a:pathLst>
              <a:path w="769620" h="769620">
                <a:moveTo>
                  <a:pt x="384810" y="0"/>
                </a:moveTo>
                <a:lnTo>
                  <a:pt x="336550" y="2999"/>
                </a:lnTo>
                <a:lnTo>
                  <a:pt x="290077" y="11755"/>
                </a:lnTo>
                <a:lnTo>
                  <a:pt x="245751" y="25908"/>
                </a:lnTo>
                <a:lnTo>
                  <a:pt x="203932" y="45097"/>
                </a:lnTo>
                <a:lnTo>
                  <a:pt x="164983" y="68959"/>
                </a:lnTo>
                <a:lnTo>
                  <a:pt x="129263" y="97135"/>
                </a:lnTo>
                <a:lnTo>
                  <a:pt x="97135" y="129263"/>
                </a:lnTo>
                <a:lnTo>
                  <a:pt x="68959" y="164983"/>
                </a:lnTo>
                <a:lnTo>
                  <a:pt x="45097" y="203932"/>
                </a:lnTo>
                <a:lnTo>
                  <a:pt x="25908" y="245751"/>
                </a:lnTo>
                <a:lnTo>
                  <a:pt x="11755" y="290077"/>
                </a:lnTo>
                <a:lnTo>
                  <a:pt x="2999" y="336550"/>
                </a:lnTo>
                <a:lnTo>
                  <a:pt x="0" y="384810"/>
                </a:lnTo>
                <a:lnTo>
                  <a:pt x="2999" y="433069"/>
                </a:lnTo>
                <a:lnTo>
                  <a:pt x="11755" y="479542"/>
                </a:lnTo>
                <a:lnTo>
                  <a:pt x="25908" y="523868"/>
                </a:lnTo>
                <a:lnTo>
                  <a:pt x="45097" y="565687"/>
                </a:lnTo>
                <a:lnTo>
                  <a:pt x="68959" y="604636"/>
                </a:lnTo>
                <a:lnTo>
                  <a:pt x="97135" y="640356"/>
                </a:lnTo>
                <a:lnTo>
                  <a:pt x="129263" y="672484"/>
                </a:lnTo>
                <a:lnTo>
                  <a:pt x="164983" y="700660"/>
                </a:lnTo>
                <a:lnTo>
                  <a:pt x="203932" y="724522"/>
                </a:lnTo>
                <a:lnTo>
                  <a:pt x="245751" y="743711"/>
                </a:lnTo>
                <a:lnTo>
                  <a:pt x="290077" y="757864"/>
                </a:lnTo>
                <a:lnTo>
                  <a:pt x="336550" y="766620"/>
                </a:lnTo>
                <a:lnTo>
                  <a:pt x="384810" y="769619"/>
                </a:lnTo>
                <a:lnTo>
                  <a:pt x="433069" y="766620"/>
                </a:lnTo>
                <a:lnTo>
                  <a:pt x="479542" y="757864"/>
                </a:lnTo>
                <a:lnTo>
                  <a:pt x="523868" y="743711"/>
                </a:lnTo>
                <a:lnTo>
                  <a:pt x="565687" y="724522"/>
                </a:lnTo>
                <a:lnTo>
                  <a:pt x="604636" y="700660"/>
                </a:lnTo>
                <a:lnTo>
                  <a:pt x="640356" y="672484"/>
                </a:lnTo>
                <a:lnTo>
                  <a:pt x="672484" y="640356"/>
                </a:lnTo>
                <a:lnTo>
                  <a:pt x="700660" y="604636"/>
                </a:lnTo>
                <a:lnTo>
                  <a:pt x="724522" y="565687"/>
                </a:lnTo>
                <a:lnTo>
                  <a:pt x="743711" y="523868"/>
                </a:lnTo>
                <a:lnTo>
                  <a:pt x="757864" y="479542"/>
                </a:lnTo>
                <a:lnTo>
                  <a:pt x="766620" y="433069"/>
                </a:lnTo>
                <a:lnTo>
                  <a:pt x="769620" y="384810"/>
                </a:lnTo>
                <a:lnTo>
                  <a:pt x="766620" y="336550"/>
                </a:lnTo>
                <a:lnTo>
                  <a:pt x="757864" y="290077"/>
                </a:lnTo>
                <a:lnTo>
                  <a:pt x="743711" y="245751"/>
                </a:lnTo>
                <a:lnTo>
                  <a:pt x="724522" y="203932"/>
                </a:lnTo>
                <a:lnTo>
                  <a:pt x="700660" y="164983"/>
                </a:lnTo>
                <a:lnTo>
                  <a:pt x="672484" y="129263"/>
                </a:lnTo>
                <a:lnTo>
                  <a:pt x="640356" y="97135"/>
                </a:lnTo>
                <a:lnTo>
                  <a:pt x="604636" y="68959"/>
                </a:lnTo>
                <a:lnTo>
                  <a:pt x="565687" y="45097"/>
                </a:lnTo>
                <a:lnTo>
                  <a:pt x="523868" y="25908"/>
                </a:lnTo>
                <a:lnTo>
                  <a:pt x="479542" y="11755"/>
                </a:lnTo>
                <a:lnTo>
                  <a:pt x="433069" y="2999"/>
                </a:lnTo>
                <a:lnTo>
                  <a:pt x="384810" y="0"/>
                </a:lnTo>
                <a:close/>
              </a:path>
            </a:pathLst>
          </a:custGeom>
          <a:solidFill>
            <a:srgbClr val="2C2CB8"/>
          </a:solidFill>
        </p:spPr>
        <p:txBody>
          <a:bodyPr wrap="square" lIns="0" tIns="0" rIns="0" bIns="0" rtlCol="0"/>
          <a:lstStyle/>
          <a:p>
            <a:endParaRPr/>
          </a:p>
        </p:txBody>
      </p:sp>
      <p:sp>
        <p:nvSpPr>
          <p:cNvPr id="19" name="object 19"/>
          <p:cNvSpPr/>
          <p:nvPr/>
        </p:nvSpPr>
        <p:spPr>
          <a:xfrm>
            <a:off x="5621273" y="2632710"/>
            <a:ext cx="769620" cy="769620"/>
          </a:xfrm>
          <a:custGeom>
            <a:avLst/>
            <a:gdLst/>
            <a:ahLst/>
            <a:cxnLst/>
            <a:rect l="l" t="t" r="r" b="b"/>
            <a:pathLst>
              <a:path w="769620" h="769620">
                <a:moveTo>
                  <a:pt x="0" y="384810"/>
                </a:moveTo>
                <a:lnTo>
                  <a:pt x="2999" y="336550"/>
                </a:lnTo>
                <a:lnTo>
                  <a:pt x="11755" y="290077"/>
                </a:lnTo>
                <a:lnTo>
                  <a:pt x="25908" y="245751"/>
                </a:lnTo>
                <a:lnTo>
                  <a:pt x="45097" y="203932"/>
                </a:lnTo>
                <a:lnTo>
                  <a:pt x="68959" y="164983"/>
                </a:lnTo>
                <a:lnTo>
                  <a:pt x="97135" y="129263"/>
                </a:lnTo>
                <a:lnTo>
                  <a:pt x="129263" y="97135"/>
                </a:lnTo>
                <a:lnTo>
                  <a:pt x="164983" y="68959"/>
                </a:lnTo>
                <a:lnTo>
                  <a:pt x="203932" y="45097"/>
                </a:lnTo>
                <a:lnTo>
                  <a:pt x="245751" y="25908"/>
                </a:lnTo>
                <a:lnTo>
                  <a:pt x="290077" y="11755"/>
                </a:lnTo>
                <a:lnTo>
                  <a:pt x="336550" y="2999"/>
                </a:lnTo>
                <a:lnTo>
                  <a:pt x="384810" y="0"/>
                </a:lnTo>
                <a:lnTo>
                  <a:pt x="433069" y="2999"/>
                </a:lnTo>
                <a:lnTo>
                  <a:pt x="479542" y="11755"/>
                </a:lnTo>
                <a:lnTo>
                  <a:pt x="523868" y="25908"/>
                </a:lnTo>
                <a:lnTo>
                  <a:pt x="565687" y="45097"/>
                </a:lnTo>
                <a:lnTo>
                  <a:pt x="604636" y="68959"/>
                </a:lnTo>
                <a:lnTo>
                  <a:pt x="640356" y="97135"/>
                </a:lnTo>
                <a:lnTo>
                  <a:pt x="672484" y="129263"/>
                </a:lnTo>
                <a:lnTo>
                  <a:pt x="700660" y="164983"/>
                </a:lnTo>
                <a:lnTo>
                  <a:pt x="724522" y="203932"/>
                </a:lnTo>
                <a:lnTo>
                  <a:pt x="743711" y="245751"/>
                </a:lnTo>
                <a:lnTo>
                  <a:pt x="757864" y="290077"/>
                </a:lnTo>
                <a:lnTo>
                  <a:pt x="766620" y="336550"/>
                </a:lnTo>
                <a:lnTo>
                  <a:pt x="769620" y="384810"/>
                </a:lnTo>
                <a:lnTo>
                  <a:pt x="766620" y="433069"/>
                </a:lnTo>
                <a:lnTo>
                  <a:pt x="757864" y="479542"/>
                </a:lnTo>
                <a:lnTo>
                  <a:pt x="743711" y="523868"/>
                </a:lnTo>
                <a:lnTo>
                  <a:pt x="724522" y="565687"/>
                </a:lnTo>
                <a:lnTo>
                  <a:pt x="700660" y="604636"/>
                </a:lnTo>
                <a:lnTo>
                  <a:pt x="672484" y="640356"/>
                </a:lnTo>
                <a:lnTo>
                  <a:pt x="640356" y="672484"/>
                </a:lnTo>
                <a:lnTo>
                  <a:pt x="604636" y="700660"/>
                </a:lnTo>
                <a:lnTo>
                  <a:pt x="565687" y="724522"/>
                </a:lnTo>
                <a:lnTo>
                  <a:pt x="523868" y="743711"/>
                </a:lnTo>
                <a:lnTo>
                  <a:pt x="479542" y="757864"/>
                </a:lnTo>
                <a:lnTo>
                  <a:pt x="433069" y="766620"/>
                </a:lnTo>
                <a:lnTo>
                  <a:pt x="384810" y="769619"/>
                </a:lnTo>
                <a:lnTo>
                  <a:pt x="336550" y="766620"/>
                </a:lnTo>
                <a:lnTo>
                  <a:pt x="290077" y="757864"/>
                </a:lnTo>
                <a:lnTo>
                  <a:pt x="245751" y="743711"/>
                </a:lnTo>
                <a:lnTo>
                  <a:pt x="203932" y="724522"/>
                </a:lnTo>
                <a:lnTo>
                  <a:pt x="164983" y="700660"/>
                </a:lnTo>
                <a:lnTo>
                  <a:pt x="129263" y="672484"/>
                </a:lnTo>
                <a:lnTo>
                  <a:pt x="97135" y="640356"/>
                </a:lnTo>
                <a:lnTo>
                  <a:pt x="68959" y="604636"/>
                </a:lnTo>
                <a:lnTo>
                  <a:pt x="45097" y="565687"/>
                </a:lnTo>
                <a:lnTo>
                  <a:pt x="25908" y="523868"/>
                </a:lnTo>
                <a:lnTo>
                  <a:pt x="11755" y="479542"/>
                </a:lnTo>
                <a:lnTo>
                  <a:pt x="2999" y="433069"/>
                </a:lnTo>
                <a:lnTo>
                  <a:pt x="0" y="384810"/>
                </a:lnTo>
                <a:close/>
              </a:path>
            </a:pathLst>
          </a:custGeom>
          <a:ln w="25908">
            <a:solidFill>
              <a:srgbClr val="2C2CB8"/>
            </a:solidFill>
          </a:ln>
        </p:spPr>
        <p:txBody>
          <a:bodyPr wrap="square" lIns="0" tIns="0" rIns="0" bIns="0" rtlCol="0"/>
          <a:lstStyle/>
          <a:p>
            <a:endParaRPr/>
          </a:p>
        </p:txBody>
      </p:sp>
      <p:sp>
        <p:nvSpPr>
          <p:cNvPr id="20" name="object 20"/>
          <p:cNvSpPr/>
          <p:nvPr/>
        </p:nvSpPr>
        <p:spPr>
          <a:xfrm>
            <a:off x="6005321" y="3632453"/>
            <a:ext cx="3819525" cy="615950"/>
          </a:xfrm>
          <a:custGeom>
            <a:avLst/>
            <a:gdLst/>
            <a:ahLst/>
            <a:cxnLst/>
            <a:rect l="l" t="t" r="r" b="b"/>
            <a:pathLst>
              <a:path w="3819525" h="615950">
                <a:moveTo>
                  <a:pt x="0" y="615696"/>
                </a:moveTo>
                <a:lnTo>
                  <a:pt x="3819144" y="615696"/>
                </a:lnTo>
                <a:lnTo>
                  <a:pt x="3819144" y="0"/>
                </a:lnTo>
                <a:lnTo>
                  <a:pt x="0" y="0"/>
                </a:lnTo>
                <a:lnTo>
                  <a:pt x="0" y="615696"/>
                </a:lnTo>
                <a:close/>
              </a:path>
            </a:pathLst>
          </a:custGeom>
          <a:solidFill>
            <a:srgbClr val="F86E48"/>
          </a:solidFill>
        </p:spPr>
        <p:txBody>
          <a:bodyPr wrap="square" lIns="0" tIns="0" rIns="0" bIns="0" rtlCol="0"/>
          <a:lstStyle/>
          <a:p>
            <a:endParaRPr/>
          </a:p>
        </p:txBody>
      </p:sp>
      <p:sp>
        <p:nvSpPr>
          <p:cNvPr id="21" name="object 21"/>
          <p:cNvSpPr/>
          <p:nvPr/>
        </p:nvSpPr>
        <p:spPr>
          <a:xfrm>
            <a:off x="6005321" y="3632453"/>
            <a:ext cx="3819525" cy="615950"/>
          </a:xfrm>
          <a:custGeom>
            <a:avLst/>
            <a:gdLst/>
            <a:ahLst/>
            <a:cxnLst/>
            <a:rect l="l" t="t" r="r" b="b"/>
            <a:pathLst>
              <a:path w="3819525" h="615950">
                <a:moveTo>
                  <a:pt x="0" y="615696"/>
                </a:moveTo>
                <a:lnTo>
                  <a:pt x="3819144" y="615696"/>
                </a:lnTo>
                <a:lnTo>
                  <a:pt x="3819144" y="0"/>
                </a:lnTo>
                <a:lnTo>
                  <a:pt x="0" y="0"/>
                </a:lnTo>
                <a:lnTo>
                  <a:pt x="0" y="615696"/>
                </a:lnTo>
                <a:close/>
              </a:path>
            </a:pathLst>
          </a:custGeom>
          <a:ln w="25908">
            <a:solidFill>
              <a:srgbClr val="2C2CB8"/>
            </a:solidFill>
          </a:ln>
        </p:spPr>
        <p:txBody>
          <a:bodyPr wrap="square" lIns="0" tIns="0" rIns="0" bIns="0" rtlCol="0"/>
          <a:lstStyle/>
          <a:p>
            <a:endParaRPr/>
          </a:p>
        </p:txBody>
      </p:sp>
      <p:sp>
        <p:nvSpPr>
          <p:cNvPr id="22" name="object 22"/>
          <p:cNvSpPr txBox="1"/>
          <p:nvPr/>
        </p:nvSpPr>
        <p:spPr>
          <a:xfrm>
            <a:off x="6481698" y="3756405"/>
            <a:ext cx="3319145" cy="377190"/>
          </a:xfrm>
          <a:prstGeom prst="rect">
            <a:avLst/>
          </a:prstGeom>
        </p:spPr>
        <p:txBody>
          <a:bodyPr vert="horz" wrap="square" lIns="0" tIns="0" rIns="0" bIns="0" rtlCol="0">
            <a:spAutoFit/>
          </a:bodyPr>
          <a:lstStyle/>
          <a:p>
            <a:pPr marL="934719" marR="5080" indent="-922019">
              <a:lnSpc>
                <a:spcPts val="1440"/>
              </a:lnSpc>
            </a:pPr>
            <a:r>
              <a:rPr sz="1400" b="1" dirty="0">
                <a:solidFill>
                  <a:srgbClr val="FFFFFF"/>
                </a:solidFill>
                <a:latin typeface="Times New Roman"/>
                <a:cs typeface="Times New Roman"/>
              </a:rPr>
              <a:t>Esti</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ate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the</a:t>
            </a:r>
            <a:r>
              <a:rPr sz="1400" b="1" spc="-15" dirty="0">
                <a:solidFill>
                  <a:srgbClr val="FFFFFF"/>
                </a:solidFill>
                <a:latin typeface="Times New Roman"/>
                <a:cs typeface="Times New Roman"/>
              </a:rPr>
              <a:t> </a:t>
            </a:r>
            <a:r>
              <a:rPr sz="1400" b="1" dirty="0">
                <a:solidFill>
                  <a:srgbClr val="FFFFFF"/>
                </a:solidFill>
                <a:latin typeface="Times New Roman"/>
                <a:cs typeface="Times New Roman"/>
              </a:rPr>
              <a:t>te</a:t>
            </a:r>
            <a:r>
              <a:rPr sz="1400" b="1" spc="-20" dirty="0">
                <a:solidFill>
                  <a:srgbClr val="FFFFFF"/>
                </a:solidFill>
                <a:latin typeface="Times New Roman"/>
                <a:cs typeface="Times New Roman"/>
              </a:rPr>
              <a:t>m</a:t>
            </a:r>
            <a:r>
              <a:rPr sz="1400" b="1" dirty="0">
                <a:solidFill>
                  <a:srgbClr val="FFFFFF"/>
                </a:solidFill>
                <a:latin typeface="Times New Roman"/>
                <a:cs typeface="Times New Roman"/>
              </a:rPr>
              <a:t>per</a:t>
            </a:r>
            <a:r>
              <a:rPr sz="1400" b="1" spc="5" dirty="0">
                <a:solidFill>
                  <a:srgbClr val="FFFFFF"/>
                </a:solidFill>
                <a:latin typeface="Times New Roman"/>
                <a:cs typeface="Times New Roman"/>
              </a:rPr>
              <a:t>a</a:t>
            </a:r>
            <a:r>
              <a:rPr sz="1400" b="1" dirty="0">
                <a:solidFill>
                  <a:srgbClr val="FFFFFF"/>
                </a:solidFill>
                <a:latin typeface="Times New Roman"/>
                <a:cs typeface="Times New Roman"/>
              </a:rPr>
              <a:t>tu</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es</a:t>
            </a:r>
            <a:r>
              <a:rPr sz="1400" b="1" spc="-10" dirty="0">
                <a:solidFill>
                  <a:srgbClr val="FFFFFF"/>
                </a:solidFill>
                <a:latin typeface="Times New Roman"/>
                <a:cs typeface="Times New Roman"/>
              </a:rPr>
              <a:t> </a:t>
            </a:r>
            <a:r>
              <a:rPr sz="1400" b="1" dirty="0">
                <a:solidFill>
                  <a:srgbClr val="FFFFFF"/>
                </a:solidFill>
                <a:latin typeface="Times New Roman"/>
                <a:cs typeface="Times New Roman"/>
              </a:rPr>
              <a:t>and</a:t>
            </a:r>
            <a:r>
              <a:rPr sz="1400" b="1" spc="-20" dirty="0">
                <a:solidFill>
                  <a:srgbClr val="FFFFFF"/>
                </a:solidFill>
                <a:latin typeface="Times New Roman"/>
                <a:cs typeface="Times New Roman"/>
              </a:rPr>
              <a:t> </a:t>
            </a:r>
            <a:r>
              <a:rPr sz="1400" b="1" dirty="0">
                <a:solidFill>
                  <a:srgbClr val="FFFFFF"/>
                </a:solidFill>
                <a:latin typeface="Times New Roman"/>
                <a:cs typeface="Times New Roman"/>
              </a:rPr>
              <a:t>p</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e</a:t>
            </a:r>
            <a:r>
              <a:rPr sz="1400" b="1" spc="5" dirty="0">
                <a:solidFill>
                  <a:srgbClr val="FFFFFF"/>
                </a:solidFill>
                <a:latin typeface="Times New Roman"/>
                <a:cs typeface="Times New Roman"/>
              </a:rPr>
              <a:t>s</a:t>
            </a:r>
            <a:r>
              <a:rPr sz="1400" b="1" dirty="0">
                <a:solidFill>
                  <a:srgbClr val="FFFFFF"/>
                </a:solidFill>
                <a:latin typeface="Times New Roman"/>
                <a:cs typeface="Times New Roman"/>
              </a:rPr>
              <a:t>su</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es</a:t>
            </a:r>
            <a:r>
              <a:rPr sz="1400" b="1" spc="-35" dirty="0">
                <a:solidFill>
                  <a:srgbClr val="FFFFFF"/>
                </a:solidFill>
                <a:latin typeface="Times New Roman"/>
                <a:cs typeface="Times New Roman"/>
              </a:rPr>
              <a:t> </a:t>
            </a:r>
            <a:r>
              <a:rPr sz="1400" b="1" dirty="0">
                <a:solidFill>
                  <a:srgbClr val="FFFFFF"/>
                </a:solidFill>
                <a:latin typeface="Times New Roman"/>
                <a:cs typeface="Times New Roman"/>
              </a:rPr>
              <a:t>in e</a:t>
            </a:r>
            <a:r>
              <a:rPr sz="1400" b="1" spc="5" dirty="0">
                <a:solidFill>
                  <a:srgbClr val="FFFFFF"/>
                </a:solidFill>
                <a:latin typeface="Times New Roman"/>
                <a:cs typeface="Times New Roman"/>
              </a:rPr>
              <a:t>a</a:t>
            </a:r>
            <a:r>
              <a:rPr sz="1400" b="1" dirty="0">
                <a:solidFill>
                  <a:srgbClr val="FFFFFF"/>
                </a:solidFill>
                <a:latin typeface="Times New Roman"/>
                <a:cs typeface="Times New Roman"/>
              </a:rPr>
              <a:t>ch</a:t>
            </a:r>
            <a:r>
              <a:rPr sz="1400" b="1" spc="-15" dirty="0">
                <a:solidFill>
                  <a:srgbClr val="FFFFFF"/>
                </a:solidFill>
                <a:latin typeface="Times New Roman"/>
                <a:cs typeface="Times New Roman"/>
              </a:rPr>
              <a:t> </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e</a:t>
            </a:r>
            <a:r>
              <a:rPr sz="1400" b="1" spc="5" dirty="0">
                <a:solidFill>
                  <a:srgbClr val="FFFFFF"/>
                </a:solidFill>
                <a:latin typeface="Times New Roman"/>
                <a:cs typeface="Times New Roman"/>
              </a:rPr>
              <a:t>l</a:t>
            </a:r>
            <a:r>
              <a:rPr sz="1400" b="1" dirty="0">
                <a:solidFill>
                  <a:srgbClr val="FFFFFF"/>
                </a:solidFill>
                <a:latin typeface="Times New Roman"/>
                <a:cs typeface="Times New Roman"/>
              </a:rPr>
              <a:t>e</a:t>
            </a:r>
            <a:r>
              <a:rPr sz="1400" b="1" spc="5" dirty="0">
                <a:solidFill>
                  <a:srgbClr val="FFFFFF"/>
                </a:solidFill>
                <a:latin typeface="Times New Roman"/>
                <a:cs typeface="Times New Roman"/>
              </a:rPr>
              <a:t>va</a:t>
            </a:r>
            <a:r>
              <a:rPr sz="1400" b="1" dirty="0">
                <a:solidFill>
                  <a:srgbClr val="FFFFFF"/>
                </a:solidFill>
                <a:latin typeface="Times New Roman"/>
                <a:cs typeface="Times New Roman"/>
              </a:rPr>
              <a:t>nt</a:t>
            </a:r>
            <a:r>
              <a:rPr sz="1400" b="1" spc="-40" dirty="0">
                <a:solidFill>
                  <a:srgbClr val="FFFFFF"/>
                </a:solidFill>
                <a:latin typeface="Times New Roman"/>
                <a:cs typeface="Times New Roman"/>
              </a:rPr>
              <a:t> </a:t>
            </a:r>
            <a:r>
              <a:rPr sz="1400" b="1" dirty="0">
                <a:solidFill>
                  <a:srgbClr val="FFFFFF"/>
                </a:solidFill>
                <a:latin typeface="Times New Roman"/>
                <a:cs typeface="Times New Roman"/>
              </a:rPr>
              <a:t>p</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int</a:t>
            </a:r>
            <a:endParaRPr sz="1400">
              <a:latin typeface="Times New Roman"/>
              <a:cs typeface="Times New Roman"/>
            </a:endParaRPr>
          </a:p>
        </p:txBody>
      </p:sp>
      <p:sp>
        <p:nvSpPr>
          <p:cNvPr id="23" name="object 23"/>
          <p:cNvSpPr/>
          <p:nvPr/>
        </p:nvSpPr>
        <p:spPr>
          <a:xfrm>
            <a:off x="5621273" y="3556253"/>
            <a:ext cx="769620" cy="768350"/>
          </a:xfrm>
          <a:custGeom>
            <a:avLst/>
            <a:gdLst/>
            <a:ahLst/>
            <a:cxnLst/>
            <a:rect l="l" t="t" r="r" b="b"/>
            <a:pathLst>
              <a:path w="769620" h="768350">
                <a:moveTo>
                  <a:pt x="384810" y="0"/>
                </a:moveTo>
                <a:lnTo>
                  <a:pt x="336550" y="2992"/>
                </a:lnTo>
                <a:lnTo>
                  <a:pt x="290077" y="11730"/>
                </a:lnTo>
                <a:lnTo>
                  <a:pt x="245751" y="25852"/>
                </a:lnTo>
                <a:lnTo>
                  <a:pt x="203932" y="44999"/>
                </a:lnTo>
                <a:lnTo>
                  <a:pt x="164983" y="68812"/>
                </a:lnTo>
                <a:lnTo>
                  <a:pt x="129263" y="96929"/>
                </a:lnTo>
                <a:lnTo>
                  <a:pt x="97135" y="128991"/>
                </a:lnTo>
                <a:lnTo>
                  <a:pt x="68959" y="164639"/>
                </a:lnTo>
                <a:lnTo>
                  <a:pt x="45097" y="203511"/>
                </a:lnTo>
                <a:lnTo>
                  <a:pt x="25908" y="245248"/>
                </a:lnTo>
                <a:lnTo>
                  <a:pt x="11755" y="289489"/>
                </a:lnTo>
                <a:lnTo>
                  <a:pt x="2999" y="335876"/>
                </a:lnTo>
                <a:lnTo>
                  <a:pt x="0" y="384048"/>
                </a:lnTo>
                <a:lnTo>
                  <a:pt x="2999" y="432219"/>
                </a:lnTo>
                <a:lnTo>
                  <a:pt x="11755" y="478606"/>
                </a:lnTo>
                <a:lnTo>
                  <a:pt x="25908" y="522847"/>
                </a:lnTo>
                <a:lnTo>
                  <a:pt x="45097" y="564584"/>
                </a:lnTo>
                <a:lnTo>
                  <a:pt x="68959" y="603456"/>
                </a:lnTo>
                <a:lnTo>
                  <a:pt x="97135" y="639104"/>
                </a:lnTo>
                <a:lnTo>
                  <a:pt x="129263" y="671166"/>
                </a:lnTo>
                <a:lnTo>
                  <a:pt x="164983" y="699283"/>
                </a:lnTo>
                <a:lnTo>
                  <a:pt x="203932" y="723096"/>
                </a:lnTo>
                <a:lnTo>
                  <a:pt x="245751" y="742243"/>
                </a:lnTo>
                <a:lnTo>
                  <a:pt x="290077" y="756365"/>
                </a:lnTo>
                <a:lnTo>
                  <a:pt x="336550" y="765103"/>
                </a:lnTo>
                <a:lnTo>
                  <a:pt x="384810" y="768096"/>
                </a:lnTo>
                <a:lnTo>
                  <a:pt x="433069" y="765103"/>
                </a:lnTo>
                <a:lnTo>
                  <a:pt x="479542" y="756365"/>
                </a:lnTo>
                <a:lnTo>
                  <a:pt x="523868" y="742243"/>
                </a:lnTo>
                <a:lnTo>
                  <a:pt x="565687" y="723096"/>
                </a:lnTo>
                <a:lnTo>
                  <a:pt x="604636" y="699283"/>
                </a:lnTo>
                <a:lnTo>
                  <a:pt x="640356" y="671166"/>
                </a:lnTo>
                <a:lnTo>
                  <a:pt x="672484" y="639104"/>
                </a:lnTo>
                <a:lnTo>
                  <a:pt x="700660" y="603456"/>
                </a:lnTo>
                <a:lnTo>
                  <a:pt x="724522" y="564584"/>
                </a:lnTo>
                <a:lnTo>
                  <a:pt x="743711" y="522847"/>
                </a:lnTo>
                <a:lnTo>
                  <a:pt x="757864" y="478606"/>
                </a:lnTo>
                <a:lnTo>
                  <a:pt x="766620" y="432219"/>
                </a:lnTo>
                <a:lnTo>
                  <a:pt x="769620" y="384048"/>
                </a:lnTo>
                <a:lnTo>
                  <a:pt x="766620" y="335876"/>
                </a:lnTo>
                <a:lnTo>
                  <a:pt x="757864" y="289489"/>
                </a:lnTo>
                <a:lnTo>
                  <a:pt x="743711" y="245248"/>
                </a:lnTo>
                <a:lnTo>
                  <a:pt x="724522" y="203511"/>
                </a:lnTo>
                <a:lnTo>
                  <a:pt x="700660" y="164639"/>
                </a:lnTo>
                <a:lnTo>
                  <a:pt x="672484" y="128991"/>
                </a:lnTo>
                <a:lnTo>
                  <a:pt x="640356" y="96929"/>
                </a:lnTo>
                <a:lnTo>
                  <a:pt x="604636" y="68812"/>
                </a:lnTo>
                <a:lnTo>
                  <a:pt x="565687" y="44999"/>
                </a:lnTo>
                <a:lnTo>
                  <a:pt x="523868" y="25852"/>
                </a:lnTo>
                <a:lnTo>
                  <a:pt x="479542" y="11730"/>
                </a:lnTo>
                <a:lnTo>
                  <a:pt x="433069" y="2992"/>
                </a:lnTo>
                <a:lnTo>
                  <a:pt x="384810" y="0"/>
                </a:lnTo>
                <a:close/>
              </a:path>
            </a:pathLst>
          </a:custGeom>
          <a:solidFill>
            <a:srgbClr val="2C2CB8"/>
          </a:solidFill>
        </p:spPr>
        <p:txBody>
          <a:bodyPr wrap="square" lIns="0" tIns="0" rIns="0" bIns="0" rtlCol="0"/>
          <a:lstStyle/>
          <a:p>
            <a:endParaRPr/>
          </a:p>
        </p:txBody>
      </p:sp>
      <p:sp>
        <p:nvSpPr>
          <p:cNvPr id="24" name="object 24"/>
          <p:cNvSpPr/>
          <p:nvPr/>
        </p:nvSpPr>
        <p:spPr>
          <a:xfrm>
            <a:off x="5621273" y="3556253"/>
            <a:ext cx="769620" cy="768350"/>
          </a:xfrm>
          <a:custGeom>
            <a:avLst/>
            <a:gdLst/>
            <a:ahLst/>
            <a:cxnLst/>
            <a:rect l="l" t="t" r="r" b="b"/>
            <a:pathLst>
              <a:path w="769620" h="768350">
                <a:moveTo>
                  <a:pt x="0" y="384048"/>
                </a:moveTo>
                <a:lnTo>
                  <a:pt x="2999" y="335876"/>
                </a:lnTo>
                <a:lnTo>
                  <a:pt x="11755" y="289489"/>
                </a:lnTo>
                <a:lnTo>
                  <a:pt x="25908" y="245248"/>
                </a:lnTo>
                <a:lnTo>
                  <a:pt x="45097" y="203511"/>
                </a:lnTo>
                <a:lnTo>
                  <a:pt x="68959" y="164639"/>
                </a:lnTo>
                <a:lnTo>
                  <a:pt x="97135" y="128991"/>
                </a:lnTo>
                <a:lnTo>
                  <a:pt x="129263" y="96929"/>
                </a:lnTo>
                <a:lnTo>
                  <a:pt x="164983" y="68812"/>
                </a:lnTo>
                <a:lnTo>
                  <a:pt x="203932" y="44999"/>
                </a:lnTo>
                <a:lnTo>
                  <a:pt x="245751" y="25852"/>
                </a:lnTo>
                <a:lnTo>
                  <a:pt x="290077" y="11730"/>
                </a:lnTo>
                <a:lnTo>
                  <a:pt x="336550" y="2992"/>
                </a:lnTo>
                <a:lnTo>
                  <a:pt x="384810" y="0"/>
                </a:lnTo>
                <a:lnTo>
                  <a:pt x="433069" y="2992"/>
                </a:lnTo>
                <a:lnTo>
                  <a:pt x="479542" y="11730"/>
                </a:lnTo>
                <a:lnTo>
                  <a:pt x="523868" y="25852"/>
                </a:lnTo>
                <a:lnTo>
                  <a:pt x="565687" y="44999"/>
                </a:lnTo>
                <a:lnTo>
                  <a:pt x="604636" y="68812"/>
                </a:lnTo>
                <a:lnTo>
                  <a:pt x="640356" y="96929"/>
                </a:lnTo>
                <a:lnTo>
                  <a:pt x="672484" y="128991"/>
                </a:lnTo>
                <a:lnTo>
                  <a:pt x="700660" y="164639"/>
                </a:lnTo>
                <a:lnTo>
                  <a:pt x="724522" y="203511"/>
                </a:lnTo>
                <a:lnTo>
                  <a:pt x="743711" y="245248"/>
                </a:lnTo>
                <a:lnTo>
                  <a:pt x="757864" y="289489"/>
                </a:lnTo>
                <a:lnTo>
                  <a:pt x="766620" y="335876"/>
                </a:lnTo>
                <a:lnTo>
                  <a:pt x="769620" y="384048"/>
                </a:lnTo>
                <a:lnTo>
                  <a:pt x="766620" y="432219"/>
                </a:lnTo>
                <a:lnTo>
                  <a:pt x="757864" y="478606"/>
                </a:lnTo>
                <a:lnTo>
                  <a:pt x="743711" y="522847"/>
                </a:lnTo>
                <a:lnTo>
                  <a:pt x="724522" y="564584"/>
                </a:lnTo>
                <a:lnTo>
                  <a:pt x="700660" y="603456"/>
                </a:lnTo>
                <a:lnTo>
                  <a:pt x="672484" y="639104"/>
                </a:lnTo>
                <a:lnTo>
                  <a:pt x="640356" y="671166"/>
                </a:lnTo>
                <a:lnTo>
                  <a:pt x="604636" y="699283"/>
                </a:lnTo>
                <a:lnTo>
                  <a:pt x="565687" y="723096"/>
                </a:lnTo>
                <a:lnTo>
                  <a:pt x="523868" y="742243"/>
                </a:lnTo>
                <a:lnTo>
                  <a:pt x="479542" y="756365"/>
                </a:lnTo>
                <a:lnTo>
                  <a:pt x="433069" y="765103"/>
                </a:lnTo>
                <a:lnTo>
                  <a:pt x="384810" y="768096"/>
                </a:lnTo>
                <a:lnTo>
                  <a:pt x="336550" y="765103"/>
                </a:lnTo>
                <a:lnTo>
                  <a:pt x="290077" y="756365"/>
                </a:lnTo>
                <a:lnTo>
                  <a:pt x="245751" y="742243"/>
                </a:lnTo>
                <a:lnTo>
                  <a:pt x="203932" y="723096"/>
                </a:lnTo>
                <a:lnTo>
                  <a:pt x="164983" y="699283"/>
                </a:lnTo>
                <a:lnTo>
                  <a:pt x="129263" y="671166"/>
                </a:lnTo>
                <a:lnTo>
                  <a:pt x="97135" y="639104"/>
                </a:lnTo>
                <a:lnTo>
                  <a:pt x="68959" y="603456"/>
                </a:lnTo>
                <a:lnTo>
                  <a:pt x="45097" y="564584"/>
                </a:lnTo>
                <a:lnTo>
                  <a:pt x="25908" y="522847"/>
                </a:lnTo>
                <a:lnTo>
                  <a:pt x="11755" y="478606"/>
                </a:lnTo>
                <a:lnTo>
                  <a:pt x="2999" y="432219"/>
                </a:lnTo>
                <a:lnTo>
                  <a:pt x="0" y="384048"/>
                </a:lnTo>
                <a:close/>
              </a:path>
            </a:pathLst>
          </a:custGeom>
          <a:ln w="25908">
            <a:solidFill>
              <a:srgbClr val="2C2CB8"/>
            </a:solidFill>
          </a:ln>
        </p:spPr>
        <p:txBody>
          <a:bodyPr wrap="square" lIns="0" tIns="0" rIns="0" bIns="0" rtlCol="0"/>
          <a:lstStyle/>
          <a:p>
            <a:endParaRPr/>
          </a:p>
        </p:txBody>
      </p:sp>
      <p:sp>
        <p:nvSpPr>
          <p:cNvPr id="25" name="object 25"/>
          <p:cNvSpPr/>
          <p:nvPr/>
        </p:nvSpPr>
        <p:spPr>
          <a:xfrm>
            <a:off x="5653278" y="4555997"/>
            <a:ext cx="4171315" cy="615950"/>
          </a:xfrm>
          <a:custGeom>
            <a:avLst/>
            <a:gdLst/>
            <a:ahLst/>
            <a:cxnLst/>
            <a:rect l="l" t="t" r="r" b="b"/>
            <a:pathLst>
              <a:path w="4171315" h="615950">
                <a:moveTo>
                  <a:pt x="0" y="615695"/>
                </a:moveTo>
                <a:lnTo>
                  <a:pt x="4171187" y="615695"/>
                </a:lnTo>
                <a:lnTo>
                  <a:pt x="4171187" y="0"/>
                </a:lnTo>
                <a:lnTo>
                  <a:pt x="0" y="0"/>
                </a:lnTo>
                <a:lnTo>
                  <a:pt x="0" y="615695"/>
                </a:lnTo>
                <a:close/>
              </a:path>
            </a:pathLst>
          </a:custGeom>
          <a:solidFill>
            <a:srgbClr val="F86E48"/>
          </a:solidFill>
        </p:spPr>
        <p:txBody>
          <a:bodyPr wrap="square" lIns="0" tIns="0" rIns="0" bIns="0" rtlCol="0"/>
          <a:lstStyle/>
          <a:p>
            <a:endParaRPr/>
          </a:p>
        </p:txBody>
      </p:sp>
      <p:sp>
        <p:nvSpPr>
          <p:cNvPr id="26" name="object 26"/>
          <p:cNvSpPr/>
          <p:nvPr/>
        </p:nvSpPr>
        <p:spPr>
          <a:xfrm>
            <a:off x="5653278" y="4555997"/>
            <a:ext cx="4171315" cy="615950"/>
          </a:xfrm>
          <a:custGeom>
            <a:avLst/>
            <a:gdLst/>
            <a:ahLst/>
            <a:cxnLst/>
            <a:rect l="l" t="t" r="r" b="b"/>
            <a:pathLst>
              <a:path w="4171315" h="615950">
                <a:moveTo>
                  <a:pt x="0" y="615695"/>
                </a:moveTo>
                <a:lnTo>
                  <a:pt x="4171187" y="615695"/>
                </a:lnTo>
                <a:lnTo>
                  <a:pt x="4171187" y="0"/>
                </a:lnTo>
                <a:lnTo>
                  <a:pt x="0" y="0"/>
                </a:lnTo>
                <a:lnTo>
                  <a:pt x="0" y="615695"/>
                </a:lnTo>
                <a:close/>
              </a:path>
            </a:pathLst>
          </a:custGeom>
          <a:ln w="25908">
            <a:solidFill>
              <a:srgbClr val="2C2CB8"/>
            </a:solidFill>
          </a:ln>
        </p:spPr>
        <p:txBody>
          <a:bodyPr wrap="square" lIns="0" tIns="0" rIns="0" bIns="0" rtlCol="0"/>
          <a:lstStyle/>
          <a:p>
            <a:endParaRPr/>
          </a:p>
        </p:txBody>
      </p:sp>
      <p:sp>
        <p:nvSpPr>
          <p:cNvPr id="27" name="object 27"/>
          <p:cNvSpPr txBox="1"/>
          <p:nvPr/>
        </p:nvSpPr>
        <p:spPr>
          <a:xfrm>
            <a:off x="2427477" y="4648072"/>
            <a:ext cx="7316470" cy="1453515"/>
          </a:xfrm>
          <a:prstGeom prst="rect">
            <a:avLst/>
          </a:prstGeom>
        </p:spPr>
        <p:txBody>
          <a:bodyPr vert="horz" wrap="square" lIns="0" tIns="0" rIns="0" bIns="0" rtlCol="0">
            <a:spAutoFit/>
          </a:bodyPr>
          <a:lstStyle/>
          <a:p>
            <a:pPr marL="3756025" algn="ctr">
              <a:lnSpc>
                <a:spcPts val="1560"/>
              </a:lnSpc>
            </a:pPr>
            <a:r>
              <a:rPr sz="1400" b="1" spc="-10" dirty="0">
                <a:solidFill>
                  <a:srgbClr val="FFFFFF"/>
                </a:solidFill>
                <a:latin typeface="Times New Roman"/>
                <a:cs typeface="Times New Roman"/>
              </a:rPr>
              <a:t>C</a:t>
            </a:r>
            <a:r>
              <a:rPr sz="1400" b="1" dirty="0">
                <a:solidFill>
                  <a:srgbClr val="FFFFFF"/>
                </a:solidFill>
                <a:latin typeface="Times New Roman"/>
                <a:cs typeface="Times New Roman"/>
              </a:rPr>
              <a:t>o</a:t>
            </a:r>
            <a:r>
              <a:rPr sz="1400" b="1" spc="-15" dirty="0">
                <a:solidFill>
                  <a:srgbClr val="FFFFFF"/>
                </a:solidFill>
                <a:latin typeface="Times New Roman"/>
                <a:cs typeface="Times New Roman"/>
              </a:rPr>
              <a:t>m</a:t>
            </a:r>
            <a:r>
              <a:rPr sz="1400" b="1" dirty="0">
                <a:solidFill>
                  <a:srgbClr val="FFFFFF"/>
                </a:solidFill>
                <a:latin typeface="Times New Roman"/>
                <a:cs typeface="Times New Roman"/>
              </a:rPr>
              <a:t>par</a:t>
            </a:r>
            <a:r>
              <a:rPr sz="1400" b="1" spc="5" dirty="0">
                <a:solidFill>
                  <a:srgbClr val="FFFFFF"/>
                </a:solidFill>
                <a:latin typeface="Times New Roman"/>
                <a:cs typeface="Times New Roman"/>
              </a:rPr>
              <a:t>i</a:t>
            </a:r>
            <a:r>
              <a:rPr sz="1400" b="1" dirty="0">
                <a:solidFill>
                  <a:srgbClr val="FFFFFF"/>
                </a:solidFill>
                <a:latin typeface="Times New Roman"/>
                <a:cs typeface="Times New Roman"/>
              </a:rPr>
              <a:t>son</a:t>
            </a:r>
            <a:r>
              <a:rPr sz="1400" b="1" spc="-30" dirty="0">
                <a:solidFill>
                  <a:srgbClr val="FFFFFF"/>
                </a:solidFill>
                <a:latin typeface="Times New Roman"/>
                <a:cs typeface="Times New Roman"/>
              </a:rPr>
              <a:t> </a:t>
            </a:r>
            <a:r>
              <a:rPr sz="1400" b="1" dirty="0">
                <a:solidFill>
                  <a:srgbClr val="FFFFFF"/>
                </a:solidFill>
                <a:latin typeface="Times New Roman"/>
                <a:cs typeface="Times New Roman"/>
              </a:rPr>
              <a:t>bet</a:t>
            </a:r>
            <a:r>
              <a:rPr sz="1400" b="1" spc="10" dirty="0">
                <a:solidFill>
                  <a:srgbClr val="FFFFFF"/>
                </a:solidFill>
                <a:latin typeface="Times New Roman"/>
                <a:cs typeface="Times New Roman"/>
              </a:rPr>
              <a:t>w</a:t>
            </a:r>
            <a:r>
              <a:rPr sz="1400" b="1" dirty="0">
                <a:solidFill>
                  <a:srgbClr val="FFFFFF"/>
                </a:solidFill>
                <a:latin typeface="Times New Roman"/>
                <a:cs typeface="Times New Roman"/>
              </a:rPr>
              <a:t>een</a:t>
            </a:r>
            <a:r>
              <a:rPr sz="1400" b="1" spc="-45" dirty="0">
                <a:solidFill>
                  <a:srgbClr val="FFFFFF"/>
                </a:solidFill>
                <a:latin typeface="Times New Roman"/>
                <a:cs typeface="Times New Roman"/>
              </a:rPr>
              <a:t> </a:t>
            </a:r>
            <a:r>
              <a:rPr sz="1400" b="1" dirty="0">
                <a:solidFill>
                  <a:srgbClr val="FFFFFF"/>
                </a:solidFill>
                <a:latin typeface="Times New Roman"/>
                <a:cs typeface="Times New Roman"/>
              </a:rPr>
              <a:t>the</a:t>
            </a:r>
            <a:r>
              <a:rPr sz="1400" b="1" spc="-10" dirty="0">
                <a:solidFill>
                  <a:srgbClr val="FFFFFF"/>
                </a:solidFill>
                <a:latin typeface="Times New Roman"/>
                <a:cs typeface="Times New Roman"/>
              </a:rPr>
              <a:t> </a:t>
            </a:r>
            <a:r>
              <a:rPr sz="1400" b="1" spc="-25" dirty="0">
                <a:solidFill>
                  <a:srgbClr val="FFFFFF"/>
                </a:solidFill>
                <a:latin typeface="Times New Roman"/>
                <a:cs typeface="Times New Roman"/>
              </a:rPr>
              <a:t>r</a:t>
            </a:r>
            <a:r>
              <a:rPr sz="1400" b="1" dirty="0">
                <a:solidFill>
                  <a:srgbClr val="FFFFFF"/>
                </a:solidFill>
                <a:latin typeface="Times New Roman"/>
                <a:cs typeface="Times New Roman"/>
              </a:rPr>
              <a:t>efe</a:t>
            </a:r>
            <a:r>
              <a:rPr sz="1400" b="1" spc="-30" dirty="0">
                <a:solidFill>
                  <a:srgbClr val="FFFFFF"/>
                </a:solidFill>
                <a:latin typeface="Times New Roman"/>
                <a:cs typeface="Times New Roman"/>
              </a:rPr>
              <a:t>r</a:t>
            </a:r>
            <a:r>
              <a:rPr sz="1400" b="1" dirty="0">
                <a:solidFill>
                  <a:srgbClr val="FFFFFF"/>
                </a:solidFill>
                <a:latin typeface="Times New Roman"/>
                <a:cs typeface="Times New Roman"/>
              </a:rPr>
              <a:t>ence</a:t>
            </a:r>
            <a:r>
              <a:rPr sz="1400" b="1" spc="-30" dirty="0">
                <a:solidFill>
                  <a:srgbClr val="FFFFFF"/>
                </a:solidFill>
                <a:latin typeface="Times New Roman"/>
                <a:cs typeface="Times New Roman"/>
              </a:rPr>
              <a:t> </a:t>
            </a:r>
            <a:r>
              <a:rPr sz="1400" b="1" dirty="0">
                <a:solidFill>
                  <a:srgbClr val="FFFFFF"/>
                </a:solidFill>
                <a:latin typeface="Times New Roman"/>
                <a:cs typeface="Times New Roman"/>
              </a:rPr>
              <a:t>vehic</a:t>
            </a:r>
            <a:r>
              <a:rPr sz="1400" b="1" spc="5" dirty="0">
                <a:solidFill>
                  <a:srgbClr val="FFFFFF"/>
                </a:solidFill>
                <a:latin typeface="Times New Roman"/>
                <a:cs typeface="Times New Roman"/>
              </a:rPr>
              <a:t>l</a:t>
            </a:r>
            <a:r>
              <a:rPr sz="1400" b="1" dirty="0">
                <a:solidFill>
                  <a:srgbClr val="FFFFFF"/>
                </a:solidFill>
                <a:latin typeface="Times New Roman"/>
                <a:cs typeface="Times New Roman"/>
              </a:rPr>
              <a:t>e</a:t>
            </a:r>
            <a:r>
              <a:rPr sz="1400" b="1" spc="-30" dirty="0">
                <a:solidFill>
                  <a:srgbClr val="FFFFFF"/>
                </a:solidFill>
                <a:latin typeface="Times New Roman"/>
                <a:cs typeface="Times New Roman"/>
              </a:rPr>
              <a:t> </a:t>
            </a:r>
            <a:r>
              <a:rPr sz="1400" b="1" dirty="0">
                <a:solidFill>
                  <a:srgbClr val="FFFFFF"/>
                </a:solidFill>
                <a:latin typeface="Times New Roman"/>
                <a:cs typeface="Times New Roman"/>
              </a:rPr>
              <a:t>and</a:t>
            </a:r>
            <a:endParaRPr sz="1400">
              <a:latin typeface="Times New Roman"/>
              <a:cs typeface="Times New Roman"/>
            </a:endParaRPr>
          </a:p>
          <a:p>
            <a:pPr marL="3757295" algn="ctr">
              <a:lnSpc>
                <a:spcPts val="1560"/>
              </a:lnSpc>
            </a:pPr>
            <a:r>
              <a:rPr sz="1400" b="1" dirty="0">
                <a:solidFill>
                  <a:srgbClr val="FFFFFF"/>
                </a:solidFill>
                <a:latin typeface="Times New Roman"/>
                <a:cs typeface="Times New Roman"/>
              </a:rPr>
              <a:t>the</a:t>
            </a:r>
            <a:r>
              <a:rPr sz="1400" b="1" spc="-5" dirty="0">
                <a:solidFill>
                  <a:srgbClr val="FFFFFF"/>
                </a:solidFill>
                <a:latin typeface="Times New Roman"/>
                <a:cs typeface="Times New Roman"/>
              </a:rPr>
              <a:t> </a:t>
            </a:r>
            <a:r>
              <a:rPr sz="1400" b="1" dirty="0">
                <a:solidFill>
                  <a:srgbClr val="FFFFFF"/>
                </a:solidFill>
                <a:latin typeface="Times New Roman"/>
                <a:cs typeface="Times New Roman"/>
              </a:rPr>
              <a:t>Gast</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ne</a:t>
            </a:r>
            <a:r>
              <a:rPr sz="1400" b="1" spc="-35" dirty="0">
                <a:solidFill>
                  <a:srgbClr val="FFFFFF"/>
                </a:solidFill>
                <a:latin typeface="Times New Roman"/>
                <a:cs typeface="Times New Roman"/>
              </a:rPr>
              <a:t> </a:t>
            </a:r>
            <a:r>
              <a:rPr sz="1400" b="1" dirty="0">
                <a:solidFill>
                  <a:srgbClr val="FFFFFF"/>
                </a:solidFill>
                <a:latin typeface="Times New Roman"/>
                <a:cs typeface="Times New Roman"/>
              </a:rPr>
              <a:t>c</a:t>
            </a:r>
            <a:r>
              <a:rPr sz="1400" b="1" spc="5" dirty="0">
                <a:solidFill>
                  <a:srgbClr val="FFFFFF"/>
                </a:solidFill>
                <a:latin typeface="Times New Roman"/>
                <a:cs typeface="Times New Roman"/>
              </a:rPr>
              <a:t>o</a:t>
            </a:r>
            <a:r>
              <a:rPr sz="1400" b="1" dirty="0">
                <a:solidFill>
                  <a:srgbClr val="FFFFFF"/>
                </a:solidFill>
                <a:latin typeface="Times New Roman"/>
                <a:cs typeface="Times New Roman"/>
              </a:rPr>
              <a:t>ncept</a:t>
            </a: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20"/>
              </a:spcBef>
            </a:pPr>
            <a:endParaRPr sz="1450">
              <a:latin typeface="Times New Roman"/>
              <a:cs typeface="Times New Roman"/>
            </a:endParaRPr>
          </a:p>
          <a:p>
            <a:pPr marL="12700">
              <a:lnSpc>
                <a:spcPct val="100000"/>
              </a:lnSpc>
            </a:pPr>
            <a:r>
              <a:rPr sz="3600" b="1" dirty="0">
                <a:latin typeface="Sakkal Majalla"/>
                <a:cs typeface="Sakkal Majalla"/>
              </a:rPr>
              <a:t>%</a:t>
            </a:r>
            <a:endParaRPr sz="3600">
              <a:latin typeface="Sakkal Majalla"/>
              <a:cs typeface="Sakkal Majalla"/>
            </a:endParaRPr>
          </a:p>
        </p:txBody>
      </p:sp>
      <p:sp>
        <p:nvSpPr>
          <p:cNvPr id="28" name="object 28"/>
          <p:cNvSpPr/>
          <p:nvPr/>
        </p:nvSpPr>
        <p:spPr>
          <a:xfrm>
            <a:off x="5267705" y="4478273"/>
            <a:ext cx="769620" cy="769620"/>
          </a:xfrm>
          <a:custGeom>
            <a:avLst/>
            <a:gdLst/>
            <a:ahLst/>
            <a:cxnLst/>
            <a:rect l="l" t="t" r="r" b="b"/>
            <a:pathLst>
              <a:path w="769620" h="769620">
                <a:moveTo>
                  <a:pt x="384810" y="0"/>
                </a:moveTo>
                <a:lnTo>
                  <a:pt x="336550" y="2999"/>
                </a:lnTo>
                <a:lnTo>
                  <a:pt x="290077" y="11755"/>
                </a:lnTo>
                <a:lnTo>
                  <a:pt x="245751" y="25908"/>
                </a:lnTo>
                <a:lnTo>
                  <a:pt x="203932" y="45097"/>
                </a:lnTo>
                <a:lnTo>
                  <a:pt x="164983" y="68959"/>
                </a:lnTo>
                <a:lnTo>
                  <a:pt x="129263" y="97135"/>
                </a:lnTo>
                <a:lnTo>
                  <a:pt x="97135" y="129263"/>
                </a:lnTo>
                <a:lnTo>
                  <a:pt x="68959" y="164983"/>
                </a:lnTo>
                <a:lnTo>
                  <a:pt x="45097" y="203932"/>
                </a:lnTo>
                <a:lnTo>
                  <a:pt x="25908" y="245751"/>
                </a:lnTo>
                <a:lnTo>
                  <a:pt x="11755" y="290077"/>
                </a:lnTo>
                <a:lnTo>
                  <a:pt x="2999" y="336550"/>
                </a:lnTo>
                <a:lnTo>
                  <a:pt x="0" y="384809"/>
                </a:lnTo>
                <a:lnTo>
                  <a:pt x="2999" y="433069"/>
                </a:lnTo>
                <a:lnTo>
                  <a:pt x="11755" y="479542"/>
                </a:lnTo>
                <a:lnTo>
                  <a:pt x="25908" y="523868"/>
                </a:lnTo>
                <a:lnTo>
                  <a:pt x="45097" y="565687"/>
                </a:lnTo>
                <a:lnTo>
                  <a:pt x="68959" y="604636"/>
                </a:lnTo>
                <a:lnTo>
                  <a:pt x="97135" y="640356"/>
                </a:lnTo>
                <a:lnTo>
                  <a:pt x="129263" y="672484"/>
                </a:lnTo>
                <a:lnTo>
                  <a:pt x="164983" y="700660"/>
                </a:lnTo>
                <a:lnTo>
                  <a:pt x="203932" y="724522"/>
                </a:lnTo>
                <a:lnTo>
                  <a:pt x="245751" y="743711"/>
                </a:lnTo>
                <a:lnTo>
                  <a:pt x="290077" y="757864"/>
                </a:lnTo>
                <a:lnTo>
                  <a:pt x="336550" y="766620"/>
                </a:lnTo>
                <a:lnTo>
                  <a:pt x="384810" y="769619"/>
                </a:lnTo>
                <a:lnTo>
                  <a:pt x="433069" y="766620"/>
                </a:lnTo>
                <a:lnTo>
                  <a:pt x="479542" y="757864"/>
                </a:lnTo>
                <a:lnTo>
                  <a:pt x="523868" y="743711"/>
                </a:lnTo>
                <a:lnTo>
                  <a:pt x="565687" y="724522"/>
                </a:lnTo>
                <a:lnTo>
                  <a:pt x="604636" y="700660"/>
                </a:lnTo>
                <a:lnTo>
                  <a:pt x="640356" y="672484"/>
                </a:lnTo>
                <a:lnTo>
                  <a:pt x="672484" y="640356"/>
                </a:lnTo>
                <a:lnTo>
                  <a:pt x="700660" y="604636"/>
                </a:lnTo>
                <a:lnTo>
                  <a:pt x="724522" y="565687"/>
                </a:lnTo>
                <a:lnTo>
                  <a:pt x="743711" y="523868"/>
                </a:lnTo>
                <a:lnTo>
                  <a:pt x="757864" y="479542"/>
                </a:lnTo>
                <a:lnTo>
                  <a:pt x="766620" y="433069"/>
                </a:lnTo>
                <a:lnTo>
                  <a:pt x="769620" y="384809"/>
                </a:lnTo>
                <a:lnTo>
                  <a:pt x="766620" y="336550"/>
                </a:lnTo>
                <a:lnTo>
                  <a:pt x="757864" y="290077"/>
                </a:lnTo>
                <a:lnTo>
                  <a:pt x="743711" y="245751"/>
                </a:lnTo>
                <a:lnTo>
                  <a:pt x="724522" y="203932"/>
                </a:lnTo>
                <a:lnTo>
                  <a:pt x="700660" y="164983"/>
                </a:lnTo>
                <a:lnTo>
                  <a:pt x="672484" y="129263"/>
                </a:lnTo>
                <a:lnTo>
                  <a:pt x="640356" y="97135"/>
                </a:lnTo>
                <a:lnTo>
                  <a:pt x="604636" y="68959"/>
                </a:lnTo>
                <a:lnTo>
                  <a:pt x="565687" y="45097"/>
                </a:lnTo>
                <a:lnTo>
                  <a:pt x="523868" y="25908"/>
                </a:lnTo>
                <a:lnTo>
                  <a:pt x="479542" y="11755"/>
                </a:lnTo>
                <a:lnTo>
                  <a:pt x="433069" y="2999"/>
                </a:lnTo>
                <a:lnTo>
                  <a:pt x="384810" y="0"/>
                </a:lnTo>
                <a:close/>
              </a:path>
            </a:pathLst>
          </a:custGeom>
          <a:solidFill>
            <a:srgbClr val="2C2CB8"/>
          </a:solidFill>
        </p:spPr>
        <p:txBody>
          <a:bodyPr wrap="square" lIns="0" tIns="0" rIns="0" bIns="0" rtlCol="0"/>
          <a:lstStyle/>
          <a:p>
            <a:endParaRPr/>
          </a:p>
        </p:txBody>
      </p:sp>
      <p:sp>
        <p:nvSpPr>
          <p:cNvPr id="29" name="object 29"/>
          <p:cNvSpPr/>
          <p:nvPr/>
        </p:nvSpPr>
        <p:spPr>
          <a:xfrm>
            <a:off x="5267705" y="4478273"/>
            <a:ext cx="769620" cy="769620"/>
          </a:xfrm>
          <a:custGeom>
            <a:avLst/>
            <a:gdLst/>
            <a:ahLst/>
            <a:cxnLst/>
            <a:rect l="l" t="t" r="r" b="b"/>
            <a:pathLst>
              <a:path w="769620" h="769620">
                <a:moveTo>
                  <a:pt x="0" y="384809"/>
                </a:moveTo>
                <a:lnTo>
                  <a:pt x="2999" y="336550"/>
                </a:lnTo>
                <a:lnTo>
                  <a:pt x="11755" y="290077"/>
                </a:lnTo>
                <a:lnTo>
                  <a:pt x="25908" y="245751"/>
                </a:lnTo>
                <a:lnTo>
                  <a:pt x="45097" y="203932"/>
                </a:lnTo>
                <a:lnTo>
                  <a:pt x="68959" y="164983"/>
                </a:lnTo>
                <a:lnTo>
                  <a:pt x="97135" y="129263"/>
                </a:lnTo>
                <a:lnTo>
                  <a:pt x="129263" y="97135"/>
                </a:lnTo>
                <a:lnTo>
                  <a:pt x="164983" y="68959"/>
                </a:lnTo>
                <a:lnTo>
                  <a:pt x="203932" y="45097"/>
                </a:lnTo>
                <a:lnTo>
                  <a:pt x="245751" y="25908"/>
                </a:lnTo>
                <a:lnTo>
                  <a:pt x="290077" y="11755"/>
                </a:lnTo>
                <a:lnTo>
                  <a:pt x="336550" y="2999"/>
                </a:lnTo>
                <a:lnTo>
                  <a:pt x="384810" y="0"/>
                </a:lnTo>
                <a:lnTo>
                  <a:pt x="433069" y="2999"/>
                </a:lnTo>
                <a:lnTo>
                  <a:pt x="479542" y="11755"/>
                </a:lnTo>
                <a:lnTo>
                  <a:pt x="523868" y="25908"/>
                </a:lnTo>
                <a:lnTo>
                  <a:pt x="565687" y="45097"/>
                </a:lnTo>
                <a:lnTo>
                  <a:pt x="604636" y="68959"/>
                </a:lnTo>
                <a:lnTo>
                  <a:pt x="640356" y="97135"/>
                </a:lnTo>
                <a:lnTo>
                  <a:pt x="672484" y="129263"/>
                </a:lnTo>
                <a:lnTo>
                  <a:pt x="700660" y="164983"/>
                </a:lnTo>
                <a:lnTo>
                  <a:pt x="724522" y="203932"/>
                </a:lnTo>
                <a:lnTo>
                  <a:pt x="743711" y="245751"/>
                </a:lnTo>
                <a:lnTo>
                  <a:pt x="757864" y="290077"/>
                </a:lnTo>
                <a:lnTo>
                  <a:pt x="766620" y="336550"/>
                </a:lnTo>
                <a:lnTo>
                  <a:pt x="769620" y="384809"/>
                </a:lnTo>
                <a:lnTo>
                  <a:pt x="766620" y="433069"/>
                </a:lnTo>
                <a:lnTo>
                  <a:pt x="757864" y="479542"/>
                </a:lnTo>
                <a:lnTo>
                  <a:pt x="743711" y="523868"/>
                </a:lnTo>
                <a:lnTo>
                  <a:pt x="724522" y="565687"/>
                </a:lnTo>
                <a:lnTo>
                  <a:pt x="700660" y="604636"/>
                </a:lnTo>
                <a:lnTo>
                  <a:pt x="672484" y="640356"/>
                </a:lnTo>
                <a:lnTo>
                  <a:pt x="640356" y="672484"/>
                </a:lnTo>
                <a:lnTo>
                  <a:pt x="604636" y="700660"/>
                </a:lnTo>
                <a:lnTo>
                  <a:pt x="565687" y="724522"/>
                </a:lnTo>
                <a:lnTo>
                  <a:pt x="523868" y="743711"/>
                </a:lnTo>
                <a:lnTo>
                  <a:pt x="479542" y="757864"/>
                </a:lnTo>
                <a:lnTo>
                  <a:pt x="433069" y="766620"/>
                </a:lnTo>
                <a:lnTo>
                  <a:pt x="384810" y="769619"/>
                </a:lnTo>
                <a:lnTo>
                  <a:pt x="336550" y="766620"/>
                </a:lnTo>
                <a:lnTo>
                  <a:pt x="290077" y="757864"/>
                </a:lnTo>
                <a:lnTo>
                  <a:pt x="245751" y="743711"/>
                </a:lnTo>
                <a:lnTo>
                  <a:pt x="203932" y="724522"/>
                </a:lnTo>
                <a:lnTo>
                  <a:pt x="164983" y="700660"/>
                </a:lnTo>
                <a:lnTo>
                  <a:pt x="129263" y="672484"/>
                </a:lnTo>
                <a:lnTo>
                  <a:pt x="97135" y="640356"/>
                </a:lnTo>
                <a:lnTo>
                  <a:pt x="68959" y="604636"/>
                </a:lnTo>
                <a:lnTo>
                  <a:pt x="45097" y="565687"/>
                </a:lnTo>
                <a:lnTo>
                  <a:pt x="25908" y="523868"/>
                </a:lnTo>
                <a:lnTo>
                  <a:pt x="11755" y="479542"/>
                </a:lnTo>
                <a:lnTo>
                  <a:pt x="2999" y="433069"/>
                </a:lnTo>
                <a:lnTo>
                  <a:pt x="0" y="384809"/>
                </a:lnTo>
                <a:close/>
              </a:path>
            </a:pathLst>
          </a:custGeom>
          <a:ln w="25908">
            <a:solidFill>
              <a:srgbClr val="2C2CB8"/>
            </a:solidFill>
          </a:ln>
        </p:spPr>
        <p:txBody>
          <a:bodyPr wrap="square" lIns="0" tIns="0" rIns="0" bIns="0" rtlCol="0"/>
          <a:lstStyle/>
          <a:p>
            <a:endParaRPr/>
          </a:p>
        </p:txBody>
      </p:sp>
      <p:sp>
        <p:nvSpPr>
          <p:cNvPr id="30" name="object 30"/>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7352" y="231902"/>
            <a:ext cx="4690745" cy="1809114"/>
          </a:xfrm>
          <a:prstGeom prst="rect">
            <a:avLst/>
          </a:prstGeom>
        </p:spPr>
        <p:txBody>
          <a:bodyPr vert="horz" wrap="square" lIns="0" tIns="0" rIns="0" bIns="0" rtlCol="0">
            <a:spAutoFit/>
          </a:bodyPr>
          <a:lstStyle/>
          <a:p>
            <a:pPr marL="1186180">
              <a:lnSpc>
                <a:spcPct val="100000"/>
              </a:lnSpc>
            </a:pPr>
            <a:r>
              <a:rPr sz="2600" b="1" dirty="0">
                <a:solidFill>
                  <a:srgbClr val="006FC0"/>
                </a:solidFill>
                <a:latin typeface="Verdana"/>
                <a:cs typeface="Verdana"/>
              </a:rPr>
              <a:t>En</a:t>
            </a:r>
            <a:r>
              <a:rPr sz="2600" b="1" spc="10" dirty="0">
                <a:solidFill>
                  <a:srgbClr val="006FC0"/>
                </a:solidFill>
                <a:latin typeface="Verdana"/>
                <a:cs typeface="Verdana"/>
              </a:rPr>
              <a:t>g</a:t>
            </a:r>
            <a:r>
              <a:rPr sz="2600" b="1" dirty="0">
                <a:solidFill>
                  <a:srgbClr val="006FC0"/>
                </a:solidFill>
                <a:latin typeface="Verdana"/>
                <a:cs typeface="Verdana"/>
              </a:rPr>
              <a:t>ine</a:t>
            </a:r>
            <a:r>
              <a:rPr sz="2600" b="1" spc="-45" dirty="0">
                <a:solidFill>
                  <a:srgbClr val="006FC0"/>
                </a:solidFill>
                <a:latin typeface="Verdana"/>
                <a:cs typeface="Verdana"/>
              </a:rPr>
              <a:t> </a:t>
            </a:r>
            <a:r>
              <a:rPr sz="2600" b="1" spc="-5" dirty="0">
                <a:solidFill>
                  <a:srgbClr val="006FC0"/>
                </a:solidFill>
                <a:latin typeface="Verdana"/>
                <a:cs typeface="Verdana"/>
              </a:rPr>
              <a:t>Descri</a:t>
            </a:r>
            <a:r>
              <a:rPr sz="2600" b="1" spc="-15" dirty="0">
                <a:solidFill>
                  <a:srgbClr val="006FC0"/>
                </a:solidFill>
                <a:latin typeface="Verdana"/>
                <a:cs typeface="Verdana"/>
              </a:rPr>
              <a:t>p</a:t>
            </a:r>
            <a:r>
              <a:rPr sz="2600" b="1" dirty="0">
                <a:solidFill>
                  <a:srgbClr val="006FC0"/>
                </a:solidFill>
                <a:latin typeface="Verdana"/>
                <a:cs typeface="Verdana"/>
              </a:rPr>
              <a:t>tion</a:t>
            </a:r>
            <a:endParaRPr sz="2600">
              <a:latin typeface="Verdana"/>
              <a:cs typeface="Verdana"/>
            </a:endParaRPr>
          </a:p>
          <a:p>
            <a:pPr marL="12700" marR="257810">
              <a:lnSpc>
                <a:spcPct val="95300"/>
              </a:lnSpc>
              <a:spcBef>
                <a:spcPts val="1305"/>
              </a:spcBef>
            </a:pPr>
            <a:r>
              <a:rPr sz="2000" b="1" dirty="0">
                <a:solidFill>
                  <a:srgbClr val="F86E48"/>
                </a:solidFill>
                <a:latin typeface="Calibri"/>
                <a:cs typeface="Calibri"/>
              </a:rPr>
              <a:t>R</a:t>
            </a:r>
            <a:r>
              <a:rPr sz="2000" b="1" spc="-10" dirty="0">
                <a:solidFill>
                  <a:srgbClr val="F86E48"/>
                </a:solidFill>
                <a:latin typeface="Calibri"/>
                <a:cs typeface="Calibri"/>
              </a:rPr>
              <a:t>E</a:t>
            </a:r>
            <a:r>
              <a:rPr sz="2000" b="1" dirty="0">
                <a:solidFill>
                  <a:srgbClr val="F86E48"/>
                </a:solidFill>
                <a:latin typeface="Calibri"/>
                <a:cs typeface="Calibri"/>
              </a:rPr>
              <a:t>FER</a:t>
            </a:r>
            <a:r>
              <a:rPr sz="2000" b="1" spc="-10" dirty="0">
                <a:solidFill>
                  <a:srgbClr val="F86E48"/>
                </a:solidFill>
                <a:latin typeface="Calibri"/>
                <a:cs typeface="Calibri"/>
              </a:rPr>
              <a:t>E</a:t>
            </a:r>
            <a:r>
              <a:rPr sz="2000" b="1" dirty="0">
                <a:solidFill>
                  <a:srgbClr val="F86E48"/>
                </a:solidFill>
                <a:latin typeface="Calibri"/>
                <a:cs typeface="Calibri"/>
              </a:rPr>
              <a:t>NCE</a:t>
            </a:r>
            <a:r>
              <a:rPr sz="2000" b="1" spc="-20" dirty="0">
                <a:solidFill>
                  <a:srgbClr val="F86E48"/>
                </a:solidFill>
                <a:latin typeface="Calibri"/>
                <a:cs typeface="Calibri"/>
              </a:rPr>
              <a:t> </a:t>
            </a:r>
            <a:r>
              <a:rPr sz="2000" b="1" spc="-5" dirty="0">
                <a:solidFill>
                  <a:srgbClr val="F86E48"/>
                </a:solidFill>
                <a:latin typeface="Calibri"/>
                <a:cs typeface="Calibri"/>
              </a:rPr>
              <a:t>VEH</a:t>
            </a:r>
            <a:r>
              <a:rPr sz="2000" b="1" dirty="0">
                <a:solidFill>
                  <a:srgbClr val="F86E48"/>
                </a:solidFill>
                <a:latin typeface="Calibri"/>
                <a:cs typeface="Calibri"/>
              </a:rPr>
              <a:t>ICLE: </a:t>
            </a:r>
            <a:r>
              <a:rPr sz="2000" b="1" spc="-155" dirty="0">
                <a:solidFill>
                  <a:srgbClr val="F86E48"/>
                </a:solidFill>
                <a:latin typeface="Calibri"/>
                <a:cs typeface="Calibri"/>
              </a:rPr>
              <a:t> </a:t>
            </a:r>
            <a:r>
              <a:rPr sz="2000" dirty="0">
                <a:latin typeface="Sakkal Majalla"/>
                <a:cs typeface="Sakkal Majalla"/>
              </a:rPr>
              <a:t>the</a:t>
            </a:r>
            <a:r>
              <a:rPr sz="2000" spc="-5" dirty="0">
                <a:latin typeface="Sakkal Majalla"/>
                <a:cs typeface="Sakkal Majalla"/>
              </a:rPr>
              <a:t> r</a:t>
            </a:r>
            <a:r>
              <a:rPr sz="2000" spc="-10" dirty="0">
                <a:latin typeface="Sakkal Majalla"/>
                <a:cs typeface="Sakkal Majalla"/>
              </a:rPr>
              <a:t>e</a:t>
            </a:r>
            <a:r>
              <a:rPr sz="2000" spc="-5" dirty="0">
                <a:latin typeface="Sakkal Majalla"/>
                <a:cs typeface="Sakkal Majalla"/>
              </a:rPr>
              <a:t>fer</a:t>
            </a:r>
            <a:r>
              <a:rPr sz="2000" spc="-15" dirty="0">
                <a:latin typeface="Sakkal Majalla"/>
                <a:cs typeface="Sakkal Majalla"/>
              </a:rPr>
              <a:t>e</a:t>
            </a:r>
            <a:r>
              <a:rPr sz="2000" dirty="0">
                <a:latin typeface="Sakkal Majalla"/>
                <a:cs typeface="Sakkal Majalla"/>
              </a:rPr>
              <a:t>nce</a:t>
            </a:r>
            <a:r>
              <a:rPr sz="2000" spc="-10" dirty="0">
                <a:latin typeface="Sakkal Majalla"/>
                <a:cs typeface="Sakkal Majalla"/>
              </a:rPr>
              <a:t> </a:t>
            </a:r>
            <a:r>
              <a:rPr sz="2000" spc="-5" dirty="0">
                <a:latin typeface="Sakkal Majalla"/>
                <a:cs typeface="Sakkal Majalla"/>
              </a:rPr>
              <a:t>v</a:t>
            </a:r>
            <a:r>
              <a:rPr sz="2000" spc="-10" dirty="0">
                <a:latin typeface="Sakkal Majalla"/>
                <a:cs typeface="Sakkal Majalla"/>
              </a:rPr>
              <a:t>e</a:t>
            </a:r>
            <a:r>
              <a:rPr sz="2000" dirty="0">
                <a:latin typeface="Sakkal Majalla"/>
                <a:cs typeface="Sakkal Majalla"/>
              </a:rPr>
              <a:t>hicle</a:t>
            </a:r>
            <a:r>
              <a:rPr sz="2000" spc="10" dirty="0">
                <a:latin typeface="Sakkal Majalla"/>
                <a:cs typeface="Sakkal Majalla"/>
              </a:rPr>
              <a:t> </a:t>
            </a:r>
            <a:r>
              <a:rPr sz="2000" spc="-5" dirty="0">
                <a:latin typeface="Sakkal Majalla"/>
                <a:cs typeface="Sakkal Majalla"/>
              </a:rPr>
              <a:t>is </a:t>
            </a:r>
            <a:r>
              <a:rPr sz="2100" b="1" i="1" spc="-40" dirty="0">
                <a:latin typeface="Sakkal Majalla"/>
                <a:cs typeface="Sakkal Majalla"/>
              </a:rPr>
              <a:t>IVEC</a:t>
            </a:r>
            <a:r>
              <a:rPr sz="2100" b="1" i="1" spc="-55" dirty="0">
                <a:latin typeface="Sakkal Majalla"/>
                <a:cs typeface="Sakkal Majalla"/>
              </a:rPr>
              <a:t>O</a:t>
            </a:r>
            <a:r>
              <a:rPr sz="2100" b="1" i="1" spc="-40" dirty="0">
                <a:latin typeface="Sakkal Majalla"/>
                <a:cs typeface="Sakkal Majalla"/>
              </a:rPr>
              <a:t> </a:t>
            </a:r>
            <a:r>
              <a:rPr sz="2100" b="1" i="1" spc="-45" dirty="0">
                <a:latin typeface="Sakkal Majalla"/>
                <a:cs typeface="Sakkal Majalla"/>
              </a:rPr>
              <a:t>STR</a:t>
            </a:r>
            <a:r>
              <a:rPr sz="2100" b="1" i="1" spc="-40" dirty="0">
                <a:latin typeface="Sakkal Majalla"/>
                <a:cs typeface="Sakkal Majalla"/>
              </a:rPr>
              <a:t>ALIS </a:t>
            </a:r>
            <a:r>
              <a:rPr sz="2100" b="1" i="1" spc="-55" dirty="0">
                <a:latin typeface="Sakkal Majalla"/>
                <a:cs typeface="Sakkal Majalla"/>
              </a:rPr>
              <a:t>CN</a:t>
            </a:r>
            <a:r>
              <a:rPr sz="2100" b="1" i="1" spc="-50" dirty="0">
                <a:latin typeface="Sakkal Majalla"/>
                <a:cs typeface="Sakkal Majalla"/>
              </a:rPr>
              <a:t>G</a:t>
            </a:r>
            <a:r>
              <a:rPr sz="2100" b="1" i="1" spc="-25" dirty="0">
                <a:latin typeface="Sakkal Majalla"/>
                <a:cs typeface="Sakkal Majalla"/>
              </a:rPr>
              <a:t> </a:t>
            </a:r>
            <a:r>
              <a:rPr sz="2100" b="1" i="1" spc="-45" dirty="0">
                <a:latin typeface="Sakkal Majalla"/>
                <a:cs typeface="Sakkal Majalla"/>
              </a:rPr>
              <a:t>MY201</a:t>
            </a:r>
            <a:r>
              <a:rPr sz="2100" b="1" i="1" spc="-40" dirty="0">
                <a:latin typeface="Sakkal Majalla"/>
                <a:cs typeface="Sakkal Majalla"/>
              </a:rPr>
              <a:t>4</a:t>
            </a:r>
            <a:r>
              <a:rPr sz="2100" b="1" i="1" spc="-30" dirty="0">
                <a:latin typeface="Sakkal Majalla"/>
                <a:cs typeface="Sakkal Majalla"/>
              </a:rPr>
              <a:t> </a:t>
            </a:r>
            <a:r>
              <a:rPr sz="2000" dirty="0">
                <a:latin typeface="Sakkal Majalla"/>
                <a:cs typeface="Sakkal Majalla"/>
              </a:rPr>
              <a:t>, the</a:t>
            </a:r>
            <a:r>
              <a:rPr sz="2000" spc="-10" dirty="0">
                <a:latin typeface="Sakkal Majalla"/>
                <a:cs typeface="Sakkal Majalla"/>
              </a:rPr>
              <a:t> </a:t>
            </a:r>
            <a:r>
              <a:rPr sz="2000" spc="-5" dirty="0">
                <a:latin typeface="Sakkal Majalla"/>
                <a:cs typeface="Sakkal Majalla"/>
              </a:rPr>
              <a:t>r</a:t>
            </a:r>
            <a:r>
              <a:rPr sz="2000" spc="-10" dirty="0">
                <a:latin typeface="Sakkal Majalla"/>
                <a:cs typeface="Sakkal Majalla"/>
              </a:rPr>
              <a:t>e</a:t>
            </a:r>
            <a:r>
              <a:rPr sz="2000" spc="-5" dirty="0">
                <a:latin typeface="Sakkal Majalla"/>
                <a:cs typeface="Sakkal Majalla"/>
              </a:rPr>
              <a:t>fe</a:t>
            </a:r>
            <a:r>
              <a:rPr sz="2000" spc="-10" dirty="0">
                <a:latin typeface="Sakkal Majalla"/>
                <a:cs typeface="Sakkal Majalla"/>
              </a:rPr>
              <a:t>re</a:t>
            </a:r>
            <a:r>
              <a:rPr sz="2000" dirty="0">
                <a:latin typeface="Sakkal Majalla"/>
                <a:cs typeface="Sakkal Majalla"/>
              </a:rPr>
              <a:t>nce</a:t>
            </a:r>
            <a:r>
              <a:rPr sz="2000" spc="-10" dirty="0">
                <a:latin typeface="Sakkal Majalla"/>
                <a:cs typeface="Sakkal Majalla"/>
              </a:rPr>
              <a:t> e</a:t>
            </a:r>
            <a:r>
              <a:rPr sz="2000" dirty="0">
                <a:latin typeface="Sakkal Majalla"/>
                <a:cs typeface="Sakkal Majalla"/>
              </a:rPr>
              <a:t>ngine </a:t>
            </a:r>
            <a:r>
              <a:rPr sz="2000" spc="-5" dirty="0">
                <a:latin typeface="Sakkal Majalla"/>
                <a:cs typeface="Sakkal Majalla"/>
              </a:rPr>
              <a:t>is </a:t>
            </a:r>
            <a:r>
              <a:rPr sz="2100" b="1" i="1" spc="-50" dirty="0">
                <a:latin typeface="Sakkal Majalla"/>
                <a:cs typeface="Sakkal Majalla"/>
              </a:rPr>
              <a:t>Cu</a:t>
            </a:r>
            <a:r>
              <a:rPr sz="2100" b="1" i="1" spc="-40" dirty="0">
                <a:latin typeface="Sakkal Majalla"/>
                <a:cs typeface="Sakkal Majalla"/>
              </a:rPr>
              <a:t>rsor8</a:t>
            </a:r>
            <a:r>
              <a:rPr sz="2100" b="1" i="1" spc="-15" dirty="0">
                <a:latin typeface="Sakkal Majalla"/>
                <a:cs typeface="Sakkal Majalla"/>
              </a:rPr>
              <a:t> </a:t>
            </a:r>
            <a:r>
              <a:rPr sz="2100" b="1" i="1" spc="-55" dirty="0">
                <a:latin typeface="Sakkal Majalla"/>
                <a:cs typeface="Sakkal Majalla"/>
              </a:rPr>
              <a:t>C</a:t>
            </a:r>
            <a:r>
              <a:rPr sz="2100" b="1" i="1" spc="-50" dirty="0">
                <a:latin typeface="Sakkal Majalla"/>
                <a:cs typeface="Sakkal Majalla"/>
              </a:rPr>
              <a:t>NG</a:t>
            </a:r>
            <a:r>
              <a:rPr sz="2100" b="1" i="1" spc="-25" dirty="0">
                <a:latin typeface="Sakkal Majalla"/>
                <a:cs typeface="Sakkal Majalla"/>
              </a:rPr>
              <a:t> </a:t>
            </a:r>
            <a:r>
              <a:rPr sz="2100" b="1" i="1" spc="-45" dirty="0">
                <a:latin typeface="Sakkal Majalla"/>
                <a:cs typeface="Sakkal Majalla"/>
              </a:rPr>
              <a:t>Eu</a:t>
            </a:r>
            <a:r>
              <a:rPr sz="2100" b="1" i="1" spc="-40" dirty="0">
                <a:latin typeface="Sakkal Majalla"/>
                <a:cs typeface="Sakkal Majalla"/>
              </a:rPr>
              <a:t>r</a:t>
            </a:r>
            <a:r>
              <a:rPr sz="2100" b="1" i="1" spc="-45" dirty="0">
                <a:latin typeface="Sakkal Majalla"/>
                <a:cs typeface="Sakkal Majalla"/>
              </a:rPr>
              <a:t>o</a:t>
            </a:r>
            <a:r>
              <a:rPr sz="2100" b="1" i="1" spc="-15" dirty="0">
                <a:latin typeface="Sakkal Majalla"/>
                <a:cs typeface="Sakkal Majalla"/>
              </a:rPr>
              <a:t> </a:t>
            </a:r>
            <a:r>
              <a:rPr sz="2100" b="1" i="1" spc="-35" dirty="0">
                <a:latin typeface="Sakkal Majalla"/>
                <a:cs typeface="Sakkal Majalla"/>
              </a:rPr>
              <a:t>VI</a:t>
            </a:r>
            <a:r>
              <a:rPr sz="2100" b="1" i="1" dirty="0">
                <a:latin typeface="Sakkal Majalla"/>
                <a:cs typeface="Sakkal Majalla"/>
              </a:rPr>
              <a:t> </a:t>
            </a:r>
            <a:r>
              <a:rPr sz="2100" b="1" i="1" spc="-30" dirty="0">
                <a:latin typeface="Sakkal Majalla"/>
                <a:cs typeface="Sakkal Majalla"/>
              </a:rPr>
              <a:t> </a:t>
            </a:r>
            <a:r>
              <a:rPr sz="2000" spc="-5" dirty="0">
                <a:latin typeface="Sakkal Majalla"/>
                <a:cs typeface="Sakkal Majalla"/>
              </a:rPr>
              <a:t>a</a:t>
            </a:r>
            <a:r>
              <a:rPr sz="2000" dirty="0">
                <a:latin typeface="Sakkal Majalla"/>
                <a:cs typeface="Sakkal Majalla"/>
              </a:rPr>
              <a:t>nd</a:t>
            </a:r>
            <a:r>
              <a:rPr sz="2000" spc="-30" dirty="0">
                <a:latin typeface="Sakkal Majalla"/>
                <a:cs typeface="Sakkal Majalla"/>
              </a:rPr>
              <a:t> </a:t>
            </a:r>
            <a:r>
              <a:rPr sz="2000" dirty="0">
                <a:latin typeface="Sakkal Majalla"/>
                <a:cs typeface="Sakkal Majalla"/>
              </a:rPr>
              <a:t>the</a:t>
            </a:r>
            <a:r>
              <a:rPr sz="2000" spc="-5" dirty="0">
                <a:latin typeface="Sakkal Majalla"/>
                <a:cs typeface="Sakkal Majalla"/>
              </a:rPr>
              <a:t> </a:t>
            </a:r>
            <a:r>
              <a:rPr sz="2000" spc="-10" dirty="0">
                <a:latin typeface="Sakkal Majalla"/>
                <a:cs typeface="Sakkal Majalla"/>
              </a:rPr>
              <a:t>e</a:t>
            </a:r>
            <a:r>
              <a:rPr sz="2000" dirty="0">
                <a:latin typeface="Sakkal Majalla"/>
                <a:cs typeface="Sakkal Majalla"/>
              </a:rPr>
              <a:t>xperimental</a:t>
            </a:r>
            <a:r>
              <a:rPr sz="2000" spc="-20" dirty="0">
                <a:latin typeface="Sakkal Majalla"/>
                <a:cs typeface="Sakkal Majalla"/>
              </a:rPr>
              <a:t> </a:t>
            </a:r>
            <a:r>
              <a:rPr sz="2000" dirty="0">
                <a:latin typeface="Sakkal Majalla"/>
                <a:cs typeface="Sakkal Majalla"/>
              </a:rPr>
              <a:t>data</a:t>
            </a:r>
            <a:r>
              <a:rPr sz="2000" spc="-25" dirty="0">
                <a:latin typeface="Sakkal Majalla"/>
                <a:cs typeface="Sakkal Majalla"/>
              </a:rPr>
              <a:t> </a:t>
            </a:r>
            <a:r>
              <a:rPr sz="2000" spc="-5" dirty="0">
                <a:latin typeface="Sakkal Majalla"/>
                <a:cs typeface="Sakkal Majalla"/>
              </a:rPr>
              <a:t>fo</a:t>
            </a:r>
            <a:r>
              <a:rPr sz="2000" dirty="0">
                <a:latin typeface="Sakkal Majalla"/>
                <a:cs typeface="Sakkal Majalla"/>
              </a:rPr>
              <a:t>r</a:t>
            </a:r>
            <a:r>
              <a:rPr sz="2000" spc="-15" dirty="0">
                <a:latin typeface="Sakkal Majalla"/>
                <a:cs typeface="Sakkal Majalla"/>
              </a:rPr>
              <a:t> </a:t>
            </a:r>
            <a:r>
              <a:rPr sz="2000" spc="-5" dirty="0">
                <a:latin typeface="Sakkal Majalla"/>
                <a:cs typeface="Sakkal Majalla"/>
              </a:rPr>
              <a:t>i</a:t>
            </a:r>
            <a:r>
              <a:rPr sz="2000" dirty="0">
                <a:latin typeface="Sakkal Majalla"/>
                <a:cs typeface="Sakkal Majalla"/>
              </a:rPr>
              <a:t>t </a:t>
            </a:r>
            <a:r>
              <a:rPr sz="2000" spc="-5" dirty="0">
                <a:latin typeface="Sakkal Majalla"/>
                <a:cs typeface="Sakkal Majalla"/>
              </a:rPr>
              <a:t>is </a:t>
            </a:r>
            <a:r>
              <a:rPr sz="2000" dirty="0">
                <a:latin typeface="Sakkal Majalla"/>
                <a:cs typeface="Sakkal Majalla"/>
              </a:rPr>
              <a:t>giv</a:t>
            </a:r>
            <a:r>
              <a:rPr sz="2000" spc="-15" dirty="0">
                <a:latin typeface="Sakkal Majalla"/>
                <a:cs typeface="Sakkal Majalla"/>
              </a:rPr>
              <a:t>e</a:t>
            </a:r>
            <a:r>
              <a:rPr sz="2000" dirty="0">
                <a:latin typeface="Sakkal Majalla"/>
                <a:cs typeface="Sakkal Majalla"/>
              </a:rPr>
              <a:t>n</a:t>
            </a:r>
            <a:r>
              <a:rPr sz="2000" spc="10" dirty="0">
                <a:latin typeface="Sakkal Majalla"/>
                <a:cs typeface="Sakkal Majalla"/>
              </a:rPr>
              <a:t> </a:t>
            </a:r>
            <a:r>
              <a:rPr sz="2000" dirty="0">
                <a:latin typeface="Sakkal Majalla"/>
                <a:cs typeface="Sakkal Majalla"/>
              </a:rPr>
              <a:t>by</a:t>
            </a:r>
            <a:r>
              <a:rPr sz="2000" spc="-15" dirty="0">
                <a:latin typeface="Sakkal Majalla"/>
                <a:cs typeface="Sakkal Majalla"/>
              </a:rPr>
              <a:t> </a:t>
            </a:r>
            <a:r>
              <a:rPr sz="2000" dirty="0">
                <a:latin typeface="Sakkal Majalla"/>
                <a:cs typeface="Sakkal Majalla"/>
              </a:rPr>
              <a:t>one of</a:t>
            </a:r>
            <a:r>
              <a:rPr sz="2000" spc="-20" dirty="0">
                <a:latin typeface="Sakkal Majalla"/>
                <a:cs typeface="Sakkal Majalla"/>
              </a:rPr>
              <a:t> </a:t>
            </a:r>
            <a:r>
              <a:rPr sz="2000" dirty="0">
                <a:latin typeface="Sakkal Majalla"/>
                <a:cs typeface="Sakkal Majalla"/>
              </a:rPr>
              <a:t>the</a:t>
            </a:r>
            <a:r>
              <a:rPr sz="2000" spc="-5" dirty="0">
                <a:latin typeface="Sakkal Majalla"/>
                <a:cs typeface="Sakkal Majalla"/>
              </a:rPr>
              <a:t> </a:t>
            </a:r>
            <a:r>
              <a:rPr sz="2000" dirty="0">
                <a:latin typeface="Sakkal Majalla"/>
                <a:cs typeface="Sakkal Majalla"/>
              </a:rPr>
              <a:t>partners.</a:t>
            </a:r>
            <a:endParaRPr sz="2000">
              <a:latin typeface="Sakkal Majalla"/>
              <a:cs typeface="Sakkal Majalla"/>
            </a:endParaRPr>
          </a:p>
        </p:txBody>
      </p:sp>
      <p:sp>
        <p:nvSpPr>
          <p:cNvPr id="3" name="object 3"/>
          <p:cNvSpPr/>
          <p:nvPr/>
        </p:nvSpPr>
        <p:spPr>
          <a:xfrm>
            <a:off x="0" y="4102608"/>
            <a:ext cx="3032760" cy="210769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36547" y="1994921"/>
            <a:ext cx="2553810" cy="210768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032628" y="747903"/>
            <a:ext cx="2148205" cy="330835"/>
          </a:xfrm>
          <a:prstGeom prst="rect">
            <a:avLst/>
          </a:prstGeom>
        </p:spPr>
        <p:txBody>
          <a:bodyPr vert="horz" wrap="square" lIns="0" tIns="0" rIns="0" bIns="0" rtlCol="0">
            <a:spAutoFit/>
          </a:bodyPr>
          <a:lstStyle/>
          <a:p>
            <a:pPr marL="12700">
              <a:lnSpc>
                <a:spcPct val="100000"/>
              </a:lnSpc>
            </a:pPr>
            <a:r>
              <a:rPr sz="2000" b="1" spc="-10" dirty="0">
                <a:solidFill>
                  <a:srgbClr val="F86E48"/>
                </a:solidFill>
                <a:latin typeface="Calibri"/>
                <a:cs typeface="Calibri"/>
              </a:rPr>
              <a:t>G</a:t>
            </a:r>
            <a:r>
              <a:rPr sz="2000" b="1" dirty="0">
                <a:solidFill>
                  <a:srgbClr val="F86E48"/>
                </a:solidFill>
                <a:latin typeface="Calibri"/>
                <a:cs typeface="Calibri"/>
              </a:rPr>
              <a:t>A</a:t>
            </a:r>
            <a:r>
              <a:rPr sz="2000" b="1" spc="-30" dirty="0">
                <a:solidFill>
                  <a:srgbClr val="F86E48"/>
                </a:solidFill>
                <a:latin typeface="Calibri"/>
                <a:cs typeface="Calibri"/>
              </a:rPr>
              <a:t>S</a:t>
            </a:r>
            <a:r>
              <a:rPr sz="2000" b="1" spc="-50" dirty="0">
                <a:solidFill>
                  <a:srgbClr val="F86E48"/>
                </a:solidFill>
                <a:latin typeface="Calibri"/>
                <a:cs typeface="Calibri"/>
              </a:rPr>
              <a:t>T</a:t>
            </a:r>
            <a:r>
              <a:rPr sz="2000" b="1" spc="-5" dirty="0">
                <a:solidFill>
                  <a:srgbClr val="F86E48"/>
                </a:solidFill>
                <a:latin typeface="Calibri"/>
                <a:cs typeface="Calibri"/>
              </a:rPr>
              <a:t>ON</a:t>
            </a:r>
            <a:r>
              <a:rPr sz="2000" b="1" dirty="0">
                <a:solidFill>
                  <a:srgbClr val="F86E48"/>
                </a:solidFill>
                <a:latin typeface="Calibri"/>
                <a:cs typeface="Calibri"/>
              </a:rPr>
              <a:t>E</a:t>
            </a:r>
            <a:r>
              <a:rPr sz="2000" b="1" spc="-30" dirty="0">
                <a:solidFill>
                  <a:srgbClr val="F86E48"/>
                </a:solidFill>
                <a:latin typeface="Calibri"/>
                <a:cs typeface="Calibri"/>
              </a:rPr>
              <a:t> </a:t>
            </a:r>
            <a:r>
              <a:rPr sz="2000" b="1" spc="-20" dirty="0">
                <a:solidFill>
                  <a:srgbClr val="F86E48"/>
                </a:solidFill>
                <a:latin typeface="Calibri"/>
                <a:cs typeface="Calibri"/>
              </a:rPr>
              <a:t>C</a:t>
            </a:r>
            <a:r>
              <a:rPr sz="2000" b="1" spc="-5" dirty="0">
                <a:solidFill>
                  <a:srgbClr val="F86E48"/>
                </a:solidFill>
                <a:latin typeface="Calibri"/>
                <a:cs typeface="Calibri"/>
              </a:rPr>
              <a:t>ON</a:t>
            </a:r>
            <a:r>
              <a:rPr sz="2000" b="1" spc="-10" dirty="0">
                <a:solidFill>
                  <a:srgbClr val="F86E48"/>
                </a:solidFill>
                <a:latin typeface="Calibri"/>
                <a:cs typeface="Calibri"/>
              </a:rPr>
              <a:t>CE</a:t>
            </a:r>
            <a:r>
              <a:rPr sz="2000" b="1" spc="-5" dirty="0">
                <a:solidFill>
                  <a:srgbClr val="F86E48"/>
                </a:solidFill>
                <a:latin typeface="Calibri"/>
                <a:cs typeface="Calibri"/>
              </a:rPr>
              <a:t>P</a:t>
            </a:r>
            <a:r>
              <a:rPr sz="2000" b="1" spc="-85" dirty="0">
                <a:solidFill>
                  <a:srgbClr val="F86E48"/>
                </a:solidFill>
                <a:latin typeface="Calibri"/>
                <a:cs typeface="Calibri"/>
              </a:rPr>
              <a:t>T</a:t>
            </a:r>
            <a:r>
              <a:rPr sz="2000" b="1" dirty="0">
                <a:solidFill>
                  <a:srgbClr val="F86E48"/>
                </a:solidFill>
                <a:latin typeface="Calibri"/>
                <a:cs typeface="Calibri"/>
              </a:rPr>
              <a:t>:</a:t>
            </a:r>
            <a:endParaRPr sz="2000">
              <a:latin typeface="Calibri"/>
              <a:cs typeface="Calibri"/>
            </a:endParaRPr>
          </a:p>
        </p:txBody>
      </p:sp>
      <p:sp>
        <p:nvSpPr>
          <p:cNvPr id="6" name="object 6"/>
          <p:cNvSpPr/>
          <p:nvPr/>
        </p:nvSpPr>
        <p:spPr>
          <a:xfrm>
            <a:off x="6228588" y="1086611"/>
            <a:ext cx="3540252" cy="26228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160008" y="3869435"/>
            <a:ext cx="3270503" cy="2418588"/>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4185665" y="2789808"/>
            <a:ext cx="1298575" cy="1101090"/>
          </a:xfrm>
          <a:prstGeom prst="rect">
            <a:avLst/>
          </a:prstGeom>
        </p:spPr>
        <p:txBody>
          <a:bodyPr vert="horz" wrap="square" lIns="0" tIns="0" rIns="0" bIns="0" rtlCol="0">
            <a:spAutoFit/>
          </a:bodyPr>
          <a:lstStyle/>
          <a:p>
            <a:pPr marL="12700">
              <a:lnSpc>
                <a:spcPct val="100000"/>
              </a:lnSpc>
            </a:pPr>
            <a:r>
              <a:rPr sz="7200" b="1" spc="5" dirty="0">
                <a:solidFill>
                  <a:srgbClr val="92D050"/>
                </a:solidFill>
                <a:latin typeface="Arial"/>
                <a:cs typeface="Arial"/>
              </a:rPr>
              <a:t>v</a:t>
            </a:r>
            <a:r>
              <a:rPr sz="7200" b="1" dirty="0">
                <a:solidFill>
                  <a:srgbClr val="92D050"/>
                </a:solidFill>
                <a:latin typeface="Arial"/>
                <a:cs typeface="Arial"/>
              </a:rPr>
              <a:t>s.</a:t>
            </a:r>
            <a:endParaRPr sz="7200">
              <a:latin typeface="Arial"/>
              <a:cs typeface="Arial"/>
            </a:endParaRPr>
          </a:p>
        </p:txBody>
      </p:sp>
      <p:sp>
        <p:nvSpPr>
          <p:cNvPr id="9" name="object 9"/>
          <p:cNvSpPr/>
          <p:nvPr/>
        </p:nvSpPr>
        <p:spPr>
          <a:xfrm>
            <a:off x="2971800" y="4357115"/>
            <a:ext cx="2953512" cy="1831848"/>
          </a:xfrm>
          <a:prstGeom prst="rect">
            <a:avLst/>
          </a:prstGeom>
          <a:blipFill>
            <a:blip r:embed="rId6" cstate="print"/>
            <a:stretch>
              <a:fillRect/>
            </a:stretch>
          </a:blipFill>
        </p:spPr>
        <p:txBody>
          <a:bodyPr wrap="square" lIns="0" tIns="0" rIns="0" bIns="0" rtlCol="0"/>
          <a:lstStyle/>
          <a:p>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ts val="1855"/>
              </a:lnSpc>
            </a:pPr>
            <a:r>
              <a:rPr dirty="0"/>
              <a:t>In</a:t>
            </a:r>
            <a:r>
              <a:rPr spc="5" dirty="0"/>
              <a:t>t</a:t>
            </a:r>
            <a:r>
              <a:rPr dirty="0"/>
              <a:t>e</a:t>
            </a:r>
            <a:r>
              <a:rPr spc="-10" dirty="0"/>
              <a:t>r</a:t>
            </a:r>
            <a:r>
              <a:rPr dirty="0"/>
              <a:t>natio</a:t>
            </a:r>
            <a:r>
              <a:rPr spc="5" dirty="0"/>
              <a:t>n</a:t>
            </a:r>
            <a:r>
              <a:rPr spc="-5" dirty="0"/>
              <a:t>a</a:t>
            </a:r>
            <a:r>
              <a:rPr dirty="0"/>
              <a:t>l</a:t>
            </a:r>
            <a:r>
              <a:rPr spc="-35" dirty="0"/>
              <a:t> </a:t>
            </a:r>
            <a:r>
              <a:rPr dirty="0"/>
              <a:t>Co</a:t>
            </a:r>
            <a:r>
              <a:rPr spc="5" dirty="0"/>
              <a:t>n</a:t>
            </a:r>
            <a:r>
              <a:rPr spc="-5" dirty="0"/>
              <a:t>fer</a:t>
            </a:r>
            <a:r>
              <a:rPr spc="-15" dirty="0"/>
              <a:t>e</a:t>
            </a:r>
            <a:r>
              <a:rPr dirty="0"/>
              <a:t>nce</a:t>
            </a:r>
            <a:r>
              <a:rPr spc="-10" dirty="0"/>
              <a:t> </a:t>
            </a:r>
            <a:r>
              <a:rPr spc="-5" dirty="0"/>
              <a:t>a</a:t>
            </a:r>
            <a:r>
              <a:rPr dirty="0"/>
              <a:t>nd</a:t>
            </a:r>
            <a:r>
              <a:rPr spc="-15" dirty="0"/>
              <a:t> </a:t>
            </a:r>
            <a:r>
              <a:rPr dirty="0"/>
              <a:t>E</a:t>
            </a:r>
            <a:r>
              <a:rPr spc="5" dirty="0"/>
              <a:t>x</a:t>
            </a:r>
            <a:r>
              <a:rPr dirty="0"/>
              <a:t>hibition</a:t>
            </a:r>
            <a:r>
              <a:rPr spc="-25" dirty="0"/>
              <a:t> </a:t>
            </a:r>
            <a:r>
              <a:rPr dirty="0"/>
              <a:t>on</a:t>
            </a:r>
            <a:r>
              <a:rPr spc="-10" dirty="0"/>
              <a:t> </a:t>
            </a:r>
            <a:r>
              <a:rPr spc="-5" dirty="0"/>
              <a:t>A</a:t>
            </a:r>
            <a:r>
              <a:rPr spc="5" dirty="0"/>
              <a:t>u</a:t>
            </a:r>
            <a:r>
              <a:rPr dirty="0"/>
              <a:t>tomobi</a:t>
            </a:r>
            <a:r>
              <a:rPr spc="-5" dirty="0"/>
              <a:t>l</a:t>
            </a:r>
            <a:r>
              <a:rPr dirty="0"/>
              <a:t>e</a:t>
            </a:r>
            <a:r>
              <a:rPr spc="-20" dirty="0"/>
              <a:t> </a:t>
            </a:r>
            <a:r>
              <a:rPr dirty="0"/>
              <a:t>E</a:t>
            </a:r>
            <a:r>
              <a:rPr spc="5" dirty="0"/>
              <a:t>n</a:t>
            </a:r>
            <a:r>
              <a:rPr dirty="0"/>
              <a:t>gine</a:t>
            </a:r>
            <a:r>
              <a:rPr spc="-10" dirty="0"/>
              <a:t>e</a:t>
            </a:r>
            <a:r>
              <a:rPr spc="-5" dirty="0"/>
              <a:t>rin</a:t>
            </a:r>
            <a:r>
              <a:rPr dirty="0"/>
              <a:t>g</a:t>
            </a:r>
            <a:r>
              <a:rPr spc="15" dirty="0"/>
              <a:t> </a:t>
            </a:r>
            <a:r>
              <a:rPr spc="-5" dirty="0"/>
              <a:t>(O</a:t>
            </a:r>
            <a:r>
              <a:rPr spc="-10" dirty="0"/>
              <a:t>M</a:t>
            </a:r>
            <a:r>
              <a:rPr dirty="0"/>
              <a:t>IC</a:t>
            </a:r>
            <a:r>
              <a:rPr spc="5" dirty="0"/>
              <a:t>S</a:t>
            </a:r>
            <a:r>
              <a:rPr spc="-5" dirty="0"/>
              <a:t>)</a:t>
            </a:r>
            <a:r>
              <a:rPr dirty="0"/>
              <a:t>,</a:t>
            </a:r>
            <a:r>
              <a:rPr spc="35" dirty="0"/>
              <a:t> </a:t>
            </a:r>
            <a:r>
              <a:rPr sz="2100" i="1" spc="-40" dirty="0">
                <a:latin typeface="Sakkal Majalla"/>
                <a:cs typeface="Sakkal Majalla"/>
              </a:rPr>
              <a:t>Valenci</a:t>
            </a:r>
            <a:r>
              <a:rPr sz="2100" i="1" spc="-35" dirty="0">
                <a:latin typeface="Sakkal Majalla"/>
                <a:cs typeface="Sakkal Majalla"/>
              </a:rPr>
              <a:t>a</a:t>
            </a:r>
            <a:r>
              <a:rPr sz="2100" i="1" spc="-20" dirty="0">
                <a:latin typeface="Sakkal Majalla"/>
                <a:cs typeface="Sakkal Majalla"/>
              </a:rPr>
              <a:t> </a:t>
            </a:r>
            <a:r>
              <a:rPr sz="2100" i="1" spc="-45" dirty="0">
                <a:latin typeface="Sakkal Majalla"/>
                <a:cs typeface="Sakkal Majalla"/>
              </a:rPr>
              <a:t>2</a:t>
            </a:r>
            <a:r>
              <a:rPr sz="2100" i="1" spc="-35" dirty="0">
                <a:latin typeface="Sakkal Majalla"/>
                <a:cs typeface="Sakkal Majalla"/>
              </a:rPr>
              <a:t>0</a:t>
            </a:r>
            <a:r>
              <a:rPr sz="2100" i="1" spc="-45" dirty="0">
                <a:latin typeface="Sakkal Majalla"/>
                <a:cs typeface="Sakkal Majalla"/>
              </a:rPr>
              <a:t>15</a:t>
            </a:r>
            <a:endParaRPr sz="2100">
              <a:latin typeface="Sakkal Majalla"/>
              <a:cs typeface="Sakkal Majalla"/>
            </a:endParaRPr>
          </a:p>
          <a:p>
            <a:pPr marL="7045325" marR="5080" indent="-280670">
              <a:lnSpc>
                <a:spcPct val="100000"/>
              </a:lnSpc>
              <a:spcBef>
                <a:spcPts val="1305"/>
              </a:spcBef>
            </a:pPr>
            <a:r>
              <a:rPr sz="700" b="1" i="1" spc="-5" dirty="0">
                <a:solidFill>
                  <a:srgbClr val="006FC0"/>
                </a:solidFill>
                <a:latin typeface="Arial"/>
                <a:cs typeface="Arial"/>
              </a:rPr>
              <a:t>GAS</a:t>
            </a:r>
            <a:r>
              <a:rPr sz="700" b="1" i="1" spc="-15" dirty="0">
                <a:solidFill>
                  <a:srgbClr val="006FC0"/>
                </a:solidFill>
                <a:latin typeface="Arial"/>
                <a:cs typeface="Arial"/>
              </a:rPr>
              <a:t>T</a:t>
            </a:r>
            <a:r>
              <a:rPr sz="700" b="1" i="1" spc="-5" dirty="0">
                <a:solidFill>
                  <a:srgbClr val="006FC0"/>
                </a:solidFill>
                <a:latin typeface="Arial"/>
                <a:cs typeface="Arial"/>
              </a:rPr>
              <a:t>ONE</a:t>
            </a:r>
            <a:r>
              <a:rPr sz="700" b="1" i="1" spc="1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on</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6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s</a:t>
            </a:r>
            <a:r>
              <a:rPr sz="700" b="1" i="1" spc="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e</a:t>
            </a:r>
            <a:r>
              <a:rPr sz="700" b="1" i="1" spc="15" dirty="0">
                <a:solidFill>
                  <a:srgbClr val="006FC0"/>
                </a:solidFill>
                <a:latin typeface="Arial"/>
                <a:cs typeface="Arial"/>
              </a:rPr>
              <a:t> </a:t>
            </a:r>
            <a:r>
              <a:rPr sz="700" b="1" i="1" spc="-10" dirty="0">
                <a:solidFill>
                  <a:srgbClr val="006FC0"/>
                </a:solidFill>
                <a:latin typeface="Arial"/>
                <a:cs typeface="Arial"/>
              </a:rPr>
              <a:t>s</a:t>
            </a:r>
            <a:r>
              <a:rPr sz="700" b="1" i="1" spc="-15" dirty="0">
                <a:solidFill>
                  <a:srgbClr val="006FC0"/>
                </a:solidFill>
                <a:latin typeface="Arial"/>
                <a:cs typeface="Arial"/>
              </a:rPr>
              <a:t>o</a:t>
            </a:r>
            <a:r>
              <a:rPr sz="700" b="1" i="1" spc="-5" dirty="0">
                <a:solidFill>
                  <a:srgbClr val="006FC0"/>
                </a:solidFill>
                <a:latin typeface="Arial"/>
                <a:cs typeface="Arial"/>
              </a:rPr>
              <a:t>le</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w</a:t>
            </a:r>
            <a:r>
              <a:rPr sz="700" b="1" i="1" spc="-15" dirty="0">
                <a:solidFill>
                  <a:srgbClr val="006FC0"/>
                </a:solidFill>
                <a:latin typeface="Arial"/>
                <a:cs typeface="Arial"/>
              </a:rPr>
              <a:t>n</a:t>
            </a:r>
            <a:r>
              <a:rPr sz="700" b="1" i="1" spc="-10" dirty="0">
                <a:solidFill>
                  <a:srgbClr val="006FC0"/>
                </a:solidFill>
                <a:latin typeface="Arial"/>
                <a:cs typeface="Arial"/>
              </a:rPr>
              <a:t>e</a:t>
            </a:r>
            <a:r>
              <a:rPr sz="700" b="1" i="1" spc="-5" dirty="0">
                <a:solidFill>
                  <a:srgbClr val="006FC0"/>
                </a:solidFill>
                <a:latin typeface="Arial"/>
                <a:cs typeface="Arial"/>
              </a:rPr>
              <a:t>r</a:t>
            </a:r>
            <a:r>
              <a:rPr sz="700" b="1" i="1" spc="25"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f</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is</a:t>
            </a:r>
            <a:r>
              <a:rPr sz="700" b="1" i="1" spc="25" dirty="0">
                <a:solidFill>
                  <a:srgbClr val="006FC0"/>
                </a:solidFill>
                <a:latin typeface="Arial"/>
                <a:cs typeface="Arial"/>
              </a:rPr>
              <a:t> </a:t>
            </a:r>
            <a:r>
              <a:rPr sz="700" b="1" i="1" spc="-15" dirty="0">
                <a:solidFill>
                  <a:srgbClr val="006FC0"/>
                </a:solidFill>
                <a:latin typeface="Arial"/>
                <a:cs typeface="Arial"/>
              </a:rPr>
              <a:t>do</a:t>
            </a:r>
            <a:r>
              <a:rPr sz="700" b="1" i="1" spc="-10" dirty="0">
                <a:solidFill>
                  <a:srgbClr val="006FC0"/>
                </a:solidFill>
                <a:latin typeface="Arial"/>
                <a:cs typeface="Arial"/>
              </a:rPr>
              <a:t>c</a:t>
            </a:r>
            <a:r>
              <a:rPr sz="700" b="1" i="1" spc="-15" dirty="0">
                <a:solidFill>
                  <a:srgbClr val="006FC0"/>
                </a:solidFill>
                <a:latin typeface="Arial"/>
                <a:cs typeface="Arial"/>
              </a:rPr>
              <a:t>u</a:t>
            </a:r>
            <a:r>
              <a:rPr sz="700" b="1" i="1" spc="-5" dirty="0">
                <a:solidFill>
                  <a:srgbClr val="006FC0"/>
                </a:solidFill>
                <a:latin typeface="Arial"/>
                <a:cs typeface="Arial"/>
              </a:rPr>
              <a:t>m</a:t>
            </a:r>
            <a:r>
              <a:rPr sz="700" b="1" i="1" spc="-10" dirty="0">
                <a:solidFill>
                  <a:srgbClr val="006FC0"/>
                </a:solidFill>
                <a:latin typeface="Arial"/>
                <a:cs typeface="Arial"/>
              </a:rPr>
              <a:t>e</a:t>
            </a:r>
            <a:r>
              <a:rPr sz="700" b="1" i="1" spc="-15" dirty="0">
                <a:solidFill>
                  <a:srgbClr val="006FC0"/>
                </a:solidFill>
                <a:latin typeface="Arial"/>
                <a:cs typeface="Arial"/>
              </a:rPr>
              <a:t>n</a:t>
            </a:r>
            <a:r>
              <a:rPr sz="700" b="1" i="1" spc="-10" dirty="0">
                <a:solidFill>
                  <a:srgbClr val="006FC0"/>
                </a:solidFill>
                <a:latin typeface="Arial"/>
                <a:cs typeface="Arial"/>
              </a:rPr>
              <a:t>t</a:t>
            </a:r>
            <a:r>
              <a:rPr sz="700" b="1" i="1" spc="-5" dirty="0">
                <a:solidFill>
                  <a:srgbClr val="006FC0"/>
                </a:solidFill>
                <a:latin typeface="Arial"/>
                <a:cs typeface="Arial"/>
              </a:rPr>
              <a:t>.</a:t>
            </a:r>
            <a:r>
              <a:rPr sz="700" b="1" i="1" spc="40" dirty="0">
                <a:solidFill>
                  <a:srgbClr val="006FC0"/>
                </a:solidFill>
                <a:latin typeface="Arial"/>
                <a:cs typeface="Arial"/>
              </a:rPr>
              <a:t> </a:t>
            </a:r>
            <a:r>
              <a:rPr sz="700" b="1" i="1" spc="-10" dirty="0">
                <a:solidFill>
                  <a:srgbClr val="006FC0"/>
                </a:solidFill>
                <a:latin typeface="Arial"/>
                <a:cs typeface="Arial"/>
              </a:rPr>
              <a:t>I</a:t>
            </a:r>
            <a:r>
              <a:rPr sz="700" b="1" i="1" spc="-5" dirty="0">
                <a:solidFill>
                  <a:srgbClr val="006FC0"/>
                </a:solidFill>
                <a:latin typeface="Arial"/>
                <a:cs typeface="Arial"/>
              </a:rPr>
              <a:t>t</a:t>
            </a:r>
            <a:r>
              <a:rPr sz="700" b="1" i="1" spc="25" dirty="0">
                <a:solidFill>
                  <a:srgbClr val="006FC0"/>
                </a:solidFill>
                <a:latin typeface="Arial"/>
                <a:cs typeface="Arial"/>
              </a:rPr>
              <a:t> </a:t>
            </a:r>
            <a:r>
              <a:rPr sz="700" b="1" i="1" spc="-10" dirty="0">
                <a:solidFill>
                  <a:srgbClr val="006FC0"/>
                </a:solidFill>
                <a:latin typeface="Arial"/>
                <a:cs typeface="Arial"/>
              </a:rPr>
              <a:t>ca</a:t>
            </a:r>
            <a:r>
              <a:rPr sz="700" b="1" i="1" spc="-15" dirty="0">
                <a:solidFill>
                  <a:srgbClr val="006FC0"/>
                </a:solidFill>
                <a:latin typeface="Arial"/>
                <a:cs typeface="Arial"/>
              </a:rPr>
              <a:t>nno</a:t>
            </a:r>
            <a:r>
              <a:rPr sz="700" b="1" i="1" spc="-5" dirty="0">
                <a:solidFill>
                  <a:srgbClr val="006FC0"/>
                </a:solidFill>
                <a:latin typeface="Arial"/>
                <a:cs typeface="Arial"/>
              </a:rPr>
              <a:t>t </a:t>
            </a:r>
            <a:r>
              <a:rPr sz="700" b="1" i="1" spc="-15" dirty="0">
                <a:solidFill>
                  <a:srgbClr val="006FC0"/>
                </a:solidFill>
                <a:latin typeface="Arial"/>
                <a:cs typeface="Arial"/>
              </a:rPr>
              <a:t>b</a:t>
            </a:r>
            <a:r>
              <a:rPr sz="700" b="1" i="1" spc="-5" dirty="0">
                <a:solidFill>
                  <a:srgbClr val="006FC0"/>
                </a:solidFill>
                <a:latin typeface="Arial"/>
                <a:cs typeface="Arial"/>
              </a:rPr>
              <a:t>e</a:t>
            </a:r>
            <a:r>
              <a:rPr sz="700" b="1" i="1" spc="5" dirty="0">
                <a:solidFill>
                  <a:srgbClr val="006FC0"/>
                </a:solidFill>
                <a:latin typeface="Arial"/>
                <a:cs typeface="Arial"/>
              </a:rPr>
              <a:t> </a:t>
            </a:r>
            <a:r>
              <a:rPr sz="700" b="1" i="1" spc="-10" dirty="0">
                <a:solidFill>
                  <a:srgbClr val="006FC0"/>
                </a:solidFill>
                <a:latin typeface="Arial"/>
                <a:cs typeface="Arial"/>
              </a:rPr>
              <a:t>c</a:t>
            </a:r>
            <a:r>
              <a:rPr sz="700" b="1" i="1" spc="-15" dirty="0">
                <a:solidFill>
                  <a:srgbClr val="006FC0"/>
                </a:solidFill>
                <a:latin typeface="Arial"/>
                <a:cs typeface="Arial"/>
              </a:rPr>
              <a:t>op</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d</a:t>
            </a:r>
            <a:r>
              <a:rPr sz="700" b="1" i="1" spc="40" dirty="0">
                <a:solidFill>
                  <a:srgbClr val="006FC0"/>
                </a:solidFill>
                <a:latin typeface="Arial"/>
                <a:cs typeface="Arial"/>
              </a:rPr>
              <a:t> </a:t>
            </a:r>
            <a:r>
              <a:rPr sz="700" b="1" i="1" spc="-15" dirty="0">
                <a:solidFill>
                  <a:srgbClr val="006FC0"/>
                </a:solidFill>
                <a:latin typeface="Arial"/>
                <a:cs typeface="Arial"/>
              </a:rPr>
              <a:t>o</a:t>
            </a:r>
            <a:r>
              <a:rPr sz="700" b="1" i="1" spc="-5" dirty="0">
                <a:solidFill>
                  <a:srgbClr val="006FC0"/>
                </a:solidFill>
                <a:latin typeface="Arial"/>
                <a:cs typeface="Arial"/>
              </a:rPr>
              <a:t>r</a:t>
            </a:r>
            <a:r>
              <a:rPr sz="700" b="1" i="1" spc="15" dirty="0">
                <a:solidFill>
                  <a:srgbClr val="006FC0"/>
                </a:solidFill>
                <a:latin typeface="Arial"/>
                <a:cs typeface="Arial"/>
              </a:rPr>
              <a:t> </a:t>
            </a:r>
            <a:r>
              <a:rPr sz="700" b="1" i="1" spc="-15" dirty="0">
                <a:solidFill>
                  <a:srgbClr val="006FC0"/>
                </a:solidFill>
                <a:latin typeface="Arial"/>
                <a:cs typeface="Arial"/>
              </a:rPr>
              <a:t>g</a:t>
            </a:r>
            <a:r>
              <a:rPr sz="700" b="1" i="1" spc="-5" dirty="0">
                <a:solidFill>
                  <a:srgbClr val="006FC0"/>
                </a:solidFill>
                <a:latin typeface="Arial"/>
                <a:cs typeface="Arial"/>
              </a:rPr>
              <a:t>i</a:t>
            </a:r>
            <a:r>
              <a:rPr sz="700" b="1" i="1" spc="-10" dirty="0">
                <a:solidFill>
                  <a:srgbClr val="006FC0"/>
                </a:solidFill>
                <a:latin typeface="Arial"/>
                <a:cs typeface="Arial"/>
              </a:rPr>
              <a:t>ve</a:t>
            </a:r>
            <a:r>
              <a:rPr sz="700" b="1" i="1" spc="-5" dirty="0">
                <a:solidFill>
                  <a:srgbClr val="006FC0"/>
                </a:solidFill>
                <a:latin typeface="Arial"/>
                <a:cs typeface="Arial"/>
              </a:rPr>
              <a:t>n</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5" dirty="0">
                <a:solidFill>
                  <a:srgbClr val="006FC0"/>
                </a:solidFill>
                <a:latin typeface="Arial"/>
                <a:cs typeface="Arial"/>
              </a:rPr>
              <a:t>o</a:t>
            </a:r>
            <a:r>
              <a:rPr sz="700" b="1" i="1" spc="15" dirty="0">
                <a:solidFill>
                  <a:srgbClr val="006FC0"/>
                </a:solidFill>
                <a:latin typeface="Arial"/>
                <a:cs typeface="Arial"/>
              </a:rPr>
              <a:t> </a:t>
            </a:r>
            <a:r>
              <a:rPr sz="700" b="1" i="1" spc="-10" dirty="0">
                <a:solidFill>
                  <a:srgbClr val="006FC0"/>
                </a:solidFill>
                <a:latin typeface="Arial"/>
                <a:cs typeface="Arial"/>
              </a:rPr>
              <a:t>t</a:t>
            </a:r>
            <a:r>
              <a:rPr sz="700" b="1" i="1" spc="-15" dirty="0">
                <a:solidFill>
                  <a:srgbClr val="006FC0"/>
                </a:solidFill>
                <a:latin typeface="Arial"/>
                <a:cs typeface="Arial"/>
              </a:rPr>
              <a:t>h</a:t>
            </a:r>
            <a:r>
              <a:rPr sz="700" b="1" i="1" spc="-5" dirty="0">
                <a:solidFill>
                  <a:srgbClr val="006FC0"/>
                </a:solidFill>
                <a:latin typeface="Arial"/>
                <a:cs typeface="Arial"/>
              </a:rPr>
              <a:t>ird</a:t>
            </a:r>
            <a:r>
              <a:rPr sz="700" b="1" i="1" spc="25"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a</a:t>
            </a:r>
            <a:r>
              <a:rPr sz="700" b="1" i="1" spc="-5" dirty="0">
                <a:solidFill>
                  <a:srgbClr val="006FC0"/>
                </a:solidFill>
                <a:latin typeface="Arial"/>
                <a:cs typeface="Arial"/>
              </a:rPr>
              <a:t>r</a:t>
            </a:r>
            <a:r>
              <a:rPr sz="700" b="1" i="1" spc="-10" dirty="0">
                <a:solidFill>
                  <a:srgbClr val="006FC0"/>
                </a:solidFill>
                <a:latin typeface="Arial"/>
                <a:cs typeface="Arial"/>
              </a:rPr>
              <a:t>t</a:t>
            </a:r>
            <a:r>
              <a:rPr sz="700" b="1" i="1" spc="-5" dirty="0">
                <a:solidFill>
                  <a:srgbClr val="006FC0"/>
                </a:solidFill>
                <a:latin typeface="Arial"/>
                <a:cs typeface="Arial"/>
              </a:rPr>
              <a:t>i</a:t>
            </a:r>
            <a:r>
              <a:rPr sz="700" b="1" i="1" spc="-10" dirty="0">
                <a:solidFill>
                  <a:srgbClr val="006FC0"/>
                </a:solidFill>
                <a:latin typeface="Arial"/>
                <a:cs typeface="Arial"/>
              </a:rPr>
              <a:t>e</a:t>
            </a:r>
            <a:r>
              <a:rPr sz="700" b="1" i="1" spc="-5" dirty="0">
                <a:solidFill>
                  <a:srgbClr val="006FC0"/>
                </a:solidFill>
                <a:latin typeface="Arial"/>
                <a:cs typeface="Arial"/>
              </a:rPr>
              <a:t>s</a:t>
            </a:r>
            <a:r>
              <a:rPr sz="700" b="1" i="1" spc="30" dirty="0">
                <a:solidFill>
                  <a:srgbClr val="006FC0"/>
                </a:solidFill>
                <a:latin typeface="Arial"/>
                <a:cs typeface="Arial"/>
              </a:rPr>
              <a:t> </a:t>
            </a:r>
            <a:r>
              <a:rPr sz="700" b="1" i="1" spc="-5" dirty="0">
                <a:solidFill>
                  <a:srgbClr val="006FC0"/>
                </a:solidFill>
                <a:latin typeface="Arial"/>
                <a:cs typeface="Arial"/>
              </a:rPr>
              <a:t>w</a:t>
            </a:r>
            <a:r>
              <a:rPr sz="700" b="1" i="1" spc="-10" dirty="0">
                <a:solidFill>
                  <a:srgbClr val="006FC0"/>
                </a:solidFill>
                <a:latin typeface="Arial"/>
                <a:cs typeface="Arial"/>
              </a:rPr>
              <a:t>it</a:t>
            </a:r>
            <a:r>
              <a:rPr sz="700" b="1" i="1" spc="-15" dirty="0">
                <a:solidFill>
                  <a:srgbClr val="006FC0"/>
                </a:solidFill>
                <a:latin typeface="Arial"/>
                <a:cs typeface="Arial"/>
              </a:rPr>
              <a:t>hou</a:t>
            </a:r>
            <a:r>
              <a:rPr sz="700" b="1" i="1" spc="-5" dirty="0">
                <a:solidFill>
                  <a:srgbClr val="006FC0"/>
                </a:solidFill>
                <a:latin typeface="Arial"/>
                <a:cs typeface="Arial"/>
              </a:rPr>
              <a:t>t</a:t>
            </a:r>
            <a:r>
              <a:rPr sz="700" b="1" i="1" spc="50" dirty="0">
                <a:solidFill>
                  <a:srgbClr val="006FC0"/>
                </a:solidFill>
                <a:latin typeface="Arial"/>
                <a:cs typeface="Arial"/>
              </a:rPr>
              <a:t> </a:t>
            </a:r>
            <a:r>
              <a:rPr sz="700" b="1" i="1" spc="-15" dirty="0">
                <a:solidFill>
                  <a:srgbClr val="006FC0"/>
                </a:solidFill>
                <a:latin typeface="Arial"/>
                <a:cs typeface="Arial"/>
              </a:rPr>
              <a:t>p</a:t>
            </a:r>
            <a:r>
              <a:rPr sz="700" b="1" i="1" spc="-10" dirty="0">
                <a:solidFill>
                  <a:srgbClr val="006FC0"/>
                </a:solidFill>
                <a:latin typeface="Arial"/>
                <a:cs typeface="Arial"/>
              </a:rPr>
              <a:t>e</a:t>
            </a:r>
            <a:r>
              <a:rPr sz="700" b="1" i="1" spc="-5" dirty="0">
                <a:solidFill>
                  <a:srgbClr val="006FC0"/>
                </a:solidFill>
                <a:latin typeface="Arial"/>
                <a:cs typeface="Arial"/>
              </a:rPr>
              <a:t>rmi</a:t>
            </a:r>
            <a:r>
              <a:rPr sz="700" b="1" i="1" spc="-10" dirty="0">
                <a:solidFill>
                  <a:srgbClr val="006FC0"/>
                </a:solidFill>
                <a:latin typeface="Arial"/>
                <a:cs typeface="Arial"/>
              </a:rPr>
              <a:t>ss</a:t>
            </a:r>
            <a:r>
              <a:rPr sz="700" b="1" i="1" spc="-5" dirty="0">
                <a:solidFill>
                  <a:srgbClr val="006FC0"/>
                </a:solidFill>
                <a:latin typeface="Arial"/>
                <a:cs typeface="Arial"/>
              </a:rPr>
              <a:t>i</a:t>
            </a:r>
            <a:r>
              <a:rPr sz="700" b="1" i="1" spc="-15" dirty="0">
                <a:solidFill>
                  <a:srgbClr val="006FC0"/>
                </a:solidFill>
                <a:latin typeface="Arial"/>
                <a:cs typeface="Arial"/>
              </a:rPr>
              <a:t>o</a:t>
            </a:r>
            <a:r>
              <a:rPr sz="700" b="1" i="1" spc="-10" dirty="0">
                <a:solidFill>
                  <a:srgbClr val="006FC0"/>
                </a:solidFill>
                <a:latin typeface="Arial"/>
                <a:cs typeface="Arial"/>
              </a:rPr>
              <a:t>n</a:t>
            </a:r>
            <a:r>
              <a:rPr sz="700" b="1" i="1" spc="-5" dirty="0">
                <a:solidFill>
                  <a:srgbClr val="006FC0"/>
                </a:solidFill>
                <a:latin typeface="Arial"/>
                <a:cs typeface="Arial"/>
              </a:rPr>
              <a:t>.</a:t>
            </a:r>
            <a:endParaRPr sz="7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2196</Words>
  <Application>Microsoft Office PowerPoint</Application>
  <PresentationFormat>A4 Paper (210x297 mm)</PresentationFormat>
  <Paragraphs>453</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13_一般</vt:lpstr>
      <vt:lpstr>About OMICS Group</vt:lpstr>
      <vt:lpstr>About OMICS Group Conferences</vt:lpstr>
      <vt:lpstr>PowerPoint Presentation</vt:lpstr>
      <vt:lpstr>Contents</vt:lpstr>
      <vt:lpstr>Motivation</vt:lpstr>
      <vt:lpstr>Concept and Objectives</vt:lpstr>
      <vt:lpstr>Concept and objectives</vt:lpstr>
      <vt:lpstr>Dynamic model</vt:lpstr>
      <vt:lpstr>PowerPoint Presentation</vt:lpstr>
      <vt:lpstr>Reference driving cycle: ACEA cycle</vt:lpstr>
      <vt:lpstr>Engine</vt:lpstr>
      <vt:lpstr>Low and high temperature water circuits</vt:lpstr>
      <vt:lpstr>Radiators model</vt:lpstr>
      <vt:lpstr>Heat exchangers model (Heat Exchange)</vt:lpstr>
      <vt:lpstr>Thermoelectric Generator (TEG)</vt:lpstr>
      <vt:lpstr>Low temperature water circuit</vt:lpstr>
      <vt:lpstr>TEG-model</vt:lpstr>
      <vt:lpstr>Kinetic Energy Recovery System-KER</vt:lpstr>
      <vt:lpstr>Turbogenerator: TBG</vt:lpstr>
      <vt:lpstr>TBG-modeling</vt:lpstr>
      <vt:lpstr>Results</vt:lpstr>
      <vt:lpstr>Results</vt:lpstr>
      <vt:lpstr>Model preliminary results</vt:lpstr>
      <vt:lpstr>Model expected results</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MALVICINO</dc:creator>
  <cp:lastModifiedBy>Riya Dhar</cp:lastModifiedBy>
  <cp:revision>1</cp:revision>
  <dcterms:created xsi:type="dcterms:W3CDTF">2015-07-31T14:58:26Z</dcterms:created>
  <dcterms:modified xsi:type="dcterms:W3CDTF">2015-09-24T09:03:36Z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2015-07-31T00:00:00Z</vt:filetime>
  </property>
  <property fmtid="{D5CDD505-2E9C-101B-9397-08002B2CF9AE}" pid="3" name="Creator">
    <vt:lpwstr>Microsoft® PowerPoint® 2013</vt:lpwstr>
  </property>
  <property fmtid="{D5CDD505-2E9C-101B-9397-08002B2CF9AE}" pid="4" name="LastSaved">
    <vt:filetime>2015-07-31T00:00:00Z</vt:filetime>
  </property>
</Properties>
</file>