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75" r:id="rId3"/>
  </p:sldMasterIdLst>
  <p:notesMasterIdLst>
    <p:notesMasterId r:id="rId37"/>
  </p:notesMasterIdLst>
  <p:sldIdLst>
    <p:sldId id="290" r:id="rId4"/>
    <p:sldId id="256" r:id="rId5"/>
    <p:sldId id="257" r:id="rId6"/>
    <p:sldId id="258" r:id="rId7"/>
    <p:sldId id="259" r:id="rId8"/>
    <p:sldId id="260" r:id="rId9"/>
    <p:sldId id="285" r:id="rId10"/>
    <p:sldId id="262" r:id="rId11"/>
    <p:sldId id="261" r:id="rId12"/>
    <p:sldId id="264" r:id="rId13"/>
    <p:sldId id="265" r:id="rId14"/>
    <p:sldId id="266" r:id="rId15"/>
    <p:sldId id="263" r:id="rId16"/>
    <p:sldId id="268" r:id="rId17"/>
    <p:sldId id="269" r:id="rId18"/>
    <p:sldId id="286" r:id="rId19"/>
    <p:sldId id="270" r:id="rId20"/>
    <p:sldId id="272" r:id="rId21"/>
    <p:sldId id="274" r:id="rId22"/>
    <p:sldId id="275" r:id="rId23"/>
    <p:sldId id="276" r:id="rId24"/>
    <p:sldId id="277" r:id="rId25"/>
    <p:sldId id="278" r:id="rId26"/>
    <p:sldId id="279" r:id="rId27"/>
    <p:sldId id="280" r:id="rId28"/>
    <p:sldId id="281" r:id="rId29"/>
    <p:sldId id="282" r:id="rId30"/>
    <p:sldId id="283" r:id="rId31"/>
    <p:sldId id="284" r:id="rId32"/>
    <p:sldId id="287" r:id="rId33"/>
    <p:sldId id="288" r:id="rId34"/>
    <p:sldId id="289" r:id="rId35"/>
    <p:sldId id="291" r:id="rId36"/>
  </p:sldIdLst>
  <p:sldSz cx="13004800" cy="9753600"/>
  <p:notesSz cx="6858000" cy="9144000"/>
  <p:defaultTextStyle>
    <a:lvl1pPr algn="ctr" defTabSz="584170">
      <a:defRPr sz="3100">
        <a:solidFill>
          <a:srgbClr val="546056"/>
        </a:solidFill>
        <a:latin typeface="+mn-lt"/>
        <a:ea typeface="+mn-ea"/>
        <a:cs typeface="+mn-cs"/>
        <a:sym typeface="Palatino"/>
      </a:defRPr>
    </a:lvl1pPr>
    <a:lvl2pPr indent="228589" algn="ctr" defTabSz="584170">
      <a:defRPr sz="3100">
        <a:solidFill>
          <a:srgbClr val="546056"/>
        </a:solidFill>
        <a:latin typeface="+mn-lt"/>
        <a:ea typeface="+mn-ea"/>
        <a:cs typeface="+mn-cs"/>
        <a:sym typeface="Palatino"/>
      </a:defRPr>
    </a:lvl2pPr>
    <a:lvl3pPr indent="457176" algn="ctr" defTabSz="584170">
      <a:defRPr sz="3100">
        <a:solidFill>
          <a:srgbClr val="546056"/>
        </a:solidFill>
        <a:latin typeface="+mn-lt"/>
        <a:ea typeface="+mn-ea"/>
        <a:cs typeface="+mn-cs"/>
        <a:sym typeface="Palatino"/>
      </a:defRPr>
    </a:lvl3pPr>
    <a:lvl4pPr indent="685765" algn="ctr" defTabSz="584170">
      <a:defRPr sz="3100">
        <a:solidFill>
          <a:srgbClr val="546056"/>
        </a:solidFill>
        <a:latin typeface="+mn-lt"/>
        <a:ea typeface="+mn-ea"/>
        <a:cs typeface="+mn-cs"/>
        <a:sym typeface="Palatino"/>
      </a:defRPr>
    </a:lvl4pPr>
    <a:lvl5pPr indent="914354" algn="ctr" defTabSz="584170">
      <a:defRPr sz="3100">
        <a:solidFill>
          <a:srgbClr val="546056"/>
        </a:solidFill>
        <a:latin typeface="+mn-lt"/>
        <a:ea typeface="+mn-ea"/>
        <a:cs typeface="+mn-cs"/>
        <a:sym typeface="Palatino"/>
      </a:defRPr>
    </a:lvl5pPr>
    <a:lvl6pPr indent="1142941" algn="ctr" defTabSz="584170">
      <a:defRPr sz="3100">
        <a:solidFill>
          <a:srgbClr val="546056"/>
        </a:solidFill>
        <a:latin typeface="+mn-lt"/>
        <a:ea typeface="+mn-ea"/>
        <a:cs typeface="+mn-cs"/>
        <a:sym typeface="Palatino"/>
      </a:defRPr>
    </a:lvl6pPr>
    <a:lvl7pPr indent="1371530" algn="ctr" defTabSz="584170">
      <a:defRPr sz="3100">
        <a:solidFill>
          <a:srgbClr val="546056"/>
        </a:solidFill>
        <a:latin typeface="+mn-lt"/>
        <a:ea typeface="+mn-ea"/>
        <a:cs typeface="+mn-cs"/>
        <a:sym typeface="Palatino"/>
      </a:defRPr>
    </a:lvl7pPr>
    <a:lvl8pPr indent="1600119" algn="ctr" defTabSz="584170">
      <a:defRPr sz="3100">
        <a:solidFill>
          <a:srgbClr val="546056"/>
        </a:solidFill>
        <a:latin typeface="+mn-lt"/>
        <a:ea typeface="+mn-ea"/>
        <a:cs typeface="+mn-cs"/>
        <a:sym typeface="Palatino"/>
      </a:defRPr>
    </a:lvl8pPr>
    <a:lvl9pPr indent="1828706" algn="ctr" defTabSz="584170">
      <a:defRPr sz="3100">
        <a:solidFill>
          <a:srgbClr val="546056"/>
        </a:solidFill>
        <a:latin typeface="+mn-lt"/>
        <a:ea typeface="+mn-ea"/>
        <a:cs typeface="+mn-cs"/>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tcStyle>
    </a:firstCol>
    <a:lastRow>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254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tcStyle>
    </a:firstRow>
  </a:tblStyle>
  <a:tblStyle styleId="{C7B018BB-80A7-4F77-B60F-C8B233D01FF8}" styleName="">
    <a:tblBg/>
    <a:wholeTbl>
      <a:tcTxStyle b="on" i="off">
        <a:fontRef idx="minor">
          <a:srgbClr val="7B867F">
            <a:alpha val="92000"/>
          </a:srgbClr>
        </a:fontRef>
        <a:srgbClr val="7B867F">
          <a:alpha val="92000"/>
        </a:srgbClr>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tcStyle>
    </a:firstCol>
    <a:la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tcStyle>
    </a:lastRow>
    <a:fir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tcStyle>
    </a:firstRow>
  </a:tblStyle>
  <a:tblStyle styleId="{EEE7283C-3CF3-47DC-8721-378D4A62B228}" styleName="">
    <a:tblBg/>
    <a:wholeTbl>
      <a:tcTxStyle b="off" i="off">
        <a:fontRef idx="minor">
          <a:srgbClr val="546056"/>
        </a:fontRef>
        <a:srgbClr val="546056"/>
      </a:tcTxStyle>
      <a:tcStyle>
        <a:tcBdr>
          <a:left>
            <a:ln w="12700" cap="flat">
              <a:solidFill>
                <a:srgbClr val="B59660"/>
              </a:solidFill>
              <a:prstDash val="solid"/>
              <a:miter lim="400000"/>
            </a:ln>
          </a:left>
          <a:right>
            <a:ln w="12700" cap="flat">
              <a:solidFill>
                <a:srgbClr val="B59660"/>
              </a:solidFill>
              <a:prstDash val="solid"/>
              <a:miter lim="400000"/>
            </a:ln>
          </a:right>
          <a:top>
            <a:ln w="12700" cap="flat">
              <a:solidFill>
                <a:srgbClr val="B59660"/>
              </a:solidFill>
              <a:prstDash val="solid"/>
              <a:miter lim="400000"/>
            </a:ln>
          </a:top>
          <a:bottom>
            <a:ln w="12700" cap="flat">
              <a:solidFill>
                <a:srgbClr val="B59660"/>
              </a:solidFill>
              <a:prstDash val="solid"/>
              <a:miter lim="400000"/>
            </a:ln>
          </a:bottom>
          <a:insideH>
            <a:ln w="12700" cap="flat">
              <a:solidFill>
                <a:srgbClr val="B59660"/>
              </a:solidFill>
              <a:prstDash val="solid"/>
              <a:miter lim="400000"/>
            </a:ln>
          </a:insideH>
          <a:insideV>
            <a:ln w="12700" cap="flat">
              <a:solidFill>
                <a:srgbClr val="B59660"/>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Ref idx="minor">
          <a:srgbClr val="546056"/>
        </a:fontRef>
        <a:srgbClr val="546056"/>
      </a:tcTxStyle>
      <a:tcStyle>
        <a:tcBdr>
          <a:left>
            <a:ln w="12700" cap="flat">
              <a:noFill/>
              <a:miter lim="400000"/>
            </a:ln>
          </a:left>
          <a:right>
            <a:ln w="12700" cap="flat">
              <a:noFill/>
              <a:miter lim="400000"/>
            </a:ln>
          </a:right>
          <a:top>
            <a:ln w="25400" cap="flat">
              <a:solidFill>
                <a:srgbClr val="B5966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Row>
  </a:tblStyle>
  <a:tblStyle styleId="{CF821DB8-F4EB-4A41-A1BA-3FCAFE7338EE}" styleName="">
    <a:tblBg/>
    <a:wholeTbl>
      <a:tcTxStyle b="on" i="off">
        <a:fontRef idx="minor">
          <a:srgbClr val="7B867F">
            <a:alpha val="92000"/>
          </a:srgbClr>
        </a:fontRef>
        <a:srgbClr val="7B867F">
          <a:alpha val="92000"/>
        </a:srgbClr>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070707">
                  <a:alpha val="50000"/>
                </a:srgbClr>
              </a:solidFill>
              <a:prstDash val="solid"/>
              <a:miter lim="400000"/>
            </a:ln>
          </a:left>
          <a:right>
            <a:ln w="25400" cap="flat">
              <a:solidFill>
                <a:srgbClr val="070707">
                  <a:alpha val="5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70707">
                  <a:alpha val="50000"/>
                </a:srgbClr>
              </a:solidFill>
              <a:prstDash val="solid"/>
              <a:miter lim="400000"/>
            </a:ln>
          </a:insideV>
        </a:tcBdr>
        <a:fill>
          <a:solidFill>
            <a:srgbClr val="8F8E8A">
              <a:alpha val="80000"/>
            </a:srgbClr>
          </a:solidFill>
        </a:fill>
      </a:tcStyle>
    </a:firstCol>
    <a:lastRow>
      <a:tcTxStyle b="on" i="off">
        <a:fontRef idx="minor">
          <a:srgbClr val="F5F5EA"/>
        </a:fontRef>
        <a:srgbClr val="F5F5EA"/>
      </a:tcTxStyle>
      <a:tcStyle>
        <a:tcBdr>
          <a:left>
            <a:ln w="12700" cap="flat">
              <a:noFill/>
              <a:miter lim="400000"/>
            </a:ln>
          </a:left>
          <a:right>
            <a:ln w="12700" cap="flat">
              <a:noFill/>
              <a:miter lim="400000"/>
            </a:ln>
          </a:right>
          <a:top>
            <a:ln w="254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rgbClr val="77B06D">
              <a:alpha val="90000"/>
            </a:srgbClr>
          </a:solid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254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rgbClr val="77B06D">
              <a:alpha val="90000"/>
            </a:srgbClr>
          </a:solidFill>
        </a:fill>
      </a:tcStyle>
    </a:firstRow>
  </a:tblStyle>
  <a:tblStyle styleId="{33BA23B1-9221-436E-865A-0063620EA4FD}" styleName="">
    <a:tblBg/>
    <a:wholeTbl>
      <a:tcTxStyle b="off"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solidFill>
                <a:srgbClr val="474E49">
                  <a:alpha val="92000"/>
                </a:srgbClr>
              </a:solidFill>
              <a:prstDash val="solid"/>
              <a:miter lim="400000"/>
            </a:ln>
          </a:insideH>
          <a:insideV>
            <a:ln w="12700" cap="flat">
              <a:solidFill>
                <a:srgbClr val="474E49">
                  <a:alpha val="92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C6E72">
              <a:alpha val="11000"/>
            </a:srgbClr>
          </a:solid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solidFill>
            <a:srgbClr val="6C6E72">
              <a:alpha val="80000"/>
            </a:srgbClr>
          </a:solidFill>
        </a:fill>
      </a:tcStyle>
    </a:firstRow>
  </a:tblStyle>
  <a:tblStyle styleId="{2708684C-4D16-4618-839F-0558EEFCDFE6}" styleName="">
    <a:tblBg/>
    <a:wholeTbl>
      <a:tcTxStyle b="off" i="off">
        <a:fontRef idx="minor">
          <a:srgbClr val="546056"/>
        </a:fontRef>
        <a:srgbClr val="546056"/>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BFC0B3">
              <a:alpha val="30000"/>
            </a:srgbClr>
          </a:solidFill>
        </a:fill>
      </a:tcStyle>
    </a:band2H>
    <a:firstCol>
      <a:tcTxStyle b="on" i="off">
        <a:fontRef idx="minor">
          <a:srgbClr val="546056"/>
        </a:fontRef>
        <a:srgbClr val="546056"/>
      </a:tcTxStyle>
      <a:tcStyle>
        <a:tcBdr>
          <a:left>
            <a:ln w="12700" cap="flat">
              <a:noFill/>
              <a:miter lim="400000"/>
            </a:ln>
          </a:left>
          <a:right>
            <a:ln w="12700" cap="flat">
              <a:solidFill>
                <a:srgbClr val="000000"/>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00000"/>
              </a:solidFill>
              <a:custDash>
                <a:ds d="200000" sp="200000"/>
              </a:custDash>
              <a:miter lim="400000"/>
            </a:ln>
          </a:insideV>
        </a:tcBdr>
        <a:fill>
          <a:no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noFill/>
              <a:miter lim="400000"/>
            </a:ln>
          </a:insideV>
        </a:tcBdr>
        <a:fill>
          <a:noFill/>
        </a:fill>
      </a:tcStyle>
    </a:lastRow>
    <a:firstRow>
      <a:tcTxStyle b="on" i="off">
        <a:fontRef idx="minor">
          <a:srgbClr val="546056"/>
        </a:fontRef>
        <a:srgbClr val="546056"/>
      </a:tcTxStyle>
      <a:tcStyle>
        <a:tcBdr>
          <a:left>
            <a:ln w="12700" cap="flat">
              <a:noFill/>
              <a:miter lim="400000"/>
            </a:ln>
          </a:left>
          <a:right>
            <a:ln w="12700" cap="flat">
              <a:noFill/>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1254" y="30"/>
      </p:cViewPr>
      <p:guideLst>
        <p:guide orient="horz" pos="3072"/>
        <p:guide pos="4096"/>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 name="Shape 3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3" name="Shape 3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1142565246"/>
      </p:ext>
    </p:extLst>
  </p:cSld>
  <p:clrMap bg1="lt1" tx1="dk1" bg2="lt2" tx2="dk2" accent1="accent1" accent2="accent2" accent3="accent3" accent4="accent4" accent5="accent5" accent6="accent6" hlink="hlink" folHlink="folHlink"/>
  <p:notesStyle>
    <a:lvl1pPr defTabSz="457176">
      <a:lnSpc>
        <a:spcPct val="125000"/>
      </a:lnSpc>
      <a:defRPr sz="2400">
        <a:latin typeface="Avenir Roman"/>
        <a:ea typeface="Avenir Roman"/>
        <a:cs typeface="Avenir Roman"/>
        <a:sym typeface="Avenir Roman"/>
      </a:defRPr>
    </a:lvl1pPr>
    <a:lvl2pPr indent="228589" defTabSz="457176">
      <a:lnSpc>
        <a:spcPct val="125000"/>
      </a:lnSpc>
      <a:defRPr sz="2400">
        <a:latin typeface="Avenir Roman"/>
        <a:ea typeface="Avenir Roman"/>
        <a:cs typeface="Avenir Roman"/>
        <a:sym typeface="Avenir Roman"/>
      </a:defRPr>
    </a:lvl2pPr>
    <a:lvl3pPr indent="457176" defTabSz="457176">
      <a:lnSpc>
        <a:spcPct val="125000"/>
      </a:lnSpc>
      <a:defRPr sz="2400">
        <a:latin typeface="Avenir Roman"/>
        <a:ea typeface="Avenir Roman"/>
        <a:cs typeface="Avenir Roman"/>
        <a:sym typeface="Avenir Roman"/>
      </a:defRPr>
    </a:lvl3pPr>
    <a:lvl4pPr indent="685765" defTabSz="457176">
      <a:lnSpc>
        <a:spcPct val="125000"/>
      </a:lnSpc>
      <a:defRPr sz="2400">
        <a:latin typeface="Avenir Roman"/>
        <a:ea typeface="Avenir Roman"/>
        <a:cs typeface="Avenir Roman"/>
        <a:sym typeface="Avenir Roman"/>
      </a:defRPr>
    </a:lvl4pPr>
    <a:lvl5pPr indent="914354" defTabSz="457176">
      <a:lnSpc>
        <a:spcPct val="125000"/>
      </a:lnSpc>
      <a:defRPr sz="2400">
        <a:latin typeface="Avenir Roman"/>
        <a:ea typeface="Avenir Roman"/>
        <a:cs typeface="Avenir Roman"/>
        <a:sym typeface="Avenir Roman"/>
      </a:defRPr>
    </a:lvl5pPr>
    <a:lvl6pPr indent="1142941" defTabSz="457176">
      <a:lnSpc>
        <a:spcPct val="125000"/>
      </a:lnSpc>
      <a:defRPr sz="2400">
        <a:latin typeface="Avenir Roman"/>
        <a:ea typeface="Avenir Roman"/>
        <a:cs typeface="Avenir Roman"/>
        <a:sym typeface="Avenir Roman"/>
      </a:defRPr>
    </a:lvl6pPr>
    <a:lvl7pPr indent="1371530" defTabSz="457176">
      <a:lnSpc>
        <a:spcPct val="125000"/>
      </a:lnSpc>
      <a:defRPr sz="2400">
        <a:latin typeface="Avenir Roman"/>
        <a:ea typeface="Avenir Roman"/>
        <a:cs typeface="Avenir Roman"/>
        <a:sym typeface="Avenir Roman"/>
      </a:defRPr>
    </a:lvl7pPr>
    <a:lvl8pPr indent="1600119" defTabSz="457176">
      <a:lnSpc>
        <a:spcPct val="125000"/>
      </a:lnSpc>
      <a:defRPr sz="2400">
        <a:latin typeface="Avenir Roman"/>
        <a:ea typeface="Avenir Roman"/>
        <a:cs typeface="Avenir Roman"/>
        <a:sym typeface="Avenir Roman"/>
      </a:defRPr>
    </a:lvl8pPr>
    <a:lvl9pPr indent="1828706" defTabSz="457176">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 name="Shape 5"/>
          <p:cNvSpPr>
            <a:spLocks noGrp="1"/>
          </p:cNvSpPr>
          <p:nvPr>
            <p:ph type="title"/>
          </p:nvPr>
        </p:nvSpPr>
        <p:spPr>
          <a:xfrm>
            <a:off x="647700" y="2095501"/>
            <a:ext cx="11709400" cy="2908299"/>
          </a:xfrm>
          <a:prstGeom prst="rect">
            <a:avLst/>
          </a:prstGeom>
        </p:spPr>
        <p:txBody>
          <a:bodyPr anchor="b"/>
          <a:lstStyle>
            <a:lvl1pPr algn="ctr">
              <a:defRPr sz="10000">
                <a:solidFill>
                  <a:srgbClr val="546056"/>
                </a:solidFill>
              </a:defRPr>
            </a:lvl1pPr>
          </a:lstStyle>
          <a:p>
            <a:pPr lvl="0">
              <a:defRPr sz="1800">
                <a:solidFill>
                  <a:srgbClr val="000000"/>
                </a:solidFill>
              </a:defRPr>
            </a:pPr>
            <a:r>
              <a:rPr sz="7000">
                <a:solidFill>
                  <a:srgbClr val="546056"/>
                </a:solidFill>
              </a:rPr>
              <a:t>Title Text</a:t>
            </a:r>
          </a:p>
        </p:txBody>
      </p:sp>
      <p:sp>
        <p:nvSpPr>
          <p:cNvPr id="6" name="Shape 6"/>
          <p:cNvSpPr>
            <a:spLocks noGrp="1"/>
          </p:cNvSpPr>
          <p:nvPr>
            <p:ph type="body" idx="1"/>
          </p:nvPr>
        </p:nvSpPr>
        <p:spPr>
          <a:xfrm>
            <a:off x="647700" y="5207000"/>
            <a:ext cx="11709400" cy="1397001"/>
          </a:xfrm>
          <a:prstGeom prst="rect">
            <a:avLst/>
          </a:prstGeom>
        </p:spPr>
        <p:txBody>
          <a:bodyPr anchor="t"/>
          <a:lstStyle>
            <a:lvl1pPr marL="0" indent="0" algn="ctr">
              <a:lnSpc>
                <a:spcPct val="110000"/>
              </a:lnSpc>
              <a:spcBef>
                <a:spcPts val="0"/>
              </a:spcBef>
              <a:buSzTx/>
              <a:buNone/>
              <a:defRPr sz="4600" i="1">
                <a:solidFill>
                  <a:srgbClr val="717D75"/>
                </a:solidFill>
                <a:latin typeface="Hoefler Text"/>
                <a:ea typeface="Hoefler Text"/>
                <a:cs typeface="Hoefler Text"/>
                <a:sym typeface="Hoefler Text"/>
              </a:defRPr>
            </a:lvl1pPr>
            <a:lvl2pPr marL="0" indent="228589" algn="ctr">
              <a:lnSpc>
                <a:spcPct val="110000"/>
              </a:lnSpc>
              <a:spcBef>
                <a:spcPts val="0"/>
              </a:spcBef>
              <a:buSzTx/>
              <a:buNone/>
              <a:defRPr sz="4600" i="1">
                <a:solidFill>
                  <a:srgbClr val="717D75"/>
                </a:solidFill>
                <a:latin typeface="Hoefler Text"/>
                <a:ea typeface="Hoefler Text"/>
                <a:cs typeface="Hoefler Text"/>
                <a:sym typeface="Hoefler Text"/>
              </a:defRPr>
            </a:lvl2pPr>
            <a:lvl3pPr marL="0" indent="457176" algn="ctr">
              <a:lnSpc>
                <a:spcPct val="110000"/>
              </a:lnSpc>
              <a:spcBef>
                <a:spcPts val="0"/>
              </a:spcBef>
              <a:buSzTx/>
              <a:buNone/>
              <a:defRPr sz="4600" i="1">
                <a:solidFill>
                  <a:srgbClr val="717D75"/>
                </a:solidFill>
                <a:latin typeface="Hoefler Text"/>
                <a:ea typeface="Hoefler Text"/>
                <a:cs typeface="Hoefler Text"/>
                <a:sym typeface="Hoefler Text"/>
              </a:defRPr>
            </a:lvl3pPr>
            <a:lvl4pPr marL="0" indent="685765" algn="ctr">
              <a:lnSpc>
                <a:spcPct val="110000"/>
              </a:lnSpc>
              <a:spcBef>
                <a:spcPts val="0"/>
              </a:spcBef>
              <a:buSzTx/>
              <a:buNone/>
              <a:defRPr sz="4600" i="1">
                <a:solidFill>
                  <a:srgbClr val="717D75"/>
                </a:solidFill>
                <a:latin typeface="Hoefler Text"/>
                <a:ea typeface="Hoefler Text"/>
                <a:cs typeface="Hoefler Text"/>
                <a:sym typeface="Hoefler Text"/>
              </a:defRPr>
            </a:lvl4pPr>
            <a:lvl5pPr marL="0" indent="914354" algn="ctr">
              <a:lnSpc>
                <a:spcPct val="110000"/>
              </a:lnSpc>
              <a:spcBef>
                <a:spcPts val="0"/>
              </a:spcBef>
              <a:buSzTx/>
              <a:buNone/>
              <a:defRPr sz="4600" i="1">
                <a:solidFill>
                  <a:srgbClr val="717D75"/>
                </a:solidFill>
                <a:latin typeface="Hoefler Text"/>
                <a:ea typeface="Hoefler Text"/>
                <a:cs typeface="Hoefler Text"/>
                <a:sym typeface="Hoefler Text"/>
              </a:defRPr>
            </a:lvl5pPr>
          </a:lstStyle>
          <a:p>
            <a:pPr lvl="0">
              <a:defRPr sz="1800" i="0">
                <a:solidFill>
                  <a:srgbClr val="000000"/>
                </a:solidFill>
              </a:defRPr>
            </a:pPr>
            <a:r>
              <a:rPr sz="3200" i="1">
                <a:solidFill>
                  <a:srgbClr val="717D75"/>
                </a:solidFill>
              </a:rPr>
              <a:t>Body Level One</a:t>
            </a:r>
          </a:p>
          <a:p>
            <a:pPr lvl="1">
              <a:defRPr sz="1800" i="0">
                <a:solidFill>
                  <a:srgbClr val="000000"/>
                </a:solidFill>
              </a:defRPr>
            </a:pPr>
            <a:r>
              <a:rPr sz="3200" i="1">
                <a:solidFill>
                  <a:srgbClr val="717D75"/>
                </a:solidFill>
              </a:rPr>
              <a:t>Body Level Two</a:t>
            </a:r>
          </a:p>
          <a:p>
            <a:pPr lvl="2">
              <a:defRPr sz="1800" i="0">
                <a:solidFill>
                  <a:srgbClr val="000000"/>
                </a:solidFill>
              </a:defRPr>
            </a:pPr>
            <a:r>
              <a:rPr sz="3200" i="1">
                <a:solidFill>
                  <a:srgbClr val="717D75"/>
                </a:solidFill>
              </a:rPr>
              <a:t>Body Level Three</a:t>
            </a:r>
          </a:p>
          <a:p>
            <a:pPr lvl="3">
              <a:defRPr sz="1800" i="0">
                <a:solidFill>
                  <a:srgbClr val="000000"/>
                </a:solidFill>
              </a:defRPr>
            </a:pPr>
            <a:r>
              <a:rPr sz="3200" i="1">
                <a:solidFill>
                  <a:srgbClr val="717D75"/>
                </a:solidFill>
              </a:rPr>
              <a:t>Body Level Four</a:t>
            </a:r>
          </a:p>
          <a:p>
            <a:pPr lvl="4">
              <a:defRPr sz="1800" i="0">
                <a:solidFill>
                  <a:srgbClr val="000000"/>
                </a:solidFill>
              </a:defRPr>
            </a:pPr>
            <a:r>
              <a:rPr sz="3200" i="1">
                <a:solidFill>
                  <a:srgbClr val="717D75"/>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650240" y="9040144"/>
            <a:ext cx="3034453" cy="519289"/>
          </a:xfrm>
          <a:prstGeom prst="rect">
            <a:avLst/>
          </a:prstGeom>
        </p:spPr>
        <p:txBody>
          <a:bodyPr lIns="130039" tIns="65020" rIns="130039" bIns="65020"/>
          <a:lstStyle/>
          <a:p>
            <a:fld id="{EB6D034A-EAE8-4305-9C12-99CA4B40D3B3}" type="datetimeFigureOut">
              <a:rPr lang="pt-BR" smtClean="0"/>
              <a:pPr/>
              <a:t>04/10/2014</a:t>
            </a:fld>
            <a:endParaRPr lang="pt-BR"/>
          </a:p>
        </p:txBody>
      </p:sp>
      <p:sp>
        <p:nvSpPr>
          <p:cNvPr id="5" name="Espaço Reservado para Rodapé 4"/>
          <p:cNvSpPr>
            <a:spLocks noGrp="1"/>
          </p:cNvSpPr>
          <p:nvPr>
            <p:ph type="ftr" sz="quarter" idx="11"/>
          </p:nvPr>
        </p:nvSpPr>
        <p:spPr>
          <a:xfrm>
            <a:off x="4443308" y="9040144"/>
            <a:ext cx="4118187" cy="519289"/>
          </a:xfrm>
          <a:prstGeom prst="rect">
            <a:avLst/>
          </a:prstGeom>
        </p:spPr>
        <p:txBody>
          <a:bodyPr lIns="130039" tIns="65020" rIns="130039" bIns="65020"/>
          <a:lstStyle/>
          <a:p>
            <a:endParaRPr lang="pt-BR"/>
          </a:p>
        </p:txBody>
      </p:sp>
      <p:sp>
        <p:nvSpPr>
          <p:cNvPr id="6" name="Espaço Reservado para Número de Slide 5"/>
          <p:cNvSpPr>
            <a:spLocks noGrp="1"/>
          </p:cNvSpPr>
          <p:nvPr>
            <p:ph type="sldNum" sz="quarter" idx="12"/>
          </p:nvPr>
        </p:nvSpPr>
        <p:spPr>
          <a:xfrm>
            <a:off x="9320107" y="9040144"/>
            <a:ext cx="3034453" cy="519289"/>
          </a:xfrm>
          <a:prstGeom prst="rect">
            <a:avLst/>
          </a:prstGeom>
        </p:spPr>
        <p:txBody>
          <a:bodyPr lIns="130039" tIns="65020" rIns="130039" bIns="65020"/>
          <a:lstStyle/>
          <a:p>
            <a:fld id="{518019B0-FA26-452B-8DEF-58383D0F32C3}" type="slidenum">
              <a:rPr lang="pt-BR" smtClean="0"/>
              <a:pPr/>
              <a:t>‹#›</a:t>
            </a:fld>
            <a:endParaRPr lang="pt-BR"/>
          </a:p>
        </p:txBody>
      </p:sp>
    </p:spTree>
    <p:extLst>
      <p:ext uri="{BB962C8B-B14F-4D97-AF65-F5344CB8AC3E}">
        <p14:creationId xmlns:p14="http://schemas.microsoft.com/office/powerpoint/2010/main" xmlns="" val="2852478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3004800" cy="97536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39" tIns="65020" rIns="130039" bIns="65020" rtlCol="0" anchor="ctr"/>
          <a:lstStyle/>
          <a:p>
            <a:pPr algn="ctr" eaLnBrk="1" latinLnBrk="0" hangingPunct="1"/>
            <a:endParaRPr kumimoji="0" lang="en-US"/>
          </a:p>
        </p:txBody>
      </p:sp>
      <p:sp useBgFill="1">
        <p:nvSpPr>
          <p:cNvPr id="13" name="Rounded Rectangle 12"/>
          <p:cNvSpPr/>
          <p:nvPr/>
        </p:nvSpPr>
        <p:spPr>
          <a:xfrm>
            <a:off x="92890" y="99209"/>
            <a:ext cx="12819018" cy="9517797"/>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9" name="Subtitle 8"/>
          <p:cNvSpPr>
            <a:spLocks noGrp="1"/>
          </p:cNvSpPr>
          <p:nvPr>
            <p:ph type="subTitle" idx="1"/>
          </p:nvPr>
        </p:nvSpPr>
        <p:spPr>
          <a:xfrm>
            <a:off x="1842347" y="4551680"/>
            <a:ext cx="9103360" cy="2275840"/>
          </a:xfrm>
        </p:spPr>
        <p:txBody>
          <a:bodyPr/>
          <a:lstStyle>
            <a:lvl1pPr marL="0" indent="0" algn="ctr">
              <a:buNone/>
              <a:defRPr sz="3700">
                <a:solidFill>
                  <a:schemeClr val="tx2"/>
                </a:solidFill>
              </a:defRPr>
            </a:lvl1pPr>
            <a:lvl2pPr marL="650197" indent="0" algn="ctr">
              <a:buNone/>
            </a:lvl2pPr>
            <a:lvl3pPr marL="1300393" indent="0" algn="ctr">
              <a:buNone/>
            </a:lvl3pPr>
            <a:lvl4pPr marL="1950590" indent="0" algn="ctr">
              <a:buNone/>
            </a:lvl4pPr>
            <a:lvl5pPr marL="2600786" indent="0" algn="ctr">
              <a:buNone/>
            </a:lvl5pPr>
            <a:lvl6pPr marL="3250983" indent="0" algn="ctr">
              <a:buNone/>
            </a:lvl6pPr>
            <a:lvl7pPr marL="3901180" indent="0" algn="ctr">
              <a:buNone/>
            </a:lvl7pPr>
            <a:lvl8pPr marL="4551376" indent="0" algn="ctr">
              <a:buNone/>
            </a:lvl8pPr>
            <a:lvl9pPr marL="5201573"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B39CD96-FE84-45A4-9698-34115E2D2790}" type="datetimeFigureOut">
              <a:rPr lang="en-US" smtClean="0"/>
              <a:pPr/>
              <a:t>10/4/2014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2000">
                <a:solidFill>
                  <a:srgbClr val="FFFFFF"/>
                </a:solidFill>
              </a:defRPr>
            </a:lvl1pPr>
          </a:lstStyle>
          <a:p>
            <a:fld id="{FDDD9E73-348D-4815-B485-C17C4C42F303}" type="slidenum">
              <a:rPr lang="en-US" smtClean="0"/>
              <a:pPr/>
              <a:t>‹#›</a:t>
            </a:fld>
            <a:endParaRPr lang="en-US"/>
          </a:p>
        </p:txBody>
      </p:sp>
      <p:sp>
        <p:nvSpPr>
          <p:cNvPr id="7" name="Rectangle 6"/>
          <p:cNvSpPr/>
          <p:nvPr/>
        </p:nvSpPr>
        <p:spPr>
          <a:xfrm>
            <a:off x="89504" y="2061231"/>
            <a:ext cx="12830630" cy="217223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10" name="Rectangle 9"/>
          <p:cNvSpPr/>
          <p:nvPr/>
        </p:nvSpPr>
        <p:spPr>
          <a:xfrm>
            <a:off x="89504" y="1986446"/>
            <a:ext cx="12830630" cy="171492"/>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11" name="Rectangle 10"/>
          <p:cNvSpPr/>
          <p:nvPr/>
        </p:nvSpPr>
        <p:spPr>
          <a:xfrm>
            <a:off x="89504" y="4233456"/>
            <a:ext cx="12830630" cy="15720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8" name="Title 7"/>
          <p:cNvSpPr>
            <a:spLocks noGrp="1"/>
          </p:cNvSpPr>
          <p:nvPr>
            <p:ph type="ctrTitle"/>
          </p:nvPr>
        </p:nvSpPr>
        <p:spPr>
          <a:xfrm>
            <a:off x="650240" y="2141769"/>
            <a:ext cx="11704320" cy="2090702"/>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
        <p:nvSpPr>
          <p:cNvPr id="8" name="Content Placeholder 7"/>
          <p:cNvSpPr>
            <a:spLocks noGrp="1"/>
          </p:cNvSpPr>
          <p:nvPr>
            <p:ph sz="quarter" idx="1"/>
          </p:nvPr>
        </p:nvSpPr>
        <p:spPr>
          <a:xfrm>
            <a:off x="1300480" y="2059093"/>
            <a:ext cx="11054080" cy="65024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3004800" cy="97536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39" tIns="65020" rIns="130039" bIns="65020" rtlCol="0" anchor="ctr"/>
          <a:lstStyle/>
          <a:p>
            <a:pPr algn="ctr" eaLnBrk="1" latinLnBrk="0" hangingPunct="1"/>
            <a:endParaRPr kumimoji="0" lang="en-US"/>
          </a:p>
        </p:txBody>
      </p:sp>
      <p:sp useBgFill="1">
        <p:nvSpPr>
          <p:cNvPr id="10" name="Rounded Rectangle 9"/>
          <p:cNvSpPr/>
          <p:nvPr/>
        </p:nvSpPr>
        <p:spPr>
          <a:xfrm>
            <a:off x="92890" y="99209"/>
            <a:ext cx="12819018" cy="9517797"/>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2" name="Title 1"/>
          <p:cNvSpPr>
            <a:spLocks noGrp="1"/>
          </p:cNvSpPr>
          <p:nvPr>
            <p:ph type="title"/>
          </p:nvPr>
        </p:nvSpPr>
        <p:spPr>
          <a:xfrm>
            <a:off x="1027290" y="1354669"/>
            <a:ext cx="11054080" cy="1937173"/>
          </a:xfrm>
        </p:spPr>
        <p:txBody>
          <a:bodyPr anchor="b" anchorCtr="0"/>
          <a:lstStyle>
            <a:lvl1pPr algn="l">
              <a:buNone/>
              <a:defRPr sz="57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027290" y="3623734"/>
            <a:ext cx="11054080" cy="1903306"/>
          </a:xfrm>
        </p:spPr>
        <p:txBody>
          <a:bodyPr anchor="t" anchorCtr="0"/>
          <a:lstStyle>
            <a:lvl1pPr marL="0" indent="0">
              <a:buNone/>
              <a:defRPr sz="3400">
                <a:solidFill>
                  <a:schemeClr val="tx1">
                    <a:tint val="75000"/>
                  </a:schemeClr>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a:xfrm>
            <a:off x="1137920" y="8778240"/>
            <a:ext cx="5689600" cy="650240"/>
          </a:xfrm>
        </p:spPr>
        <p:txBody>
          <a:bodyPr/>
          <a:lstStyle/>
          <a:p>
            <a:endParaRPr lang="en-US"/>
          </a:p>
        </p:txBody>
      </p:sp>
      <p:sp>
        <p:nvSpPr>
          <p:cNvPr id="7" name="Rectangle 6"/>
          <p:cNvSpPr/>
          <p:nvPr/>
        </p:nvSpPr>
        <p:spPr>
          <a:xfrm flipV="1">
            <a:off x="98722" y="3380380"/>
            <a:ext cx="12819221" cy="130048"/>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8" name="Rectangle 7"/>
          <p:cNvSpPr/>
          <p:nvPr/>
        </p:nvSpPr>
        <p:spPr>
          <a:xfrm>
            <a:off x="98343" y="3330100"/>
            <a:ext cx="12819600" cy="65023"/>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9" name="Rectangle 8"/>
          <p:cNvSpPr/>
          <p:nvPr/>
        </p:nvSpPr>
        <p:spPr>
          <a:xfrm>
            <a:off x="97147" y="3511296"/>
            <a:ext cx="12820794" cy="65024"/>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6" name="Slide Number Placeholder 5"/>
          <p:cNvSpPr>
            <a:spLocks noGrp="1"/>
          </p:cNvSpPr>
          <p:nvPr>
            <p:ph type="sldNum" sz="quarter" idx="12"/>
          </p:nvPr>
        </p:nvSpPr>
        <p:spPr>
          <a:xfrm>
            <a:off x="208077" y="8830259"/>
            <a:ext cx="650240" cy="650240"/>
          </a:xfrm>
        </p:spPr>
        <p:txBody>
          <a:bodyPr/>
          <a:lstStyle/>
          <a:p>
            <a:fld id="{FDDD9E73-348D-4815-B485-C17C4C42F30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9" name="Content Placeholder 8"/>
          <p:cNvSpPr>
            <a:spLocks noGrp="1"/>
          </p:cNvSpPr>
          <p:nvPr>
            <p:ph sz="quarter" idx="1"/>
          </p:nvPr>
        </p:nvSpPr>
        <p:spPr>
          <a:xfrm>
            <a:off x="1300480" y="2059093"/>
            <a:ext cx="5331968" cy="65024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7017173" y="2059093"/>
            <a:ext cx="5331968" cy="65024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00480" y="388338"/>
            <a:ext cx="11054080" cy="16256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00480" y="2059095"/>
            <a:ext cx="5310293" cy="1083733"/>
          </a:xfrm>
          <a:noFill/>
          <a:ln w="12700" cap="sq" cmpd="sng" algn="ctr">
            <a:noFill/>
            <a:prstDash val="solid"/>
          </a:ln>
        </p:spPr>
        <p:txBody>
          <a:bodyPr lIns="130039" anchor="b" anchorCtr="0">
            <a:noAutofit/>
          </a:bodyPr>
          <a:lstStyle>
            <a:lvl1pPr marL="0" indent="0">
              <a:buNone/>
              <a:defRPr sz="3400" b="1">
                <a:solidFill>
                  <a:schemeClr val="accent1"/>
                </a:solidFill>
                <a:latin typeface="+mj-lt"/>
                <a:ea typeface="+mj-ea"/>
                <a:cs typeface="+mj-cs"/>
              </a:defRPr>
            </a:lvl1pPr>
            <a:lvl2pPr>
              <a:buNone/>
              <a:defRPr sz="28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7044267" y="2059095"/>
            <a:ext cx="5310293" cy="1083733"/>
          </a:xfrm>
          <a:noFill/>
          <a:ln w="12700" cap="sq" cmpd="sng" algn="ctr">
            <a:noFill/>
            <a:prstDash val="solid"/>
          </a:ln>
        </p:spPr>
        <p:txBody>
          <a:bodyPr lIns="130039" anchor="b" anchorCtr="0">
            <a:noAutofit/>
          </a:bodyPr>
          <a:lstStyle>
            <a:lvl1pPr marL="0" indent="0">
              <a:buNone/>
              <a:defRPr sz="3400" b="1">
                <a:solidFill>
                  <a:schemeClr val="accent1"/>
                </a:solidFill>
                <a:latin typeface="+mj-lt"/>
                <a:ea typeface="+mj-ea"/>
                <a:cs typeface="+mj-cs"/>
              </a:defRPr>
            </a:lvl1pPr>
            <a:lvl2pPr>
              <a:buNone/>
              <a:defRPr sz="28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B39CD96-FE84-45A4-9698-34115E2D2790}" type="datetimeFigureOut">
              <a:rPr lang="en-US" smtClean="0"/>
              <a:pPr/>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half" idx="2"/>
          </p:nvPr>
        </p:nvSpPr>
        <p:spPr>
          <a:xfrm>
            <a:off x="1300480" y="3197013"/>
            <a:ext cx="5310293" cy="552704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7044267" y="3197013"/>
            <a:ext cx="5310293" cy="552704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3 Up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 name="Shape 8"/>
          <p:cNvSpPr>
            <a:spLocks noGrp="1"/>
          </p:cNvSpPr>
          <p:nvPr>
            <p:ph type="title"/>
          </p:nvPr>
        </p:nvSpPr>
        <p:spPr>
          <a:xfrm>
            <a:off x="647700" y="6794501"/>
            <a:ext cx="11709400" cy="1422400"/>
          </a:xfrm>
          <a:prstGeom prst="rect">
            <a:avLst/>
          </a:prstGeom>
        </p:spPr>
        <p:txBody>
          <a:bodyPr anchor="b"/>
          <a:lstStyle>
            <a:lvl1pPr algn="ctr">
              <a:defRPr sz="10000">
                <a:solidFill>
                  <a:srgbClr val="546056"/>
                </a:solidFill>
              </a:defRPr>
            </a:lvl1pPr>
          </a:lstStyle>
          <a:p>
            <a:pPr lvl="0">
              <a:defRPr sz="1800">
                <a:solidFill>
                  <a:srgbClr val="000000"/>
                </a:solidFill>
              </a:defRPr>
            </a:pPr>
            <a:r>
              <a:rPr sz="7000">
                <a:solidFill>
                  <a:srgbClr val="546056"/>
                </a:solidFill>
              </a:rPr>
              <a:t>Title Text</a:t>
            </a:r>
          </a:p>
        </p:txBody>
      </p:sp>
      <p:sp>
        <p:nvSpPr>
          <p:cNvPr id="9" name="Shape 9"/>
          <p:cNvSpPr>
            <a:spLocks noGrp="1"/>
          </p:cNvSpPr>
          <p:nvPr>
            <p:ph type="body" idx="1"/>
          </p:nvPr>
        </p:nvSpPr>
        <p:spPr>
          <a:xfrm>
            <a:off x="647700" y="8204200"/>
            <a:ext cx="11709400" cy="1282699"/>
          </a:xfrm>
          <a:prstGeom prst="rect">
            <a:avLst/>
          </a:prstGeom>
        </p:spPr>
        <p:txBody>
          <a:bodyPr anchor="t"/>
          <a:lstStyle>
            <a:lvl1pPr marL="0" indent="0" algn="ctr">
              <a:lnSpc>
                <a:spcPct val="110000"/>
              </a:lnSpc>
              <a:spcBef>
                <a:spcPts val="0"/>
              </a:spcBef>
              <a:buSzTx/>
              <a:buNone/>
              <a:defRPr sz="4600" i="1">
                <a:solidFill>
                  <a:srgbClr val="717D75"/>
                </a:solidFill>
                <a:latin typeface="Hoefler Text"/>
                <a:ea typeface="Hoefler Text"/>
                <a:cs typeface="Hoefler Text"/>
                <a:sym typeface="Hoefler Text"/>
              </a:defRPr>
            </a:lvl1pPr>
            <a:lvl2pPr marL="0" indent="228589" algn="ctr">
              <a:lnSpc>
                <a:spcPct val="110000"/>
              </a:lnSpc>
              <a:spcBef>
                <a:spcPts val="0"/>
              </a:spcBef>
              <a:buSzTx/>
              <a:buNone/>
              <a:defRPr sz="4600" i="1">
                <a:solidFill>
                  <a:srgbClr val="717D75"/>
                </a:solidFill>
                <a:latin typeface="Hoefler Text"/>
                <a:ea typeface="Hoefler Text"/>
                <a:cs typeface="Hoefler Text"/>
                <a:sym typeface="Hoefler Text"/>
              </a:defRPr>
            </a:lvl2pPr>
            <a:lvl3pPr marL="0" indent="457176" algn="ctr">
              <a:lnSpc>
                <a:spcPct val="110000"/>
              </a:lnSpc>
              <a:spcBef>
                <a:spcPts val="0"/>
              </a:spcBef>
              <a:buSzTx/>
              <a:buNone/>
              <a:defRPr sz="4600" i="1">
                <a:solidFill>
                  <a:srgbClr val="717D75"/>
                </a:solidFill>
                <a:latin typeface="Hoefler Text"/>
                <a:ea typeface="Hoefler Text"/>
                <a:cs typeface="Hoefler Text"/>
                <a:sym typeface="Hoefler Text"/>
              </a:defRPr>
            </a:lvl3pPr>
            <a:lvl4pPr marL="0" indent="685765" algn="ctr">
              <a:lnSpc>
                <a:spcPct val="110000"/>
              </a:lnSpc>
              <a:spcBef>
                <a:spcPts val="0"/>
              </a:spcBef>
              <a:buSzTx/>
              <a:buNone/>
              <a:defRPr sz="4600" i="1">
                <a:solidFill>
                  <a:srgbClr val="717D75"/>
                </a:solidFill>
                <a:latin typeface="Hoefler Text"/>
                <a:ea typeface="Hoefler Text"/>
                <a:cs typeface="Hoefler Text"/>
                <a:sym typeface="Hoefler Text"/>
              </a:defRPr>
            </a:lvl4pPr>
            <a:lvl5pPr marL="0" indent="914354" algn="ctr">
              <a:lnSpc>
                <a:spcPct val="110000"/>
              </a:lnSpc>
              <a:spcBef>
                <a:spcPts val="0"/>
              </a:spcBef>
              <a:buSzTx/>
              <a:buNone/>
              <a:defRPr sz="4600" i="1">
                <a:solidFill>
                  <a:srgbClr val="717D75"/>
                </a:solidFill>
                <a:latin typeface="Hoefler Text"/>
                <a:ea typeface="Hoefler Text"/>
                <a:cs typeface="Hoefler Text"/>
                <a:sym typeface="Hoefler Text"/>
              </a:defRPr>
            </a:lvl5pPr>
          </a:lstStyle>
          <a:p>
            <a:pPr lvl="0">
              <a:defRPr sz="1800" i="0">
                <a:solidFill>
                  <a:srgbClr val="000000"/>
                </a:solidFill>
              </a:defRPr>
            </a:pPr>
            <a:r>
              <a:rPr sz="3200" i="1">
                <a:solidFill>
                  <a:srgbClr val="717D75"/>
                </a:solidFill>
              </a:rPr>
              <a:t>Body Level One</a:t>
            </a:r>
          </a:p>
          <a:p>
            <a:pPr lvl="1">
              <a:defRPr sz="1800" i="0">
                <a:solidFill>
                  <a:srgbClr val="000000"/>
                </a:solidFill>
              </a:defRPr>
            </a:pPr>
            <a:r>
              <a:rPr sz="3200" i="1">
                <a:solidFill>
                  <a:srgbClr val="717D75"/>
                </a:solidFill>
              </a:rPr>
              <a:t>Body Level Two</a:t>
            </a:r>
          </a:p>
          <a:p>
            <a:pPr lvl="2">
              <a:defRPr sz="1800" i="0">
                <a:solidFill>
                  <a:srgbClr val="000000"/>
                </a:solidFill>
              </a:defRPr>
            </a:pPr>
            <a:r>
              <a:rPr sz="3200" i="1">
                <a:solidFill>
                  <a:srgbClr val="717D75"/>
                </a:solidFill>
              </a:rPr>
              <a:t>Body Level Three</a:t>
            </a:r>
          </a:p>
          <a:p>
            <a:pPr lvl="3">
              <a:defRPr sz="1800" i="0">
                <a:solidFill>
                  <a:srgbClr val="000000"/>
                </a:solidFill>
              </a:defRPr>
            </a:pPr>
            <a:r>
              <a:rPr sz="3200" i="1">
                <a:solidFill>
                  <a:srgbClr val="717D75"/>
                </a:solidFill>
              </a:rPr>
              <a:t>Body Level Four</a:t>
            </a:r>
          </a:p>
          <a:p>
            <a:pPr lvl="4">
              <a:defRPr sz="1800" i="0">
                <a:solidFill>
                  <a:srgbClr val="000000"/>
                </a:solidFill>
              </a:defRPr>
            </a:pPr>
            <a:r>
              <a:rPr sz="3200" i="1">
                <a:solidFill>
                  <a:srgbClr val="717D75"/>
                </a:solidFill>
              </a:rPr>
              <a:t>Body Level Five</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39CD96-FE84-45A4-9698-34115E2D2790}" type="datetimeFigureOut">
              <a:rPr lang="en-US" smtClean="0"/>
              <a:pPr/>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9CD96-FE84-45A4-9698-34115E2D2790}" type="datetimeFigureOut">
              <a:rPr lang="en-US" smtClean="0"/>
              <a:pPr/>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3004800" cy="97536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useBgFill="1">
        <p:nvSpPr>
          <p:cNvPr id="9" name="Rounded Rectangle 8"/>
          <p:cNvSpPr/>
          <p:nvPr/>
        </p:nvSpPr>
        <p:spPr>
          <a:xfrm>
            <a:off x="91034" y="99207"/>
            <a:ext cx="12819018" cy="9519514"/>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2" name="Title 1"/>
          <p:cNvSpPr>
            <a:spLocks noGrp="1"/>
          </p:cNvSpPr>
          <p:nvPr>
            <p:ph type="title"/>
          </p:nvPr>
        </p:nvSpPr>
        <p:spPr>
          <a:xfrm>
            <a:off x="1300480" y="388338"/>
            <a:ext cx="11054080" cy="1625600"/>
          </a:xfrm>
        </p:spPr>
        <p:txBody>
          <a:bodyPr anchor="b" anchorCtr="0"/>
          <a:lstStyle>
            <a:lvl1pPr algn="l">
              <a:buNone/>
              <a:defRPr sz="57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300480" y="2275840"/>
            <a:ext cx="2709333" cy="6394027"/>
          </a:xfrm>
        </p:spPr>
        <p:txBody>
          <a:bodyPr/>
          <a:lstStyle>
            <a:lvl1pPr marL="0" indent="0">
              <a:buNone/>
              <a:defRPr sz="2600"/>
            </a:lvl1pPr>
            <a:lvl2pPr>
              <a:buNone/>
              <a:defRPr sz="1700"/>
            </a:lvl2pPr>
            <a:lvl3pPr>
              <a:buNone/>
              <a:defRPr sz="1400"/>
            </a:lvl3pPr>
            <a:lvl4pPr>
              <a:buNone/>
              <a:defRPr sz="1300"/>
            </a:lvl4pPr>
            <a:lvl5pPr>
              <a:buNone/>
              <a:defRPr sz="13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quarter" idx="1"/>
          </p:nvPr>
        </p:nvSpPr>
        <p:spPr>
          <a:xfrm>
            <a:off x="4226560" y="2275840"/>
            <a:ext cx="8128000" cy="6394027"/>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0480" y="6969671"/>
            <a:ext cx="10403840" cy="742810"/>
          </a:xfrm>
        </p:spPr>
        <p:txBody>
          <a:bodyPr anchor="ctr">
            <a:noAutofit/>
          </a:bodyPr>
          <a:lstStyle>
            <a:lvl1pPr algn="l">
              <a:buNone/>
              <a:defRPr sz="40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300480" y="7745173"/>
            <a:ext cx="10403840" cy="975360"/>
          </a:xfrm>
        </p:spPr>
        <p:txBody>
          <a:bodyPr/>
          <a:lstStyle>
            <a:lvl1pPr marL="0" indent="0">
              <a:buFontTx/>
              <a:buNone/>
              <a:defRPr sz="2300"/>
            </a:lvl1pPr>
            <a:lvl2pPr>
              <a:defRPr sz="1700"/>
            </a:lvl2pPr>
            <a:lvl3pPr>
              <a:defRPr sz="1400"/>
            </a:lvl3pPr>
            <a:lvl4pPr>
              <a:defRPr sz="1300"/>
            </a:lvl4pPr>
            <a:lvl5pPr>
              <a:defRPr sz="13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a:xfrm>
            <a:off x="1300480" y="8778240"/>
            <a:ext cx="5527040" cy="650240"/>
          </a:xfrm>
        </p:spPr>
        <p:txBody>
          <a:bodyPr/>
          <a:lstStyle/>
          <a:p>
            <a:endParaRPr lang="en-US"/>
          </a:p>
        </p:txBody>
      </p:sp>
      <p:sp>
        <p:nvSpPr>
          <p:cNvPr id="7" name="Slide Number Placeholder 6"/>
          <p:cNvSpPr>
            <a:spLocks noGrp="1"/>
          </p:cNvSpPr>
          <p:nvPr>
            <p:ph type="sldNum" sz="quarter" idx="12"/>
          </p:nvPr>
        </p:nvSpPr>
        <p:spPr>
          <a:xfrm>
            <a:off x="208077" y="8830259"/>
            <a:ext cx="650240" cy="650240"/>
          </a:xfrm>
        </p:spPr>
        <p:txBody>
          <a:bodyPr/>
          <a:lstStyle/>
          <a:p>
            <a:fld id="{FDDD9E73-348D-4815-B485-C17C4C42F303}" type="slidenum">
              <a:rPr lang="en-US" smtClean="0"/>
              <a:pPr/>
              <a:t>‹#›</a:t>
            </a:fld>
            <a:endParaRPr lang="en-US"/>
          </a:p>
        </p:txBody>
      </p:sp>
      <p:sp>
        <p:nvSpPr>
          <p:cNvPr id="11" name="Rectangle 10"/>
          <p:cNvSpPr/>
          <p:nvPr/>
        </p:nvSpPr>
        <p:spPr>
          <a:xfrm flipV="1">
            <a:off x="97148" y="6661056"/>
            <a:ext cx="12809728" cy="130048"/>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12" name="Rectangle 11"/>
          <p:cNvSpPr/>
          <p:nvPr/>
        </p:nvSpPr>
        <p:spPr>
          <a:xfrm>
            <a:off x="97434" y="6614009"/>
            <a:ext cx="12809442" cy="65023"/>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13" name="Rectangle 12"/>
          <p:cNvSpPr/>
          <p:nvPr/>
        </p:nvSpPr>
        <p:spPr>
          <a:xfrm>
            <a:off x="97439" y="6788586"/>
            <a:ext cx="12809439" cy="69414"/>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3" name="Picture Placeholder 2"/>
          <p:cNvSpPr>
            <a:spLocks noGrp="1"/>
          </p:cNvSpPr>
          <p:nvPr>
            <p:ph type="pic" idx="1"/>
          </p:nvPr>
        </p:nvSpPr>
        <p:spPr>
          <a:xfrm>
            <a:off x="97151" y="94829"/>
            <a:ext cx="12802664" cy="6515947"/>
          </a:xfrm>
          <a:prstGeom prst="round2SameRect">
            <a:avLst>
              <a:gd name="adj1" fmla="val 7101"/>
              <a:gd name="adj2" fmla="val 0"/>
            </a:avLst>
          </a:prstGeom>
          <a:solidFill>
            <a:schemeClr val="bg2"/>
          </a:solidFill>
          <a:ln w="6350">
            <a:solidFill>
              <a:schemeClr val="tx1"/>
            </a:solidFill>
          </a:ln>
        </p:spPr>
        <p:txBody>
          <a:bodyPr/>
          <a:lstStyle>
            <a:lvl1pPr marL="0" indent="0">
              <a:buNone/>
              <a:defRPr sz="4600"/>
            </a:lvl1pPr>
          </a:lstStyle>
          <a:p>
            <a:r>
              <a:rPr kumimoji="0" lang="en-US" smtClean="0"/>
              <a:t>Click icon to add picture</a:t>
            </a:r>
            <a:endParaRPr kumimoji="0"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03"/>
            <a:ext cx="2861056" cy="832216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300480" y="390601"/>
            <a:ext cx="7911253" cy="8322169"/>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3004800" cy="97536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46" tIns="65023" rIns="130046" bIns="65023" rtlCol="0" anchor="ctr"/>
          <a:lstStyle/>
          <a:p>
            <a:pPr algn="ctr" eaLnBrk="1" latinLnBrk="0" hangingPunct="1"/>
            <a:endParaRPr kumimoji="0" lang="en-US"/>
          </a:p>
        </p:txBody>
      </p:sp>
      <p:sp useBgFill="1">
        <p:nvSpPr>
          <p:cNvPr id="13" name="Rounded Rectangle 12"/>
          <p:cNvSpPr/>
          <p:nvPr/>
        </p:nvSpPr>
        <p:spPr>
          <a:xfrm>
            <a:off x="92890" y="99208"/>
            <a:ext cx="12819018" cy="9517797"/>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9" name="Subtitle 8"/>
          <p:cNvSpPr>
            <a:spLocks noGrp="1"/>
          </p:cNvSpPr>
          <p:nvPr>
            <p:ph type="subTitle" idx="1"/>
          </p:nvPr>
        </p:nvSpPr>
        <p:spPr>
          <a:xfrm>
            <a:off x="1842347" y="4551680"/>
            <a:ext cx="9103360" cy="2275840"/>
          </a:xfrm>
        </p:spPr>
        <p:txBody>
          <a:bodyPr/>
          <a:lstStyle>
            <a:lvl1pPr marL="0" indent="0" algn="ctr">
              <a:buNone/>
              <a:defRPr sz="3700">
                <a:solidFill>
                  <a:schemeClr val="tx2"/>
                </a:solidFill>
              </a:defRPr>
            </a:lvl1pPr>
            <a:lvl2pPr marL="650230" indent="0" algn="ctr">
              <a:buNone/>
            </a:lvl2pPr>
            <a:lvl3pPr marL="1300460" indent="0" algn="ctr">
              <a:buNone/>
            </a:lvl3pPr>
            <a:lvl4pPr marL="1950690" indent="0" algn="ctr">
              <a:buNone/>
            </a:lvl4pPr>
            <a:lvl5pPr marL="2600919" indent="0" algn="ctr">
              <a:buNone/>
            </a:lvl5pPr>
            <a:lvl6pPr marL="3251149" indent="0" algn="ctr">
              <a:buNone/>
            </a:lvl6pPr>
            <a:lvl7pPr marL="3901379" indent="0" algn="ctr">
              <a:buNone/>
            </a:lvl7pPr>
            <a:lvl8pPr marL="4551609" indent="0" algn="ctr">
              <a:buNone/>
            </a:lvl8pPr>
            <a:lvl9pPr marL="5201839"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B39CD96-FE84-45A4-9698-34115E2D2790}" type="datetimeFigureOut">
              <a:rPr lang="en-US" smtClean="0"/>
              <a:pPr/>
              <a:t>10/4/2014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2000">
                <a:solidFill>
                  <a:srgbClr val="FFFFFF"/>
                </a:solidFill>
              </a:defRPr>
            </a:lvl1pPr>
          </a:lstStyle>
          <a:p>
            <a:fld id="{FDDD9E73-348D-4815-B485-C17C4C42F303}" type="slidenum">
              <a:rPr lang="en-US" smtClean="0"/>
              <a:pPr/>
              <a:t>‹#›</a:t>
            </a:fld>
            <a:endParaRPr lang="en-US"/>
          </a:p>
        </p:txBody>
      </p:sp>
      <p:sp>
        <p:nvSpPr>
          <p:cNvPr id="7" name="Rectangle 6"/>
          <p:cNvSpPr/>
          <p:nvPr/>
        </p:nvSpPr>
        <p:spPr>
          <a:xfrm>
            <a:off x="89503" y="2061231"/>
            <a:ext cx="12830630" cy="217223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0" name="Rectangle 9"/>
          <p:cNvSpPr/>
          <p:nvPr/>
        </p:nvSpPr>
        <p:spPr>
          <a:xfrm>
            <a:off x="89503" y="1986446"/>
            <a:ext cx="12830630" cy="171492"/>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1" name="Rectangle 10"/>
          <p:cNvSpPr/>
          <p:nvPr/>
        </p:nvSpPr>
        <p:spPr>
          <a:xfrm>
            <a:off x="89503" y="4233456"/>
            <a:ext cx="12830630" cy="15720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8" name="Title 7"/>
          <p:cNvSpPr>
            <a:spLocks noGrp="1"/>
          </p:cNvSpPr>
          <p:nvPr>
            <p:ph type="ctrTitle"/>
          </p:nvPr>
        </p:nvSpPr>
        <p:spPr>
          <a:xfrm>
            <a:off x="650240" y="2141768"/>
            <a:ext cx="11704320" cy="2090702"/>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
        <p:nvSpPr>
          <p:cNvPr id="8" name="Content Placeholder 7"/>
          <p:cNvSpPr>
            <a:spLocks noGrp="1"/>
          </p:cNvSpPr>
          <p:nvPr>
            <p:ph sz="quarter" idx="1"/>
          </p:nvPr>
        </p:nvSpPr>
        <p:spPr>
          <a:xfrm>
            <a:off x="1300480" y="2059093"/>
            <a:ext cx="11054080" cy="65024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3004800" cy="97536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46" tIns="65023" rIns="130046" bIns="65023" rtlCol="0" anchor="ctr"/>
          <a:lstStyle/>
          <a:p>
            <a:pPr algn="ctr" eaLnBrk="1" latinLnBrk="0" hangingPunct="1"/>
            <a:endParaRPr kumimoji="0" lang="en-US"/>
          </a:p>
        </p:txBody>
      </p:sp>
      <p:sp useBgFill="1">
        <p:nvSpPr>
          <p:cNvPr id="10" name="Rounded Rectangle 9"/>
          <p:cNvSpPr/>
          <p:nvPr/>
        </p:nvSpPr>
        <p:spPr>
          <a:xfrm>
            <a:off x="92890" y="99208"/>
            <a:ext cx="12819018" cy="9517797"/>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2" name="Title 1"/>
          <p:cNvSpPr>
            <a:spLocks noGrp="1"/>
          </p:cNvSpPr>
          <p:nvPr>
            <p:ph type="title"/>
          </p:nvPr>
        </p:nvSpPr>
        <p:spPr>
          <a:xfrm>
            <a:off x="1027290" y="1354668"/>
            <a:ext cx="11054080" cy="1937173"/>
          </a:xfrm>
        </p:spPr>
        <p:txBody>
          <a:bodyPr anchor="b" anchorCtr="0"/>
          <a:lstStyle>
            <a:lvl1pPr algn="l">
              <a:buNone/>
              <a:defRPr sz="57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027290" y="3623734"/>
            <a:ext cx="11054080" cy="1903306"/>
          </a:xfrm>
        </p:spPr>
        <p:txBody>
          <a:bodyPr anchor="t" anchorCtr="0"/>
          <a:lstStyle>
            <a:lvl1pPr marL="0" indent="0">
              <a:buNone/>
              <a:defRPr sz="3400">
                <a:solidFill>
                  <a:schemeClr val="tx1">
                    <a:tint val="75000"/>
                  </a:schemeClr>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a:xfrm>
            <a:off x="1137920" y="8778240"/>
            <a:ext cx="5689600" cy="650240"/>
          </a:xfrm>
        </p:spPr>
        <p:txBody>
          <a:bodyPr/>
          <a:lstStyle/>
          <a:p>
            <a:endParaRPr lang="en-US"/>
          </a:p>
        </p:txBody>
      </p:sp>
      <p:sp>
        <p:nvSpPr>
          <p:cNvPr id="7" name="Rectangle 6"/>
          <p:cNvSpPr/>
          <p:nvPr/>
        </p:nvSpPr>
        <p:spPr>
          <a:xfrm flipV="1">
            <a:off x="98720" y="3380380"/>
            <a:ext cx="12819221" cy="130048"/>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8" name="Rectangle 7"/>
          <p:cNvSpPr/>
          <p:nvPr/>
        </p:nvSpPr>
        <p:spPr>
          <a:xfrm>
            <a:off x="98342" y="3330098"/>
            <a:ext cx="12819600" cy="65023"/>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9" name="Rectangle 8"/>
          <p:cNvSpPr/>
          <p:nvPr/>
        </p:nvSpPr>
        <p:spPr>
          <a:xfrm>
            <a:off x="97147" y="3511296"/>
            <a:ext cx="12820794" cy="65024"/>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6" name="Slide Number Placeholder 5"/>
          <p:cNvSpPr>
            <a:spLocks noGrp="1"/>
          </p:cNvSpPr>
          <p:nvPr>
            <p:ph type="sldNum" sz="quarter" idx="12"/>
          </p:nvPr>
        </p:nvSpPr>
        <p:spPr>
          <a:xfrm>
            <a:off x="208077" y="8830259"/>
            <a:ext cx="650240" cy="650240"/>
          </a:xfrm>
        </p:spPr>
        <p:txBody>
          <a:bodyPr/>
          <a:lstStyle/>
          <a:p>
            <a:fld id="{FDDD9E73-348D-4815-B485-C17C4C42F30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9" name="Content Placeholder 8"/>
          <p:cNvSpPr>
            <a:spLocks noGrp="1"/>
          </p:cNvSpPr>
          <p:nvPr>
            <p:ph sz="quarter" idx="1"/>
          </p:nvPr>
        </p:nvSpPr>
        <p:spPr>
          <a:xfrm>
            <a:off x="1300480" y="2059093"/>
            <a:ext cx="5331968" cy="65024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7017173" y="2059093"/>
            <a:ext cx="5331968" cy="65024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647700" y="6794501"/>
            <a:ext cx="11709400" cy="1422400"/>
          </a:xfrm>
          <a:prstGeom prst="rect">
            <a:avLst/>
          </a:prstGeom>
        </p:spPr>
        <p:txBody>
          <a:bodyPr anchor="b"/>
          <a:lstStyle>
            <a:lvl1pPr algn="ctr">
              <a:defRPr sz="10000">
                <a:solidFill>
                  <a:srgbClr val="546056"/>
                </a:solidFill>
              </a:defRPr>
            </a:lvl1pPr>
          </a:lstStyle>
          <a:p>
            <a:pPr lvl="0">
              <a:defRPr sz="1800">
                <a:solidFill>
                  <a:srgbClr val="000000"/>
                </a:solidFill>
              </a:defRPr>
            </a:pPr>
            <a:r>
              <a:rPr sz="7000">
                <a:solidFill>
                  <a:srgbClr val="546056"/>
                </a:solidFill>
              </a:rPr>
              <a:t>Title Text</a:t>
            </a:r>
          </a:p>
        </p:txBody>
      </p:sp>
      <p:sp>
        <p:nvSpPr>
          <p:cNvPr id="12" name="Shape 12"/>
          <p:cNvSpPr>
            <a:spLocks noGrp="1"/>
          </p:cNvSpPr>
          <p:nvPr>
            <p:ph type="body" idx="1"/>
          </p:nvPr>
        </p:nvSpPr>
        <p:spPr>
          <a:xfrm>
            <a:off x="647700" y="8204200"/>
            <a:ext cx="11709400" cy="1282699"/>
          </a:xfrm>
          <a:prstGeom prst="rect">
            <a:avLst/>
          </a:prstGeom>
        </p:spPr>
        <p:txBody>
          <a:bodyPr anchor="t"/>
          <a:lstStyle>
            <a:lvl1pPr marL="0" indent="0" algn="ctr">
              <a:lnSpc>
                <a:spcPct val="110000"/>
              </a:lnSpc>
              <a:spcBef>
                <a:spcPts val="0"/>
              </a:spcBef>
              <a:buSzTx/>
              <a:buNone/>
              <a:defRPr sz="4600" i="1">
                <a:solidFill>
                  <a:srgbClr val="717D75"/>
                </a:solidFill>
                <a:latin typeface="Hoefler Text"/>
                <a:ea typeface="Hoefler Text"/>
                <a:cs typeface="Hoefler Text"/>
                <a:sym typeface="Hoefler Text"/>
              </a:defRPr>
            </a:lvl1pPr>
            <a:lvl2pPr marL="0" indent="228589" algn="ctr">
              <a:lnSpc>
                <a:spcPct val="110000"/>
              </a:lnSpc>
              <a:spcBef>
                <a:spcPts val="0"/>
              </a:spcBef>
              <a:buSzTx/>
              <a:buNone/>
              <a:defRPr sz="4600" i="1">
                <a:solidFill>
                  <a:srgbClr val="717D75"/>
                </a:solidFill>
                <a:latin typeface="Hoefler Text"/>
                <a:ea typeface="Hoefler Text"/>
                <a:cs typeface="Hoefler Text"/>
                <a:sym typeface="Hoefler Text"/>
              </a:defRPr>
            </a:lvl2pPr>
            <a:lvl3pPr marL="0" indent="457176" algn="ctr">
              <a:lnSpc>
                <a:spcPct val="110000"/>
              </a:lnSpc>
              <a:spcBef>
                <a:spcPts val="0"/>
              </a:spcBef>
              <a:buSzTx/>
              <a:buNone/>
              <a:defRPr sz="4600" i="1">
                <a:solidFill>
                  <a:srgbClr val="717D75"/>
                </a:solidFill>
                <a:latin typeface="Hoefler Text"/>
                <a:ea typeface="Hoefler Text"/>
                <a:cs typeface="Hoefler Text"/>
                <a:sym typeface="Hoefler Text"/>
              </a:defRPr>
            </a:lvl3pPr>
            <a:lvl4pPr marL="0" indent="685765" algn="ctr">
              <a:lnSpc>
                <a:spcPct val="110000"/>
              </a:lnSpc>
              <a:spcBef>
                <a:spcPts val="0"/>
              </a:spcBef>
              <a:buSzTx/>
              <a:buNone/>
              <a:defRPr sz="4600" i="1">
                <a:solidFill>
                  <a:srgbClr val="717D75"/>
                </a:solidFill>
                <a:latin typeface="Hoefler Text"/>
                <a:ea typeface="Hoefler Text"/>
                <a:cs typeface="Hoefler Text"/>
                <a:sym typeface="Hoefler Text"/>
              </a:defRPr>
            </a:lvl4pPr>
            <a:lvl5pPr marL="0" indent="914354" algn="ctr">
              <a:lnSpc>
                <a:spcPct val="110000"/>
              </a:lnSpc>
              <a:spcBef>
                <a:spcPts val="0"/>
              </a:spcBef>
              <a:buSzTx/>
              <a:buNone/>
              <a:defRPr sz="4600" i="1">
                <a:solidFill>
                  <a:srgbClr val="717D75"/>
                </a:solidFill>
                <a:latin typeface="Hoefler Text"/>
                <a:ea typeface="Hoefler Text"/>
                <a:cs typeface="Hoefler Text"/>
                <a:sym typeface="Hoefler Text"/>
              </a:defRPr>
            </a:lvl5pPr>
          </a:lstStyle>
          <a:p>
            <a:pPr lvl="0">
              <a:defRPr sz="1800" i="0">
                <a:solidFill>
                  <a:srgbClr val="000000"/>
                </a:solidFill>
              </a:defRPr>
            </a:pPr>
            <a:r>
              <a:rPr sz="3200" i="1">
                <a:solidFill>
                  <a:srgbClr val="717D75"/>
                </a:solidFill>
              </a:rPr>
              <a:t>Body Level One</a:t>
            </a:r>
          </a:p>
          <a:p>
            <a:pPr lvl="1">
              <a:defRPr sz="1800" i="0">
                <a:solidFill>
                  <a:srgbClr val="000000"/>
                </a:solidFill>
              </a:defRPr>
            </a:pPr>
            <a:r>
              <a:rPr sz="3200" i="1">
                <a:solidFill>
                  <a:srgbClr val="717D75"/>
                </a:solidFill>
              </a:rPr>
              <a:t>Body Level Two</a:t>
            </a:r>
          </a:p>
          <a:p>
            <a:pPr lvl="2">
              <a:defRPr sz="1800" i="0">
                <a:solidFill>
                  <a:srgbClr val="000000"/>
                </a:solidFill>
              </a:defRPr>
            </a:pPr>
            <a:r>
              <a:rPr sz="3200" i="1">
                <a:solidFill>
                  <a:srgbClr val="717D75"/>
                </a:solidFill>
              </a:rPr>
              <a:t>Body Level Three</a:t>
            </a:r>
          </a:p>
          <a:p>
            <a:pPr lvl="3">
              <a:defRPr sz="1800" i="0">
                <a:solidFill>
                  <a:srgbClr val="000000"/>
                </a:solidFill>
              </a:defRPr>
            </a:pPr>
            <a:r>
              <a:rPr sz="3200" i="1">
                <a:solidFill>
                  <a:srgbClr val="717D75"/>
                </a:solidFill>
              </a:rPr>
              <a:t>Body Level Four</a:t>
            </a:r>
          </a:p>
          <a:p>
            <a:pPr lvl="4">
              <a:defRPr sz="1800" i="0">
                <a:solidFill>
                  <a:srgbClr val="000000"/>
                </a:solidFill>
              </a:defRPr>
            </a:pPr>
            <a:r>
              <a:rPr sz="3200" i="1">
                <a:solidFill>
                  <a:srgbClr val="717D75"/>
                </a:solidFill>
              </a:rPr>
              <a:t>Body Level Five</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00480" y="388338"/>
            <a:ext cx="11054080" cy="16256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00480" y="2059094"/>
            <a:ext cx="5310293" cy="1083733"/>
          </a:xfrm>
          <a:noFill/>
          <a:ln w="12700" cap="sq" cmpd="sng" algn="ctr">
            <a:noFill/>
            <a:prstDash val="solid"/>
          </a:ln>
        </p:spPr>
        <p:txBody>
          <a:bodyPr lIns="130046" anchor="b" anchorCtr="0">
            <a:noAutofit/>
          </a:bodyPr>
          <a:lstStyle>
            <a:lvl1pPr marL="0" indent="0">
              <a:buNone/>
              <a:defRPr sz="3400" b="1">
                <a:solidFill>
                  <a:schemeClr val="accent1"/>
                </a:solidFill>
                <a:latin typeface="+mj-lt"/>
                <a:ea typeface="+mj-ea"/>
                <a:cs typeface="+mj-cs"/>
              </a:defRPr>
            </a:lvl1pPr>
            <a:lvl2pPr>
              <a:buNone/>
              <a:defRPr sz="28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7044267" y="2059094"/>
            <a:ext cx="5310293" cy="1083733"/>
          </a:xfrm>
          <a:noFill/>
          <a:ln w="12700" cap="sq" cmpd="sng" algn="ctr">
            <a:noFill/>
            <a:prstDash val="solid"/>
          </a:ln>
        </p:spPr>
        <p:txBody>
          <a:bodyPr lIns="130046" anchor="b" anchorCtr="0">
            <a:noAutofit/>
          </a:bodyPr>
          <a:lstStyle>
            <a:lvl1pPr marL="0" indent="0">
              <a:buNone/>
              <a:defRPr sz="3400" b="1">
                <a:solidFill>
                  <a:schemeClr val="accent1"/>
                </a:solidFill>
                <a:latin typeface="+mj-lt"/>
                <a:ea typeface="+mj-ea"/>
                <a:cs typeface="+mj-cs"/>
              </a:defRPr>
            </a:lvl1pPr>
            <a:lvl2pPr>
              <a:buNone/>
              <a:defRPr sz="28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B39CD96-FE84-45A4-9698-34115E2D2790}" type="datetimeFigureOut">
              <a:rPr lang="en-US" smtClean="0"/>
              <a:pPr/>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half" idx="2"/>
          </p:nvPr>
        </p:nvSpPr>
        <p:spPr>
          <a:xfrm>
            <a:off x="1300480" y="3197013"/>
            <a:ext cx="5310293" cy="552704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7044267" y="3197013"/>
            <a:ext cx="5310293" cy="552704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39CD96-FE84-45A4-9698-34115E2D2790}" type="datetimeFigureOut">
              <a:rPr lang="en-US" smtClean="0"/>
              <a:pPr/>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9CD96-FE84-45A4-9698-34115E2D2790}" type="datetimeFigureOut">
              <a:rPr lang="en-US" smtClean="0"/>
              <a:pPr/>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3004800" cy="97536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useBgFill="1">
        <p:nvSpPr>
          <p:cNvPr id="9" name="Rounded Rectangle 8"/>
          <p:cNvSpPr/>
          <p:nvPr/>
        </p:nvSpPr>
        <p:spPr>
          <a:xfrm>
            <a:off x="91034" y="99207"/>
            <a:ext cx="12819018" cy="9519514"/>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2" name="Title 1"/>
          <p:cNvSpPr>
            <a:spLocks noGrp="1"/>
          </p:cNvSpPr>
          <p:nvPr>
            <p:ph type="title"/>
          </p:nvPr>
        </p:nvSpPr>
        <p:spPr>
          <a:xfrm>
            <a:off x="1300480" y="388338"/>
            <a:ext cx="11054080" cy="1625600"/>
          </a:xfrm>
        </p:spPr>
        <p:txBody>
          <a:bodyPr anchor="b" anchorCtr="0"/>
          <a:lstStyle>
            <a:lvl1pPr algn="l">
              <a:buNone/>
              <a:defRPr sz="57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300480" y="2275840"/>
            <a:ext cx="2709333" cy="6394027"/>
          </a:xfrm>
        </p:spPr>
        <p:txBody>
          <a:bodyPr/>
          <a:lstStyle>
            <a:lvl1pPr marL="0" indent="0">
              <a:buNone/>
              <a:defRPr sz="2600"/>
            </a:lvl1pPr>
            <a:lvl2pPr>
              <a:buNone/>
              <a:defRPr sz="1700"/>
            </a:lvl2pPr>
            <a:lvl3pPr>
              <a:buNone/>
              <a:defRPr sz="1400"/>
            </a:lvl3pPr>
            <a:lvl4pPr>
              <a:buNone/>
              <a:defRPr sz="1300"/>
            </a:lvl4pPr>
            <a:lvl5pPr>
              <a:buNone/>
              <a:defRPr sz="13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quarter" idx="1"/>
          </p:nvPr>
        </p:nvSpPr>
        <p:spPr>
          <a:xfrm>
            <a:off x="4226560" y="2275840"/>
            <a:ext cx="8128000" cy="6394027"/>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0480" y="6969671"/>
            <a:ext cx="10403840" cy="742810"/>
          </a:xfrm>
        </p:spPr>
        <p:txBody>
          <a:bodyPr anchor="ctr">
            <a:noAutofit/>
          </a:bodyPr>
          <a:lstStyle>
            <a:lvl1pPr algn="l">
              <a:buNone/>
              <a:defRPr sz="40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300480" y="7745173"/>
            <a:ext cx="10403840" cy="975360"/>
          </a:xfrm>
        </p:spPr>
        <p:txBody>
          <a:bodyPr/>
          <a:lstStyle>
            <a:lvl1pPr marL="0" indent="0">
              <a:buFontTx/>
              <a:buNone/>
              <a:defRPr sz="2300"/>
            </a:lvl1pPr>
            <a:lvl2pPr>
              <a:defRPr sz="1700"/>
            </a:lvl2pPr>
            <a:lvl3pPr>
              <a:defRPr sz="1400"/>
            </a:lvl3pPr>
            <a:lvl4pPr>
              <a:defRPr sz="1300"/>
            </a:lvl4pPr>
            <a:lvl5pPr>
              <a:defRPr sz="13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a:xfrm>
            <a:off x="1300480" y="8778240"/>
            <a:ext cx="5527040" cy="650240"/>
          </a:xfrm>
        </p:spPr>
        <p:txBody>
          <a:bodyPr/>
          <a:lstStyle/>
          <a:p>
            <a:endParaRPr lang="en-US"/>
          </a:p>
        </p:txBody>
      </p:sp>
      <p:sp>
        <p:nvSpPr>
          <p:cNvPr id="7" name="Slide Number Placeholder 6"/>
          <p:cNvSpPr>
            <a:spLocks noGrp="1"/>
          </p:cNvSpPr>
          <p:nvPr>
            <p:ph type="sldNum" sz="quarter" idx="12"/>
          </p:nvPr>
        </p:nvSpPr>
        <p:spPr>
          <a:xfrm>
            <a:off x="208077" y="8830259"/>
            <a:ext cx="650240" cy="650240"/>
          </a:xfrm>
        </p:spPr>
        <p:txBody>
          <a:bodyPr/>
          <a:lstStyle/>
          <a:p>
            <a:fld id="{FDDD9E73-348D-4815-B485-C17C4C42F303}" type="slidenum">
              <a:rPr lang="en-US" smtClean="0"/>
              <a:pPr/>
              <a:t>‹#›</a:t>
            </a:fld>
            <a:endParaRPr lang="en-US"/>
          </a:p>
        </p:txBody>
      </p:sp>
      <p:sp>
        <p:nvSpPr>
          <p:cNvPr id="11" name="Rectangle 10"/>
          <p:cNvSpPr/>
          <p:nvPr/>
        </p:nvSpPr>
        <p:spPr>
          <a:xfrm flipV="1">
            <a:off x="97148" y="6661056"/>
            <a:ext cx="12809728" cy="130048"/>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2" name="Rectangle 11"/>
          <p:cNvSpPr/>
          <p:nvPr/>
        </p:nvSpPr>
        <p:spPr>
          <a:xfrm>
            <a:off x="97434" y="6614008"/>
            <a:ext cx="12809442" cy="65023"/>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3" name="Rectangle 12"/>
          <p:cNvSpPr/>
          <p:nvPr/>
        </p:nvSpPr>
        <p:spPr>
          <a:xfrm>
            <a:off x="97437" y="6788586"/>
            <a:ext cx="12809439" cy="69414"/>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3" name="Picture Placeholder 2"/>
          <p:cNvSpPr>
            <a:spLocks noGrp="1"/>
          </p:cNvSpPr>
          <p:nvPr>
            <p:ph type="pic" idx="1"/>
          </p:nvPr>
        </p:nvSpPr>
        <p:spPr>
          <a:xfrm>
            <a:off x="97150" y="94827"/>
            <a:ext cx="12802664" cy="6515947"/>
          </a:xfrm>
          <a:prstGeom prst="round2SameRect">
            <a:avLst>
              <a:gd name="adj1" fmla="val 7101"/>
              <a:gd name="adj2" fmla="val 0"/>
            </a:avLst>
          </a:prstGeom>
          <a:solidFill>
            <a:schemeClr val="bg2"/>
          </a:solidFill>
          <a:ln w="6350">
            <a:solidFill>
              <a:schemeClr val="tx1"/>
            </a:solidFill>
          </a:ln>
        </p:spPr>
        <p:txBody>
          <a:bodyPr/>
          <a:lstStyle>
            <a:lvl1pPr marL="0" indent="0">
              <a:buNone/>
              <a:defRPr sz="4600"/>
            </a:lvl1pPr>
          </a:lstStyle>
          <a:p>
            <a:r>
              <a:rPr kumimoji="0" lang="en-US" smtClean="0"/>
              <a:t>Click icon to add picture</a:t>
            </a:r>
            <a:endParaRPr kumimoji="0"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01"/>
            <a:ext cx="2861056" cy="832216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300480" y="390600"/>
            <a:ext cx="7911253" cy="8322169"/>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 name="Shape 14"/>
          <p:cNvSpPr>
            <a:spLocks noGrp="1"/>
          </p:cNvSpPr>
          <p:nvPr>
            <p:ph type="title"/>
          </p:nvPr>
        </p:nvSpPr>
        <p:spPr>
          <a:xfrm>
            <a:off x="647700" y="3390901"/>
            <a:ext cx="11709400" cy="2959100"/>
          </a:xfrm>
          <a:prstGeom prst="rect">
            <a:avLst/>
          </a:prstGeom>
        </p:spPr>
        <p:txBody>
          <a:bodyPr/>
          <a:lstStyle>
            <a:lvl1pPr algn="ctr">
              <a:defRPr sz="10000">
                <a:solidFill>
                  <a:srgbClr val="546056"/>
                </a:solidFill>
              </a:defRPr>
            </a:lvl1pPr>
          </a:lstStyle>
          <a:p>
            <a:pPr lvl="0">
              <a:defRPr sz="1800">
                <a:solidFill>
                  <a:srgbClr val="000000"/>
                </a:solidFill>
              </a:defRPr>
            </a:pPr>
            <a:r>
              <a:rPr sz="7000">
                <a:solidFill>
                  <a:srgbClr val="546056"/>
                </a:solidFill>
              </a:rP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 name="Shape 16"/>
          <p:cNvSpPr>
            <a:spLocks noGrp="1"/>
          </p:cNvSpPr>
          <p:nvPr>
            <p:ph type="title"/>
          </p:nvPr>
        </p:nvSpPr>
        <p:spPr>
          <a:xfrm>
            <a:off x="647700" y="1689099"/>
            <a:ext cx="5600700" cy="3492500"/>
          </a:xfrm>
          <a:prstGeom prst="rect">
            <a:avLst/>
          </a:prstGeom>
        </p:spPr>
        <p:txBody>
          <a:bodyPr anchor="b"/>
          <a:lstStyle>
            <a:lvl1pPr algn="ctr">
              <a:defRPr sz="10000">
                <a:solidFill>
                  <a:srgbClr val="546056"/>
                </a:solidFill>
              </a:defRPr>
            </a:lvl1pPr>
          </a:lstStyle>
          <a:p>
            <a:pPr lvl="0">
              <a:defRPr sz="1800">
                <a:solidFill>
                  <a:srgbClr val="000000"/>
                </a:solidFill>
              </a:defRPr>
            </a:pPr>
            <a:r>
              <a:rPr sz="7000">
                <a:solidFill>
                  <a:srgbClr val="546056"/>
                </a:solidFill>
              </a:rPr>
              <a:t>Title Text</a:t>
            </a:r>
          </a:p>
        </p:txBody>
      </p:sp>
      <p:sp>
        <p:nvSpPr>
          <p:cNvPr id="17" name="Shape 17"/>
          <p:cNvSpPr>
            <a:spLocks noGrp="1"/>
          </p:cNvSpPr>
          <p:nvPr>
            <p:ph type="body" idx="1"/>
          </p:nvPr>
        </p:nvSpPr>
        <p:spPr>
          <a:xfrm>
            <a:off x="647700" y="5435599"/>
            <a:ext cx="5600700" cy="3594101"/>
          </a:xfrm>
          <a:prstGeom prst="rect">
            <a:avLst/>
          </a:prstGeom>
        </p:spPr>
        <p:txBody>
          <a:bodyPr anchor="t"/>
          <a:lstStyle>
            <a:lvl1pPr marL="0" indent="0" algn="ctr">
              <a:lnSpc>
                <a:spcPct val="110000"/>
              </a:lnSpc>
              <a:spcBef>
                <a:spcPts val="0"/>
              </a:spcBef>
              <a:buSzTx/>
              <a:buNone/>
              <a:defRPr sz="4600" i="1">
                <a:solidFill>
                  <a:srgbClr val="717D75"/>
                </a:solidFill>
                <a:latin typeface="Hoefler Text"/>
                <a:ea typeface="Hoefler Text"/>
                <a:cs typeface="Hoefler Text"/>
                <a:sym typeface="Hoefler Text"/>
              </a:defRPr>
            </a:lvl1pPr>
            <a:lvl2pPr marL="0" indent="228589" algn="ctr">
              <a:lnSpc>
                <a:spcPct val="110000"/>
              </a:lnSpc>
              <a:spcBef>
                <a:spcPts val="0"/>
              </a:spcBef>
              <a:buSzTx/>
              <a:buNone/>
              <a:defRPr sz="4600" i="1">
                <a:solidFill>
                  <a:srgbClr val="717D75"/>
                </a:solidFill>
                <a:latin typeface="Hoefler Text"/>
                <a:ea typeface="Hoefler Text"/>
                <a:cs typeface="Hoefler Text"/>
                <a:sym typeface="Hoefler Text"/>
              </a:defRPr>
            </a:lvl2pPr>
            <a:lvl3pPr marL="0" indent="457176" algn="ctr">
              <a:lnSpc>
                <a:spcPct val="110000"/>
              </a:lnSpc>
              <a:spcBef>
                <a:spcPts val="0"/>
              </a:spcBef>
              <a:buSzTx/>
              <a:buNone/>
              <a:defRPr sz="4600" i="1">
                <a:solidFill>
                  <a:srgbClr val="717D75"/>
                </a:solidFill>
                <a:latin typeface="Hoefler Text"/>
                <a:ea typeface="Hoefler Text"/>
                <a:cs typeface="Hoefler Text"/>
                <a:sym typeface="Hoefler Text"/>
              </a:defRPr>
            </a:lvl3pPr>
            <a:lvl4pPr marL="0" indent="685765" algn="ctr">
              <a:lnSpc>
                <a:spcPct val="110000"/>
              </a:lnSpc>
              <a:spcBef>
                <a:spcPts val="0"/>
              </a:spcBef>
              <a:buSzTx/>
              <a:buNone/>
              <a:defRPr sz="4600" i="1">
                <a:solidFill>
                  <a:srgbClr val="717D75"/>
                </a:solidFill>
                <a:latin typeface="Hoefler Text"/>
                <a:ea typeface="Hoefler Text"/>
                <a:cs typeface="Hoefler Text"/>
                <a:sym typeface="Hoefler Text"/>
              </a:defRPr>
            </a:lvl4pPr>
            <a:lvl5pPr marL="0" indent="914354" algn="ctr">
              <a:lnSpc>
                <a:spcPct val="110000"/>
              </a:lnSpc>
              <a:spcBef>
                <a:spcPts val="0"/>
              </a:spcBef>
              <a:buSzTx/>
              <a:buNone/>
              <a:defRPr sz="4600" i="1">
                <a:solidFill>
                  <a:srgbClr val="717D75"/>
                </a:solidFill>
                <a:latin typeface="Hoefler Text"/>
                <a:ea typeface="Hoefler Text"/>
                <a:cs typeface="Hoefler Text"/>
                <a:sym typeface="Hoefler Text"/>
              </a:defRPr>
            </a:lvl5pPr>
          </a:lstStyle>
          <a:p>
            <a:pPr lvl="0">
              <a:defRPr sz="1800" i="0">
                <a:solidFill>
                  <a:srgbClr val="000000"/>
                </a:solidFill>
              </a:defRPr>
            </a:pPr>
            <a:r>
              <a:rPr sz="3200" i="1">
                <a:solidFill>
                  <a:srgbClr val="717D75"/>
                </a:solidFill>
              </a:rPr>
              <a:t>Body Level One</a:t>
            </a:r>
          </a:p>
          <a:p>
            <a:pPr lvl="1">
              <a:defRPr sz="1800" i="0">
                <a:solidFill>
                  <a:srgbClr val="000000"/>
                </a:solidFill>
              </a:defRPr>
            </a:pPr>
            <a:r>
              <a:rPr sz="3200" i="1">
                <a:solidFill>
                  <a:srgbClr val="717D75"/>
                </a:solidFill>
              </a:rPr>
              <a:t>Body Level Two</a:t>
            </a:r>
          </a:p>
          <a:p>
            <a:pPr lvl="2">
              <a:defRPr sz="1800" i="0">
                <a:solidFill>
                  <a:srgbClr val="000000"/>
                </a:solidFill>
              </a:defRPr>
            </a:pPr>
            <a:r>
              <a:rPr sz="3200" i="1">
                <a:solidFill>
                  <a:srgbClr val="717D75"/>
                </a:solidFill>
              </a:rPr>
              <a:t>Body Level Three</a:t>
            </a:r>
          </a:p>
          <a:p>
            <a:pPr lvl="3">
              <a:defRPr sz="1800" i="0">
                <a:solidFill>
                  <a:srgbClr val="000000"/>
                </a:solidFill>
              </a:defRPr>
            </a:pPr>
            <a:r>
              <a:rPr sz="3200" i="1">
                <a:solidFill>
                  <a:srgbClr val="717D75"/>
                </a:solidFill>
              </a:rPr>
              <a:t>Body Level Four</a:t>
            </a:r>
          </a:p>
          <a:p>
            <a:pPr lvl="4">
              <a:defRPr sz="1800" i="0">
                <a:solidFill>
                  <a:srgbClr val="000000"/>
                </a:solidFill>
              </a:defRPr>
            </a:pPr>
            <a:r>
              <a:rPr sz="3200" i="1">
                <a:solidFill>
                  <a:srgbClr val="717D75"/>
                </a:solidFill>
              </a:rP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lvl1pPr>
              <a:defRPr sz="10000">
                <a:solidFill>
                  <a:srgbClr val="FFFFFF">
                    <a:alpha val="95000"/>
                  </a:srgbClr>
                </a:solidFill>
              </a:defRPr>
            </a:lvl1pPr>
          </a:lstStyle>
          <a:p>
            <a:pPr lvl="0">
              <a:defRPr sz="1800">
                <a:solidFill>
                  <a:srgbClr val="000000"/>
                </a:solidFill>
              </a:defRPr>
            </a:pPr>
            <a:r>
              <a:rPr sz="7000">
                <a:solidFill>
                  <a:srgbClr val="FFFFFF">
                    <a:alpha val="95000"/>
                  </a:srgbClr>
                </a:solidFill>
              </a:rP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lvl1pPr>
              <a:defRPr sz="10000">
                <a:solidFill>
                  <a:srgbClr val="FFFFFF">
                    <a:alpha val="95000"/>
                  </a:srgbClr>
                </a:solidFill>
              </a:defRPr>
            </a:lvl1pPr>
          </a:lstStyle>
          <a:p>
            <a:pPr lvl="0">
              <a:defRPr sz="1800">
                <a:solidFill>
                  <a:srgbClr val="000000"/>
                </a:solidFill>
              </a:defRPr>
            </a:pPr>
            <a:r>
              <a:rPr sz="7000">
                <a:solidFill>
                  <a:srgbClr val="FFFFFF">
                    <a:alpha val="95000"/>
                  </a:srgbClr>
                </a:solidFill>
              </a:rPr>
              <a:t>Title Text</a:t>
            </a:r>
          </a:p>
        </p:txBody>
      </p:sp>
      <p:sp>
        <p:nvSpPr>
          <p:cNvPr id="22" name="Shape 22"/>
          <p:cNvSpPr>
            <a:spLocks noGrp="1"/>
          </p:cNvSpPr>
          <p:nvPr>
            <p:ph type="body" idx="1"/>
          </p:nvPr>
        </p:nvSpPr>
        <p:spPr>
          <a:prstGeom prst="rect">
            <a:avLst/>
          </a:prstGeom>
        </p:spPr>
        <p:txBody>
          <a:bodyPr/>
          <a:lstStyle>
            <a:lvl1pPr>
              <a:buBlip>
                <a:blip r:embed="rId2"/>
              </a:buBlip>
              <a:defRPr sz="6100">
                <a:solidFill>
                  <a:srgbClr val="546056"/>
                </a:solidFill>
              </a:defRPr>
            </a:lvl1pPr>
            <a:lvl2pPr>
              <a:buBlip>
                <a:blip r:embed="rId2"/>
              </a:buBlip>
              <a:defRPr sz="6100">
                <a:solidFill>
                  <a:srgbClr val="546056"/>
                </a:solidFill>
              </a:defRPr>
            </a:lvl2pPr>
            <a:lvl3pPr>
              <a:buBlip>
                <a:blip r:embed="rId2"/>
              </a:buBlip>
              <a:defRPr sz="6100">
                <a:solidFill>
                  <a:srgbClr val="546056"/>
                </a:solidFill>
              </a:defRPr>
            </a:lvl3pPr>
            <a:lvl4pPr>
              <a:buBlip>
                <a:blip r:embed="rId2"/>
              </a:buBlip>
              <a:defRPr sz="6100">
                <a:solidFill>
                  <a:srgbClr val="546056"/>
                </a:solidFill>
              </a:defRPr>
            </a:lvl4pPr>
            <a:lvl5pPr>
              <a:buBlip>
                <a:blip r:embed="rId2"/>
              </a:buBlip>
              <a:defRPr sz="6100">
                <a:solidFill>
                  <a:srgbClr val="546056"/>
                </a:solidFill>
              </a:defRPr>
            </a:lvl5pPr>
          </a:lstStyle>
          <a:p>
            <a:pPr lvl="0">
              <a:defRPr sz="1800">
                <a:solidFill>
                  <a:srgbClr val="000000"/>
                </a:solidFill>
              </a:defRPr>
            </a:pPr>
            <a:r>
              <a:rPr sz="4300">
                <a:solidFill>
                  <a:srgbClr val="546056"/>
                </a:solidFill>
              </a:rPr>
              <a:t>Body Level One</a:t>
            </a:r>
          </a:p>
          <a:p>
            <a:pPr lvl="1">
              <a:defRPr sz="1800">
                <a:solidFill>
                  <a:srgbClr val="000000"/>
                </a:solidFill>
              </a:defRPr>
            </a:pPr>
            <a:r>
              <a:rPr sz="4300">
                <a:solidFill>
                  <a:srgbClr val="546056"/>
                </a:solidFill>
              </a:rPr>
              <a:t>Body Level Two</a:t>
            </a:r>
          </a:p>
          <a:p>
            <a:pPr lvl="2">
              <a:defRPr sz="1800">
                <a:solidFill>
                  <a:srgbClr val="000000"/>
                </a:solidFill>
              </a:defRPr>
            </a:pPr>
            <a:r>
              <a:rPr sz="4300">
                <a:solidFill>
                  <a:srgbClr val="546056"/>
                </a:solidFill>
              </a:rPr>
              <a:t>Body Level Three</a:t>
            </a:r>
          </a:p>
          <a:p>
            <a:pPr lvl="3">
              <a:defRPr sz="1800">
                <a:solidFill>
                  <a:srgbClr val="000000"/>
                </a:solidFill>
              </a:defRPr>
            </a:pPr>
            <a:r>
              <a:rPr sz="4300">
                <a:solidFill>
                  <a:srgbClr val="546056"/>
                </a:solidFill>
              </a:rPr>
              <a:t>Body Level Four</a:t>
            </a:r>
          </a:p>
          <a:p>
            <a:pPr lvl="4">
              <a:defRPr sz="1800">
                <a:solidFill>
                  <a:srgbClr val="000000"/>
                </a:solidFill>
              </a:defRPr>
            </a:pPr>
            <a:r>
              <a:rPr sz="4300">
                <a:solidFill>
                  <a:srgbClr val="546056"/>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lvl1pPr>
              <a:defRPr sz="10000">
                <a:solidFill>
                  <a:srgbClr val="FFFFFF">
                    <a:alpha val="95000"/>
                  </a:srgbClr>
                </a:solidFill>
              </a:defRPr>
            </a:lvl1pPr>
          </a:lstStyle>
          <a:p>
            <a:pPr lvl="0">
              <a:defRPr sz="1800">
                <a:solidFill>
                  <a:srgbClr val="000000"/>
                </a:solidFill>
              </a:defRPr>
            </a:pPr>
            <a:r>
              <a:rPr sz="7000">
                <a:solidFill>
                  <a:srgbClr val="FFFFFF">
                    <a:alpha val="95000"/>
                  </a:srgbClr>
                </a:solidFill>
              </a:rPr>
              <a:t>Title Text</a:t>
            </a:r>
          </a:p>
        </p:txBody>
      </p:sp>
      <p:sp>
        <p:nvSpPr>
          <p:cNvPr id="25" name="Shape 25"/>
          <p:cNvSpPr>
            <a:spLocks noGrp="1"/>
          </p:cNvSpPr>
          <p:nvPr>
            <p:ph type="body" idx="1"/>
          </p:nvPr>
        </p:nvSpPr>
        <p:spPr>
          <a:xfrm>
            <a:off x="647700" y="2628900"/>
            <a:ext cx="5600700" cy="6477001"/>
          </a:xfrm>
          <a:prstGeom prst="rect">
            <a:avLst/>
          </a:prstGeom>
        </p:spPr>
        <p:txBody>
          <a:bodyPr/>
          <a:lstStyle>
            <a:lvl1pPr marL="393679" indent="-393679">
              <a:lnSpc>
                <a:spcPct val="120000"/>
              </a:lnSpc>
              <a:spcBef>
                <a:spcPts val="2399"/>
              </a:spcBef>
              <a:buFont typeface="Zapf Dingbats"/>
              <a:buBlip>
                <a:blip r:embed="rId2"/>
              </a:buBlip>
              <a:defRPr sz="4600">
                <a:solidFill>
                  <a:srgbClr val="546056"/>
                </a:solidFill>
              </a:defRPr>
            </a:lvl1pPr>
            <a:lvl2pPr marL="787360" indent="-393679">
              <a:lnSpc>
                <a:spcPct val="120000"/>
              </a:lnSpc>
              <a:spcBef>
                <a:spcPts val="2399"/>
              </a:spcBef>
              <a:buFont typeface="Zapf Dingbats"/>
              <a:buBlip>
                <a:blip r:embed="rId2"/>
              </a:buBlip>
              <a:defRPr sz="4600">
                <a:solidFill>
                  <a:srgbClr val="546056"/>
                </a:solidFill>
              </a:defRPr>
            </a:lvl2pPr>
            <a:lvl3pPr marL="1181039" indent="-393679">
              <a:lnSpc>
                <a:spcPct val="120000"/>
              </a:lnSpc>
              <a:spcBef>
                <a:spcPts val="2399"/>
              </a:spcBef>
              <a:buFont typeface="Zapf Dingbats"/>
              <a:buBlip>
                <a:blip r:embed="rId2"/>
              </a:buBlip>
              <a:defRPr sz="4600">
                <a:solidFill>
                  <a:srgbClr val="546056"/>
                </a:solidFill>
              </a:defRPr>
            </a:lvl3pPr>
            <a:lvl4pPr marL="1574720" indent="-393679">
              <a:lnSpc>
                <a:spcPct val="120000"/>
              </a:lnSpc>
              <a:spcBef>
                <a:spcPts val="2399"/>
              </a:spcBef>
              <a:buFont typeface="Zapf Dingbats"/>
              <a:buBlip>
                <a:blip r:embed="rId2"/>
              </a:buBlip>
              <a:defRPr sz="4600">
                <a:solidFill>
                  <a:srgbClr val="546056"/>
                </a:solidFill>
              </a:defRPr>
            </a:lvl4pPr>
            <a:lvl5pPr marL="1968399" indent="-393679">
              <a:lnSpc>
                <a:spcPct val="120000"/>
              </a:lnSpc>
              <a:spcBef>
                <a:spcPts val="2399"/>
              </a:spcBef>
              <a:buFont typeface="Zapf Dingbats"/>
              <a:buBlip>
                <a:blip r:embed="rId2"/>
              </a:buBlip>
              <a:defRPr sz="4600">
                <a:solidFill>
                  <a:srgbClr val="546056"/>
                </a:solidFill>
              </a:defRPr>
            </a:lvl5pPr>
          </a:lstStyle>
          <a:p>
            <a:pPr lvl="0">
              <a:defRPr sz="1800">
                <a:solidFill>
                  <a:srgbClr val="000000"/>
                </a:solidFill>
              </a:defRPr>
            </a:pPr>
            <a:r>
              <a:rPr sz="3200">
                <a:solidFill>
                  <a:srgbClr val="546056"/>
                </a:solidFill>
              </a:rPr>
              <a:t>Body Level One</a:t>
            </a:r>
          </a:p>
          <a:p>
            <a:pPr lvl="1">
              <a:defRPr sz="1800">
                <a:solidFill>
                  <a:srgbClr val="000000"/>
                </a:solidFill>
              </a:defRPr>
            </a:pPr>
            <a:r>
              <a:rPr sz="3200">
                <a:solidFill>
                  <a:srgbClr val="546056"/>
                </a:solidFill>
              </a:rPr>
              <a:t>Body Level Two</a:t>
            </a:r>
          </a:p>
          <a:p>
            <a:pPr lvl="2">
              <a:defRPr sz="1800">
                <a:solidFill>
                  <a:srgbClr val="000000"/>
                </a:solidFill>
              </a:defRPr>
            </a:pPr>
            <a:r>
              <a:rPr sz="3200">
                <a:solidFill>
                  <a:srgbClr val="546056"/>
                </a:solidFill>
              </a:rPr>
              <a:t>Body Level Three</a:t>
            </a:r>
          </a:p>
          <a:p>
            <a:pPr lvl="3">
              <a:defRPr sz="1800">
                <a:solidFill>
                  <a:srgbClr val="000000"/>
                </a:solidFill>
              </a:defRPr>
            </a:pPr>
            <a:r>
              <a:rPr sz="3200">
                <a:solidFill>
                  <a:srgbClr val="546056"/>
                </a:solidFill>
              </a:rPr>
              <a:t>Body Level Four</a:t>
            </a:r>
          </a:p>
          <a:p>
            <a:pPr lvl="4">
              <a:defRPr sz="1800">
                <a:solidFill>
                  <a:srgbClr val="000000"/>
                </a:solidFill>
              </a:defRPr>
            </a:pPr>
            <a:r>
              <a:rPr sz="3200">
                <a:solidFill>
                  <a:srgbClr val="546056"/>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 name="Shape 27"/>
          <p:cNvSpPr>
            <a:spLocks noGrp="1"/>
          </p:cNvSpPr>
          <p:nvPr>
            <p:ph type="body" idx="1"/>
          </p:nvPr>
        </p:nvSpPr>
        <p:spPr>
          <a:xfrm>
            <a:off x="647700" y="647700"/>
            <a:ext cx="11709400" cy="8458200"/>
          </a:xfrm>
          <a:prstGeom prst="rect">
            <a:avLst/>
          </a:prstGeom>
        </p:spPr>
        <p:txBody>
          <a:bodyPr/>
          <a:lstStyle>
            <a:lvl1pPr>
              <a:buBlip>
                <a:blip r:embed="rId3"/>
              </a:buBlip>
              <a:defRPr sz="6100">
                <a:solidFill>
                  <a:srgbClr val="546056"/>
                </a:solidFill>
              </a:defRPr>
            </a:lvl1pPr>
            <a:lvl2pPr>
              <a:buBlip>
                <a:blip r:embed="rId3"/>
              </a:buBlip>
              <a:defRPr sz="6100">
                <a:solidFill>
                  <a:srgbClr val="546056"/>
                </a:solidFill>
              </a:defRPr>
            </a:lvl2pPr>
            <a:lvl3pPr>
              <a:buBlip>
                <a:blip r:embed="rId3"/>
              </a:buBlip>
              <a:defRPr sz="6100">
                <a:solidFill>
                  <a:srgbClr val="546056"/>
                </a:solidFill>
              </a:defRPr>
            </a:lvl3pPr>
            <a:lvl4pPr>
              <a:buBlip>
                <a:blip r:embed="rId3"/>
              </a:buBlip>
              <a:defRPr sz="6100">
                <a:solidFill>
                  <a:srgbClr val="546056"/>
                </a:solidFill>
              </a:defRPr>
            </a:lvl4pPr>
            <a:lvl5pPr>
              <a:buBlip>
                <a:blip r:embed="rId3"/>
              </a:buBlip>
              <a:defRPr sz="6100">
                <a:solidFill>
                  <a:srgbClr val="546056"/>
                </a:solidFill>
              </a:defRPr>
            </a:lvl5pPr>
          </a:lstStyle>
          <a:p>
            <a:pPr lvl="0">
              <a:defRPr sz="1800">
                <a:solidFill>
                  <a:srgbClr val="000000"/>
                </a:solidFill>
              </a:defRPr>
            </a:pPr>
            <a:r>
              <a:rPr sz="4300">
                <a:solidFill>
                  <a:srgbClr val="546056"/>
                </a:solidFill>
              </a:rPr>
              <a:t>Body Level One</a:t>
            </a:r>
          </a:p>
          <a:p>
            <a:pPr lvl="1">
              <a:defRPr sz="1800">
                <a:solidFill>
                  <a:srgbClr val="000000"/>
                </a:solidFill>
              </a:defRPr>
            </a:pPr>
            <a:r>
              <a:rPr sz="4300">
                <a:solidFill>
                  <a:srgbClr val="546056"/>
                </a:solidFill>
              </a:rPr>
              <a:t>Body Level Two</a:t>
            </a:r>
          </a:p>
          <a:p>
            <a:pPr lvl="2">
              <a:defRPr sz="1800">
                <a:solidFill>
                  <a:srgbClr val="000000"/>
                </a:solidFill>
              </a:defRPr>
            </a:pPr>
            <a:r>
              <a:rPr sz="4300">
                <a:solidFill>
                  <a:srgbClr val="546056"/>
                </a:solidFill>
              </a:rPr>
              <a:t>Body Level Three</a:t>
            </a:r>
          </a:p>
          <a:p>
            <a:pPr lvl="3">
              <a:defRPr sz="1800">
                <a:solidFill>
                  <a:srgbClr val="000000"/>
                </a:solidFill>
              </a:defRPr>
            </a:pPr>
            <a:r>
              <a:rPr sz="4300">
                <a:solidFill>
                  <a:srgbClr val="546056"/>
                </a:solidFill>
              </a:rPr>
              <a:t>Body Level Four</a:t>
            </a:r>
          </a:p>
          <a:p>
            <a:pPr lvl="4">
              <a:defRPr sz="1800">
                <a:solidFill>
                  <a:srgbClr val="000000"/>
                </a:solidFill>
              </a:defRPr>
            </a:pPr>
            <a:r>
              <a:rPr sz="4300">
                <a:solidFill>
                  <a:srgbClr val="546056"/>
                </a:solidFill>
              </a:rP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47700" y="152400"/>
            <a:ext cx="11709400" cy="2032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7000">
                <a:solidFill>
                  <a:srgbClr val="FFFFFF">
                    <a:alpha val="95000"/>
                  </a:srgbClr>
                </a:solidFill>
              </a:rPr>
              <a:t>Title Text</a:t>
            </a:r>
          </a:p>
        </p:txBody>
      </p:sp>
      <p:sp>
        <p:nvSpPr>
          <p:cNvPr id="3" name="Shape 3"/>
          <p:cNvSpPr>
            <a:spLocks noGrp="1"/>
          </p:cNvSpPr>
          <p:nvPr>
            <p:ph type="body" idx="1"/>
          </p:nvPr>
        </p:nvSpPr>
        <p:spPr>
          <a:xfrm>
            <a:off x="647700" y="2628900"/>
            <a:ext cx="11709400" cy="647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buBlip>
                <a:blip r:embed="rId17"/>
              </a:buBlip>
            </a:lvl1pPr>
            <a:lvl2pPr>
              <a:buBlip>
                <a:blip r:embed="rId17"/>
              </a:buBlip>
            </a:lvl2pPr>
            <a:lvl3pPr>
              <a:buBlip>
                <a:blip r:embed="rId17"/>
              </a:buBlip>
            </a:lvl3pPr>
            <a:lvl4pPr>
              <a:buBlip>
                <a:blip r:embed="rId17"/>
              </a:buBlip>
            </a:lvl4pPr>
            <a:lvl5pPr>
              <a:buBlip>
                <a:blip r:embed="rId17"/>
              </a:buBlip>
            </a:lvl5pPr>
          </a:lstStyle>
          <a:p>
            <a:pPr lvl="0">
              <a:defRPr sz="1800">
                <a:solidFill>
                  <a:srgbClr val="000000"/>
                </a:solidFill>
              </a:defRPr>
            </a:pPr>
            <a:r>
              <a:rPr sz="4300">
                <a:solidFill>
                  <a:srgbClr val="546056"/>
                </a:solidFill>
              </a:rPr>
              <a:t>Body Level One</a:t>
            </a:r>
          </a:p>
          <a:p>
            <a:pPr lvl="1">
              <a:defRPr sz="1800">
                <a:solidFill>
                  <a:srgbClr val="000000"/>
                </a:solidFill>
              </a:defRPr>
            </a:pPr>
            <a:r>
              <a:rPr sz="4300">
                <a:solidFill>
                  <a:srgbClr val="546056"/>
                </a:solidFill>
              </a:rPr>
              <a:t>Body Level Two</a:t>
            </a:r>
          </a:p>
          <a:p>
            <a:pPr lvl="2">
              <a:defRPr sz="1800">
                <a:solidFill>
                  <a:srgbClr val="000000"/>
                </a:solidFill>
              </a:defRPr>
            </a:pPr>
            <a:r>
              <a:rPr sz="4300">
                <a:solidFill>
                  <a:srgbClr val="546056"/>
                </a:solidFill>
              </a:rPr>
              <a:t>Body Level Three</a:t>
            </a:r>
          </a:p>
          <a:p>
            <a:pPr lvl="3">
              <a:defRPr sz="1800">
                <a:solidFill>
                  <a:srgbClr val="000000"/>
                </a:solidFill>
              </a:defRPr>
            </a:pPr>
            <a:r>
              <a:rPr sz="4300">
                <a:solidFill>
                  <a:srgbClr val="546056"/>
                </a:solidFill>
              </a:rPr>
              <a:t>Body Level Four</a:t>
            </a:r>
          </a:p>
          <a:p>
            <a:pPr lvl="4">
              <a:defRPr sz="1800">
                <a:solidFill>
                  <a:srgbClr val="000000"/>
                </a:solidFill>
              </a:defRPr>
            </a:pPr>
            <a:r>
              <a:rPr sz="4300">
                <a:solidFill>
                  <a:srgbClr val="546056"/>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defTabSz="584170">
        <a:defRPr sz="10000">
          <a:solidFill>
            <a:srgbClr val="FFFFFF">
              <a:alpha val="95000"/>
            </a:srgbClr>
          </a:solidFill>
          <a:latin typeface="+mn-lt"/>
          <a:ea typeface="+mn-ea"/>
          <a:cs typeface="+mn-cs"/>
          <a:sym typeface="Palatino"/>
        </a:defRPr>
      </a:lvl1pPr>
      <a:lvl2pPr indent="228589" defTabSz="584170">
        <a:defRPr sz="7000">
          <a:solidFill>
            <a:srgbClr val="FFFFFF">
              <a:alpha val="95000"/>
            </a:srgbClr>
          </a:solidFill>
          <a:latin typeface="+mn-lt"/>
          <a:ea typeface="+mn-ea"/>
          <a:cs typeface="+mn-cs"/>
          <a:sym typeface="Palatino"/>
        </a:defRPr>
      </a:lvl2pPr>
      <a:lvl3pPr indent="457176" defTabSz="584170">
        <a:defRPr sz="7000">
          <a:solidFill>
            <a:srgbClr val="FFFFFF">
              <a:alpha val="95000"/>
            </a:srgbClr>
          </a:solidFill>
          <a:latin typeface="+mn-lt"/>
          <a:ea typeface="+mn-ea"/>
          <a:cs typeface="+mn-cs"/>
          <a:sym typeface="Palatino"/>
        </a:defRPr>
      </a:lvl3pPr>
      <a:lvl4pPr indent="685765" defTabSz="584170">
        <a:defRPr sz="7000">
          <a:solidFill>
            <a:srgbClr val="FFFFFF">
              <a:alpha val="95000"/>
            </a:srgbClr>
          </a:solidFill>
          <a:latin typeface="+mn-lt"/>
          <a:ea typeface="+mn-ea"/>
          <a:cs typeface="+mn-cs"/>
          <a:sym typeface="Palatino"/>
        </a:defRPr>
      </a:lvl4pPr>
      <a:lvl5pPr indent="914354" defTabSz="584170">
        <a:defRPr sz="7000">
          <a:solidFill>
            <a:srgbClr val="FFFFFF">
              <a:alpha val="95000"/>
            </a:srgbClr>
          </a:solidFill>
          <a:latin typeface="+mn-lt"/>
          <a:ea typeface="+mn-ea"/>
          <a:cs typeface="+mn-cs"/>
          <a:sym typeface="Palatino"/>
        </a:defRPr>
      </a:lvl5pPr>
      <a:lvl6pPr indent="1142941" defTabSz="584170">
        <a:defRPr sz="7000">
          <a:solidFill>
            <a:srgbClr val="FFFFFF">
              <a:alpha val="95000"/>
            </a:srgbClr>
          </a:solidFill>
          <a:latin typeface="+mn-lt"/>
          <a:ea typeface="+mn-ea"/>
          <a:cs typeface="+mn-cs"/>
          <a:sym typeface="Palatino"/>
        </a:defRPr>
      </a:lvl6pPr>
      <a:lvl7pPr indent="1371530" defTabSz="584170">
        <a:defRPr sz="7000">
          <a:solidFill>
            <a:srgbClr val="FFFFFF">
              <a:alpha val="95000"/>
            </a:srgbClr>
          </a:solidFill>
          <a:latin typeface="+mn-lt"/>
          <a:ea typeface="+mn-ea"/>
          <a:cs typeface="+mn-cs"/>
          <a:sym typeface="Palatino"/>
        </a:defRPr>
      </a:lvl7pPr>
      <a:lvl8pPr indent="1600119" defTabSz="584170">
        <a:defRPr sz="7000">
          <a:solidFill>
            <a:srgbClr val="FFFFFF">
              <a:alpha val="95000"/>
            </a:srgbClr>
          </a:solidFill>
          <a:latin typeface="+mn-lt"/>
          <a:ea typeface="+mn-ea"/>
          <a:cs typeface="+mn-cs"/>
          <a:sym typeface="Palatino"/>
        </a:defRPr>
      </a:lvl8pPr>
      <a:lvl9pPr indent="1828706" defTabSz="584170">
        <a:defRPr sz="7000">
          <a:solidFill>
            <a:srgbClr val="FFFFFF">
              <a:alpha val="95000"/>
            </a:srgbClr>
          </a:solidFill>
          <a:latin typeface="+mn-lt"/>
          <a:ea typeface="+mn-ea"/>
          <a:cs typeface="+mn-cs"/>
          <a:sym typeface="Palatino"/>
        </a:defRPr>
      </a:lvl9pPr>
    </p:titleStyle>
    <p:bodyStyle>
      <a:lvl1pPr marL="533373" indent="-533373" defTabSz="584170">
        <a:spcBef>
          <a:spcPts val="4200"/>
        </a:spcBef>
        <a:buSzPct val="40000"/>
        <a:buBlip>
          <a:blip r:embed="rId17"/>
        </a:buBlip>
        <a:defRPr sz="6100">
          <a:solidFill>
            <a:srgbClr val="546056"/>
          </a:solidFill>
          <a:latin typeface="+mn-lt"/>
          <a:ea typeface="+mn-ea"/>
          <a:cs typeface="+mn-cs"/>
          <a:sym typeface="Palatino"/>
        </a:defRPr>
      </a:lvl1pPr>
      <a:lvl2pPr marL="1066745" indent="-533373" defTabSz="584170">
        <a:spcBef>
          <a:spcPts val="4200"/>
        </a:spcBef>
        <a:buSzPct val="40000"/>
        <a:buBlip>
          <a:blip r:embed="rId17"/>
        </a:buBlip>
        <a:defRPr sz="6100">
          <a:solidFill>
            <a:srgbClr val="546056"/>
          </a:solidFill>
          <a:latin typeface="+mn-lt"/>
          <a:ea typeface="+mn-ea"/>
          <a:cs typeface="+mn-cs"/>
          <a:sym typeface="Palatino"/>
        </a:defRPr>
      </a:lvl2pPr>
      <a:lvl3pPr marL="1600119" indent="-533373" defTabSz="584170">
        <a:spcBef>
          <a:spcPts val="4200"/>
        </a:spcBef>
        <a:buSzPct val="40000"/>
        <a:buBlip>
          <a:blip r:embed="rId17"/>
        </a:buBlip>
        <a:defRPr sz="6100">
          <a:solidFill>
            <a:srgbClr val="546056"/>
          </a:solidFill>
          <a:latin typeface="+mn-lt"/>
          <a:ea typeface="+mn-ea"/>
          <a:cs typeface="+mn-cs"/>
          <a:sym typeface="Palatino"/>
        </a:defRPr>
      </a:lvl3pPr>
      <a:lvl4pPr marL="2133491" indent="-533373" defTabSz="584170">
        <a:spcBef>
          <a:spcPts val="4200"/>
        </a:spcBef>
        <a:buSzPct val="40000"/>
        <a:buBlip>
          <a:blip r:embed="rId17"/>
        </a:buBlip>
        <a:defRPr sz="6100">
          <a:solidFill>
            <a:srgbClr val="546056"/>
          </a:solidFill>
          <a:latin typeface="+mn-lt"/>
          <a:ea typeface="+mn-ea"/>
          <a:cs typeface="+mn-cs"/>
          <a:sym typeface="Palatino"/>
        </a:defRPr>
      </a:lvl4pPr>
      <a:lvl5pPr marL="2666864" indent="-533373" defTabSz="584170">
        <a:spcBef>
          <a:spcPts val="4200"/>
        </a:spcBef>
        <a:buSzPct val="40000"/>
        <a:buBlip>
          <a:blip r:embed="rId17"/>
        </a:buBlip>
        <a:defRPr sz="6100">
          <a:solidFill>
            <a:srgbClr val="546056"/>
          </a:solidFill>
          <a:latin typeface="+mn-lt"/>
          <a:ea typeface="+mn-ea"/>
          <a:cs typeface="+mn-cs"/>
          <a:sym typeface="Palatino"/>
        </a:defRPr>
      </a:lvl5pPr>
      <a:lvl6pPr marL="3200236" indent="-533373" defTabSz="584170">
        <a:spcBef>
          <a:spcPts val="4200"/>
        </a:spcBef>
        <a:buSzPct val="40000"/>
        <a:buBlip>
          <a:blip r:embed="rId17"/>
        </a:buBlip>
        <a:defRPr sz="4300">
          <a:solidFill>
            <a:srgbClr val="546056"/>
          </a:solidFill>
          <a:latin typeface="+mn-lt"/>
          <a:ea typeface="+mn-ea"/>
          <a:cs typeface="+mn-cs"/>
          <a:sym typeface="Palatino"/>
        </a:defRPr>
      </a:lvl6pPr>
      <a:lvl7pPr marL="3733609" indent="-533373" defTabSz="584170">
        <a:spcBef>
          <a:spcPts val="4200"/>
        </a:spcBef>
        <a:buSzPct val="40000"/>
        <a:buBlip>
          <a:blip r:embed="rId17"/>
        </a:buBlip>
        <a:defRPr sz="4300">
          <a:solidFill>
            <a:srgbClr val="546056"/>
          </a:solidFill>
          <a:latin typeface="+mn-lt"/>
          <a:ea typeface="+mn-ea"/>
          <a:cs typeface="+mn-cs"/>
          <a:sym typeface="Palatino"/>
        </a:defRPr>
      </a:lvl7pPr>
      <a:lvl8pPr marL="4266981" indent="-533373" defTabSz="584170">
        <a:spcBef>
          <a:spcPts val="4200"/>
        </a:spcBef>
        <a:buSzPct val="40000"/>
        <a:buBlip>
          <a:blip r:embed="rId17"/>
        </a:buBlip>
        <a:defRPr sz="4300">
          <a:solidFill>
            <a:srgbClr val="546056"/>
          </a:solidFill>
          <a:latin typeface="+mn-lt"/>
          <a:ea typeface="+mn-ea"/>
          <a:cs typeface="+mn-cs"/>
          <a:sym typeface="Palatino"/>
        </a:defRPr>
      </a:lvl8pPr>
      <a:lvl9pPr marL="4800355" indent="-533373" defTabSz="584170">
        <a:spcBef>
          <a:spcPts val="4200"/>
        </a:spcBef>
        <a:buSzPct val="40000"/>
        <a:buBlip>
          <a:blip r:embed="rId17"/>
        </a:buBlip>
        <a:defRPr sz="4300">
          <a:solidFill>
            <a:srgbClr val="546056"/>
          </a:solidFill>
          <a:latin typeface="+mn-lt"/>
          <a:ea typeface="+mn-ea"/>
          <a:cs typeface="+mn-cs"/>
          <a:sym typeface="Palatino"/>
        </a:defRPr>
      </a:lvl9pPr>
    </p:bodyStyle>
    <p:otherStyle>
      <a:lvl1pPr algn="ctr" defTabSz="584170">
        <a:defRPr>
          <a:solidFill>
            <a:schemeClr val="tx1"/>
          </a:solidFill>
          <a:latin typeface="+mn-lt"/>
          <a:ea typeface="+mn-ea"/>
          <a:cs typeface="+mn-cs"/>
          <a:sym typeface="Palatino"/>
        </a:defRPr>
      </a:lvl1pPr>
      <a:lvl2pPr indent="228589" algn="ctr" defTabSz="584170">
        <a:defRPr>
          <a:solidFill>
            <a:schemeClr val="tx1"/>
          </a:solidFill>
          <a:latin typeface="+mn-lt"/>
          <a:ea typeface="+mn-ea"/>
          <a:cs typeface="+mn-cs"/>
          <a:sym typeface="Palatino"/>
        </a:defRPr>
      </a:lvl2pPr>
      <a:lvl3pPr indent="457176" algn="ctr" defTabSz="584170">
        <a:defRPr>
          <a:solidFill>
            <a:schemeClr val="tx1"/>
          </a:solidFill>
          <a:latin typeface="+mn-lt"/>
          <a:ea typeface="+mn-ea"/>
          <a:cs typeface="+mn-cs"/>
          <a:sym typeface="Palatino"/>
        </a:defRPr>
      </a:lvl3pPr>
      <a:lvl4pPr indent="685765" algn="ctr" defTabSz="584170">
        <a:defRPr>
          <a:solidFill>
            <a:schemeClr val="tx1"/>
          </a:solidFill>
          <a:latin typeface="+mn-lt"/>
          <a:ea typeface="+mn-ea"/>
          <a:cs typeface="+mn-cs"/>
          <a:sym typeface="Palatino"/>
        </a:defRPr>
      </a:lvl4pPr>
      <a:lvl5pPr indent="914354" algn="ctr" defTabSz="584170">
        <a:defRPr>
          <a:solidFill>
            <a:schemeClr val="tx1"/>
          </a:solidFill>
          <a:latin typeface="+mn-lt"/>
          <a:ea typeface="+mn-ea"/>
          <a:cs typeface="+mn-cs"/>
          <a:sym typeface="Palatino"/>
        </a:defRPr>
      </a:lvl5pPr>
      <a:lvl6pPr indent="1142941" algn="ctr" defTabSz="584170">
        <a:defRPr>
          <a:solidFill>
            <a:schemeClr val="tx1"/>
          </a:solidFill>
          <a:latin typeface="+mn-lt"/>
          <a:ea typeface="+mn-ea"/>
          <a:cs typeface="+mn-cs"/>
          <a:sym typeface="Palatino"/>
        </a:defRPr>
      </a:lvl6pPr>
      <a:lvl7pPr indent="1371530" algn="ctr" defTabSz="584170">
        <a:defRPr>
          <a:solidFill>
            <a:schemeClr val="tx1"/>
          </a:solidFill>
          <a:latin typeface="+mn-lt"/>
          <a:ea typeface="+mn-ea"/>
          <a:cs typeface="+mn-cs"/>
          <a:sym typeface="Palatino"/>
        </a:defRPr>
      </a:lvl7pPr>
      <a:lvl8pPr indent="1600119" algn="ctr" defTabSz="584170">
        <a:defRPr>
          <a:solidFill>
            <a:schemeClr val="tx1"/>
          </a:solidFill>
          <a:latin typeface="+mn-lt"/>
          <a:ea typeface="+mn-ea"/>
          <a:cs typeface="+mn-cs"/>
          <a:sym typeface="Palatino"/>
        </a:defRPr>
      </a:lvl8pPr>
      <a:lvl9pPr indent="1828706" algn="ctr" defTabSz="584170">
        <a:defRPr>
          <a:solidFill>
            <a:schemeClr val="tx1"/>
          </a:solidFill>
          <a:latin typeface="+mn-lt"/>
          <a:ea typeface="+mn-ea"/>
          <a:cs typeface="+mn-cs"/>
          <a:sym typeface="Palatino"/>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3004800" cy="97536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39" tIns="65020" rIns="130039" bIns="65020" rtlCol="0" anchor="ctr"/>
          <a:lstStyle/>
          <a:p>
            <a:pPr algn="ctr" eaLnBrk="1" latinLnBrk="0" hangingPunct="1"/>
            <a:endParaRPr kumimoji="0" lang="en-US"/>
          </a:p>
        </p:txBody>
      </p:sp>
      <p:sp useBgFill="1">
        <p:nvSpPr>
          <p:cNvPr id="8" name="Rounded Rectangle 7"/>
          <p:cNvSpPr/>
          <p:nvPr/>
        </p:nvSpPr>
        <p:spPr>
          <a:xfrm>
            <a:off x="91034" y="99207"/>
            <a:ext cx="12819018" cy="9519514"/>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22" name="Title Placeholder 21"/>
          <p:cNvSpPr>
            <a:spLocks noGrp="1"/>
          </p:cNvSpPr>
          <p:nvPr>
            <p:ph type="title"/>
          </p:nvPr>
        </p:nvSpPr>
        <p:spPr>
          <a:xfrm>
            <a:off x="1300480" y="390596"/>
            <a:ext cx="11054080" cy="1625600"/>
          </a:xfrm>
          <a:prstGeom prst="rect">
            <a:avLst/>
          </a:prstGeom>
        </p:spPr>
        <p:txBody>
          <a:bodyPr lIns="130039" tIns="65020" rIns="130039" bIns="130039"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300480" y="2059093"/>
            <a:ext cx="11054080" cy="6502400"/>
          </a:xfrm>
          <a:prstGeom prst="rect">
            <a:avLst/>
          </a:prstGeom>
        </p:spPr>
        <p:txBody>
          <a:bodyPr lIns="130039" tIns="65020" rIns="130039" bIns="6502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778240" y="8805335"/>
            <a:ext cx="3522133" cy="677333"/>
          </a:xfrm>
          <a:prstGeom prst="rect">
            <a:avLst/>
          </a:prstGeom>
        </p:spPr>
        <p:txBody>
          <a:bodyPr lIns="130039" tIns="65020" rIns="130039" bIns="65020" anchor="ctr" anchorCtr="0"/>
          <a:lstStyle>
            <a:lvl1pPr algn="r" eaLnBrk="1" latinLnBrk="0" hangingPunct="1">
              <a:defRPr kumimoji="0" sz="2000">
                <a:solidFill>
                  <a:schemeClr val="tx2"/>
                </a:solidFill>
              </a:defRPr>
            </a:lvl1pPr>
          </a:lstStyle>
          <a:p>
            <a:fld id="{6B39CD96-FE84-45A4-9698-34115E2D2790}" type="datetimeFigureOut">
              <a:rPr lang="en-US" smtClean="0"/>
              <a:pPr/>
              <a:t>10/4/2014</a:t>
            </a:fld>
            <a:endParaRPr lang="en-US"/>
          </a:p>
        </p:txBody>
      </p:sp>
      <p:sp>
        <p:nvSpPr>
          <p:cNvPr id="3" name="Footer Placeholder 2"/>
          <p:cNvSpPr>
            <a:spLocks noGrp="1"/>
          </p:cNvSpPr>
          <p:nvPr>
            <p:ph type="ftr" sz="quarter" idx="3"/>
          </p:nvPr>
        </p:nvSpPr>
        <p:spPr>
          <a:xfrm>
            <a:off x="1300480" y="8778240"/>
            <a:ext cx="5635413" cy="650240"/>
          </a:xfrm>
          <a:prstGeom prst="rect">
            <a:avLst/>
          </a:prstGeom>
        </p:spPr>
        <p:txBody>
          <a:bodyPr lIns="130039" tIns="65020" rIns="130039" bIns="65020" anchor="ctr" anchorCtr="0"/>
          <a:lstStyle>
            <a:lvl1pPr eaLnBrk="1" latinLnBrk="0" hangingPunct="1">
              <a:defRPr kumimoji="0" sz="2000">
                <a:solidFill>
                  <a:schemeClr val="tx2"/>
                </a:solidFill>
              </a:defRPr>
            </a:lvl1pPr>
          </a:lstStyle>
          <a:p>
            <a:endParaRPr lang="en-US"/>
          </a:p>
        </p:txBody>
      </p:sp>
      <p:sp>
        <p:nvSpPr>
          <p:cNvPr id="23" name="Slide Number Placeholder 22"/>
          <p:cNvSpPr>
            <a:spLocks noGrp="1"/>
          </p:cNvSpPr>
          <p:nvPr>
            <p:ph type="sldNum" sz="quarter" idx="4"/>
          </p:nvPr>
        </p:nvSpPr>
        <p:spPr>
          <a:xfrm>
            <a:off x="208077" y="8832427"/>
            <a:ext cx="650240" cy="650240"/>
          </a:xfrm>
          <a:prstGeom prst="ellipse">
            <a:avLst/>
          </a:prstGeom>
          <a:solidFill>
            <a:schemeClr val="accent1"/>
          </a:solidFill>
        </p:spPr>
        <p:txBody>
          <a:bodyPr wrap="none" lIns="0" tIns="0" rIns="0" bIns="0" anchor="ctr" anchorCtr="1">
            <a:noAutofit/>
          </a:bodyPr>
          <a:lstStyle>
            <a:lvl1pPr algn="ctr" eaLnBrk="1" latinLnBrk="0" hangingPunct="1">
              <a:defRPr kumimoji="0" sz="2000">
                <a:solidFill>
                  <a:srgbClr val="FFFFFF"/>
                </a:solidFill>
                <a:latin typeface="+mj-lt"/>
                <a:ea typeface="+mj-ea"/>
                <a:cs typeface="+mj-cs"/>
              </a:defRPr>
            </a:lvl1pPr>
          </a:lstStyle>
          <a:p>
            <a:fld id="{FDDD9E73-348D-4815-B485-C17C4C42F3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eaLnBrk="1" latinLnBrk="0" hangingPunct="1">
        <a:spcBef>
          <a:spcPct val="0"/>
        </a:spcBef>
        <a:buNone/>
        <a:defRPr kumimoji="0" sz="5700" kern="1200">
          <a:solidFill>
            <a:schemeClr val="tx2"/>
          </a:solidFill>
          <a:latin typeface="+mj-lt"/>
          <a:ea typeface="+mj-ea"/>
          <a:cs typeface="+mj-cs"/>
        </a:defRPr>
      </a:lvl1pPr>
    </p:titleStyle>
    <p:bodyStyle>
      <a:lvl1pPr marL="390118" indent="-390118" algn="l" rtl="0" eaLnBrk="1" latinLnBrk="0" hangingPunct="1">
        <a:spcBef>
          <a:spcPts val="825"/>
        </a:spcBef>
        <a:buClr>
          <a:schemeClr val="accent1"/>
        </a:buClr>
        <a:buSzPct val="85000"/>
        <a:buFont typeface="Wingdings 2"/>
        <a:buChar char=""/>
        <a:defRPr kumimoji="0" sz="3700" kern="1200">
          <a:solidFill>
            <a:schemeClr val="tx1"/>
          </a:solidFill>
          <a:latin typeface="+mn-lt"/>
          <a:ea typeface="+mn-ea"/>
          <a:cs typeface="+mn-cs"/>
        </a:defRPr>
      </a:lvl1pPr>
      <a:lvl2pPr marL="780236" indent="-325098" algn="l" rtl="0" eaLnBrk="1" latinLnBrk="0" hangingPunct="1">
        <a:spcBef>
          <a:spcPts val="526"/>
        </a:spcBef>
        <a:buClr>
          <a:schemeClr val="accent2"/>
        </a:buClr>
        <a:buSzPct val="85000"/>
        <a:buFont typeface="Wingdings 2"/>
        <a:buChar char=""/>
        <a:defRPr kumimoji="0" sz="3400" kern="1200">
          <a:solidFill>
            <a:schemeClr val="tx1"/>
          </a:solidFill>
          <a:latin typeface="+mn-lt"/>
          <a:ea typeface="+mn-ea"/>
          <a:cs typeface="+mn-cs"/>
        </a:defRPr>
      </a:lvl2pPr>
      <a:lvl3pPr marL="1170354" indent="-325098" algn="l" rtl="0" eaLnBrk="1" latinLnBrk="0" hangingPunct="1">
        <a:spcBef>
          <a:spcPts val="526"/>
        </a:spcBef>
        <a:buClr>
          <a:schemeClr val="accent1">
            <a:tint val="60000"/>
          </a:schemeClr>
        </a:buClr>
        <a:buSzPct val="85000"/>
        <a:buFont typeface="Wingdings 2"/>
        <a:buChar char=""/>
        <a:defRPr kumimoji="0" sz="2800" kern="1200">
          <a:solidFill>
            <a:schemeClr val="tx1"/>
          </a:solidFill>
          <a:latin typeface="+mn-lt"/>
          <a:ea typeface="+mn-ea"/>
          <a:cs typeface="+mn-cs"/>
        </a:defRPr>
      </a:lvl3pPr>
      <a:lvl4pPr marL="1560472" indent="-325098" algn="l" rtl="0" eaLnBrk="1" latinLnBrk="0" hangingPunct="1">
        <a:spcBef>
          <a:spcPts val="526"/>
        </a:spcBef>
        <a:buClr>
          <a:schemeClr val="accent3"/>
        </a:buClr>
        <a:buSzPct val="80000"/>
        <a:buFont typeface="Wingdings 2"/>
        <a:buChar char=""/>
        <a:defRPr kumimoji="0" sz="2800" kern="1200">
          <a:solidFill>
            <a:schemeClr val="tx1"/>
          </a:solidFill>
          <a:latin typeface="+mn-lt"/>
          <a:ea typeface="+mn-ea"/>
          <a:cs typeface="+mn-cs"/>
        </a:defRPr>
      </a:lvl4pPr>
      <a:lvl5pPr marL="1950590" indent="-325098" algn="l" rtl="0" eaLnBrk="1" latinLnBrk="0" hangingPunct="1">
        <a:spcBef>
          <a:spcPts val="526"/>
        </a:spcBef>
        <a:buClr>
          <a:schemeClr val="accent3"/>
        </a:buClr>
        <a:buFontTx/>
        <a:buChar char="o"/>
        <a:defRPr kumimoji="0" sz="2800" kern="1200">
          <a:solidFill>
            <a:schemeClr val="tx1"/>
          </a:solidFill>
          <a:latin typeface="+mn-lt"/>
          <a:ea typeface="+mn-ea"/>
          <a:cs typeface="+mn-cs"/>
        </a:defRPr>
      </a:lvl5pPr>
      <a:lvl6pPr marL="2340707" indent="-325098" algn="l" rtl="0" eaLnBrk="1" latinLnBrk="0" hangingPunct="1">
        <a:spcBef>
          <a:spcPts val="526"/>
        </a:spcBef>
        <a:buClr>
          <a:schemeClr val="accent3"/>
        </a:buClr>
        <a:buChar char="•"/>
        <a:defRPr kumimoji="0" sz="2600" kern="1200" baseline="0">
          <a:solidFill>
            <a:schemeClr val="tx1"/>
          </a:solidFill>
          <a:latin typeface="+mn-lt"/>
          <a:ea typeface="+mn-ea"/>
          <a:cs typeface="+mn-cs"/>
        </a:defRPr>
      </a:lvl6pPr>
      <a:lvl7pPr marL="2730825" indent="-325098" algn="l" rtl="0" eaLnBrk="1" latinLnBrk="0" hangingPunct="1">
        <a:spcBef>
          <a:spcPts val="526"/>
        </a:spcBef>
        <a:buClr>
          <a:schemeClr val="accent2"/>
        </a:buClr>
        <a:buChar char="•"/>
        <a:defRPr kumimoji="0" sz="2600" kern="1200">
          <a:solidFill>
            <a:schemeClr val="tx1"/>
          </a:solidFill>
          <a:latin typeface="+mn-lt"/>
          <a:ea typeface="+mn-ea"/>
          <a:cs typeface="+mn-cs"/>
        </a:defRPr>
      </a:lvl7pPr>
      <a:lvl8pPr marL="3120944" indent="-325098" algn="l" rtl="0" eaLnBrk="1" latinLnBrk="0" hangingPunct="1">
        <a:spcBef>
          <a:spcPts val="526"/>
        </a:spcBef>
        <a:buClr>
          <a:schemeClr val="accent1">
            <a:tint val="60000"/>
          </a:schemeClr>
        </a:buClr>
        <a:buChar char="•"/>
        <a:defRPr kumimoji="0" sz="2600" kern="1200">
          <a:solidFill>
            <a:schemeClr val="tx1"/>
          </a:solidFill>
          <a:latin typeface="+mn-lt"/>
          <a:ea typeface="+mn-ea"/>
          <a:cs typeface="+mn-cs"/>
        </a:defRPr>
      </a:lvl8pPr>
      <a:lvl9pPr marL="3511062" indent="-325098" algn="l" rtl="0" eaLnBrk="1" latinLnBrk="0" hangingPunct="1">
        <a:spcBef>
          <a:spcPts val="526"/>
        </a:spcBef>
        <a:buClr>
          <a:schemeClr val="accent2">
            <a:tint val="60000"/>
          </a:schemeClr>
        </a:buClr>
        <a:buChar char="•"/>
        <a:defRPr kumimoji="0" sz="2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0197" algn="l" rtl="0" eaLnBrk="1" latinLnBrk="0" hangingPunct="1">
        <a:defRPr kumimoji="0" kern="1200">
          <a:solidFill>
            <a:schemeClr val="tx1"/>
          </a:solidFill>
          <a:latin typeface="+mn-lt"/>
          <a:ea typeface="+mn-ea"/>
          <a:cs typeface="+mn-cs"/>
        </a:defRPr>
      </a:lvl2pPr>
      <a:lvl3pPr marL="1300393" algn="l" rtl="0" eaLnBrk="1" latinLnBrk="0" hangingPunct="1">
        <a:defRPr kumimoji="0" kern="1200">
          <a:solidFill>
            <a:schemeClr val="tx1"/>
          </a:solidFill>
          <a:latin typeface="+mn-lt"/>
          <a:ea typeface="+mn-ea"/>
          <a:cs typeface="+mn-cs"/>
        </a:defRPr>
      </a:lvl3pPr>
      <a:lvl4pPr marL="1950590" algn="l" rtl="0" eaLnBrk="1" latinLnBrk="0" hangingPunct="1">
        <a:defRPr kumimoji="0" kern="1200">
          <a:solidFill>
            <a:schemeClr val="tx1"/>
          </a:solidFill>
          <a:latin typeface="+mn-lt"/>
          <a:ea typeface="+mn-ea"/>
          <a:cs typeface="+mn-cs"/>
        </a:defRPr>
      </a:lvl4pPr>
      <a:lvl5pPr marL="2600786" algn="l" rtl="0" eaLnBrk="1" latinLnBrk="0" hangingPunct="1">
        <a:defRPr kumimoji="0" kern="1200">
          <a:solidFill>
            <a:schemeClr val="tx1"/>
          </a:solidFill>
          <a:latin typeface="+mn-lt"/>
          <a:ea typeface="+mn-ea"/>
          <a:cs typeface="+mn-cs"/>
        </a:defRPr>
      </a:lvl5pPr>
      <a:lvl6pPr marL="3250983" algn="l" rtl="0" eaLnBrk="1" latinLnBrk="0" hangingPunct="1">
        <a:defRPr kumimoji="0" kern="1200">
          <a:solidFill>
            <a:schemeClr val="tx1"/>
          </a:solidFill>
          <a:latin typeface="+mn-lt"/>
          <a:ea typeface="+mn-ea"/>
          <a:cs typeface="+mn-cs"/>
        </a:defRPr>
      </a:lvl6pPr>
      <a:lvl7pPr marL="3901180" algn="l" rtl="0" eaLnBrk="1" latinLnBrk="0" hangingPunct="1">
        <a:defRPr kumimoji="0" kern="1200">
          <a:solidFill>
            <a:schemeClr val="tx1"/>
          </a:solidFill>
          <a:latin typeface="+mn-lt"/>
          <a:ea typeface="+mn-ea"/>
          <a:cs typeface="+mn-cs"/>
        </a:defRPr>
      </a:lvl7pPr>
      <a:lvl8pPr marL="4551376" algn="l" rtl="0" eaLnBrk="1" latinLnBrk="0" hangingPunct="1">
        <a:defRPr kumimoji="0" kern="1200">
          <a:solidFill>
            <a:schemeClr val="tx1"/>
          </a:solidFill>
          <a:latin typeface="+mn-lt"/>
          <a:ea typeface="+mn-ea"/>
          <a:cs typeface="+mn-cs"/>
        </a:defRPr>
      </a:lvl8pPr>
      <a:lvl9pPr marL="5201573"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3004800" cy="97536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46" tIns="65023" rIns="130046" bIns="65023" rtlCol="0" anchor="ctr"/>
          <a:lstStyle/>
          <a:p>
            <a:pPr algn="ctr" eaLnBrk="1" latinLnBrk="0" hangingPunct="1"/>
            <a:endParaRPr kumimoji="0" lang="en-US"/>
          </a:p>
        </p:txBody>
      </p:sp>
      <p:sp useBgFill="1">
        <p:nvSpPr>
          <p:cNvPr id="8" name="Rounded Rectangle 7"/>
          <p:cNvSpPr/>
          <p:nvPr/>
        </p:nvSpPr>
        <p:spPr>
          <a:xfrm>
            <a:off x="91034" y="99207"/>
            <a:ext cx="12819018" cy="9519514"/>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22" name="Title Placeholder 21"/>
          <p:cNvSpPr>
            <a:spLocks noGrp="1"/>
          </p:cNvSpPr>
          <p:nvPr>
            <p:ph type="title"/>
          </p:nvPr>
        </p:nvSpPr>
        <p:spPr>
          <a:xfrm>
            <a:off x="1300480" y="390596"/>
            <a:ext cx="11054080" cy="1625600"/>
          </a:xfrm>
          <a:prstGeom prst="rect">
            <a:avLst/>
          </a:prstGeom>
        </p:spPr>
        <p:txBody>
          <a:bodyPr lIns="130046" tIns="65023" rIns="130046" bIns="130046"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300480" y="2059093"/>
            <a:ext cx="11054080" cy="6502400"/>
          </a:xfrm>
          <a:prstGeom prst="rect">
            <a:avLst/>
          </a:prstGeom>
        </p:spPr>
        <p:txBody>
          <a:bodyPr lIns="130046" tIns="65023" rIns="130046" bIns="6502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778240" y="8805334"/>
            <a:ext cx="3522133" cy="677333"/>
          </a:xfrm>
          <a:prstGeom prst="rect">
            <a:avLst/>
          </a:prstGeom>
        </p:spPr>
        <p:txBody>
          <a:bodyPr lIns="130046" tIns="65023" rIns="130046" bIns="65023" anchor="ctr" anchorCtr="0"/>
          <a:lstStyle>
            <a:lvl1pPr algn="r" eaLnBrk="1" latinLnBrk="0" hangingPunct="1">
              <a:defRPr kumimoji="0" sz="2000">
                <a:solidFill>
                  <a:schemeClr val="tx2"/>
                </a:solidFill>
              </a:defRPr>
            </a:lvl1pPr>
          </a:lstStyle>
          <a:p>
            <a:fld id="{6B39CD96-FE84-45A4-9698-34115E2D2790}" type="datetimeFigureOut">
              <a:rPr lang="en-US" smtClean="0"/>
              <a:pPr/>
              <a:t>10/4/2014</a:t>
            </a:fld>
            <a:endParaRPr lang="en-US"/>
          </a:p>
        </p:txBody>
      </p:sp>
      <p:sp>
        <p:nvSpPr>
          <p:cNvPr id="3" name="Footer Placeholder 2"/>
          <p:cNvSpPr>
            <a:spLocks noGrp="1"/>
          </p:cNvSpPr>
          <p:nvPr>
            <p:ph type="ftr" sz="quarter" idx="3"/>
          </p:nvPr>
        </p:nvSpPr>
        <p:spPr>
          <a:xfrm>
            <a:off x="1300480" y="8778240"/>
            <a:ext cx="5635413" cy="650240"/>
          </a:xfrm>
          <a:prstGeom prst="rect">
            <a:avLst/>
          </a:prstGeom>
        </p:spPr>
        <p:txBody>
          <a:bodyPr lIns="130046" tIns="65023" rIns="130046" bIns="65023" anchor="ctr" anchorCtr="0"/>
          <a:lstStyle>
            <a:lvl1pPr eaLnBrk="1" latinLnBrk="0" hangingPunct="1">
              <a:defRPr kumimoji="0" sz="2000">
                <a:solidFill>
                  <a:schemeClr val="tx2"/>
                </a:solidFill>
              </a:defRPr>
            </a:lvl1pPr>
          </a:lstStyle>
          <a:p>
            <a:endParaRPr lang="en-US"/>
          </a:p>
        </p:txBody>
      </p:sp>
      <p:sp>
        <p:nvSpPr>
          <p:cNvPr id="23" name="Slide Number Placeholder 22"/>
          <p:cNvSpPr>
            <a:spLocks noGrp="1"/>
          </p:cNvSpPr>
          <p:nvPr>
            <p:ph type="sldNum" sz="quarter" idx="4"/>
          </p:nvPr>
        </p:nvSpPr>
        <p:spPr>
          <a:xfrm>
            <a:off x="208077" y="8832427"/>
            <a:ext cx="650240" cy="650240"/>
          </a:xfrm>
          <a:prstGeom prst="ellipse">
            <a:avLst/>
          </a:prstGeom>
          <a:solidFill>
            <a:schemeClr val="accent1"/>
          </a:solidFill>
        </p:spPr>
        <p:txBody>
          <a:bodyPr wrap="none" lIns="0" tIns="0" rIns="0" bIns="0" anchor="ctr" anchorCtr="1">
            <a:noAutofit/>
          </a:bodyPr>
          <a:lstStyle>
            <a:lvl1pPr algn="ctr" eaLnBrk="1" latinLnBrk="0" hangingPunct="1">
              <a:defRPr kumimoji="0" sz="2000">
                <a:solidFill>
                  <a:srgbClr val="FFFFFF"/>
                </a:solidFill>
                <a:latin typeface="+mj-lt"/>
                <a:ea typeface="+mj-ea"/>
                <a:cs typeface="+mj-cs"/>
              </a:defRPr>
            </a:lvl1pPr>
          </a:lstStyle>
          <a:p>
            <a:fld id="{FDDD9E73-348D-4815-B485-C17C4C42F3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1" latinLnBrk="0" hangingPunct="1">
        <a:spcBef>
          <a:spcPct val="0"/>
        </a:spcBef>
        <a:buNone/>
        <a:defRPr kumimoji="0" sz="5700" kern="1200">
          <a:solidFill>
            <a:schemeClr val="tx2"/>
          </a:solidFill>
          <a:latin typeface="+mj-lt"/>
          <a:ea typeface="+mj-ea"/>
          <a:cs typeface="+mj-cs"/>
        </a:defRPr>
      </a:lvl1pPr>
    </p:titleStyle>
    <p:bodyStyle>
      <a:lvl1pPr marL="390138" indent="-390138" algn="l" rtl="0" eaLnBrk="1" latinLnBrk="0" hangingPunct="1">
        <a:spcBef>
          <a:spcPts val="825"/>
        </a:spcBef>
        <a:buClr>
          <a:schemeClr val="accent1"/>
        </a:buClr>
        <a:buSzPct val="85000"/>
        <a:buFont typeface="Wingdings 2"/>
        <a:buChar char=""/>
        <a:defRPr kumimoji="0" sz="3700" kern="1200">
          <a:solidFill>
            <a:schemeClr val="tx1"/>
          </a:solidFill>
          <a:latin typeface="+mn-lt"/>
          <a:ea typeface="+mn-ea"/>
          <a:cs typeface="+mn-cs"/>
        </a:defRPr>
      </a:lvl1pPr>
      <a:lvl2pPr marL="780276" indent="-325115" algn="l" rtl="0" eaLnBrk="1" latinLnBrk="0" hangingPunct="1">
        <a:spcBef>
          <a:spcPts val="526"/>
        </a:spcBef>
        <a:buClr>
          <a:schemeClr val="accent2"/>
        </a:buClr>
        <a:buSzPct val="85000"/>
        <a:buFont typeface="Wingdings 2"/>
        <a:buChar char=""/>
        <a:defRPr kumimoji="0" sz="3400" kern="1200">
          <a:solidFill>
            <a:schemeClr val="tx1"/>
          </a:solidFill>
          <a:latin typeface="+mn-lt"/>
          <a:ea typeface="+mn-ea"/>
          <a:cs typeface="+mn-cs"/>
        </a:defRPr>
      </a:lvl2pPr>
      <a:lvl3pPr marL="1170414" indent="-325115" algn="l" rtl="0" eaLnBrk="1" latinLnBrk="0" hangingPunct="1">
        <a:spcBef>
          <a:spcPts val="526"/>
        </a:spcBef>
        <a:buClr>
          <a:schemeClr val="accent1">
            <a:tint val="60000"/>
          </a:schemeClr>
        </a:buClr>
        <a:buSzPct val="85000"/>
        <a:buFont typeface="Wingdings 2"/>
        <a:buChar char=""/>
        <a:defRPr kumimoji="0" sz="2800" kern="1200">
          <a:solidFill>
            <a:schemeClr val="tx1"/>
          </a:solidFill>
          <a:latin typeface="+mn-lt"/>
          <a:ea typeface="+mn-ea"/>
          <a:cs typeface="+mn-cs"/>
        </a:defRPr>
      </a:lvl3pPr>
      <a:lvl4pPr marL="1560552" indent="-325115" algn="l" rtl="0" eaLnBrk="1" latinLnBrk="0" hangingPunct="1">
        <a:spcBef>
          <a:spcPts val="526"/>
        </a:spcBef>
        <a:buClr>
          <a:schemeClr val="accent3"/>
        </a:buClr>
        <a:buSzPct val="80000"/>
        <a:buFont typeface="Wingdings 2"/>
        <a:buChar char=""/>
        <a:defRPr kumimoji="0" sz="2800" kern="1200">
          <a:solidFill>
            <a:schemeClr val="tx1"/>
          </a:solidFill>
          <a:latin typeface="+mn-lt"/>
          <a:ea typeface="+mn-ea"/>
          <a:cs typeface="+mn-cs"/>
        </a:defRPr>
      </a:lvl4pPr>
      <a:lvl5pPr marL="1950690" indent="-325115" algn="l" rtl="0" eaLnBrk="1" latinLnBrk="0" hangingPunct="1">
        <a:spcBef>
          <a:spcPts val="526"/>
        </a:spcBef>
        <a:buClr>
          <a:schemeClr val="accent3"/>
        </a:buClr>
        <a:buFontTx/>
        <a:buChar char="o"/>
        <a:defRPr kumimoji="0" sz="2800" kern="1200">
          <a:solidFill>
            <a:schemeClr val="tx1"/>
          </a:solidFill>
          <a:latin typeface="+mn-lt"/>
          <a:ea typeface="+mn-ea"/>
          <a:cs typeface="+mn-cs"/>
        </a:defRPr>
      </a:lvl5pPr>
      <a:lvl6pPr marL="2340827" indent="-325115" algn="l" rtl="0" eaLnBrk="1" latinLnBrk="0" hangingPunct="1">
        <a:spcBef>
          <a:spcPts val="526"/>
        </a:spcBef>
        <a:buClr>
          <a:schemeClr val="accent3"/>
        </a:buClr>
        <a:buChar char="•"/>
        <a:defRPr kumimoji="0" sz="2600" kern="1200" baseline="0">
          <a:solidFill>
            <a:schemeClr val="tx1"/>
          </a:solidFill>
          <a:latin typeface="+mn-lt"/>
          <a:ea typeface="+mn-ea"/>
          <a:cs typeface="+mn-cs"/>
        </a:defRPr>
      </a:lvl6pPr>
      <a:lvl7pPr marL="2730965" indent="-325115" algn="l" rtl="0" eaLnBrk="1" latinLnBrk="0" hangingPunct="1">
        <a:spcBef>
          <a:spcPts val="526"/>
        </a:spcBef>
        <a:buClr>
          <a:schemeClr val="accent2"/>
        </a:buClr>
        <a:buChar char="•"/>
        <a:defRPr kumimoji="0" sz="2600" kern="1200">
          <a:solidFill>
            <a:schemeClr val="tx1"/>
          </a:solidFill>
          <a:latin typeface="+mn-lt"/>
          <a:ea typeface="+mn-ea"/>
          <a:cs typeface="+mn-cs"/>
        </a:defRPr>
      </a:lvl7pPr>
      <a:lvl8pPr marL="3121103" indent="-325115" algn="l" rtl="0" eaLnBrk="1" latinLnBrk="0" hangingPunct="1">
        <a:spcBef>
          <a:spcPts val="526"/>
        </a:spcBef>
        <a:buClr>
          <a:schemeClr val="accent1">
            <a:tint val="60000"/>
          </a:schemeClr>
        </a:buClr>
        <a:buChar char="•"/>
        <a:defRPr kumimoji="0" sz="2600" kern="1200">
          <a:solidFill>
            <a:schemeClr val="tx1"/>
          </a:solidFill>
          <a:latin typeface="+mn-lt"/>
          <a:ea typeface="+mn-ea"/>
          <a:cs typeface="+mn-cs"/>
        </a:defRPr>
      </a:lvl8pPr>
      <a:lvl9pPr marL="3511241" indent="-325115" algn="l" rtl="0" eaLnBrk="1" latinLnBrk="0" hangingPunct="1">
        <a:spcBef>
          <a:spcPts val="526"/>
        </a:spcBef>
        <a:buClr>
          <a:schemeClr val="accent2">
            <a:tint val="60000"/>
          </a:schemeClr>
        </a:buClr>
        <a:buChar char="•"/>
        <a:defRPr kumimoji="0" sz="2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0230" algn="l" rtl="0" eaLnBrk="1" latinLnBrk="0" hangingPunct="1">
        <a:defRPr kumimoji="0" kern="1200">
          <a:solidFill>
            <a:schemeClr val="tx1"/>
          </a:solidFill>
          <a:latin typeface="+mn-lt"/>
          <a:ea typeface="+mn-ea"/>
          <a:cs typeface="+mn-cs"/>
        </a:defRPr>
      </a:lvl2pPr>
      <a:lvl3pPr marL="1300460" algn="l" rtl="0" eaLnBrk="1" latinLnBrk="0" hangingPunct="1">
        <a:defRPr kumimoji="0" kern="1200">
          <a:solidFill>
            <a:schemeClr val="tx1"/>
          </a:solidFill>
          <a:latin typeface="+mn-lt"/>
          <a:ea typeface="+mn-ea"/>
          <a:cs typeface="+mn-cs"/>
        </a:defRPr>
      </a:lvl3pPr>
      <a:lvl4pPr marL="1950690" algn="l" rtl="0" eaLnBrk="1" latinLnBrk="0" hangingPunct="1">
        <a:defRPr kumimoji="0" kern="1200">
          <a:solidFill>
            <a:schemeClr val="tx1"/>
          </a:solidFill>
          <a:latin typeface="+mn-lt"/>
          <a:ea typeface="+mn-ea"/>
          <a:cs typeface="+mn-cs"/>
        </a:defRPr>
      </a:lvl4pPr>
      <a:lvl5pPr marL="2600919" algn="l" rtl="0" eaLnBrk="1" latinLnBrk="0" hangingPunct="1">
        <a:defRPr kumimoji="0" kern="1200">
          <a:solidFill>
            <a:schemeClr val="tx1"/>
          </a:solidFill>
          <a:latin typeface="+mn-lt"/>
          <a:ea typeface="+mn-ea"/>
          <a:cs typeface="+mn-cs"/>
        </a:defRPr>
      </a:lvl5pPr>
      <a:lvl6pPr marL="3251149" algn="l" rtl="0" eaLnBrk="1" latinLnBrk="0" hangingPunct="1">
        <a:defRPr kumimoji="0" kern="1200">
          <a:solidFill>
            <a:schemeClr val="tx1"/>
          </a:solidFill>
          <a:latin typeface="+mn-lt"/>
          <a:ea typeface="+mn-ea"/>
          <a:cs typeface="+mn-cs"/>
        </a:defRPr>
      </a:lvl6pPr>
      <a:lvl7pPr marL="3901379" algn="l" rtl="0" eaLnBrk="1" latinLnBrk="0" hangingPunct="1">
        <a:defRPr kumimoji="0" kern="1200">
          <a:solidFill>
            <a:schemeClr val="tx1"/>
          </a:solidFill>
          <a:latin typeface="+mn-lt"/>
          <a:ea typeface="+mn-ea"/>
          <a:cs typeface="+mn-cs"/>
        </a:defRPr>
      </a:lvl7pPr>
      <a:lvl8pPr marL="4551609" algn="l" rtl="0" eaLnBrk="1" latinLnBrk="0" hangingPunct="1">
        <a:defRPr kumimoji="0" kern="1200">
          <a:solidFill>
            <a:schemeClr val="tx1"/>
          </a:solidFill>
          <a:latin typeface="+mn-lt"/>
          <a:ea typeface="+mn-ea"/>
          <a:cs typeface="+mn-cs"/>
        </a:defRPr>
      </a:lvl8pPr>
      <a:lvl9pPr marL="520183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9.png"/><Relationship Id="rId7"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0.jpe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9.png"/><Relationship Id="rId7"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4.png"/><Relationship Id="rId10" Type="http://schemas.openxmlformats.org/officeDocument/2006/relationships/image" Target="../media/image17.png"/><Relationship Id="rId4" Type="http://schemas.openxmlformats.org/officeDocument/2006/relationships/image" Target="../media/image20.jpe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png"/><Relationship Id="rId7"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4.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5.png"/><Relationship Id="rId1" Type="http://schemas.openxmlformats.org/officeDocument/2006/relationships/slideLayout" Target="../slideLayouts/slideLayout14.xml"/><Relationship Id="rId5" Type="http://schemas.openxmlformats.org/officeDocument/2006/relationships/image" Target="../media/image36.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addictiontherapy.conferenceseries.com" TargetMode="External"/><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35893" y="8561493"/>
            <a:ext cx="5960533" cy="866987"/>
          </a:xfrm>
          <a:custGeom>
            <a:avLst/>
            <a:gdLst>
              <a:gd name="connsiteX0" fmla="*/ 0 w 4191000"/>
              <a:gd name="connsiteY0" fmla="*/ 0 h 609600"/>
              <a:gd name="connsiteX1" fmla="*/ 3886200 w 4191000"/>
              <a:gd name="connsiteY1" fmla="*/ 0 h 609600"/>
              <a:gd name="connsiteX2" fmla="*/ 4191000 w 4191000"/>
              <a:gd name="connsiteY2" fmla="*/ 304800 h 609600"/>
              <a:gd name="connsiteX3" fmla="*/ 3886200 w 4191000"/>
              <a:gd name="connsiteY3" fmla="*/ 609600 h 609600"/>
              <a:gd name="connsiteX4" fmla="*/ 0 w 4191000"/>
              <a:gd name="connsiteY4" fmla="*/ 609600 h 609600"/>
              <a:gd name="connsiteX5" fmla="*/ 0 w 41910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09600">
                <a:moveTo>
                  <a:pt x="0" y="0"/>
                </a:moveTo>
                <a:lnTo>
                  <a:pt x="3886200" y="0"/>
                </a:lnTo>
                <a:lnTo>
                  <a:pt x="4191000" y="304800"/>
                </a:lnTo>
                <a:lnTo>
                  <a:pt x="3886200" y="609600"/>
                </a:lnTo>
                <a:lnTo>
                  <a:pt x="0" y="609600"/>
                </a:lnTo>
                <a:lnTo>
                  <a:pt x="0" y="0"/>
                </a:lnTo>
                <a:close/>
              </a:path>
            </a:pathLst>
          </a:custGeom>
          <a:solidFill>
            <a:srgbClr val="0070C0"/>
          </a:solidFill>
        </p:spPr>
        <p:txBody>
          <a:bodyPr>
            <a:noAutofit/>
          </a:bodyPr>
          <a:lstStyle/>
          <a:p>
            <a:r>
              <a:rPr lang="en-US" sz="5100" b="1" dirty="0" smtClean="0">
                <a:solidFill>
                  <a:schemeClr val="bg1"/>
                </a:solidFill>
              </a:rPr>
              <a:t>Elizabeth Halpern</a:t>
            </a:r>
            <a:endParaRPr lang="en-US" sz="5100" b="1" dirty="0">
              <a:solidFill>
                <a:schemeClr val="bg1"/>
              </a:solidFill>
            </a:endParaRPr>
          </a:p>
        </p:txBody>
      </p:sp>
      <p:sp>
        <p:nvSpPr>
          <p:cNvPr id="2" name="Title 1"/>
          <p:cNvSpPr>
            <a:spLocks noGrp="1"/>
          </p:cNvSpPr>
          <p:nvPr>
            <p:ph type="ctrTitle"/>
          </p:nvPr>
        </p:nvSpPr>
        <p:spPr>
          <a:xfrm>
            <a:off x="0" y="1950720"/>
            <a:ext cx="13004800" cy="2384213"/>
          </a:xfrm>
          <a:ln>
            <a:solidFill>
              <a:schemeClr val="bg1"/>
            </a:solidFill>
          </a:ln>
          <a:effectLst>
            <a:innerShdw blurRad="63500" dist="50800" dir="16200000">
              <a:prstClr val="black">
                <a:alpha val="50000"/>
              </a:prstClr>
            </a:innerShdw>
          </a:effectLst>
        </p:spPr>
        <p:style>
          <a:lnRef idx="0">
            <a:scrgbClr r="0" g="0" b="0"/>
          </a:lnRef>
          <a:fillRef idx="1002">
            <a:schemeClr val="lt2"/>
          </a:fillRef>
          <a:effectRef idx="0">
            <a:scrgbClr r="0" g="0" b="0"/>
          </a:effectRef>
          <a:fontRef idx="major"/>
        </p:style>
        <p:txBody>
          <a:bodyPr>
            <a:noAutofit/>
          </a:bodyPr>
          <a:lstStyle/>
          <a:p>
            <a:pPr>
              <a:spcBef>
                <a:spcPts val="0"/>
              </a:spcBef>
            </a:pPr>
            <a:r>
              <a:rPr sz="6800" b="1" smtClean="0">
                <a:solidFill>
                  <a:schemeClr val="tx1"/>
                </a:solidFill>
                <a:latin typeface="Times New Roman" pitchFamily="18" charset="0"/>
                <a:cs typeface="Times New Roman" pitchFamily="18" charset="0"/>
              </a:rPr>
              <a:t>Addiction Therapy-2014</a:t>
            </a:r>
            <a:r>
              <a:rPr sz="6800" b="1" smtClean="0">
                <a:solidFill>
                  <a:schemeClr val="tx1"/>
                </a:solidFill>
              </a:rPr>
              <a:t/>
            </a:r>
            <a:br>
              <a:rPr sz="6800" b="1" smtClean="0">
                <a:solidFill>
                  <a:schemeClr val="tx1"/>
                </a:solidFill>
              </a:rPr>
            </a:br>
            <a:r>
              <a:rPr sz="3400" b="1" smtClean="0">
                <a:solidFill>
                  <a:schemeClr val="tx1"/>
                </a:solidFill>
                <a:latin typeface="Perpetua"/>
                <a:ea typeface="+mn-ea"/>
                <a:cs typeface="+mn-cs"/>
              </a:rPr>
              <a:t>Chicago,  USA</a:t>
            </a:r>
            <a:br>
              <a:rPr sz="3400" b="1" smtClean="0">
                <a:solidFill>
                  <a:schemeClr val="tx1"/>
                </a:solidFill>
                <a:latin typeface="Perpetua"/>
                <a:ea typeface="+mn-ea"/>
                <a:cs typeface="+mn-cs"/>
              </a:rPr>
            </a:br>
            <a:r>
              <a:rPr sz="3400" b="1" smtClean="0">
                <a:solidFill>
                  <a:schemeClr val="tx1"/>
                </a:solidFill>
                <a:latin typeface="Perpetua"/>
                <a:ea typeface="+mn-ea"/>
                <a:cs typeface="+mn-cs"/>
              </a:rPr>
              <a:t>August 4 - 6,  2014</a:t>
            </a:r>
            <a:endParaRPr sz="6800" b="1">
              <a:solidFill>
                <a:schemeClr val="tx1"/>
              </a:solidFill>
            </a:endParaRPr>
          </a:p>
        </p:txBody>
      </p:sp>
      <p:sp>
        <p:nvSpPr>
          <p:cNvPr id="40962" name="AutoShape 2"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221262" y="-205455"/>
            <a:ext cx="433493" cy="433495"/>
          </a:xfrm>
          <a:prstGeom prst="rect">
            <a:avLst/>
          </a:prstGeom>
          <a:noFill/>
        </p:spPr>
        <p:txBody>
          <a:bodyPr vert="horz" wrap="square" lIns="130032" tIns="65017" rIns="130032" bIns="65017" numCol="1" anchor="t" anchorCtr="0" compatLnSpc="1">
            <a:prstTxWarp prst="textNoShape">
              <a:avLst/>
            </a:prstTxWarp>
          </a:bodyPr>
          <a:lstStyle/>
          <a:p>
            <a:endParaRPr lang="en-US"/>
          </a:p>
        </p:txBody>
      </p:sp>
      <p:sp>
        <p:nvSpPr>
          <p:cNvPr id="40964" name="AutoShape 4"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221262" y="-205455"/>
            <a:ext cx="433493" cy="433495"/>
          </a:xfrm>
          <a:prstGeom prst="rect">
            <a:avLst/>
          </a:prstGeom>
          <a:noFill/>
        </p:spPr>
        <p:txBody>
          <a:bodyPr vert="horz" wrap="square" lIns="130032" tIns="65017" rIns="130032" bIns="65017" numCol="1" anchor="t" anchorCtr="0" compatLnSpc="1">
            <a:prstTxWarp prst="textNoShape">
              <a:avLst/>
            </a:prstTxWarp>
          </a:bodyPr>
          <a:lstStyle/>
          <a:p>
            <a:endParaRPr lang="en-US"/>
          </a:p>
        </p:txBody>
      </p:sp>
      <p:sp>
        <p:nvSpPr>
          <p:cNvPr id="40966" name="AutoShape 6"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221262" y="-205455"/>
            <a:ext cx="433493" cy="433495"/>
          </a:xfrm>
          <a:prstGeom prst="rect">
            <a:avLst/>
          </a:prstGeom>
          <a:noFill/>
        </p:spPr>
        <p:txBody>
          <a:bodyPr vert="horz" wrap="square" lIns="130032" tIns="65017" rIns="130032" bIns="65017" numCol="1" anchor="t" anchorCtr="0" compatLnSpc="1">
            <a:prstTxWarp prst="textNoShape">
              <a:avLst/>
            </a:prstTxWarp>
          </a:bodyPr>
          <a:lstStyle/>
          <a:p>
            <a:endParaRPr lang="en-US"/>
          </a:p>
        </p:txBody>
      </p:sp>
      <p:sp>
        <p:nvSpPr>
          <p:cNvPr id="40968" name="AutoShape 8"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221262" y="-205455"/>
            <a:ext cx="433493" cy="433495"/>
          </a:xfrm>
          <a:prstGeom prst="rect">
            <a:avLst/>
          </a:prstGeom>
          <a:noFill/>
        </p:spPr>
        <p:txBody>
          <a:bodyPr vert="horz" wrap="square" lIns="130032" tIns="65017" rIns="130032" bIns="65017" numCol="1" anchor="t" anchorCtr="0" compatLnSpc="1">
            <a:prstTxWarp prst="textNoShape">
              <a:avLst/>
            </a:prstTxWarp>
          </a:bodyPr>
          <a:lstStyle/>
          <a:p>
            <a:endParaRPr lang="en-US"/>
          </a:p>
        </p:txBody>
      </p:sp>
      <p:pic>
        <p:nvPicPr>
          <p:cNvPr id="11" name="Picture 2" descr="C:\Users\nagapraveen-p\AppData\Local\Microsoft\Windows\Temporary Internet Files\Content.Outlook\XLM8YBCH\logo (2).png"/>
          <p:cNvPicPr>
            <a:picLocks noChangeAspect="1" noChangeArrowheads="1"/>
          </p:cNvPicPr>
          <p:nvPr/>
        </p:nvPicPr>
        <p:blipFill>
          <a:blip r:embed="rId2"/>
          <a:srcRect/>
          <a:stretch>
            <a:fillRect/>
          </a:stretch>
        </p:blipFill>
        <p:spPr bwMode="auto">
          <a:xfrm>
            <a:off x="216748" y="4"/>
            <a:ext cx="4135703" cy="2026901"/>
          </a:xfrm>
          <a:prstGeom prst="rect">
            <a:avLst/>
          </a:prstGeom>
          <a:noFill/>
        </p:spPr>
      </p:pic>
      <p:pic>
        <p:nvPicPr>
          <p:cNvPr id="1026" name="Picture 2" descr="H:\Yossef Sari\AT-2014 Group Photo_Day 1.jpg"/>
          <p:cNvPicPr>
            <a:picLocks noChangeAspect="1" noChangeArrowheads="1"/>
          </p:cNvPicPr>
          <p:nvPr/>
        </p:nvPicPr>
        <p:blipFill>
          <a:blip r:embed="rId3"/>
          <a:srcRect/>
          <a:stretch>
            <a:fillRect/>
          </a:stretch>
        </p:blipFill>
        <p:spPr bwMode="auto">
          <a:xfrm>
            <a:off x="325120" y="4876800"/>
            <a:ext cx="6177280" cy="41181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2" descr="\\omicswb-144\Vittal Team\nikhil\Addicton 2014 day 2\IMG_1276.jpg"/>
          <p:cNvPicPr>
            <a:picLocks noChangeAspect="1" noChangeArrowheads="1"/>
          </p:cNvPicPr>
          <p:nvPr/>
        </p:nvPicPr>
        <p:blipFill>
          <a:blip r:embed="rId4"/>
          <a:srcRect/>
          <a:stretch>
            <a:fillRect/>
          </a:stretch>
        </p:blipFill>
        <p:spPr bwMode="auto">
          <a:xfrm>
            <a:off x="8483600" y="4800600"/>
            <a:ext cx="2286000" cy="3426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318218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body" idx="1"/>
          </p:nvPr>
        </p:nvSpPr>
        <p:spPr>
          <a:prstGeom prst="rect">
            <a:avLst/>
          </a:prstGeom>
        </p:spPr>
        <p:txBody>
          <a:bodyPr/>
          <a:lstStyle/>
          <a:p>
            <a:pPr marL="421364" indent="-421364" defTabSz="461494">
              <a:spcBef>
                <a:spcPts val="3300"/>
              </a:spcBef>
              <a:defRPr sz="1800">
                <a:solidFill>
                  <a:srgbClr val="000000"/>
                </a:solidFill>
              </a:defRPr>
            </a:pPr>
            <a:r>
              <a:rPr sz="3400" dirty="0"/>
              <a:t>Group treatment, two-hour therapeutic sessions, twice a week;</a:t>
            </a:r>
          </a:p>
          <a:p>
            <a:pPr marL="421364" indent="-421364" defTabSz="461494">
              <a:spcBef>
                <a:spcPts val="3300"/>
              </a:spcBef>
              <a:defRPr sz="1800">
                <a:solidFill>
                  <a:srgbClr val="000000"/>
                </a:solidFill>
              </a:defRPr>
            </a:pPr>
            <a:r>
              <a:rPr sz="3400" dirty="0"/>
              <a:t>Treatment program consists of 5 steps: motivational group, phase I, II, III, and consolidation group;</a:t>
            </a:r>
          </a:p>
          <a:p>
            <a:pPr marL="421364" indent="-421364" defTabSz="461494">
              <a:spcBef>
                <a:spcPts val="3300"/>
              </a:spcBef>
              <a:defRPr sz="1800">
                <a:solidFill>
                  <a:srgbClr val="000000"/>
                </a:solidFill>
              </a:defRPr>
            </a:pPr>
            <a:r>
              <a:rPr sz="3400" dirty="0"/>
              <a:t>Each stage involves compliance with specific goals;</a:t>
            </a:r>
          </a:p>
          <a:p>
            <a:pPr marL="421364" indent="-421364" defTabSz="461494">
              <a:spcBef>
                <a:spcPts val="3300"/>
              </a:spcBef>
              <a:defRPr sz="1800">
                <a:solidFill>
                  <a:srgbClr val="000000"/>
                </a:solidFill>
              </a:defRPr>
            </a:pPr>
            <a:r>
              <a:rPr sz="3400" dirty="0"/>
              <a:t>Achievement of sobriety;</a:t>
            </a:r>
          </a:p>
          <a:p>
            <a:pPr marL="421364" indent="-421364" defTabSz="461494">
              <a:spcBef>
                <a:spcPts val="3300"/>
              </a:spcBef>
              <a:defRPr sz="1800">
                <a:solidFill>
                  <a:srgbClr val="000000"/>
                </a:solidFill>
              </a:defRPr>
            </a:pPr>
            <a:r>
              <a:rPr sz="3400" dirty="0"/>
              <a:t>Behavioral techniques and on the 12 Steps and 12 Traditions of Alcoholics Anonymous.</a:t>
            </a:r>
          </a:p>
        </p:txBody>
      </p:sp>
      <p:pic>
        <p:nvPicPr>
          <p:cNvPr id="100" name="image1.png" descr="C:\Users\Beth\Desktop\logo omics.png"/>
          <p:cNvPicPr/>
          <p:nvPr/>
        </p:nvPicPr>
        <p:blipFill>
          <a:blip r:embed="rId2">
            <a:extLst/>
          </a:blip>
          <a:stretch>
            <a:fillRect/>
          </a:stretch>
        </p:blipFill>
        <p:spPr>
          <a:xfrm>
            <a:off x="494118" y="665655"/>
            <a:ext cx="1852652" cy="1005493"/>
          </a:xfrm>
          <a:prstGeom prst="rect">
            <a:avLst/>
          </a:prstGeom>
          <a:ln w="12700">
            <a:miter lim="400000"/>
          </a:ln>
        </p:spPr>
      </p:pic>
      <p:pic>
        <p:nvPicPr>
          <p:cNvPr id="101" name="image4.gif" descr="http://2.bp.blogspot.com/-AlAbk1b4-IU/UuZ-PN1m5YI/AAAAAAAAW2U/0QjlZo24QVQ/s1600/marin11.gif"/>
          <p:cNvPicPr/>
          <p:nvPr/>
        </p:nvPicPr>
        <p:blipFill>
          <a:blip r:embed="rId3">
            <a:extLst/>
          </a:blip>
          <a:stretch>
            <a:fillRect/>
          </a:stretch>
        </p:blipFill>
        <p:spPr>
          <a:xfrm>
            <a:off x="10658028" y="622134"/>
            <a:ext cx="851740" cy="1143671"/>
          </a:xfrm>
          <a:prstGeom prst="rect">
            <a:avLst/>
          </a:prstGeom>
          <a:ln w="12700">
            <a:miter lim="400000"/>
          </a:ln>
        </p:spPr>
      </p:pic>
      <p:pic>
        <p:nvPicPr>
          <p:cNvPr id="102" name="image5.jpg" descr="http://www.cooperativismopopular.ufrj.br/arquivos/not1752logo_1292343016.jpg"/>
          <p:cNvPicPr/>
          <p:nvPr/>
        </p:nvPicPr>
        <p:blipFill>
          <a:blip r:embed="rId4">
            <a:extLst/>
          </a:blip>
          <a:stretch>
            <a:fillRect/>
          </a:stretch>
        </p:blipFill>
        <p:spPr>
          <a:xfrm>
            <a:off x="11769472" y="622136"/>
            <a:ext cx="1106779" cy="1143671"/>
          </a:xfrm>
          <a:prstGeom prst="rect">
            <a:avLst/>
          </a:prstGeom>
          <a:ln w="12700">
            <a:miter lim="400000"/>
          </a:ln>
        </p:spPr>
      </p:pic>
      <p:grpSp>
        <p:nvGrpSpPr>
          <p:cNvPr id="105" name="Group 105"/>
          <p:cNvGrpSpPr/>
          <p:nvPr/>
        </p:nvGrpSpPr>
        <p:grpSpPr>
          <a:xfrm>
            <a:off x="2675374" y="254170"/>
            <a:ext cx="7798468" cy="1879600"/>
            <a:chOff x="-742643" y="-25400"/>
            <a:chExt cx="7798466" cy="1879601"/>
          </a:xfrm>
        </p:grpSpPr>
        <p:sp>
          <p:nvSpPr>
            <p:cNvPr id="104" name="Shape 104"/>
            <p:cNvSpPr/>
            <p:nvPr/>
          </p:nvSpPr>
          <p:spPr>
            <a:xfrm>
              <a:off x="-742643" y="144958"/>
              <a:ext cx="7798466" cy="1538884"/>
            </a:xfrm>
            <a:prstGeom prst="rect">
              <a:avLst/>
            </a:prstGeom>
            <a:noFill/>
            <a:ln>
              <a:noFill/>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defRPr sz="1800">
                  <a:solidFill>
                    <a:srgbClr val="000000"/>
                  </a:solidFill>
                </a:defRPr>
              </a:pPr>
              <a:r>
                <a:rPr sz="5000" b="1" dirty="0" smtClean="0">
                  <a:solidFill>
                    <a:srgbClr val="FFFFFF"/>
                  </a:solidFill>
                </a:rPr>
                <a:t>FIELD </a:t>
              </a:r>
              <a:r>
                <a:rPr lang="en-US" sz="5000" b="1" dirty="0" smtClean="0">
                  <a:solidFill>
                    <a:srgbClr val="FFFFFF"/>
                  </a:solidFill>
                </a:rPr>
                <a:t>OF </a:t>
              </a:r>
              <a:r>
                <a:rPr sz="5000" b="1" dirty="0" smtClean="0">
                  <a:solidFill>
                    <a:srgbClr val="FFFFFF"/>
                  </a:solidFill>
                </a:rPr>
                <a:t>STUDY</a:t>
              </a:r>
              <a:r>
                <a:rPr lang="en-US" sz="5000" b="1" dirty="0" smtClean="0">
                  <a:solidFill>
                    <a:srgbClr val="FFFFFF"/>
                  </a:solidFill>
                </a:rPr>
                <a:t>: CEDEQ</a:t>
              </a:r>
              <a:endParaRPr sz="5000" b="1" dirty="0">
                <a:solidFill>
                  <a:srgbClr val="FFFFFF"/>
                </a:solidFill>
              </a:endParaRPr>
            </a:p>
          </p:txBody>
        </p:sp>
        <p:pic>
          <p:nvPicPr>
            <p:cNvPr id="103" name="Imagem 102"/>
            <p:cNvPicPr/>
            <p:nvPr/>
          </p:nvPicPr>
          <p:blipFill>
            <a:blip r:embed="rId5">
              <a:extLst/>
            </a:blip>
            <a:stretch>
              <a:fillRect/>
            </a:stretch>
          </p:blipFill>
          <p:spPr>
            <a:xfrm>
              <a:off x="46807" y="-25400"/>
              <a:ext cx="6219565" cy="1879601"/>
            </a:xfrm>
            <a:prstGeom prst="rect">
              <a:avLst/>
            </a:prstGeom>
            <a:effectLst/>
          </p:spPr>
        </p:pic>
      </p:grpSp>
      <p:pic>
        <p:nvPicPr>
          <p:cNvPr id="106" name="image1.png" descr="C:\Users\Beth\Desktop\logo omics.png"/>
          <p:cNvPicPr/>
          <p:nvPr/>
        </p:nvPicPr>
        <p:blipFill>
          <a:blip r:embed="rId2">
            <a:extLst/>
          </a:blip>
          <a:stretch>
            <a:fillRect/>
          </a:stretch>
        </p:blipFill>
        <p:spPr>
          <a:xfrm>
            <a:off x="165517" y="487313"/>
            <a:ext cx="2509857" cy="136217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body" idx="1"/>
          </p:nvPr>
        </p:nvSpPr>
        <p:spPr>
          <a:prstGeom prst="rect">
            <a:avLst/>
          </a:prstGeom>
        </p:spPr>
        <p:txBody>
          <a:bodyPr/>
          <a:lstStyle/>
          <a:p>
            <a:pPr marL="421364" indent="-421364" defTabSz="461494">
              <a:spcBef>
                <a:spcPts val="3300"/>
              </a:spcBef>
              <a:defRPr sz="1800">
                <a:solidFill>
                  <a:srgbClr val="000000"/>
                </a:solidFill>
              </a:defRPr>
            </a:pPr>
            <a:r>
              <a:rPr sz="3400"/>
              <a:t>CEDEQ is available to every military personnel from the age of 18: Enlisted Personnel (Praças) and Officers;</a:t>
            </a:r>
          </a:p>
          <a:p>
            <a:pPr marL="421364" indent="-421364" defTabSz="461494">
              <a:spcBef>
                <a:spcPts val="3300"/>
              </a:spcBef>
              <a:defRPr sz="1800">
                <a:solidFill>
                  <a:srgbClr val="000000"/>
                </a:solidFill>
              </a:defRPr>
            </a:pPr>
            <a:r>
              <a:rPr sz="3400"/>
              <a:t>Officers: rarely seek for help, preffering private sessions;</a:t>
            </a:r>
          </a:p>
          <a:p>
            <a:pPr marL="421364" indent="-421364" defTabSz="461494">
              <a:spcBef>
                <a:spcPts val="3300"/>
              </a:spcBef>
              <a:defRPr sz="1800">
                <a:solidFill>
                  <a:srgbClr val="000000"/>
                </a:solidFill>
              </a:defRPr>
            </a:pPr>
            <a:r>
              <a:rPr sz="3400"/>
              <a:t>Enlisted Personnel: the vast majority of the patients, and the numeric majority of the organization.</a:t>
            </a:r>
          </a:p>
          <a:p>
            <a:pPr marL="0" indent="0" defTabSz="461494">
              <a:spcBef>
                <a:spcPts val="3300"/>
              </a:spcBef>
              <a:buSzTx/>
              <a:buNone/>
              <a:defRPr sz="1800">
                <a:solidFill>
                  <a:srgbClr val="000000"/>
                </a:solidFill>
              </a:defRPr>
            </a:pPr>
            <a:r>
              <a:rPr sz="3400"/>
              <a:t>They rank lower in the military hierarchy and are at the base of the pyramid chain of command. In general, they are responsible for equipment operation and maintenence of the facilities of their military units.</a:t>
            </a:r>
          </a:p>
        </p:txBody>
      </p:sp>
      <p:pic>
        <p:nvPicPr>
          <p:cNvPr id="109" name="image1.png" descr="C:\Users\Beth\Desktop\logo omics.png"/>
          <p:cNvPicPr/>
          <p:nvPr/>
        </p:nvPicPr>
        <p:blipFill>
          <a:blip r:embed="rId2">
            <a:extLst/>
          </a:blip>
          <a:stretch>
            <a:fillRect/>
          </a:stretch>
        </p:blipFill>
        <p:spPr>
          <a:xfrm>
            <a:off x="165517" y="487313"/>
            <a:ext cx="2509857" cy="1362177"/>
          </a:xfrm>
          <a:prstGeom prst="rect">
            <a:avLst/>
          </a:prstGeom>
          <a:ln w="12700">
            <a:miter lim="400000"/>
          </a:ln>
        </p:spPr>
      </p:pic>
      <p:pic>
        <p:nvPicPr>
          <p:cNvPr id="110" name="image4.gif" descr="http://2.bp.blogspot.com/-AlAbk1b4-IU/UuZ-PN1m5YI/AAAAAAAAW2U/0QjlZo24QVQ/s1600/marin11.gif"/>
          <p:cNvPicPr/>
          <p:nvPr/>
        </p:nvPicPr>
        <p:blipFill>
          <a:blip r:embed="rId3">
            <a:extLst/>
          </a:blip>
          <a:stretch>
            <a:fillRect/>
          </a:stretch>
        </p:blipFill>
        <p:spPr>
          <a:xfrm>
            <a:off x="10658028" y="622134"/>
            <a:ext cx="851740" cy="1143671"/>
          </a:xfrm>
          <a:prstGeom prst="rect">
            <a:avLst/>
          </a:prstGeom>
          <a:ln w="12700">
            <a:miter lim="400000"/>
          </a:ln>
        </p:spPr>
      </p:pic>
      <p:pic>
        <p:nvPicPr>
          <p:cNvPr id="111" name="image5.jpg" descr="http://www.cooperativismopopular.ufrj.br/arquivos/not1752logo_1292343016.jpg"/>
          <p:cNvPicPr/>
          <p:nvPr/>
        </p:nvPicPr>
        <p:blipFill>
          <a:blip r:embed="rId4">
            <a:extLst/>
          </a:blip>
          <a:stretch>
            <a:fillRect/>
          </a:stretch>
        </p:blipFill>
        <p:spPr>
          <a:xfrm>
            <a:off x="11769472" y="622136"/>
            <a:ext cx="1106779" cy="1143671"/>
          </a:xfrm>
          <a:prstGeom prst="rect">
            <a:avLst/>
          </a:prstGeom>
          <a:ln w="12700">
            <a:miter lim="400000"/>
          </a:ln>
        </p:spPr>
      </p:pic>
      <p:grpSp>
        <p:nvGrpSpPr>
          <p:cNvPr id="114" name="Group 114"/>
          <p:cNvGrpSpPr/>
          <p:nvPr/>
        </p:nvGrpSpPr>
        <p:grpSpPr>
          <a:xfrm>
            <a:off x="2810636" y="673271"/>
            <a:ext cx="7383528" cy="1041401"/>
            <a:chOff x="-25400" y="-25400"/>
            <a:chExt cx="7383525" cy="1041400"/>
          </a:xfrm>
        </p:grpSpPr>
        <p:sp>
          <p:nvSpPr>
            <p:cNvPr id="113" name="Shape 113"/>
            <p:cNvSpPr/>
            <p:nvPr/>
          </p:nvSpPr>
          <p:spPr>
            <a:xfrm>
              <a:off x="0" y="-1"/>
              <a:ext cx="2487860" cy="276999"/>
            </a:xfrm>
            <a:prstGeom prst="rect">
              <a:avLst/>
            </a:prstGeom>
            <a:noFill/>
            <a:ln>
              <a:noFill/>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5000" b="1">
                  <a:solidFill>
                    <a:srgbClr val="FFFFFF"/>
                  </a:solidFill>
                </a:defRPr>
              </a:lvl1pPr>
            </a:lstStyle>
            <a:p>
              <a:pPr lvl="0">
                <a:defRPr sz="1800" b="0">
                  <a:solidFill>
                    <a:srgbClr val="000000"/>
                  </a:solidFill>
                </a:defRPr>
              </a:pPr>
              <a:r>
                <a:t>TARGET POPULATION</a:t>
              </a:r>
            </a:p>
          </p:txBody>
        </p:sp>
        <p:pic>
          <p:nvPicPr>
            <p:cNvPr id="112" name="Imagem 111"/>
            <p:cNvPicPr/>
            <p:nvPr/>
          </p:nvPicPr>
          <p:blipFill>
            <a:blip r:embed="rId5">
              <a:extLst/>
            </a:blip>
            <a:stretch>
              <a:fillRect/>
            </a:stretch>
          </p:blipFill>
          <p:spPr>
            <a:xfrm>
              <a:off x="-25400" y="-25400"/>
              <a:ext cx="7383525" cy="1041400"/>
            </a:xfrm>
            <a:prstGeom prst="rect">
              <a:avLst/>
            </a:prstGeom>
            <a:effectLst/>
          </p:spPr>
        </p:pic>
      </p:gr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image1.png" descr="C:\Users\Beth\Desktop\logo omics.png"/>
          <p:cNvPicPr/>
          <p:nvPr/>
        </p:nvPicPr>
        <p:blipFill>
          <a:blip r:embed="rId2">
            <a:extLst/>
          </a:blip>
          <a:stretch>
            <a:fillRect/>
          </a:stretch>
        </p:blipFill>
        <p:spPr>
          <a:xfrm>
            <a:off x="165517" y="487313"/>
            <a:ext cx="2509857" cy="1362177"/>
          </a:xfrm>
          <a:prstGeom prst="rect">
            <a:avLst/>
          </a:prstGeom>
          <a:ln w="12700">
            <a:miter lim="400000"/>
          </a:ln>
        </p:spPr>
      </p:pic>
      <p:pic>
        <p:nvPicPr>
          <p:cNvPr id="117" name="image4.gif" descr="http://2.bp.blogspot.com/-AlAbk1b4-IU/UuZ-PN1m5YI/AAAAAAAAW2U/0QjlZo24QVQ/s1600/marin11.gif"/>
          <p:cNvPicPr/>
          <p:nvPr/>
        </p:nvPicPr>
        <p:blipFill>
          <a:blip r:embed="rId3">
            <a:extLst/>
          </a:blip>
          <a:stretch>
            <a:fillRect/>
          </a:stretch>
        </p:blipFill>
        <p:spPr>
          <a:xfrm>
            <a:off x="10658028" y="622134"/>
            <a:ext cx="851740" cy="1143671"/>
          </a:xfrm>
          <a:prstGeom prst="rect">
            <a:avLst/>
          </a:prstGeom>
          <a:ln w="12700">
            <a:miter lim="400000"/>
          </a:ln>
        </p:spPr>
      </p:pic>
      <p:pic>
        <p:nvPicPr>
          <p:cNvPr id="118" name="image5.jpg" descr="http://www.cooperativismopopular.ufrj.br/arquivos/not1752logo_1292343016.jpg"/>
          <p:cNvPicPr/>
          <p:nvPr/>
        </p:nvPicPr>
        <p:blipFill>
          <a:blip r:embed="rId4">
            <a:extLst/>
          </a:blip>
          <a:stretch>
            <a:fillRect/>
          </a:stretch>
        </p:blipFill>
        <p:spPr>
          <a:xfrm>
            <a:off x="11769472" y="622136"/>
            <a:ext cx="1106779" cy="1143671"/>
          </a:xfrm>
          <a:prstGeom prst="rect">
            <a:avLst/>
          </a:prstGeom>
          <a:ln w="12700">
            <a:miter lim="400000"/>
          </a:ln>
        </p:spPr>
      </p:pic>
      <p:grpSp>
        <p:nvGrpSpPr>
          <p:cNvPr id="121" name="Group 121"/>
          <p:cNvGrpSpPr/>
          <p:nvPr/>
        </p:nvGrpSpPr>
        <p:grpSpPr>
          <a:xfrm>
            <a:off x="4401393" y="673271"/>
            <a:ext cx="4202015" cy="1041401"/>
            <a:chOff x="-25400" y="-25400"/>
            <a:chExt cx="4202014" cy="1041400"/>
          </a:xfrm>
        </p:grpSpPr>
        <p:sp>
          <p:nvSpPr>
            <p:cNvPr id="120" name="Shape 120"/>
            <p:cNvSpPr/>
            <p:nvPr/>
          </p:nvSpPr>
          <p:spPr>
            <a:xfrm>
              <a:off x="0" y="-1"/>
              <a:ext cx="1359346" cy="276999"/>
            </a:xfrm>
            <a:prstGeom prst="rect">
              <a:avLst/>
            </a:prstGeom>
            <a:noFill/>
            <a:ln>
              <a:noFill/>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5000" b="1">
                  <a:solidFill>
                    <a:srgbClr val="FFFFFF"/>
                  </a:solidFill>
                </a:defRPr>
              </a:lvl1pPr>
            </a:lstStyle>
            <a:p>
              <a:pPr lvl="0">
                <a:defRPr sz="1800" b="0">
                  <a:solidFill>
                    <a:srgbClr val="000000"/>
                  </a:solidFill>
                </a:defRPr>
              </a:pPr>
              <a:r>
                <a:t>HIERARCHY</a:t>
              </a:r>
            </a:p>
          </p:txBody>
        </p:sp>
        <p:pic>
          <p:nvPicPr>
            <p:cNvPr id="119" name="Imagem 118"/>
            <p:cNvPicPr/>
            <p:nvPr/>
          </p:nvPicPr>
          <p:blipFill>
            <a:blip r:embed="rId5">
              <a:extLst/>
            </a:blip>
            <a:stretch>
              <a:fillRect/>
            </a:stretch>
          </p:blipFill>
          <p:spPr>
            <a:xfrm>
              <a:off x="-25400" y="-25400"/>
              <a:ext cx="4202014" cy="1041400"/>
            </a:xfrm>
            <a:prstGeom prst="rect">
              <a:avLst/>
            </a:prstGeom>
            <a:effectLst/>
          </p:spPr>
        </p:pic>
      </p:grpSp>
      <p:grpSp>
        <p:nvGrpSpPr>
          <p:cNvPr id="124" name="Group 124" descr=" Imagem "/>
          <p:cNvGrpSpPr/>
          <p:nvPr/>
        </p:nvGrpSpPr>
        <p:grpSpPr>
          <a:xfrm>
            <a:off x="492708" y="2537009"/>
            <a:ext cx="5842944" cy="6660784"/>
            <a:chOff x="-38099" y="-25400"/>
            <a:chExt cx="5842943" cy="6660783"/>
          </a:xfrm>
        </p:grpSpPr>
        <p:pic>
          <p:nvPicPr>
            <p:cNvPr id="123" name="image7.jpg" descr=" Imagem "/>
            <p:cNvPicPr/>
            <p:nvPr/>
          </p:nvPicPr>
          <p:blipFill>
            <a:blip r:embed="rId6">
              <a:extLst/>
            </a:blip>
            <a:stretch>
              <a:fillRect/>
            </a:stretch>
          </p:blipFill>
          <p:spPr>
            <a:xfrm>
              <a:off x="0" y="0"/>
              <a:ext cx="5766744" cy="6533784"/>
            </a:xfrm>
            <a:prstGeom prst="rect">
              <a:avLst/>
            </a:prstGeom>
            <a:ln>
              <a:noFill/>
            </a:ln>
            <a:effectLst/>
          </p:spPr>
        </p:pic>
        <p:pic>
          <p:nvPicPr>
            <p:cNvPr id="122" name="Imagem 121"/>
            <p:cNvPicPr/>
            <p:nvPr/>
          </p:nvPicPr>
          <p:blipFill>
            <a:blip r:embed="rId7">
              <a:extLst/>
            </a:blip>
            <a:stretch>
              <a:fillRect/>
            </a:stretch>
          </p:blipFill>
          <p:spPr>
            <a:xfrm>
              <a:off x="-38100" y="-25400"/>
              <a:ext cx="5842944" cy="6660784"/>
            </a:xfrm>
            <a:prstGeom prst="rect">
              <a:avLst/>
            </a:prstGeom>
            <a:effectLst/>
          </p:spPr>
        </p:pic>
      </p:grpSp>
      <p:grpSp>
        <p:nvGrpSpPr>
          <p:cNvPr id="127" name="Group 127" descr="http://ceasescolatecnica.com.br/wp-content/uploads/2014/06/8219.jpg"/>
          <p:cNvGrpSpPr/>
          <p:nvPr/>
        </p:nvGrpSpPr>
        <p:grpSpPr>
          <a:xfrm>
            <a:off x="6614671" y="3698494"/>
            <a:ext cx="5852133" cy="3673604"/>
            <a:chOff x="-50800" y="-38100"/>
            <a:chExt cx="5852131" cy="3673603"/>
          </a:xfrm>
        </p:grpSpPr>
        <p:pic>
          <p:nvPicPr>
            <p:cNvPr id="126" name="image8.jpg" descr="http://ceasescolatecnica.com.br/wp-content/uploads/2014/06/8219.jpg"/>
            <p:cNvPicPr/>
            <p:nvPr/>
          </p:nvPicPr>
          <p:blipFill>
            <a:blip r:embed="rId8">
              <a:extLst/>
            </a:blip>
            <a:stretch>
              <a:fillRect/>
            </a:stretch>
          </p:blipFill>
          <p:spPr>
            <a:xfrm>
              <a:off x="0" y="0"/>
              <a:ext cx="5750532" cy="3521204"/>
            </a:xfrm>
            <a:prstGeom prst="rect">
              <a:avLst/>
            </a:prstGeom>
            <a:ln>
              <a:noFill/>
            </a:ln>
            <a:effectLst/>
          </p:spPr>
        </p:pic>
        <p:pic>
          <p:nvPicPr>
            <p:cNvPr id="125" name="Imagem 124"/>
            <p:cNvPicPr/>
            <p:nvPr/>
          </p:nvPicPr>
          <p:blipFill>
            <a:blip r:embed="rId9">
              <a:extLst/>
            </a:blip>
            <a:stretch>
              <a:fillRect/>
            </a:stretch>
          </p:blipFill>
          <p:spPr>
            <a:xfrm>
              <a:off x="-50800" y="-38100"/>
              <a:ext cx="5852132" cy="3673604"/>
            </a:xfrm>
            <a:prstGeom prst="rect">
              <a:avLst/>
            </a:prstGeom>
            <a:effectLst/>
          </p:spPr>
        </p:pic>
      </p:gr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image1.png" descr="C:\Users\Beth\Desktop\logo omics.png"/>
          <p:cNvPicPr/>
          <p:nvPr/>
        </p:nvPicPr>
        <p:blipFill>
          <a:blip r:embed="rId2">
            <a:extLst/>
          </a:blip>
          <a:stretch>
            <a:fillRect/>
          </a:stretch>
        </p:blipFill>
        <p:spPr>
          <a:xfrm>
            <a:off x="494118" y="665655"/>
            <a:ext cx="1852652" cy="1005493"/>
          </a:xfrm>
          <a:prstGeom prst="rect">
            <a:avLst/>
          </a:prstGeom>
          <a:ln w="12700">
            <a:miter lim="400000"/>
          </a:ln>
        </p:spPr>
      </p:pic>
      <p:pic>
        <p:nvPicPr>
          <p:cNvPr id="88" name="image4.gif" descr="http://2.bp.blogspot.com/-AlAbk1b4-IU/UuZ-PN1m5YI/AAAAAAAAW2U/0QjlZo24QVQ/s1600/marin11.gif"/>
          <p:cNvPicPr/>
          <p:nvPr/>
        </p:nvPicPr>
        <p:blipFill>
          <a:blip r:embed="rId3">
            <a:extLst/>
          </a:blip>
          <a:stretch>
            <a:fillRect/>
          </a:stretch>
        </p:blipFill>
        <p:spPr>
          <a:xfrm>
            <a:off x="10658028" y="622134"/>
            <a:ext cx="851740" cy="1143671"/>
          </a:xfrm>
          <a:prstGeom prst="rect">
            <a:avLst/>
          </a:prstGeom>
          <a:ln w="12700">
            <a:miter lim="400000"/>
          </a:ln>
        </p:spPr>
      </p:pic>
      <p:pic>
        <p:nvPicPr>
          <p:cNvPr id="89" name="image5.jpg" descr="http://www.cooperativismopopular.ufrj.br/arquivos/not1752logo_1292343016.jpg"/>
          <p:cNvPicPr/>
          <p:nvPr/>
        </p:nvPicPr>
        <p:blipFill>
          <a:blip r:embed="rId4">
            <a:extLst/>
          </a:blip>
          <a:stretch>
            <a:fillRect/>
          </a:stretch>
        </p:blipFill>
        <p:spPr>
          <a:xfrm>
            <a:off x="11769472" y="622136"/>
            <a:ext cx="1106779" cy="1143671"/>
          </a:xfrm>
          <a:prstGeom prst="rect">
            <a:avLst/>
          </a:prstGeom>
          <a:ln w="12700">
            <a:miter lim="400000"/>
          </a:ln>
        </p:spPr>
      </p:pic>
      <p:sp>
        <p:nvSpPr>
          <p:cNvPr id="91" name="Shape 91"/>
          <p:cNvSpPr/>
          <p:nvPr/>
        </p:nvSpPr>
        <p:spPr>
          <a:xfrm>
            <a:off x="3010259" y="809251"/>
            <a:ext cx="6984284" cy="769441"/>
          </a:xfrm>
          <a:prstGeom prst="rect">
            <a:avLst/>
          </a:prstGeom>
          <a:noFill/>
          <a:ln>
            <a:noFill/>
          </a:ln>
          <a:effectLst/>
          <a:extLst>
            <a:ext uri="{C572A759-6A51-4108-AA02-DFA0A04FC94B}">
              <ma14:wrappingTextBoxFlag xmlns:ma14="http://schemas.microsoft.com/office/mac/drawingml/2011/main" xmlns="" val="1"/>
            </a:ext>
          </a:extLst>
        </p:spPr>
        <p:txBody>
          <a:bodyPr wrap="none" lIns="0" tIns="0" rIns="0" bIns="0" numCol="1" anchor="ctr">
            <a:spAutoFit/>
          </a:bodyPr>
          <a:lstStyle/>
          <a:p>
            <a:pPr lvl="0">
              <a:defRPr sz="1800">
                <a:solidFill>
                  <a:srgbClr val="000000"/>
                </a:solidFill>
              </a:defRPr>
            </a:pPr>
            <a:r>
              <a:rPr sz="5000" b="1" dirty="0">
                <a:solidFill>
                  <a:srgbClr val="FFFFFF"/>
                </a:solidFill>
              </a:rPr>
              <a:t>RESEARCH </a:t>
            </a:r>
            <a:r>
              <a:rPr sz="5000" b="1" dirty="0" smtClean="0">
                <a:solidFill>
                  <a:srgbClr val="FFFFFF"/>
                </a:solidFill>
              </a:rPr>
              <a:t>METHODS</a:t>
            </a:r>
            <a:endParaRPr sz="5000" b="1" dirty="0">
              <a:solidFill>
                <a:srgbClr val="FFFFFF"/>
              </a:solidFill>
            </a:endParaRPr>
          </a:p>
        </p:txBody>
      </p:sp>
      <p:sp>
        <p:nvSpPr>
          <p:cNvPr id="93" name="Shape 93"/>
          <p:cNvSpPr>
            <a:spLocks noGrp="1"/>
          </p:cNvSpPr>
          <p:nvPr>
            <p:ph type="body" idx="1"/>
          </p:nvPr>
        </p:nvSpPr>
        <p:spPr>
          <a:xfrm>
            <a:off x="647700" y="2776348"/>
            <a:ext cx="11709400" cy="1005493"/>
          </a:xfrm>
          <a:prstGeom prst="rect">
            <a:avLst/>
          </a:prstGeom>
          <a:blipFill>
            <a:blip r:embed="rId5"/>
          </a:blipFill>
        </p:spPr>
        <p:txBody>
          <a:bodyPr/>
          <a:lstStyle>
            <a:lvl1pPr marL="0" indent="0" algn="ctr">
              <a:spcBef>
                <a:spcPts val="0"/>
              </a:spcBef>
              <a:buSzTx/>
              <a:buNone/>
              <a:defRPr sz="2800" b="1">
                <a:solidFill>
                  <a:srgbClr val="F5F8EB"/>
                </a:solidFill>
              </a:defRPr>
            </a:lvl1pPr>
          </a:lstStyle>
          <a:p>
            <a:pPr lvl="0">
              <a:defRPr sz="1800" b="0">
                <a:solidFill>
                  <a:srgbClr val="000000"/>
                </a:solidFill>
              </a:defRPr>
            </a:pPr>
            <a:r>
              <a:rPr dirty="0"/>
              <a:t>ETHNOGRAPHY in the </a:t>
            </a:r>
            <a:r>
              <a:rPr dirty="0" smtClean="0"/>
              <a:t>CEDEQ</a:t>
            </a:r>
            <a:endParaRPr lang="en-US" dirty="0" smtClean="0"/>
          </a:p>
          <a:p>
            <a:pPr lvl="0">
              <a:defRPr sz="1800" b="0">
                <a:solidFill>
                  <a:srgbClr val="000000"/>
                </a:solidFill>
              </a:defRPr>
            </a:pPr>
            <a:r>
              <a:rPr lang="en-US" sz="3100" dirty="0" smtClean="0">
                <a:solidFill>
                  <a:srgbClr val="FFFFFF"/>
                </a:solidFill>
              </a:rPr>
              <a:t>2005-2009</a:t>
            </a:r>
            <a:endParaRPr sz="3100" dirty="0">
              <a:solidFill>
                <a:srgbClr val="FFFFFF"/>
              </a:solidFill>
            </a:endParaRPr>
          </a:p>
        </p:txBody>
      </p:sp>
      <p:sp>
        <p:nvSpPr>
          <p:cNvPr id="94" name="Shape 94"/>
          <p:cNvSpPr/>
          <p:nvPr/>
        </p:nvSpPr>
        <p:spPr>
          <a:xfrm>
            <a:off x="647700" y="4337222"/>
            <a:ext cx="11709402" cy="1079157"/>
          </a:xfrm>
          <a:prstGeom prst="rect">
            <a:avLst/>
          </a:prstGeom>
          <a:blipFill>
            <a:blip r:embed="rId6"/>
          </a:blipFill>
          <a:ln w="12700">
            <a:miter lim="400000"/>
          </a:ln>
          <a:extLst>
            <a:ext uri="{C572A759-6A51-4108-AA02-DFA0A04FC94B}">
              <ma14:wrappingTextBoxFlag xmlns:ma14="http://schemas.microsoft.com/office/mac/drawingml/2011/main" xmlns="" val="1"/>
            </a:ext>
          </a:extLst>
        </p:spPr>
        <p:txBody>
          <a:bodyPr lIns="0" tIns="0" rIns="0" bIns="0" anchor="ctr">
            <a:noAutofit/>
          </a:bodyPr>
          <a:lstStyle>
            <a:lvl1pPr>
              <a:defRPr sz="2800" b="1">
                <a:solidFill>
                  <a:srgbClr val="F5F8EB"/>
                </a:solidFill>
              </a:defRPr>
            </a:lvl1pPr>
          </a:lstStyle>
          <a:p>
            <a:pPr lvl="0">
              <a:defRPr sz="1800" b="0">
                <a:solidFill>
                  <a:srgbClr val="000000"/>
                </a:solidFill>
              </a:defRPr>
            </a:pPr>
            <a:r>
              <a:rPr sz="3000" dirty="0">
                <a:solidFill>
                  <a:srgbClr val="FFFFFF"/>
                </a:solidFill>
              </a:rPr>
              <a:t>PARTICIPANT OBSERVATION in TWO TREATMENT </a:t>
            </a:r>
            <a:r>
              <a:rPr sz="3000" dirty="0" smtClean="0">
                <a:solidFill>
                  <a:srgbClr val="FFFFFF"/>
                </a:solidFill>
              </a:rPr>
              <a:t>GROUPS</a:t>
            </a:r>
            <a:endParaRPr lang="en-US" sz="3000" dirty="0" smtClean="0">
              <a:solidFill>
                <a:srgbClr val="FFFFFF"/>
              </a:solidFill>
            </a:endParaRPr>
          </a:p>
          <a:p>
            <a:pPr lvl="0">
              <a:defRPr sz="1800" b="0">
                <a:solidFill>
                  <a:srgbClr val="000000"/>
                </a:solidFill>
              </a:defRPr>
            </a:pPr>
            <a:r>
              <a:rPr lang="en-US" sz="3000" dirty="0" smtClean="0">
                <a:solidFill>
                  <a:srgbClr val="FFFFFF"/>
                </a:solidFill>
              </a:rPr>
              <a:t>2010</a:t>
            </a:r>
            <a:endParaRPr sz="3000" dirty="0">
              <a:solidFill>
                <a:srgbClr val="FFFFFF"/>
              </a:solidFill>
            </a:endParaRPr>
          </a:p>
        </p:txBody>
      </p:sp>
      <p:sp>
        <p:nvSpPr>
          <p:cNvPr id="95" name="Shape 95"/>
          <p:cNvSpPr/>
          <p:nvPr/>
        </p:nvSpPr>
        <p:spPr>
          <a:xfrm>
            <a:off x="647700" y="6051805"/>
            <a:ext cx="11709402" cy="1285609"/>
          </a:xfrm>
          <a:prstGeom prst="rect">
            <a:avLst/>
          </a:prstGeom>
          <a:blipFill>
            <a:blip r:embed="rId7"/>
          </a:blipFill>
          <a:ln w="12700">
            <a:miter lim="400000"/>
          </a:ln>
          <a:extLst>
            <a:ext uri="{C572A759-6A51-4108-AA02-DFA0A04FC94B}">
              <ma14:wrappingTextBoxFlag xmlns:ma14="http://schemas.microsoft.com/office/mac/drawingml/2011/main" xmlns="" val="1"/>
            </a:ext>
          </a:extLst>
        </p:spPr>
        <p:txBody>
          <a:bodyPr lIns="0" tIns="0" rIns="0" bIns="0" anchor="ctr">
            <a:noAutofit/>
          </a:bodyPr>
          <a:lstStyle>
            <a:lvl1pPr>
              <a:defRPr sz="2800" b="1">
                <a:solidFill>
                  <a:srgbClr val="F5F8EB"/>
                </a:solidFill>
              </a:defRPr>
            </a:lvl1pPr>
          </a:lstStyle>
          <a:p>
            <a:pPr lvl="0">
              <a:defRPr sz="1800" b="0">
                <a:solidFill>
                  <a:srgbClr val="000000"/>
                </a:solidFill>
              </a:defRPr>
            </a:pPr>
            <a:r>
              <a:rPr lang="en-US" sz="3000" dirty="0" smtClean="0">
                <a:solidFill>
                  <a:srgbClr val="FFFFFF"/>
                </a:solidFill>
              </a:rPr>
              <a:t>OPEN-ENDED </a:t>
            </a:r>
            <a:r>
              <a:rPr sz="3000" dirty="0" smtClean="0">
                <a:solidFill>
                  <a:srgbClr val="FFFFFF"/>
                </a:solidFill>
              </a:rPr>
              <a:t>INTERVIEW</a:t>
            </a:r>
            <a:r>
              <a:rPr lang="en-US" sz="3000" dirty="0" smtClean="0">
                <a:solidFill>
                  <a:srgbClr val="FFFFFF"/>
                </a:solidFill>
              </a:rPr>
              <a:t>S</a:t>
            </a:r>
            <a:r>
              <a:rPr sz="3000" dirty="0" smtClean="0">
                <a:solidFill>
                  <a:srgbClr val="FFFFFF"/>
                </a:solidFill>
              </a:rPr>
              <a:t> </a:t>
            </a:r>
            <a:r>
              <a:rPr lang="en-US" sz="3000" b="0" dirty="0" smtClean="0">
                <a:solidFill>
                  <a:srgbClr val="FFFFFF"/>
                </a:solidFill>
              </a:rPr>
              <a:t>with </a:t>
            </a:r>
            <a:r>
              <a:rPr sz="3000" dirty="0" smtClean="0">
                <a:solidFill>
                  <a:srgbClr val="FFFFFF"/>
                </a:solidFill>
              </a:rPr>
              <a:t>13 PATIENTS </a:t>
            </a:r>
            <a:endParaRPr lang="en-US" sz="3000" dirty="0" smtClean="0">
              <a:solidFill>
                <a:srgbClr val="FFFFFF"/>
              </a:solidFill>
            </a:endParaRPr>
          </a:p>
          <a:p>
            <a:pPr lvl="0">
              <a:defRPr sz="1800" b="0">
                <a:solidFill>
                  <a:srgbClr val="000000"/>
                </a:solidFill>
              </a:defRPr>
            </a:pPr>
            <a:r>
              <a:rPr lang="en-US" sz="3000" b="0" dirty="0" smtClean="0">
                <a:solidFill>
                  <a:srgbClr val="FFFFFF"/>
                </a:solidFill>
              </a:rPr>
              <a:t>Multiple Case Study: </a:t>
            </a:r>
            <a:r>
              <a:rPr lang="en-US" sz="3000" dirty="0" smtClean="0">
                <a:solidFill>
                  <a:srgbClr val="FFFFFF"/>
                </a:solidFill>
              </a:rPr>
              <a:t>comparative and explanatory</a:t>
            </a:r>
            <a:endParaRPr sz="3000" dirty="0">
              <a:solidFill>
                <a:srgbClr val="FFFFFF"/>
              </a:solidFill>
            </a:endParaRPr>
          </a:p>
        </p:txBody>
      </p:sp>
      <p:sp>
        <p:nvSpPr>
          <p:cNvPr id="96" name="Shape 96"/>
          <p:cNvSpPr/>
          <p:nvPr/>
        </p:nvSpPr>
        <p:spPr>
          <a:xfrm>
            <a:off x="647700" y="7829129"/>
            <a:ext cx="11709400" cy="1185742"/>
          </a:xfrm>
          <a:prstGeom prst="rect">
            <a:avLst/>
          </a:prstGeom>
          <a:blipFill>
            <a:blip r:embed="rId8"/>
          </a:blipFill>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2800" b="1"/>
            </a:lvl1pPr>
          </a:lstStyle>
          <a:p>
            <a:pPr lvl="0">
              <a:defRPr sz="1800" b="0">
                <a:solidFill>
                  <a:srgbClr val="000000"/>
                </a:solidFill>
              </a:defRPr>
            </a:pPr>
            <a:r>
              <a:rPr sz="3100" dirty="0" smtClean="0">
                <a:solidFill>
                  <a:schemeClr val="bg1"/>
                </a:solidFill>
              </a:rPr>
              <a:t>HISTORY of WORK and LIFE of a PATIENT</a:t>
            </a:r>
            <a:endParaRPr lang="en-US" sz="3100" dirty="0" smtClean="0">
              <a:solidFill>
                <a:schemeClr val="bg1"/>
              </a:solidFill>
            </a:endParaRPr>
          </a:p>
          <a:p>
            <a:pPr>
              <a:defRPr sz="1800" b="0">
                <a:solidFill>
                  <a:srgbClr val="000000"/>
                </a:solidFill>
              </a:defRPr>
            </a:pPr>
            <a:r>
              <a:rPr lang="pt-BR" sz="3100" dirty="0" smtClean="0">
                <a:solidFill>
                  <a:schemeClr val="bg1"/>
                </a:solidFill>
              </a:rPr>
              <a:t>SINGLE-CASE STUDY – SEVEN INTERVIEWS</a:t>
            </a:r>
          </a:p>
        </p:txBody>
      </p:sp>
      <p:pic>
        <p:nvPicPr>
          <p:cNvPr id="97" name="image1.png" descr="C:\Users\Beth\Desktop\logo omics.png"/>
          <p:cNvPicPr/>
          <p:nvPr/>
        </p:nvPicPr>
        <p:blipFill>
          <a:blip r:embed="rId2">
            <a:extLst/>
          </a:blip>
          <a:stretch>
            <a:fillRect/>
          </a:stretch>
        </p:blipFill>
        <p:spPr>
          <a:xfrm>
            <a:off x="165517" y="487313"/>
            <a:ext cx="2509857" cy="136217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image1.png" descr="C:\Users\Beth\Desktop\logo omics.png"/>
          <p:cNvPicPr/>
          <p:nvPr/>
        </p:nvPicPr>
        <p:blipFill>
          <a:blip r:embed="rId2">
            <a:extLst/>
          </a:blip>
          <a:stretch>
            <a:fillRect/>
          </a:stretch>
        </p:blipFill>
        <p:spPr>
          <a:xfrm>
            <a:off x="165517" y="487313"/>
            <a:ext cx="2509857" cy="1362177"/>
          </a:xfrm>
          <a:prstGeom prst="rect">
            <a:avLst/>
          </a:prstGeom>
          <a:ln w="12700">
            <a:miter lim="400000"/>
          </a:ln>
        </p:spPr>
      </p:pic>
      <p:pic>
        <p:nvPicPr>
          <p:cNvPr id="143" name="image4.gif" descr="http://2.bp.blogspot.com/-AlAbk1b4-IU/UuZ-PN1m5YI/AAAAAAAAW2U/0QjlZo24QVQ/s1600/marin11.gif"/>
          <p:cNvPicPr/>
          <p:nvPr/>
        </p:nvPicPr>
        <p:blipFill>
          <a:blip r:embed="rId3">
            <a:extLst/>
          </a:blip>
          <a:stretch>
            <a:fillRect/>
          </a:stretch>
        </p:blipFill>
        <p:spPr>
          <a:xfrm>
            <a:off x="10658028" y="622134"/>
            <a:ext cx="851740" cy="1143671"/>
          </a:xfrm>
          <a:prstGeom prst="rect">
            <a:avLst/>
          </a:prstGeom>
          <a:ln w="12700">
            <a:miter lim="400000"/>
          </a:ln>
        </p:spPr>
      </p:pic>
      <p:pic>
        <p:nvPicPr>
          <p:cNvPr id="144" name="image5.jpg" descr="http://www.cooperativismopopular.ufrj.br/arquivos/not1752logo_1292343016.jpg"/>
          <p:cNvPicPr/>
          <p:nvPr/>
        </p:nvPicPr>
        <p:blipFill>
          <a:blip r:embed="rId4">
            <a:extLst/>
          </a:blip>
          <a:stretch>
            <a:fillRect/>
          </a:stretch>
        </p:blipFill>
        <p:spPr>
          <a:xfrm>
            <a:off x="11769472" y="622136"/>
            <a:ext cx="1106779" cy="1143671"/>
          </a:xfrm>
          <a:prstGeom prst="rect">
            <a:avLst/>
          </a:prstGeom>
          <a:ln w="12700">
            <a:miter lim="400000"/>
          </a:ln>
        </p:spPr>
      </p:pic>
      <p:grpSp>
        <p:nvGrpSpPr>
          <p:cNvPr id="147" name="Group 147"/>
          <p:cNvGrpSpPr/>
          <p:nvPr/>
        </p:nvGrpSpPr>
        <p:grpSpPr>
          <a:xfrm>
            <a:off x="2747369" y="772345"/>
            <a:ext cx="7650958" cy="1320801"/>
            <a:chOff x="-25400" y="-25400"/>
            <a:chExt cx="7650957" cy="1320800"/>
          </a:xfrm>
        </p:grpSpPr>
        <p:sp>
          <p:nvSpPr>
            <p:cNvPr id="146" name="Shape 146"/>
            <p:cNvSpPr/>
            <p:nvPr/>
          </p:nvSpPr>
          <p:spPr>
            <a:xfrm>
              <a:off x="-1" y="-1"/>
              <a:ext cx="6998710" cy="1046439"/>
            </a:xfrm>
            <a:prstGeom prst="rect">
              <a:avLst/>
            </a:prstGeom>
            <a:noFill/>
            <a:ln>
              <a:noFill/>
            </a:ln>
            <a:effectLst/>
            <a:extLst>
              <a:ext uri="{C572A759-6A51-4108-AA02-DFA0A04FC94B}">
                <ma14:wrappingTextBoxFlag xmlns:ma14="http://schemas.microsoft.com/office/mac/drawingml/2011/main" xmlns="" val="1"/>
              </a:ext>
            </a:extLst>
          </p:spPr>
          <p:txBody>
            <a:bodyPr wrap="none" lIns="0" tIns="0" rIns="0" bIns="0" numCol="1" anchor="ctr">
              <a:spAutoFit/>
            </a:bodyPr>
            <a:lstStyle/>
            <a:p>
              <a:pPr lvl="0">
                <a:defRPr sz="1800">
                  <a:solidFill>
                    <a:srgbClr val="000000"/>
                  </a:solidFill>
                </a:defRPr>
              </a:pPr>
              <a:r>
                <a:rPr sz="3400" b="1">
                  <a:solidFill>
                    <a:srgbClr val="FFFFFF"/>
                  </a:solidFill>
                </a:rPr>
                <a:t>THE SOCIO-ANTHROPOLOGICAL</a:t>
              </a:r>
            </a:p>
            <a:p>
              <a:pPr lvl="0">
                <a:defRPr sz="1800">
                  <a:solidFill>
                    <a:srgbClr val="000000"/>
                  </a:solidFill>
                </a:defRPr>
              </a:pPr>
              <a:r>
                <a:rPr sz="3400" b="1">
                  <a:solidFill>
                    <a:srgbClr val="FFFFFF"/>
                  </a:solidFill>
                </a:rPr>
                <a:t>METHOD</a:t>
              </a:r>
            </a:p>
          </p:txBody>
        </p:sp>
        <p:pic>
          <p:nvPicPr>
            <p:cNvPr id="145" name="Imagem 144"/>
            <p:cNvPicPr/>
            <p:nvPr/>
          </p:nvPicPr>
          <p:blipFill>
            <a:blip r:embed="rId5">
              <a:extLst/>
            </a:blip>
            <a:stretch>
              <a:fillRect/>
            </a:stretch>
          </p:blipFill>
          <p:spPr>
            <a:xfrm>
              <a:off x="-25400" y="-25400"/>
              <a:ext cx="7650957" cy="1320800"/>
            </a:xfrm>
            <a:prstGeom prst="rect">
              <a:avLst/>
            </a:prstGeom>
            <a:effectLst/>
          </p:spPr>
        </p:pic>
      </p:grpSp>
      <p:sp>
        <p:nvSpPr>
          <p:cNvPr id="148" name="Shape 148"/>
          <p:cNvSpPr>
            <a:spLocks noGrp="1"/>
          </p:cNvSpPr>
          <p:nvPr>
            <p:ph type="body" idx="1"/>
          </p:nvPr>
        </p:nvSpPr>
        <p:spPr>
          <a:xfrm>
            <a:off x="539016" y="3956398"/>
            <a:ext cx="11926771" cy="1199302"/>
          </a:xfrm>
          <a:prstGeom prst="rect">
            <a:avLst/>
          </a:prstGeom>
          <a:blipFill>
            <a:blip r:embed="rId6"/>
          </a:blipFill>
        </p:spPr>
        <p:txBody>
          <a:bodyPr/>
          <a:lstStyle/>
          <a:p>
            <a:pPr marL="0" indent="0" algn="ctr">
              <a:spcBef>
                <a:spcPts val="0"/>
              </a:spcBef>
              <a:buSzTx/>
              <a:buNone/>
              <a:defRPr sz="1800">
                <a:solidFill>
                  <a:srgbClr val="000000"/>
                </a:solidFill>
              </a:defRPr>
            </a:pPr>
            <a:r>
              <a:rPr sz="2600" b="1" dirty="0">
                <a:solidFill>
                  <a:srgbClr val="F5F8EB"/>
                </a:solidFill>
              </a:rPr>
              <a:t>Interactive movement (circular), non-sequential </a:t>
            </a:r>
          </a:p>
          <a:p>
            <a:pPr marL="0" indent="0" algn="ctr">
              <a:spcBef>
                <a:spcPts val="0"/>
              </a:spcBef>
              <a:buSzTx/>
              <a:buNone/>
              <a:defRPr sz="1800">
                <a:solidFill>
                  <a:srgbClr val="000000"/>
                </a:solidFill>
              </a:defRPr>
            </a:pPr>
            <a:r>
              <a:rPr sz="2600" b="1" dirty="0">
                <a:solidFill>
                  <a:srgbClr val="F5F8EB"/>
                </a:solidFill>
              </a:rPr>
              <a:t>(</a:t>
            </a:r>
            <a:r>
              <a:rPr sz="2600" b="1" dirty="0" err="1">
                <a:solidFill>
                  <a:srgbClr val="F5F8EB"/>
                </a:solidFill>
              </a:rPr>
              <a:t>Tesch</a:t>
            </a:r>
            <a:r>
              <a:rPr sz="2600" b="1" dirty="0">
                <a:solidFill>
                  <a:srgbClr val="F5F8EB"/>
                </a:solidFill>
              </a:rPr>
              <a:t>, 1990; Maxwell, 1996; </a:t>
            </a:r>
            <a:r>
              <a:rPr sz="2600" b="1" dirty="0" err="1">
                <a:solidFill>
                  <a:srgbClr val="F5F8EB"/>
                </a:solidFill>
              </a:rPr>
              <a:t>Fossey</a:t>
            </a:r>
            <a:r>
              <a:rPr sz="2600" b="1" dirty="0">
                <a:solidFill>
                  <a:srgbClr val="F5F8EB"/>
                </a:solidFill>
              </a:rPr>
              <a:t> et al, 2002)</a:t>
            </a:r>
          </a:p>
        </p:txBody>
      </p:sp>
      <p:sp>
        <p:nvSpPr>
          <p:cNvPr id="149" name="Shape 149"/>
          <p:cNvSpPr/>
          <p:nvPr/>
        </p:nvSpPr>
        <p:spPr>
          <a:xfrm>
            <a:off x="539016" y="5299934"/>
            <a:ext cx="11926771" cy="1143671"/>
          </a:xfrm>
          <a:prstGeom prst="rect">
            <a:avLst/>
          </a:prstGeom>
          <a:blipFill>
            <a:blip r:embed="rId7"/>
          </a:blipFill>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2600" b="1">
                <a:solidFill>
                  <a:srgbClr val="F5F8EB"/>
                </a:solidFill>
              </a:rPr>
              <a:t>The Realization of Feedback Loops</a:t>
            </a:r>
          </a:p>
          <a:p>
            <a:pPr lvl="0">
              <a:defRPr sz="1800">
                <a:solidFill>
                  <a:srgbClr val="000000"/>
                </a:solidFill>
              </a:defRPr>
            </a:pPr>
            <a:r>
              <a:rPr sz="2600" b="1">
                <a:solidFill>
                  <a:srgbClr val="F5F8EB"/>
                </a:solidFill>
              </a:rPr>
              <a:t>(Whitley; Crawford, 2005)</a:t>
            </a:r>
          </a:p>
        </p:txBody>
      </p:sp>
      <p:sp>
        <p:nvSpPr>
          <p:cNvPr id="150" name="Shape 150"/>
          <p:cNvSpPr/>
          <p:nvPr/>
        </p:nvSpPr>
        <p:spPr>
          <a:xfrm>
            <a:off x="539015" y="6587842"/>
            <a:ext cx="11926770" cy="1143671"/>
          </a:xfrm>
          <a:prstGeom prst="rect">
            <a:avLst/>
          </a:prstGeom>
          <a:blipFill>
            <a:blip r:embed="rId8"/>
          </a:blipFill>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2600" b="1">
                <a:solidFill>
                  <a:srgbClr val="F5F8EB"/>
                </a:solidFill>
              </a:defRPr>
            </a:lvl1pPr>
          </a:lstStyle>
          <a:p>
            <a:pPr lvl="0">
              <a:defRPr sz="1800" b="0">
                <a:solidFill>
                  <a:srgbClr val="000000"/>
                </a:solidFill>
              </a:defRPr>
            </a:pPr>
            <a:r>
              <a:t>The steps flowed dinamically, rather than following a fixed script.</a:t>
            </a:r>
          </a:p>
        </p:txBody>
      </p:sp>
      <p:sp>
        <p:nvSpPr>
          <p:cNvPr id="151" name="Shape 151"/>
          <p:cNvSpPr/>
          <p:nvPr/>
        </p:nvSpPr>
        <p:spPr>
          <a:xfrm>
            <a:off x="2368335" y="2524360"/>
            <a:ext cx="8268133" cy="1320801"/>
          </a:xfrm>
          <a:prstGeom prst="rect">
            <a:avLst/>
          </a:prstGeom>
          <a:blipFill>
            <a:blip r:embed="rId9"/>
          </a:blipFill>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2800" b="1">
                <a:solidFill>
                  <a:srgbClr val="F5F8EB"/>
                </a:solidFill>
              </a:defRPr>
            </a:lvl1pPr>
          </a:lstStyle>
          <a:p>
            <a:pPr lvl="0">
              <a:defRPr sz="1800" b="0">
                <a:solidFill>
                  <a:srgbClr val="000000"/>
                </a:solidFill>
              </a:defRPr>
            </a:pPr>
            <a:r>
              <a:rPr dirty="0">
                <a:solidFill>
                  <a:schemeClr val="bg1"/>
                </a:solidFill>
              </a:rPr>
              <a:t>SAMPLING, DATA COLLECTION, ANALISYS and INTERPRETATION of DATA</a:t>
            </a:r>
          </a:p>
        </p:txBody>
      </p:sp>
      <p:sp>
        <p:nvSpPr>
          <p:cNvPr id="152" name="Shape 152"/>
          <p:cNvSpPr/>
          <p:nvPr/>
        </p:nvSpPr>
        <p:spPr>
          <a:xfrm>
            <a:off x="539015" y="7909048"/>
            <a:ext cx="11926770" cy="1143671"/>
          </a:xfrm>
          <a:prstGeom prst="rect">
            <a:avLst/>
          </a:prstGeom>
          <a:blipFill>
            <a:blip r:embed="rId10"/>
          </a:blipFill>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914400">
              <a:spcBef>
                <a:spcPts val="600"/>
              </a:spcBef>
              <a:buFont typeface="Arial"/>
              <a:defRPr sz="2600" b="1">
                <a:solidFill>
                  <a:srgbClr val="61615E"/>
                </a:solidFill>
              </a:defRPr>
            </a:lvl1pPr>
          </a:lstStyle>
          <a:p>
            <a:pPr lvl="0">
              <a:defRPr sz="1800" b="0">
                <a:solidFill>
                  <a:srgbClr val="000000"/>
                </a:solidFill>
              </a:defRPr>
            </a:pPr>
            <a:r>
              <a:t>Analytical focus: the existence of an open and evolutionary character, as well as a constant dialectical movement of analysis and synthesis.</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1.png" descr="C:\Users\Beth\Desktop\logo omics.png"/>
          <p:cNvPicPr/>
          <p:nvPr/>
        </p:nvPicPr>
        <p:blipFill>
          <a:blip r:embed="rId2">
            <a:extLst/>
          </a:blip>
          <a:stretch>
            <a:fillRect/>
          </a:stretch>
        </p:blipFill>
        <p:spPr>
          <a:xfrm>
            <a:off x="165517" y="487313"/>
            <a:ext cx="2509857" cy="1362177"/>
          </a:xfrm>
          <a:prstGeom prst="rect">
            <a:avLst/>
          </a:prstGeom>
          <a:ln w="12700">
            <a:miter lim="400000"/>
          </a:ln>
        </p:spPr>
      </p:pic>
      <p:pic>
        <p:nvPicPr>
          <p:cNvPr id="155" name="image4.gif" descr="http://2.bp.blogspot.com/-AlAbk1b4-IU/UuZ-PN1m5YI/AAAAAAAAW2U/0QjlZo24QVQ/s1600/marin11.gif"/>
          <p:cNvPicPr/>
          <p:nvPr/>
        </p:nvPicPr>
        <p:blipFill>
          <a:blip r:embed="rId3">
            <a:extLst/>
          </a:blip>
          <a:stretch>
            <a:fillRect/>
          </a:stretch>
        </p:blipFill>
        <p:spPr>
          <a:xfrm>
            <a:off x="10658028" y="622134"/>
            <a:ext cx="851740" cy="1143671"/>
          </a:xfrm>
          <a:prstGeom prst="rect">
            <a:avLst/>
          </a:prstGeom>
          <a:ln w="12700">
            <a:miter lim="400000"/>
          </a:ln>
        </p:spPr>
      </p:pic>
      <p:pic>
        <p:nvPicPr>
          <p:cNvPr id="156" name="image5.jpg" descr="http://www.cooperativismopopular.ufrj.br/arquivos/not1752logo_1292343016.jpg"/>
          <p:cNvPicPr/>
          <p:nvPr/>
        </p:nvPicPr>
        <p:blipFill>
          <a:blip r:embed="rId4">
            <a:extLst/>
          </a:blip>
          <a:stretch>
            <a:fillRect/>
          </a:stretch>
        </p:blipFill>
        <p:spPr>
          <a:xfrm>
            <a:off x="11769472" y="622136"/>
            <a:ext cx="1106779" cy="1143671"/>
          </a:xfrm>
          <a:prstGeom prst="rect">
            <a:avLst/>
          </a:prstGeom>
          <a:ln w="12700">
            <a:miter lim="400000"/>
          </a:ln>
        </p:spPr>
      </p:pic>
      <p:grpSp>
        <p:nvGrpSpPr>
          <p:cNvPr id="159" name="Group 159"/>
          <p:cNvGrpSpPr/>
          <p:nvPr/>
        </p:nvGrpSpPr>
        <p:grpSpPr>
          <a:xfrm>
            <a:off x="2747369" y="772345"/>
            <a:ext cx="7650958" cy="1320801"/>
            <a:chOff x="-25400" y="-25400"/>
            <a:chExt cx="7650957" cy="1320800"/>
          </a:xfrm>
        </p:grpSpPr>
        <p:sp>
          <p:nvSpPr>
            <p:cNvPr id="158" name="Shape 158"/>
            <p:cNvSpPr/>
            <p:nvPr/>
          </p:nvSpPr>
          <p:spPr>
            <a:xfrm>
              <a:off x="-1" y="-1"/>
              <a:ext cx="6998710" cy="1046439"/>
            </a:xfrm>
            <a:prstGeom prst="rect">
              <a:avLst/>
            </a:prstGeom>
            <a:noFill/>
            <a:ln>
              <a:noFill/>
            </a:ln>
            <a:effectLst/>
            <a:extLst>
              <a:ext uri="{C572A759-6A51-4108-AA02-DFA0A04FC94B}">
                <ma14:wrappingTextBoxFlag xmlns:ma14="http://schemas.microsoft.com/office/mac/drawingml/2011/main" xmlns="" val="1"/>
              </a:ext>
            </a:extLst>
          </p:spPr>
          <p:txBody>
            <a:bodyPr wrap="none" lIns="0" tIns="0" rIns="0" bIns="0" numCol="1" anchor="ctr">
              <a:spAutoFit/>
            </a:bodyPr>
            <a:lstStyle/>
            <a:p>
              <a:pPr lvl="0">
                <a:defRPr sz="1800">
                  <a:solidFill>
                    <a:srgbClr val="000000"/>
                  </a:solidFill>
                </a:defRPr>
              </a:pPr>
              <a:r>
                <a:rPr sz="3400" b="1">
                  <a:solidFill>
                    <a:srgbClr val="FFFFFF"/>
                  </a:solidFill>
                </a:rPr>
                <a:t>THE SOCIO-ANTHROPOLOGICAL</a:t>
              </a:r>
            </a:p>
            <a:p>
              <a:pPr lvl="0">
                <a:defRPr sz="1800">
                  <a:solidFill>
                    <a:srgbClr val="000000"/>
                  </a:solidFill>
                </a:defRPr>
              </a:pPr>
              <a:r>
                <a:rPr sz="3400" b="1">
                  <a:solidFill>
                    <a:srgbClr val="FFFFFF"/>
                  </a:solidFill>
                </a:rPr>
                <a:t>METHOD</a:t>
              </a:r>
            </a:p>
          </p:txBody>
        </p:sp>
        <p:pic>
          <p:nvPicPr>
            <p:cNvPr id="157" name="Imagem 156"/>
            <p:cNvPicPr/>
            <p:nvPr/>
          </p:nvPicPr>
          <p:blipFill>
            <a:blip r:embed="rId5">
              <a:extLst/>
            </a:blip>
            <a:stretch>
              <a:fillRect/>
            </a:stretch>
          </p:blipFill>
          <p:spPr>
            <a:xfrm>
              <a:off x="-25400" y="-25400"/>
              <a:ext cx="7650957" cy="1320800"/>
            </a:xfrm>
            <a:prstGeom prst="rect">
              <a:avLst/>
            </a:prstGeom>
            <a:effectLst/>
          </p:spPr>
        </p:pic>
      </p:grpSp>
      <p:sp>
        <p:nvSpPr>
          <p:cNvPr id="160" name="Shape 160"/>
          <p:cNvSpPr>
            <a:spLocks noGrp="1"/>
          </p:cNvSpPr>
          <p:nvPr>
            <p:ph type="body" idx="1"/>
          </p:nvPr>
        </p:nvSpPr>
        <p:spPr>
          <a:xfrm>
            <a:off x="498680" y="4444752"/>
            <a:ext cx="11926771" cy="1947019"/>
          </a:xfrm>
          <a:prstGeom prst="rect">
            <a:avLst/>
          </a:prstGeom>
          <a:blipFill>
            <a:blip r:embed="rId6"/>
          </a:blipFill>
        </p:spPr>
        <p:txBody>
          <a:bodyPr/>
          <a:lstStyle/>
          <a:p>
            <a:pPr marL="0" indent="0" algn="ctr">
              <a:spcBef>
                <a:spcPts val="0"/>
              </a:spcBef>
              <a:buSzTx/>
              <a:buNone/>
              <a:defRPr sz="1800">
                <a:solidFill>
                  <a:srgbClr val="000000"/>
                </a:solidFill>
              </a:defRPr>
            </a:pPr>
            <a:r>
              <a:rPr sz="2600" b="1" dirty="0">
                <a:solidFill>
                  <a:srgbClr val="F5F8EB"/>
                </a:solidFill>
                <a:ea typeface="Calibri"/>
                <a:cs typeface="Calibri"/>
                <a:sym typeface="Calibri"/>
              </a:rPr>
              <a:t>Constructivist perspective</a:t>
            </a:r>
            <a:r>
              <a:rPr sz="2600" b="1" dirty="0">
                <a:solidFill>
                  <a:srgbClr val="F5F8EB"/>
                </a:solidFill>
              </a:rPr>
              <a:t>: active involvement of participants in the construction of meanings (Holstein, </a:t>
            </a:r>
            <a:r>
              <a:rPr sz="2600" b="1" dirty="0" err="1">
                <a:solidFill>
                  <a:srgbClr val="F5F8EB"/>
                </a:solidFill>
              </a:rPr>
              <a:t>Gubrium</a:t>
            </a:r>
            <a:r>
              <a:rPr sz="2600" b="1" dirty="0">
                <a:solidFill>
                  <a:srgbClr val="F5F8EB"/>
                </a:solidFill>
              </a:rPr>
              <a:t>, 1995; Whitley, Crawford, 2005; </a:t>
            </a:r>
            <a:r>
              <a:rPr sz="2600" b="1" dirty="0" err="1">
                <a:solidFill>
                  <a:srgbClr val="F5F8EB"/>
                </a:solidFill>
              </a:rPr>
              <a:t>Groleau</a:t>
            </a:r>
            <a:r>
              <a:rPr sz="2600" b="1" dirty="0">
                <a:solidFill>
                  <a:srgbClr val="F5F8EB"/>
                </a:solidFill>
              </a:rPr>
              <a:t>, Young, </a:t>
            </a:r>
            <a:r>
              <a:rPr sz="2600" b="1" dirty="0" err="1">
                <a:solidFill>
                  <a:srgbClr val="F5F8EB"/>
                </a:solidFill>
              </a:rPr>
              <a:t>Kirmayer</a:t>
            </a:r>
            <a:r>
              <a:rPr sz="2600" b="1" dirty="0">
                <a:solidFill>
                  <a:srgbClr val="F5F8EB"/>
                </a:solidFill>
              </a:rPr>
              <a:t>, 2006);</a:t>
            </a:r>
          </a:p>
        </p:txBody>
      </p:sp>
      <p:sp>
        <p:nvSpPr>
          <p:cNvPr id="161" name="Shape 161"/>
          <p:cNvSpPr/>
          <p:nvPr/>
        </p:nvSpPr>
        <p:spPr>
          <a:xfrm>
            <a:off x="498680" y="6821016"/>
            <a:ext cx="11926771" cy="1790595"/>
          </a:xfrm>
          <a:prstGeom prst="rect">
            <a:avLst/>
          </a:prstGeom>
          <a:blipFill>
            <a:blip r:embed="rId7"/>
          </a:blipFill>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2600" b="1" dirty="0">
                <a:solidFill>
                  <a:srgbClr val="F5F8EB"/>
                </a:solidFill>
                <a:ea typeface="Calibri"/>
                <a:cs typeface="Calibri"/>
                <a:sym typeface="Calibri"/>
              </a:rPr>
              <a:t>Interactionist perspective </a:t>
            </a:r>
            <a:r>
              <a:rPr sz="2600" b="1" dirty="0">
                <a:solidFill>
                  <a:srgbClr val="F5F8EB"/>
                </a:solidFill>
              </a:rPr>
              <a:t>(Whyte, 1943/2005), individuals are the product of social interaction (Mead, 1982; </a:t>
            </a:r>
            <a:r>
              <a:rPr sz="2600" b="1" dirty="0" err="1">
                <a:solidFill>
                  <a:srgbClr val="F5F8EB"/>
                </a:solidFill>
              </a:rPr>
              <a:t>Blumer</a:t>
            </a:r>
            <a:r>
              <a:rPr sz="2600" b="1" dirty="0">
                <a:solidFill>
                  <a:srgbClr val="F5F8EB"/>
                </a:solidFill>
              </a:rPr>
              <a:t>, 1986);</a:t>
            </a:r>
          </a:p>
        </p:txBody>
      </p:sp>
      <p:sp>
        <p:nvSpPr>
          <p:cNvPr id="11" name="Shape 151"/>
          <p:cNvSpPr/>
          <p:nvPr/>
        </p:nvSpPr>
        <p:spPr>
          <a:xfrm>
            <a:off x="2368335" y="2524360"/>
            <a:ext cx="8268133" cy="1320801"/>
          </a:xfrm>
          <a:prstGeom prst="rect">
            <a:avLst/>
          </a:prstGeom>
          <a:blipFill>
            <a:blip r:embed="rId8"/>
          </a:blipFill>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2800" b="1">
                <a:solidFill>
                  <a:srgbClr val="F5F8EB"/>
                </a:solidFill>
              </a:defRPr>
            </a:lvl1pPr>
          </a:lstStyle>
          <a:p>
            <a:pPr lvl="0">
              <a:defRPr sz="1800" b="0">
                <a:solidFill>
                  <a:srgbClr val="000000"/>
                </a:solidFill>
              </a:defRPr>
            </a:pPr>
            <a:r>
              <a:rPr dirty="0">
                <a:solidFill>
                  <a:schemeClr val="bg1"/>
                </a:solidFill>
              </a:rPr>
              <a:t>SAMPLING, DATA COLLECTION, ANALISYS and INTERPRETATION of DATA</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eth\Desktop\logo omic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0240" y="499198"/>
            <a:ext cx="2560284" cy="138954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image4.gif" descr="http://2.bp.blogspot.com/-AlAbk1b4-IU/UuZ-PN1m5YI/AAAAAAAAW2U/0QjlZo24QVQ/s1600/marin11.gif"/>
          <p:cNvPicPr/>
          <p:nvPr/>
        </p:nvPicPr>
        <p:blipFill>
          <a:blip r:embed="rId3">
            <a:extLst/>
          </a:blip>
          <a:stretch>
            <a:fillRect/>
          </a:stretch>
        </p:blipFill>
        <p:spPr>
          <a:xfrm>
            <a:off x="10658028" y="622134"/>
            <a:ext cx="851740" cy="1143671"/>
          </a:xfrm>
          <a:prstGeom prst="rect">
            <a:avLst/>
          </a:prstGeom>
          <a:ln w="12700">
            <a:miter lim="400000"/>
          </a:ln>
        </p:spPr>
      </p:pic>
      <p:pic>
        <p:nvPicPr>
          <p:cNvPr id="9" name="image5.jpg" descr="http://www.cooperativismopopular.ufrj.br/arquivos/not1752logo_1292343016.jpg"/>
          <p:cNvPicPr/>
          <p:nvPr/>
        </p:nvPicPr>
        <p:blipFill>
          <a:blip r:embed="rId4">
            <a:extLst/>
          </a:blip>
          <a:stretch>
            <a:fillRect/>
          </a:stretch>
        </p:blipFill>
        <p:spPr>
          <a:xfrm>
            <a:off x="11769472" y="622136"/>
            <a:ext cx="1106779" cy="1143671"/>
          </a:xfrm>
          <a:prstGeom prst="rect">
            <a:avLst/>
          </a:prstGeom>
          <a:ln w="12700">
            <a:miter lim="400000"/>
          </a:ln>
        </p:spPr>
      </p:pic>
      <p:sp>
        <p:nvSpPr>
          <p:cNvPr id="11" name="Shape 158"/>
          <p:cNvSpPr/>
          <p:nvPr/>
        </p:nvSpPr>
        <p:spPr>
          <a:xfrm>
            <a:off x="5206257" y="1231149"/>
            <a:ext cx="2880320" cy="523220"/>
          </a:xfrm>
          <a:prstGeom prst="rect">
            <a:avLst/>
          </a:prstGeom>
          <a:noFill/>
          <a:ln>
            <a:noFill/>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defRPr sz="1800">
                <a:solidFill>
                  <a:srgbClr val="000000"/>
                </a:solidFill>
              </a:defRPr>
            </a:pPr>
            <a:r>
              <a:rPr lang="en-US" sz="3400" b="1" dirty="0" smtClean="0">
                <a:solidFill>
                  <a:srgbClr val="FFFFFF"/>
                </a:solidFill>
              </a:rPr>
              <a:t>RESULTS</a:t>
            </a:r>
            <a:endParaRPr sz="3400" b="1" dirty="0">
              <a:solidFill>
                <a:srgbClr val="FFFFFF"/>
              </a:solidFill>
            </a:endParaRPr>
          </a:p>
        </p:txBody>
      </p:sp>
      <p:sp>
        <p:nvSpPr>
          <p:cNvPr id="14" name="Retângulo 13"/>
          <p:cNvSpPr/>
          <p:nvPr/>
        </p:nvSpPr>
        <p:spPr>
          <a:xfrm>
            <a:off x="957783" y="3868688"/>
            <a:ext cx="11365077" cy="3200872"/>
          </a:xfrm>
          <a:prstGeom prst="rect">
            <a:avLst/>
          </a:prstGeom>
          <a:blipFill>
            <a:blip r:embed="rId5"/>
            <a:tile tx="0" ty="0" sx="100000" sy="100000" flip="none" algn="tl"/>
          </a:blipFill>
        </p:spPr>
        <p:txBody>
          <a:bodyPr wrap="square" lIns="91435" tIns="45718" rIns="91435" bIns="45718">
            <a:spAutoFit/>
          </a:bodyPr>
          <a:lstStyle/>
          <a:p>
            <a:r>
              <a:rPr lang="en-US" sz="4000" b="1" dirty="0" smtClean="0">
                <a:solidFill>
                  <a:srgbClr val="FFFFFF"/>
                </a:solidFill>
              </a:rPr>
              <a:t>Three constructs</a:t>
            </a:r>
            <a:r>
              <a:rPr lang="en-US" sz="4000" dirty="0" smtClean="0">
                <a:solidFill>
                  <a:srgbClr val="FFFFFF"/>
                </a:solidFill>
              </a:rPr>
              <a:t>:</a:t>
            </a:r>
            <a:endParaRPr lang="en-US" sz="4000" dirty="0">
              <a:solidFill>
                <a:srgbClr val="FFFFFF"/>
              </a:solidFill>
            </a:endParaRPr>
          </a:p>
          <a:p>
            <a:pPr algn="l">
              <a:buFont typeface="Wingdings" panose="05000000000000000000" pitchFamily="2" charset="2"/>
              <a:buChar char="Ø"/>
            </a:pPr>
            <a:r>
              <a:rPr lang="en-US" sz="5400" dirty="0">
                <a:solidFill>
                  <a:srgbClr val="FFFFFF"/>
                </a:solidFill>
              </a:rPr>
              <a:t>The alcoholic </a:t>
            </a:r>
            <a:r>
              <a:rPr lang="en-US" sz="5400" i="1" dirty="0">
                <a:solidFill>
                  <a:srgbClr val="FFFFFF"/>
                </a:solidFill>
              </a:rPr>
              <a:t>habitus</a:t>
            </a:r>
            <a:r>
              <a:rPr lang="en-US" sz="5400" dirty="0">
                <a:solidFill>
                  <a:srgbClr val="FFFFFF"/>
                </a:solidFill>
              </a:rPr>
              <a:t>;</a:t>
            </a:r>
          </a:p>
          <a:p>
            <a:pPr algn="l">
              <a:buFont typeface="Wingdings" panose="05000000000000000000" pitchFamily="2" charset="2"/>
              <a:buChar char="Ø"/>
            </a:pPr>
            <a:r>
              <a:rPr lang="en-US" sz="5400" dirty="0">
                <a:solidFill>
                  <a:srgbClr val="FFFFFF"/>
                </a:solidFill>
              </a:rPr>
              <a:t>The</a:t>
            </a:r>
            <a:r>
              <a:rPr lang="en-US" sz="5400" i="1" dirty="0">
                <a:solidFill>
                  <a:srgbClr val="FFFFFF"/>
                </a:solidFill>
              </a:rPr>
              <a:t> sailors’ duties;</a:t>
            </a:r>
          </a:p>
          <a:p>
            <a:pPr algn="l">
              <a:buFont typeface="Wingdings" panose="05000000000000000000" pitchFamily="2" charset="2"/>
              <a:buChar char="Ø"/>
            </a:pPr>
            <a:r>
              <a:rPr lang="en-US" sz="5400" dirty="0">
                <a:solidFill>
                  <a:srgbClr val="FFFFFF"/>
                </a:solidFill>
              </a:rPr>
              <a:t>The</a:t>
            </a:r>
            <a:r>
              <a:rPr lang="en-US" sz="5400" i="1" dirty="0">
                <a:solidFill>
                  <a:srgbClr val="FFFFFF"/>
                </a:solidFill>
              </a:rPr>
              <a:t> sailors’ </a:t>
            </a:r>
            <a:r>
              <a:rPr lang="en-US" sz="5400" i="1" dirty="0" err="1">
                <a:solidFill>
                  <a:srgbClr val="FFFFFF"/>
                </a:solidFill>
              </a:rPr>
              <a:t>sociabilities</a:t>
            </a:r>
            <a:endParaRPr lang="pt-BR" sz="5400" dirty="0">
              <a:solidFill>
                <a:srgbClr val="FFFFFF"/>
              </a:solidFill>
            </a:endParaRPr>
          </a:p>
        </p:txBody>
      </p:sp>
    </p:spTree>
    <p:extLst>
      <p:ext uri="{BB962C8B-B14F-4D97-AF65-F5344CB8AC3E}">
        <p14:creationId xmlns:p14="http://schemas.microsoft.com/office/powerpoint/2010/main" xmlns="" val="3715568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body" idx="1"/>
          </p:nvPr>
        </p:nvSpPr>
        <p:spPr>
          <a:xfrm>
            <a:off x="647700" y="2628900"/>
            <a:ext cx="11903371" cy="2175892"/>
          </a:xfrm>
          <a:prstGeom prst="rect">
            <a:avLst/>
          </a:prstGeom>
        </p:spPr>
        <p:txBody>
          <a:bodyPr>
            <a:normAutofit fontScale="92500"/>
          </a:bodyPr>
          <a:lstStyle/>
          <a:p>
            <a:pPr defTabSz="914354">
              <a:spcBef>
                <a:spcPts val="600"/>
              </a:spcBef>
              <a:buFont typeface="Wingdings" panose="05000000000000000000" pitchFamily="2" charset="2"/>
              <a:buChar char="§"/>
              <a:defRPr sz="1800">
                <a:solidFill>
                  <a:srgbClr val="000000"/>
                </a:solidFill>
              </a:defRPr>
            </a:pPr>
            <a:r>
              <a:rPr sz="3300" dirty="0" smtClean="0">
                <a:solidFill>
                  <a:srgbClr val="61615E"/>
                </a:solidFill>
              </a:rPr>
              <a:t>The </a:t>
            </a:r>
            <a:r>
              <a:rPr sz="3300" dirty="0">
                <a:solidFill>
                  <a:srgbClr val="61615E"/>
                </a:solidFill>
              </a:rPr>
              <a:t>alcoholic </a:t>
            </a:r>
            <a:r>
              <a:rPr sz="3300" i="1" dirty="0">
                <a:solidFill>
                  <a:srgbClr val="61615E"/>
                </a:solidFill>
              </a:rPr>
              <a:t>habitus</a:t>
            </a:r>
            <a:r>
              <a:rPr sz="3300" dirty="0">
                <a:solidFill>
                  <a:srgbClr val="61615E"/>
                </a:solidFill>
              </a:rPr>
              <a:t> is </a:t>
            </a:r>
            <a:r>
              <a:rPr sz="3300" dirty="0" smtClean="0">
                <a:solidFill>
                  <a:srgbClr val="61615E"/>
                </a:solidFill>
              </a:rPr>
              <a:t>in</a:t>
            </a:r>
            <a:r>
              <a:rPr lang="en-US" sz="3300" dirty="0" smtClean="0">
                <a:solidFill>
                  <a:srgbClr val="61615E"/>
                </a:solidFill>
              </a:rPr>
              <a:t>ternalized</a:t>
            </a:r>
            <a:r>
              <a:rPr sz="3300" dirty="0" smtClean="0">
                <a:solidFill>
                  <a:srgbClr val="61615E"/>
                </a:solidFill>
              </a:rPr>
              <a:t> </a:t>
            </a:r>
            <a:r>
              <a:rPr sz="3300" dirty="0">
                <a:solidFill>
                  <a:srgbClr val="61615E"/>
                </a:solidFill>
              </a:rPr>
              <a:t>since admission into the Brazilian Navy and it is strengthened throughout their </a:t>
            </a:r>
            <a:r>
              <a:rPr sz="3300" dirty="0" smtClean="0">
                <a:solidFill>
                  <a:srgbClr val="61615E"/>
                </a:solidFill>
              </a:rPr>
              <a:t>careers;</a:t>
            </a:r>
            <a:r>
              <a:rPr lang="en-US" sz="3300" dirty="0" smtClean="0">
                <a:solidFill>
                  <a:srgbClr val="61615E"/>
                </a:solidFill>
              </a:rPr>
              <a:t> </a:t>
            </a:r>
          </a:p>
          <a:p>
            <a:pPr defTabSz="914354">
              <a:spcBef>
                <a:spcPts val="600"/>
              </a:spcBef>
              <a:buFont typeface="Wingdings" panose="05000000000000000000" pitchFamily="2" charset="2"/>
              <a:buChar char="§"/>
              <a:defRPr sz="1800">
                <a:solidFill>
                  <a:srgbClr val="000000"/>
                </a:solidFill>
              </a:defRPr>
            </a:pPr>
            <a:r>
              <a:rPr sz="3300" dirty="0" smtClean="0">
                <a:solidFill>
                  <a:srgbClr val="61615E"/>
                </a:solidFill>
              </a:rPr>
              <a:t>Internalized </a:t>
            </a:r>
            <a:r>
              <a:rPr sz="3300" dirty="0">
                <a:solidFill>
                  <a:srgbClr val="61615E"/>
                </a:solidFill>
              </a:rPr>
              <a:t>patterns of behaviors, attitudes, and thoughts associated to ways of drinking, mainly </a:t>
            </a:r>
            <a:r>
              <a:rPr sz="3300" dirty="0" smtClean="0">
                <a:solidFill>
                  <a:srgbClr val="61615E"/>
                </a:solidFill>
              </a:rPr>
              <a:t>collectively.</a:t>
            </a:r>
            <a:endParaRPr sz="3300" dirty="0">
              <a:solidFill>
                <a:srgbClr val="61615E"/>
              </a:solidFill>
            </a:endParaRPr>
          </a:p>
        </p:txBody>
      </p:sp>
      <p:pic>
        <p:nvPicPr>
          <p:cNvPr id="165" name="image1.png" descr="C:\Users\Beth\Desktop\logo omics.png"/>
          <p:cNvPicPr/>
          <p:nvPr/>
        </p:nvPicPr>
        <p:blipFill>
          <a:blip r:embed="rId2">
            <a:extLst/>
          </a:blip>
          <a:stretch>
            <a:fillRect/>
          </a:stretch>
        </p:blipFill>
        <p:spPr>
          <a:xfrm>
            <a:off x="165517" y="487313"/>
            <a:ext cx="2509857" cy="1362177"/>
          </a:xfrm>
          <a:prstGeom prst="rect">
            <a:avLst/>
          </a:prstGeom>
          <a:ln w="12700">
            <a:miter lim="400000"/>
          </a:ln>
        </p:spPr>
      </p:pic>
      <p:pic>
        <p:nvPicPr>
          <p:cNvPr id="166" name="image4.gif" descr="http://2.bp.blogspot.com/-AlAbk1b4-IU/UuZ-PN1m5YI/AAAAAAAAW2U/0QjlZo24QVQ/s1600/marin11.gif"/>
          <p:cNvPicPr/>
          <p:nvPr/>
        </p:nvPicPr>
        <p:blipFill>
          <a:blip r:embed="rId3">
            <a:extLst/>
          </a:blip>
          <a:stretch>
            <a:fillRect/>
          </a:stretch>
        </p:blipFill>
        <p:spPr>
          <a:xfrm>
            <a:off x="10658028" y="622134"/>
            <a:ext cx="851740" cy="1143671"/>
          </a:xfrm>
          <a:prstGeom prst="rect">
            <a:avLst/>
          </a:prstGeom>
          <a:ln w="12700">
            <a:miter lim="400000"/>
          </a:ln>
        </p:spPr>
      </p:pic>
      <p:pic>
        <p:nvPicPr>
          <p:cNvPr id="167" name="image5.jpg" descr="http://www.cooperativismopopular.ufrj.br/arquivos/not1752logo_1292343016.jpg"/>
          <p:cNvPicPr/>
          <p:nvPr/>
        </p:nvPicPr>
        <p:blipFill>
          <a:blip r:embed="rId4">
            <a:extLst/>
          </a:blip>
          <a:stretch>
            <a:fillRect/>
          </a:stretch>
        </p:blipFill>
        <p:spPr>
          <a:xfrm>
            <a:off x="11769472" y="622136"/>
            <a:ext cx="1106779" cy="1143671"/>
          </a:xfrm>
          <a:prstGeom prst="rect">
            <a:avLst/>
          </a:prstGeom>
          <a:ln w="12700">
            <a:miter lim="400000"/>
          </a:ln>
        </p:spPr>
      </p:pic>
      <p:grpSp>
        <p:nvGrpSpPr>
          <p:cNvPr id="170" name="Group 170"/>
          <p:cNvGrpSpPr/>
          <p:nvPr/>
        </p:nvGrpSpPr>
        <p:grpSpPr>
          <a:xfrm>
            <a:off x="2795376" y="736770"/>
            <a:ext cx="7602950" cy="914402"/>
            <a:chOff x="-25401" y="-25400"/>
            <a:chExt cx="7602948" cy="914401"/>
          </a:xfrm>
        </p:grpSpPr>
        <p:sp>
          <p:nvSpPr>
            <p:cNvPr id="169" name="Shape 169"/>
            <p:cNvSpPr/>
            <p:nvPr/>
          </p:nvSpPr>
          <p:spPr>
            <a:xfrm>
              <a:off x="0" y="1"/>
              <a:ext cx="7552148" cy="656590"/>
            </a:xfrm>
            <a:prstGeom prst="rect">
              <a:avLst/>
            </a:prstGeom>
            <a:noFill/>
            <a:ln>
              <a:noFill/>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defRPr sz="1800">
                  <a:solidFill>
                    <a:srgbClr val="000000"/>
                  </a:solidFill>
                </a:defRPr>
              </a:pPr>
              <a:r>
                <a:rPr sz="4300" b="1">
                  <a:solidFill>
                    <a:srgbClr val="FFFFFF"/>
                  </a:solidFill>
                </a:rPr>
                <a:t>THE ALCOHOLIC </a:t>
              </a:r>
              <a:r>
                <a:rPr sz="4300" b="1" i="1">
                  <a:solidFill>
                    <a:srgbClr val="FFFFFF"/>
                  </a:solidFill>
                </a:rPr>
                <a:t>HABITUS</a:t>
              </a:r>
            </a:p>
          </p:txBody>
        </p:sp>
        <p:pic>
          <p:nvPicPr>
            <p:cNvPr id="168" name="Imagem 167"/>
            <p:cNvPicPr/>
            <p:nvPr/>
          </p:nvPicPr>
          <p:blipFill>
            <a:blip r:embed="rId5">
              <a:extLst/>
            </a:blip>
            <a:stretch>
              <a:fillRect/>
            </a:stretch>
          </p:blipFill>
          <p:spPr>
            <a:xfrm>
              <a:off x="-25401" y="-25400"/>
              <a:ext cx="7602948" cy="914401"/>
            </a:xfrm>
            <a:prstGeom prst="rect">
              <a:avLst/>
            </a:prstGeom>
            <a:effectLst/>
          </p:spPr>
        </p:pic>
      </p:grpSp>
      <p:sp>
        <p:nvSpPr>
          <p:cNvPr id="9" name="Texto explicativo em elipse 8"/>
          <p:cNvSpPr/>
          <p:nvPr/>
        </p:nvSpPr>
        <p:spPr>
          <a:xfrm>
            <a:off x="885775" y="5638484"/>
            <a:ext cx="11191854" cy="2676090"/>
          </a:xfrm>
          <a:prstGeom prst="wedgeEllipse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12700" cap="flat">
            <a:noFill/>
            <a:miter lim="400000"/>
          </a:ln>
          <a:effectLst>
            <a:outerShdw blurRad="76200" dir="13500000" sy="23000" kx="1200000" algn="br" rotWithShape="0">
              <a:prstClr val="black">
                <a:alpha val="2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7" tIns="50797" rIns="50797" bIns="50797" numCol="1" spcCol="38098" rtlCol="0" anchor="ctr">
            <a:spAutoFit/>
          </a:bodyPr>
          <a:lstStyle/>
          <a:p>
            <a:pPr defTabSz="914354">
              <a:spcBef>
                <a:spcPts val="600"/>
              </a:spcBef>
              <a:defRPr sz="1800">
                <a:solidFill>
                  <a:srgbClr val="000000"/>
                </a:solidFill>
              </a:defRPr>
            </a:pPr>
            <a:r>
              <a:rPr lang="en-US" sz="2800" i="1" dirty="0">
                <a:solidFill>
                  <a:srgbClr val="FFFFFF"/>
                </a:solidFill>
                <a:ea typeface="Calibri"/>
                <a:cs typeface="Calibri"/>
                <a:sym typeface="Calibri"/>
              </a:rPr>
              <a:t>I go with my pals to “Broadway” </a:t>
            </a:r>
            <a:r>
              <a:rPr lang="en-US" sz="2800" dirty="0">
                <a:solidFill>
                  <a:srgbClr val="FFFFFF"/>
                </a:solidFill>
              </a:rPr>
              <a:t>[a place near the Navy </a:t>
            </a:r>
            <a:r>
              <a:rPr lang="en-US" sz="2800" dirty="0" smtClean="0">
                <a:solidFill>
                  <a:srgbClr val="FFFFFF"/>
                </a:solidFill>
              </a:rPr>
              <a:t>District </a:t>
            </a:r>
            <a:r>
              <a:rPr lang="en-US" sz="2800" dirty="0">
                <a:solidFill>
                  <a:srgbClr val="FFFFFF"/>
                </a:solidFill>
              </a:rPr>
              <a:t>in Rio de Janeiro where they drink and have fun]</a:t>
            </a:r>
            <a:r>
              <a:rPr lang="en-US" sz="2800" i="1" dirty="0">
                <a:solidFill>
                  <a:srgbClr val="FFFFFF"/>
                </a:solidFill>
                <a:ea typeface="Calibri"/>
                <a:cs typeface="Calibri"/>
                <a:sym typeface="Calibri"/>
              </a:rPr>
              <a:t>. There, we “loosen up” and forget the issues on </a:t>
            </a:r>
            <a:r>
              <a:rPr lang="en-US" sz="2800" i="1" dirty="0" smtClean="0">
                <a:solidFill>
                  <a:srgbClr val="FFFFFF"/>
                </a:solidFill>
                <a:ea typeface="Calibri"/>
                <a:cs typeface="Calibri"/>
                <a:sym typeface="Calibri"/>
              </a:rPr>
              <a:t>board.</a:t>
            </a:r>
            <a:endParaRPr lang="en-US" sz="2800" i="1" dirty="0">
              <a:solidFill>
                <a:srgbClr val="FFFFFF"/>
              </a:solidFill>
              <a:ea typeface="Calibri"/>
              <a:cs typeface="Calibri"/>
              <a:sym typeface="Calibri"/>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body" idx="1"/>
          </p:nvPr>
        </p:nvSpPr>
        <p:spPr>
          <a:xfrm>
            <a:off x="647700" y="2628901"/>
            <a:ext cx="11709400" cy="1527819"/>
          </a:xfrm>
          <a:prstGeom prst="rect">
            <a:avLst/>
          </a:prstGeom>
        </p:spPr>
        <p:txBody>
          <a:bodyPr anchor="t"/>
          <a:lstStyle/>
          <a:p>
            <a:pPr marL="409332" indent="-409332" defTabSz="914354">
              <a:spcBef>
                <a:spcPts val="600"/>
              </a:spcBef>
              <a:defRPr sz="1800">
                <a:solidFill>
                  <a:srgbClr val="000000"/>
                </a:solidFill>
              </a:defRPr>
            </a:pPr>
            <a:r>
              <a:rPr lang="en-US" sz="3400" dirty="0" smtClean="0">
                <a:solidFill>
                  <a:srgbClr val="61615E"/>
                </a:solidFill>
              </a:rPr>
              <a:t>W</a:t>
            </a:r>
            <a:r>
              <a:rPr sz="3400" dirty="0" smtClean="0">
                <a:solidFill>
                  <a:srgbClr val="61615E"/>
                </a:solidFill>
              </a:rPr>
              <a:t>ork-related </a:t>
            </a:r>
            <a:r>
              <a:rPr sz="3400" dirty="0">
                <a:solidFill>
                  <a:srgbClr val="61615E"/>
                </a:solidFill>
              </a:rPr>
              <a:t>experiences peculiar to </a:t>
            </a:r>
            <a:r>
              <a:rPr lang="en-US" sz="3400" dirty="0" smtClean="0">
                <a:solidFill>
                  <a:srgbClr val="61615E"/>
                </a:solidFill>
              </a:rPr>
              <a:t>the Brazilian Navy</a:t>
            </a:r>
            <a:r>
              <a:rPr sz="3400" dirty="0" smtClean="0">
                <a:solidFill>
                  <a:srgbClr val="61615E"/>
                </a:solidFill>
              </a:rPr>
              <a:t> </a:t>
            </a:r>
            <a:r>
              <a:rPr sz="3400" dirty="0">
                <a:solidFill>
                  <a:srgbClr val="61615E"/>
                </a:solidFill>
              </a:rPr>
              <a:t>working </a:t>
            </a:r>
            <a:r>
              <a:rPr sz="3400" dirty="0" smtClean="0">
                <a:solidFill>
                  <a:srgbClr val="61615E"/>
                </a:solidFill>
              </a:rPr>
              <a:t>conditions </a:t>
            </a:r>
            <a:r>
              <a:rPr sz="3400" dirty="0">
                <a:solidFill>
                  <a:srgbClr val="61615E"/>
                </a:solidFill>
              </a:rPr>
              <a:t>that </a:t>
            </a:r>
            <a:r>
              <a:rPr sz="3400" dirty="0" smtClean="0">
                <a:solidFill>
                  <a:srgbClr val="61615E"/>
                </a:solidFill>
              </a:rPr>
              <a:t>may </a:t>
            </a:r>
            <a:r>
              <a:rPr sz="3400" dirty="0">
                <a:solidFill>
                  <a:srgbClr val="61615E"/>
                </a:solidFill>
              </a:rPr>
              <a:t>contribute to </a:t>
            </a:r>
            <a:r>
              <a:rPr sz="3400" dirty="0" smtClean="0">
                <a:solidFill>
                  <a:srgbClr val="61615E"/>
                </a:solidFill>
              </a:rPr>
              <a:t>alcohol </a:t>
            </a:r>
            <a:r>
              <a:rPr lang="en-US" sz="3400" dirty="0" smtClean="0">
                <a:solidFill>
                  <a:srgbClr val="61615E"/>
                </a:solidFill>
              </a:rPr>
              <a:t>addiction:</a:t>
            </a:r>
            <a:endParaRPr sz="3400" dirty="0">
              <a:solidFill>
                <a:srgbClr val="61615E"/>
              </a:solidFill>
            </a:endParaRPr>
          </a:p>
        </p:txBody>
      </p:sp>
      <p:pic>
        <p:nvPicPr>
          <p:cNvPr id="181" name="image1.png" descr="C:\Users\Beth\Desktop\logo omics.png"/>
          <p:cNvPicPr/>
          <p:nvPr/>
        </p:nvPicPr>
        <p:blipFill>
          <a:blip r:embed="rId2">
            <a:extLst/>
          </a:blip>
          <a:stretch>
            <a:fillRect/>
          </a:stretch>
        </p:blipFill>
        <p:spPr>
          <a:xfrm>
            <a:off x="165517" y="487313"/>
            <a:ext cx="2509857" cy="1362177"/>
          </a:xfrm>
          <a:prstGeom prst="rect">
            <a:avLst/>
          </a:prstGeom>
          <a:ln w="12700">
            <a:miter lim="400000"/>
          </a:ln>
        </p:spPr>
      </p:pic>
      <p:pic>
        <p:nvPicPr>
          <p:cNvPr id="182" name="image4.gif" descr="http://2.bp.blogspot.com/-AlAbk1b4-IU/UuZ-PN1m5YI/AAAAAAAAW2U/0QjlZo24QVQ/s1600/marin11.gif"/>
          <p:cNvPicPr/>
          <p:nvPr/>
        </p:nvPicPr>
        <p:blipFill>
          <a:blip r:embed="rId3">
            <a:extLst/>
          </a:blip>
          <a:stretch>
            <a:fillRect/>
          </a:stretch>
        </p:blipFill>
        <p:spPr>
          <a:xfrm>
            <a:off x="10658028" y="622134"/>
            <a:ext cx="851740" cy="1143671"/>
          </a:xfrm>
          <a:prstGeom prst="rect">
            <a:avLst/>
          </a:prstGeom>
          <a:ln w="12700">
            <a:miter lim="400000"/>
          </a:ln>
        </p:spPr>
      </p:pic>
      <p:pic>
        <p:nvPicPr>
          <p:cNvPr id="183" name="image5.jpg" descr="http://www.cooperativismopopular.ufrj.br/arquivos/not1752logo_1292343016.jpg"/>
          <p:cNvPicPr/>
          <p:nvPr/>
        </p:nvPicPr>
        <p:blipFill>
          <a:blip r:embed="rId4">
            <a:extLst/>
          </a:blip>
          <a:stretch>
            <a:fillRect/>
          </a:stretch>
        </p:blipFill>
        <p:spPr>
          <a:xfrm>
            <a:off x="11769472" y="622136"/>
            <a:ext cx="1106779" cy="1143671"/>
          </a:xfrm>
          <a:prstGeom prst="rect">
            <a:avLst/>
          </a:prstGeom>
          <a:ln w="12700">
            <a:miter lim="400000"/>
          </a:ln>
        </p:spPr>
      </p:pic>
      <p:grpSp>
        <p:nvGrpSpPr>
          <p:cNvPr id="186" name="Group 186"/>
          <p:cNvGrpSpPr/>
          <p:nvPr/>
        </p:nvGrpSpPr>
        <p:grpSpPr>
          <a:xfrm>
            <a:off x="2795376" y="736770"/>
            <a:ext cx="7602950" cy="914402"/>
            <a:chOff x="-25400" y="-25400"/>
            <a:chExt cx="7602947" cy="914401"/>
          </a:xfrm>
        </p:grpSpPr>
        <p:sp>
          <p:nvSpPr>
            <p:cNvPr id="185" name="Shape 185"/>
            <p:cNvSpPr/>
            <p:nvPr/>
          </p:nvSpPr>
          <p:spPr>
            <a:xfrm>
              <a:off x="0" y="0"/>
              <a:ext cx="7552147" cy="656590"/>
            </a:xfrm>
            <a:prstGeom prst="rect">
              <a:avLst/>
            </a:prstGeom>
            <a:noFill/>
            <a:ln>
              <a:noFill/>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4200" b="1">
                  <a:solidFill>
                    <a:srgbClr val="FFFFFF"/>
                  </a:solidFill>
                </a:defRPr>
              </a:lvl1pPr>
            </a:lstStyle>
            <a:p>
              <a:pPr lvl="0">
                <a:defRPr sz="1800" b="0">
                  <a:solidFill>
                    <a:srgbClr val="000000"/>
                  </a:solidFill>
                </a:defRPr>
              </a:pPr>
              <a:r>
                <a:rPr sz="4300"/>
                <a:t>SAILORS’ DUTIES</a:t>
              </a:r>
            </a:p>
          </p:txBody>
        </p:sp>
        <p:pic>
          <p:nvPicPr>
            <p:cNvPr id="184" name="Imagem 183"/>
            <p:cNvPicPr/>
            <p:nvPr/>
          </p:nvPicPr>
          <p:blipFill>
            <a:blip r:embed="rId5">
              <a:extLst/>
            </a:blip>
            <a:stretch>
              <a:fillRect/>
            </a:stretch>
          </p:blipFill>
          <p:spPr>
            <a:xfrm>
              <a:off x="-25400" y="-25400"/>
              <a:ext cx="7602947" cy="914401"/>
            </a:xfrm>
            <a:prstGeom prst="rect">
              <a:avLst/>
            </a:prstGeom>
            <a:effectLst/>
          </p:spPr>
        </p:pic>
      </p:grpSp>
      <p:sp>
        <p:nvSpPr>
          <p:cNvPr id="9" name="Shape 195"/>
          <p:cNvSpPr/>
          <p:nvPr/>
        </p:nvSpPr>
        <p:spPr>
          <a:xfrm>
            <a:off x="1503359" y="3725175"/>
            <a:ext cx="10186910" cy="4755988"/>
          </a:xfrm>
          <a:prstGeom prst="wedgeEllipseCallout">
            <a:avLst>
              <a:gd name="adj1" fmla="val -49550"/>
              <a:gd name="adj2" fmla="val 6542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a:ln w="12700">
            <a:miter lim="400000"/>
          </a:ln>
          <a:effectLst>
            <a:outerShdw blurRad="76200" dir="13500000" sy="23000" kx="1200000" algn="br" rotWithShape="0">
              <a:prstClr val="black">
                <a:alpha val="20000"/>
              </a:prstClr>
            </a:outerShdw>
          </a:effectLst>
          <a:extLst>
            <a:ext uri="{C572A759-6A51-4108-AA02-DFA0A04FC94B}">
              <ma14:wrappingTextBoxFlag xmlns:ma14="http://schemas.microsoft.com/office/mac/drawingml/2011/main" xmlns="" val="1"/>
            </a:ext>
          </a:extLst>
        </p:spPr>
        <p:txBody>
          <a:bodyPr lIns="50797" tIns="50797" rIns="50797" bIns="50797" anchor="ctr"/>
          <a:lstStyle>
            <a:lvl1pPr defTabSz="914400">
              <a:spcBef>
                <a:spcPts val="700"/>
              </a:spcBef>
              <a:defRPr sz="3500" i="1">
                <a:solidFill>
                  <a:srgbClr val="FFFFFF"/>
                </a:solidFill>
                <a:latin typeface="Calibri"/>
                <a:ea typeface="Calibri"/>
                <a:cs typeface="Calibri"/>
                <a:sym typeface="Calibri"/>
              </a:defRPr>
            </a:lvl1pPr>
          </a:lstStyle>
          <a:p>
            <a:pPr lvl="0">
              <a:defRPr sz="1800" i="0">
                <a:solidFill>
                  <a:srgbClr val="000000"/>
                </a:solidFill>
              </a:defRPr>
            </a:pPr>
            <a:r>
              <a:rPr sz="3600" dirty="0"/>
              <a:t>Those who work embarked know the cleaning system of the ship. This happens when we arrive at the port, you know? It is a heavy job, scrubbing and cleaning all day long! Then, the chiefs distribute “cachaça” to accomplish these tasks. </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body" idx="1"/>
          </p:nvPr>
        </p:nvSpPr>
        <p:spPr>
          <a:prstGeom prst="rect">
            <a:avLst/>
          </a:prstGeom>
        </p:spPr>
        <p:txBody>
          <a:bodyPr anchor="t"/>
          <a:lstStyle/>
          <a:p>
            <a:pPr marL="396927" indent="-396927" defTabSz="914354">
              <a:spcBef>
                <a:spcPts val="600"/>
              </a:spcBef>
              <a:defRPr sz="1800">
                <a:solidFill>
                  <a:srgbClr val="000000"/>
                </a:solidFill>
              </a:defRPr>
            </a:pPr>
            <a:r>
              <a:rPr lang="en-US" sz="3000" dirty="0" smtClean="0">
                <a:solidFill>
                  <a:srgbClr val="61615E"/>
                </a:solidFill>
              </a:rPr>
              <a:t>M</a:t>
            </a:r>
            <a:r>
              <a:rPr sz="3000" dirty="0" smtClean="0">
                <a:solidFill>
                  <a:srgbClr val="61615E"/>
                </a:solidFill>
              </a:rPr>
              <a:t>anners </a:t>
            </a:r>
            <a:r>
              <a:rPr sz="3000" dirty="0">
                <a:solidFill>
                  <a:srgbClr val="61615E"/>
                </a:solidFill>
              </a:rPr>
              <a:t>of consuming beverages, usually in group, associated with the execution of naval </a:t>
            </a:r>
            <a:r>
              <a:rPr sz="3000" dirty="0" smtClean="0">
                <a:solidFill>
                  <a:srgbClr val="61615E"/>
                </a:solidFill>
              </a:rPr>
              <a:t>tasks</a:t>
            </a:r>
            <a:r>
              <a:rPr lang="en-US" sz="3000" dirty="0">
                <a:solidFill>
                  <a:srgbClr val="61615E"/>
                </a:solidFill>
              </a:rPr>
              <a:t>:</a:t>
            </a:r>
            <a:endParaRPr sz="3000" dirty="0">
              <a:solidFill>
                <a:srgbClr val="61615E"/>
              </a:solidFill>
            </a:endParaRPr>
          </a:p>
          <a:p>
            <a:pPr marL="0" indent="0" defTabSz="914354">
              <a:spcBef>
                <a:spcPts val="600"/>
              </a:spcBef>
              <a:buSzTx/>
              <a:buNone/>
              <a:defRPr sz="1800">
                <a:solidFill>
                  <a:srgbClr val="000000"/>
                </a:solidFill>
              </a:defRPr>
            </a:pPr>
            <a:endParaRPr sz="3000" dirty="0">
              <a:solidFill>
                <a:srgbClr val="61615E"/>
              </a:solidFill>
            </a:endParaRPr>
          </a:p>
        </p:txBody>
      </p:sp>
      <p:pic>
        <p:nvPicPr>
          <p:cNvPr id="198" name="image1.png" descr="C:\Users\Beth\Desktop\logo omics.png"/>
          <p:cNvPicPr/>
          <p:nvPr/>
        </p:nvPicPr>
        <p:blipFill>
          <a:blip r:embed="rId2">
            <a:extLst/>
          </a:blip>
          <a:stretch>
            <a:fillRect/>
          </a:stretch>
        </p:blipFill>
        <p:spPr>
          <a:xfrm>
            <a:off x="165517" y="487313"/>
            <a:ext cx="2509857" cy="1362177"/>
          </a:xfrm>
          <a:prstGeom prst="rect">
            <a:avLst/>
          </a:prstGeom>
          <a:ln w="12700">
            <a:miter lim="400000"/>
          </a:ln>
        </p:spPr>
      </p:pic>
      <p:pic>
        <p:nvPicPr>
          <p:cNvPr id="199" name="image4.gif" descr="http://2.bp.blogspot.com/-AlAbk1b4-IU/UuZ-PN1m5YI/AAAAAAAAW2U/0QjlZo24QVQ/s1600/marin11.gif"/>
          <p:cNvPicPr/>
          <p:nvPr/>
        </p:nvPicPr>
        <p:blipFill>
          <a:blip r:embed="rId3">
            <a:extLst/>
          </a:blip>
          <a:stretch>
            <a:fillRect/>
          </a:stretch>
        </p:blipFill>
        <p:spPr>
          <a:xfrm>
            <a:off x="10658028" y="622134"/>
            <a:ext cx="851740" cy="1143671"/>
          </a:xfrm>
          <a:prstGeom prst="rect">
            <a:avLst/>
          </a:prstGeom>
          <a:ln w="12700">
            <a:miter lim="400000"/>
          </a:ln>
        </p:spPr>
      </p:pic>
      <p:pic>
        <p:nvPicPr>
          <p:cNvPr id="200" name="image5.jpg" descr="http://www.cooperativismopopular.ufrj.br/arquivos/not1752logo_1292343016.jpg"/>
          <p:cNvPicPr/>
          <p:nvPr/>
        </p:nvPicPr>
        <p:blipFill>
          <a:blip r:embed="rId4">
            <a:extLst/>
          </a:blip>
          <a:stretch>
            <a:fillRect/>
          </a:stretch>
        </p:blipFill>
        <p:spPr>
          <a:xfrm>
            <a:off x="11769472" y="622136"/>
            <a:ext cx="1106779" cy="1143671"/>
          </a:xfrm>
          <a:prstGeom prst="rect">
            <a:avLst/>
          </a:prstGeom>
          <a:ln w="12700">
            <a:miter lim="400000"/>
          </a:ln>
        </p:spPr>
      </p:pic>
      <p:grpSp>
        <p:nvGrpSpPr>
          <p:cNvPr id="203" name="Group 203"/>
          <p:cNvGrpSpPr/>
          <p:nvPr/>
        </p:nvGrpSpPr>
        <p:grpSpPr>
          <a:xfrm>
            <a:off x="2795376" y="736770"/>
            <a:ext cx="7602950" cy="914402"/>
            <a:chOff x="-25400" y="-25400"/>
            <a:chExt cx="7602947" cy="914401"/>
          </a:xfrm>
        </p:grpSpPr>
        <p:sp>
          <p:nvSpPr>
            <p:cNvPr id="202" name="Shape 202"/>
            <p:cNvSpPr/>
            <p:nvPr/>
          </p:nvSpPr>
          <p:spPr>
            <a:xfrm>
              <a:off x="0" y="0"/>
              <a:ext cx="7552147" cy="656590"/>
            </a:xfrm>
            <a:prstGeom prst="rect">
              <a:avLst/>
            </a:prstGeom>
            <a:noFill/>
            <a:ln>
              <a:noFill/>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4200" b="1">
                  <a:solidFill>
                    <a:srgbClr val="FFFFFF"/>
                  </a:solidFill>
                </a:defRPr>
              </a:lvl1pPr>
            </a:lstStyle>
            <a:p>
              <a:pPr lvl="0">
                <a:defRPr sz="1800" b="0">
                  <a:solidFill>
                    <a:srgbClr val="000000"/>
                  </a:solidFill>
                </a:defRPr>
              </a:pPr>
              <a:r>
                <a:rPr sz="4300"/>
                <a:t>SAILORS’ SOCIABILITIES</a:t>
              </a:r>
            </a:p>
          </p:txBody>
        </p:sp>
        <p:pic>
          <p:nvPicPr>
            <p:cNvPr id="201" name="Imagem 200"/>
            <p:cNvPicPr/>
            <p:nvPr/>
          </p:nvPicPr>
          <p:blipFill>
            <a:blip r:embed="rId5">
              <a:extLst/>
            </a:blip>
            <a:stretch>
              <a:fillRect/>
            </a:stretch>
          </p:blipFill>
          <p:spPr>
            <a:xfrm>
              <a:off x="-25400" y="-25400"/>
              <a:ext cx="7602947" cy="914401"/>
            </a:xfrm>
            <a:prstGeom prst="rect">
              <a:avLst/>
            </a:prstGeom>
            <a:effectLst/>
          </p:spPr>
        </p:pic>
      </p:grpSp>
      <p:sp>
        <p:nvSpPr>
          <p:cNvPr id="204" name="Shape 204"/>
          <p:cNvSpPr/>
          <p:nvPr/>
        </p:nvSpPr>
        <p:spPr>
          <a:xfrm>
            <a:off x="2112938" y="4228728"/>
            <a:ext cx="8801589" cy="3744417"/>
          </a:xfrm>
          <a:prstGeom prst="wedgeEllipseCallout">
            <a:avLst>
              <a:gd name="adj1" fmla="val -49562"/>
              <a:gd name="adj2" fmla="val 68561"/>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miter lim="400000"/>
          </a:ln>
          <a:effectLst>
            <a:outerShdw blurRad="76200" dir="13500000" sy="23000" kx="1200000" algn="br" rotWithShape="0">
              <a:prstClr val="black">
                <a:alpha val="20000"/>
              </a:prstClr>
            </a:outerShdw>
            <a:reflection blurRad="6350" stA="50000" endA="300" endPos="90000" dir="5400000" sy="-100000" algn="bl" rotWithShape="0"/>
          </a:effectLst>
          <a:extLst>
            <a:ext uri="{C572A759-6A51-4108-AA02-DFA0A04FC94B}">
              <ma14:wrappingTextBoxFlag xmlns:ma14="http://schemas.microsoft.com/office/mac/drawingml/2011/main" xmlns="" val="1"/>
            </a:ext>
          </a:extLst>
        </p:spPr>
        <p:txBody>
          <a:bodyPr lIns="50797" tIns="50797" rIns="50797" bIns="50797" anchor="ctr"/>
          <a:lstStyle/>
          <a:p>
            <a:pPr lvl="0">
              <a:defRPr sz="1800">
                <a:solidFill>
                  <a:srgbClr val="000000"/>
                </a:solidFill>
              </a:defRPr>
            </a:pPr>
            <a:r>
              <a:rPr sz="2800" b="1" i="1" dirty="0">
                <a:solidFill>
                  <a:srgbClr val="F5F8EB"/>
                </a:solidFill>
              </a:rPr>
              <a:t>On Fridays, lots of “</a:t>
            </a:r>
            <a:r>
              <a:rPr sz="2800" b="1" i="1" dirty="0" err="1">
                <a:solidFill>
                  <a:srgbClr val="F5F8EB"/>
                </a:solidFill>
              </a:rPr>
              <a:t>caipirinhas</a:t>
            </a:r>
            <a:r>
              <a:rPr sz="2800" b="1" i="1" dirty="0">
                <a:solidFill>
                  <a:srgbClr val="F5F8EB"/>
                </a:solidFill>
              </a:rPr>
              <a:t>” are served with the famous “</a:t>
            </a:r>
            <a:r>
              <a:rPr sz="2800" b="1" i="1" dirty="0" err="1">
                <a:solidFill>
                  <a:srgbClr val="F5F8EB"/>
                </a:solidFill>
              </a:rPr>
              <a:t>feijoada</a:t>
            </a:r>
            <a:r>
              <a:rPr sz="2800" b="1" i="1" dirty="0">
                <a:solidFill>
                  <a:srgbClr val="F5F8EB"/>
                </a:solidFill>
              </a:rPr>
              <a:t>” or “</a:t>
            </a:r>
            <a:r>
              <a:rPr sz="2800" b="1" i="1" dirty="0" err="1">
                <a:solidFill>
                  <a:srgbClr val="F5F8EB"/>
                </a:solidFill>
              </a:rPr>
              <a:t>dobradinha</a:t>
            </a:r>
            <a:r>
              <a:rPr sz="2800" b="1" i="1" dirty="0">
                <a:solidFill>
                  <a:srgbClr val="F5F8EB"/>
                </a:solidFill>
              </a:rPr>
              <a:t>” </a:t>
            </a:r>
            <a:r>
              <a:rPr sz="2800" b="1" dirty="0">
                <a:solidFill>
                  <a:srgbClr val="F5F8EB"/>
                </a:solidFill>
              </a:rPr>
              <a:t>[a Brazilian dish made with tripe].</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p:nvPr>
        </p:nvSpPr>
        <p:spPr>
          <a:xfrm>
            <a:off x="647700" y="2228203"/>
            <a:ext cx="11709402" cy="2908301"/>
          </a:xfrm>
          <a:prstGeom prst="rect">
            <a:avLst/>
          </a:prstGeom>
        </p:spPr>
        <p:txBody>
          <a:bodyPr/>
          <a:lstStyle>
            <a:lvl1pPr>
              <a:defRPr sz="6000"/>
            </a:lvl1pPr>
          </a:lstStyle>
          <a:p>
            <a:pPr lvl="0">
              <a:defRPr sz="1800">
                <a:solidFill>
                  <a:srgbClr val="000000"/>
                </a:solidFill>
              </a:defRPr>
            </a:pPr>
            <a:r>
              <a:t>TRADITIONS &amp; PUNISHMENTS</a:t>
            </a:r>
          </a:p>
        </p:txBody>
      </p:sp>
      <p:sp>
        <p:nvSpPr>
          <p:cNvPr id="36" name="Shape 36"/>
          <p:cNvSpPr>
            <a:spLocks noGrp="1"/>
          </p:cNvSpPr>
          <p:nvPr>
            <p:ph type="body" idx="1"/>
          </p:nvPr>
        </p:nvSpPr>
        <p:spPr>
          <a:xfrm>
            <a:off x="647700" y="4941596"/>
            <a:ext cx="11709400" cy="1397001"/>
          </a:xfrm>
          <a:prstGeom prst="rect">
            <a:avLst/>
          </a:prstGeom>
        </p:spPr>
        <p:txBody>
          <a:bodyPr/>
          <a:lstStyle>
            <a:lvl1pPr>
              <a:defRPr sz="2500"/>
            </a:lvl1pPr>
          </a:lstStyle>
          <a:p>
            <a:pPr lvl="0">
              <a:defRPr sz="1800" i="0">
                <a:solidFill>
                  <a:srgbClr val="000000"/>
                </a:solidFill>
              </a:defRPr>
            </a:pPr>
            <a:r>
              <a:rPr sz="2600"/>
              <a:t>THE WHITE RUM OF THE SAILOR AND THE WHISKY OF THE COMMANDER</a:t>
            </a:r>
          </a:p>
        </p:txBody>
      </p:sp>
      <p:pic>
        <p:nvPicPr>
          <p:cNvPr id="37" name="image1.png" descr="C:\Users\Beth\Desktop\logo omics.png"/>
          <p:cNvPicPr/>
          <p:nvPr/>
        </p:nvPicPr>
        <p:blipFill>
          <a:blip r:embed="rId2">
            <a:extLst/>
          </a:blip>
          <a:stretch>
            <a:fillRect/>
          </a:stretch>
        </p:blipFill>
        <p:spPr>
          <a:xfrm>
            <a:off x="4567453" y="521926"/>
            <a:ext cx="3869897" cy="1875280"/>
          </a:xfrm>
          <a:prstGeom prst="rect">
            <a:avLst/>
          </a:prstGeom>
          <a:ln w="12700">
            <a:miter lim="400000"/>
          </a:ln>
        </p:spPr>
      </p:pic>
      <p:sp>
        <p:nvSpPr>
          <p:cNvPr id="38" name="Shape 38"/>
          <p:cNvSpPr/>
          <p:nvPr/>
        </p:nvSpPr>
        <p:spPr>
          <a:xfrm>
            <a:off x="647700" y="7899572"/>
            <a:ext cx="11709402" cy="139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nSpc>
                <a:spcPct val="110000"/>
              </a:lnSpc>
              <a:defRPr sz="1800">
                <a:solidFill>
                  <a:srgbClr val="000000"/>
                </a:solidFill>
              </a:defRPr>
            </a:pPr>
            <a:r>
              <a:rPr sz="2600" i="1">
                <a:solidFill>
                  <a:srgbClr val="717D75"/>
                </a:solidFill>
                <a:latin typeface="Hoefler Text"/>
                <a:ea typeface="Hoefler Text"/>
                <a:cs typeface="Hoefler Text"/>
                <a:sym typeface="Hoefler Text"/>
              </a:rPr>
              <a:t>3rd International Conference and Ehxbition on Addiction Research &amp; Therapy</a:t>
            </a:r>
          </a:p>
          <a:p>
            <a:pPr lvl="0">
              <a:lnSpc>
                <a:spcPct val="110000"/>
              </a:lnSpc>
              <a:defRPr sz="1800">
                <a:solidFill>
                  <a:srgbClr val="000000"/>
                </a:solidFill>
              </a:defRPr>
            </a:pPr>
            <a:r>
              <a:rPr sz="2600" i="1">
                <a:solidFill>
                  <a:srgbClr val="717D75"/>
                </a:solidFill>
                <a:latin typeface="Hoefler Text"/>
                <a:ea typeface="Hoefler Text"/>
                <a:cs typeface="Hoefler Text"/>
                <a:sym typeface="Hoefler Text"/>
              </a:rPr>
              <a:t>August 4-6, 2014</a:t>
            </a:r>
          </a:p>
          <a:p>
            <a:pPr lvl="0">
              <a:lnSpc>
                <a:spcPct val="110000"/>
              </a:lnSpc>
              <a:defRPr sz="1800">
                <a:solidFill>
                  <a:srgbClr val="000000"/>
                </a:solidFill>
              </a:defRPr>
            </a:pPr>
            <a:r>
              <a:rPr sz="2600" i="1">
                <a:solidFill>
                  <a:srgbClr val="717D75"/>
                </a:solidFill>
                <a:latin typeface="Hoefler Text"/>
                <a:ea typeface="Hoefler Text"/>
                <a:cs typeface="Hoefler Text"/>
                <a:sym typeface="Hoefler Text"/>
              </a:rPr>
              <a:t>Chicago, USA</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body" idx="1"/>
          </p:nvPr>
        </p:nvSpPr>
        <p:spPr>
          <a:prstGeom prst="rect">
            <a:avLst/>
          </a:prstGeom>
        </p:spPr>
        <p:txBody>
          <a:bodyPr anchor="t"/>
          <a:lstStyle/>
          <a:p>
            <a:pPr marL="0" indent="0" algn="ctr" defTabSz="914354">
              <a:spcBef>
                <a:spcPts val="600"/>
              </a:spcBef>
              <a:buSzTx/>
              <a:buNone/>
              <a:defRPr sz="1800">
                <a:solidFill>
                  <a:srgbClr val="000000"/>
                </a:solidFill>
              </a:defRPr>
            </a:pPr>
            <a:r>
              <a:rPr sz="2400" b="1" dirty="0">
                <a:solidFill>
                  <a:srgbClr val="61615E"/>
                </a:solidFill>
              </a:rPr>
              <a:t>Ritualized Opportunities to Drink on </a:t>
            </a:r>
            <a:r>
              <a:rPr sz="2400" b="1" dirty="0" smtClean="0">
                <a:solidFill>
                  <a:srgbClr val="61615E"/>
                </a:solidFill>
              </a:rPr>
              <a:t>Board</a:t>
            </a:r>
            <a:endParaRPr sz="2400" dirty="0">
              <a:solidFill>
                <a:srgbClr val="61615E"/>
              </a:solidFill>
            </a:endParaRPr>
          </a:p>
        </p:txBody>
      </p:sp>
      <p:pic>
        <p:nvPicPr>
          <p:cNvPr id="207" name="image1.png" descr="C:\Users\Beth\Desktop\logo omics.png"/>
          <p:cNvPicPr/>
          <p:nvPr/>
        </p:nvPicPr>
        <p:blipFill>
          <a:blip r:embed="rId2">
            <a:extLst/>
          </a:blip>
          <a:stretch>
            <a:fillRect/>
          </a:stretch>
        </p:blipFill>
        <p:spPr>
          <a:xfrm>
            <a:off x="165517" y="487313"/>
            <a:ext cx="2509857" cy="1362177"/>
          </a:xfrm>
          <a:prstGeom prst="rect">
            <a:avLst/>
          </a:prstGeom>
          <a:ln w="12700">
            <a:miter lim="400000"/>
          </a:ln>
        </p:spPr>
      </p:pic>
      <p:pic>
        <p:nvPicPr>
          <p:cNvPr id="208" name="image4.gif" descr="http://2.bp.blogspot.com/-AlAbk1b4-IU/UuZ-PN1m5YI/AAAAAAAAW2U/0QjlZo24QVQ/s1600/marin11.gif"/>
          <p:cNvPicPr/>
          <p:nvPr/>
        </p:nvPicPr>
        <p:blipFill>
          <a:blip r:embed="rId3">
            <a:extLst/>
          </a:blip>
          <a:stretch>
            <a:fillRect/>
          </a:stretch>
        </p:blipFill>
        <p:spPr>
          <a:xfrm>
            <a:off x="10658028" y="622134"/>
            <a:ext cx="851740" cy="1143671"/>
          </a:xfrm>
          <a:prstGeom prst="rect">
            <a:avLst/>
          </a:prstGeom>
          <a:ln w="12700">
            <a:miter lim="400000"/>
          </a:ln>
        </p:spPr>
      </p:pic>
      <p:pic>
        <p:nvPicPr>
          <p:cNvPr id="209" name="image5.jpg" descr="http://www.cooperativismopopular.ufrj.br/arquivos/not1752logo_1292343016.jpg"/>
          <p:cNvPicPr/>
          <p:nvPr/>
        </p:nvPicPr>
        <p:blipFill>
          <a:blip r:embed="rId4">
            <a:extLst/>
          </a:blip>
          <a:stretch>
            <a:fillRect/>
          </a:stretch>
        </p:blipFill>
        <p:spPr>
          <a:xfrm>
            <a:off x="11769472" y="622136"/>
            <a:ext cx="1106779" cy="1143671"/>
          </a:xfrm>
          <a:prstGeom prst="rect">
            <a:avLst/>
          </a:prstGeom>
          <a:ln w="12700">
            <a:miter lim="400000"/>
          </a:ln>
        </p:spPr>
      </p:pic>
      <p:grpSp>
        <p:nvGrpSpPr>
          <p:cNvPr id="212" name="Group 212"/>
          <p:cNvGrpSpPr/>
          <p:nvPr/>
        </p:nvGrpSpPr>
        <p:grpSpPr>
          <a:xfrm>
            <a:off x="2795376" y="736770"/>
            <a:ext cx="7602950" cy="914402"/>
            <a:chOff x="-25400" y="-25400"/>
            <a:chExt cx="7602947" cy="914401"/>
          </a:xfrm>
        </p:grpSpPr>
        <p:sp>
          <p:nvSpPr>
            <p:cNvPr id="211" name="Shape 211"/>
            <p:cNvSpPr/>
            <p:nvPr/>
          </p:nvSpPr>
          <p:spPr>
            <a:xfrm>
              <a:off x="0" y="0"/>
              <a:ext cx="7552147" cy="656590"/>
            </a:xfrm>
            <a:prstGeom prst="rect">
              <a:avLst/>
            </a:prstGeom>
            <a:noFill/>
            <a:ln>
              <a:noFill/>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4200" b="1">
                  <a:solidFill>
                    <a:srgbClr val="FFFFFF"/>
                  </a:solidFill>
                </a:defRPr>
              </a:lvl1pPr>
            </a:lstStyle>
            <a:p>
              <a:pPr lvl="0">
                <a:defRPr sz="1800" b="0">
                  <a:solidFill>
                    <a:srgbClr val="000000"/>
                  </a:solidFill>
                </a:defRPr>
              </a:pPr>
              <a:r>
                <a:rPr sz="4300"/>
                <a:t>SAILORS’ SOCIABILITIES</a:t>
              </a:r>
            </a:p>
          </p:txBody>
        </p:sp>
        <p:pic>
          <p:nvPicPr>
            <p:cNvPr id="210" name="Imagem 209"/>
            <p:cNvPicPr/>
            <p:nvPr/>
          </p:nvPicPr>
          <p:blipFill>
            <a:blip r:embed="rId5">
              <a:extLst/>
            </a:blip>
            <a:stretch>
              <a:fillRect/>
            </a:stretch>
          </p:blipFill>
          <p:spPr>
            <a:xfrm>
              <a:off x="-25400" y="-25400"/>
              <a:ext cx="7602947" cy="914401"/>
            </a:xfrm>
            <a:prstGeom prst="rect">
              <a:avLst/>
            </a:prstGeom>
            <a:effectLst/>
          </p:spPr>
        </p:pic>
      </p:grpSp>
      <p:sp>
        <p:nvSpPr>
          <p:cNvPr id="213" name="Shape 213"/>
          <p:cNvSpPr/>
          <p:nvPr/>
        </p:nvSpPr>
        <p:spPr>
          <a:xfrm>
            <a:off x="1564331" y="3724673"/>
            <a:ext cx="9920162" cy="4035227"/>
          </a:xfrm>
          <a:prstGeom prst="wedgeEllipseCallout">
            <a:avLst>
              <a:gd name="adj1" fmla="val -49611"/>
              <a:gd name="adj2" fmla="val 65302"/>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12700">
            <a:miter lim="400000"/>
          </a:ln>
          <a:effectLst>
            <a:outerShdw blurRad="76200" dir="18900000" sy="23000" kx="-1200000" algn="bl" rotWithShape="0">
              <a:prstClr val="black">
                <a:alpha val="20000"/>
              </a:prstClr>
            </a:outerShdw>
          </a:effectLst>
          <a:extLst>
            <a:ext uri="{C572A759-6A51-4108-AA02-DFA0A04FC94B}">
              <ma14:wrappingTextBoxFlag xmlns:ma14="http://schemas.microsoft.com/office/mac/drawingml/2011/main" xmlns="" val="1"/>
            </a:ext>
          </a:extLst>
        </p:spPr>
        <p:txBody>
          <a:bodyPr lIns="50797" tIns="50797" rIns="50797" bIns="50797" anchor="ctr"/>
          <a:lstStyle>
            <a:lvl1pPr>
              <a:defRPr sz="2800" b="1" i="1">
                <a:solidFill>
                  <a:srgbClr val="F5F8EB"/>
                </a:solidFill>
              </a:defRPr>
            </a:lvl1pPr>
          </a:lstStyle>
          <a:p>
            <a:pPr lvl="0">
              <a:defRPr sz="1800" b="0" i="0">
                <a:solidFill>
                  <a:srgbClr val="000000"/>
                </a:solidFill>
              </a:defRPr>
            </a:pPr>
            <a:r>
              <a:rPr dirty="0"/>
              <a:t>It`s easy to drink on board, right? We have lots of events, parties in the barracks, celebrations. The guys drink a lot! It is tradition in the Navy: every day, with or without authorization, they drink anyway, because it is tradition in the Navy.</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type="body" idx="1"/>
          </p:nvPr>
        </p:nvSpPr>
        <p:spPr>
          <a:prstGeom prst="rect">
            <a:avLst/>
          </a:prstGeom>
        </p:spPr>
        <p:txBody>
          <a:bodyPr anchor="t"/>
          <a:lstStyle/>
          <a:p>
            <a:pPr marL="0" indent="0" algn="ctr" defTabSz="914354">
              <a:spcBef>
                <a:spcPts val="600"/>
              </a:spcBef>
              <a:buSzTx/>
              <a:buNone/>
              <a:defRPr sz="1800">
                <a:solidFill>
                  <a:srgbClr val="000000"/>
                </a:solidFill>
              </a:defRPr>
            </a:pPr>
            <a:r>
              <a:rPr sz="2600" b="1" dirty="0">
                <a:solidFill>
                  <a:srgbClr val="61615E"/>
                </a:solidFill>
              </a:rPr>
              <a:t>Availability of drinks in the workplace </a:t>
            </a:r>
          </a:p>
        </p:txBody>
      </p:sp>
      <p:pic>
        <p:nvPicPr>
          <p:cNvPr id="216" name="image1.png" descr="C:\Users\Beth\Desktop\logo omics.png"/>
          <p:cNvPicPr/>
          <p:nvPr/>
        </p:nvPicPr>
        <p:blipFill>
          <a:blip r:embed="rId2">
            <a:extLst/>
          </a:blip>
          <a:stretch>
            <a:fillRect/>
          </a:stretch>
        </p:blipFill>
        <p:spPr>
          <a:xfrm>
            <a:off x="165517" y="487313"/>
            <a:ext cx="2509857" cy="1362177"/>
          </a:xfrm>
          <a:prstGeom prst="rect">
            <a:avLst/>
          </a:prstGeom>
          <a:ln w="12700">
            <a:miter lim="400000"/>
          </a:ln>
        </p:spPr>
      </p:pic>
      <p:pic>
        <p:nvPicPr>
          <p:cNvPr id="217" name="image4.gif" descr="http://2.bp.blogspot.com/-AlAbk1b4-IU/UuZ-PN1m5YI/AAAAAAAAW2U/0QjlZo24QVQ/s1600/marin11.gif"/>
          <p:cNvPicPr/>
          <p:nvPr/>
        </p:nvPicPr>
        <p:blipFill>
          <a:blip r:embed="rId3">
            <a:extLst/>
          </a:blip>
          <a:stretch>
            <a:fillRect/>
          </a:stretch>
        </p:blipFill>
        <p:spPr>
          <a:xfrm>
            <a:off x="10658028" y="622134"/>
            <a:ext cx="851740" cy="1143671"/>
          </a:xfrm>
          <a:prstGeom prst="rect">
            <a:avLst/>
          </a:prstGeom>
          <a:ln w="12700">
            <a:miter lim="400000"/>
          </a:ln>
        </p:spPr>
      </p:pic>
      <p:pic>
        <p:nvPicPr>
          <p:cNvPr id="218" name="image5.jpg" descr="http://www.cooperativismopopular.ufrj.br/arquivos/not1752logo_1292343016.jpg"/>
          <p:cNvPicPr/>
          <p:nvPr/>
        </p:nvPicPr>
        <p:blipFill>
          <a:blip r:embed="rId4">
            <a:extLst/>
          </a:blip>
          <a:stretch>
            <a:fillRect/>
          </a:stretch>
        </p:blipFill>
        <p:spPr>
          <a:xfrm>
            <a:off x="11769472" y="622136"/>
            <a:ext cx="1106779" cy="1143671"/>
          </a:xfrm>
          <a:prstGeom prst="rect">
            <a:avLst/>
          </a:prstGeom>
          <a:ln w="12700">
            <a:miter lim="400000"/>
          </a:ln>
        </p:spPr>
      </p:pic>
      <p:grpSp>
        <p:nvGrpSpPr>
          <p:cNvPr id="221" name="Group 221"/>
          <p:cNvGrpSpPr/>
          <p:nvPr/>
        </p:nvGrpSpPr>
        <p:grpSpPr>
          <a:xfrm>
            <a:off x="2795376" y="736770"/>
            <a:ext cx="7602950" cy="914402"/>
            <a:chOff x="-25400" y="-25400"/>
            <a:chExt cx="7602947" cy="914401"/>
          </a:xfrm>
        </p:grpSpPr>
        <p:sp>
          <p:nvSpPr>
            <p:cNvPr id="220" name="Shape 220"/>
            <p:cNvSpPr/>
            <p:nvPr/>
          </p:nvSpPr>
          <p:spPr>
            <a:xfrm>
              <a:off x="0" y="0"/>
              <a:ext cx="7552147" cy="656590"/>
            </a:xfrm>
            <a:prstGeom prst="rect">
              <a:avLst/>
            </a:prstGeom>
            <a:noFill/>
            <a:ln>
              <a:noFill/>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4200" b="1">
                  <a:solidFill>
                    <a:srgbClr val="FFFFFF"/>
                  </a:solidFill>
                </a:defRPr>
              </a:lvl1pPr>
            </a:lstStyle>
            <a:p>
              <a:pPr lvl="0">
                <a:defRPr sz="1800" b="0">
                  <a:solidFill>
                    <a:srgbClr val="000000"/>
                  </a:solidFill>
                </a:defRPr>
              </a:pPr>
              <a:r>
                <a:rPr sz="4300"/>
                <a:t>SAILORS’ SOCIABILITIES</a:t>
              </a:r>
            </a:p>
          </p:txBody>
        </p:sp>
        <p:pic>
          <p:nvPicPr>
            <p:cNvPr id="219" name="Imagem 218"/>
            <p:cNvPicPr/>
            <p:nvPr/>
          </p:nvPicPr>
          <p:blipFill>
            <a:blip r:embed="rId5">
              <a:extLst/>
            </a:blip>
            <a:stretch>
              <a:fillRect/>
            </a:stretch>
          </p:blipFill>
          <p:spPr>
            <a:xfrm>
              <a:off x="-25400" y="-25400"/>
              <a:ext cx="7602947" cy="914401"/>
            </a:xfrm>
            <a:prstGeom prst="rect">
              <a:avLst/>
            </a:prstGeom>
            <a:effectLst/>
          </p:spPr>
        </p:pic>
      </p:grpSp>
      <p:sp>
        <p:nvSpPr>
          <p:cNvPr id="222" name="Shape 222"/>
          <p:cNvSpPr/>
          <p:nvPr/>
        </p:nvSpPr>
        <p:spPr>
          <a:xfrm>
            <a:off x="1741538" y="3508649"/>
            <a:ext cx="9522401" cy="4118108"/>
          </a:xfrm>
          <a:prstGeom prst="wedgeEllipseCallout">
            <a:avLst>
              <a:gd name="adj1" fmla="val -49595"/>
              <a:gd name="adj2" fmla="val 64994"/>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w="12700">
            <a:noFill/>
            <a:miter lim="400000"/>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ma14="http://schemas.microsoft.com/office/mac/drawingml/2011/main" xmlns="" val="1"/>
            </a:ext>
          </a:extLst>
        </p:spPr>
        <p:txBody>
          <a:bodyPr lIns="50797" tIns="50797" rIns="50797" bIns="50797" anchor="ctr"/>
          <a:lstStyle>
            <a:lvl1pPr>
              <a:defRPr sz="3000" b="1" i="1">
                <a:solidFill>
                  <a:srgbClr val="F5F8EB"/>
                </a:solidFill>
              </a:defRPr>
            </a:lvl1pPr>
          </a:lstStyle>
          <a:p>
            <a:pPr lvl="0">
              <a:defRPr sz="1800" b="0" i="0">
                <a:solidFill>
                  <a:srgbClr val="000000"/>
                </a:solidFill>
              </a:defRPr>
            </a:pPr>
            <a:r>
              <a:rPr dirty="0"/>
              <a:t>Each one takes his share of drinks in the maneuvers. In the intervals, everyone takes a sip. If you don’t, you can’t stand the heavy drills. The captain knows what’s going on, but pretends that he is not aware. </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body" idx="1"/>
          </p:nvPr>
        </p:nvSpPr>
        <p:spPr>
          <a:prstGeom prst="rect">
            <a:avLst/>
          </a:prstGeom>
        </p:spPr>
        <p:txBody>
          <a:bodyPr anchor="t"/>
          <a:lstStyle/>
          <a:p>
            <a:pPr marL="0" indent="0" algn="ctr" defTabSz="914354">
              <a:spcBef>
                <a:spcPts val="600"/>
              </a:spcBef>
              <a:buSzTx/>
              <a:buNone/>
              <a:defRPr sz="1800">
                <a:solidFill>
                  <a:srgbClr val="000000"/>
                </a:solidFill>
              </a:defRPr>
            </a:pPr>
            <a:r>
              <a:rPr sz="2600" b="1" dirty="0">
                <a:solidFill>
                  <a:srgbClr val="61615E"/>
                </a:solidFill>
              </a:rPr>
              <a:t>PROHIBITION vs. INCITEMENT</a:t>
            </a:r>
          </a:p>
          <a:p>
            <a:pPr marL="322504" indent="-322504" defTabSz="914354">
              <a:spcBef>
                <a:spcPts val="600"/>
              </a:spcBef>
              <a:defRPr sz="1800">
                <a:solidFill>
                  <a:srgbClr val="000000"/>
                </a:solidFill>
              </a:defRPr>
            </a:pPr>
            <a:r>
              <a:rPr sz="2600" dirty="0">
                <a:solidFill>
                  <a:srgbClr val="61615E"/>
                </a:solidFill>
              </a:rPr>
              <a:t>The Discipline Regulation of the Navy has got 84 disciplinary misdemeanors, liable to punishment, including inebriation on board;</a:t>
            </a:r>
            <a:endParaRPr sz="3100" dirty="0">
              <a:solidFill>
                <a:srgbClr val="61615E"/>
              </a:solidFill>
            </a:endParaRPr>
          </a:p>
          <a:p>
            <a:pPr marL="322504" indent="-322504" defTabSz="914354">
              <a:spcBef>
                <a:spcPts val="600"/>
              </a:spcBef>
              <a:defRPr sz="1800">
                <a:solidFill>
                  <a:srgbClr val="000000"/>
                </a:solidFill>
              </a:defRPr>
            </a:pPr>
            <a:r>
              <a:rPr sz="2600" dirty="0">
                <a:solidFill>
                  <a:srgbClr val="61615E"/>
                </a:solidFill>
              </a:rPr>
              <a:t>In practice its use varies according to subjective interpretation, it depends on the circumstances and according to the judgment of each Command.</a:t>
            </a:r>
          </a:p>
        </p:txBody>
      </p:sp>
      <p:pic>
        <p:nvPicPr>
          <p:cNvPr id="225" name="image1.png" descr="C:\Users\Beth\Desktop\logo omics.png"/>
          <p:cNvPicPr/>
          <p:nvPr/>
        </p:nvPicPr>
        <p:blipFill>
          <a:blip r:embed="rId2">
            <a:extLst/>
          </a:blip>
          <a:stretch>
            <a:fillRect/>
          </a:stretch>
        </p:blipFill>
        <p:spPr>
          <a:xfrm>
            <a:off x="165517" y="487313"/>
            <a:ext cx="2509857" cy="1362177"/>
          </a:xfrm>
          <a:prstGeom prst="rect">
            <a:avLst/>
          </a:prstGeom>
          <a:ln w="12700">
            <a:miter lim="400000"/>
          </a:ln>
        </p:spPr>
      </p:pic>
      <p:pic>
        <p:nvPicPr>
          <p:cNvPr id="226" name="image4.gif" descr="http://2.bp.blogspot.com/-AlAbk1b4-IU/UuZ-PN1m5YI/AAAAAAAAW2U/0QjlZo24QVQ/s1600/marin11.gif"/>
          <p:cNvPicPr/>
          <p:nvPr/>
        </p:nvPicPr>
        <p:blipFill>
          <a:blip r:embed="rId3">
            <a:extLst/>
          </a:blip>
          <a:stretch>
            <a:fillRect/>
          </a:stretch>
        </p:blipFill>
        <p:spPr>
          <a:xfrm>
            <a:off x="10658028" y="622134"/>
            <a:ext cx="851740" cy="1143671"/>
          </a:xfrm>
          <a:prstGeom prst="rect">
            <a:avLst/>
          </a:prstGeom>
          <a:ln w="12700">
            <a:miter lim="400000"/>
          </a:ln>
        </p:spPr>
      </p:pic>
      <p:pic>
        <p:nvPicPr>
          <p:cNvPr id="227" name="image5.jpg" descr="http://www.cooperativismopopular.ufrj.br/arquivos/not1752logo_1292343016.jpg"/>
          <p:cNvPicPr/>
          <p:nvPr/>
        </p:nvPicPr>
        <p:blipFill>
          <a:blip r:embed="rId4">
            <a:extLst/>
          </a:blip>
          <a:stretch>
            <a:fillRect/>
          </a:stretch>
        </p:blipFill>
        <p:spPr>
          <a:xfrm>
            <a:off x="11769472" y="622136"/>
            <a:ext cx="1106779" cy="1143671"/>
          </a:xfrm>
          <a:prstGeom prst="rect">
            <a:avLst/>
          </a:prstGeom>
          <a:ln w="12700">
            <a:miter lim="400000"/>
          </a:ln>
        </p:spPr>
      </p:pic>
      <p:grpSp>
        <p:nvGrpSpPr>
          <p:cNvPr id="230" name="Group 230"/>
          <p:cNvGrpSpPr/>
          <p:nvPr/>
        </p:nvGrpSpPr>
        <p:grpSpPr>
          <a:xfrm>
            <a:off x="2795376" y="736770"/>
            <a:ext cx="7602950" cy="914402"/>
            <a:chOff x="-25400" y="-25400"/>
            <a:chExt cx="7602947" cy="914401"/>
          </a:xfrm>
        </p:grpSpPr>
        <p:sp>
          <p:nvSpPr>
            <p:cNvPr id="229" name="Shape 229"/>
            <p:cNvSpPr/>
            <p:nvPr/>
          </p:nvSpPr>
          <p:spPr>
            <a:xfrm>
              <a:off x="0" y="0"/>
              <a:ext cx="7552147" cy="656590"/>
            </a:xfrm>
            <a:prstGeom prst="rect">
              <a:avLst/>
            </a:prstGeom>
            <a:noFill/>
            <a:ln>
              <a:noFill/>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4200" b="1">
                  <a:solidFill>
                    <a:srgbClr val="FFFFFF"/>
                  </a:solidFill>
                </a:defRPr>
              </a:lvl1pPr>
            </a:lstStyle>
            <a:p>
              <a:pPr lvl="0">
                <a:defRPr sz="1800" b="0">
                  <a:solidFill>
                    <a:srgbClr val="000000"/>
                  </a:solidFill>
                </a:defRPr>
              </a:pPr>
              <a:r>
                <a:rPr sz="4300"/>
                <a:t>NAVY AMBIVALENCE</a:t>
              </a:r>
            </a:p>
          </p:txBody>
        </p:sp>
        <p:pic>
          <p:nvPicPr>
            <p:cNvPr id="228" name="Imagem 227"/>
            <p:cNvPicPr/>
            <p:nvPr/>
          </p:nvPicPr>
          <p:blipFill>
            <a:blip r:embed="rId5">
              <a:extLst/>
            </a:blip>
            <a:stretch>
              <a:fillRect/>
            </a:stretch>
          </p:blipFill>
          <p:spPr>
            <a:xfrm>
              <a:off x="-25400" y="-25400"/>
              <a:ext cx="7602947" cy="914401"/>
            </a:xfrm>
            <a:prstGeom prst="rect">
              <a:avLst/>
            </a:prstGeom>
            <a:effectLst/>
          </p:spPr>
        </p:pic>
      </p:grpSp>
      <p:sp>
        <p:nvSpPr>
          <p:cNvPr id="231" name="Shape 231"/>
          <p:cNvSpPr/>
          <p:nvPr/>
        </p:nvSpPr>
        <p:spPr>
          <a:xfrm>
            <a:off x="2206030" y="4804793"/>
            <a:ext cx="8592796" cy="3773422"/>
          </a:xfrm>
          <a:prstGeom prst="wedgeEllipseCallout">
            <a:avLst>
              <a:gd name="adj1" fmla="val -49551"/>
              <a:gd name="adj2" fmla="val 68530"/>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8100000" scaled="1"/>
            <a:tileRect/>
          </a:gradFill>
          <a:ln w="12700">
            <a:miter lim="400000"/>
          </a:ln>
          <a:effectLst>
            <a:outerShdw blurRad="76200" dir="18900000" sy="23000" kx="-1200000" algn="bl" rotWithShape="0">
              <a:prstClr val="black">
                <a:alpha val="20000"/>
              </a:prstClr>
            </a:outerShdw>
          </a:effectLst>
          <a:extLst>
            <a:ext uri="{C572A759-6A51-4108-AA02-DFA0A04FC94B}">
              <ma14:wrappingTextBoxFlag xmlns:ma14="http://schemas.microsoft.com/office/mac/drawingml/2011/main" xmlns="" val="1"/>
            </a:ext>
          </a:extLst>
        </p:spPr>
        <p:txBody>
          <a:bodyPr lIns="50797" tIns="50797" rIns="50797" bIns="50797" anchor="ctr"/>
          <a:lstStyle>
            <a:lvl1pPr>
              <a:defRPr sz="3000" i="1">
                <a:latin typeface="Calibri"/>
                <a:ea typeface="Calibri"/>
                <a:cs typeface="Calibri"/>
                <a:sym typeface="Calibri"/>
              </a:defRPr>
            </a:lvl1pPr>
          </a:lstStyle>
          <a:p>
            <a:pPr lvl="0">
              <a:defRPr sz="1800" i="0">
                <a:solidFill>
                  <a:srgbClr val="000000"/>
                </a:solidFill>
              </a:defRPr>
            </a:pPr>
            <a:r>
              <a:rPr b="1" dirty="0">
                <a:solidFill>
                  <a:srgbClr val="FFFFFF"/>
                </a:solidFill>
              </a:rPr>
              <a:t>Sometimes they encourage drinking, especially to finish the tasks. Depending on the Command, they decide to arrest us. Nowadays, they refer the military to CEDEQ to avoid problems with the “law”.</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p:cNvSpPr>
          <p:nvPr>
            <p:ph type="body" idx="1"/>
          </p:nvPr>
        </p:nvSpPr>
        <p:spPr>
          <a:prstGeom prst="rect">
            <a:avLst/>
          </a:prstGeom>
        </p:spPr>
        <p:txBody>
          <a:bodyPr anchor="t"/>
          <a:lstStyle/>
          <a:p>
            <a:pPr marL="0" indent="0" algn="ctr" defTabSz="914354">
              <a:spcBef>
                <a:spcPts val="600"/>
              </a:spcBef>
              <a:buSzTx/>
              <a:buNone/>
              <a:defRPr sz="1800">
                <a:solidFill>
                  <a:srgbClr val="000000"/>
                </a:solidFill>
              </a:defRPr>
            </a:pPr>
            <a:r>
              <a:rPr sz="2600" b="1" dirty="0">
                <a:solidFill>
                  <a:srgbClr val="61615E"/>
                </a:solidFill>
              </a:rPr>
              <a:t>PROHIBITION vs. INCITEMENT</a:t>
            </a:r>
          </a:p>
          <a:p>
            <a:pPr marL="322504" indent="-322504" defTabSz="914354">
              <a:spcBef>
                <a:spcPts val="600"/>
              </a:spcBef>
              <a:defRPr sz="1800">
                <a:solidFill>
                  <a:srgbClr val="000000"/>
                </a:solidFill>
              </a:defRPr>
            </a:pPr>
            <a:r>
              <a:rPr sz="2600" dirty="0">
                <a:solidFill>
                  <a:srgbClr val="61615E"/>
                </a:solidFill>
              </a:rPr>
              <a:t>Administrative and punitive procedures are applied without clear criteria, indicating differences in the manners of drinking among Enlisted Personnel and Officials.</a:t>
            </a:r>
          </a:p>
        </p:txBody>
      </p:sp>
      <p:pic>
        <p:nvPicPr>
          <p:cNvPr id="234" name="image1.png" descr="C:\Users\Beth\Desktop\logo omics.png"/>
          <p:cNvPicPr/>
          <p:nvPr/>
        </p:nvPicPr>
        <p:blipFill>
          <a:blip r:embed="rId2">
            <a:extLst/>
          </a:blip>
          <a:stretch>
            <a:fillRect/>
          </a:stretch>
        </p:blipFill>
        <p:spPr>
          <a:xfrm>
            <a:off x="165517" y="487313"/>
            <a:ext cx="2509857" cy="1362177"/>
          </a:xfrm>
          <a:prstGeom prst="rect">
            <a:avLst/>
          </a:prstGeom>
          <a:ln w="12700">
            <a:miter lim="400000"/>
          </a:ln>
        </p:spPr>
      </p:pic>
      <p:pic>
        <p:nvPicPr>
          <p:cNvPr id="235" name="image4.gif" descr="http://2.bp.blogspot.com/-AlAbk1b4-IU/UuZ-PN1m5YI/AAAAAAAAW2U/0QjlZo24QVQ/s1600/marin11.gif"/>
          <p:cNvPicPr/>
          <p:nvPr/>
        </p:nvPicPr>
        <p:blipFill>
          <a:blip r:embed="rId3">
            <a:extLst/>
          </a:blip>
          <a:stretch>
            <a:fillRect/>
          </a:stretch>
        </p:blipFill>
        <p:spPr>
          <a:xfrm>
            <a:off x="10658028" y="622134"/>
            <a:ext cx="851740" cy="1143671"/>
          </a:xfrm>
          <a:prstGeom prst="rect">
            <a:avLst/>
          </a:prstGeom>
          <a:ln w="12700">
            <a:miter lim="400000"/>
          </a:ln>
        </p:spPr>
      </p:pic>
      <p:pic>
        <p:nvPicPr>
          <p:cNvPr id="236" name="image5.jpg" descr="http://www.cooperativismopopular.ufrj.br/arquivos/not1752logo_1292343016.jpg"/>
          <p:cNvPicPr/>
          <p:nvPr/>
        </p:nvPicPr>
        <p:blipFill>
          <a:blip r:embed="rId4">
            <a:extLst/>
          </a:blip>
          <a:stretch>
            <a:fillRect/>
          </a:stretch>
        </p:blipFill>
        <p:spPr>
          <a:xfrm>
            <a:off x="11769472" y="622136"/>
            <a:ext cx="1106779" cy="1143671"/>
          </a:xfrm>
          <a:prstGeom prst="rect">
            <a:avLst/>
          </a:prstGeom>
          <a:ln w="12700">
            <a:miter lim="400000"/>
          </a:ln>
        </p:spPr>
      </p:pic>
      <p:grpSp>
        <p:nvGrpSpPr>
          <p:cNvPr id="239" name="Group 239"/>
          <p:cNvGrpSpPr/>
          <p:nvPr/>
        </p:nvGrpSpPr>
        <p:grpSpPr>
          <a:xfrm>
            <a:off x="2795376" y="736770"/>
            <a:ext cx="7602950" cy="914402"/>
            <a:chOff x="-25400" y="-25400"/>
            <a:chExt cx="7602947" cy="914401"/>
          </a:xfrm>
        </p:grpSpPr>
        <p:sp>
          <p:nvSpPr>
            <p:cNvPr id="238" name="Shape 238"/>
            <p:cNvSpPr/>
            <p:nvPr/>
          </p:nvSpPr>
          <p:spPr>
            <a:xfrm>
              <a:off x="0" y="0"/>
              <a:ext cx="7552147" cy="656590"/>
            </a:xfrm>
            <a:prstGeom prst="rect">
              <a:avLst/>
            </a:prstGeom>
            <a:noFill/>
            <a:ln>
              <a:noFill/>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4200" b="1">
                  <a:solidFill>
                    <a:srgbClr val="FFFFFF"/>
                  </a:solidFill>
                </a:defRPr>
              </a:lvl1pPr>
            </a:lstStyle>
            <a:p>
              <a:pPr lvl="0">
                <a:defRPr sz="1800" b="0">
                  <a:solidFill>
                    <a:srgbClr val="000000"/>
                  </a:solidFill>
                </a:defRPr>
              </a:pPr>
              <a:r>
                <a:rPr sz="4300"/>
                <a:t>NAVY AMBIVALENCE</a:t>
              </a:r>
            </a:p>
          </p:txBody>
        </p:sp>
        <p:pic>
          <p:nvPicPr>
            <p:cNvPr id="237" name="Imagem 236"/>
            <p:cNvPicPr/>
            <p:nvPr/>
          </p:nvPicPr>
          <p:blipFill>
            <a:blip r:embed="rId5">
              <a:extLst/>
            </a:blip>
            <a:stretch>
              <a:fillRect/>
            </a:stretch>
          </p:blipFill>
          <p:spPr>
            <a:xfrm>
              <a:off x="-25400" y="-25400"/>
              <a:ext cx="7602947" cy="914401"/>
            </a:xfrm>
            <a:prstGeom prst="rect">
              <a:avLst/>
            </a:prstGeom>
            <a:effectLst/>
          </p:spPr>
        </p:pic>
      </p:grpSp>
      <p:sp>
        <p:nvSpPr>
          <p:cNvPr id="240" name="Shape 240"/>
          <p:cNvSpPr/>
          <p:nvPr/>
        </p:nvSpPr>
        <p:spPr>
          <a:xfrm>
            <a:off x="2206030" y="4300737"/>
            <a:ext cx="8592796" cy="4277477"/>
          </a:xfrm>
          <a:prstGeom prst="wedgeEllipseCallout">
            <a:avLst>
              <a:gd name="adj1" fmla="val -49551"/>
              <a:gd name="adj2" fmla="val 65843"/>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w="12700">
            <a:miter lim="400000"/>
          </a:ln>
          <a:effectLst>
            <a:outerShdw blurRad="76200" dir="18900000" sy="23000" kx="-1200000" algn="bl" rotWithShape="0">
              <a:prstClr val="black">
                <a:alpha val="20000"/>
              </a:prstClr>
            </a:outerShdw>
          </a:effectLst>
          <a:extLst>
            <a:ext uri="{C572A759-6A51-4108-AA02-DFA0A04FC94B}">
              <ma14:wrappingTextBoxFlag xmlns:ma14="http://schemas.microsoft.com/office/mac/drawingml/2011/main" xmlns="" val="1"/>
            </a:ext>
          </a:extLst>
        </p:spPr>
        <p:txBody>
          <a:bodyPr lIns="50797" tIns="50797" rIns="50797" bIns="50797" anchor="ctr"/>
          <a:lstStyle/>
          <a:p>
            <a:pPr lvl="0">
              <a:defRPr sz="1800">
                <a:solidFill>
                  <a:srgbClr val="000000"/>
                </a:solidFill>
              </a:defRPr>
            </a:pPr>
            <a:r>
              <a:rPr sz="2800" i="1" dirty="0">
                <a:solidFill>
                  <a:srgbClr val="FFFFFF"/>
                </a:solidFill>
                <a:ea typeface="Calibri"/>
                <a:cs typeface="Calibri"/>
                <a:sym typeface="Calibri"/>
              </a:rPr>
              <a:t>The Navy is a lie, you have heard that, huh? </a:t>
            </a:r>
            <a:r>
              <a:rPr sz="2800" dirty="0">
                <a:solidFill>
                  <a:srgbClr val="FFFFFF"/>
                </a:solidFill>
              </a:rPr>
              <a:t>[addressing the therapists]. </a:t>
            </a:r>
            <a:r>
              <a:rPr sz="2800" i="1" dirty="0">
                <a:solidFill>
                  <a:srgbClr val="FFFFFF"/>
                </a:solidFill>
                <a:ea typeface="Calibri"/>
                <a:cs typeface="Calibri"/>
                <a:sym typeface="Calibri"/>
              </a:rPr>
              <a:t>The Commander drinks whiskey; Sailor drinks cachaça</a:t>
            </a:r>
            <a:r>
              <a:rPr sz="2800" dirty="0">
                <a:solidFill>
                  <a:srgbClr val="FFFFFF"/>
                </a:solidFill>
              </a:rPr>
              <a:t> [white rum]. </a:t>
            </a:r>
            <a:r>
              <a:rPr sz="2800" i="1" dirty="0">
                <a:solidFill>
                  <a:srgbClr val="FFFFFF"/>
                </a:solidFill>
                <a:ea typeface="Calibri"/>
                <a:cs typeface="Calibri"/>
                <a:sym typeface="Calibri"/>
              </a:rPr>
              <a:t>Early in the morning, the steward </a:t>
            </a:r>
            <a:r>
              <a:rPr sz="2800" dirty="0">
                <a:solidFill>
                  <a:srgbClr val="FFFFFF"/>
                </a:solidFill>
              </a:rPr>
              <a:t>[responsible for serving food and drinks] </a:t>
            </a:r>
            <a:r>
              <a:rPr sz="2800" i="1" dirty="0">
                <a:solidFill>
                  <a:srgbClr val="FFFFFF"/>
                </a:solidFill>
                <a:ea typeface="Calibri"/>
                <a:cs typeface="Calibri"/>
                <a:sym typeface="Calibri"/>
              </a:rPr>
              <a:t>arrives with whiskey of the Commander.</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image1.png" descr="C:\Users\Beth\Desktop\logo omics.png"/>
          <p:cNvPicPr/>
          <p:nvPr/>
        </p:nvPicPr>
        <p:blipFill>
          <a:blip r:embed="rId2">
            <a:extLst/>
          </a:blip>
          <a:stretch>
            <a:fillRect/>
          </a:stretch>
        </p:blipFill>
        <p:spPr>
          <a:xfrm>
            <a:off x="165517" y="487313"/>
            <a:ext cx="2509857" cy="1362177"/>
          </a:xfrm>
          <a:prstGeom prst="rect">
            <a:avLst/>
          </a:prstGeom>
          <a:ln w="12700">
            <a:miter lim="400000"/>
          </a:ln>
        </p:spPr>
      </p:pic>
      <p:pic>
        <p:nvPicPr>
          <p:cNvPr id="243" name="image4.gif" descr="http://2.bp.blogspot.com/-AlAbk1b4-IU/UuZ-PN1m5YI/AAAAAAAAW2U/0QjlZo24QVQ/s1600/marin11.gif"/>
          <p:cNvPicPr/>
          <p:nvPr/>
        </p:nvPicPr>
        <p:blipFill>
          <a:blip r:embed="rId3">
            <a:extLst/>
          </a:blip>
          <a:stretch>
            <a:fillRect/>
          </a:stretch>
        </p:blipFill>
        <p:spPr>
          <a:xfrm>
            <a:off x="10658028" y="622134"/>
            <a:ext cx="851740" cy="1143671"/>
          </a:xfrm>
          <a:prstGeom prst="rect">
            <a:avLst/>
          </a:prstGeom>
          <a:ln w="12700">
            <a:miter lim="400000"/>
          </a:ln>
        </p:spPr>
      </p:pic>
      <p:pic>
        <p:nvPicPr>
          <p:cNvPr id="244" name="image5.jpg" descr="http://www.cooperativismopopular.ufrj.br/arquivos/not1752logo_1292343016.jpg"/>
          <p:cNvPicPr/>
          <p:nvPr/>
        </p:nvPicPr>
        <p:blipFill>
          <a:blip r:embed="rId4">
            <a:extLst/>
          </a:blip>
          <a:stretch>
            <a:fillRect/>
          </a:stretch>
        </p:blipFill>
        <p:spPr>
          <a:xfrm>
            <a:off x="11769472" y="622136"/>
            <a:ext cx="1106779" cy="1143671"/>
          </a:xfrm>
          <a:prstGeom prst="rect">
            <a:avLst/>
          </a:prstGeom>
          <a:ln w="12700">
            <a:miter lim="400000"/>
          </a:ln>
        </p:spPr>
      </p:pic>
      <p:grpSp>
        <p:nvGrpSpPr>
          <p:cNvPr id="247" name="Group 247"/>
          <p:cNvGrpSpPr/>
          <p:nvPr/>
        </p:nvGrpSpPr>
        <p:grpSpPr>
          <a:xfrm>
            <a:off x="2795376" y="736770"/>
            <a:ext cx="7602950" cy="914402"/>
            <a:chOff x="-25400" y="-25400"/>
            <a:chExt cx="7602947" cy="914401"/>
          </a:xfrm>
        </p:grpSpPr>
        <p:sp>
          <p:nvSpPr>
            <p:cNvPr id="246" name="Shape 246"/>
            <p:cNvSpPr/>
            <p:nvPr/>
          </p:nvSpPr>
          <p:spPr>
            <a:xfrm>
              <a:off x="0" y="0"/>
              <a:ext cx="7552147" cy="656590"/>
            </a:xfrm>
            <a:prstGeom prst="rect">
              <a:avLst/>
            </a:prstGeom>
            <a:noFill/>
            <a:ln>
              <a:noFill/>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4200" b="1">
                  <a:solidFill>
                    <a:srgbClr val="FFFFFF"/>
                  </a:solidFill>
                </a:defRPr>
              </a:lvl1pPr>
            </a:lstStyle>
            <a:p>
              <a:pPr lvl="0">
                <a:defRPr sz="1800" b="0">
                  <a:solidFill>
                    <a:srgbClr val="000000"/>
                  </a:solidFill>
                </a:defRPr>
              </a:pPr>
              <a:r>
                <a:rPr sz="4300"/>
                <a:t>LABELLING</a:t>
              </a:r>
            </a:p>
          </p:txBody>
        </p:sp>
        <p:pic>
          <p:nvPicPr>
            <p:cNvPr id="245" name="Imagem 244"/>
            <p:cNvPicPr/>
            <p:nvPr/>
          </p:nvPicPr>
          <p:blipFill>
            <a:blip r:embed="rId5">
              <a:extLst/>
            </a:blip>
            <a:stretch>
              <a:fillRect/>
            </a:stretch>
          </p:blipFill>
          <p:spPr>
            <a:xfrm>
              <a:off x="-25400" y="-25400"/>
              <a:ext cx="7602947" cy="914401"/>
            </a:xfrm>
            <a:prstGeom prst="rect">
              <a:avLst/>
            </a:prstGeom>
            <a:effectLst/>
          </p:spPr>
        </p:pic>
      </p:grpSp>
      <p:sp>
        <p:nvSpPr>
          <p:cNvPr id="248" name="Shape 248"/>
          <p:cNvSpPr/>
          <p:nvPr/>
        </p:nvSpPr>
        <p:spPr>
          <a:xfrm>
            <a:off x="2206029" y="3109715"/>
            <a:ext cx="8592878" cy="4897847"/>
          </a:xfrm>
          <a:prstGeom prst="wedgeEllipseCallout">
            <a:avLst>
              <a:gd name="adj1" fmla="val -49551"/>
              <a:gd name="adj2" fmla="val 62607"/>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0800000" scaled="1"/>
            <a:tileRect/>
          </a:gradFill>
          <a:ln w="12700">
            <a:miter lim="400000"/>
          </a:ln>
          <a:effectLst>
            <a:outerShdw blurRad="76200" dir="13500000" sy="23000" kx="1200000" algn="br" rotWithShape="0">
              <a:prstClr val="black">
                <a:alpha val="20000"/>
              </a:prstClr>
            </a:outerShdw>
            <a:reflection blurRad="6350" stA="50000" endA="300" endPos="55000" dir="5400000" sy="-100000" algn="bl" rotWithShape="0"/>
          </a:effectLst>
          <a:extLst>
            <a:ext uri="{C572A759-6A51-4108-AA02-DFA0A04FC94B}">
              <ma14:wrappingTextBoxFlag xmlns:ma14="http://schemas.microsoft.com/office/mac/drawingml/2011/main" xmlns="" val="1"/>
            </a:ext>
          </a:extLst>
        </p:spPr>
        <p:txBody>
          <a:bodyPr lIns="50797" tIns="50797" rIns="50797" bIns="50797" anchor="ctr"/>
          <a:lstStyle>
            <a:lvl1pPr>
              <a:defRPr sz="3400" i="1">
                <a:latin typeface="Calibri"/>
                <a:ea typeface="Calibri"/>
                <a:cs typeface="Calibri"/>
                <a:sym typeface="Calibri"/>
              </a:defRPr>
            </a:lvl1pPr>
          </a:lstStyle>
          <a:p>
            <a:pPr lvl="0">
              <a:defRPr sz="1800" i="0">
                <a:solidFill>
                  <a:srgbClr val="000000"/>
                </a:solidFill>
              </a:defRPr>
            </a:pPr>
            <a:r>
              <a:rPr dirty="0">
                <a:solidFill>
                  <a:srgbClr val="FFFFFF"/>
                </a:solidFill>
              </a:rPr>
              <a:t>The Navy is divided into two groups: those who drink and those who are Believers. You cannot sit on the fence. The guy who doesn’t drink on board is dumb.</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image1.png" descr="C:\Users\Beth\Desktop\logo omics.png"/>
          <p:cNvPicPr/>
          <p:nvPr/>
        </p:nvPicPr>
        <p:blipFill>
          <a:blip r:embed="rId2">
            <a:extLst/>
          </a:blip>
          <a:stretch>
            <a:fillRect/>
          </a:stretch>
        </p:blipFill>
        <p:spPr>
          <a:xfrm>
            <a:off x="165517" y="487313"/>
            <a:ext cx="2509857" cy="1362177"/>
          </a:xfrm>
          <a:prstGeom prst="rect">
            <a:avLst/>
          </a:prstGeom>
          <a:ln w="12700">
            <a:miter lim="400000"/>
          </a:ln>
        </p:spPr>
      </p:pic>
      <p:pic>
        <p:nvPicPr>
          <p:cNvPr id="251" name="image4.gif" descr="http://2.bp.blogspot.com/-AlAbk1b4-IU/UuZ-PN1m5YI/AAAAAAAAW2U/0QjlZo24QVQ/s1600/marin11.gif"/>
          <p:cNvPicPr/>
          <p:nvPr/>
        </p:nvPicPr>
        <p:blipFill>
          <a:blip r:embed="rId3">
            <a:extLst/>
          </a:blip>
          <a:stretch>
            <a:fillRect/>
          </a:stretch>
        </p:blipFill>
        <p:spPr>
          <a:xfrm>
            <a:off x="10658028" y="622134"/>
            <a:ext cx="851740" cy="1143671"/>
          </a:xfrm>
          <a:prstGeom prst="rect">
            <a:avLst/>
          </a:prstGeom>
          <a:ln w="12700">
            <a:miter lim="400000"/>
          </a:ln>
        </p:spPr>
      </p:pic>
      <p:pic>
        <p:nvPicPr>
          <p:cNvPr id="252" name="image5.jpg" descr="http://www.cooperativismopopular.ufrj.br/arquivos/not1752logo_1292343016.jpg"/>
          <p:cNvPicPr/>
          <p:nvPr/>
        </p:nvPicPr>
        <p:blipFill>
          <a:blip r:embed="rId4">
            <a:extLst/>
          </a:blip>
          <a:stretch>
            <a:fillRect/>
          </a:stretch>
        </p:blipFill>
        <p:spPr>
          <a:xfrm>
            <a:off x="11769472" y="622136"/>
            <a:ext cx="1106779" cy="1143671"/>
          </a:xfrm>
          <a:prstGeom prst="rect">
            <a:avLst/>
          </a:prstGeom>
          <a:ln w="12700">
            <a:miter lim="400000"/>
          </a:ln>
        </p:spPr>
      </p:pic>
      <p:grpSp>
        <p:nvGrpSpPr>
          <p:cNvPr id="255" name="Group 255"/>
          <p:cNvGrpSpPr/>
          <p:nvPr/>
        </p:nvGrpSpPr>
        <p:grpSpPr>
          <a:xfrm>
            <a:off x="2795376" y="736770"/>
            <a:ext cx="7602950" cy="914402"/>
            <a:chOff x="-25400" y="-25400"/>
            <a:chExt cx="7602947" cy="914401"/>
          </a:xfrm>
        </p:grpSpPr>
        <p:sp>
          <p:nvSpPr>
            <p:cNvPr id="254" name="Shape 254"/>
            <p:cNvSpPr/>
            <p:nvPr/>
          </p:nvSpPr>
          <p:spPr>
            <a:xfrm>
              <a:off x="0" y="0"/>
              <a:ext cx="7552147" cy="656590"/>
            </a:xfrm>
            <a:prstGeom prst="rect">
              <a:avLst/>
            </a:prstGeom>
            <a:noFill/>
            <a:ln>
              <a:noFill/>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4200" b="1">
                  <a:solidFill>
                    <a:srgbClr val="FFFFFF"/>
                  </a:solidFill>
                </a:defRPr>
              </a:lvl1pPr>
            </a:lstStyle>
            <a:p>
              <a:pPr lvl="0">
                <a:defRPr sz="1800" b="0">
                  <a:solidFill>
                    <a:srgbClr val="000000"/>
                  </a:solidFill>
                </a:defRPr>
              </a:pPr>
              <a:r>
                <a:rPr sz="4300"/>
                <a:t>STIGMATIZATION</a:t>
              </a:r>
            </a:p>
          </p:txBody>
        </p:sp>
        <p:pic>
          <p:nvPicPr>
            <p:cNvPr id="253" name="Imagem 252"/>
            <p:cNvPicPr/>
            <p:nvPr/>
          </p:nvPicPr>
          <p:blipFill>
            <a:blip r:embed="rId5">
              <a:extLst/>
            </a:blip>
            <a:stretch>
              <a:fillRect/>
            </a:stretch>
          </p:blipFill>
          <p:spPr>
            <a:xfrm>
              <a:off x="-25400" y="-25400"/>
              <a:ext cx="7602947" cy="914401"/>
            </a:xfrm>
            <a:prstGeom prst="rect">
              <a:avLst/>
            </a:prstGeom>
            <a:effectLst/>
          </p:spPr>
        </p:pic>
      </p:grpSp>
      <p:sp>
        <p:nvSpPr>
          <p:cNvPr id="256" name="Shape 256"/>
          <p:cNvSpPr/>
          <p:nvPr/>
        </p:nvSpPr>
        <p:spPr>
          <a:xfrm>
            <a:off x="2206029" y="3109715"/>
            <a:ext cx="8592878" cy="4897847"/>
          </a:xfrm>
          <a:prstGeom prst="wedgeEllipseCallout">
            <a:avLst>
              <a:gd name="adj1" fmla="val -49551"/>
              <a:gd name="adj2" fmla="val 62607"/>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w="12700">
            <a:miter lim="400000"/>
          </a:ln>
          <a:effectLst>
            <a:reflection blurRad="6350" stA="50000" endA="300" endPos="55000" dir="5400000" sy="-100000" algn="bl" rotWithShape="0"/>
          </a:effectLst>
          <a:extLst>
            <a:ext uri="{C572A759-6A51-4108-AA02-DFA0A04FC94B}">
              <ma14:wrappingTextBoxFlag xmlns:ma14="http://schemas.microsoft.com/office/mac/drawingml/2011/main" xmlns="" val="1"/>
            </a:ext>
          </a:extLst>
        </p:spPr>
        <p:txBody>
          <a:bodyPr lIns="50797" tIns="50797" rIns="50797" bIns="50797" anchor="ctr"/>
          <a:lstStyle>
            <a:lvl1pPr>
              <a:defRPr sz="3400" i="1">
                <a:latin typeface="Calibri"/>
                <a:ea typeface="Calibri"/>
                <a:cs typeface="Calibri"/>
                <a:sym typeface="Calibri"/>
              </a:defRPr>
            </a:lvl1pPr>
          </a:lstStyle>
          <a:p>
            <a:pPr lvl="0">
              <a:defRPr sz="1800" i="0">
                <a:solidFill>
                  <a:srgbClr val="000000"/>
                </a:solidFill>
              </a:defRPr>
            </a:pPr>
            <a:r>
              <a:rPr dirty="0">
                <a:solidFill>
                  <a:srgbClr val="FFFFFF"/>
                </a:solidFill>
              </a:rPr>
              <a:t>I used to drink a lot. From the moment I was caught, when I deserted, I was tagged as a drunker. I was forced to go to CEDEQ against my will. Everybody began to label me as an alcoholic.</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p:cNvSpPr>
          <p:nvPr>
            <p:ph type="body" idx="1"/>
          </p:nvPr>
        </p:nvSpPr>
        <p:spPr>
          <a:prstGeom prst="rect">
            <a:avLst/>
          </a:prstGeom>
        </p:spPr>
        <p:txBody>
          <a:bodyPr/>
          <a:lstStyle/>
          <a:p>
            <a:pPr marL="396927" indent="-396927" defTabSz="914354">
              <a:spcBef>
                <a:spcPts val="600"/>
              </a:spcBef>
              <a:defRPr sz="1800">
                <a:solidFill>
                  <a:srgbClr val="000000"/>
                </a:solidFill>
              </a:defRPr>
            </a:pPr>
            <a:r>
              <a:rPr sz="3400">
                <a:solidFill>
                  <a:srgbClr val="61615E"/>
                </a:solidFill>
              </a:rPr>
              <a:t>Since there are no systematic records concerning alcohol abuse in the administrative, operational, forensic and medical spheres, little is known;</a:t>
            </a:r>
          </a:p>
          <a:p>
            <a:pPr marL="396927" indent="-396927" defTabSz="914354">
              <a:spcBef>
                <a:spcPts val="600"/>
              </a:spcBef>
              <a:defRPr sz="1800">
                <a:solidFill>
                  <a:srgbClr val="000000"/>
                </a:solidFill>
              </a:defRPr>
            </a:pPr>
            <a:r>
              <a:rPr sz="3400">
                <a:solidFill>
                  <a:srgbClr val="61615E"/>
                </a:solidFill>
              </a:rPr>
              <a:t>The results cannot be generalized to other groups besides CEDEQ. They can serve as an explanatory model on a small scale (Elias &amp; Scotson, 2000), which can be expanded to the military contingent of the Armed Forces.</a:t>
            </a:r>
          </a:p>
        </p:txBody>
      </p:sp>
      <p:pic>
        <p:nvPicPr>
          <p:cNvPr id="259" name="image1.png" descr="C:\Users\Beth\Desktop\logo omics.png"/>
          <p:cNvPicPr/>
          <p:nvPr/>
        </p:nvPicPr>
        <p:blipFill>
          <a:blip r:embed="rId2">
            <a:extLst/>
          </a:blip>
          <a:stretch>
            <a:fillRect/>
          </a:stretch>
        </p:blipFill>
        <p:spPr>
          <a:xfrm>
            <a:off x="165517" y="487313"/>
            <a:ext cx="2509857" cy="1362177"/>
          </a:xfrm>
          <a:prstGeom prst="rect">
            <a:avLst/>
          </a:prstGeom>
          <a:ln w="12700">
            <a:miter lim="400000"/>
          </a:ln>
        </p:spPr>
      </p:pic>
      <p:pic>
        <p:nvPicPr>
          <p:cNvPr id="260" name="image4.gif" descr="http://2.bp.blogspot.com/-AlAbk1b4-IU/UuZ-PN1m5YI/AAAAAAAAW2U/0QjlZo24QVQ/s1600/marin11.gif"/>
          <p:cNvPicPr/>
          <p:nvPr/>
        </p:nvPicPr>
        <p:blipFill>
          <a:blip r:embed="rId3">
            <a:extLst/>
          </a:blip>
          <a:stretch>
            <a:fillRect/>
          </a:stretch>
        </p:blipFill>
        <p:spPr>
          <a:xfrm>
            <a:off x="10658028" y="622134"/>
            <a:ext cx="851740" cy="1143671"/>
          </a:xfrm>
          <a:prstGeom prst="rect">
            <a:avLst/>
          </a:prstGeom>
          <a:ln w="12700">
            <a:miter lim="400000"/>
          </a:ln>
        </p:spPr>
      </p:pic>
      <p:pic>
        <p:nvPicPr>
          <p:cNvPr id="261" name="image5.jpg" descr="http://www.cooperativismopopular.ufrj.br/arquivos/not1752logo_1292343016.jpg"/>
          <p:cNvPicPr/>
          <p:nvPr/>
        </p:nvPicPr>
        <p:blipFill>
          <a:blip r:embed="rId4">
            <a:extLst/>
          </a:blip>
          <a:stretch>
            <a:fillRect/>
          </a:stretch>
        </p:blipFill>
        <p:spPr>
          <a:xfrm>
            <a:off x="11769472" y="622136"/>
            <a:ext cx="1106779" cy="1143671"/>
          </a:xfrm>
          <a:prstGeom prst="rect">
            <a:avLst/>
          </a:prstGeom>
          <a:ln w="12700">
            <a:miter lim="400000"/>
          </a:ln>
        </p:spPr>
      </p:pic>
      <p:grpSp>
        <p:nvGrpSpPr>
          <p:cNvPr id="264" name="Group 264"/>
          <p:cNvGrpSpPr/>
          <p:nvPr/>
        </p:nvGrpSpPr>
        <p:grpSpPr>
          <a:xfrm>
            <a:off x="2795376" y="736770"/>
            <a:ext cx="7602950" cy="914402"/>
            <a:chOff x="-25400" y="-25400"/>
            <a:chExt cx="7602947" cy="914401"/>
          </a:xfrm>
        </p:grpSpPr>
        <p:sp>
          <p:nvSpPr>
            <p:cNvPr id="263" name="Shape 263"/>
            <p:cNvSpPr/>
            <p:nvPr/>
          </p:nvSpPr>
          <p:spPr>
            <a:xfrm>
              <a:off x="0" y="0"/>
              <a:ext cx="7552147" cy="656590"/>
            </a:xfrm>
            <a:prstGeom prst="rect">
              <a:avLst/>
            </a:prstGeom>
            <a:noFill/>
            <a:ln>
              <a:noFill/>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4200" b="1">
                  <a:solidFill>
                    <a:srgbClr val="FFFFFF"/>
                  </a:solidFill>
                </a:defRPr>
              </a:lvl1pPr>
            </a:lstStyle>
            <a:p>
              <a:pPr lvl="0">
                <a:defRPr sz="1800" b="0">
                  <a:solidFill>
                    <a:srgbClr val="000000"/>
                  </a:solidFill>
                </a:defRPr>
              </a:pPr>
              <a:r>
                <a:rPr sz="4300"/>
                <a:t>LIMITATIONS OF STUDY</a:t>
              </a:r>
            </a:p>
          </p:txBody>
        </p:sp>
        <p:pic>
          <p:nvPicPr>
            <p:cNvPr id="262" name="Imagem 261"/>
            <p:cNvPicPr/>
            <p:nvPr/>
          </p:nvPicPr>
          <p:blipFill>
            <a:blip r:embed="rId5">
              <a:extLst/>
            </a:blip>
            <a:stretch>
              <a:fillRect/>
            </a:stretch>
          </p:blipFill>
          <p:spPr>
            <a:xfrm>
              <a:off x="-25400" y="-25400"/>
              <a:ext cx="7602947" cy="914401"/>
            </a:xfrm>
            <a:prstGeom prst="rect">
              <a:avLst/>
            </a:prstGeom>
            <a:effectLst/>
          </p:spPr>
        </p:pic>
      </p:gr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p:cNvSpPr>
          <p:nvPr>
            <p:ph type="body" idx="1"/>
          </p:nvPr>
        </p:nvSpPr>
        <p:spPr>
          <a:prstGeom prst="rect">
            <a:avLst/>
          </a:prstGeom>
        </p:spPr>
        <p:txBody>
          <a:bodyPr/>
          <a:lstStyle/>
          <a:p>
            <a:pPr marL="396927" indent="-396927" defTabSz="914354">
              <a:spcBef>
                <a:spcPts val="600"/>
              </a:spcBef>
              <a:defRPr sz="1800">
                <a:solidFill>
                  <a:srgbClr val="000000"/>
                </a:solidFill>
              </a:defRPr>
            </a:pPr>
            <a:r>
              <a:rPr sz="3300">
                <a:solidFill>
                  <a:srgbClr val="61615E"/>
                </a:solidFill>
              </a:rPr>
              <a:t>As the chief of CEDEQ: a privileged position from which enabled to undertake the investigation, obtaining official access from within;</a:t>
            </a:r>
          </a:p>
          <a:p>
            <a:pPr marL="396927" indent="-396927" defTabSz="914354">
              <a:spcBef>
                <a:spcPts val="600"/>
              </a:spcBef>
              <a:defRPr sz="1800">
                <a:solidFill>
                  <a:srgbClr val="000000"/>
                </a:solidFill>
              </a:defRPr>
            </a:pPr>
            <a:r>
              <a:rPr sz="3300">
                <a:solidFill>
                  <a:srgbClr val="61615E"/>
                </a:solidFill>
              </a:rPr>
              <a:t>Her social position enabled the development an understanding of a </a:t>
            </a:r>
            <a:r>
              <a:rPr sz="3300" b="1">
                <a:solidFill>
                  <a:srgbClr val="61615E"/>
                </a:solidFill>
              </a:rPr>
              <a:t>sociological configuration </a:t>
            </a:r>
            <a:r>
              <a:rPr sz="3300">
                <a:solidFill>
                  <a:srgbClr val="61615E"/>
                </a:solidFill>
              </a:rPr>
              <a:t>after a long period of observation;</a:t>
            </a:r>
          </a:p>
          <a:p>
            <a:pPr marL="396927" indent="-396927" defTabSz="914354">
              <a:spcBef>
                <a:spcPts val="600"/>
              </a:spcBef>
              <a:defRPr sz="1800">
                <a:solidFill>
                  <a:srgbClr val="000000"/>
                </a:solidFill>
              </a:defRPr>
            </a:pPr>
            <a:r>
              <a:rPr sz="3300">
                <a:solidFill>
                  <a:srgbClr val="61615E"/>
                </a:solidFill>
              </a:rPr>
              <a:t>It is particularly hard to overcome the chain of command, denials, administrative requirements, and suspicions, chiefly when the subject is alcoholism.</a:t>
            </a:r>
          </a:p>
        </p:txBody>
      </p:sp>
      <p:pic>
        <p:nvPicPr>
          <p:cNvPr id="267" name="image1.png" descr="C:\Users\Beth\Desktop\logo omics.png"/>
          <p:cNvPicPr/>
          <p:nvPr/>
        </p:nvPicPr>
        <p:blipFill>
          <a:blip r:embed="rId2">
            <a:extLst/>
          </a:blip>
          <a:stretch>
            <a:fillRect/>
          </a:stretch>
        </p:blipFill>
        <p:spPr>
          <a:xfrm>
            <a:off x="165517" y="487313"/>
            <a:ext cx="2509857" cy="1362177"/>
          </a:xfrm>
          <a:prstGeom prst="rect">
            <a:avLst/>
          </a:prstGeom>
          <a:ln w="12700">
            <a:miter lim="400000"/>
          </a:ln>
        </p:spPr>
      </p:pic>
      <p:pic>
        <p:nvPicPr>
          <p:cNvPr id="268" name="image4.gif" descr="http://2.bp.blogspot.com/-AlAbk1b4-IU/UuZ-PN1m5YI/AAAAAAAAW2U/0QjlZo24QVQ/s1600/marin11.gif"/>
          <p:cNvPicPr/>
          <p:nvPr/>
        </p:nvPicPr>
        <p:blipFill>
          <a:blip r:embed="rId3">
            <a:extLst/>
          </a:blip>
          <a:stretch>
            <a:fillRect/>
          </a:stretch>
        </p:blipFill>
        <p:spPr>
          <a:xfrm>
            <a:off x="10658028" y="622134"/>
            <a:ext cx="851740" cy="1143671"/>
          </a:xfrm>
          <a:prstGeom prst="rect">
            <a:avLst/>
          </a:prstGeom>
          <a:ln w="12700">
            <a:miter lim="400000"/>
          </a:ln>
        </p:spPr>
      </p:pic>
      <p:pic>
        <p:nvPicPr>
          <p:cNvPr id="269" name="image5.jpg" descr="http://www.cooperativismopopular.ufrj.br/arquivos/not1752logo_1292343016.jpg"/>
          <p:cNvPicPr/>
          <p:nvPr/>
        </p:nvPicPr>
        <p:blipFill>
          <a:blip r:embed="rId4">
            <a:extLst/>
          </a:blip>
          <a:stretch>
            <a:fillRect/>
          </a:stretch>
        </p:blipFill>
        <p:spPr>
          <a:xfrm>
            <a:off x="11769472" y="622136"/>
            <a:ext cx="1106779" cy="1143671"/>
          </a:xfrm>
          <a:prstGeom prst="rect">
            <a:avLst/>
          </a:prstGeom>
          <a:ln w="12700">
            <a:miter lim="400000"/>
          </a:ln>
        </p:spPr>
      </p:pic>
      <p:grpSp>
        <p:nvGrpSpPr>
          <p:cNvPr id="272" name="Group 272"/>
          <p:cNvGrpSpPr/>
          <p:nvPr/>
        </p:nvGrpSpPr>
        <p:grpSpPr>
          <a:xfrm>
            <a:off x="2795376" y="736770"/>
            <a:ext cx="7602950" cy="914402"/>
            <a:chOff x="-25400" y="-25400"/>
            <a:chExt cx="7602947" cy="914401"/>
          </a:xfrm>
        </p:grpSpPr>
        <p:sp>
          <p:nvSpPr>
            <p:cNvPr id="271" name="Shape 271"/>
            <p:cNvSpPr/>
            <p:nvPr/>
          </p:nvSpPr>
          <p:spPr>
            <a:xfrm>
              <a:off x="0" y="0"/>
              <a:ext cx="7552147" cy="656590"/>
            </a:xfrm>
            <a:prstGeom prst="rect">
              <a:avLst/>
            </a:prstGeom>
            <a:noFill/>
            <a:ln>
              <a:noFill/>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4200" b="1">
                  <a:solidFill>
                    <a:srgbClr val="FFFFFF"/>
                  </a:solidFill>
                </a:defRPr>
              </a:lvl1pPr>
            </a:lstStyle>
            <a:p>
              <a:pPr lvl="0">
                <a:defRPr sz="1800" b="0">
                  <a:solidFill>
                    <a:srgbClr val="000000"/>
                  </a:solidFill>
                </a:defRPr>
              </a:pPr>
              <a:r>
                <a:rPr sz="4300"/>
                <a:t>RESEARCHER’S POSITION</a:t>
              </a:r>
            </a:p>
          </p:txBody>
        </p:sp>
        <p:pic>
          <p:nvPicPr>
            <p:cNvPr id="270" name="Imagem 269"/>
            <p:cNvPicPr/>
            <p:nvPr/>
          </p:nvPicPr>
          <p:blipFill>
            <a:blip r:embed="rId5">
              <a:extLst/>
            </a:blip>
            <a:stretch>
              <a:fillRect/>
            </a:stretch>
          </p:blipFill>
          <p:spPr>
            <a:xfrm>
              <a:off x="-25400" y="-25400"/>
              <a:ext cx="7602947" cy="914401"/>
            </a:xfrm>
            <a:prstGeom prst="rect">
              <a:avLst/>
            </a:prstGeom>
            <a:effectLst/>
          </p:spPr>
        </p:pic>
      </p:gr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p:cNvSpPr>
          <p:nvPr>
            <p:ph type="body" idx="1"/>
          </p:nvPr>
        </p:nvSpPr>
        <p:spPr>
          <a:prstGeom prst="rect">
            <a:avLst/>
          </a:prstGeom>
        </p:spPr>
        <p:txBody>
          <a:bodyPr/>
          <a:lstStyle/>
          <a:p>
            <a:pPr marL="396927" indent="-396927" defTabSz="914354">
              <a:spcBef>
                <a:spcPts val="600"/>
              </a:spcBef>
              <a:defRPr sz="1800">
                <a:solidFill>
                  <a:srgbClr val="000000"/>
                </a:solidFill>
              </a:defRPr>
            </a:pPr>
            <a:r>
              <a:rPr sz="3100">
                <a:solidFill>
                  <a:srgbClr val="61615E"/>
                </a:solidFill>
              </a:rPr>
              <a:t>The realization of a single path, always unfinished, open to criticism, and to reinterpretations;</a:t>
            </a:r>
          </a:p>
          <a:p>
            <a:pPr marL="396927" indent="-396927" defTabSz="914354">
              <a:spcBef>
                <a:spcPts val="600"/>
              </a:spcBef>
              <a:defRPr sz="1800">
                <a:solidFill>
                  <a:srgbClr val="000000"/>
                </a:solidFill>
              </a:defRPr>
            </a:pPr>
            <a:r>
              <a:rPr sz="3100">
                <a:solidFill>
                  <a:srgbClr val="61615E"/>
                </a:solidFill>
              </a:rPr>
              <a:t>Leverage an interpretation of a culture, through a "native" researcher who went through a process of </a:t>
            </a:r>
            <a:r>
              <a:rPr sz="3100" i="1">
                <a:solidFill>
                  <a:srgbClr val="61615E"/>
                </a:solidFill>
              </a:rPr>
              <a:t>denativization</a:t>
            </a:r>
            <a:r>
              <a:rPr sz="3100">
                <a:solidFill>
                  <a:srgbClr val="61615E"/>
                </a:solidFill>
              </a:rPr>
              <a:t>;</a:t>
            </a:r>
          </a:p>
          <a:p>
            <a:pPr marL="396927" indent="-396927" defTabSz="914354">
              <a:spcBef>
                <a:spcPts val="600"/>
              </a:spcBef>
              <a:defRPr sz="1800">
                <a:solidFill>
                  <a:srgbClr val="000000"/>
                </a:solidFill>
              </a:defRPr>
            </a:pPr>
            <a:r>
              <a:rPr sz="3100">
                <a:solidFill>
                  <a:srgbClr val="61615E"/>
                </a:solidFill>
              </a:rPr>
              <a:t>The findings are never in their "pure" or "natural" state, they are affected by different viewpoints;</a:t>
            </a:r>
          </a:p>
          <a:p>
            <a:pPr marL="396927" indent="-396927" defTabSz="914354">
              <a:spcBef>
                <a:spcPts val="600"/>
              </a:spcBef>
              <a:defRPr sz="1800">
                <a:solidFill>
                  <a:srgbClr val="000000"/>
                </a:solidFill>
              </a:defRPr>
            </a:pPr>
            <a:r>
              <a:rPr sz="3100">
                <a:solidFill>
                  <a:srgbClr val="61615E"/>
                </a:solidFill>
              </a:rPr>
              <a:t>Finally, the cultural analysis of a survey is intrinsically incomplete and "essentially contestable", according to the social theorist, philosopher and British Major WB Gallie.</a:t>
            </a:r>
          </a:p>
        </p:txBody>
      </p:sp>
      <p:pic>
        <p:nvPicPr>
          <p:cNvPr id="275" name="image1.png" descr="C:\Users\Beth\Desktop\logo omics.png"/>
          <p:cNvPicPr/>
          <p:nvPr/>
        </p:nvPicPr>
        <p:blipFill>
          <a:blip r:embed="rId2">
            <a:extLst/>
          </a:blip>
          <a:stretch>
            <a:fillRect/>
          </a:stretch>
        </p:blipFill>
        <p:spPr>
          <a:xfrm>
            <a:off x="165517" y="487313"/>
            <a:ext cx="2509857" cy="1362177"/>
          </a:xfrm>
          <a:prstGeom prst="rect">
            <a:avLst/>
          </a:prstGeom>
          <a:ln w="12700">
            <a:miter lim="400000"/>
          </a:ln>
        </p:spPr>
      </p:pic>
      <p:pic>
        <p:nvPicPr>
          <p:cNvPr id="276" name="image4.gif" descr="http://2.bp.blogspot.com/-AlAbk1b4-IU/UuZ-PN1m5YI/AAAAAAAAW2U/0QjlZo24QVQ/s1600/marin11.gif"/>
          <p:cNvPicPr/>
          <p:nvPr/>
        </p:nvPicPr>
        <p:blipFill>
          <a:blip r:embed="rId3">
            <a:extLst/>
          </a:blip>
          <a:stretch>
            <a:fillRect/>
          </a:stretch>
        </p:blipFill>
        <p:spPr>
          <a:xfrm>
            <a:off x="10658028" y="622134"/>
            <a:ext cx="851740" cy="1143671"/>
          </a:xfrm>
          <a:prstGeom prst="rect">
            <a:avLst/>
          </a:prstGeom>
          <a:ln w="12700">
            <a:miter lim="400000"/>
          </a:ln>
        </p:spPr>
      </p:pic>
      <p:pic>
        <p:nvPicPr>
          <p:cNvPr id="277" name="image5.jpg" descr="http://www.cooperativismopopular.ufrj.br/arquivos/not1752logo_1292343016.jpg"/>
          <p:cNvPicPr/>
          <p:nvPr/>
        </p:nvPicPr>
        <p:blipFill>
          <a:blip r:embed="rId4">
            <a:extLst/>
          </a:blip>
          <a:stretch>
            <a:fillRect/>
          </a:stretch>
        </p:blipFill>
        <p:spPr>
          <a:xfrm>
            <a:off x="11769472" y="622136"/>
            <a:ext cx="1106779" cy="1143671"/>
          </a:xfrm>
          <a:prstGeom prst="rect">
            <a:avLst/>
          </a:prstGeom>
          <a:ln w="12700">
            <a:miter lim="400000"/>
          </a:ln>
        </p:spPr>
      </p:pic>
      <p:grpSp>
        <p:nvGrpSpPr>
          <p:cNvPr id="280" name="Group 280"/>
          <p:cNvGrpSpPr/>
          <p:nvPr/>
        </p:nvGrpSpPr>
        <p:grpSpPr>
          <a:xfrm>
            <a:off x="2795376" y="736770"/>
            <a:ext cx="7602950" cy="914402"/>
            <a:chOff x="-25400" y="-25400"/>
            <a:chExt cx="7602947" cy="914401"/>
          </a:xfrm>
        </p:grpSpPr>
        <p:sp>
          <p:nvSpPr>
            <p:cNvPr id="279" name="Shape 279"/>
            <p:cNvSpPr/>
            <p:nvPr/>
          </p:nvSpPr>
          <p:spPr>
            <a:xfrm>
              <a:off x="0" y="0"/>
              <a:ext cx="7552147" cy="656590"/>
            </a:xfrm>
            <a:prstGeom prst="rect">
              <a:avLst/>
            </a:prstGeom>
            <a:noFill/>
            <a:ln>
              <a:noFill/>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4200" b="1">
                  <a:solidFill>
                    <a:srgbClr val="FFFFFF"/>
                  </a:solidFill>
                </a:defRPr>
              </a:lvl1pPr>
            </a:lstStyle>
            <a:p>
              <a:pPr lvl="0">
                <a:defRPr sz="1800" b="0">
                  <a:solidFill>
                    <a:srgbClr val="000000"/>
                  </a:solidFill>
                </a:defRPr>
              </a:pPr>
              <a:r>
                <a:rPr sz="4300"/>
                <a:t>RELEVANT ASPECTS</a:t>
              </a:r>
            </a:p>
          </p:txBody>
        </p:sp>
        <p:pic>
          <p:nvPicPr>
            <p:cNvPr id="278" name="Imagem 277"/>
            <p:cNvPicPr/>
            <p:nvPr/>
          </p:nvPicPr>
          <p:blipFill>
            <a:blip r:embed="rId5">
              <a:extLst/>
            </a:blip>
            <a:stretch>
              <a:fillRect/>
            </a:stretch>
          </p:blipFill>
          <p:spPr>
            <a:xfrm>
              <a:off x="-25400" y="-25400"/>
              <a:ext cx="7602947" cy="914401"/>
            </a:xfrm>
            <a:prstGeom prst="rect">
              <a:avLst/>
            </a:prstGeom>
            <a:effectLst/>
          </p:spPr>
        </p:pic>
      </p:gr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p:cNvSpPr>
          <p:nvPr>
            <p:ph type="body" idx="1"/>
          </p:nvPr>
        </p:nvSpPr>
        <p:spPr>
          <a:prstGeom prst="rect">
            <a:avLst/>
          </a:prstGeom>
        </p:spPr>
        <p:txBody>
          <a:bodyPr/>
          <a:lstStyle/>
          <a:p>
            <a:pPr marL="396927" indent="-396927" defTabSz="914354">
              <a:spcBef>
                <a:spcPts val="600"/>
              </a:spcBef>
              <a:defRPr sz="1800">
                <a:solidFill>
                  <a:srgbClr val="000000"/>
                </a:solidFill>
              </a:defRPr>
            </a:pPr>
            <a:r>
              <a:rPr sz="3300">
                <a:solidFill>
                  <a:srgbClr val="61615E"/>
                </a:solidFill>
              </a:rPr>
              <a:t>The referral of the military personnel to CEDEQ usually occurs when alcohol has already affected their lives, private and professional; </a:t>
            </a:r>
          </a:p>
          <a:p>
            <a:pPr marL="396927" indent="-396927" defTabSz="914354">
              <a:spcBef>
                <a:spcPts val="600"/>
              </a:spcBef>
              <a:defRPr sz="1800">
                <a:solidFill>
                  <a:srgbClr val="000000"/>
                </a:solidFill>
              </a:defRPr>
            </a:pPr>
            <a:r>
              <a:rPr sz="3300">
                <a:solidFill>
                  <a:srgbClr val="61615E"/>
                </a:solidFill>
              </a:rPr>
              <a:t>The professional approach seems to occur too late;</a:t>
            </a:r>
          </a:p>
          <a:p>
            <a:pPr marL="396927" indent="-396927" defTabSz="914354">
              <a:spcBef>
                <a:spcPts val="600"/>
              </a:spcBef>
              <a:defRPr sz="1800">
                <a:solidFill>
                  <a:srgbClr val="000000"/>
                </a:solidFill>
              </a:defRPr>
            </a:pPr>
            <a:r>
              <a:rPr sz="3300">
                <a:solidFill>
                  <a:srgbClr val="61615E"/>
                </a:solidFill>
              </a:rPr>
              <a:t>Considering that the Brazilian Navy has a crew of about 59,600 men, while a little over 50 people are treated in CEDEQ, a hidden demand must exist;</a:t>
            </a:r>
          </a:p>
          <a:p>
            <a:pPr marL="396927" indent="-396927" defTabSz="914354">
              <a:spcBef>
                <a:spcPts val="600"/>
              </a:spcBef>
              <a:defRPr sz="1800">
                <a:solidFill>
                  <a:srgbClr val="000000"/>
                </a:solidFill>
              </a:defRPr>
            </a:pPr>
            <a:r>
              <a:rPr sz="3300">
                <a:solidFill>
                  <a:srgbClr val="61615E"/>
                </a:solidFill>
              </a:rPr>
              <a:t>Finally, it is expected that this research encourages the assessment of the situation of alcohol drinking in the workplace to implement protective measures on behalf of the workers and the navy organization.</a:t>
            </a:r>
          </a:p>
        </p:txBody>
      </p:sp>
      <p:pic>
        <p:nvPicPr>
          <p:cNvPr id="283" name="image1.png" descr="C:\Users\Beth\Desktop\logo omics.png"/>
          <p:cNvPicPr/>
          <p:nvPr/>
        </p:nvPicPr>
        <p:blipFill>
          <a:blip r:embed="rId2">
            <a:extLst/>
          </a:blip>
          <a:stretch>
            <a:fillRect/>
          </a:stretch>
        </p:blipFill>
        <p:spPr>
          <a:xfrm>
            <a:off x="165517" y="487313"/>
            <a:ext cx="2509857" cy="1362177"/>
          </a:xfrm>
          <a:prstGeom prst="rect">
            <a:avLst/>
          </a:prstGeom>
          <a:ln w="12700">
            <a:miter lim="400000"/>
          </a:ln>
        </p:spPr>
      </p:pic>
      <p:pic>
        <p:nvPicPr>
          <p:cNvPr id="284" name="image4.gif" descr="http://2.bp.blogspot.com/-AlAbk1b4-IU/UuZ-PN1m5YI/AAAAAAAAW2U/0QjlZo24QVQ/s1600/marin11.gif"/>
          <p:cNvPicPr/>
          <p:nvPr/>
        </p:nvPicPr>
        <p:blipFill>
          <a:blip r:embed="rId3">
            <a:extLst/>
          </a:blip>
          <a:stretch>
            <a:fillRect/>
          </a:stretch>
        </p:blipFill>
        <p:spPr>
          <a:xfrm>
            <a:off x="10658028" y="622134"/>
            <a:ext cx="851740" cy="1143671"/>
          </a:xfrm>
          <a:prstGeom prst="rect">
            <a:avLst/>
          </a:prstGeom>
          <a:ln w="12700">
            <a:miter lim="400000"/>
          </a:ln>
        </p:spPr>
      </p:pic>
      <p:pic>
        <p:nvPicPr>
          <p:cNvPr id="285" name="image5.jpg" descr="http://www.cooperativismopopular.ufrj.br/arquivos/not1752logo_1292343016.jpg"/>
          <p:cNvPicPr/>
          <p:nvPr/>
        </p:nvPicPr>
        <p:blipFill>
          <a:blip r:embed="rId4">
            <a:extLst/>
          </a:blip>
          <a:stretch>
            <a:fillRect/>
          </a:stretch>
        </p:blipFill>
        <p:spPr>
          <a:xfrm>
            <a:off x="11769472" y="622136"/>
            <a:ext cx="1106779" cy="1143671"/>
          </a:xfrm>
          <a:prstGeom prst="rect">
            <a:avLst/>
          </a:prstGeom>
          <a:ln w="12700">
            <a:miter lim="400000"/>
          </a:ln>
        </p:spPr>
      </p:pic>
      <p:grpSp>
        <p:nvGrpSpPr>
          <p:cNvPr id="288" name="Group 288"/>
          <p:cNvGrpSpPr/>
          <p:nvPr/>
        </p:nvGrpSpPr>
        <p:grpSpPr>
          <a:xfrm>
            <a:off x="2795376" y="736770"/>
            <a:ext cx="7602950" cy="914402"/>
            <a:chOff x="-25400" y="-25400"/>
            <a:chExt cx="7602947" cy="914401"/>
          </a:xfrm>
        </p:grpSpPr>
        <p:sp>
          <p:nvSpPr>
            <p:cNvPr id="287" name="Shape 287"/>
            <p:cNvSpPr/>
            <p:nvPr/>
          </p:nvSpPr>
          <p:spPr>
            <a:xfrm>
              <a:off x="0" y="0"/>
              <a:ext cx="7552147" cy="656590"/>
            </a:xfrm>
            <a:prstGeom prst="rect">
              <a:avLst/>
            </a:prstGeom>
            <a:noFill/>
            <a:ln>
              <a:noFill/>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4200" b="1">
                  <a:solidFill>
                    <a:srgbClr val="FFFFFF"/>
                  </a:solidFill>
                </a:defRPr>
              </a:lvl1pPr>
            </a:lstStyle>
            <a:p>
              <a:pPr lvl="0">
                <a:defRPr sz="1800" b="0">
                  <a:solidFill>
                    <a:srgbClr val="000000"/>
                  </a:solidFill>
                </a:defRPr>
              </a:pPr>
              <a:r>
                <a:rPr sz="4300"/>
                <a:t>CONCLUSION</a:t>
              </a:r>
            </a:p>
          </p:txBody>
        </p:sp>
        <p:pic>
          <p:nvPicPr>
            <p:cNvPr id="286" name="Imagem 285"/>
            <p:cNvPicPr/>
            <p:nvPr/>
          </p:nvPicPr>
          <p:blipFill>
            <a:blip r:embed="rId5">
              <a:extLst/>
            </a:blip>
            <a:stretch>
              <a:fillRect/>
            </a:stretch>
          </p:blipFill>
          <p:spPr>
            <a:xfrm>
              <a:off x="-25400" y="-25400"/>
              <a:ext cx="7602947" cy="914401"/>
            </a:xfrm>
            <a:prstGeom prst="rect">
              <a:avLst/>
            </a:prstGeom>
            <a:effectLst/>
          </p:spPr>
        </p:pic>
      </p:gr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2" descr="http://upload.wikimedia.org/wikipedia/commons/2/2e/HMCS_Prince_Robert_on_V-J_Day.jpg"/>
          <p:cNvGrpSpPr/>
          <p:nvPr/>
        </p:nvGrpSpPr>
        <p:grpSpPr>
          <a:xfrm rot="54684">
            <a:off x="871172" y="642795"/>
            <a:ext cx="11024786" cy="8467992"/>
            <a:chOff x="-101599" y="-76199"/>
            <a:chExt cx="11024785" cy="8467991"/>
          </a:xfrm>
        </p:grpSpPr>
        <p:pic>
          <p:nvPicPr>
            <p:cNvPr id="41" name="image2.jpg" descr="http://upload.wikimedia.org/wikipedia/commons/2/2e/HMCS_Prince_Robert_on_V-J_Day.jpg"/>
            <p:cNvPicPr/>
            <p:nvPr/>
          </p:nvPicPr>
          <p:blipFill>
            <a:blip r:embed="rId2">
              <a:extLst/>
            </a:blip>
            <a:stretch>
              <a:fillRect/>
            </a:stretch>
          </p:blipFill>
          <p:spPr>
            <a:xfrm>
              <a:off x="0" y="0"/>
              <a:ext cx="10821586" cy="8175892"/>
            </a:xfrm>
            <a:prstGeom prst="rect">
              <a:avLst/>
            </a:prstGeom>
            <a:ln>
              <a:noFill/>
            </a:ln>
            <a:effectLst/>
          </p:spPr>
        </p:pic>
        <p:pic>
          <p:nvPicPr>
            <p:cNvPr id="40" name="Imagem 39"/>
            <p:cNvPicPr/>
            <p:nvPr/>
          </p:nvPicPr>
          <p:blipFill>
            <a:blip r:embed="rId3">
              <a:extLst/>
            </a:blip>
            <a:stretch>
              <a:fillRect/>
            </a:stretch>
          </p:blipFill>
          <p:spPr>
            <a:xfrm>
              <a:off x="-101600" y="-76200"/>
              <a:ext cx="11024786" cy="8467992"/>
            </a:xfrm>
            <a:prstGeom prst="rect">
              <a:avLst/>
            </a:prstGeom>
            <a:effectLst/>
          </p:spPr>
        </p:pic>
      </p:gr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2"/>
          <p:cNvSpPr>
            <a:spLocks noGrp="1"/>
          </p:cNvSpPr>
          <p:nvPr>
            <p:ph type="title"/>
          </p:nvPr>
        </p:nvSpPr>
        <p:spPr>
          <a:xfrm>
            <a:off x="1200888" y="268290"/>
            <a:ext cx="10828299" cy="1434076"/>
          </a:xfrm>
        </p:spPr>
        <p:txBody>
          <a:bodyPr/>
          <a:lstStyle/>
          <a:p>
            <a:pPr algn="ctr">
              <a:spcBef>
                <a:spcPts val="717"/>
              </a:spcBef>
              <a:spcAft>
                <a:spcPts val="717"/>
              </a:spcAft>
            </a:pPr>
            <a:r>
              <a:rPr lang="en-US" altLang="pt-BR" sz="4300" b="1" dirty="0"/>
              <a:t>Articles </a:t>
            </a:r>
            <a:r>
              <a:rPr lang="en-US" altLang="pt-BR" sz="4300" b="1" dirty="0" smtClean="0"/>
              <a:t>Published</a:t>
            </a:r>
            <a:endParaRPr lang="en-US" altLang="pt-BR" sz="4300" b="1" i="1" dirty="0"/>
          </a:p>
        </p:txBody>
      </p:sp>
      <p:sp>
        <p:nvSpPr>
          <p:cNvPr id="14" name="Content Placeholder 13"/>
          <p:cNvSpPr>
            <a:spLocks noGrp="1"/>
          </p:cNvSpPr>
          <p:nvPr>
            <p:ph idx="1"/>
          </p:nvPr>
        </p:nvSpPr>
        <p:spPr>
          <a:xfrm>
            <a:off x="663961" y="2356521"/>
            <a:ext cx="11365227" cy="6840759"/>
          </a:xfrm>
        </p:spPr>
        <p:txBody>
          <a:bodyPr rtlCol="0">
            <a:noAutofit/>
          </a:bodyPr>
          <a:lstStyle/>
          <a:p>
            <a:pPr marL="682793" indent="-546236" algn="just" defTabSz="1456371">
              <a:spcBef>
                <a:spcPts val="2229"/>
              </a:spcBef>
              <a:buSzPct val="100000"/>
              <a:buFont typeface="+mj-lt"/>
              <a:buAutoNum type="arabicPeriod"/>
              <a:defRPr/>
            </a:pPr>
            <a:r>
              <a:rPr lang="pt-BR" sz="2400" dirty="0">
                <a:cs typeface="Times New Roman" panose="02020603050405020304" pitchFamily="18" charset="0"/>
              </a:rPr>
              <a:t>HALPERN, E. E.; FERREIRA, S. M. B.; SILVA FILHO, J. F. da. </a:t>
            </a:r>
            <a:r>
              <a:rPr lang="en-US" sz="2400" dirty="0"/>
              <a:t>The effects of the labor situations in the construction of the alcoholism of the Brazilian’s Navy military </a:t>
            </a:r>
            <a:r>
              <a:rPr lang="en-US" sz="2400" dirty="0" smtClean="0"/>
              <a:t>patients</a:t>
            </a:r>
            <a:r>
              <a:rPr lang="pt-BR" sz="2400" dirty="0" smtClean="0">
                <a:cs typeface="Times New Roman" panose="02020603050405020304" pitchFamily="18" charset="0"/>
              </a:rPr>
              <a:t>. </a:t>
            </a:r>
            <a:r>
              <a:rPr lang="pt-BR" sz="2400" b="1" dirty="0">
                <a:cs typeface="Times New Roman" panose="02020603050405020304" pitchFamily="18" charset="0"/>
              </a:rPr>
              <a:t>Cadernos de Psicologia Social do Trabalho</a:t>
            </a:r>
            <a:r>
              <a:rPr lang="pt-BR" sz="2400" i="1" dirty="0">
                <a:cs typeface="Times New Roman" panose="02020603050405020304" pitchFamily="18" charset="0"/>
              </a:rPr>
              <a:t>,</a:t>
            </a:r>
            <a:r>
              <a:rPr lang="pt-BR" sz="2400" dirty="0">
                <a:cs typeface="Times New Roman" panose="02020603050405020304" pitchFamily="18" charset="0"/>
              </a:rPr>
              <a:t> v. 11, </a:t>
            </a:r>
            <a:r>
              <a:rPr lang="pt-BR" sz="2400" dirty="0" err="1">
                <a:cs typeface="Times New Roman" panose="02020603050405020304" pitchFamily="18" charset="0"/>
              </a:rPr>
              <a:t>n</a:t>
            </a:r>
            <a:r>
              <a:rPr lang="pt-BR" sz="2400" dirty="0">
                <a:cs typeface="Times New Roman" panose="02020603050405020304" pitchFamily="18" charset="0"/>
              </a:rPr>
              <a:t>. 2, p. 273-286, dez. 2008.</a:t>
            </a:r>
          </a:p>
          <a:p>
            <a:pPr marL="682793" indent="-546236" algn="just" defTabSz="1456371">
              <a:spcBef>
                <a:spcPts val="2229"/>
              </a:spcBef>
              <a:buSzPct val="100000"/>
              <a:buFont typeface="+mj-lt"/>
              <a:buAutoNum type="arabicPeriod"/>
              <a:defRPr/>
            </a:pPr>
            <a:r>
              <a:rPr lang="pt-BR" sz="2400" dirty="0">
                <a:cs typeface="Times New Roman" panose="02020603050405020304" pitchFamily="18" charset="0"/>
              </a:rPr>
              <a:t>HALPERN, E. E.; LEITE, L. C.; SILVA FILHO, J. F. da. </a:t>
            </a:r>
            <a:r>
              <a:rPr lang="pt-BR" sz="2400" dirty="0" err="1"/>
              <a:t>Drinking</a:t>
            </a:r>
            <a:r>
              <a:rPr lang="pt-BR" sz="2400" dirty="0"/>
              <a:t> </a:t>
            </a:r>
            <a:r>
              <a:rPr lang="pt-BR" sz="2400" dirty="0" err="1"/>
              <a:t>on</a:t>
            </a:r>
            <a:r>
              <a:rPr lang="pt-BR" sz="2400" dirty="0"/>
              <a:t> </a:t>
            </a:r>
            <a:r>
              <a:rPr lang="pt-BR" sz="2400" dirty="0" err="1"/>
              <a:t>board</a:t>
            </a:r>
            <a:r>
              <a:rPr lang="pt-BR" sz="2400" dirty="0"/>
              <a:t>: </a:t>
            </a:r>
            <a:r>
              <a:rPr lang="pt-BR" sz="2400" dirty="0" err="1"/>
              <a:t>Learned</a:t>
            </a:r>
            <a:r>
              <a:rPr lang="pt-BR" sz="2400" dirty="0"/>
              <a:t> </a:t>
            </a:r>
            <a:r>
              <a:rPr lang="pt-BR" sz="2400" dirty="0" err="1"/>
              <a:t>tradition</a:t>
            </a:r>
            <a:r>
              <a:rPr lang="pt-BR" sz="2400" dirty="0" smtClean="0">
                <a:cs typeface="Times New Roman" panose="02020603050405020304" pitchFamily="18" charset="0"/>
              </a:rPr>
              <a:t>. </a:t>
            </a:r>
            <a:r>
              <a:rPr lang="pt-BR" sz="2400" b="1" dirty="0" err="1">
                <a:cs typeface="Times New Roman" panose="02020603050405020304" pitchFamily="18" charset="0"/>
              </a:rPr>
              <a:t>Antropolítica</a:t>
            </a:r>
            <a:r>
              <a:rPr lang="pt-BR" sz="2400" b="1" dirty="0">
                <a:cs typeface="Times New Roman" panose="02020603050405020304" pitchFamily="18" charset="0"/>
              </a:rPr>
              <a:t>: Revista Contemporânea de Antropologia e Ciência Política</a:t>
            </a:r>
            <a:r>
              <a:rPr lang="pt-BR" sz="2400" dirty="0">
                <a:cs typeface="Times New Roman" panose="02020603050405020304" pitchFamily="18" charset="0"/>
              </a:rPr>
              <a:t>, v. 28, </a:t>
            </a:r>
            <a:r>
              <a:rPr lang="pt-BR" sz="2400" dirty="0" err="1">
                <a:cs typeface="Times New Roman" panose="02020603050405020304" pitchFamily="18" charset="0"/>
              </a:rPr>
              <a:t>n</a:t>
            </a:r>
            <a:r>
              <a:rPr lang="pt-BR" sz="2400" dirty="0">
                <a:cs typeface="Times New Roman" panose="02020603050405020304" pitchFamily="18" charset="0"/>
              </a:rPr>
              <a:t>. 1, p. 151-176, 1º sem. 2010a.</a:t>
            </a:r>
          </a:p>
          <a:p>
            <a:pPr marL="682793" indent="-546236" algn="just" defTabSz="1456371">
              <a:spcBef>
                <a:spcPts val="2229"/>
              </a:spcBef>
              <a:buSzPct val="100000"/>
              <a:buFont typeface="+mj-lt"/>
              <a:buAutoNum type="arabicPeriod"/>
              <a:defRPr/>
            </a:pPr>
            <a:r>
              <a:rPr lang="pt-BR" sz="2400" dirty="0">
                <a:cs typeface="Times New Roman" panose="02020603050405020304" pitchFamily="18" charset="0"/>
              </a:rPr>
              <a:t>HALPERN, E. E.; LEITE, L. C. </a:t>
            </a:r>
            <a:r>
              <a:rPr lang="en-US" sz="2400" dirty="0"/>
              <a:t>The </a:t>
            </a:r>
            <a:r>
              <a:rPr lang="en-US" sz="2400" dirty="0" smtClean="0"/>
              <a:t>dry law on board</a:t>
            </a:r>
            <a:r>
              <a:rPr lang="en-US" sz="2400" dirty="0"/>
              <a:t>: Preventive challenges in Brazilian Navy</a:t>
            </a:r>
            <a:r>
              <a:rPr lang="pt-BR" sz="2400" dirty="0" smtClean="0">
                <a:cs typeface="Times New Roman" panose="02020603050405020304" pitchFamily="18" charset="0"/>
              </a:rPr>
              <a:t>. </a:t>
            </a:r>
            <a:r>
              <a:rPr lang="en-US" sz="2400" b="1" dirty="0" err="1">
                <a:cs typeface="Times New Roman" panose="02020603050405020304" pitchFamily="18" charset="0"/>
              </a:rPr>
              <a:t>Arquivos</a:t>
            </a:r>
            <a:r>
              <a:rPr lang="en-US" sz="2400" b="1" dirty="0">
                <a:cs typeface="Times New Roman" panose="02020603050405020304" pitchFamily="18" charset="0"/>
              </a:rPr>
              <a:t> </a:t>
            </a:r>
            <a:r>
              <a:rPr lang="en-US" sz="2400" b="1" dirty="0" err="1">
                <a:cs typeface="Times New Roman" panose="02020603050405020304" pitchFamily="18" charset="0"/>
              </a:rPr>
              <a:t>Brasileiros</a:t>
            </a:r>
            <a:r>
              <a:rPr lang="en-US" sz="2400" b="1" dirty="0">
                <a:cs typeface="Times New Roman" panose="02020603050405020304" pitchFamily="18" charset="0"/>
              </a:rPr>
              <a:t> de </a:t>
            </a:r>
            <a:r>
              <a:rPr lang="en-US" sz="2400" b="1" dirty="0" err="1">
                <a:cs typeface="Times New Roman" panose="02020603050405020304" pitchFamily="18" charset="0"/>
              </a:rPr>
              <a:t>Psicologia</a:t>
            </a:r>
            <a:r>
              <a:rPr lang="en-US" sz="2400" dirty="0">
                <a:cs typeface="Times New Roman" panose="02020603050405020304" pitchFamily="18" charset="0"/>
              </a:rPr>
              <a:t>, v. 62, n. 2, p. 103-114, 2010b.</a:t>
            </a:r>
            <a:endParaRPr lang="pt-BR" sz="2400" dirty="0">
              <a:cs typeface="Times New Roman" panose="02020603050405020304" pitchFamily="18" charset="0"/>
            </a:endParaRPr>
          </a:p>
          <a:p>
            <a:pPr marL="682793" indent="-546236" algn="just" defTabSz="1456371">
              <a:spcBef>
                <a:spcPts val="2229"/>
              </a:spcBef>
              <a:buSzPct val="100000"/>
              <a:buFont typeface="+mj-lt"/>
              <a:buAutoNum type="arabicPeriod"/>
              <a:defRPr/>
            </a:pPr>
            <a:r>
              <a:rPr lang="en-US" sz="2400" dirty="0">
                <a:cs typeface="Times New Roman" panose="02020603050405020304" pitchFamily="18" charset="0"/>
              </a:rPr>
              <a:t>__________. The construction of the alcoholic </a:t>
            </a:r>
            <a:r>
              <a:rPr lang="en-US" sz="2400" i="1" dirty="0">
                <a:cs typeface="Times New Roman" panose="02020603050405020304" pitchFamily="18" charset="0"/>
              </a:rPr>
              <a:t>habitus</a:t>
            </a:r>
            <a:r>
              <a:rPr lang="en-US" sz="2400" dirty="0">
                <a:cs typeface="Times New Roman" panose="02020603050405020304" pitchFamily="18" charset="0"/>
              </a:rPr>
              <a:t> and alcohol consumption in the workplace among military patients of Brazilian Navy. </a:t>
            </a:r>
            <a:r>
              <a:rPr lang="pt-BR" sz="2400" b="1" dirty="0">
                <a:cs typeface="Times New Roman" panose="02020603050405020304" pitchFamily="18" charset="0"/>
              </a:rPr>
              <a:t>Cadernos de Saúde Coletiva</a:t>
            </a:r>
            <a:r>
              <a:rPr lang="pt-BR" sz="2400" dirty="0">
                <a:cs typeface="Times New Roman" panose="02020603050405020304" pitchFamily="18" charset="0"/>
              </a:rPr>
              <a:t>, v. 19, </a:t>
            </a:r>
            <a:r>
              <a:rPr lang="pt-BR" sz="2400" dirty="0" err="1">
                <a:cs typeface="Times New Roman" panose="02020603050405020304" pitchFamily="18" charset="0"/>
              </a:rPr>
              <a:t>n</a:t>
            </a:r>
            <a:r>
              <a:rPr lang="pt-BR" sz="2400" dirty="0">
                <a:cs typeface="Times New Roman" panose="02020603050405020304" pitchFamily="18" charset="0"/>
              </a:rPr>
              <a:t>. 3, p. 356-365, jul. 2011a.</a:t>
            </a:r>
          </a:p>
          <a:p>
            <a:pPr marL="682793" indent="-546236" algn="just" defTabSz="1456371">
              <a:spcBef>
                <a:spcPts val="2229"/>
              </a:spcBef>
              <a:buSzPct val="100000"/>
              <a:buFont typeface="+mj-lt"/>
              <a:buAutoNum type="arabicPeriod"/>
              <a:defRPr/>
            </a:pPr>
            <a:r>
              <a:rPr lang="pt-BR" sz="2400" dirty="0">
                <a:cs typeface="Times New Roman" panose="02020603050405020304" pitchFamily="18" charset="0"/>
              </a:rPr>
              <a:t>__________. </a:t>
            </a:r>
            <a:r>
              <a:rPr lang="en-US" sz="2400" dirty="0"/>
              <a:t>Deciphering the meanings of </a:t>
            </a:r>
            <a:r>
              <a:rPr lang="en-US" sz="2400" i="1" dirty="0"/>
              <a:t>navy ethylic behaviors</a:t>
            </a:r>
            <a:r>
              <a:rPr lang="en-US" sz="2400" dirty="0"/>
              <a:t> of military patients</a:t>
            </a:r>
            <a:r>
              <a:rPr lang="pt-BR" sz="2400" dirty="0" smtClean="0">
                <a:cs typeface="Times New Roman" panose="02020603050405020304" pitchFamily="18" charset="0"/>
              </a:rPr>
              <a:t>. </a:t>
            </a:r>
            <a:r>
              <a:rPr lang="pt-BR" sz="2400" b="1" dirty="0">
                <a:cs typeface="Times New Roman" panose="02020603050405020304" pitchFamily="18" charset="0"/>
              </a:rPr>
              <a:t>Boletim de Psicologia</a:t>
            </a:r>
            <a:r>
              <a:rPr lang="pt-BR" sz="2400" dirty="0">
                <a:cs typeface="Times New Roman" panose="02020603050405020304" pitchFamily="18" charset="0"/>
              </a:rPr>
              <a:t>, v. 61, </a:t>
            </a:r>
            <a:r>
              <a:rPr lang="pt-BR" sz="2400" dirty="0" err="1">
                <a:cs typeface="Times New Roman" panose="02020603050405020304" pitchFamily="18" charset="0"/>
              </a:rPr>
              <a:t>n</a:t>
            </a:r>
            <a:r>
              <a:rPr lang="pt-BR" sz="2400" dirty="0">
                <a:cs typeface="Times New Roman" panose="02020603050405020304" pitchFamily="18" charset="0"/>
              </a:rPr>
              <a:t>. 135, p. 177-191, jul. 2011b.</a:t>
            </a:r>
          </a:p>
        </p:txBody>
      </p:sp>
    </p:spTree>
    <p:extLst>
      <p:ext uri="{BB962C8B-B14F-4D97-AF65-F5344CB8AC3E}">
        <p14:creationId xmlns:p14="http://schemas.microsoft.com/office/powerpoint/2010/main" xmlns="" val="4995688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2"/>
          <p:cNvSpPr>
            <a:spLocks noGrp="1"/>
          </p:cNvSpPr>
          <p:nvPr>
            <p:ph type="title"/>
          </p:nvPr>
        </p:nvSpPr>
        <p:spPr>
          <a:xfrm>
            <a:off x="453728" y="484313"/>
            <a:ext cx="12215738" cy="1639147"/>
          </a:xfrm>
        </p:spPr>
        <p:txBody>
          <a:bodyPr/>
          <a:lstStyle/>
          <a:p>
            <a:pPr algn="ctr">
              <a:spcBef>
                <a:spcPts val="717"/>
              </a:spcBef>
              <a:spcAft>
                <a:spcPts val="717"/>
              </a:spcAft>
            </a:pPr>
            <a:r>
              <a:rPr lang="en-US" altLang="pt-BR" sz="4300" b="1" dirty="0" smtClean="0"/>
              <a:t>Articles Published</a:t>
            </a:r>
            <a:endParaRPr lang="en-US" altLang="pt-BR" sz="4300" b="1" i="1" dirty="0"/>
          </a:p>
        </p:txBody>
      </p:sp>
      <p:sp>
        <p:nvSpPr>
          <p:cNvPr id="14" name="Content Placeholder 13"/>
          <p:cNvSpPr>
            <a:spLocks noGrp="1"/>
          </p:cNvSpPr>
          <p:nvPr>
            <p:ph idx="1"/>
          </p:nvPr>
        </p:nvSpPr>
        <p:spPr>
          <a:xfrm>
            <a:off x="669754" y="2428528"/>
            <a:ext cx="11902101" cy="7056398"/>
          </a:xfrm>
        </p:spPr>
        <p:txBody>
          <a:bodyPr rtlCol="0">
            <a:noAutofit/>
          </a:bodyPr>
          <a:lstStyle/>
          <a:p>
            <a:endParaRPr lang="pt-BR" sz="2400" dirty="0" smtClean="0">
              <a:cs typeface="Times New Roman" panose="02020603050405020304" pitchFamily="18" charset="0"/>
            </a:endParaRPr>
          </a:p>
          <a:p>
            <a:pPr>
              <a:buSzPct val="81000"/>
              <a:buFont typeface="+mj-lt"/>
              <a:buAutoNum type="arabicPeriod" startAt="6"/>
            </a:pPr>
            <a:r>
              <a:rPr lang="pt-BR" sz="2400" dirty="0" smtClean="0">
                <a:cs typeface="Times New Roman" panose="02020603050405020304" pitchFamily="18" charset="0"/>
              </a:rPr>
              <a:t>__________. </a:t>
            </a:r>
            <a:r>
              <a:rPr lang="en-US" sz="2400" dirty="0"/>
              <a:t>Representations on patient illness and cure at the chemical dependency </a:t>
            </a:r>
            <a:r>
              <a:rPr lang="en-US" sz="2400" dirty="0" smtClean="0"/>
              <a:t>center of </a:t>
            </a:r>
            <a:r>
              <a:rPr lang="en-US" sz="2400" dirty="0"/>
              <a:t>the Central Navy Hospital</a:t>
            </a:r>
            <a:r>
              <a:rPr lang="pt-BR" sz="2400" dirty="0" smtClean="0">
                <a:cs typeface="Times New Roman" panose="02020603050405020304" pitchFamily="18" charset="0"/>
              </a:rPr>
              <a:t>. </a:t>
            </a:r>
            <a:r>
              <a:rPr lang="pt-BR" sz="2400" b="1" dirty="0">
                <a:cs typeface="Times New Roman" panose="02020603050405020304" pitchFamily="18" charset="0"/>
              </a:rPr>
              <a:t>Ciência &amp; Saúde Coletiva</a:t>
            </a:r>
            <a:r>
              <a:rPr lang="pt-BR" sz="2400" dirty="0">
                <a:cs typeface="Times New Roman" panose="02020603050405020304" pitchFamily="18" charset="0"/>
              </a:rPr>
              <a:t>, v. 17, </a:t>
            </a:r>
            <a:r>
              <a:rPr lang="pt-BR" sz="2400" dirty="0" err="1">
                <a:cs typeface="Times New Roman" panose="02020603050405020304" pitchFamily="18" charset="0"/>
              </a:rPr>
              <a:t>n</a:t>
            </a:r>
            <a:r>
              <a:rPr lang="pt-BR" sz="2400" dirty="0">
                <a:cs typeface="Times New Roman" panose="02020603050405020304" pitchFamily="18" charset="0"/>
              </a:rPr>
              <a:t>. 4, p. 1079-1089, </a:t>
            </a:r>
            <a:r>
              <a:rPr lang="pt-BR" sz="2400" dirty="0" err="1">
                <a:cs typeface="Times New Roman" panose="02020603050405020304" pitchFamily="18" charset="0"/>
              </a:rPr>
              <a:t>apr</a:t>
            </a:r>
            <a:r>
              <a:rPr lang="pt-BR" sz="2400" dirty="0">
                <a:cs typeface="Times New Roman" panose="02020603050405020304" pitchFamily="18" charset="0"/>
              </a:rPr>
              <a:t>. 2012a.</a:t>
            </a:r>
          </a:p>
          <a:p>
            <a:pPr marL="682793" indent="-546236" algn="just" defTabSz="1456371">
              <a:spcBef>
                <a:spcPts val="2229"/>
              </a:spcBef>
              <a:buSzPct val="81000"/>
              <a:buFont typeface="+mj-lt"/>
              <a:buAutoNum type="arabicPeriod" startAt="6"/>
              <a:defRPr/>
            </a:pPr>
            <a:r>
              <a:rPr lang="pt-BR" sz="2400" dirty="0">
                <a:cs typeface="Times New Roman" panose="02020603050405020304" pitchFamily="18" charset="0"/>
              </a:rPr>
              <a:t>__________. </a:t>
            </a:r>
            <a:r>
              <a:rPr lang="pt-BR" sz="2400" dirty="0"/>
              <a:t>The “</a:t>
            </a:r>
            <a:r>
              <a:rPr lang="pt-BR" sz="2400" dirty="0" err="1"/>
              <a:t>cooked</a:t>
            </a:r>
            <a:r>
              <a:rPr lang="pt-BR" sz="2400" dirty="0"/>
              <a:t> </a:t>
            </a:r>
            <a:r>
              <a:rPr lang="pt-BR" sz="2400" dirty="0" err="1"/>
              <a:t>crab</a:t>
            </a:r>
            <a:r>
              <a:rPr lang="pt-BR" sz="2400" dirty="0"/>
              <a:t>” </a:t>
            </a:r>
            <a:r>
              <a:rPr lang="pt-BR" sz="2400" dirty="0" err="1"/>
              <a:t>uniform</a:t>
            </a:r>
            <a:r>
              <a:rPr lang="pt-BR" sz="2400" dirty="0"/>
              <a:t> </a:t>
            </a:r>
            <a:r>
              <a:rPr lang="pt-BR" sz="2400" dirty="0" err="1"/>
              <a:t>and</a:t>
            </a:r>
            <a:r>
              <a:rPr lang="pt-BR" sz="2400" dirty="0"/>
              <a:t> </a:t>
            </a:r>
            <a:r>
              <a:rPr lang="pt-BR" sz="2400" dirty="0" err="1"/>
              <a:t>the</a:t>
            </a:r>
            <a:r>
              <a:rPr lang="pt-BR" sz="2400" dirty="0"/>
              <a:t> “branquinha”: </a:t>
            </a:r>
            <a:r>
              <a:rPr lang="pt-BR" sz="2400" dirty="0" smtClean="0"/>
              <a:t>Life </a:t>
            </a:r>
            <a:r>
              <a:rPr lang="pt-BR" sz="2400" dirty="0" err="1"/>
              <a:t>narratives</a:t>
            </a:r>
            <a:r>
              <a:rPr lang="pt-BR" sz="2400" dirty="0"/>
              <a:t> </a:t>
            </a:r>
            <a:r>
              <a:rPr lang="pt-BR" sz="2400" dirty="0" err="1"/>
              <a:t>of</a:t>
            </a:r>
            <a:r>
              <a:rPr lang="pt-BR" sz="2400" dirty="0"/>
              <a:t> a </a:t>
            </a:r>
            <a:r>
              <a:rPr lang="pt-BR" sz="2400" dirty="0" err="1"/>
              <a:t>military</a:t>
            </a:r>
            <a:r>
              <a:rPr lang="pt-BR" sz="2400" dirty="0"/>
              <a:t> </a:t>
            </a:r>
            <a:r>
              <a:rPr lang="pt-BR" sz="2400" dirty="0" err="1"/>
              <a:t>alcoholic</a:t>
            </a:r>
            <a:r>
              <a:rPr lang="pt-BR" sz="2400" dirty="0"/>
              <a:t> </a:t>
            </a:r>
            <a:r>
              <a:rPr lang="pt-BR" sz="2400" dirty="0" err="1"/>
              <a:t>patient</a:t>
            </a:r>
            <a:r>
              <a:rPr lang="pt-BR" sz="2400" dirty="0" smtClean="0">
                <a:cs typeface="Times New Roman" panose="02020603050405020304" pitchFamily="18" charset="0"/>
              </a:rPr>
              <a:t>. </a:t>
            </a:r>
            <a:r>
              <a:rPr lang="pt-BR" sz="2400" b="1" dirty="0">
                <a:cs typeface="Times New Roman" panose="02020603050405020304" pitchFamily="18" charset="0"/>
              </a:rPr>
              <a:t>Cadernos de Psicologia Social do Trabalho</a:t>
            </a:r>
            <a:r>
              <a:rPr lang="pt-BR" sz="2400" dirty="0">
                <a:cs typeface="Times New Roman" panose="02020603050405020304" pitchFamily="18" charset="0"/>
              </a:rPr>
              <a:t>, v. 15, n. 1, p. 65-80, 2012b.</a:t>
            </a:r>
          </a:p>
          <a:p>
            <a:pPr marL="682793" indent="-546236" algn="just" defTabSz="1456371">
              <a:spcBef>
                <a:spcPts val="2229"/>
              </a:spcBef>
              <a:buSzPct val="81000"/>
              <a:buFont typeface="+mj-lt"/>
              <a:buAutoNum type="arabicPeriod" startAt="6"/>
              <a:defRPr/>
            </a:pPr>
            <a:r>
              <a:rPr lang="pt-BR" sz="2400" dirty="0">
                <a:cs typeface="Times New Roman" panose="02020603050405020304" pitchFamily="18" charset="0"/>
              </a:rPr>
              <a:t>_________. </a:t>
            </a:r>
            <a:r>
              <a:rPr lang="en-US" sz="2400" dirty="0"/>
              <a:t>The connection between </a:t>
            </a:r>
            <a:r>
              <a:rPr lang="en-US" sz="2400" i="1" dirty="0"/>
              <a:t>sailors’ duties</a:t>
            </a:r>
            <a:r>
              <a:rPr lang="en-US" sz="2400" dirty="0"/>
              <a:t> and alcoholism</a:t>
            </a:r>
            <a:r>
              <a:rPr lang="pt-BR" sz="2400" dirty="0" smtClean="0">
                <a:cs typeface="Times New Roman" panose="02020603050405020304" pitchFamily="18" charset="0"/>
              </a:rPr>
              <a:t>. </a:t>
            </a:r>
            <a:r>
              <a:rPr lang="pt-BR" sz="2400" b="1" dirty="0">
                <a:cs typeface="Times New Roman" panose="02020603050405020304" pitchFamily="18" charset="0"/>
              </a:rPr>
              <a:t>Revista Psicologia: Organizações e Trabalho</a:t>
            </a:r>
            <a:r>
              <a:rPr lang="pt-BR" sz="2400" dirty="0">
                <a:cs typeface="Times New Roman" panose="02020603050405020304" pitchFamily="18" charset="0"/>
              </a:rPr>
              <a:t>, v. 13, n. 2, p. 111-126, maio-ago. 2013a</a:t>
            </a:r>
            <a:r>
              <a:rPr lang="pt-BR" sz="2400" dirty="0" smtClean="0">
                <a:cs typeface="Times New Roman" panose="02020603050405020304" pitchFamily="18" charset="0"/>
              </a:rPr>
              <a:t>.</a:t>
            </a:r>
          </a:p>
          <a:p>
            <a:pPr marL="682793" indent="-546236" algn="just" defTabSz="1456371">
              <a:spcBef>
                <a:spcPts val="2229"/>
              </a:spcBef>
              <a:buSzPct val="81000"/>
              <a:buFont typeface="+mj-lt"/>
              <a:buAutoNum type="arabicPeriod" startAt="6"/>
              <a:defRPr/>
            </a:pPr>
            <a:r>
              <a:rPr lang="pt-BR" sz="2400" dirty="0"/>
              <a:t>_________. Oportunidades de beber a bordo: características do labor naval. </a:t>
            </a:r>
            <a:r>
              <a:rPr lang="pt-BR" sz="2400" b="1" dirty="0" err="1"/>
              <a:t>Physis</a:t>
            </a:r>
            <a:r>
              <a:rPr lang="pt-BR" sz="2400" b="1" dirty="0"/>
              <a:t>: Revista de Saúde Coletiva</a:t>
            </a:r>
            <a:r>
              <a:rPr lang="pt-BR" sz="2400" dirty="0"/>
              <a:t>, v. 23, n. 4,  p. 1277-1296, 2013b.</a:t>
            </a:r>
          </a:p>
          <a:p>
            <a:pPr marL="682793" indent="-546236" algn="just" defTabSz="1456371">
              <a:spcBef>
                <a:spcPts val="2229"/>
              </a:spcBef>
              <a:buSzPct val="81000"/>
              <a:buFont typeface="+mj-lt"/>
              <a:buAutoNum type="arabicPeriod" startAt="6"/>
              <a:defRPr/>
            </a:pPr>
            <a:r>
              <a:rPr lang="pt-BR" sz="2400" dirty="0"/>
              <a:t>_________. </a:t>
            </a:r>
            <a:r>
              <a:rPr lang="en-US" sz="2400" dirty="0"/>
              <a:t>Alcoholism in the working day: peculiarities of naval life</a:t>
            </a:r>
            <a:r>
              <a:rPr lang="pt-BR" sz="2400" dirty="0"/>
              <a:t>. </a:t>
            </a:r>
            <a:r>
              <a:rPr lang="en-US" sz="2400" b="1" dirty="0" err="1"/>
              <a:t>Revista</a:t>
            </a:r>
            <a:r>
              <a:rPr lang="en-US" sz="2400" b="1" dirty="0"/>
              <a:t> </a:t>
            </a:r>
            <a:r>
              <a:rPr lang="en-US" sz="2400" b="1" dirty="0" err="1"/>
              <a:t>Saúde</a:t>
            </a:r>
            <a:r>
              <a:rPr lang="en-US" sz="2400" b="1" dirty="0"/>
              <a:t> e </a:t>
            </a:r>
            <a:r>
              <a:rPr lang="en-US" sz="2400" b="1" dirty="0" err="1"/>
              <a:t>Sociedade</a:t>
            </a:r>
            <a:r>
              <a:rPr lang="en-US" sz="2400" dirty="0"/>
              <a:t>, v. 23, n. 1, p. 131-145. 2014a</a:t>
            </a:r>
            <a:r>
              <a:rPr lang="en-US" sz="2400" dirty="0" smtClean="0"/>
              <a:t>.</a:t>
            </a:r>
          </a:p>
          <a:p>
            <a:pPr marL="682793" indent="-546236" algn="just" defTabSz="1456371">
              <a:spcBef>
                <a:spcPts val="2229"/>
              </a:spcBef>
              <a:buSzPct val="81000"/>
              <a:buFont typeface="+mj-lt"/>
              <a:buAutoNum type="arabicPeriod" startAt="6"/>
              <a:defRPr/>
            </a:pPr>
            <a:r>
              <a:rPr lang="en-US" sz="2400" dirty="0"/>
              <a:t>_________. Examining the role of Brazilian Navy before alcohol intake in the workplace. </a:t>
            </a:r>
            <a:r>
              <a:rPr lang="pt-BR" sz="2400" b="1" dirty="0" err="1"/>
              <a:t>Psychology</a:t>
            </a:r>
            <a:r>
              <a:rPr lang="pt-BR" sz="2400" dirty="0"/>
              <a:t>, v. 5, n. 2, p. 104-108, 2014b.</a:t>
            </a:r>
          </a:p>
          <a:p>
            <a:pPr marL="682793" indent="-546236" algn="just" defTabSz="1456371">
              <a:spcBef>
                <a:spcPts val="2229"/>
              </a:spcBef>
              <a:buFont typeface="+mj-lt"/>
              <a:buAutoNum type="arabicPeriod" startAt="6"/>
              <a:defRPr/>
            </a:pPr>
            <a:endParaRPr lang="pt-BR" sz="2400" dirty="0"/>
          </a:p>
          <a:p>
            <a:pPr marL="682793" indent="-546236" algn="just" defTabSz="1456371">
              <a:spcBef>
                <a:spcPts val="2229"/>
              </a:spcBef>
              <a:buFont typeface="+mj-lt"/>
              <a:buAutoNum type="arabicPeriod" startAt="6"/>
              <a:defRPr/>
            </a:pPr>
            <a:endParaRPr lang="pt-BR" sz="2400" dirty="0">
              <a:latin typeface="+mj-lt"/>
              <a:cs typeface="Times New Roman" panose="02020603050405020304" pitchFamily="18" charset="0"/>
            </a:endParaRPr>
          </a:p>
        </p:txBody>
      </p:sp>
    </p:spTree>
    <p:extLst>
      <p:ext uri="{BB962C8B-B14F-4D97-AF65-F5344CB8AC3E}">
        <p14:creationId xmlns:p14="http://schemas.microsoft.com/office/powerpoint/2010/main" xmlns="" val="25748475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2"/>
          <p:cNvSpPr>
            <a:spLocks noGrp="1"/>
          </p:cNvSpPr>
          <p:nvPr>
            <p:ph type="title"/>
          </p:nvPr>
        </p:nvSpPr>
        <p:spPr>
          <a:xfrm>
            <a:off x="453728" y="484313"/>
            <a:ext cx="12215738" cy="1639147"/>
          </a:xfrm>
        </p:spPr>
        <p:txBody>
          <a:bodyPr/>
          <a:lstStyle/>
          <a:p>
            <a:pPr algn="ctr">
              <a:spcBef>
                <a:spcPts val="717"/>
              </a:spcBef>
              <a:spcAft>
                <a:spcPts val="717"/>
              </a:spcAft>
            </a:pPr>
            <a:r>
              <a:rPr lang="en-US" altLang="pt-BR" sz="4300" b="1" dirty="0" smtClean="0"/>
              <a:t>Articles in Press</a:t>
            </a:r>
            <a:endParaRPr lang="en-US" altLang="pt-BR" sz="4300" b="1" i="1" dirty="0"/>
          </a:p>
        </p:txBody>
      </p:sp>
      <p:sp>
        <p:nvSpPr>
          <p:cNvPr id="14" name="Content Placeholder 13"/>
          <p:cNvSpPr>
            <a:spLocks noGrp="1"/>
          </p:cNvSpPr>
          <p:nvPr>
            <p:ph idx="1"/>
          </p:nvPr>
        </p:nvSpPr>
        <p:spPr>
          <a:xfrm>
            <a:off x="453729" y="2500536"/>
            <a:ext cx="12118126" cy="6984390"/>
          </a:xfrm>
        </p:spPr>
        <p:txBody>
          <a:bodyPr rtlCol="0">
            <a:noAutofit/>
          </a:bodyPr>
          <a:lstStyle/>
          <a:p>
            <a:pPr>
              <a:spcBef>
                <a:spcPts val="2999"/>
              </a:spcBef>
              <a:buSzPct val="66000"/>
              <a:buFont typeface="+mj-lt"/>
              <a:buAutoNum type="arabicPeriod" startAt="12"/>
            </a:pPr>
            <a:r>
              <a:rPr lang="pt-BR" sz="2400" dirty="0" smtClean="0"/>
              <a:t>_________. </a:t>
            </a:r>
            <a:r>
              <a:rPr lang="en-US" sz="2400" dirty="0"/>
              <a:t>Traditions and punishments: the white rum of the sailor and the whisky of the </a:t>
            </a:r>
            <a:r>
              <a:rPr lang="en-US" sz="2400" dirty="0" smtClean="0"/>
              <a:t>commander. </a:t>
            </a:r>
            <a:r>
              <a:rPr lang="pt-BR" sz="2400" b="1" dirty="0" smtClean="0"/>
              <a:t>Dilemas</a:t>
            </a:r>
            <a:r>
              <a:rPr lang="pt-BR" sz="2400" b="1" dirty="0"/>
              <a:t>: Revista de Estudos de Conflito e Controle social</a:t>
            </a:r>
            <a:r>
              <a:rPr lang="pt-BR" sz="2400" dirty="0"/>
              <a:t>, </a:t>
            </a:r>
            <a:r>
              <a:rPr lang="pt-BR" sz="2400" dirty="0" smtClean="0"/>
              <a:t>2014c</a:t>
            </a:r>
            <a:r>
              <a:rPr lang="pt-BR" sz="2400" dirty="0"/>
              <a:t>. </a:t>
            </a:r>
            <a:r>
              <a:rPr lang="pt-BR" sz="2400" dirty="0" smtClean="0"/>
              <a:t>In </a:t>
            </a:r>
            <a:r>
              <a:rPr lang="pt-BR" sz="2400" dirty="0" err="1" smtClean="0"/>
              <a:t>press</a:t>
            </a:r>
            <a:r>
              <a:rPr lang="pt-BR" sz="2400" dirty="0" smtClean="0"/>
              <a:t>.</a:t>
            </a:r>
            <a:endParaRPr lang="pt-BR" sz="2400" dirty="0"/>
          </a:p>
          <a:p>
            <a:pPr>
              <a:spcBef>
                <a:spcPts val="2999"/>
              </a:spcBef>
              <a:buSzPct val="66000"/>
              <a:buFont typeface="+mj-lt"/>
              <a:buAutoNum type="arabicPeriod" startAt="12"/>
            </a:pPr>
            <a:r>
              <a:rPr lang="pt-BR" sz="2400" dirty="0"/>
              <a:t>________. </a:t>
            </a:r>
            <a:r>
              <a:rPr lang="en-US" sz="2400" dirty="0"/>
              <a:t>Brazilian Navy: a trajectory of </a:t>
            </a:r>
            <a:r>
              <a:rPr lang="en-US" sz="2400" i="1" dirty="0"/>
              <a:t>uniform(</a:t>
            </a:r>
            <a:r>
              <a:rPr lang="en-US" sz="2400" i="1" dirty="0" err="1"/>
              <a:t>ization</a:t>
            </a:r>
            <a:r>
              <a:rPr lang="en-US" sz="2400" i="1" dirty="0" smtClean="0"/>
              <a:t>)</a:t>
            </a:r>
            <a:r>
              <a:rPr lang="pt-BR" sz="2400" dirty="0" smtClean="0"/>
              <a:t>. </a:t>
            </a:r>
            <a:r>
              <a:rPr lang="pt-BR" sz="2400" b="1" dirty="0"/>
              <a:t>Antíteses</a:t>
            </a:r>
            <a:r>
              <a:rPr lang="pt-BR" sz="2400" dirty="0"/>
              <a:t>, 2014d. </a:t>
            </a:r>
            <a:r>
              <a:rPr lang="pt-BR" sz="2400" dirty="0" smtClean="0"/>
              <a:t>In </a:t>
            </a:r>
            <a:r>
              <a:rPr lang="pt-BR" sz="2400" dirty="0" err="1" smtClean="0"/>
              <a:t>press</a:t>
            </a:r>
            <a:r>
              <a:rPr lang="pt-BR" sz="2400" dirty="0" smtClean="0"/>
              <a:t>.</a:t>
            </a:r>
            <a:endParaRPr lang="pt-BR" sz="2400" dirty="0"/>
          </a:p>
          <a:p>
            <a:pPr>
              <a:spcBef>
                <a:spcPts val="2999"/>
              </a:spcBef>
              <a:buSzPct val="66000"/>
              <a:buFont typeface="+mj-lt"/>
              <a:buAutoNum type="arabicPeriod" startAt="12"/>
            </a:pPr>
            <a:r>
              <a:rPr lang="pt-BR" sz="2400" dirty="0"/>
              <a:t>________. </a:t>
            </a:r>
            <a:r>
              <a:rPr lang="en-US" sz="2400" dirty="0"/>
              <a:t>The "uniform" and the "glass": (</a:t>
            </a:r>
            <a:r>
              <a:rPr lang="en-US" sz="2400" i="1" dirty="0"/>
              <a:t>un</a:t>
            </a:r>
            <a:r>
              <a:rPr lang="en-US" sz="2400" dirty="0"/>
              <a:t>)necessary </a:t>
            </a:r>
            <a:r>
              <a:rPr lang="en-US" sz="2400" dirty="0" smtClean="0"/>
              <a:t>crossovers. </a:t>
            </a:r>
            <a:r>
              <a:rPr lang="pt-BR" sz="2400" b="1" dirty="0" err="1" smtClean="0"/>
              <a:t>Antropolítica</a:t>
            </a:r>
            <a:r>
              <a:rPr lang="pt-BR" sz="2400" b="1" dirty="0"/>
              <a:t>: Revista Contemporânea de Antropologia e Ciência Política</a:t>
            </a:r>
            <a:r>
              <a:rPr lang="pt-BR" sz="2400" dirty="0"/>
              <a:t>.</a:t>
            </a:r>
            <a:r>
              <a:rPr lang="pt-BR" sz="2400" b="1" dirty="0"/>
              <a:t> </a:t>
            </a:r>
            <a:r>
              <a:rPr lang="pt-BR" sz="2400" dirty="0"/>
              <a:t>2014e. </a:t>
            </a:r>
            <a:r>
              <a:rPr lang="pt-BR" sz="2400" dirty="0" smtClean="0"/>
              <a:t>In </a:t>
            </a:r>
            <a:r>
              <a:rPr lang="pt-BR" sz="2400" dirty="0" err="1" smtClean="0"/>
              <a:t>press</a:t>
            </a:r>
            <a:r>
              <a:rPr lang="pt-BR" sz="2400" dirty="0" smtClean="0"/>
              <a:t>.</a:t>
            </a:r>
            <a:endParaRPr lang="pt-BR" sz="2400" dirty="0"/>
          </a:p>
        </p:txBody>
      </p:sp>
    </p:spTree>
    <p:extLst>
      <p:ext uri="{BB962C8B-B14F-4D97-AF65-F5344CB8AC3E}">
        <p14:creationId xmlns:p14="http://schemas.microsoft.com/office/powerpoint/2010/main" xmlns="" val="34347226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3493" y="6285653"/>
            <a:ext cx="12354560" cy="1733973"/>
          </a:xfrm>
          <a:custGeom>
            <a:avLst/>
            <a:gdLst>
              <a:gd name="connsiteX0" fmla="*/ 0 w 4191000"/>
              <a:gd name="connsiteY0" fmla="*/ 0 h 609600"/>
              <a:gd name="connsiteX1" fmla="*/ 3886200 w 4191000"/>
              <a:gd name="connsiteY1" fmla="*/ 0 h 609600"/>
              <a:gd name="connsiteX2" fmla="*/ 4191000 w 4191000"/>
              <a:gd name="connsiteY2" fmla="*/ 304800 h 609600"/>
              <a:gd name="connsiteX3" fmla="*/ 3886200 w 4191000"/>
              <a:gd name="connsiteY3" fmla="*/ 609600 h 609600"/>
              <a:gd name="connsiteX4" fmla="*/ 0 w 4191000"/>
              <a:gd name="connsiteY4" fmla="*/ 609600 h 609600"/>
              <a:gd name="connsiteX5" fmla="*/ 0 w 41910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09600">
                <a:moveTo>
                  <a:pt x="0" y="0"/>
                </a:moveTo>
                <a:lnTo>
                  <a:pt x="3886200" y="0"/>
                </a:lnTo>
                <a:lnTo>
                  <a:pt x="4191000" y="304800"/>
                </a:lnTo>
                <a:lnTo>
                  <a:pt x="3886200" y="609600"/>
                </a:lnTo>
                <a:lnTo>
                  <a:pt x="0" y="609600"/>
                </a:lnTo>
                <a:lnTo>
                  <a:pt x="0" y="0"/>
                </a:lnTo>
                <a:close/>
              </a:path>
            </a:pathLst>
          </a:custGeom>
          <a:solidFill>
            <a:srgbClr val="0070C0"/>
          </a:solidFill>
          <a:ln>
            <a:solidFill>
              <a:schemeClr val="tx1"/>
            </a:solidFill>
          </a:ln>
        </p:spPr>
        <p:txBody>
          <a:bodyPr>
            <a:noAutofit/>
          </a:bodyPr>
          <a:lstStyle/>
          <a:p>
            <a:r>
              <a:rPr lang="en-US" sz="4000" b="1" dirty="0" smtClean="0">
                <a:solidFill>
                  <a:schemeClr val="bg1"/>
                </a:solidFill>
              </a:rPr>
              <a:t>Addiction Therapy – 2015 Website:</a:t>
            </a:r>
          </a:p>
          <a:p>
            <a:r>
              <a:rPr lang="en-US" sz="4600" b="1" dirty="0" smtClean="0">
                <a:solidFill>
                  <a:schemeClr val="bg1"/>
                </a:solidFill>
                <a:hlinkClick r:id="rId2" action="ppaction://hlinkfile"/>
              </a:rPr>
              <a:t>addictiontherapy.conferenceseries.com</a:t>
            </a:r>
            <a:endParaRPr lang="en-US" sz="4600" b="1" dirty="0">
              <a:solidFill>
                <a:schemeClr val="bg1"/>
              </a:solidFill>
            </a:endParaRPr>
          </a:p>
        </p:txBody>
      </p:sp>
      <p:sp>
        <p:nvSpPr>
          <p:cNvPr id="2" name="Title 1"/>
          <p:cNvSpPr>
            <a:spLocks noGrp="1"/>
          </p:cNvSpPr>
          <p:nvPr>
            <p:ph type="ctrTitle"/>
          </p:nvPr>
        </p:nvSpPr>
        <p:spPr>
          <a:xfrm>
            <a:off x="0" y="1950720"/>
            <a:ext cx="13004800" cy="3142827"/>
          </a:xfrm>
          <a:blipFill>
            <a:blip r:embed="rId3"/>
            <a:tile tx="0" ty="0" sx="100000" sy="100000" flip="none" algn="tl"/>
          </a:blipFill>
          <a:ln>
            <a:solidFill>
              <a:schemeClr val="bg1"/>
            </a:solidFill>
          </a:ln>
          <a:effectLst>
            <a:innerShdw blurRad="63500" dist="50800" dir="16200000">
              <a:prstClr val="black">
                <a:alpha val="50000"/>
              </a:prstClr>
            </a:innerShdw>
          </a:effectLst>
        </p:spPr>
        <p:style>
          <a:lnRef idx="0">
            <a:scrgbClr r="0" g="0" b="0"/>
          </a:lnRef>
          <a:fillRef idx="1002">
            <a:schemeClr val="lt2"/>
          </a:fillRef>
          <a:effectRef idx="0">
            <a:scrgbClr r="0" g="0" b="0"/>
          </a:effectRef>
          <a:fontRef idx="major"/>
        </p:style>
        <p:txBody>
          <a:bodyPr>
            <a:noAutofit/>
          </a:bodyPr>
          <a:lstStyle/>
          <a:p>
            <a:pPr>
              <a:spcBef>
                <a:spcPts val="0"/>
              </a:spcBef>
            </a:pPr>
            <a:r>
              <a:rPr sz="5100" smtClean="0">
                <a:solidFill>
                  <a:srgbClr val="00B0F0"/>
                </a:solidFill>
                <a:latin typeface="Times New Roman" pitchFamily="18" charset="0"/>
                <a:cs typeface="Times New Roman" pitchFamily="18" charset="0"/>
              </a:rPr>
              <a:t>Meet the eminent gathering once again at</a:t>
            </a:r>
            <a:r>
              <a:rPr sz="6800" b="1" smtClean="0">
                <a:solidFill>
                  <a:schemeClr val="tx1"/>
                </a:solidFill>
                <a:latin typeface="Times New Roman" pitchFamily="18" charset="0"/>
                <a:cs typeface="Times New Roman" pitchFamily="18" charset="0"/>
              </a:rPr>
              <a:t/>
            </a:r>
            <a:br>
              <a:rPr sz="6800" b="1" smtClean="0">
                <a:solidFill>
                  <a:schemeClr val="tx1"/>
                </a:solidFill>
                <a:latin typeface="Times New Roman" pitchFamily="18" charset="0"/>
                <a:cs typeface="Times New Roman" pitchFamily="18" charset="0"/>
              </a:rPr>
            </a:br>
            <a:r>
              <a:rPr sz="6800" b="1" smtClean="0">
                <a:solidFill>
                  <a:schemeClr val="tx1"/>
                </a:solidFill>
                <a:latin typeface="Times New Roman" pitchFamily="18" charset="0"/>
                <a:cs typeface="Times New Roman" pitchFamily="18" charset="0"/>
              </a:rPr>
              <a:t>Addiction Therapy-2015</a:t>
            </a:r>
            <a:r>
              <a:rPr sz="6800" b="1" smtClean="0">
                <a:solidFill>
                  <a:schemeClr val="tx1"/>
                </a:solidFill>
              </a:rPr>
              <a:t/>
            </a:r>
            <a:br>
              <a:rPr sz="6800" b="1" smtClean="0">
                <a:solidFill>
                  <a:schemeClr val="tx1"/>
                </a:solidFill>
              </a:rPr>
            </a:br>
            <a:r>
              <a:rPr sz="3400" b="1" smtClean="0">
                <a:solidFill>
                  <a:schemeClr val="tx1"/>
                </a:solidFill>
                <a:latin typeface="Perpetua"/>
                <a:ea typeface="+mn-ea"/>
                <a:cs typeface="+mn-cs"/>
              </a:rPr>
              <a:t>Florida,  USA</a:t>
            </a:r>
            <a:br>
              <a:rPr sz="3400" b="1" smtClean="0">
                <a:solidFill>
                  <a:schemeClr val="tx1"/>
                </a:solidFill>
                <a:latin typeface="Perpetua"/>
                <a:ea typeface="+mn-ea"/>
                <a:cs typeface="+mn-cs"/>
              </a:rPr>
            </a:br>
            <a:r>
              <a:rPr sz="3400" b="1" smtClean="0">
                <a:solidFill>
                  <a:schemeClr val="tx1"/>
                </a:solidFill>
                <a:latin typeface="Perpetua"/>
                <a:ea typeface="+mn-ea"/>
                <a:cs typeface="+mn-cs"/>
              </a:rPr>
              <a:t>August 3 - 5,  2015</a:t>
            </a:r>
            <a:endParaRPr sz="6800" b="1">
              <a:solidFill>
                <a:schemeClr val="tx1"/>
              </a:solidFill>
            </a:endParaRPr>
          </a:p>
        </p:txBody>
      </p:sp>
      <p:sp>
        <p:nvSpPr>
          <p:cNvPr id="40962" name="AutoShape 2"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221262" y="-205456"/>
            <a:ext cx="433493" cy="433495"/>
          </a:xfrm>
          <a:prstGeom prst="rect">
            <a:avLst/>
          </a:prstGeom>
          <a:noFill/>
        </p:spPr>
        <p:txBody>
          <a:bodyPr vert="horz" wrap="square" lIns="130039" tIns="65020" rIns="130039" bIns="65020" numCol="1" anchor="t" anchorCtr="0" compatLnSpc="1">
            <a:prstTxWarp prst="textNoShape">
              <a:avLst/>
            </a:prstTxWarp>
          </a:bodyPr>
          <a:lstStyle/>
          <a:p>
            <a:endParaRPr lang="en-US"/>
          </a:p>
        </p:txBody>
      </p:sp>
      <p:sp>
        <p:nvSpPr>
          <p:cNvPr id="40964" name="AutoShape 4"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221262" y="-205456"/>
            <a:ext cx="433493" cy="433495"/>
          </a:xfrm>
          <a:prstGeom prst="rect">
            <a:avLst/>
          </a:prstGeom>
          <a:noFill/>
        </p:spPr>
        <p:txBody>
          <a:bodyPr vert="horz" wrap="square" lIns="130039" tIns="65020" rIns="130039" bIns="65020" numCol="1" anchor="t" anchorCtr="0" compatLnSpc="1">
            <a:prstTxWarp prst="textNoShape">
              <a:avLst/>
            </a:prstTxWarp>
          </a:bodyPr>
          <a:lstStyle/>
          <a:p>
            <a:endParaRPr lang="en-US"/>
          </a:p>
        </p:txBody>
      </p:sp>
      <p:sp>
        <p:nvSpPr>
          <p:cNvPr id="40966" name="AutoShape 6"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221262" y="-205456"/>
            <a:ext cx="433493" cy="433495"/>
          </a:xfrm>
          <a:prstGeom prst="rect">
            <a:avLst/>
          </a:prstGeom>
          <a:noFill/>
        </p:spPr>
        <p:txBody>
          <a:bodyPr vert="horz" wrap="square" lIns="130039" tIns="65020" rIns="130039" bIns="65020" numCol="1" anchor="t" anchorCtr="0" compatLnSpc="1">
            <a:prstTxWarp prst="textNoShape">
              <a:avLst/>
            </a:prstTxWarp>
          </a:bodyPr>
          <a:lstStyle/>
          <a:p>
            <a:endParaRPr lang="en-US"/>
          </a:p>
        </p:txBody>
      </p:sp>
      <p:sp>
        <p:nvSpPr>
          <p:cNvPr id="40968" name="AutoShape 8"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221262" y="-205456"/>
            <a:ext cx="433493" cy="433495"/>
          </a:xfrm>
          <a:prstGeom prst="rect">
            <a:avLst/>
          </a:prstGeom>
          <a:noFill/>
        </p:spPr>
        <p:txBody>
          <a:bodyPr vert="horz" wrap="square" lIns="130039" tIns="65020" rIns="130039" bIns="65020" numCol="1" anchor="t" anchorCtr="0" compatLnSpc="1">
            <a:prstTxWarp prst="textNoShape">
              <a:avLst/>
            </a:prstTxWarp>
          </a:bodyPr>
          <a:lstStyle/>
          <a:p>
            <a:endParaRPr lang="en-US"/>
          </a:p>
        </p:txBody>
      </p:sp>
      <p:pic>
        <p:nvPicPr>
          <p:cNvPr id="11" name="Picture 2" descr="C:\Users\nagapraveen-p\AppData\Local\Microsoft\Windows\Temporary Internet Files\Content.Outlook\XLM8YBCH\logo (2).png"/>
          <p:cNvPicPr>
            <a:picLocks noChangeAspect="1" noChangeArrowheads="1"/>
          </p:cNvPicPr>
          <p:nvPr/>
        </p:nvPicPr>
        <p:blipFill>
          <a:blip r:embed="rId4"/>
          <a:srcRect/>
          <a:stretch>
            <a:fillRect/>
          </a:stretch>
        </p:blipFill>
        <p:spPr bwMode="auto">
          <a:xfrm>
            <a:off x="4443308" y="2"/>
            <a:ext cx="4135703" cy="2026901"/>
          </a:xfrm>
          <a:prstGeom prst="rect">
            <a:avLst/>
          </a:prstGeom>
          <a:noFill/>
        </p:spPr>
      </p:pic>
    </p:spTree>
    <p:extLst>
      <p:ext uri="{BB962C8B-B14F-4D97-AF65-F5344CB8AC3E}">
        <p14:creationId xmlns="" xmlns:p14="http://schemas.microsoft.com/office/powerpoint/2010/main" val="2318218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prstGeom prst="rect">
            <a:avLst/>
          </a:prstGeom>
        </p:spPr>
        <p:txBody>
          <a:bodyPr/>
          <a:lstStyle>
            <a:lvl1pPr>
              <a:defRPr sz="7200"/>
            </a:lvl1pPr>
          </a:lstStyle>
          <a:p>
            <a:pPr lvl="0">
              <a:defRPr sz="1800">
                <a:solidFill>
                  <a:srgbClr val="000000"/>
                </a:solidFill>
              </a:defRPr>
            </a:pPr>
            <a:r>
              <a:rPr sz="7300"/>
              <a:t>Dr. Elizabeth Halpern</a:t>
            </a:r>
          </a:p>
        </p:txBody>
      </p:sp>
      <p:sp>
        <p:nvSpPr>
          <p:cNvPr id="45" name="Shape 45"/>
          <p:cNvSpPr>
            <a:spLocks noGrp="1"/>
          </p:cNvSpPr>
          <p:nvPr>
            <p:ph type="body" idx="1"/>
          </p:nvPr>
        </p:nvSpPr>
        <p:spPr>
          <a:xfrm>
            <a:off x="647700" y="2628900"/>
            <a:ext cx="11709400" cy="1448492"/>
          </a:xfrm>
          <a:prstGeom prst="rect">
            <a:avLst/>
          </a:prstGeom>
          <a:blipFill>
            <a:blip r:embed="rId2"/>
          </a:blipFill>
        </p:spPr>
        <p:txBody>
          <a:bodyPr/>
          <a:lstStyle/>
          <a:p>
            <a:pPr marL="0" indent="0" algn="ctr" defTabSz="560802">
              <a:spcBef>
                <a:spcPts val="0"/>
              </a:spcBef>
              <a:buSzTx/>
              <a:buNone/>
              <a:defRPr sz="1800">
                <a:solidFill>
                  <a:srgbClr val="000000"/>
                </a:solidFill>
              </a:defRPr>
            </a:pPr>
            <a:r>
              <a:rPr sz="2700" b="1">
                <a:solidFill>
                  <a:srgbClr val="F5F8EB"/>
                </a:solidFill>
              </a:rPr>
              <a:t>PhD in Mental Health</a:t>
            </a:r>
          </a:p>
          <a:p>
            <a:pPr marL="0" indent="0" algn="ctr" defTabSz="560802">
              <a:spcBef>
                <a:spcPts val="0"/>
              </a:spcBef>
              <a:buSzTx/>
              <a:buNone/>
              <a:defRPr sz="1800">
                <a:solidFill>
                  <a:srgbClr val="000000"/>
                </a:solidFill>
              </a:defRPr>
            </a:pPr>
            <a:r>
              <a:rPr sz="2700" b="1">
                <a:solidFill>
                  <a:srgbClr val="F5F8EB"/>
                </a:solidFill>
              </a:rPr>
              <a:t>FEDERAL UNIVERSITY of RIO DE JANEIRO (UFRJ)</a:t>
            </a:r>
          </a:p>
          <a:p>
            <a:pPr marL="0" indent="0" algn="ctr" defTabSz="560802">
              <a:spcBef>
                <a:spcPts val="0"/>
              </a:spcBef>
              <a:buSzTx/>
              <a:buNone/>
              <a:defRPr sz="1800">
                <a:solidFill>
                  <a:srgbClr val="000000"/>
                </a:solidFill>
              </a:defRPr>
            </a:pPr>
            <a:r>
              <a:rPr sz="2700" b="1">
                <a:solidFill>
                  <a:srgbClr val="F5F8EB"/>
                </a:solidFill>
              </a:rPr>
              <a:t>PHYCHIATRY INSTITUTE (IPUB)</a:t>
            </a:r>
          </a:p>
        </p:txBody>
      </p:sp>
      <p:grpSp>
        <p:nvGrpSpPr>
          <p:cNvPr id="48" name="Group 48" descr="C:\Users\Beth\Desktop\Artigos\Chicago Journal of Addiction Research &amp; Therapy\photo.jpg"/>
          <p:cNvGrpSpPr/>
          <p:nvPr/>
        </p:nvGrpSpPr>
        <p:grpSpPr>
          <a:xfrm rot="3518">
            <a:off x="10277536" y="306452"/>
            <a:ext cx="1998389" cy="2767462"/>
            <a:chOff x="-139700" y="-88900"/>
            <a:chExt cx="1998387" cy="2767461"/>
          </a:xfrm>
        </p:grpSpPr>
        <p:pic>
          <p:nvPicPr>
            <p:cNvPr id="47" name="image3.jpeg" descr="C:\Users\Beth\Desktop\Artigos\Chicago Journal of Addiction Research &amp; Therapy\photo.jpg"/>
            <p:cNvPicPr/>
            <p:nvPr/>
          </p:nvPicPr>
          <p:blipFill>
            <a:blip r:embed="rId3">
              <a:extLst/>
            </a:blip>
            <a:stretch>
              <a:fillRect/>
            </a:stretch>
          </p:blipFill>
          <p:spPr>
            <a:xfrm>
              <a:off x="0" y="0"/>
              <a:ext cx="1718988" cy="2399162"/>
            </a:xfrm>
            <a:prstGeom prst="rect">
              <a:avLst/>
            </a:prstGeom>
            <a:ln>
              <a:noFill/>
            </a:ln>
            <a:effectLst/>
          </p:spPr>
        </p:pic>
        <p:pic>
          <p:nvPicPr>
            <p:cNvPr id="46" name="Imagem 45"/>
            <p:cNvPicPr/>
            <p:nvPr/>
          </p:nvPicPr>
          <p:blipFill>
            <a:blip r:embed="rId4">
              <a:extLst/>
            </a:blip>
            <a:stretch>
              <a:fillRect/>
            </a:stretch>
          </p:blipFill>
          <p:spPr>
            <a:xfrm>
              <a:off x="-139701" y="-88901"/>
              <a:ext cx="1998389" cy="2767463"/>
            </a:xfrm>
            <a:prstGeom prst="rect">
              <a:avLst/>
            </a:prstGeom>
            <a:effectLst/>
          </p:spPr>
        </p:pic>
      </p:grpSp>
      <p:sp>
        <p:nvSpPr>
          <p:cNvPr id="49" name="Shape 49"/>
          <p:cNvSpPr/>
          <p:nvPr/>
        </p:nvSpPr>
        <p:spPr>
          <a:xfrm>
            <a:off x="647700" y="4152555"/>
            <a:ext cx="11709402" cy="1079155"/>
          </a:xfrm>
          <a:prstGeom prst="rect">
            <a:avLst/>
          </a:prstGeom>
          <a:blipFill>
            <a:blip r:embed="rId5"/>
          </a:blipFill>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2800" b="1">
                <a:solidFill>
                  <a:srgbClr val="F5F8EB"/>
                </a:solidFill>
              </a:defRPr>
            </a:lvl1pPr>
          </a:lstStyle>
          <a:p>
            <a:pPr lvl="0">
              <a:defRPr sz="1800" b="0">
                <a:solidFill>
                  <a:srgbClr val="000000"/>
                </a:solidFill>
              </a:defRPr>
            </a:pPr>
            <a:r>
              <a:t>FRIGATE-COMMANDER of the BRAZILIAN NAVY</a:t>
            </a:r>
          </a:p>
        </p:txBody>
      </p:sp>
      <p:sp>
        <p:nvSpPr>
          <p:cNvPr id="50" name="Shape 50"/>
          <p:cNvSpPr/>
          <p:nvPr/>
        </p:nvSpPr>
        <p:spPr>
          <a:xfrm>
            <a:off x="647700" y="5306873"/>
            <a:ext cx="11709402" cy="1285609"/>
          </a:xfrm>
          <a:prstGeom prst="rect">
            <a:avLst/>
          </a:prstGeom>
          <a:blipFill>
            <a:blip r:embed="rId6"/>
          </a:blipFill>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2800" b="1">
                <a:solidFill>
                  <a:srgbClr val="F5F8EB"/>
                </a:solidFill>
              </a:rPr>
              <a:t>Chief of the DIVISION of MENTAL HEALTH </a:t>
            </a:r>
          </a:p>
          <a:p>
            <a:pPr lvl="0">
              <a:defRPr sz="1800">
                <a:solidFill>
                  <a:srgbClr val="000000"/>
                </a:solidFill>
              </a:defRPr>
            </a:pPr>
            <a:r>
              <a:rPr sz="2800" b="1">
                <a:solidFill>
                  <a:srgbClr val="F5F8EB"/>
                </a:solidFill>
              </a:rPr>
              <a:t>and of the CENTER for CHEMICAL DEPENDENCY for 5 years</a:t>
            </a:r>
          </a:p>
        </p:txBody>
      </p:sp>
      <p:sp>
        <p:nvSpPr>
          <p:cNvPr id="51" name="Shape 51"/>
          <p:cNvSpPr/>
          <p:nvPr/>
        </p:nvSpPr>
        <p:spPr>
          <a:xfrm>
            <a:off x="647700" y="6667644"/>
            <a:ext cx="11709402" cy="1285609"/>
          </a:xfrm>
          <a:prstGeom prst="rect">
            <a:avLst/>
          </a:prstGeom>
          <a:blipFill>
            <a:blip r:embed="rId7"/>
          </a:blipFill>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2800" b="1" dirty="0"/>
              <a:t>Currently </a:t>
            </a:r>
            <a:r>
              <a:rPr sz="2800" b="1" dirty="0" smtClean="0"/>
              <a:t>HEALTH DEPARTMENT</a:t>
            </a:r>
            <a:r>
              <a:rPr lang="en-US" sz="2800" b="1" dirty="0" smtClean="0"/>
              <a:t> CHIEF</a:t>
            </a:r>
            <a:r>
              <a:rPr sz="2800" b="1" dirty="0" smtClean="0"/>
              <a:t> </a:t>
            </a:r>
            <a:endParaRPr sz="2800" b="1" dirty="0"/>
          </a:p>
          <a:p>
            <a:pPr lvl="0">
              <a:defRPr sz="1800">
                <a:solidFill>
                  <a:srgbClr val="000000"/>
                </a:solidFill>
              </a:defRPr>
            </a:pPr>
            <a:r>
              <a:rPr sz="2800" b="1" dirty="0"/>
              <a:t>of </a:t>
            </a:r>
            <a:r>
              <a:rPr sz="2800" b="1" dirty="0" smtClean="0"/>
              <a:t>the </a:t>
            </a:r>
            <a:r>
              <a:rPr sz="2800" b="1" dirty="0"/>
              <a:t>NAVY </a:t>
            </a:r>
            <a:r>
              <a:rPr lang="en-US" sz="2800" b="1" dirty="0" smtClean="0"/>
              <a:t>CENTRAL </a:t>
            </a:r>
            <a:r>
              <a:rPr sz="2800" b="1" dirty="0" smtClean="0"/>
              <a:t>HOSPITAL</a:t>
            </a:r>
            <a:endParaRPr sz="2800" b="1" dirty="0"/>
          </a:p>
        </p:txBody>
      </p:sp>
      <p:sp>
        <p:nvSpPr>
          <p:cNvPr id="52" name="Shape 52"/>
          <p:cNvSpPr/>
          <p:nvPr/>
        </p:nvSpPr>
        <p:spPr>
          <a:xfrm>
            <a:off x="647700" y="8028416"/>
            <a:ext cx="11709402" cy="1242038"/>
          </a:xfrm>
          <a:prstGeom prst="rect">
            <a:avLst/>
          </a:prstGeom>
          <a:blipFill>
            <a:blip r:embed="rId8"/>
          </a:blipFill>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defTabSz="543278">
              <a:defRPr sz="1800">
                <a:solidFill>
                  <a:srgbClr val="000000"/>
                </a:solidFill>
              </a:defRPr>
            </a:pPr>
            <a:r>
              <a:rPr sz="2600" b="1">
                <a:solidFill>
                  <a:srgbClr val="F5F8EB"/>
                </a:solidFill>
              </a:rPr>
              <a:t>Member of the research project </a:t>
            </a:r>
            <a:r>
              <a:rPr sz="2600" b="1" i="1">
                <a:solidFill>
                  <a:srgbClr val="F5F8EB"/>
                </a:solidFill>
              </a:rPr>
              <a:t>Violences, Communication and Mental Health </a:t>
            </a:r>
            <a:r>
              <a:rPr sz="2600" b="1">
                <a:solidFill>
                  <a:srgbClr val="F5F8EB"/>
                </a:solidFill>
              </a:rPr>
              <a:t>- Psychiatry Institute, Federal University of Rio de Janeiro, since 2010.</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body" idx="1"/>
          </p:nvPr>
        </p:nvSpPr>
        <p:spPr>
          <a:prstGeom prst="rect">
            <a:avLst/>
          </a:prstGeom>
        </p:spPr>
        <p:txBody>
          <a:bodyPr/>
          <a:lstStyle/>
          <a:p>
            <a:pPr marL="421364" indent="-421364" defTabSz="461494">
              <a:spcBef>
                <a:spcPts val="3300"/>
              </a:spcBef>
              <a:defRPr sz="1800">
                <a:solidFill>
                  <a:srgbClr val="000000"/>
                </a:solidFill>
              </a:defRPr>
            </a:pPr>
            <a:r>
              <a:rPr sz="3400"/>
              <a:t>Based on a research conducted for PhD in Mental Health;</a:t>
            </a:r>
          </a:p>
          <a:p>
            <a:pPr marL="421364" indent="-421364" defTabSz="461494">
              <a:spcBef>
                <a:spcPts val="3300"/>
              </a:spcBef>
              <a:defRPr sz="1800">
                <a:solidFill>
                  <a:srgbClr val="000000"/>
                </a:solidFill>
              </a:defRPr>
            </a:pPr>
            <a:r>
              <a:rPr sz="3400" b="1"/>
              <a:t>First scientific study about the Navy</a:t>
            </a:r>
            <a:r>
              <a:rPr sz="3400"/>
              <a:t> tradition to drink alcohol in the workplace;</a:t>
            </a:r>
          </a:p>
          <a:p>
            <a:pPr marL="421364" indent="-421364" defTabSz="461494">
              <a:spcBef>
                <a:spcPts val="3300"/>
              </a:spcBef>
              <a:defRPr sz="1800">
                <a:solidFill>
                  <a:srgbClr val="000000"/>
                </a:solidFill>
              </a:defRPr>
            </a:pPr>
            <a:r>
              <a:rPr sz="3400"/>
              <a:t>Center for Chemical Dependency (CEDEQ): founded in 1997, is a pioneer initiative of the Brazilian Navy, unparalled amongst the Brazilian Armed Forces;</a:t>
            </a:r>
          </a:p>
          <a:p>
            <a:pPr marL="421364" indent="-421364" defTabSz="461494">
              <a:spcBef>
                <a:spcPts val="3300"/>
              </a:spcBef>
              <a:defRPr sz="1800">
                <a:solidFill>
                  <a:srgbClr val="000000"/>
                </a:solidFill>
              </a:defRPr>
            </a:pPr>
            <a:r>
              <a:rPr sz="3400"/>
              <a:t>It is a milestone that determined the official beginning of actions - from prevention to rehabilitation - directed to drug users.</a:t>
            </a:r>
          </a:p>
        </p:txBody>
      </p:sp>
      <p:pic>
        <p:nvPicPr>
          <p:cNvPr id="55" name="image1.png" descr="C:\Users\Beth\Desktop\logo omics.png"/>
          <p:cNvPicPr/>
          <p:nvPr/>
        </p:nvPicPr>
        <p:blipFill>
          <a:blip r:embed="rId2">
            <a:extLst/>
          </a:blip>
          <a:stretch>
            <a:fillRect/>
          </a:stretch>
        </p:blipFill>
        <p:spPr>
          <a:xfrm>
            <a:off x="494118" y="665655"/>
            <a:ext cx="1852652" cy="1005493"/>
          </a:xfrm>
          <a:prstGeom prst="rect">
            <a:avLst/>
          </a:prstGeom>
          <a:ln w="12700">
            <a:miter lim="400000"/>
          </a:ln>
        </p:spPr>
      </p:pic>
      <p:pic>
        <p:nvPicPr>
          <p:cNvPr id="56" name="image4.gif" descr="http://2.bp.blogspot.com/-AlAbk1b4-IU/UuZ-PN1m5YI/AAAAAAAAW2U/0QjlZo24QVQ/s1600/marin11.gif"/>
          <p:cNvPicPr/>
          <p:nvPr/>
        </p:nvPicPr>
        <p:blipFill>
          <a:blip r:embed="rId3">
            <a:extLst/>
          </a:blip>
          <a:stretch>
            <a:fillRect/>
          </a:stretch>
        </p:blipFill>
        <p:spPr>
          <a:xfrm>
            <a:off x="10658028" y="622134"/>
            <a:ext cx="851740" cy="1143671"/>
          </a:xfrm>
          <a:prstGeom prst="rect">
            <a:avLst/>
          </a:prstGeom>
          <a:ln w="12700">
            <a:miter lim="400000"/>
          </a:ln>
        </p:spPr>
      </p:pic>
      <p:pic>
        <p:nvPicPr>
          <p:cNvPr id="57" name="image5.jpg" descr="http://www.cooperativismopopular.ufrj.br/arquivos/not1752logo_1292343016.jpg"/>
          <p:cNvPicPr/>
          <p:nvPr/>
        </p:nvPicPr>
        <p:blipFill>
          <a:blip r:embed="rId4">
            <a:extLst/>
          </a:blip>
          <a:stretch>
            <a:fillRect/>
          </a:stretch>
        </p:blipFill>
        <p:spPr>
          <a:xfrm>
            <a:off x="11769472" y="622136"/>
            <a:ext cx="1106779" cy="1143671"/>
          </a:xfrm>
          <a:prstGeom prst="rect">
            <a:avLst/>
          </a:prstGeom>
          <a:ln w="12700">
            <a:miter lim="400000"/>
          </a:ln>
        </p:spPr>
      </p:pic>
      <p:grpSp>
        <p:nvGrpSpPr>
          <p:cNvPr id="60" name="Group 60"/>
          <p:cNvGrpSpPr/>
          <p:nvPr/>
        </p:nvGrpSpPr>
        <p:grpSpPr>
          <a:xfrm>
            <a:off x="2946442" y="673271"/>
            <a:ext cx="7111916" cy="1041401"/>
            <a:chOff x="-25400" y="-25400"/>
            <a:chExt cx="7111914" cy="1041400"/>
          </a:xfrm>
        </p:grpSpPr>
        <p:sp>
          <p:nvSpPr>
            <p:cNvPr id="59" name="Shape 59"/>
            <p:cNvSpPr/>
            <p:nvPr/>
          </p:nvSpPr>
          <p:spPr>
            <a:xfrm>
              <a:off x="0" y="-1"/>
              <a:ext cx="2449387" cy="276999"/>
            </a:xfrm>
            <a:prstGeom prst="rect">
              <a:avLst/>
            </a:prstGeom>
            <a:noFill/>
            <a:ln>
              <a:noFill/>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5000" b="1">
                  <a:solidFill>
                    <a:srgbClr val="FFFFFF"/>
                  </a:solidFill>
                </a:defRPr>
              </a:lvl1pPr>
            </a:lstStyle>
            <a:p>
              <a:pPr lvl="0">
                <a:defRPr sz="1800" b="0">
                  <a:solidFill>
                    <a:srgbClr val="000000"/>
                  </a:solidFill>
                </a:defRPr>
              </a:pPr>
              <a:r>
                <a:t>RESEARCH CONTEXT</a:t>
              </a:r>
            </a:p>
          </p:txBody>
        </p:sp>
        <p:pic>
          <p:nvPicPr>
            <p:cNvPr id="58" name="Imagem 57"/>
            <p:cNvPicPr/>
            <p:nvPr/>
          </p:nvPicPr>
          <p:blipFill>
            <a:blip r:embed="rId5">
              <a:extLst/>
            </a:blip>
            <a:stretch>
              <a:fillRect/>
            </a:stretch>
          </p:blipFill>
          <p:spPr>
            <a:xfrm>
              <a:off x="-25400" y="-25400"/>
              <a:ext cx="7111914" cy="1041400"/>
            </a:xfrm>
            <a:prstGeom prst="rect">
              <a:avLst/>
            </a:prstGeom>
            <a:effectLst/>
          </p:spPr>
        </p:pic>
      </p:grpSp>
      <p:pic>
        <p:nvPicPr>
          <p:cNvPr id="61" name="image1.png" descr="C:\Users\Beth\Desktop\logo omics.png"/>
          <p:cNvPicPr/>
          <p:nvPr/>
        </p:nvPicPr>
        <p:blipFill>
          <a:blip r:embed="rId2">
            <a:extLst/>
          </a:blip>
          <a:stretch>
            <a:fillRect/>
          </a:stretch>
        </p:blipFill>
        <p:spPr>
          <a:xfrm>
            <a:off x="165517" y="487313"/>
            <a:ext cx="2509857" cy="1362177"/>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5" descr="http://upload.wikimedia.org/wikipedia/commons/thumb/2/25/IlhaCobras.jpg/1280px-IlhaCobras.jpg"/>
          <p:cNvGrpSpPr/>
          <p:nvPr/>
        </p:nvGrpSpPr>
        <p:grpSpPr>
          <a:xfrm>
            <a:off x="777863" y="522290"/>
            <a:ext cx="11449074" cy="8709020"/>
            <a:chOff x="-127000" y="-88900"/>
            <a:chExt cx="11449072" cy="8709018"/>
          </a:xfrm>
        </p:grpSpPr>
        <p:pic>
          <p:nvPicPr>
            <p:cNvPr id="64" name="image6.jpg" descr="http://upload.wikimedia.org/wikipedia/commons/thumb/2/25/IlhaCobras.jpg/1280px-IlhaCobras.jpg"/>
            <p:cNvPicPr/>
            <p:nvPr/>
          </p:nvPicPr>
          <p:blipFill>
            <a:blip r:embed="rId2">
              <a:extLst/>
            </a:blip>
            <a:stretch>
              <a:fillRect/>
            </a:stretch>
          </p:blipFill>
          <p:spPr>
            <a:xfrm>
              <a:off x="0" y="0"/>
              <a:ext cx="11195073" cy="8378819"/>
            </a:xfrm>
            <a:prstGeom prst="rect">
              <a:avLst/>
            </a:prstGeom>
            <a:ln>
              <a:noFill/>
            </a:ln>
            <a:effectLst/>
          </p:spPr>
        </p:pic>
        <p:pic>
          <p:nvPicPr>
            <p:cNvPr id="63" name="Imagem 62"/>
            <p:cNvPicPr/>
            <p:nvPr/>
          </p:nvPicPr>
          <p:blipFill>
            <a:blip r:embed="rId3">
              <a:extLst/>
            </a:blip>
            <a:stretch>
              <a:fillRect/>
            </a:stretch>
          </p:blipFill>
          <p:spPr>
            <a:xfrm>
              <a:off x="-127000" y="-88900"/>
              <a:ext cx="11449073" cy="8709019"/>
            </a:xfrm>
            <a:prstGeom prst="rect">
              <a:avLst/>
            </a:prstGeom>
            <a:effectLst/>
          </p:spPr>
        </p:pic>
      </p:grpSp>
      <p:sp>
        <p:nvSpPr>
          <p:cNvPr id="66" name="Shape 66"/>
          <p:cNvSpPr/>
          <p:nvPr/>
        </p:nvSpPr>
        <p:spPr>
          <a:xfrm rot="7561153">
            <a:off x="3816886" y="3723117"/>
            <a:ext cx="1272247" cy="461439"/>
          </a:xfrm>
          <a:prstGeom prst="rightArrow">
            <a:avLst>
              <a:gd name="adj1" fmla="val 32000"/>
              <a:gd name="adj2" fmla="val 84428"/>
            </a:avLst>
          </a:prstGeom>
          <a:blipFill>
            <a:blip r:embed="rId4"/>
          </a:blipFill>
          <a:ln w="12700">
            <a:miter lim="400000"/>
          </a:ln>
        </p:spPr>
        <p:txBody>
          <a:bodyPr lIns="50797" tIns="50797" rIns="50797" bIns="50797" anchor="ctr"/>
          <a:lstStyle/>
          <a:p>
            <a:pPr lvl="0">
              <a:defRPr sz="2800" b="1">
                <a:solidFill>
                  <a:srgbClr val="F5F8EB"/>
                </a:solidFill>
              </a:defRPr>
            </a:pPr>
            <a:endParaRPr/>
          </a:p>
        </p:txBody>
      </p:sp>
      <p:sp>
        <p:nvSpPr>
          <p:cNvPr id="67" name="Shape 67"/>
          <p:cNvSpPr/>
          <p:nvPr/>
        </p:nvSpPr>
        <p:spPr>
          <a:xfrm>
            <a:off x="4741104" y="2579166"/>
            <a:ext cx="4212023" cy="980636"/>
          </a:xfrm>
          <a:prstGeom prst="roundRect">
            <a:avLst>
              <a:gd name="adj" fmla="val 19426"/>
            </a:avLst>
          </a:prstGeom>
          <a:blipFill>
            <a:blip r:embed="rId4"/>
          </a:blipFill>
          <a:ln w="12700">
            <a:miter lim="400000"/>
          </a:ln>
          <a:extLst>
            <a:ext uri="{C572A759-6A51-4108-AA02-DFA0A04FC94B}">
              <ma14:wrappingTextBoxFlag xmlns:ma14="http://schemas.microsoft.com/office/mac/drawingml/2011/main" xmlns="" val="1"/>
            </a:ext>
          </a:extLst>
        </p:spPr>
        <p:txBody>
          <a:bodyPr lIns="50797" tIns="50797" rIns="50797" bIns="50797" anchor="ctr"/>
          <a:lstStyle>
            <a:lvl1pPr>
              <a:defRPr sz="2800" b="1">
                <a:solidFill>
                  <a:srgbClr val="F5F8EB"/>
                </a:solidFill>
              </a:defRPr>
            </a:lvl1pPr>
          </a:lstStyle>
          <a:p>
            <a:pPr lvl="0">
              <a:defRPr sz="1800" b="0">
                <a:solidFill>
                  <a:srgbClr val="000000"/>
                </a:solidFill>
              </a:defRPr>
            </a:pPr>
            <a:r>
              <a:rPr dirty="0"/>
              <a:t>Navy </a:t>
            </a:r>
            <a:r>
              <a:rPr lang="en-US" dirty="0" smtClean="0"/>
              <a:t>Central </a:t>
            </a:r>
            <a:r>
              <a:rPr dirty="0" smtClean="0"/>
              <a:t>Hospital</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p:nvPr/>
        </p:nvSpPr>
        <p:spPr>
          <a:xfrm rot="7561153">
            <a:off x="3816886" y="3723117"/>
            <a:ext cx="1272247" cy="461439"/>
          </a:xfrm>
          <a:prstGeom prst="rightArrow">
            <a:avLst>
              <a:gd name="adj1" fmla="val 32000"/>
              <a:gd name="adj2" fmla="val 84428"/>
            </a:avLst>
          </a:prstGeom>
          <a:blipFill>
            <a:blip r:embed="rId2"/>
          </a:blipFill>
          <a:ln w="12700">
            <a:miter lim="400000"/>
          </a:ln>
        </p:spPr>
        <p:txBody>
          <a:bodyPr lIns="50797" tIns="50797" rIns="50797" bIns="50797" anchor="ctr"/>
          <a:lstStyle/>
          <a:p>
            <a:pPr lvl="0">
              <a:defRPr sz="2800" b="1">
                <a:solidFill>
                  <a:srgbClr val="F5F8EB"/>
                </a:solidFill>
              </a:defRPr>
            </a:pPr>
            <a:endParaRPr/>
          </a:p>
        </p:txBody>
      </p:sp>
      <p:sp>
        <p:nvSpPr>
          <p:cNvPr id="67" name="Shape 67"/>
          <p:cNvSpPr/>
          <p:nvPr/>
        </p:nvSpPr>
        <p:spPr>
          <a:xfrm>
            <a:off x="4741104" y="2579166"/>
            <a:ext cx="4212023" cy="980636"/>
          </a:xfrm>
          <a:prstGeom prst="roundRect">
            <a:avLst>
              <a:gd name="adj" fmla="val 19426"/>
            </a:avLst>
          </a:prstGeom>
          <a:blipFill>
            <a:blip r:embed="rId2"/>
          </a:blipFill>
          <a:ln w="12700">
            <a:miter lim="400000"/>
          </a:ln>
          <a:extLst>
            <a:ext uri="{C572A759-6A51-4108-AA02-DFA0A04FC94B}">
              <ma14:wrappingTextBoxFlag xmlns:ma14="http://schemas.microsoft.com/office/mac/drawingml/2011/main" xmlns="" val="1"/>
            </a:ext>
          </a:extLst>
        </p:spPr>
        <p:txBody>
          <a:bodyPr lIns="50797" tIns="50797" rIns="50797" bIns="50797" anchor="ctr"/>
          <a:lstStyle>
            <a:lvl1pPr>
              <a:defRPr sz="2800" b="1">
                <a:solidFill>
                  <a:srgbClr val="F5F8EB"/>
                </a:solidFill>
              </a:defRPr>
            </a:lvl1pPr>
          </a:lstStyle>
          <a:p>
            <a:pPr lvl="0">
              <a:defRPr sz="1800" b="0">
                <a:solidFill>
                  <a:srgbClr val="000000"/>
                </a:solidFill>
              </a:defRPr>
            </a:pPr>
            <a:r>
              <a:rPr dirty="0"/>
              <a:t>Navy </a:t>
            </a:r>
            <a:r>
              <a:rPr lang="en-US" dirty="0" smtClean="0"/>
              <a:t>Central </a:t>
            </a:r>
            <a:r>
              <a:rPr dirty="0" smtClean="0"/>
              <a:t>Hospital</a:t>
            </a:r>
            <a:endParaRPr dirty="0"/>
          </a:p>
        </p:txBody>
      </p:sp>
      <p:pic>
        <p:nvPicPr>
          <p:cNvPr id="1026" name="Picture 2" descr="C:\Users\Beth\Desktop\Chicago\20140721_06501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5736" y="1060377"/>
            <a:ext cx="11881320" cy="76372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5897679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body" idx="1"/>
          </p:nvPr>
        </p:nvSpPr>
        <p:spPr>
          <a:prstGeom prst="rect">
            <a:avLst/>
          </a:prstGeom>
        </p:spPr>
        <p:txBody>
          <a:bodyPr/>
          <a:lstStyle/>
          <a:p>
            <a:pPr lvl="0">
              <a:buBlip>
                <a:blip r:embed="rId2"/>
              </a:buBlip>
              <a:defRPr sz="1800">
                <a:solidFill>
                  <a:srgbClr val="000000"/>
                </a:solidFill>
              </a:defRPr>
            </a:pPr>
            <a:r>
              <a:t>Investigate the influence of the naval institution in the </a:t>
            </a:r>
            <a:r>
              <a:rPr b="1"/>
              <a:t>construction</a:t>
            </a:r>
            <a:r>
              <a:t> of alcohol dependency of CEDEQ’s pacients, particularly the aspects related to naval traditions in favor of beverage consumption in their daily labor, from a socio-cultural perspective.</a:t>
            </a:r>
          </a:p>
        </p:txBody>
      </p:sp>
      <p:pic>
        <p:nvPicPr>
          <p:cNvPr id="79" name="image1.png" descr="C:\Users\Beth\Desktop\logo omics.png"/>
          <p:cNvPicPr/>
          <p:nvPr/>
        </p:nvPicPr>
        <p:blipFill>
          <a:blip r:embed="rId3">
            <a:extLst/>
          </a:blip>
          <a:stretch>
            <a:fillRect/>
          </a:stretch>
        </p:blipFill>
        <p:spPr>
          <a:xfrm>
            <a:off x="494118" y="665655"/>
            <a:ext cx="1852652" cy="1005493"/>
          </a:xfrm>
          <a:prstGeom prst="rect">
            <a:avLst/>
          </a:prstGeom>
          <a:ln w="12700">
            <a:miter lim="400000"/>
          </a:ln>
        </p:spPr>
      </p:pic>
      <p:pic>
        <p:nvPicPr>
          <p:cNvPr id="80" name="image4.gif" descr="http://2.bp.blogspot.com/-AlAbk1b4-IU/UuZ-PN1m5YI/AAAAAAAAW2U/0QjlZo24QVQ/s1600/marin11.gif"/>
          <p:cNvPicPr/>
          <p:nvPr/>
        </p:nvPicPr>
        <p:blipFill>
          <a:blip r:embed="rId4">
            <a:extLst/>
          </a:blip>
          <a:stretch>
            <a:fillRect/>
          </a:stretch>
        </p:blipFill>
        <p:spPr>
          <a:xfrm>
            <a:off x="10658028" y="622134"/>
            <a:ext cx="851740" cy="1143671"/>
          </a:xfrm>
          <a:prstGeom prst="rect">
            <a:avLst/>
          </a:prstGeom>
          <a:ln w="12700">
            <a:miter lim="400000"/>
          </a:ln>
        </p:spPr>
      </p:pic>
      <p:pic>
        <p:nvPicPr>
          <p:cNvPr id="81" name="image5.jpg" descr="http://www.cooperativismopopular.ufrj.br/arquivos/not1752logo_1292343016.jpg"/>
          <p:cNvPicPr/>
          <p:nvPr/>
        </p:nvPicPr>
        <p:blipFill>
          <a:blip r:embed="rId5">
            <a:extLst/>
          </a:blip>
          <a:stretch>
            <a:fillRect/>
          </a:stretch>
        </p:blipFill>
        <p:spPr>
          <a:xfrm>
            <a:off x="11769472" y="622136"/>
            <a:ext cx="1106779" cy="1143671"/>
          </a:xfrm>
          <a:prstGeom prst="rect">
            <a:avLst/>
          </a:prstGeom>
          <a:ln w="12700">
            <a:miter lim="400000"/>
          </a:ln>
        </p:spPr>
      </p:pic>
      <p:grpSp>
        <p:nvGrpSpPr>
          <p:cNvPr id="84" name="Group 84"/>
          <p:cNvGrpSpPr/>
          <p:nvPr/>
        </p:nvGrpSpPr>
        <p:grpSpPr>
          <a:xfrm>
            <a:off x="3563303" y="673271"/>
            <a:ext cx="5878194" cy="1041401"/>
            <a:chOff x="-25400" y="-25400"/>
            <a:chExt cx="5878191" cy="1041400"/>
          </a:xfrm>
        </p:grpSpPr>
        <p:sp>
          <p:nvSpPr>
            <p:cNvPr id="83" name="Shape 83"/>
            <p:cNvSpPr/>
            <p:nvPr/>
          </p:nvSpPr>
          <p:spPr>
            <a:xfrm>
              <a:off x="0" y="-1"/>
              <a:ext cx="1923603" cy="276999"/>
            </a:xfrm>
            <a:prstGeom prst="rect">
              <a:avLst/>
            </a:prstGeom>
            <a:noFill/>
            <a:ln>
              <a:noFill/>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5000" b="1">
                  <a:solidFill>
                    <a:srgbClr val="FFFFFF"/>
                  </a:solidFill>
                </a:defRPr>
              </a:lvl1pPr>
            </a:lstStyle>
            <a:p>
              <a:pPr lvl="0">
                <a:defRPr sz="1800" b="0">
                  <a:solidFill>
                    <a:srgbClr val="000000"/>
                  </a:solidFill>
                </a:defRPr>
              </a:pPr>
              <a:r>
                <a:t>MAIN OBJECTIVE</a:t>
              </a:r>
            </a:p>
          </p:txBody>
        </p:sp>
        <p:pic>
          <p:nvPicPr>
            <p:cNvPr id="82" name="Imagem 81"/>
            <p:cNvPicPr/>
            <p:nvPr/>
          </p:nvPicPr>
          <p:blipFill>
            <a:blip r:embed="rId6">
              <a:extLst/>
            </a:blip>
            <a:stretch>
              <a:fillRect/>
            </a:stretch>
          </p:blipFill>
          <p:spPr>
            <a:xfrm>
              <a:off x="-25400" y="-25400"/>
              <a:ext cx="5878191" cy="1041400"/>
            </a:xfrm>
            <a:prstGeom prst="rect">
              <a:avLst/>
            </a:prstGeom>
            <a:effectLst/>
          </p:spPr>
        </p:pic>
      </p:grpSp>
      <p:pic>
        <p:nvPicPr>
          <p:cNvPr id="85" name="image1.png" descr="C:\Users\Beth\Desktop\logo omics.png"/>
          <p:cNvPicPr/>
          <p:nvPr/>
        </p:nvPicPr>
        <p:blipFill>
          <a:blip r:embed="rId3">
            <a:extLst/>
          </a:blip>
          <a:stretch>
            <a:fillRect/>
          </a:stretch>
        </p:blipFill>
        <p:spPr>
          <a:xfrm>
            <a:off x="165517" y="487313"/>
            <a:ext cx="2509857" cy="1362177"/>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body" idx="1"/>
          </p:nvPr>
        </p:nvSpPr>
        <p:spPr>
          <a:prstGeom prst="rect">
            <a:avLst/>
          </a:prstGeom>
        </p:spPr>
        <p:txBody>
          <a:bodyPr/>
          <a:lstStyle/>
          <a:p>
            <a:pPr lvl="0">
              <a:buBlip>
                <a:blip r:embed="rId2"/>
              </a:buBlip>
              <a:defRPr sz="1800">
                <a:solidFill>
                  <a:srgbClr val="000000"/>
                </a:solidFill>
              </a:defRPr>
            </a:pPr>
            <a:r>
              <a:t>Considered to be more than a medical condition, but a </a:t>
            </a:r>
            <a:r>
              <a:rPr b="1"/>
              <a:t>sociological</a:t>
            </a:r>
            <a:r>
              <a:t> </a:t>
            </a:r>
            <a:r>
              <a:rPr b="1"/>
              <a:t>phenomenon</a:t>
            </a:r>
            <a:r>
              <a:t>;</a:t>
            </a:r>
          </a:p>
          <a:p>
            <a:pPr lvl="0">
              <a:buBlip>
                <a:blip r:embed="rId2"/>
              </a:buBlip>
              <a:defRPr sz="1800">
                <a:solidFill>
                  <a:srgbClr val="000000"/>
                </a:solidFill>
              </a:defRPr>
            </a:pPr>
            <a:r>
              <a:t>It is a </a:t>
            </a:r>
            <a:r>
              <a:rPr b="1"/>
              <a:t>multi-determined</a:t>
            </a:r>
            <a:r>
              <a:t> </a:t>
            </a:r>
            <a:r>
              <a:rPr b="1"/>
              <a:t>experience </a:t>
            </a:r>
            <a:r>
              <a:t>that can be examined from diverse angles;</a:t>
            </a:r>
          </a:p>
          <a:p>
            <a:pPr lvl="0">
              <a:buBlip>
                <a:blip r:embed="rId2"/>
              </a:buBlip>
              <a:defRPr sz="1800">
                <a:solidFill>
                  <a:srgbClr val="000000"/>
                </a:solidFill>
              </a:defRPr>
            </a:pPr>
            <a:r>
              <a:t>The reasons for alcohol intake varies according to different cultures, societies, and historic circumstances.</a:t>
            </a:r>
          </a:p>
        </p:txBody>
      </p:sp>
      <p:pic>
        <p:nvPicPr>
          <p:cNvPr id="70" name="image1.png" descr="C:\Users\Beth\Desktop\logo omics.png"/>
          <p:cNvPicPr/>
          <p:nvPr/>
        </p:nvPicPr>
        <p:blipFill>
          <a:blip r:embed="rId3">
            <a:extLst/>
          </a:blip>
          <a:stretch>
            <a:fillRect/>
          </a:stretch>
        </p:blipFill>
        <p:spPr>
          <a:xfrm>
            <a:off x="494118" y="665655"/>
            <a:ext cx="1852652" cy="1005493"/>
          </a:xfrm>
          <a:prstGeom prst="rect">
            <a:avLst/>
          </a:prstGeom>
          <a:ln w="12700">
            <a:miter lim="400000"/>
          </a:ln>
        </p:spPr>
      </p:pic>
      <p:pic>
        <p:nvPicPr>
          <p:cNvPr id="71" name="image4.gif" descr="http://2.bp.blogspot.com/-AlAbk1b4-IU/UuZ-PN1m5YI/AAAAAAAAW2U/0QjlZo24QVQ/s1600/marin11.gif"/>
          <p:cNvPicPr/>
          <p:nvPr/>
        </p:nvPicPr>
        <p:blipFill>
          <a:blip r:embed="rId4">
            <a:extLst/>
          </a:blip>
          <a:stretch>
            <a:fillRect/>
          </a:stretch>
        </p:blipFill>
        <p:spPr>
          <a:xfrm>
            <a:off x="10658028" y="622134"/>
            <a:ext cx="851740" cy="1143671"/>
          </a:xfrm>
          <a:prstGeom prst="rect">
            <a:avLst/>
          </a:prstGeom>
          <a:ln w="12700">
            <a:miter lim="400000"/>
          </a:ln>
        </p:spPr>
      </p:pic>
      <p:pic>
        <p:nvPicPr>
          <p:cNvPr id="72" name="image5.jpg" descr="http://www.cooperativismopopular.ufrj.br/arquivos/not1752logo_1292343016.jpg"/>
          <p:cNvPicPr/>
          <p:nvPr/>
        </p:nvPicPr>
        <p:blipFill>
          <a:blip r:embed="rId5">
            <a:extLst/>
          </a:blip>
          <a:stretch>
            <a:fillRect/>
          </a:stretch>
        </p:blipFill>
        <p:spPr>
          <a:xfrm>
            <a:off x="11769472" y="622136"/>
            <a:ext cx="1106779" cy="1143671"/>
          </a:xfrm>
          <a:prstGeom prst="rect">
            <a:avLst/>
          </a:prstGeom>
          <a:ln w="12700">
            <a:miter lim="400000"/>
          </a:ln>
        </p:spPr>
      </p:pic>
      <p:grpSp>
        <p:nvGrpSpPr>
          <p:cNvPr id="75" name="Group 75"/>
          <p:cNvGrpSpPr/>
          <p:nvPr/>
        </p:nvGrpSpPr>
        <p:grpSpPr>
          <a:xfrm>
            <a:off x="4101875" y="673271"/>
            <a:ext cx="4801050" cy="1041401"/>
            <a:chOff x="-25400" y="-25400"/>
            <a:chExt cx="4801047" cy="1041400"/>
          </a:xfrm>
        </p:grpSpPr>
        <p:sp>
          <p:nvSpPr>
            <p:cNvPr id="74" name="Shape 74"/>
            <p:cNvSpPr/>
            <p:nvPr/>
          </p:nvSpPr>
          <p:spPr>
            <a:xfrm>
              <a:off x="0" y="-1"/>
              <a:ext cx="1513234" cy="276999"/>
            </a:xfrm>
            <a:prstGeom prst="rect">
              <a:avLst/>
            </a:prstGeom>
            <a:noFill/>
            <a:ln>
              <a:noFill/>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5000" b="1">
                  <a:solidFill>
                    <a:srgbClr val="FFFFFF"/>
                  </a:solidFill>
                </a:defRPr>
              </a:lvl1pPr>
            </a:lstStyle>
            <a:p>
              <a:pPr lvl="0">
                <a:defRPr sz="1800" b="0">
                  <a:solidFill>
                    <a:srgbClr val="000000"/>
                  </a:solidFill>
                </a:defRPr>
              </a:pPr>
              <a:r>
                <a:t>ALCOHOLISM</a:t>
              </a:r>
            </a:p>
          </p:txBody>
        </p:sp>
        <p:pic>
          <p:nvPicPr>
            <p:cNvPr id="73" name="Imagem 72"/>
            <p:cNvPicPr/>
            <p:nvPr/>
          </p:nvPicPr>
          <p:blipFill>
            <a:blip r:embed="rId6">
              <a:extLst/>
            </a:blip>
            <a:stretch>
              <a:fillRect/>
            </a:stretch>
          </p:blipFill>
          <p:spPr>
            <a:xfrm>
              <a:off x="-25400" y="-25400"/>
              <a:ext cx="4801047" cy="1041400"/>
            </a:xfrm>
            <a:prstGeom prst="rect">
              <a:avLst/>
            </a:prstGeom>
            <a:effectLst/>
          </p:spPr>
        </p:pic>
      </p:grpSp>
      <p:pic>
        <p:nvPicPr>
          <p:cNvPr id="76" name="image1.png" descr="C:\Users\Beth\Desktop\logo omics.png"/>
          <p:cNvPicPr/>
          <p:nvPr/>
        </p:nvPicPr>
        <p:blipFill>
          <a:blip r:embed="rId3">
            <a:extLst/>
          </a:blip>
          <a:stretch>
            <a:fillRect/>
          </a:stretch>
        </p:blipFill>
        <p:spPr>
          <a:xfrm>
            <a:off x="165517" y="487313"/>
            <a:ext cx="2509857" cy="1362177"/>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rushedCanvas">
  <a:themeElements>
    <a:clrScheme name="BrushedCanvas">
      <a:dk1>
        <a:srgbClr val="546056"/>
      </a:dk1>
      <a:lt1>
        <a:srgbClr val="600C52"/>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BrushedCanvas">
  <a:themeElements>
    <a:clrScheme name="BrushedCanvas">
      <a:dk1>
        <a:srgbClr val="000000"/>
      </a:dk1>
      <a:lt1>
        <a:srgbClr val="FFFFFF"/>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192</TotalTime>
  <Words>1855</Words>
  <Application>Microsoft Office PowerPoint</Application>
  <PresentationFormat>Custom</PresentationFormat>
  <Paragraphs>137</Paragraphs>
  <Slides>33</Slides>
  <Notes>0</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BrushedCanvas</vt:lpstr>
      <vt:lpstr>Equity</vt:lpstr>
      <vt:lpstr>1_Equity</vt:lpstr>
      <vt:lpstr>Addiction Therapy-2014 Chicago,  USA August 4 - 6,  2014</vt:lpstr>
      <vt:lpstr>TRADITIONS &amp; PUNISHMENTS</vt:lpstr>
      <vt:lpstr>Slide 3</vt:lpstr>
      <vt:lpstr>Dr. Elizabeth Halpern</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Articles Published</vt:lpstr>
      <vt:lpstr>Articles Published</vt:lpstr>
      <vt:lpstr>Articles in Press</vt:lpstr>
      <vt:lpstr>Meet the eminent gathering once again at Addiction Therapy-2015 Florida,  USA August 3 - 5,  2015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TRADITIONS &amp; PUNISHMENTS</dc:title>
  <dc:creator>Beth</dc:creator>
  <cp:lastModifiedBy>omics-ws304</cp:lastModifiedBy>
  <cp:revision>23</cp:revision>
  <dcterms:modified xsi:type="dcterms:W3CDTF">2014-10-04T08:48:54Z</dcterms:modified>
</cp:coreProperties>
</file>