
<file path=[Content_Types].xml><?xml version="1.0" encoding="utf-8"?>
<Types xmlns="http://schemas.openxmlformats.org/package/2006/content-types">
  <Default Extension="png" ContentType="image/png"/>
  <Default Extension="wma" ContentType="audio/x-ms-wma"/>
  <Default Extension="jpeg" ContentType="image/jpeg"/>
  <Default Extension="wmf" ContentType="image/x-wmf"/>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0" r:id="rId2"/>
    <p:sldMasterId id="2147483651" r:id="rId3"/>
    <p:sldMasterId id="2147483652" r:id="rId4"/>
    <p:sldMasterId id="2147483653" r:id="rId5"/>
    <p:sldMasterId id="2147483654" r:id="rId6"/>
    <p:sldMasterId id="2147483655" r:id="rId7"/>
    <p:sldMasterId id="2147483738" r:id="rId8"/>
  </p:sldMasterIdLst>
  <p:notesMasterIdLst>
    <p:notesMasterId r:id="rId37"/>
  </p:notesMasterIdLst>
  <p:handoutMasterIdLst>
    <p:handoutMasterId r:id="rId38"/>
  </p:handoutMasterIdLst>
  <p:sldIdLst>
    <p:sldId id="481" r:id="rId9"/>
    <p:sldId id="470" r:id="rId10"/>
    <p:sldId id="510" r:id="rId11"/>
    <p:sldId id="512" r:id="rId12"/>
    <p:sldId id="515" r:id="rId13"/>
    <p:sldId id="485" r:id="rId14"/>
    <p:sldId id="504" r:id="rId15"/>
    <p:sldId id="497" r:id="rId16"/>
    <p:sldId id="530" r:id="rId17"/>
    <p:sldId id="466" r:id="rId18"/>
    <p:sldId id="531" r:id="rId19"/>
    <p:sldId id="502" r:id="rId20"/>
    <p:sldId id="500" r:id="rId21"/>
    <p:sldId id="464" r:id="rId22"/>
    <p:sldId id="489" r:id="rId23"/>
    <p:sldId id="532" r:id="rId24"/>
    <p:sldId id="280" r:id="rId25"/>
    <p:sldId id="279" r:id="rId26"/>
    <p:sldId id="468" r:id="rId27"/>
    <p:sldId id="528" r:id="rId28"/>
    <p:sldId id="522" r:id="rId29"/>
    <p:sldId id="523" r:id="rId30"/>
    <p:sldId id="525" r:id="rId31"/>
    <p:sldId id="526" r:id="rId32"/>
    <p:sldId id="277" r:id="rId33"/>
    <p:sldId id="503" r:id="rId34"/>
    <p:sldId id="411" r:id="rId35"/>
    <p:sldId id="493" r:id="rId36"/>
  </p:sldIdLst>
  <p:sldSz cx="9144000" cy="6858000" type="screen4x3"/>
  <p:notesSz cx="6797675" cy="9874250"/>
  <p:defaultTextStyle>
    <a:defPPr>
      <a:defRPr lang="ru-RU"/>
    </a:defPPr>
    <a:lvl1pPr algn="l"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sz="1400" kern="1200">
        <a:solidFill>
          <a:schemeClr val="tx1"/>
        </a:solidFill>
        <a:latin typeface="Arial" charset="0"/>
        <a:ea typeface="+mn-ea"/>
        <a:cs typeface="+mn-cs"/>
      </a:defRPr>
    </a:lvl2pPr>
    <a:lvl3pPr marL="914400" algn="l" rtl="0" fontAlgn="base">
      <a:spcBef>
        <a:spcPct val="0"/>
      </a:spcBef>
      <a:spcAft>
        <a:spcPct val="0"/>
      </a:spcAft>
      <a:defRPr sz="1400" kern="1200">
        <a:solidFill>
          <a:schemeClr val="tx1"/>
        </a:solidFill>
        <a:latin typeface="Arial" charset="0"/>
        <a:ea typeface="+mn-ea"/>
        <a:cs typeface="+mn-cs"/>
      </a:defRPr>
    </a:lvl3pPr>
    <a:lvl4pPr marL="1371600" algn="l" rtl="0" fontAlgn="base">
      <a:spcBef>
        <a:spcPct val="0"/>
      </a:spcBef>
      <a:spcAft>
        <a:spcPct val="0"/>
      </a:spcAft>
      <a:defRPr sz="1400" kern="1200">
        <a:solidFill>
          <a:schemeClr val="tx1"/>
        </a:solidFill>
        <a:latin typeface="Arial" charset="0"/>
        <a:ea typeface="+mn-ea"/>
        <a:cs typeface="+mn-cs"/>
      </a:defRPr>
    </a:lvl4pPr>
    <a:lvl5pPr marL="1828800" algn="l" rtl="0" fontAlgn="base">
      <a:spcBef>
        <a:spcPct val="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CC"/>
    <a:srgbClr val="00FFFF"/>
    <a:srgbClr val="0000FF"/>
    <a:srgbClr val="FEB4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1691" autoAdjust="0"/>
    <p:restoredTop sz="70450" autoAdjust="0"/>
  </p:normalViewPr>
  <p:slideViewPr>
    <p:cSldViewPr>
      <p:cViewPr>
        <p:scale>
          <a:sx n="58" d="100"/>
          <a:sy n="58" d="100"/>
        </p:scale>
        <p:origin x="-1075"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presProps" Target="presProps.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hdr" sz="quarter"/>
          </p:nvPr>
        </p:nvSpPr>
        <p:spPr bwMode="auto">
          <a:xfrm>
            <a:off x="0" y="0"/>
            <a:ext cx="2946400"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34" charset="0"/>
              </a:defRPr>
            </a:lvl1pPr>
          </a:lstStyle>
          <a:p>
            <a:pPr>
              <a:defRPr/>
            </a:pPr>
            <a:endParaRPr lang="ru-RU"/>
          </a:p>
        </p:txBody>
      </p:sp>
      <p:sp>
        <p:nvSpPr>
          <p:cNvPr id="195587" name="Rectangle 3"/>
          <p:cNvSpPr>
            <a:spLocks noGrp="1" noChangeArrowheads="1"/>
          </p:cNvSpPr>
          <p:nvPr>
            <p:ph type="dt" sz="quarter" idx="1"/>
          </p:nvPr>
        </p:nvSpPr>
        <p:spPr bwMode="auto">
          <a:xfrm>
            <a:off x="3849688" y="0"/>
            <a:ext cx="2946400"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34" charset="0"/>
              </a:defRPr>
            </a:lvl1pPr>
          </a:lstStyle>
          <a:p>
            <a:pPr>
              <a:defRPr/>
            </a:pPr>
            <a:endParaRPr lang="ru-RU"/>
          </a:p>
        </p:txBody>
      </p:sp>
      <p:sp>
        <p:nvSpPr>
          <p:cNvPr id="195588" name="Rectangle 4"/>
          <p:cNvSpPr>
            <a:spLocks noGrp="1" noChangeArrowheads="1"/>
          </p:cNvSpPr>
          <p:nvPr>
            <p:ph type="ftr" sz="quarter" idx="2"/>
          </p:nvPr>
        </p:nvSpPr>
        <p:spPr bwMode="auto">
          <a:xfrm>
            <a:off x="0" y="9378950"/>
            <a:ext cx="2946400"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34" charset="0"/>
              </a:defRPr>
            </a:lvl1pPr>
          </a:lstStyle>
          <a:p>
            <a:pPr>
              <a:defRPr/>
            </a:pPr>
            <a:endParaRPr lang="ru-RU"/>
          </a:p>
        </p:txBody>
      </p:sp>
      <p:sp>
        <p:nvSpPr>
          <p:cNvPr id="195589" name="Rectangle 5"/>
          <p:cNvSpPr>
            <a:spLocks noGrp="1" noChangeArrowheads="1"/>
          </p:cNvSpPr>
          <p:nvPr>
            <p:ph type="sldNum" sz="quarter" idx="3"/>
          </p:nvPr>
        </p:nvSpPr>
        <p:spPr bwMode="auto">
          <a:xfrm>
            <a:off x="3849688" y="9378950"/>
            <a:ext cx="2946400"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34" charset="0"/>
              </a:defRPr>
            </a:lvl1pPr>
          </a:lstStyle>
          <a:p>
            <a:pPr>
              <a:defRPr/>
            </a:pPr>
            <a:fld id="{D5894B31-D36E-4F8E-AFAE-129B20CFE365}" type="slidenum">
              <a:rPr lang="ru-RU"/>
              <a:pPr>
                <a:defRPr/>
              </a:pPr>
              <a:t>‹#›</a:t>
            </a:fld>
            <a:endParaRPr lang="ru-RU"/>
          </a:p>
        </p:txBody>
      </p:sp>
    </p:spTree>
    <p:extLst>
      <p:ext uri="{BB962C8B-B14F-4D97-AF65-F5344CB8AC3E}">
        <p14:creationId xmlns:p14="http://schemas.microsoft.com/office/powerpoint/2010/main" val="11047293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0"/>
            <a:ext cx="2946400"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34" charset="0"/>
              </a:defRPr>
            </a:lvl1pPr>
          </a:lstStyle>
          <a:p>
            <a:pPr>
              <a:defRPr/>
            </a:pPr>
            <a:endParaRPr lang="ru-RU"/>
          </a:p>
        </p:txBody>
      </p:sp>
      <p:sp>
        <p:nvSpPr>
          <p:cNvPr id="26627" name="Rectangle 3"/>
          <p:cNvSpPr>
            <a:spLocks noGrp="1" noChangeArrowheads="1"/>
          </p:cNvSpPr>
          <p:nvPr>
            <p:ph type="dt" idx="1"/>
          </p:nvPr>
        </p:nvSpPr>
        <p:spPr bwMode="auto">
          <a:xfrm>
            <a:off x="3849688" y="0"/>
            <a:ext cx="2946400"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34" charset="0"/>
              </a:defRPr>
            </a:lvl1pPr>
          </a:lstStyle>
          <a:p>
            <a:pPr>
              <a:defRPr/>
            </a:pPr>
            <a:endParaRPr lang="ru-RU"/>
          </a:p>
        </p:txBody>
      </p:sp>
      <p:sp>
        <p:nvSpPr>
          <p:cNvPr id="37892" name="Rectangle 4"/>
          <p:cNvSpPr>
            <a:spLocks noRot="1" noChangeArrowheads="1" noTextEdit="1"/>
          </p:cNvSpPr>
          <p:nvPr>
            <p:ph type="sldImg" idx="2"/>
          </p:nvPr>
        </p:nvSpPr>
        <p:spPr bwMode="auto">
          <a:xfrm>
            <a:off x="930275" y="739775"/>
            <a:ext cx="4938713" cy="37036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9" name="Rectangle 5"/>
          <p:cNvSpPr>
            <a:spLocks noGrp="1" noChangeArrowheads="1"/>
          </p:cNvSpPr>
          <p:nvPr>
            <p:ph type="body" sz="quarter" idx="3"/>
          </p:nvPr>
        </p:nvSpPr>
        <p:spPr bwMode="auto">
          <a:xfrm>
            <a:off x="679450" y="4691063"/>
            <a:ext cx="5438775" cy="44434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26630" name="Rectangle 6"/>
          <p:cNvSpPr>
            <a:spLocks noGrp="1" noChangeArrowheads="1"/>
          </p:cNvSpPr>
          <p:nvPr>
            <p:ph type="ftr" sz="quarter" idx="4"/>
          </p:nvPr>
        </p:nvSpPr>
        <p:spPr bwMode="auto">
          <a:xfrm>
            <a:off x="0" y="9378950"/>
            <a:ext cx="2946400"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34" charset="0"/>
              </a:defRPr>
            </a:lvl1pPr>
          </a:lstStyle>
          <a:p>
            <a:pPr>
              <a:defRPr/>
            </a:pPr>
            <a:endParaRPr lang="ru-RU"/>
          </a:p>
        </p:txBody>
      </p:sp>
      <p:sp>
        <p:nvSpPr>
          <p:cNvPr id="26631" name="Rectangle 7"/>
          <p:cNvSpPr>
            <a:spLocks noGrp="1" noChangeArrowheads="1"/>
          </p:cNvSpPr>
          <p:nvPr>
            <p:ph type="sldNum" sz="quarter" idx="5"/>
          </p:nvPr>
        </p:nvSpPr>
        <p:spPr bwMode="auto">
          <a:xfrm>
            <a:off x="3849688" y="9378950"/>
            <a:ext cx="2946400"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34" charset="0"/>
              </a:defRPr>
            </a:lvl1pPr>
          </a:lstStyle>
          <a:p>
            <a:pPr>
              <a:defRPr/>
            </a:pPr>
            <a:fld id="{7BFD6238-47F8-4E80-BF85-5632FE5296B5}" type="slidenum">
              <a:rPr lang="ru-RU"/>
              <a:pPr>
                <a:defRPr/>
              </a:pPr>
              <a:t>‹#›</a:t>
            </a:fld>
            <a:endParaRPr lang="ru-RU"/>
          </a:p>
        </p:txBody>
      </p:sp>
    </p:spTree>
    <p:extLst>
      <p:ext uri="{BB962C8B-B14F-4D97-AF65-F5344CB8AC3E}">
        <p14:creationId xmlns:p14="http://schemas.microsoft.com/office/powerpoint/2010/main" val="36386906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txBox="1">
            <a:spLocks noGrp="1" noChangeArrowheads="1"/>
          </p:cNvSpPr>
          <p:nvPr/>
        </p:nvSpPr>
        <p:spPr bwMode="auto">
          <a:xfrm>
            <a:off x="3849688" y="9378950"/>
            <a:ext cx="2946400"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64" tIns="47632" rIns="95264" bIns="47632" anchor="b"/>
          <a:lstStyle>
            <a:lvl1pPr defTabSz="952500" eaLnBrk="0" hangingPunct="0">
              <a:spcBef>
                <a:spcPct val="30000"/>
              </a:spcBef>
              <a:defRPr sz="1200">
                <a:solidFill>
                  <a:schemeClr val="tx1"/>
                </a:solidFill>
                <a:latin typeface="Arial" charset="0"/>
              </a:defRPr>
            </a:lvl1pPr>
            <a:lvl2pPr marL="742950" indent="-285750" defTabSz="952500" eaLnBrk="0" hangingPunct="0">
              <a:spcBef>
                <a:spcPct val="30000"/>
              </a:spcBef>
              <a:defRPr sz="1200">
                <a:solidFill>
                  <a:schemeClr val="tx1"/>
                </a:solidFill>
                <a:latin typeface="Arial" charset="0"/>
              </a:defRPr>
            </a:lvl2pPr>
            <a:lvl3pPr marL="1143000" indent="-228600" defTabSz="952500" eaLnBrk="0" hangingPunct="0">
              <a:spcBef>
                <a:spcPct val="30000"/>
              </a:spcBef>
              <a:defRPr sz="1200">
                <a:solidFill>
                  <a:schemeClr val="tx1"/>
                </a:solidFill>
                <a:latin typeface="Arial" charset="0"/>
              </a:defRPr>
            </a:lvl3pPr>
            <a:lvl4pPr marL="1600200" indent="-228600" defTabSz="952500" eaLnBrk="0" hangingPunct="0">
              <a:spcBef>
                <a:spcPct val="30000"/>
              </a:spcBef>
              <a:defRPr sz="1200">
                <a:solidFill>
                  <a:schemeClr val="tx1"/>
                </a:solidFill>
                <a:latin typeface="Arial" charset="0"/>
              </a:defRPr>
            </a:lvl4pPr>
            <a:lvl5pPr marL="2057400" indent="-228600" defTabSz="952500" eaLnBrk="0" hangingPunct="0">
              <a:spcBef>
                <a:spcPct val="30000"/>
              </a:spcBef>
              <a:defRPr sz="1200">
                <a:solidFill>
                  <a:schemeClr val="tx1"/>
                </a:solidFill>
                <a:latin typeface="Arial" charset="0"/>
              </a:defRPr>
            </a:lvl5pPr>
            <a:lvl6pPr marL="2514600" indent="-228600" defTabSz="952500" eaLnBrk="0" fontAlgn="base" hangingPunct="0">
              <a:spcBef>
                <a:spcPct val="30000"/>
              </a:spcBef>
              <a:spcAft>
                <a:spcPct val="0"/>
              </a:spcAft>
              <a:defRPr sz="1200">
                <a:solidFill>
                  <a:schemeClr val="tx1"/>
                </a:solidFill>
                <a:latin typeface="Arial" charset="0"/>
              </a:defRPr>
            </a:lvl6pPr>
            <a:lvl7pPr marL="2971800" indent="-228600" defTabSz="952500" eaLnBrk="0" fontAlgn="base" hangingPunct="0">
              <a:spcBef>
                <a:spcPct val="30000"/>
              </a:spcBef>
              <a:spcAft>
                <a:spcPct val="0"/>
              </a:spcAft>
              <a:defRPr sz="1200">
                <a:solidFill>
                  <a:schemeClr val="tx1"/>
                </a:solidFill>
                <a:latin typeface="Arial" charset="0"/>
              </a:defRPr>
            </a:lvl7pPr>
            <a:lvl8pPr marL="3429000" indent="-228600" defTabSz="952500" eaLnBrk="0" fontAlgn="base" hangingPunct="0">
              <a:spcBef>
                <a:spcPct val="30000"/>
              </a:spcBef>
              <a:spcAft>
                <a:spcPct val="0"/>
              </a:spcAft>
              <a:defRPr sz="1200">
                <a:solidFill>
                  <a:schemeClr val="tx1"/>
                </a:solidFill>
                <a:latin typeface="Arial" charset="0"/>
              </a:defRPr>
            </a:lvl8pPr>
            <a:lvl9pPr marL="3886200" indent="-228600" defTabSz="9525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60CCD184-6903-4997-A906-38F13BF0E0CE}" type="slidenum">
              <a:rPr lang="ru-RU" altLang="ru-RU" sz="1300"/>
              <a:pPr algn="r" eaLnBrk="1" hangingPunct="1">
                <a:spcBef>
                  <a:spcPct val="0"/>
                </a:spcBef>
              </a:pPr>
              <a:t>3</a:t>
            </a:fld>
            <a:endParaRPr lang="ru-RU" altLang="ru-RU" sz="1300"/>
          </a:p>
        </p:txBody>
      </p:sp>
      <p:sp>
        <p:nvSpPr>
          <p:cNvPr id="38915" name="Rectangle 2"/>
          <p:cNvSpPr>
            <a:spLocks noGrp="1" noRot="1" noChangeAspect="1" noChangeArrowheads="1" noTextEdit="1"/>
          </p:cNvSpPr>
          <p:nvPr>
            <p:ph type="sldImg"/>
          </p:nvPr>
        </p:nvSpPr>
        <p:spPr>
          <a:xfrm>
            <a:off x="931863" y="741363"/>
            <a:ext cx="4935537" cy="3702050"/>
          </a:xfrm>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ru-RU" smtClean="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CC752900-6FD2-4665-9207-2F7973AC0D3F}" type="slidenum">
              <a:rPr lang="ru-RU" altLang="ru-RU" smtClean="0"/>
              <a:pPr eaLnBrk="1" hangingPunct="1">
                <a:spcBef>
                  <a:spcPct val="0"/>
                </a:spcBef>
              </a:pPr>
              <a:t>18</a:t>
            </a:fld>
            <a:endParaRPr lang="ru-RU" altLang="ru-RU" smtClean="0"/>
          </a:p>
        </p:txBody>
      </p:sp>
      <p:sp>
        <p:nvSpPr>
          <p:cNvPr id="48131" name="Slide Image Placeholder 1"/>
          <p:cNvSpPr>
            <a:spLocks noGrp="1" noRot="1" noChangeAspect="1" noTextEdit="1"/>
          </p:cNvSpPr>
          <p:nvPr>
            <p:ph type="sldImg"/>
          </p:nvPr>
        </p:nvSpPr>
        <p:spPr>
          <a:xfrm>
            <a:off x="930275" y="739775"/>
            <a:ext cx="4937125" cy="3703638"/>
          </a:xfrm>
          <a:ln/>
        </p:spPr>
      </p:sp>
      <p:sp>
        <p:nvSpPr>
          <p:cNvPr id="4813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64" tIns="47632" rIns="95264" bIns="47632"/>
          <a:lstStyle/>
          <a:p>
            <a:pPr eaLnBrk="1" hangingPunct="1"/>
            <a:r>
              <a:rPr lang="en-US" altLang="ru-RU" smtClean="0">
                <a:latin typeface="Arial" charset="0"/>
              </a:rPr>
              <a:t>In the next few slides I</a:t>
            </a:r>
            <a:r>
              <a:rPr lang="en-US" altLang="en-US" smtClean="0">
                <a:latin typeface="Arial" charset="0"/>
              </a:rPr>
              <a:t>’</a:t>
            </a:r>
            <a:r>
              <a:rPr lang="en-US" altLang="ru-RU" smtClean="0">
                <a:latin typeface="Arial" charset="0"/>
              </a:rPr>
              <a:t>ll present some examples of efficacy of our drugs. </a:t>
            </a:r>
          </a:p>
          <a:p>
            <a:pPr eaLnBrk="1" hangingPunct="1"/>
            <a:r>
              <a:rPr lang="en-US" altLang="ru-RU" smtClean="0">
                <a:latin typeface="Arial" charset="0"/>
              </a:rPr>
              <a:t>Viral infections. In vitro and in vivo preclinical studies conducted in France showed high antiviral activity of ultralow doses of antibodies to interferon gamma against different RNA viruses, including retroviruses and pandemic influenza H1N1. Efficacy was not less then tamiflu and azidothimidine showed.</a:t>
            </a:r>
          </a:p>
        </p:txBody>
      </p:sp>
      <p:sp>
        <p:nvSpPr>
          <p:cNvPr id="48133" name="Slide Number Placeholder 3"/>
          <p:cNvSpPr txBox="1">
            <a:spLocks noGrp="1"/>
          </p:cNvSpPr>
          <p:nvPr/>
        </p:nvSpPr>
        <p:spPr bwMode="auto">
          <a:xfrm>
            <a:off x="3849688" y="9378950"/>
            <a:ext cx="2946400"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64" tIns="47632" rIns="95264" bIns="47632" anchor="b"/>
          <a:lstStyle>
            <a:lvl1pPr defTabSz="952500" eaLnBrk="0" hangingPunct="0">
              <a:spcBef>
                <a:spcPct val="30000"/>
              </a:spcBef>
              <a:defRPr sz="1200">
                <a:solidFill>
                  <a:schemeClr val="tx1"/>
                </a:solidFill>
                <a:latin typeface="Arial" charset="0"/>
              </a:defRPr>
            </a:lvl1pPr>
            <a:lvl2pPr marL="742950" indent="-285750" defTabSz="952500" eaLnBrk="0" hangingPunct="0">
              <a:spcBef>
                <a:spcPct val="30000"/>
              </a:spcBef>
              <a:defRPr sz="1200">
                <a:solidFill>
                  <a:schemeClr val="tx1"/>
                </a:solidFill>
                <a:latin typeface="Arial" charset="0"/>
              </a:defRPr>
            </a:lvl2pPr>
            <a:lvl3pPr marL="1143000" indent="-228600" defTabSz="952500" eaLnBrk="0" hangingPunct="0">
              <a:spcBef>
                <a:spcPct val="30000"/>
              </a:spcBef>
              <a:defRPr sz="1200">
                <a:solidFill>
                  <a:schemeClr val="tx1"/>
                </a:solidFill>
                <a:latin typeface="Arial" charset="0"/>
              </a:defRPr>
            </a:lvl3pPr>
            <a:lvl4pPr marL="1600200" indent="-228600" defTabSz="952500" eaLnBrk="0" hangingPunct="0">
              <a:spcBef>
                <a:spcPct val="30000"/>
              </a:spcBef>
              <a:defRPr sz="1200">
                <a:solidFill>
                  <a:schemeClr val="tx1"/>
                </a:solidFill>
                <a:latin typeface="Arial" charset="0"/>
              </a:defRPr>
            </a:lvl4pPr>
            <a:lvl5pPr marL="2057400" indent="-228600" defTabSz="952500" eaLnBrk="0" hangingPunct="0">
              <a:spcBef>
                <a:spcPct val="30000"/>
              </a:spcBef>
              <a:defRPr sz="1200">
                <a:solidFill>
                  <a:schemeClr val="tx1"/>
                </a:solidFill>
                <a:latin typeface="Arial" charset="0"/>
              </a:defRPr>
            </a:lvl5pPr>
            <a:lvl6pPr marL="2514600" indent="-228600" defTabSz="952500" eaLnBrk="0" fontAlgn="base" hangingPunct="0">
              <a:spcBef>
                <a:spcPct val="30000"/>
              </a:spcBef>
              <a:spcAft>
                <a:spcPct val="0"/>
              </a:spcAft>
              <a:defRPr sz="1200">
                <a:solidFill>
                  <a:schemeClr val="tx1"/>
                </a:solidFill>
                <a:latin typeface="Arial" charset="0"/>
              </a:defRPr>
            </a:lvl6pPr>
            <a:lvl7pPr marL="2971800" indent="-228600" defTabSz="952500" eaLnBrk="0" fontAlgn="base" hangingPunct="0">
              <a:spcBef>
                <a:spcPct val="30000"/>
              </a:spcBef>
              <a:spcAft>
                <a:spcPct val="0"/>
              </a:spcAft>
              <a:defRPr sz="1200">
                <a:solidFill>
                  <a:schemeClr val="tx1"/>
                </a:solidFill>
                <a:latin typeface="Arial" charset="0"/>
              </a:defRPr>
            </a:lvl7pPr>
            <a:lvl8pPr marL="3429000" indent="-228600" defTabSz="952500" eaLnBrk="0" fontAlgn="base" hangingPunct="0">
              <a:spcBef>
                <a:spcPct val="30000"/>
              </a:spcBef>
              <a:spcAft>
                <a:spcPct val="0"/>
              </a:spcAft>
              <a:defRPr sz="1200">
                <a:solidFill>
                  <a:schemeClr val="tx1"/>
                </a:solidFill>
                <a:latin typeface="Arial" charset="0"/>
              </a:defRPr>
            </a:lvl8pPr>
            <a:lvl9pPr marL="3886200" indent="-228600" defTabSz="9525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0718E398-ECDC-4259-BA4A-B567A286B319}" type="slidenum">
              <a:rPr lang="ru-RU" altLang="ru-RU" sz="1300">
                <a:ea typeface="MS PGothic" pitchFamily="34" charset="-128"/>
              </a:rPr>
              <a:pPr algn="r" eaLnBrk="1" hangingPunct="1">
                <a:spcBef>
                  <a:spcPct val="0"/>
                </a:spcBef>
              </a:pPr>
              <a:t>18</a:t>
            </a:fld>
            <a:endParaRPr lang="ru-RU" altLang="ru-RU" sz="1300">
              <a:ea typeface="MS PGothic"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txBox="1">
            <a:spLocks noGrp="1" noChangeArrowheads="1"/>
          </p:cNvSpPr>
          <p:nvPr/>
        </p:nvSpPr>
        <p:spPr bwMode="auto">
          <a:xfrm>
            <a:off x="3849688" y="9378950"/>
            <a:ext cx="2946400"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64" tIns="47632" rIns="95264" bIns="47632" anchor="b"/>
          <a:lstStyle>
            <a:lvl1pPr defTabSz="952500" eaLnBrk="0" hangingPunct="0">
              <a:spcBef>
                <a:spcPct val="30000"/>
              </a:spcBef>
              <a:defRPr sz="1200">
                <a:solidFill>
                  <a:schemeClr val="tx1"/>
                </a:solidFill>
                <a:latin typeface="Arial" charset="0"/>
              </a:defRPr>
            </a:lvl1pPr>
            <a:lvl2pPr marL="742950" indent="-285750" defTabSz="952500" eaLnBrk="0" hangingPunct="0">
              <a:spcBef>
                <a:spcPct val="30000"/>
              </a:spcBef>
              <a:defRPr sz="1200">
                <a:solidFill>
                  <a:schemeClr val="tx1"/>
                </a:solidFill>
                <a:latin typeface="Arial" charset="0"/>
              </a:defRPr>
            </a:lvl2pPr>
            <a:lvl3pPr marL="1143000" indent="-228600" defTabSz="952500" eaLnBrk="0" hangingPunct="0">
              <a:spcBef>
                <a:spcPct val="30000"/>
              </a:spcBef>
              <a:defRPr sz="1200">
                <a:solidFill>
                  <a:schemeClr val="tx1"/>
                </a:solidFill>
                <a:latin typeface="Arial" charset="0"/>
              </a:defRPr>
            </a:lvl3pPr>
            <a:lvl4pPr marL="1600200" indent="-228600" defTabSz="952500" eaLnBrk="0" hangingPunct="0">
              <a:spcBef>
                <a:spcPct val="30000"/>
              </a:spcBef>
              <a:defRPr sz="1200">
                <a:solidFill>
                  <a:schemeClr val="tx1"/>
                </a:solidFill>
                <a:latin typeface="Arial" charset="0"/>
              </a:defRPr>
            </a:lvl4pPr>
            <a:lvl5pPr marL="2057400" indent="-228600" defTabSz="952500" eaLnBrk="0" hangingPunct="0">
              <a:spcBef>
                <a:spcPct val="30000"/>
              </a:spcBef>
              <a:defRPr sz="1200">
                <a:solidFill>
                  <a:schemeClr val="tx1"/>
                </a:solidFill>
                <a:latin typeface="Arial" charset="0"/>
              </a:defRPr>
            </a:lvl5pPr>
            <a:lvl6pPr marL="2514600" indent="-228600" defTabSz="952500" eaLnBrk="0" fontAlgn="base" hangingPunct="0">
              <a:spcBef>
                <a:spcPct val="30000"/>
              </a:spcBef>
              <a:spcAft>
                <a:spcPct val="0"/>
              </a:spcAft>
              <a:defRPr sz="1200">
                <a:solidFill>
                  <a:schemeClr val="tx1"/>
                </a:solidFill>
                <a:latin typeface="Arial" charset="0"/>
              </a:defRPr>
            </a:lvl6pPr>
            <a:lvl7pPr marL="2971800" indent="-228600" defTabSz="952500" eaLnBrk="0" fontAlgn="base" hangingPunct="0">
              <a:spcBef>
                <a:spcPct val="30000"/>
              </a:spcBef>
              <a:spcAft>
                <a:spcPct val="0"/>
              </a:spcAft>
              <a:defRPr sz="1200">
                <a:solidFill>
                  <a:schemeClr val="tx1"/>
                </a:solidFill>
                <a:latin typeface="Arial" charset="0"/>
              </a:defRPr>
            </a:lvl7pPr>
            <a:lvl8pPr marL="3429000" indent="-228600" defTabSz="952500" eaLnBrk="0" fontAlgn="base" hangingPunct="0">
              <a:spcBef>
                <a:spcPct val="30000"/>
              </a:spcBef>
              <a:spcAft>
                <a:spcPct val="0"/>
              </a:spcAft>
              <a:defRPr sz="1200">
                <a:solidFill>
                  <a:schemeClr val="tx1"/>
                </a:solidFill>
                <a:latin typeface="Arial" charset="0"/>
              </a:defRPr>
            </a:lvl8pPr>
            <a:lvl9pPr marL="3886200" indent="-228600" defTabSz="9525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7569DEED-60A4-45ED-A6A5-B004AB54FA0D}" type="slidenum">
              <a:rPr lang="ru-RU" altLang="ru-RU" sz="1300">
                <a:latin typeface="Calibri" pitchFamily="34" charset="0"/>
              </a:rPr>
              <a:pPr algn="r" eaLnBrk="1" hangingPunct="1">
                <a:spcBef>
                  <a:spcPct val="0"/>
                </a:spcBef>
              </a:pPr>
              <a:t>19</a:t>
            </a:fld>
            <a:endParaRPr lang="ru-RU" altLang="ru-RU" sz="1300">
              <a:latin typeface="Calibri" pitchFamily="34" charset="0"/>
            </a:endParaRPr>
          </a:p>
        </p:txBody>
      </p:sp>
      <p:sp>
        <p:nvSpPr>
          <p:cNvPr id="49155" name="Rectangle 2"/>
          <p:cNvSpPr>
            <a:spLocks noGrp="1" noRot="1" noChangeAspect="1" noChangeArrowheads="1" noTextEdit="1"/>
          </p:cNvSpPr>
          <p:nvPr>
            <p:ph type="sldImg"/>
          </p:nvPr>
        </p:nvSpPr>
        <p:spPr>
          <a:xfrm>
            <a:off x="933450" y="742950"/>
            <a:ext cx="4932363" cy="3700463"/>
          </a:xfrm>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ru-RU" smtClean="0">
              <a:latin typeface="Arial" charset="0"/>
              <a:ea typeface="MS PGothic"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txBox="1">
            <a:spLocks noGrp="1" noChangeArrowheads="1"/>
          </p:cNvSpPr>
          <p:nvPr/>
        </p:nvSpPr>
        <p:spPr bwMode="auto">
          <a:xfrm>
            <a:off x="3849688" y="9378950"/>
            <a:ext cx="2946400"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64" tIns="47632" rIns="95264" bIns="47632" anchor="b"/>
          <a:lstStyle>
            <a:lvl1pPr defTabSz="952500" eaLnBrk="0" hangingPunct="0">
              <a:spcBef>
                <a:spcPct val="30000"/>
              </a:spcBef>
              <a:defRPr sz="1200">
                <a:solidFill>
                  <a:schemeClr val="tx1"/>
                </a:solidFill>
                <a:latin typeface="Arial" charset="0"/>
              </a:defRPr>
            </a:lvl1pPr>
            <a:lvl2pPr marL="742950" indent="-285750" defTabSz="952500" eaLnBrk="0" hangingPunct="0">
              <a:spcBef>
                <a:spcPct val="30000"/>
              </a:spcBef>
              <a:defRPr sz="1200">
                <a:solidFill>
                  <a:schemeClr val="tx1"/>
                </a:solidFill>
                <a:latin typeface="Arial" charset="0"/>
              </a:defRPr>
            </a:lvl2pPr>
            <a:lvl3pPr marL="1143000" indent="-228600" defTabSz="952500" eaLnBrk="0" hangingPunct="0">
              <a:spcBef>
                <a:spcPct val="30000"/>
              </a:spcBef>
              <a:defRPr sz="1200">
                <a:solidFill>
                  <a:schemeClr val="tx1"/>
                </a:solidFill>
                <a:latin typeface="Arial" charset="0"/>
              </a:defRPr>
            </a:lvl3pPr>
            <a:lvl4pPr marL="1600200" indent="-228600" defTabSz="952500" eaLnBrk="0" hangingPunct="0">
              <a:spcBef>
                <a:spcPct val="30000"/>
              </a:spcBef>
              <a:defRPr sz="1200">
                <a:solidFill>
                  <a:schemeClr val="tx1"/>
                </a:solidFill>
                <a:latin typeface="Arial" charset="0"/>
              </a:defRPr>
            </a:lvl4pPr>
            <a:lvl5pPr marL="2057400" indent="-228600" defTabSz="952500" eaLnBrk="0" hangingPunct="0">
              <a:spcBef>
                <a:spcPct val="30000"/>
              </a:spcBef>
              <a:defRPr sz="1200">
                <a:solidFill>
                  <a:schemeClr val="tx1"/>
                </a:solidFill>
                <a:latin typeface="Arial" charset="0"/>
              </a:defRPr>
            </a:lvl5pPr>
            <a:lvl6pPr marL="2514600" indent="-228600" defTabSz="952500" eaLnBrk="0" fontAlgn="base" hangingPunct="0">
              <a:spcBef>
                <a:spcPct val="30000"/>
              </a:spcBef>
              <a:spcAft>
                <a:spcPct val="0"/>
              </a:spcAft>
              <a:defRPr sz="1200">
                <a:solidFill>
                  <a:schemeClr val="tx1"/>
                </a:solidFill>
                <a:latin typeface="Arial" charset="0"/>
              </a:defRPr>
            </a:lvl6pPr>
            <a:lvl7pPr marL="2971800" indent="-228600" defTabSz="952500" eaLnBrk="0" fontAlgn="base" hangingPunct="0">
              <a:spcBef>
                <a:spcPct val="30000"/>
              </a:spcBef>
              <a:spcAft>
                <a:spcPct val="0"/>
              </a:spcAft>
              <a:defRPr sz="1200">
                <a:solidFill>
                  <a:schemeClr val="tx1"/>
                </a:solidFill>
                <a:latin typeface="Arial" charset="0"/>
              </a:defRPr>
            </a:lvl7pPr>
            <a:lvl8pPr marL="3429000" indent="-228600" defTabSz="952500" eaLnBrk="0" fontAlgn="base" hangingPunct="0">
              <a:spcBef>
                <a:spcPct val="30000"/>
              </a:spcBef>
              <a:spcAft>
                <a:spcPct val="0"/>
              </a:spcAft>
              <a:defRPr sz="1200">
                <a:solidFill>
                  <a:schemeClr val="tx1"/>
                </a:solidFill>
                <a:latin typeface="Arial" charset="0"/>
              </a:defRPr>
            </a:lvl8pPr>
            <a:lvl9pPr marL="3886200" indent="-228600" defTabSz="9525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502911A1-A625-48C9-9A33-CD8A25ADBAEA}" type="slidenum">
              <a:rPr lang="ru-RU" altLang="ru-RU" sz="1300">
                <a:ea typeface="MS PGothic" pitchFamily="34" charset="-128"/>
              </a:rPr>
              <a:pPr algn="r" eaLnBrk="1" hangingPunct="1">
                <a:spcBef>
                  <a:spcPct val="0"/>
                </a:spcBef>
              </a:pPr>
              <a:t>20</a:t>
            </a:fld>
            <a:endParaRPr lang="ru-RU" altLang="ru-RU" sz="1300">
              <a:ea typeface="MS PGothic" pitchFamily="34" charset="-128"/>
            </a:endParaRPr>
          </a:p>
        </p:txBody>
      </p:sp>
      <p:sp>
        <p:nvSpPr>
          <p:cNvPr id="50179" name="Rectangle 2"/>
          <p:cNvSpPr>
            <a:spLocks noGrp="1" noRot="1" noChangeAspect="1" noChangeArrowheads="1" noTextEdit="1"/>
          </p:cNvSpPr>
          <p:nvPr>
            <p:ph type="sldImg"/>
          </p:nvPr>
        </p:nvSpPr>
        <p:spPr>
          <a:xfrm>
            <a:off x="931863" y="741363"/>
            <a:ext cx="4935537" cy="3702050"/>
          </a:xfrm>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endParaRPr lang="en-US" altLang="ru-RU" smtClean="0">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txBox="1">
            <a:spLocks noGrp="1" noChangeArrowheads="1"/>
          </p:cNvSpPr>
          <p:nvPr/>
        </p:nvSpPr>
        <p:spPr bwMode="auto">
          <a:xfrm>
            <a:off x="3849688" y="9378950"/>
            <a:ext cx="2946400"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64" tIns="47632" rIns="95264" bIns="47632" anchor="b"/>
          <a:lstStyle>
            <a:lvl1pPr defTabSz="952500" eaLnBrk="0" hangingPunct="0">
              <a:spcBef>
                <a:spcPct val="30000"/>
              </a:spcBef>
              <a:defRPr sz="1200">
                <a:solidFill>
                  <a:schemeClr val="tx1"/>
                </a:solidFill>
                <a:latin typeface="Arial" charset="0"/>
              </a:defRPr>
            </a:lvl1pPr>
            <a:lvl2pPr marL="742950" indent="-285750" defTabSz="952500" eaLnBrk="0" hangingPunct="0">
              <a:spcBef>
                <a:spcPct val="30000"/>
              </a:spcBef>
              <a:defRPr sz="1200">
                <a:solidFill>
                  <a:schemeClr val="tx1"/>
                </a:solidFill>
                <a:latin typeface="Arial" charset="0"/>
              </a:defRPr>
            </a:lvl2pPr>
            <a:lvl3pPr marL="1143000" indent="-228600" defTabSz="952500" eaLnBrk="0" hangingPunct="0">
              <a:spcBef>
                <a:spcPct val="30000"/>
              </a:spcBef>
              <a:defRPr sz="1200">
                <a:solidFill>
                  <a:schemeClr val="tx1"/>
                </a:solidFill>
                <a:latin typeface="Arial" charset="0"/>
              </a:defRPr>
            </a:lvl3pPr>
            <a:lvl4pPr marL="1600200" indent="-228600" defTabSz="952500" eaLnBrk="0" hangingPunct="0">
              <a:spcBef>
                <a:spcPct val="30000"/>
              </a:spcBef>
              <a:defRPr sz="1200">
                <a:solidFill>
                  <a:schemeClr val="tx1"/>
                </a:solidFill>
                <a:latin typeface="Arial" charset="0"/>
              </a:defRPr>
            </a:lvl4pPr>
            <a:lvl5pPr marL="2057400" indent="-228600" defTabSz="952500" eaLnBrk="0" hangingPunct="0">
              <a:spcBef>
                <a:spcPct val="30000"/>
              </a:spcBef>
              <a:defRPr sz="1200">
                <a:solidFill>
                  <a:schemeClr val="tx1"/>
                </a:solidFill>
                <a:latin typeface="Arial" charset="0"/>
              </a:defRPr>
            </a:lvl5pPr>
            <a:lvl6pPr marL="2514600" indent="-228600" defTabSz="952500" eaLnBrk="0" fontAlgn="base" hangingPunct="0">
              <a:spcBef>
                <a:spcPct val="30000"/>
              </a:spcBef>
              <a:spcAft>
                <a:spcPct val="0"/>
              </a:spcAft>
              <a:defRPr sz="1200">
                <a:solidFill>
                  <a:schemeClr val="tx1"/>
                </a:solidFill>
                <a:latin typeface="Arial" charset="0"/>
              </a:defRPr>
            </a:lvl6pPr>
            <a:lvl7pPr marL="2971800" indent="-228600" defTabSz="952500" eaLnBrk="0" fontAlgn="base" hangingPunct="0">
              <a:spcBef>
                <a:spcPct val="30000"/>
              </a:spcBef>
              <a:spcAft>
                <a:spcPct val="0"/>
              </a:spcAft>
              <a:defRPr sz="1200">
                <a:solidFill>
                  <a:schemeClr val="tx1"/>
                </a:solidFill>
                <a:latin typeface="Arial" charset="0"/>
              </a:defRPr>
            </a:lvl7pPr>
            <a:lvl8pPr marL="3429000" indent="-228600" defTabSz="952500" eaLnBrk="0" fontAlgn="base" hangingPunct="0">
              <a:spcBef>
                <a:spcPct val="30000"/>
              </a:spcBef>
              <a:spcAft>
                <a:spcPct val="0"/>
              </a:spcAft>
              <a:defRPr sz="1200">
                <a:solidFill>
                  <a:schemeClr val="tx1"/>
                </a:solidFill>
                <a:latin typeface="Arial" charset="0"/>
              </a:defRPr>
            </a:lvl8pPr>
            <a:lvl9pPr marL="3886200" indent="-228600" defTabSz="9525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47CF565C-18E7-4E9A-90EE-D3785092B6ED}" type="slidenum">
              <a:rPr lang="ru-RU" altLang="ru-RU" sz="1300">
                <a:ea typeface="MS PGothic" pitchFamily="34" charset="-128"/>
              </a:rPr>
              <a:pPr algn="r" eaLnBrk="1" hangingPunct="1">
                <a:spcBef>
                  <a:spcPct val="0"/>
                </a:spcBef>
              </a:pPr>
              <a:t>21</a:t>
            </a:fld>
            <a:endParaRPr lang="ru-RU" altLang="ru-RU" sz="1300">
              <a:ea typeface="MS PGothic" pitchFamily="34" charset="-128"/>
            </a:endParaRPr>
          </a:p>
        </p:txBody>
      </p:sp>
      <p:sp>
        <p:nvSpPr>
          <p:cNvPr id="51203" name="Rectangle 2"/>
          <p:cNvSpPr>
            <a:spLocks noGrp="1" noRot="1" noChangeAspect="1" noChangeArrowheads="1" noTextEdit="1"/>
          </p:cNvSpPr>
          <p:nvPr>
            <p:ph type="sldImg"/>
          </p:nvPr>
        </p:nvSpPr>
        <p:spPr>
          <a:xfrm>
            <a:off x="931863" y="741363"/>
            <a:ext cx="4935537" cy="3702050"/>
          </a:xfrm>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endParaRPr lang="en-US" altLang="ru-RU" smtClean="0">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txBox="1">
            <a:spLocks noGrp="1" noChangeArrowheads="1"/>
          </p:cNvSpPr>
          <p:nvPr/>
        </p:nvSpPr>
        <p:spPr bwMode="auto">
          <a:xfrm>
            <a:off x="3849688" y="9378950"/>
            <a:ext cx="2946400"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64" tIns="47632" rIns="95264" bIns="47632" anchor="b"/>
          <a:lstStyle>
            <a:lvl1pPr defTabSz="952500" eaLnBrk="0" hangingPunct="0">
              <a:spcBef>
                <a:spcPct val="30000"/>
              </a:spcBef>
              <a:defRPr sz="1200">
                <a:solidFill>
                  <a:schemeClr val="tx1"/>
                </a:solidFill>
                <a:latin typeface="Arial" charset="0"/>
              </a:defRPr>
            </a:lvl1pPr>
            <a:lvl2pPr marL="742950" indent="-285750" defTabSz="952500" eaLnBrk="0" hangingPunct="0">
              <a:spcBef>
                <a:spcPct val="30000"/>
              </a:spcBef>
              <a:defRPr sz="1200">
                <a:solidFill>
                  <a:schemeClr val="tx1"/>
                </a:solidFill>
                <a:latin typeface="Arial" charset="0"/>
              </a:defRPr>
            </a:lvl2pPr>
            <a:lvl3pPr marL="1143000" indent="-228600" defTabSz="952500" eaLnBrk="0" hangingPunct="0">
              <a:spcBef>
                <a:spcPct val="30000"/>
              </a:spcBef>
              <a:defRPr sz="1200">
                <a:solidFill>
                  <a:schemeClr val="tx1"/>
                </a:solidFill>
                <a:latin typeface="Arial" charset="0"/>
              </a:defRPr>
            </a:lvl3pPr>
            <a:lvl4pPr marL="1600200" indent="-228600" defTabSz="952500" eaLnBrk="0" hangingPunct="0">
              <a:spcBef>
                <a:spcPct val="30000"/>
              </a:spcBef>
              <a:defRPr sz="1200">
                <a:solidFill>
                  <a:schemeClr val="tx1"/>
                </a:solidFill>
                <a:latin typeface="Arial" charset="0"/>
              </a:defRPr>
            </a:lvl4pPr>
            <a:lvl5pPr marL="2057400" indent="-228600" defTabSz="952500" eaLnBrk="0" hangingPunct="0">
              <a:spcBef>
                <a:spcPct val="30000"/>
              </a:spcBef>
              <a:defRPr sz="1200">
                <a:solidFill>
                  <a:schemeClr val="tx1"/>
                </a:solidFill>
                <a:latin typeface="Arial" charset="0"/>
              </a:defRPr>
            </a:lvl5pPr>
            <a:lvl6pPr marL="2514600" indent="-228600" defTabSz="952500" eaLnBrk="0" fontAlgn="base" hangingPunct="0">
              <a:spcBef>
                <a:spcPct val="30000"/>
              </a:spcBef>
              <a:spcAft>
                <a:spcPct val="0"/>
              </a:spcAft>
              <a:defRPr sz="1200">
                <a:solidFill>
                  <a:schemeClr val="tx1"/>
                </a:solidFill>
                <a:latin typeface="Arial" charset="0"/>
              </a:defRPr>
            </a:lvl6pPr>
            <a:lvl7pPr marL="2971800" indent="-228600" defTabSz="952500" eaLnBrk="0" fontAlgn="base" hangingPunct="0">
              <a:spcBef>
                <a:spcPct val="30000"/>
              </a:spcBef>
              <a:spcAft>
                <a:spcPct val="0"/>
              </a:spcAft>
              <a:defRPr sz="1200">
                <a:solidFill>
                  <a:schemeClr val="tx1"/>
                </a:solidFill>
                <a:latin typeface="Arial" charset="0"/>
              </a:defRPr>
            </a:lvl7pPr>
            <a:lvl8pPr marL="3429000" indent="-228600" defTabSz="952500" eaLnBrk="0" fontAlgn="base" hangingPunct="0">
              <a:spcBef>
                <a:spcPct val="30000"/>
              </a:spcBef>
              <a:spcAft>
                <a:spcPct val="0"/>
              </a:spcAft>
              <a:defRPr sz="1200">
                <a:solidFill>
                  <a:schemeClr val="tx1"/>
                </a:solidFill>
                <a:latin typeface="Arial" charset="0"/>
              </a:defRPr>
            </a:lvl8pPr>
            <a:lvl9pPr marL="3886200" indent="-228600" defTabSz="9525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DC0BB107-D813-4DFE-A8DF-39BBEFA4A164}" type="slidenum">
              <a:rPr lang="ru-RU" altLang="ru-RU" sz="1300">
                <a:ea typeface="MS PGothic" pitchFamily="34" charset="-128"/>
              </a:rPr>
              <a:pPr algn="r" eaLnBrk="1" hangingPunct="1">
                <a:spcBef>
                  <a:spcPct val="0"/>
                </a:spcBef>
              </a:pPr>
              <a:t>22</a:t>
            </a:fld>
            <a:endParaRPr lang="ru-RU" altLang="ru-RU" sz="1300">
              <a:ea typeface="MS PGothic" pitchFamily="34" charset="-128"/>
            </a:endParaRPr>
          </a:p>
        </p:txBody>
      </p:sp>
      <p:sp>
        <p:nvSpPr>
          <p:cNvPr id="52227" name="Rectangle 2"/>
          <p:cNvSpPr>
            <a:spLocks noGrp="1" noRot="1" noChangeAspect="1" noChangeArrowheads="1" noTextEdit="1"/>
          </p:cNvSpPr>
          <p:nvPr>
            <p:ph type="sldImg"/>
          </p:nvPr>
        </p:nvSpPr>
        <p:spPr>
          <a:xfrm>
            <a:off x="931863" y="741363"/>
            <a:ext cx="4935537" cy="3702050"/>
          </a:xfrm>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endParaRPr lang="en-US" altLang="ru-RU" smtClean="0">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txBox="1">
            <a:spLocks noGrp="1" noChangeArrowheads="1"/>
          </p:cNvSpPr>
          <p:nvPr/>
        </p:nvSpPr>
        <p:spPr bwMode="auto">
          <a:xfrm>
            <a:off x="3849688" y="9378950"/>
            <a:ext cx="2946400"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64" tIns="47632" rIns="95264" bIns="47632" anchor="b"/>
          <a:lstStyle>
            <a:lvl1pPr defTabSz="952500" eaLnBrk="0" hangingPunct="0">
              <a:spcBef>
                <a:spcPct val="30000"/>
              </a:spcBef>
              <a:defRPr sz="1200">
                <a:solidFill>
                  <a:schemeClr val="tx1"/>
                </a:solidFill>
                <a:latin typeface="Arial" charset="0"/>
              </a:defRPr>
            </a:lvl1pPr>
            <a:lvl2pPr marL="742950" indent="-285750" defTabSz="952500" eaLnBrk="0" hangingPunct="0">
              <a:spcBef>
                <a:spcPct val="30000"/>
              </a:spcBef>
              <a:defRPr sz="1200">
                <a:solidFill>
                  <a:schemeClr val="tx1"/>
                </a:solidFill>
                <a:latin typeface="Arial" charset="0"/>
              </a:defRPr>
            </a:lvl2pPr>
            <a:lvl3pPr marL="1143000" indent="-228600" defTabSz="952500" eaLnBrk="0" hangingPunct="0">
              <a:spcBef>
                <a:spcPct val="30000"/>
              </a:spcBef>
              <a:defRPr sz="1200">
                <a:solidFill>
                  <a:schemeClr val="tx1"/>
                </a:solidFill>
                <a:latin typeface="Arial" charset="0"/>
              </a:defRPr>
            </a:lvl3pPr>
            <a:lvl4pPr marL="1600200" indent="-228600" defTabSz="952500" eaLnBrk="0" hangingPunct="0">
              <a:spcBef>
                <a:spcPct val="30000"/>
              </a:spcBef>
              <a:defRPr sz="1200">
                <a:solidFill>
                  <a:schemeClr val="tx1"/>
                </a:solidFill>
                <a:latin typeface="Arial" charset="0"/>
              </a:defRPr>
            </a:lvl4pPr>
            <a:lvl5pPr marL="2057400" indent="-228600" defTabSz="952500" eaLnBrk="0" hangingPunct="0">
              <a:spcBef>
                <a:spcPct val="30000"/>
              </a:spcBef>
              <a:defRPr sz="1200">
                <a:solidFill>
                  <a:schemeClr val="tx1"/>
                </a:solidFill>
                <a:latin typeface="Arial" charset="0"/>
              </a:defRPr>
            </a:lvl5pPr>
            <a:lvl6pPr marL="2514600" indent="-228600" defTabSz="952500" eaLnBrk="0" fontAlgn="base" hangingPunct="0">
              <a:spcBef>
                <a:spcPct val="30000"/>
              </a:spcBef>
              <a:spcAft>
                <a:spcPct val="0"/>
              </a:spcAft>
              <a:defRPr sz="1200">
                <a:solidFill>
                  <a:schemeClr val="tx1"/>
                </a:solidFill>
                <a:latin typeface="Arial" charset="0"/>
              </a:defRPr>
            </a:lvl6pPr>
            <a:lvl7pPr marL="2971800" indent="-228600" defTabSz="952500" eaLnBrk="0" fontAlgn="base" hangingPunct="0">
              <a:spcBef>
                <a:spcPct val="30000"/>
              </a:spcBef>
              <a:spcAft>
                <a:spcPct val="0"/>
              </a:spcAft>
              <a:defRPr sz="1200">
                <a:solidFill>
                  <a:schemeClr val="tx1"/>
                </a:solidFill>
                <a:latin typeface="Arial" charset="0"/>
              </a:defRPr>
            </a:lvl7pPr>
            <a:lvl8pPr marL="3429000" indent="-228600" defTabSz="952500" eaLnBrk="0" fontAlgn="base" hangingPunct="0">
              <a:spcBef>
                <a:spcPct val="30000"/>
              </a:spcBef>
              <a:spcAft>
                <a:spcPct val="0"/>
              </a:spcAft>
              <a:defRPr sz="1200">
                <a:solidFill>
                  <a:schemeClr val="tx1"/>
                </a:solidFill>
                <a:latin typeface="Arial" charset="0"/>
              </a:defRPr>
            </a:lvl8pPr>
            <a:lvl9pPr marL="3886200" indent="-228600" defTabSz="9525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E7ACD091-27D3-4E07-8C02-68B254C0FCF5}" type="slidenum">
              <a:rPr lang="ru-RU" altLang="ru-RU" sz="1300">
                <a:ea typeface="MS PGothic" pitchFamily="34" charset="-128"/>
              </a:rPr>
              <a:pPr algn="r" eaLnBrk="1" hangingPunct="1">
                <a:spcBef>
                  <a:spcPct val="0"/>
                </a:spcBef>
              </a:pPr>
              <a:t>23</a:t>
            </a:fld>
            <a:endParaRPr lang="ru-RU" altLang="ru-RU" sz="1300">
              <a:ea typeface="MS PGothic" pitchFamily="34" charset="-128"/>
            </a:endParaRPr>
          </a:p>
        </p:txBody>
      </p:sp>
      <p:sp>
        <p:nvSpPr>
          <p:cNvPr id="53251" name="Rectangle 2"/>
          <p:cNvSpPr>
            <a:spLocks noGrp="1" noRot="1" noChangeAspect="1" noChangeArrowheads="1" noTextEdit="1"/>
          </p:cNvSpPr>
          <p:nvPr>
            <p:ph type="sldImg"/>
          </p:nvPr>
        </p:nvSpPr>
        <p:spPr>
          <a:xfrm>
            <a:off x="931863" y="741363"/>
            <a:ext cx="4935537" cy="3702050"/>
          </a:xfrm>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endParaRPr lang="en-US" altLang="ru-RU" smtClean="0">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txBox="1">
            <a:spLocks noGrp="1" noChangeArrowheads="1"/>
          </p:cNvSpPr>
          <p:nvPr/>
        </p:nvSpPr>
        <p:spPr bwMode="auto">
          <a:xfrm>
            <a:off x="3849688" y="9378950"/>
            <a:ext cx="2946400"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64" tIns="47632" rIns="95264" bIns="47632" anchor="b"/>
          <a:lstStyle>
            <a:lvl1pPr defTabSz="952500" eaLnBrk="0" hangingPunct="0">
              <a:spcBef>
                <a:spcPct val="30000"/>
              </a:spcBef>
              <a:defRPr sz="1200">
                <a:solidFill>
                  <a:schemeClr val="tx1"/>
                </a:solidFill>
                <a:latin typeface="Arial" charset="0"/>
              </a:defRPr>
            </a:lvl1pPr>
            <a:lvl2pPr marL="742950" indent="-285750" defTabSz="952500" eaLnBrk="0" hangingPunct="0">
              <a:spcBef>
                <a:spcPct val="30000"/>
              </a:spcBef>
              <a:defRPr sz="1200">
                <a:solidFill>
                  <a:schemeClr val="tx1"/>
                </a:solidFill>
                <a:latin typeface="Arial" charset="0"/>
              </a:defRPr>
            </a:lvl2pPr>
            <a:lvl3pPr marL="1143000" indent="-228600" defTabSz="952500" eaLnBrk="0" hangingPunct="0">
              <a:spcBef>
                <a:spcPct val="30000"/>
              </a:spcBef>
              <a:defRPr sz="1200">
                <a:solidFill>
                  <a:schemeClr val="tx1"/>
                </a:solidFill>
                <a:latin typeface="Arial" charset="0"/>
              </a:defRPr>
            </a:lvl3pPr>
            <a:lvl4pPr marL="1600200" indent="-228600" defTabSz="952500" eaLnBrk="0" hangingPunct="0">
              <a:spcBef>
                <a:spcPct val="30000"/>
              </a:spcBef>
              <a:defRPr sz="1200">
                <a:solidFill>
                  <a:schemeClr val="tx1"/>
                </a:solidFill>
                <a:latin typeface="Arial" charset="0"/>
              </a:defRPr>
            </a:lvl4pPr>
            <a:lvl5pPr marL="2057400" indent="-228600" defTabSz="952500" eaLnBrk="0" hangingPunct="0">
              <a:spcBef>
                <a:spcPct val="30000"/>
              </a:spcBef>
              <a:defRPr sz="1200">
                <a:solidFill>
                  <a:schemeClr val="tx1"/>
                </a:solidFill>
                <a:latin typeface="Arial" charset="0"/>
              </a:defRPr>
            </a:lvl5pPr>
            <a:lvl6pPr marL="2514600" indent="-228600" defTabSz="952500" eaLnBrk="0" fontAlgn="base" hangingPunct="0">
              <a:spcBef>
                <a:spcPct val="30000"/>
              </a:spcBef>
              <a:spcAft>
                <a:spcPct val="0"/>
              </a:spcAft>
              <a:defRPr sz="1200">
                <a:solidFill>
                  <a:schemeClr val="tx1"/>
                </a:solidFill>
                <a:latin typeface="Arial" charset="0"/>
              </a:defRPr>
            </a:lvl6pPr>
            <a:lvl7pPr marL="2971800" indent="-228600" defTabSz="952500" eaLnBrk="0" fontAlgn="base" hangingPunct="0">
              <a:spcBef>
                <a:spcPct val="30000"/>
              </a:spcBef>
              <a:spcAft>
                <a:spcPct val="0"/>
              </a:spcAft>
              <a:defRPr sz="1200">
                <a:solidFill>
                  <a:schemeClr val="tx1"/>
                </a:solidFill>
                <a:latin typeface="Arial" charset="0"/>
              </a:defRPr>
            </a:lvl7pPr>
            <a:lvl8pPr marL="3429000" indent="-228600" defTabSz="952500" eaLnBrk="0" fontAlgn="base" hangingPunct="0">
              <a:spcBef>
                <a:spcPct val="30000"/>
              </a:spcBef>
              <a:spcAft>
                <a:spcPct val="0"/>
              </a:spcAft>
              <a:defRPr sz="1200">
                <a:solidFill>
                  <a:schemeClr val="tx1"/>
                </a:solidFill>
                <a:latin typeface="Arial" charset="0"/>
              </a:defRPr>
            </a:lvl8pPr>
            <a:lvl9pPr marL="3886200" indent="-228600" defTabSz="9525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3487D5B7-AAEE-45B8-81A8-513B1EC969B7}" type="slidenum">
              <a:rPr lang="ru-RU" altLang="ru-RU" sz="1300">
                <a:ea typeface="MS PGothic" pitchFamily="34" charset="-128"/>
              </a:rPr>
              <a:pPr algn="r" eaLnBrk="1" hangingPunct="1">
                <a:spcBef>
                  <a:spcPct val="0"/>
                </a:spcBef>
              </a:pPr>
              <a:t>24</a:t>
            </a:fld>
            <a:endParaRPr lang="ru-RU" altLang="ru-RU" sz="1300">
              <a:ea typeface="MS PGothic" pitchFamily="34" charset="-128"/>
            </a:endParaRPr>
          </a:p>
        </p:txBody>
      </p:sp>
      <p:sp>
        <p:nvSpPr>
          <p:cNvPr id="54275" name="Rectangle 2"/>
          <p:cNvSpPr>
            <a:spLocks noGrp="1" noRot="1" noChangeAspect="1" noChangeArrowheads="1" noTextEdit="1"/>
          </p:cNvSpPr>
          <p:nvPr>
            <p:ph type="sldImg"/>
          </p:nvPr>
        </p:nvSpPr>
        <p:spPr>
          <a:xfrm>
            <a:off x="931863" y="741363"/>
            <a:ext cx="4935537" cy="3702050"/>
          </a:xfrm>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endParaRPr lang="en-US" altLang="ru-RU" smtClean="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txBox="1">
            <a:spLocks noGrp="1" noChangeArrowheads="1"/>
          </p:cNvSpPr>
          <p:nvPr/>
        </p:nvSpPr>
        <p:spPr bwMode="auto">
          <a:xfrm>
            <a:off x="3849688" y="9378950"/>
            <a:ext cx="2946400"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64" tIns="47632" rIns="95264" bIns="47632" anchor="b"/>
          <a:lstStyle>
            <a:lvl1pPr defTabSz="952500" eaLnBrk="0" hangingPunct="0">
              <a:spcBef>
                <a:spcPct val="30000"/>
              </a:spcBef>
              <a:defRPr sz="1200">
                <a:solidFill>
                  <a:schemeClr val="tx1"/>
                </a:solidFill>
                <a:latin typeface="Arial" charset="0"/>
              </a:defRPr>
            </a:lvl1pPr>
            <a:lvl2pPr marL="742950" indent="-285750" defTabSz="952500" eaLnBrk="0" hangingPunct="0">
              <a:spcBef>
                <a:spcPct val="30000"/>
              </a:spcBef>
              <a:defRPr sz="1200">
                <a:solidFill>
                  <a:schemeClr val="tx1"/>
                </a:solidFill>
                <a:latin typeface="Arial" charset="0"/>
              </a:defRPr>
            </a:lvl2pPr>
            <a:lvl3pPr marL="1143000" indent="-228600" defTabSz="952500" eaLnBrk="0" hangingPunct="0">
              <a:spcBef>
                <a:spcPct val="30000"/>
              </a:spcBef>
              <a:defRPr sz="1200">
                <a:solidFill>
                  <a:schemeClr val="tx1"/>
                </a:solidFill>
                <a:latin typeface="Arial" charset="0"/>
              </a:defRPr>
            </a:lvl3pPr>
            <a:lvl4pPr marL="1600200" indent="-228600" defTabSz="952500" eaLnBrk="0" hangingPunct="0">
              <a:spcBef>
                <a:spcPct val="30000"/>
              </a:spcBef>
              <a:defRPr sz="1200">
                <a:solidFill>
                  <a:schemeClr val="tx1"/>
                </a:solidFill>
                <a:latin typeface="Arial" charset="0"/>
              </a:defRPr>
            </a:lvl4pPr>
            <a:lvl5pPr marL="2057400" indent="-228600" defTabSz="952500" eaLnBrk="0" hangingPunct="0">
              <a:spcBef>
                <a:spcPct val="30000"/>
              </a:spcBef>
              <a:defRPr sz="1200">
                <a:solidFill>
                  <a:schemeClr val="tx1"/>
                </a:solidFill>
                <a:latin typeface="Arial" charset="0"/>
              </a:defRPr>
            </a:lvl5pPr>
            <a:lvl6pPr marL="2514600" indent="-228600" defTabSz="952500" eaLnBrk="0" fontAlgn="base" hangingPunct="0">
              <a:spcBef>
                <a:spcPct val="30000"/>
              </a:spcBef>
              <a:spcAft>
                <a:spcPct val="0"/>
              </a:spcAft>
              <a:defRPr sz="1200">
                <a:solidFill>
                  <a:schemeClr val="tx1"/>
                </a:solidFill>
                <a:latin typeface="Arial" charset="0"/>
              </a:defRPr>
            </a:lvl6pPr>
            <a:lvl7pPr marL="2971800" indent="-228600" defTabSz="952500" eaLnBrk="0" fontAlgn="base" hangingPunct="0">
              <a:spcBef>
                <a:spcPct val="30000"/>
              </a:spcBef>
              <a:spcAft>
                <a:spcPct val="0"/>
              </a:spcAft>
              <a:defRPr sz="1200">
                <a:solidFill>
                  <a:schemeClr val="tx1"/>
                </a:solidFill>
                <a:latin typeface="Arial" charset="0"/>
              </a:defRPr>
            </a:lvl7pPr>
            <a:lvl8pPr marL="3429000" indent="-228600" defTabSz="952500" eaLnBrk="0" fontAlgn="base" hangingPunct="0">
              <a:spcBef>
                <a:spcPct val="30000"/>
              </a:spcBef>
              <a:spcAft>
                <a:spcPct val="0"/>
              </a:spcAft>
              <a:defRPr sz="1200">
                <a:solidFill>
                  <a:schemeClr val="tx1"/>
                </a:solidFill>
                <a:latin typeface="Arial" charset="0"/>
              </a:defRPr>
            </a:lvl8pPr>
            <a:lvl9pPr marL="3886200" indent="-228600" defTabSz="9525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D7791FA2-E81D-4F8B-9AAF-FAEC36590828}" type="slidenum">
              <a:rPr lang="ru-RU" altLang="ru-RU" sz="1300"/>
              <a:pPr algn="r" eaLnBrk="1" hangingPunct="1">
                <a:spcBef>
                  <a:spcPct val="0"/>
                </a:spcBef>
              </a:pPr>
              <a:t>4</a:t>
            </a:fld>
            <a:endParaRPr lang="ru-RU" altLang="ru-RU" sz="1300"/>
          </a:p>
        </p:txBody>
      </p:sp>
      <p:sp>
        <p:nvSpPr>
          <p:cNvPr id="39939" name="Rectangle 2"/>
          <p:cNvSpPr>
            <a:spLocks noGrp="1" noRot="1" noChangeAspect="1" noChangeArrowheads="1" noTextEdit="1"/>
          </p:cNvSpPr>
          <p:nvPr>
            <p:ph type="sldImg"/>
          </p:nvPr>
        </p:nvSpPr>
        <p:spPr>
          <a:xfrm>
            <a:off x="931863" y="741363"/>
            <a:ext cx="4935537" cy="3702050"/>
          </a:xfrm>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ru-RU" smtClean="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txBox="1">
            <a:spLocks noGrp="1" noChangeArrowheads="1"/>
          </p:cNvSpPr>
          <p:nvPr/>
        </p:nvSpPr>
        <p:spPr bwMode="auto">
          <a:xfrm>
            <a:off x="3849688" y="9378950"/>
            <a:ext cx="2946400"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64" tIns="47632" rIns="95264" bIns="47632" anchor="b"/>
          <a:lstStyle>
            <a:lvl1pPr defTabSz="952500" eaLnBrk="0" hangingPunct="0">
              <a:spcBef>
                <a:spcPct val="30000"/>
              </a:spcBef>
              <a:defRPr sz="1200">
                <a:solidFill>
                  <a:schemeClr val="tx1"/>
                </a:solidFill>
                <a:latin typeface="Arial" charset="0"/>
              </a:defRPr>
            </a:lvl1pPr>
            <a:lvl2pPr marL="742950" indent="-285750" defTabSz="952500" eaLnBrk="0" hangingPunct="0">
              <a:spcBef>
                <a:spcPct val="30000"/>
              </a:spcBef>
              <a:defRPr sz="1200">
                <a:solidFill>
                  <a:schemeClr val="tx1"/>
                </a:solidFill>
                <a:latin typeface="Arial" charset="0"/>
              </a:defRPr>
            </a:lvl2pPr>
            <a:lvl3pPr marL="1143000" indent="-228600" defTabSz="952500" eaLnBrk="0" hangingPunct="0">
              <a:spcBef>
                <a:spcPct val="30000"/>
              </a:spcBef>
              <a:defRPr sz="1200">
                <a:solidFill>
                  <a:schemeClr val="tx1"/>
                </a:solidFill>
                <a:latin typeface="Arial" charset="0"/>
              </a:defRPr>
            </a:lvl3pPr>
            <a:lvl4pPr marL="1600200" indent="-228600" defTabSz="952500" eaLnBrk="0" hangingPunct="0">
              <a:spcBef>
                <a:spcPct val="30000"/>
              </a:spcBef>
              <a:defRPr sz="1200">
                <a:solidFill>
                  <a:schemeClr val="tx1"/>
                </a:solidFill>
                <a:latin typeface="Arial" charset="0"/>
              </a:defRPr>
            </a:lvl4pPr>
            <a:lvl5pPr marL="2057400" indent="-228600" defTabSz="952500" eaLnBrk="0" hangingPunct="0">
              <a:spcBef>
                <a:spcPct val="30000"/>
              </a:spcBef>
              <a:defRPr sz="1200">
                <a:solidFill>
                  <a:schemeClr val="tx1"/>
                </a:solidFill>
                <a:latin typeface="Arial" charset="0"/>
              </a:defRPr>
            </a:lvl5pPr>
            <a:lvl6pPr marL="2514600" indent="-228600" defTabSz="952500" eaLnBrk="0" fontAlgn="base" hangingPunct="0">
              <a:spcBef>
                <a:spcPct val="30000"/>
              </a:spcBef>
              <a:spcAft>
                <a:spcPct val="0"/>
              </a:spcAft>
              <a:defRPr sz="1200">
                <a:solidFill>
                  <a:schemeClr val="tx1"/>
                </a:solidFill>
                <a:latin typeface="Arial" charset="0"/>
              </a:defRPr>
            </a:lvl6pPr>
            <a:lvl7pPr marL="2971800" indent="-228600" defTabSz="952500" eaLnBrk="0" fontAlgn="base" hangingPunct="0">
              <a:spcBef>
                <a:spcPct val="30000"/>
              </a:spcBef>
              <a:spcAft>
                <a:spcPct val="0"/>
              </a:spcAft>
              <a:defRPr sz="1200">
                <a:solidFill>
                  <a:schemeClr val="tx1"/>
                </a:solidFill>
                <a:latin typeface="Arial" charset="0"/>
              </a:defRPr>
            </a:lvl7pPr>
            <a:lvl8pPr marL="3429000" indent="-228600" defTabSz="952500" eaLnBrk="0" fontAlgn="base" hangingPunct="0">
              <a:spcBef>
                <a:spcPct val="30000"/>
              </a:spcBef>
              <a:spcAft>
                <a:spcPct val="0"/>
              </a:spcAft>
              <a:defRPr sz="1200">
                <a:solidFill>
                  <a:schemeClr val="tx1"/>
                </a:solidFill>
                <a:latin typeface="Arial" charset="0"/>
              </a:defRPr>
            </a:lvl8pPr>
            <a:lvl9pPr marL="3886200" indent="-228600" defTabSz="9525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3B787CC7-122F-45D1-AD8D-E9F7D98566DE}" type="slidenum">
              <a:rPr lang="ru-RU" altLang="ru-RU" sz="1300">
                <a:latin typeface="Calibri" pitchFamily="34" charset="0"/>
              </a:rPr>
              <a:pPr algn="r" eaLnBrk="1" hangingPunct="1">
                <a:spcBef>
                  <a:spcPct val="0"/>
                </a:spcBef>
              </a:pPr>
              <a:t>5</a:t>
            </a:fld>
            <a:endParaRPr lang="ru-RU" altLang="ru-RU" sz="1300">
              <a:latin typeface="Calibri" pitchFamily="34" charset="0"/>
            </a:endParaRPr>
          </a:p>
        </p:txBody>
      </p:sp>
      <p:sp>
        <p:nvSpPr>
          <p:cNvPr id="40963" name="Rectangle 2"/>
          <p:cNvSpPr>
            <a:spLocks noGrp="1" noRot="1" noChangeAspect="1" noChangeArrowheads="1" noTextEdit="1"/>
          </p:cNvSpPr>
          <p:nvPr>
            <p:ph type="sldImg"/>
          </p:nvPr>
        </p:nvSpPr>
        <p:spPr>
          <a:xfrm>
            <a:off x="933450" y="742950"/>
            <a:ext cx="4932363" cy="3700463"/>
          </a:xfrm>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ct val="0"/>
              </a:spcBef>
            </a:pPr>
            <a:endParaRPr lang="en-US" altLang="ru-RU" smtClean="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txBox="1">
            <a:spLocks noGrp="1" noChangeArrowheads="1"/>
          </p:cNvSpPr>
          <p:nvPr/>
        </p:nvSpPr>
        <p:spPr bwMode="auto">
          <a:xfrm>
            <a:off x="3849688" y="9378950"/>
            <a:ext cx="2946400"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64" tIns="47632" rIns="95264" bIns="47632" anchor="b"/>
          <a:lstStyle>
            <a:lvl1pPr defTabSz="952500" eaLnBrk="0" hangingPunct="0">
              <a:spcBef>
                <a:spcPct val="30000"/>
              </a:spcBef>
              <a:defRPr sz="1200">
                <a:solidFill>
                  <a:schemeClr val="tx1"/>
                </a:solidFill>
                <a:latin typeface="Arial" charset="0"/>
              </a:defRPr>
            </a:lvl1pPr>
            <a:lvl2pPr marL="742950" indent="-285750" defTabSz="952500" eaLnBrk="0" hangingPunct="0">
              <a:spcBef>
                <a:spcPct val="30000"/>
              </a:spcBef>
              <a:defRPr sz="1200">
                <a:solidFill>
                  <a:schemeClr val="tx1"/>
                </a:solidFill>
                <a:latin typeface="Arial" charset="0"/>
              </a:defRPr>
            </a:lvl2pPr>
            <a:lvl3pPr marL="1143000" indent="-228600" defTabSz="952500" eaLnBrk="0" hangingPunct="0">
              <a:spcBef>
                <a:spcPct val="30000"/>
              </a:spcBef>
              <a:defRPr sz="1200">
                <a:solidFill>
                  <a:schemeClr val="tx1"/>
                </a:solidFill>
                <a:latin typeface="Arial" charset="0"/>
              </a:defRPr>
            </a:lvl3pPr>
            <a:lvl4pPr marL="1600200" indent="-228600" defTabSz="952500" eaLnBrk="0" hangingPunct="0">
              <a:spcBef>
                <a:spcPct val="30000"/>
              </a:spcBef>
              <a:defRPr sz="1200">
                <a:solidFill>
                  <a:schemeClr val="tx1"/>
                </a:solidFill>
                <a:latin typeface="Arial" charset="0"/>
              </a:defRPr>
            </a:lvl4pPr>
            <a:lvl5pPr marL="2057400" indent="-228600" defTabSz="952500" eaLnBrk="0" hangingPunct="0">
              <a:spcBef>
                <a:spcPct val="30000"/>
              </a:spcBef>
              <a:defRPr sz="1200">
                <a:solidFill>
                  <a:schemeClr val="tx1"/>
                </a:solidFill>
                <a:latin typeface="Arial" charset="0"/>
              </a:defRPr>
            </a:lvl5pPr>
            <a:lvl6pPr marL="2514600" indent="-228600" defTabSz="952500" eaLnBrk="0" fontAlgn="base" hangingPunct="0">
              <a:spcBef>
                <a:spcPct val="30000"/>
              </a:spcBef>
              <a:spcAft>
                <a:spcPct val="0"/>
              </a:spcAft>
              <a:defRPr sz="1200">
                <a:solidFill>
                  <a:schemeClr val="tx1"/>
                </a:solidFill>
                <a:latin typeface="Arial" charset="0"/>
              </a:defRPr>
            </a:lvl6pPr>
            <a:lvl7pPr marL="2971800" indent="-228600" defTabSz="952500" eaLnBrk="0" fontAlgn="base" hangingPunct="0">
              <a:spcBef>
                <a:spcPct val="30000"/>
              </a:spcBef>
              <a:spcAft>
                <a:spcPct val="0"/>
              </a:spcAft>
              <a:defRPr sz="1200">
                <a:solidFill>
                  <a:schemeClr val="tx1"/>
                </a:solidFill>
                <a:latin typeface="Arial" charset="0"/>
              </a:defRPr>
            </a:lvl7pPr>
            <a:lvl8pPr marL="3429000" indent="-228600" defTabSz="952500" eaLnBrk="0" fontAlgn="base" hangingPunct="0">
              <a:spcBef>
                <a:spcPct val="30000"/>
              </a:spcBef>
              <a:spcAft>
                <a:spcPct val="0"/>
              </a:spcAft>
              <a:defRPr sz="1200">
                <a:solidFill>
                  <a:schemeClr val="tx1"/>
                </a:solidFill>
                <a:latin typeface="Arial" charset="0"/>
              </a:defRPr>
            </a:lvl8pPr>
            <a:lvl9pPr marL="3886200" indent="-228600" defTabSz="9525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BA429355-C5AA-45FC-88E7-F6B1B4E3EE31}" type="slidenum">
              <a:rPr lang="ru-RU" altLang="ru-RU" sz="1300">
                <a:latin typeface="Calibri" pitchFamily="34" charset="0"/>
              </a:rPr>
              <a:pPr algn="r" eaLnBrk="1" hangingPunct="1">
                <a:spcBef>
                  <a:spcPct val="0"/>
                </a:spcBef>
              </a:pPr>
              <a:t>8</a:t>
            </a:fld>
            <a:endParaRPr lang="ru-RU" altLang="ru-RU" sz="1300">
              <a:latin typeface="Calibri" pitchFamily="34" charset="0"/>
            </a:endParaRPr>
          </a:p>
        </p:txBody>
      </p:sp>
      <p:sp>
        <p:nvSpPr>
          <p:cNvPr id="41987" name="Rectangle 2"/>
          <p:cNvSpPr>
            <a:spLocks noGrp="1" noRot="1" noChangeAspect="1" noChangeArrowheads="1" noTextEdit="1"/>
          </p:cNvSpPr>
          <p:nvPr>
            <p:ph type="sldImg"/>
          </p:nvPr>
        </p:nvSpPr>
        <p:spPr>
          <a:xfrm>
            <a:off x="933450" y="742950"/>
            <a:ext cx="4932363" cy="3700463"/>
          </a:xfrm>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ru-RU" smtClean="0">
              <a:latin typeface="Arial" charset="0"/>
              <a:ea typeface="MS PGothic"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txBox="1">
            <a:spLocks noGrp="1" noChangeArrowheads="1"/>
          </p:cNvSpPr>
          <p:nvPr/>
        </p:nvSpPr>
        <p:spPr bwMode="auto">
          <a:xfrm>
            <a:off x="3849688" y="9378950"/>
            <a:ext cx="2946400"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64" tIns="47632" rIns="95264" bIns="47632" anchor="b"/>
          <a:lstStyle>
            <a:lvl1pPr defTabSz="952500" eaLnBrk="0" hangingPunct="0">
              <a:spcBef>
                <a:spcPct val="30000"/>
              </a:spcBef>
              <a:defRPr sz="1200">
                <a:solidFill>
                  <a:schemeClr val="tx1"/>
                </a:solidFill>
                <a:latin typeface="Arial" charset="0"/>
              </a:defRPr>
            </a:lvl1pPr>
            <a:lvl2pPr marL="742950" indent="-285750" defTabSz="952500" eaLnBrk="0" hangingPunct="0">
              <a:spcBef>
                <a:spcPct val="30000"/>
              </a:spcBef>
              <a:defRPr sz="1200">
                <a:solidFill>
                  <a:schemeClr val="tx1"/>
                </a:solidFill>
                <a:latin typeface="Arial" charset="0"/>
              </a:defRPr>
            </a:lvl2pPr>
            <a:lvl3pPr marL="1143000" indent="-228600" defTabSz="952500" eaLnBrk="0" hangingPunct="0">
              <a:spcBef>
                <a:spcPct val="30000"/>
              </a:spcBef>
              <a:defRPr sz="1200">
                <a:solidFill>
                  <a:schemeClr val="tx1"/>
                </a:solidFill>
                <a:latin typeface="Arial" charset="0"/>
              </a:defRPr>
            </a:lvl3pPr>
            <a:lvl4pPr marL="1600200" indent="-228600" defTabSz="952500" eaLnBrk="0" hangingPunct="0">
              <a:spcBef>
                <a:spcPct val="30000"/>
              </a:spcBef>
              <a:defRPr sz="1200">
                <a:solidFill>
                  <a:schemeClr val="tx1"/>
                </a:solidFill>
                <a:latin typeface="Arial" charset="0"/>
              </a:defRPr>
            </a:lvl4pPr>
            <a:lvl5pPr marL="2057400" indent="-228600" defTabSz="952500" eaLnBrk="0" hangingPunct="0">
              <a:spcBef>
                <a:spcPct val="30000"/>
              </a:spcBef>
              <a:defRPr sz="1200">
                <a:solidFill>
                  <a:schemeClr val="tx1"/>
                </a:solidFill>
                <a:latin typeface="Arial" charset="0"/>
              </a:defRPr>
            </a:lvl5pPr>
            <a:lvl6pPr marL="2514600" indent="-228600" defTabSz="952500" eaLnBrk="0" fontAlgn="base" hangingPunct="0">
              <a:spcBef>
                <a:spcPct val="30000"/>
              </a:spcBef>
              <a:spcAft>
                <a:spcPct val="0"/>
              </a:spcAft>
              <a:defRPr sz="1200">
                <a:solidFill>
                  <a:schemeClr val="tx1"/>
                </a:solidFill>
                <a:latin typeface="Arial" charset="0"/>
              </a:defRPr>
            </a:lvl6pPr>
            <a:lvl7pPr marL="2971800" indent="-228600" defTabSz="952500" eaLnBrk="0" fontAlgn="base" hangingPunct="0">
              <a:spcBef>
                <a:spcPct val="30000"/>
              </a:spcBef>
              <a:spcAft>
                <a:spcPct val="0"/>
              </a:spcAft>
              <a:defRPr sz="1200">
                <a:solidFill>
                  <a:schemeClr val="tx1"/>
                </a:solidFill>
                <a:latin typeface="Arial" charset="0"/>
              </a:defRPr>
            </a:lvl7pPr>
            <a:lvl8pPr marL="3429000" indent="-228600" defTabSz="952500" eaLnBrk="0" fontAlgn="base" hangingPunct="0">
              <a:spcBef>
                <a:spcPct val="30000"/>
              </a:spcBef>
              <a:spcAft>
                <a:spcPct val="0"/>
              </a:spcAft>
              <a:defRPr sz="1200">
                <a:solidFill>
                  <a:schemeClr val="tx1"/>
                </a:solidFill>
                <a:latin typeface="Arial" charset="0"/>
              </a:defRPr>
            </a:lvl8pPr>
            <a:lvl9pPr marL="3886200" indent="-228600" defTabSz="9525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DFE21055-2B0D-49B3-82EB-C3EA10DBA447}" type="slidenum">
              <a:rPr lang="ru-RU" altLang="ru-RU" sz="1300">
                <a:ea typeface="MS PGothic" pitchFamily="34" charset="-128"/>
              </a:rPr>
              <a:pPr algn="r" eaLnBrk="1" hangingPunct="1">
                <a:spcBef>
                  <a:spcPct val="0"/>
                </a:spcBef>
              </a:pPr>
              <a:t>9</a:t>
            </a:fld>
            <a:endParaRPr lang="ru-RU" altLang="ru-RU" sz="1300">
              <a:ea typeface="MS PGothic" pitchFamily="34" charset="-128"/>
            </a:endParaRPr>
          </a:p>
        </p:txBody>
      </p:sp>
      <p:sp>
        <p:nvSpPr>
          <p:cNvPr id="43011" name="Rectangle 2"/>
          <p:cNvSpPr>
            <a:spLocks noGrp="1" noRot="1" noChangeAspect="1" noChangeArrowheads="1" noTextEdit="1"/>
          </p:cNvSpPr>
          <p:nvPr>
            <p:ph type="sldImg"/>
          </p:nvPr>
        </p:nvSpPr>
        <p:spPr>
          <a:xfrm>
            <a:off x="931863" y="741363"/>
            <a:ext cx="4935537" cy="3702050"/>
          </a:xfrm>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endParaRPr lang="en-US" altLang="ru-RU" smtClean="0">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txBox="1">
            <a:spLocks noGrp="1" noChangeArrowheads="1"/>
          </p:cNvSpPr>
          <p:nvPr/>
        </p:nvSpPr>
        <p:spPr bwMode="auto">
          <a:xfrm>
            <a:off x="3849688" y="9378950"/>
            <a:ext cx="2946400"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64" tIns="47632" rIns="95264" bIns="47632" anchor="b"/>
          <a:lstStyle>
            <a:lvl1pPr defTabSz="952500" eaLnBrk="0" hangingPunct="0">
              <a:spcBef>
                <a:spcPct val="30000"/>
              </a:spcBef>
              <a:defRPr sz="1200">
                <a:solidFill>
                  <a:schemeClr val="tx1"/>
                </a:solidFill>
                <a:latin typeface="Arial" charset="0"/>
              </a:defRPr>
            </a:lvl1pPr>
            <a:lvl2pPr marL="742950" indent="-285750" defTabSz="952500" eaLnBrk="0" hangingPunct="0">
              <a:spcBef>
                <a:spcPct val="30000"/>
              </a:spcBef>
              <a:defRPr sz="1200">
                <a:solidFill>
                  <a:schemeClr val="tx1"/>
                </a:solidFill>
                <a:latin typeface="Arial" charset="0"/>
              </a:defRPr>
            </a:lvl2pPr>
            <a:lvl3pPr marL="1143000" indent="-228600" defTabSz="952500" eaLnBrk="0" hangingPunct="0">
              <a:spcBef>
                <a:spcPct val="30000"/>
              </a:spcBef>
              <a:defRPr sz="1200">
                <a:solidFill>
                  <a:schemeClr val="tx1"/>
                </a:solidFill>
                <a:latin typeface="Arial" charset="0"/>
              </a:defRPr>
            </a:lvl3pPr>
            <a:lvl4pPr marL="1600200" indent="-228600" defTabSz="952500" eaLnBrk="0" hangingPunct="0">
              <a:spcBef>
                <a:spcPct val="30000"/>
              </a:spcBef>
              <a:defRPr sz="1200">
                <a:solidFill>
                  <a:schemeClr val="tx1"/>
                </a:solidFill>
                <a:latin typeface="Arial" charset="0"/>
              </a:defRPr>
            </a:lvl4pPr>
            <a:lvl5pPr marL="2057400" indent="-228600" defTabSz="952500" eaLnBrk="0" hangingPunct="0">
              <a:spcBef>
                <a:spcPct val="30000"/>
              </a:spcBef>
              <a:defRPr sz="1200">
                <a:solidFill>
                  <a:schemeClr val="tx1"/>
                </a:solidFill>
                <a:latin typeface="Arial" charset="0"/>
              </a:defRPr>
            </a:lvl5pPr>
            <a:lvl6pPr marL="2514600" indent="-228600" defTabSz="952500" eaLnBrk="0" fontAlgn="base" hangingPunct="0">
              <a:spcBef>
                <a:spcPct val="30000"/>
              </a:spcBef>
              <a:spcAft>
                <a:spcPct val="0"/>
              </a:spcAft>
              <a:defRPr sz="1200">
                <a:solidFill>
                  <a:schemeClr val="tx1"/>
                </a:solidFill>
                <a:latin typeface="Arial" charset="0"/>
              </a:defRPr>
            </a:lvl6pPr>
            <a:lvl7pPr marL="2971800" indent="-228600" defTabSz="952500" eaLnBrk="0" fontAlgn="base" hangingPunct="0">
              <a:spcBef>
                <a:spcPct val="30000"/>
              </a:spcBef>
              <a:spcAft>
                <a:spcPct val="0"/>
              </a:spcAft>
              <a:defRPr sz="1200">
                <a:solidFill>
                  <a:schemeClr val="tx1"/>
                </a:solidFill>
                <a:latin typeface="Arial" charset="0"/>
              </a:defRPr>
            </a:lvl7pPr>
            <a:lvl8pPr marL="3429000" indent="-228600" defTabSz="952500" eaLnBrk="0" fontAlgn="base" hangingPunct="0">
              <a:spcBef>
                <a:spcPct val="30000"/>
              </a:spcBef>
              <a:spcAft>
                <a:spcPct val="0"/>
              </a:spcAft>
              <a:defRPr sz="1200">
                <a:solidFill>
                  <a:schemeClr val="tx1"/>
                </a:solidFill>
                <a:latin typeface="Arial" charset="0"/>
              </a:defRPr>
            </a:lvl8pPr>
            <a:lvl9pPr marL="3886200" indent="-228600" defTabSz="9525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6470F139-8A3F-475E-A791-A02E6E3C7A4E}" type="slidenum">
              <a:rPr lang="ru-RU" altLang="ru-RU" sz="1300">
                <a:latin typeface="Calibri" pitchFamily="34" charset="0"/>
              </a:rPr>
              <a:pPr algn="r" eaLnBrk="1" hangingPunct="1">
                <a:spcBef>
                  <a:spcPct val="0"/>
                </a:spcBef>
              </a:pPr>
              <a:t>10</a:t>
            </a:fld>
            <a:endParaRPr lang="ru-RU" altLang="ru-RU" sz="1300">
              <a:latin typeface="Calibri" pitchFamily="34" charset="0"/>
            </a:endParaRPr>
          </a:p>
        </p:txBody>
      </p:sp>
      <p:sp>
        <p:nvSpPr>
          <p:cNvPr id="44035" name="Rectangle 2"/>
          <p:cNvSpPr>
            <a:spLocks noGrp="1" noRot="1" noChangeAspect="1" noChangeArrowheads="1" noTextEdit="1"/>
          </p:cNvSpPr>
          <p:nvPr>
            <p:ph type="sldImg"/>
          </p:nvPr>
        </p:nvSpPr>
        <p:spPr>
          <a:xfrm>
            <a:off x="933450" y="742950"/>
            <a:ext cx="4932363" cy="3700463"/>
          </a:xfrm>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spcBef>
                <a:spcPct val="0"/>
              </a:spcBef>
            </a:pPr>
            <a:endParaRPr lang="en-US" altLang="ru-RU" smtClean="0">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txBox="1">
            <a:spLocks noGrp="1" noChangeArrowheads="1"/>
          </p:cNvSpPr>
          <p:nvPr/>
        </p:nvSpPr>
        <p:spPr bwMode="auto">
          <a:xfrm>
            <a:off x="3849688" y="9378950"/>
            <a:ext cx="2946400"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64" tIns="47632" rIns="95264" bIns="47632" anchor="b"/>
          <a:lstStyle>
            <a:lvl1pPr defTabSz="952500" eaLnBrk="0" hangingPunct="0">
              <a:spcBef>
                <a:spcPct val="30000"/>
              </a:spcBef>
              <a:defRPr sz="1200">
                <a:solidFill>
                  <a:schemeClr val="tx1"/>
                </a:solidFill>
                <a:latin typeface="Arial" charset="0"/>
              </a:defRPr>
            </a:lvl1pPr>
            <a:lvl2pPr marL="742950" indent="-285750" defTabSz="952500" eaLnBrk="0" hangingPunct="0">
              <a:spcBef>
                <a:spcPct val="30000"/>
              </a:spcBef>
              <a:defRPr sz="1200">
                <a:solidFill>
                  <a:schemeClr val="tx1"/>
                </a:solidFill>
                <a:latin typeface="Arial" charset="0"/>
              </a:defRPr>
            </a:lvl2pPr>
            <a:lvl3pPr marL="1143000" indent="-228600" defTabSz="952500" eaLnBrk="0" hangingPunct="0">
              <a:spcBef>
                <a:spcPct val="30000"/>
              </a:spcBef>
              <a:defRPr sz="1200">
                <a:solidFill>
                  <a:schemeClr val="tx1"/>
                </a:solidFill>
                <a:latin typeface="Arial" charset="0"/>
              </a:defRPr>
            </a:lvl3pPr>
            <a:lvl4pPr marL="1600200" indent="-228600" defTabSz="952500" eaLnBrk="0" hangingPunct="0">
              <a:spcBef>
                <a:spcPct val="30000"/>
              </a:spcBef>
              <a:defRPr sz="1200">
                <a:solidFill>
                  <a:schemeClr val="tx1"/>
                </a:solidFill>
                <a:latin typeface="Arial" charset="0"/>
              </a:defRPr>
            </a:lvl4pPr>
            <a:lvl5pPr marL="2057400" indent="-228600" defTabSz="952500" eaLnBrk="0" hangingPunct="0">
              <a:spcBef>
                <a:spcPct val="30000"/>
              </a:spcBef>
              <a:defRPr sz="1200">
                <a:solidFill>
                  <a:schemeClr val="tx1"/>
                </a:solidFill>
                <a:latin typeface="Arial" charset="0"/>
              </a:defRPr>
            </a:lvl5pPr>
            <a:lvl6pPr marL="2514600" indent="-228600" defTabSz="952500" eaLnBrk="0" fontAlgn="base" hangingPunct="0">
              <a:spcBef>
                <a:spcPct val="30000"/>
              </a:spcBef>
              <a:spcAft>
                <a:spcPct val="0"/>
              </a:spcAft>
              <a:defRPr sz="1200">
                <a:solidFill>
                  <a:schemeClr val="tx1"/>
                </a:solidFill>
                <a:latin typeface="Arial" charset="0"/>
              </a:defRPr>
            </a:lvl6pPr>
            <a:lvl7pPr marL="2971800" indent="-228600" defTabSz="952500" eaLnBrk="0" fontAlgn="base" hangingPunct="0">
              <a:spcBef>
                <a:spcPct val="30000"/>
              </a:spcBef>
              <a:spcAft>
                <a:spcPct val="0"/>
              </a:spcAft>
              <a:defRPr sz="1200">
                <a:solidFill>
                  <a:schemeClr val="tx1"/>
                </a:solidFill>
                <a:latin typeface="Arial" charset="0"/>
              </a:defRPr>
            </a:lvl7pPr>
            <a:lvl8pPr marL="3429000" indent="-228600" defTabSz="952500" eaLnBrk="0" fontAlgn="base" hangingPunct="0">
              <a:spcBef>
                <a:spcPct val="30000"/>
              </a:spcBef>
              <a:spcAft>
                <a:spcPct val="0"/>
              </a:spcAft>
              <a:defRPr sz="1200">
                <a:solidFill>
                  <a:schemeClr val="tx1"/>
                </a:solidFill>
                <a:latin typeface="Arial" charset="0"/>
              </a:defRPr>
            </a:lvl8pPr>
            <a:lvl9pPr marL="3886200" indent="-228600" defTabSz="9525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7E8617B7-2C36-4461-A846-7E7981A379BC}" type="slidenum">
              <a:rPr lang="ru-RU" altLang="ru-RU" sz="1300">
                <a:latin typeface="Calibri" pitchFamily="34" charset="0"/>
              </a:rPr>
              <a:pPr algn="r" eaLnBrk="1" hangingPunct="1">
                <a:spcBef>
                  <a:spcPct val="0"/>
                </a:spcBef>
              </a:pPr>
              <a:t>11</a:t>
            </a:fld>
            <a:endParaRPr lang="ru-RU" altLang="ru-RU" sz="1300">
              <a:latin typeface="Calibri" pitchFamily="34" charset="0"/>
            </a:endParaRPr>
          </a:p>
        </p:txBody>
      </p:sp>
      <p:sp>
        <p:nvSpPr>
          <p:cNvPr id="45059" name="Rectangle 2"/>
          <p:cNvSpPr>
            <a:spLocks noGrp="1" noRot="1" noChangeAspect="1" noChangeArrowheads="1" noTextEdit="1"/>
          </p:cNvSpPr>
          <p:nvPr>
            <p:ph type="sldImg"/>
          </p:nvPr>
        </p:nvSpPr>
        <p:spPr>
          <a:xfrm>
            <a:off x="933450" y="742950"/>
            <a:ext cx="4932363" cy="3700463"/>
          </a:xfrm>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ct val="0"/>
              </a:spcBef>
            </a:pPr>
            <a:endParaRPr lang="en-US" altLang="ru-RU" smtClean="0">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txBox="1">
            <a:spLocks noGrp="1" noChangeArrowheads="1"/>
          </p:cNvSpPr>
          <p:nvPr/>
        </p:nvSpPr>
        <p:spPr bwMode="auto">
          <a:xfrm>
            <a:off x="3849688" y="9378950"/>
            <a:ext cx="2946400"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64" tIns="47632" rIns="95264" bIns="47632" anchor="b"/>
          <a:lstStyle>
            <a:lvl1pPr defTabSz="952500" eaLnBrk="0" hangingPunct="0">
              <a:spcBef>
                <a:spcPct val="30000"/>
              </a:spcBef>
              <a:defRPr sz="1200">
                <a:solidFill>
                  <a:schemeClr val="tx1"/>
                </a:solidFill>
                <a:latin typeface="Arial" charset="0"/>
              </a:defRPr>
            </a:lvl1pPr>
            <a:lvl2pPr marL="742950" indent="-285750" defTabSz="952500" eaLnBrk="0" hangingPunct="0">
              <a:spcBef>
                <a:spcPct val="30000"/>
              </a:spcBef>
              <a:defRPr sz="1200">
                <a:solidFill>
                  <a:schemeClr val="tx1"/>
                </a:solidFill>
                <a:latin typeface="Arial" charset="0"/>
              </a:defRPr>
            </a:lvl2pPr>
            <a:lvl3pPr marL="1143000" indent="-228600" defTabSz="952500" eaLnBrk="0" hangingPunct="0">
              <a:spcBef>
                <a:spcPct val="30000"/>
              </a:spcBef>
              <a:defRPr sz="1200">
                <a:solidFill>
                  <a:schemeClr val="tx1"/>
                </a:solidFill>
                <a:latin typeface="Arial" charset="0"/>
              </a:defRPr>
            </a:lvl3pPr>
            <a:lvl4pPr marL="1600200" indent="-228600" defTabSz="952500" eaLnBrk="0" hangingPunct="0">
              <a:spcBef>
                <a:spcPct val="30000"/>
              </a:spcBef>
              <a:defRPr sz="1200">
                <a:solidFill>
                  <a:schemeClr val="tx1"/>
                </a:solidFill>
                <a:latin typeface="Arial" charset="0"/>
              </a:defRPr>
            </a:lvl4pPr>
            <a:lvl5pPr marL="2057400" indent="-228600" defTabSz="952500" eaLnBrk="0" hangingPunct="0">
              <a:spcBef>
                <a:spcPct val="30000"/>
              </a:spcBef>
              <a:defRPr sz="1200">
                <a:solidFill>
                  <a:schemeClr val="tx1"/>
                </a:solidFill>
                <a:latin typeface="Arial" charset="0"/>
              </a:defRPr>
            </a:lvl5pPr>
            <a:lvl6pPr marL="2514600" indent="-228600" defTabSz="952500" eaLnBrk="0" fontAlgn="base" hangingPunct="0">
              <a:spcBef>
                <a:spcPct val="30000"/>
              </a:spcBef>
              <a:spcAft>
                <a:spcPct val="0"/>
              </a:spcAft>
              <a:defRPr sz="1200">
                <a:solidFill>
                  <a:schemeClr val="tx1"/>
                </a:solidFill>
                <a:latin typeface="Arial" charset="0"/>
              </a:defRPr>
            </a:lvl6pPr>
            <a:lvl7pPr marL="2971800" indent="-228600" defTabSz="952500" eaLnBrk="0" fontAlgn="base" hangingPunct="0">
              <a:spcBef>
                <a:spcPct val="30000"/>
              </a:spcBef>
              <a:spcAft>
                <a:spcPct val="0"/>
              </a:spcAft>
              <a:defRPr sz="1200">
                <a:solidFill>
                  <a:schemeClr val="tx1"/>
                </a:solidFill>
                <a:latin typeface="Arial" charset="0"/>
              </a:defRPr>
            </a:lvl7pPr>
            <a:lvl8pPr marL="3429000" indent="-228600" defTabSz="952500" eaLnBrk="0" fontAlgn="base" hangingPunct="0">
              <a:spcBef>
                <a:spcPct val="30000"/>
              </a:spcBef>
              <a:spcAft>
                <a:spcPct val="0"/>
              </a:spcAft>
              <a:defRPr sz="1200">
                <a:solidFill>
                  <a:schemeClr val="tx1"/>
                </a:solidFill>
                <a:latin typeface="Arial" charset="0"/>
              </a:defRPr>
            </a:lvl8pPr>
            <a:lvl9pPr marL="3886200" indent="-228600" defTabSz="9525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9AFFF6D1-4D5D-49A4-9A5C-A7A5410FD07D}" type="slidenum">
              <a:rPr lang="ru-RU" altLang="ru-RU" sz="1300">
                <a:latin typeface="Calibri" pitchFamily="34" charset="0"/>
              </a:rPr>
              <a:pPr algn="r" eaLnBrk="1" hangingPunct="1">
                <a:spcBef>
                  <a:spcPct val="0"/>
                </a:spcBef>
              </a:pPr>
              <a:t>13</a:t>
            </a:fld>
            <a:endParaRPr lang="ru-RU" altLang="ru-RU" sz="1300">
              <a:latin typeface="Calibri" pitchFamily="34" charset="0"/>
            </a:endParaRPr>
          </a:p>
        </p:txBody>
      </p:sp>
      <p:sp>
        <p:nvSpPr>
          <p:cNvPr id="46083" name="Rectangle 2"/>
          <p:cNvSpPr>
            <a:spLocks noGrp="1" noRot="1" noChangeAspect="1" noChangeArrowheads="1" noTextEdit="1"/>
          </p:cNvSpPr>
          <p:nvPr>
            <p:ph type="sldImg"/>
          </p:nvPr>
        </p:nvSpPr>
        <p:spPr>
          <a:xfrm>
            <a:off x="933450" y="742950"/>
            <a:ext cx="4932363" cy="3700463"/>
          </a:xfrm>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ru-RU" smtClean="0">
              <a:latin typeface="Arial" charset="0"/>
              <a:ea typeface="MS PGothic"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247E2E4-9A44-4749-BA3E-424A051FB6B2}" type="slidenum">
              <a:rPr lang="ru-RU" altLang="ru-RU" smtClean="0"/>
              <a:pPr eaLnBrk="1" hangingPunct="1">
                <a:spcBef>
                  <a:spcPct val="0"/>
                </a:spcBef>
              </a:pPr>
              <a:t>17</a:t>
            </a:fld>
            <a:endParaRPr lang="ru-RU" altLang="ru-RU" smtClean="0"/>
          </a:p>
        </p:txBody>
      </p:sp>
      <p:sp>
        <p:nvSpPr>
          <p:cNvPr id="47107" name="Slide Image Placeholder 1"/>
          <p:cNvSpPr>
            <a:spLocks noGrp="1" noRot="1" noChangeAspect="1" noTextEdit="1"/>
          </p:cNvSpPr>
          <p:nvPr>
            <p:ph type="sldImg"/>
          </p:nvPr>
        </p:nvSpPr>
        <p:spPr>
          <a:xfrm>
            <a:off x="930275" y="739775"/>
            <a:ext cx="4937125" cy="3703638"/>
          </a:xfrm>
          <a:ln/>
        </p:spPr>
      </p:sp>
      <p:sp>
        <p:nvSpPr>
          <p:cNvPr id="4710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64" tIns="47632" rIns="95264" bIns="47632"/>
          <a:lstStyle/>
          <a:p>
            <a:pPr eaLnBrk="1" hangingPunct="1"/>
            <a:r>
              <a:rPr lang="en-US" altLang="ru-RU" smtClean="0">
                <a:latin typeface="Arial" charset="0"/>
                <a:ea typeface="MS PGothic" pitchFamily="34" charset="-128"/>
              </a:rPr>
              <a:t>Efficacy of anaferon agains DNA viruses was shown in models of lethal and non lethal herpes viral infection in mice and guinea pigs. Anaferon was comparable with acyclovir</a:t>
            </a:r>
          </a:p>
        </p:txBody>
      </p:sp>
      <p:sp>
        <p:nvSpPr>
          <p:cNvPr id="47109" name="Slide Number Placeholder 3"/>
          <p:cNvSpPr txBox="1">
            <a:spLocks noGrp="1"/>
          </p:cNvSpPr>
          <p:nvPr/>
        </p:nvSpPr>
        <p:spPr bwMode="auto">
          <a:xfrm>
            <a:off x="3849688" y="9378950"/>
            <a:ext cx="2946400"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64" tIns="47632" rIns="95264" bIns="47632" anchor="b"/>
          <a:lstStyle>
            <a:lvl1pPr defTabSz="952500" eaLnBrk="0" hangingPunct="0">
              <a:spcBef>
                <a:spcPct val="30000"/>
              </a:spcBef>
              <a:defRPr sz="1200">
                <a:solidFill>
                  <a:schemeClr val="tx1"/>
                </a:solidFill>
                <a:latin typeface="Arial" charset="0"/>
              </a:defRPr>
            </a:lvl1pPr>
            <a:lvl2pPr marL="742950" indent="-285750" defTabSz="952500" eaLnBrk="0" hangingPunct="0">
              <a:spcBef>
                <a:spcPct val="30000"/>
              </a:spcBef>
              <a:defRPr sz="1200">
                <a:solidFill>
                  <a:schemeClr val="tx1"/>
                </a:solidFill>
                <a:latin typeface="Arial" charset="0"/>
              </a:defRPr>
            </a:lvl2pPr>
            <a:lvl3pPr marL="1143000" indent="-228600" defTabSz="952500" eaLnBrk="0" hangingPunct="0">
              <a:spcBef>
                <a:spcPct val="30000"/>
              </a:spcBef>
              <a:defRPr sz="1200">
                <a:solidFill>
                  <a:schemeClr val="tx1"/>
                </a:solidFill>
                <a:latin typeface="Arial" charset="0"/>
              </a:defRPr>
            </a:lvl3pPr>
            <a:lvl4pPr marL="1600200" indent="-228600" defTabSz="952500" eaLnBrk="0" hangingPunct="0">
              <a:spcBef>
                <a:spcPct val="30000"/>
              </a:spcBef>
              <a:defRPr sz="1200">
                <a:solidFill>
                  <a:schemeClr val="tx1"/>
                </a:solidFill>
                <a:latin typeface="Arial" charset="0"/>
              </a:defRPr>
            </a:lvl4pPr>
            <a:lvl5pPr marL="2057400" indent="-228600" defTabSz="952500" eaLnBrk="0" hangingPunct="0">
              <a:spcBef>
                <a:spcPct val="30000"/>
              </a:spcBef>
              <a:defRPr sz="1200">
                <a:solidFill>
                  <a:schemeClr val="tx1"/>
                </a:solidFill>
                <a:latin typeface="Arial" charset="0"/>
              </a:defRPr>
            </a:lvl5pPr>
            <a:lvl6pPr marL="2514600" indent="-228600" defTabSz="952500" eaLnBrk="0" fontAlgn="base" hangingPunct="0">
              <a:spcBef>
                <a:spcPct val="30000"/>
              </a:spcBef>
              <a:spcAft>
                <a:spcPct val="0"/>
              </a:spcAft>
              <a:defRPr sz="1200">
                <a:solidFill>
                  <a:schemeClr val="tx1"/>
                </a:solidFill>
                <a:latin typeface="Arial" charset="0"/>
              </a:defRPr>
            </a:lvl6pPr>
            <a:lvl7pPr marL="2971800" indent="-228600" defTabSz="952500" eaLnBrk="0" fontAlgn="base" hangingPunct="0">
              <a:spcBef>
                <a:spcPct val="30000"/>
              </a:spcBef>
              <a:spcAft>
                <a:spcPct val="0"/>
              </a:spcAft>
              <a:defRPr sz="1200">
                <a:solidFill>
                  <a:schemeClr val="tx1"/>
                </a:solidFill>
                <a:latin typeface="Arial" charset="0"/>
              </a:defRPr>
            </a:lvl7pPr>
            <a:lvl8pPr marL="3429000" indent="-228600" defTabSz="952500" eaLnBrk="0" fontAlgn="base" hangingPunct="0">
              <a:spcBef>
                <a:spcPct val="30000"/>
              </a:spcBef>
              <a:spcAft>
                <a:spcPct val="0"/>
              </a:spcAft>
              <a:defRPr sz="1200">
                <a:solidFill>
                  <a:schemeClr val="tx1"/>
                </a:solidFill>
                <a:latin typeface="Arial" charset="0"/>
              </a:defRPr>
            </a:lvl8pPr>
            <a:lvl9pPr marL="3886200" indent="-228600" defTabSz="9525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559CA2DE-92C5-4B08-9CD2-D795F6210993}" type="slidenum">
              <a:rPr lang="ru-RU" altLang="ru-RU" sz="1300">
                <a:ea typeface="MS PGothic" pitchFamily="34" charset="-128"/>
              </a:rPr>
              <a:pPr algn="r" eaLnBrk="1" hangingPunct="1">
                <a:spcBef>
                  <a:spcPct val="0"/>
                </a:spcBef>
              </a:pPr>
              <a:t>17</a:t>
            </a:fld>
            <a:endParaRPr lang="ru-RU" altLang="ru-RU" sz="1300">
              <a:ea typeface="MS PGothic"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Date Placeholder 6"/>
          <p:cNvSpPr>
            <a:spLocks noGrp="1"/>
          </p:cNvSpPr>
          <p:nvPr>
            <p:ph type="dt" sz="half" idx="10"/>
          </p:nvPr>
        </p:nvSpPr>
        <p:spPr>
          <a:ln/>
        </p:spPr>
        <p:txBody>
          <a:bodyPr/>
          <a:lstStyle>
            <a:lvl1pPr>
              <a:defRPr/>
            </a:lvl1pPr>
          </a:lstStyle>
          <a:p>
            <a:pPr>
              <a:defRPr/>
            </a:pPr>
            <a:endParaRPr lang="ru-RU"/>
          </a:p>
        </p:txBody>
      </p:sp>
      <p:sp>
        <p:nvSpPr>
          <p:cNvPr id="5" name="Footer Placeholder 7"/>
          <p:cNvSpPr>
            <a:spLocks noGrp="1"/>
          </p:cNvSpPr>
          <p:nvPr>
            <p:ph type="ftr" sz="quarter" idx="11"/>
          </p:nvPr>
        </p:nvSpPr>
        <p:spPr>
          <a:ln/>
        </p:spPr>
        <p:txBody>
          <a:bodyPr/>
          <a:lstStyle>
            <a:lvl1pPr>
              <a:defRPr/>
            </a:lvl1pPr>
          </a:lstStyle>
          <a:p>
            <a:pPr>
              <a:defRPr/>
            </a:pPr>
            <a:endParaRPr lang="ru-RU"/>
          </a:p>
        </p:txBody>
      </p:sp>
      <p:sp>
        <p:nvSpPr>
          <p:cNvPr id="6" name="Slide Number Placeholder 8"/>
          <p:cNvSpPr>
            <a:spLocks noGrp="1"/>
          </p:cNvSpPr>
          <p:nvPr>
            <p:ph type="sldNum" sz="quarter" idx="12"/>
          </p:nvPr>
        </p:nvSpPr>
        <p:spPr>
          <a:ln/>
        </p:spPr>
        <p:txBody>
          <a:bodyPr/>
          <a:lstStyle>
            <a:lvl1pPr>
              <a:defRPr/>
            </a:lvl1pPr>
          </a:lstStyle>
          <a:p>
            <a:pPr>
              <a:defRPr/>
            </a:pPr>
            <a:fld id="{C578BFA0-66F4-4466-A0E5-082F7C4B0152}" type="slidenum">
              <a:rPr lang="ru-RU"/>
              <a:pPr>
                <a:defRPr/>
              </a:pPr>
              <a:t>‹#›</a:t>
            </a:fld>
            <a:endParaRPr lang="ru-RU"/>
          </a:p>
        </p:txBody>
      </p:sp>
    </p:spTree>
    <p:extLst>
      <p:ext uri="{BB962C8B-B14F-4D97-AF65-F5344CB8AC3E}">
        <p14:creationId xmlns:p14="http://schemas.microsoft.com/office/powerpoint/2010/main" val="20946131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Date Placeholder 6"/>
          <p:cNvSpPr>
            <a:spLocks noGrp="1"/>
          </p:cNvSpPr>
          <p:nvPr>
            <p:ph type="dt" sz="half" idx="10"/>
          </p:nvPr>
        </p:nvSpPr>
        <p:spPr>
          <a:ln/>
        </p:spPr>
        <p:txBody>
          <a:bodyPr/>
          <a:lstStyle>
            <a:lvl1pPr>
              <a:defRPr/>
            </a:lvl1pPr>
          </a:lstStyle>
          <a:p>
            <a:pPr>
              <a:defRPr/>
            </a:pPr>
            <a:endParaRPr lang="ru-RU"/>
          </a:p>
        </p:txBody>
      </p:sp>
      <p:sp>
        <p:nvSpPr>
          <p:cNvPr id="5" name="Footer Placeholder 7"/>
          <p:cNvSpPr>
            <a:spLocks noGrp="1"/>
          </p:cNvSpPr>
          <p:nvPr>
            <p:ph type="ftr" sz="quarter" idx="11"/>
          </p:nvPr>
        </p:nvSpPr>
        <p:spPr>
          <a:ln/>
        </p:spPr>
        <p:txBody>
          <a:bodyPr/>
          <a:lstStyle>
            <a:lvl1pPr>
              <a:defRPr/>
            </a:lvl1pPr>
          </a:lstStyle>
          <a:p>
            <a:pPr>
              <a:defRPr/>
            </a:pPr>
            <a:endParaRPr lang="ru-RU"/>
          </a:p>
        </p:txBody>
      </p:sp>
      <p:sp>
        <p:nvSpPr>
          <p:cNvPr id="6" name="Slide Number Placeholder 8"/>
          <p:cNvSpPr>
            <a:spLocks noGrp="1"/>
          </p:cNvSpPr>
          <p:nvPr>
            <p:ph type="sldNum" sz="quarter" idx="12"/>
          </p:nvPr>
        </p:nvSpPr>
        <p:spPr>
          <a:ln/>
        </p:spPr>
        <p:txBody>
          <a:bodyPr/>
          <a:lstStyle>
            <a:lvl1pPr>
              <a:defRPr/>
            </a:lvl1pPr>
          </a:lstStyle>
          <a:p>
            <a:pPr>
              <a:defRPr/>
            </a:pPr>
            <a:fld id="{87F5E028-6FF3-4D82-B104-47ED715EE06D}" type="slidenum">
              <a:rPr lang="ru-RU"/>
              <a:pPr>
                <a:defRPr/>
              </a:pPr>
              <a:t>‹#›</a:t>
            </a:fld>
            <a:endParaRPr lang="ru-RU"/>
          </a:p>
        </p:txBody>
      </p:sp>
    </p:spTree>
    <p:extLst>
      <p:ext uri="{BB962C8B-B14F-4D97-AF65-F5344CB8AC3E}">
        <p14:creationId xmlns:p14="http://schemas.microsoft.com/office/powerpoint/2010/main" val="7794583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Date Placeholder 6"/>
          <p:cNvSpPr>
            <a:spLocks noGrp="1"/>
          </p:cNvSpPr>
          <p:nvPr>
            <p:ph type="dt" sz="half" idx="10"/>
          </p:nvPr>
        </p:nvSpPr>
        <p:spPr>
          <a:ln/>
        </p:spPr>
        <p:txBody>
          <a:bodyPr/>
          <a:lstStyle>
            <a:lvl1pPr>
              <a:defRPr/>
            </a:lvl1pPr>
          </a:lstStyle>
          <a:p>
            <a:pPr>
              <a:defRPr/>
            </a:pPr>
            <a:endParaRPr lang="ru-RU"/>
          </a:p>
        </p:txBody>
      </p:sp>
      <p:sp>
        <p:nvSpPr>
          <p:cNvPr id="5" name="Footer Placeholder 7"/>
          <p:cNvSpPr>
            <a:spLocks noGrp="1"/>
          </p:cNvSpPr>
          <p:nvPr>
            <p:ph type="ftr" sz="quarter" idx="11"/>
          </p:nvPr>
        </p:nvSpPr>
        <p:spPr>
          <a:ln/>
        </p:spPr>
        <p:txBody>
          <a:bodyPr/>
          <a:lstStyle>
            <a:lvl1pPr>
              <a:defRPr/>
            </a:lvl1pPr>
          </a:lstStyle>
          <a:p>
            <a:pPr>
              <a:defRPr/>
            </a:pPr>
            <a:endParaRPr lang="ru-RU"/>
          </a:p>
        </p:txBody>
      </p:sp>
      <p:sp>
        <p:nvSpPr>
          <p:cNvPr id="6" name="Slide Number Placeholder 8"/>
          <p:cNvSpPr>
            <a:spLocks noGrp="1"/>
          </p:cNvSpPr>
          <p:nvPr>
            <p:ph type="sldNum" sz="quarter" idx="12"/>
          </p:nvPr>
        </p:nvSpPr>
        <p:spPr>
          <a:ln/>
        </p:spPr>
        <p:txBody>
          <a:bodyPr/>
          <a:lstStyle>
            <a:lvl1pPr>
              <a:defRPr/>
            </a:lvl1pPr>
          </a:lstStyle>
          <a:p>
            <a:pPr>
              <a:defRPr/>
            </a:pPr>
            <a:fld id="{09E81B27-D8E1-447B-9672-93614860B25B}" type="slidenum">
              <a:rPr lang="ru-RU"/>
              <a:pPr>
                <a:defRPr/>
              </a:pPr>
              <a:t>‹#›</a:t>
            </a:fld>
            <a:endParaRPr lang="ru-RU"/>
          </a:p>
        </p:txBody>
      </p:sp>
    </p:spTree>
    <p:extLst>
      <p:ext uri="{BB962C8B-B14F-4D97-AF65-F5344CB8AC3E}">
        <p14:creationId xmlns:p14="http://schemas.microsoft.com/office/powerpoint/2010/main" val="25174525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Заголовок, объект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648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Date Placeholder 6"/>
          <p:cNvSpPr>
            <a:spLocks noGrp="1"/>
          </p:cNvSpPr>
          <p:nvPr>
            <p:ph type="dt" sz="half" idx="10"/>
          </p:nvPr>
        </p:nvSpPr>
        <p:spPr>
          <a:ln/>
        </p:spPr>
        <p:txBody>
          <a:bodyPr/>
          <a:lstStyle>
            <a:lvl1pPr>
              <a:defRPr/>
            </a:lvl1pPr>
          </a:lstStyle>
          <a:p>
            <a:pPr>
              <a:defRPr/>
            </a:pPr>
            <a:endParaRPr lang="ru-RU"/>
          </a:p>
        </p:txBody>
      </p:sp>
      <p:sp>
        <p:nvSpPr>
          <p:cNvPr id="6" name="Footer Placeholder 7"/>
          <p:cNvSpPr>
            <a:spLocks noGrp="1"/>
          </p:cNvSpPr>
          <p:nvPr>
            <p:ph type="ftr" sz="quarter" idx="11"/>
          </p:nvPr>
        </p:nvSpPr>
        <p:spPr>
          <a:ln/>
        </p:spPr>
        <p:txBody>
          <a:bodyPr/>
          <a:lstStyle>
            <a:lvl1pPr>
              <a:defRPr/>
            </a:lvl1pPr>
          </a:lstStyle>
          <a:p>
            <a:pPr>
              <a:defRPr/>
            </a:pPr>
            <a:endParaRPr lang="ru-RU"/>
          </a:p>
        </p:txBody>
      </p:sp>
      <p:sp>
        <p:nvSpPr>
          <p:cNvPr id="7" name="Slide Number Placeholder 8"/>
          <p:cNvSpPr>
            <a:spLocks noGrp="1"/>
          </p:cNvSpPr>
          <p:nvPr>
            <p:ph type="sldNum" sz="quarter" idx="12"/>
          </p:nvPr>
        </p:nvSpPr>
        <p:spPr>
          <a:ln/>
        </p:spPr>
        <p:txBody>
          <a:bodyPr/>
          <a:lstStyle>
            <a:lvl1pPr>
              <a:defRPr/>
            </a:lvl1pPr>
          </a:lstStyle>
          <a:p>
            <a:pPr>
              <a:defRPr/>
            </a:pPr>
            <a:fld id="{5F806F3C-91E6-4D71-86BD-73A597DA1867}" type="slidenum">
              <a:rPr lang="ru-RU"/>
              <a:pPr>
                <a:defRPr/>
              </a:pPr>
              <a:t>‹#›</a:t>
            </a:fld>
            <a:endParaRPr lang="ru-RU"/>
          </a:p>
        </p:txBody>
      </p:sp>
    </p:spTree>
    <p:extLst>
      <p:ext uri="{BB962C8B-B14F-4D97-AF65-F5344CB8AC3E}">
        <p14:creationId xmlns:p14="http://schemas.microsoft.com/office/powerpoint/2010/main" val="30902660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reserve="1">
  <p:cSld name="Заголовок, клип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Клип 2"/>
          <p:cNvSpPr>
            <a:spLocks noGrp="1"/>
          </p:cNvSpPr>
          <p:nvPr>
            <p:ph type="clipArt" sz="half" idx="1"/>
          </p:nvPr>
        </p:nvSpPr>
        <p:spPr>
          <a:xfrm>
            <a:off x="457200" y="1600200"/>
            <a:ext cx="4038600" cy="4525963"/>
          </a:xfrm>
        </p:spPr>
        <p:txBody>
          <a:bodyPr/>
          <a:lstStyle/>
          <a:p>
            <a:pPr lvl="0"/>
            <a:endParaRPr lang="ru-RU" noProof="0" smtClean="0"/>
          </a:p>
        </p:txBody>
      </p:sp>
      <p:sp>
        <p:nvSpPr>
          <p:cNvPr id="4" name="Текст 3"/>
          <p:cNvSpPr>
            <a:spLocks noGrp="1"/>
          </p:cNvSpPr>
          <p:nvPr>
            <p:ph type="body" sz="half" idx="2"/>
          </p:nvPr>
        </p:nvSpPr>
        <p:spPr>
          <a:xfrm>
            <a:off x="4648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Date Placeholder 6"/>
          <p:cNvSpPr>
            <a:spLocks noGrp="1"/>
          </p:cNvSpPr>
          <p:nvPr>
            <p:ph type="dt" sz="half" idx="10"/>
          </p:nvPr>
        </p:nvSpPr>
        <p:spPr>
          <a:ln/>
        </p:spPr>
        <p:txBody>
          <a:bodyPr/>
          <a:lstStyle>
            <a:lvl1pPr>
              <a:defRPr/>
            </a:lvl1pPr>
          </a:lstStyle>
          <a:p>
            <a:pPr>
              <a:defRPr/>
            </a:pPr>
            <a:endParaRPr lang="ru-RU"/>
          </a:p>
        </p:txBody>
      </p:sp>
      <p:sp>
        <p:nvSpPr>
          <p:cNvPr id="6" name="Footer Placeholder 7"/>
          <p:cNvSpPr>
            <a:spLocks noGrp="1"/>
          </p:cNvSpPr>
          <p:nvPr>
            <p:ph type="ftr" sz="quarter" idx="11"/>
          </p:nvPr>
        </p:nvSpPr>
        <p:spPr>
          <a:ln/>
        </p:spPr>
        <p:txBody>
          <a:bodyPr/>
          <a:lstStyle>
            <a:lvl1pPr>
              <a:defRPr/>
            </a:lvl1pPr>
          </a:lstStyle>
          <a:p>
            <a:pPr>
              <a:defRPr/>
            </a:pPr>
            <a:endParaRPr lang="ru-RU"/>
          </a:p>
        </p:txBody>
      </p:sp>
      <p:sp>
        <p:nvSpPr>
          <p:cNvPr id="7" name="Slide Number Placeholder 8"/>
          <p:cNvSpPr>
            <a:spLocks noGrp="1"/>
          </p:cNvSpPr>
          <p:nvPr>
            <p:ph type="sldNum" sz="quarter" idx="12"/>
          </p:nvPr>
        </p:nvSpPr>
        <p:spPr>
          <a:ln/>
        </p:spPr>
        <p:txBody>
          <a:bodyPr/>
          <a:lstStyle>
            <a:lvl1pPr>
              <a:defRPr/>
            </a:lvl1pPr>
          </a:lstStyle>
          <a:p>
            <a:pPr>
              <a:defRPr/>
            </a:pPr>
            <a:fld id="{E7E8247B-AD34-4C65-B7AA-BBA8EC33E942}" type="slidenum">
              <a:rPr lang="ru-RU"/>
              <a:pPr>
                <a:defRPr/>
              </a:pPr>
              <a:t>‹#›</a:t>
            </a:fld>
            <a:endParaRPr lang="ru-RU"/>
          </a:p>
        </p:txBody>
      </p:sp>
    </p:spTree>
    <p:extLst>
      <p:ext uri="{BB962C8B-B14F-4D97-AF65-F5344CB8AC3E}">
        <p14:creationId xmlns:p14="http://schemas.microsoft.com/office/powerpoint/2010/main" val="18069461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AndTx" preserve="1">
  <p:cSld name="Заголовок, два объект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Содержимое 2"/>
          <p:cNvSpPr>
            <a:spLocks noGrp="1"/>
          </p:cNvSpPr>
          <p:nvPr>
            <p:ph sz="quarter" idx="1"/>
          </p:nvPr>
        </p:nvSpPr>
        <p:spPr>
          <a:xfrm>
            <a:off x="457200" y="1600200"/>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457200" y="3938588"/>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half" idx="3"/>
          </p:nvPr>
        </p:nvSpPr>
        <p:spPr>
          <a:xfrm>
            <a:off x="4648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Date Placeholder 6"/>
          <p:cNvSpPr>
            <a:spLocks noGrp="1"/>
          </p:cNvSpPr>
          <p:nvPr>
            <p:ph type="dt" sz="half" idx="10"/>
          </p:nvPr>
        </p:nvSpPr>
        <p:spPr>
          <a:ln/>
        </p:spPr>
        <p:txBody>
          <a:bodyPr/>
          <a:lstStyle>
            <a:lvl1pPr>
              <a:defRPr/>
            </a:lvl1pPr>
          </a:lstStyle>
          <a:p>
            <a:pPr>
              <a:defRPr/>
            </a:pPr>
            <a:endParaRPr lang="ru-RU"/>
          </a:p>
        </p:txBody>
      </p:sp>
      <p:sp>
        <p:nvSpPr>
          <p:cNvPr id="7" name="Footer Placeholder 7"/>
          <p:cNvSpPr>
            <a:spLocks noGrp="1"/>
          </p:cNvSpPr>
          <p:nvPr>
            <p:ph type="ftr" sz="quarter" idx="11"/>
          </p:nvPr>
        </p:nvSpPr>
        <p:spPr>
          <a:ln/>
        </p:spPr>
        <p:txBody>
          <a:bodyPr/>
          <a:lstStyle>
            <a:lvl1pPr>
              <a:defRPr/>
            </a:lvl1pPr>
          </a:lstStyle>
          <a:p>
            <a:pPr>
              <a:defRPr/>
            </a:pPr>
            <a:endParaRPr lang="ru-RU"/>
          </a:p>
        </p:txBody>
      </p:sp>
      <p:sp>
        <p:nvSpPr>
          <p:cNvPr id="8" name="Slide Number Placeholder 8"/>
          <p:cNvSpPr>
            <a:spLocks noGrp="1"/>
          </p:cNvSpPr>
          <p:nvPr>
            <p:ph type="sldNum" sz="quarter" idx="12"/>
          </p:nvPr>
        </p:nvSpPr>
        <p:spPr>
          <a:ln/>
        </p:spPr>
        <p:txBody>
          <a:bodyPr/>
          <a:lstStyle>
            <a:lvl1pPr>
              <a:defRPr/>
            </a:lvl1pPr>
          </a:lstStyle>
          <a:p>
            <a:pPr>
              <a:defRPr/>
            </a:pPr>
            <a:fld id="{B564F65C-1B32-4483-8784-79A806FCE089}" type="slidenum">
              <a:rPr lang="ru-RU"/>
              <a:pPr>
                <a:defRPr/>
              </a:pPr>
              <a:t>‹#›</a:t>
            </a:fld>
            <a:endParaRPr lang="ru-RU"/>
          </a:p>
        </p:txBody>
      </p:sp>
    </p:spTree>
    <p:extLst>
      <p:ext uri="{BB962C8B-B14F-4D97-AF65-F5344CB8AC3E}">
        <p14:creationId xmlns:p14="http://schemas.microsoft.com/office/powerpoint/2010/main" val="14392466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457200" y="274638"/>
            <a:ext cx="8229600" cy="58515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Date Placeholder 6"/>
          <p:cNvSpPr>
            <a:spLocks noGrp="1"/>
          </p:cNvSpPr>
          <p:nvPr>
            <p:ph type="dt" sz="half" idx="10"/>
          </p:nvPr>
        </p:nvSpPr>
        <p:spPr>
          <a:ln/>
        </p:spPr>
        <p:txBody>
          <a:bodyPr/>
          <a:lstStyle>
            <a:lvl1pPr>
              <a:defRPr/>
            </a:lvl1pPr>
          </a:lstStyle>
          <a:p>
            <a:pPr>
              <a:defRPr/>
            </a:pPr>
            <a:endParaRPr lang="ru-RU"/>
          </a:p>
        </p:txBody>
      </p:sp>
      <p:sp>
        <p:nvSpPr>
          <p:cNvPr id="4" name="Footer Placeholder 7"/>
          <p:cNvSpPr>
            <a:spLocks noGrp="1"/>
          </p:cNvSpPr>
          <p:nvPr>
            <p:ph type="ftr" sz="quarter" idx="11"/>
          </p:nvPr>
        </p:nvSpPr>
        <p:spPr>
          <a:ln/>
        </p:spPr>
        <p:txBody>
          <a:bodyPr/>
          <a:lstStyle>
            <a:lvl1pPr>
              <a:defRPr/>
            </a:lvl1pPr>
          </a:lstStyle>
          <a:p>
            <a:pPr>
              <a:defRPr/>
            </a:pPr>
            <a:endParaRPr lang="ru-RU"/>
          </a:p>
        </p:txBody>
      </p:sp>
      <p:sp>
        <p:nvSpPr>
          <p:cNvPr id="5" name="Slide Number Placeholder 8"/>
          <p:cNvSpPr>
            <a:spLocks noGrp="1"/>
          </p:cNvSpPr>
          <p:nvPr>
            <p:ph type="sldNum" sz="quarter" idx="12"/>
          </p:nvPr>
        </p:nvSpPr>
        <p:spPr>
          <a:ln/>
        </p:spPr>
        <p:txBody>
          <a:bodyPr/>
          <a:lstStyle>
            <a:lvl1pPr>
              <a:defRPr/>
            </a:lvl1pPr>
          </a:lstStyle>
          <a:p>
            <a:pPr>
              <a:defRPr/>
            </a:pPr>
            <a:fld id="{BE78DBE8-55C0-4189-BC38-9614AC0E082C}" type="slidenum">
              <a:rPr lang="ru-RU"/>
              <a:pPr>
                <a:defRPr/>
              </a:pPr>
              <a:t>‹#›</a:t>
            </a:fld>
            <a:endParaRPr lang="ru-RU"/>
          </a:p>
        </p:txBody>
      </p:sp>
    </p:spTree>
    <p:extLst>
      <p:ext uri="{BB962C8B-B14F-4D97-AF65-F5344CB8AC3E}">
        <p14:creationId xmlns:p14="http://schemas.microsoft.com/office/powerpoint/2010/main" val="14463665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аблица 2"/>
          <p:cNvSpPr>
            <a:spLocks noGrp="1"/>
          </p:cNvSpPr>
          <p:nvPr>
            <p:ph type="tbl" idx="1"/>
          </p:nvPr>
        </p:nvSpPr>
        <p:spPr>
          <a:xfrm>
            <a:off x="457200" y="1600200"/>
            <a:ext cx="8229600" cy="4525963"/>
          </a:xfrm>
        </p:spPr>
        <p:txBody>
          <a:bodyPr/>
          <a:lstStyle/>
          <a:p>
            <a:pPr lvl="0"/>
            <a:endParaRPr lang="ru-RU" noProof="0" smtClean="0"/>
          </a:p>
        </p:txBody>
      </p:sp>
      <p:sp>
        <p:nvSpPr>
          <p:cNvPr id="4" name="Date Placeholder 6"/>
          <p:cNvSpPr>
            <a:spLocks noGrp="1"/>
          </p:cNvSpPr>
          <p:nvPr>
            <p:ph type="dt" sz="half" idx="10"/>
          </p:nvPr>
        </p:nvSpPr>
        <p:spPr>
          <a:ln/>
        </p:spPr>
        <p:txBody>
          <a:bodyPr/>
          <a:lstStyle>
            <a:lvl1pPr>
              <a:defRPr/>
            </a:lvl1pPr>
          </a:lstStyle>
          <a:p>
            <a:pPr>
              <a:defRPr/>
            </a:pPr>
            <a:endParaRPr lang="ru-RU"/>
          </a:p>
        </p:txBody>
      </p:sp>
      <p:sp>
        <p:nvSpPr>
          <p:cNvPr id="5" name="Footer Placeholder 7"/>
          <p:cNvSpPr>
            <a:spLocks noGrp="1"/>
          </p:cNvSpPr>
          <p:nvPr>
            <p:ph type="ftr" sz="quarter" idx="11"/>
          </p:nvPr>
        </p:nvSpPr>
        <p:spPr>
          <a:ln/>
        </p:spPr>
        <p:txBody>
          <a:bodyPr/>
          <a:lstStyle>
            <a:lvl1pPr>
              <a:defRPr/>
            </a:lvl1pPr>
          </a:lstStyle>
          <a:p>
            <a:pPr>
              <a:defRPr/>
            </a:pPr>
            <a:endParaRPr lang="ru-RU"/>
          </a:p>
        </p:txBody>
      </p:sp>
      <p:sp>
        <p:nvSpPr>
          <p:cNvPr id="6" name="Slide Number Placeholder 8"/>
          <p:cNvSpPr>
            <a:spLocks noGrp="1"/>
          </p:cNvSpPr>
          <p:nvPr>
            <p:ph type="sldNum" sz="quarter" idx="12"/>
          </p:nvPr>
        </p:nvSpPr>
        <p:spPr>
          <a:ln/>
        </p:spPr>
        <p:txBody>
          <a:bodyPr/>
          <a:lstStyle>
            <a:lvl1pPr>
              <a:defRPr/>
            </a:lvl1pPr>
          </a:lstStyle>
          <a:p>
            <a:pPr>
              <a:defRPr/>
            </a:pPr>
            <a:fld id="{6B21E299-6D52-45E3-BB8E-B8D3DB74ECC1}" type="slidenum">
              <a:rPr lang="ru-RU"/>
              <a:pPr>
                <a:defRPr/>
              </a:pPr>
              <a:t>‹#›</a:t>
            </a:fld>
            <a:endParaRPr lang="ru-RU"/>
          </a:p>
        </p:txBody>
      </p:sp>
    </p:spTree>
    <p:extLst>
      <p:ext uri="{BB962C8B-B14F-4D97-AF65-F5344CB8AC3E}">
        <p14:creationId xmlns:p14="http://schemas.microsoft.com/office/powerpoint/2010/main" val="41819846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4A185C74-C1B6-43F4-A183-C56A2C84C626}" type="slidenum">
              <a:rPr lang="ru-RU"/>
              <a:pPr>
                <a:defRPr/>
              </a:pPr>
              <a:t>‹#›</a:t>
            </a:fld>
            <a:endParaRPr lang="ru-RU"/>
          </a:p>
        </p:txBody>
      </p:sp>
    </p:spTree>
    <p:extLst>
      <p:ext uri="{BB962C8B-B14F-4D97-AF65-F5344CB8AC3E}">
        <p14:creationId xmlns:p14="http://schemas.microsoft.com/office/powerpoint/2010/main" val="27542680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74355EE2-53D2-436F-9E48-399BA79CD624}" type="slidenum">
              <a:rPr lang="ru-RU"/>
              <a:pPr>
                <a:defRPr/>
              </a:pPr>
              <a:t>‹#›</a:t>
            </a:fld>
            <a:endParaRPr lang="ru-RU"/>
          </a:p>
        </p:txBody>
      </p:sp>
    </p:spTree>
    <p:extLst>
      <p:ext uri="{BB962C8B-B14F-4D97-AF65-F5344CB8AC3E}">
        <p14:creationId xmlns:p14="http://schemas.microsoft.com/office/powerpoint/2010/main" val="6826862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FE68E8E7-F781-4707-98CC-9ABDA908F67F}" type="slidenum">
              <a:rPr lang="ru-RU"/>
              <a:pPr>
                <a:defRPr/>
              </a:pPr>
              <a:t>‹#›</a:t>
            </a:fld>
            <a:endParaRPr lang="ru-RU"/>
          </a:p>
        </p:txBody>
      </p:sp>
    </p:spTree>
    <p:extLst>
      <p:ext uri="{BB962C8B-B14F-4D97-AF65-F5344CB8AC3E}">
        <p14:creationId xmlns:p14="http://schemas.microsoft.com/office/powerpoint/2010/main" val="2312944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Date Placeholder 6"/>
          <p:cNvSpPr>
            <a:spLocks noGrp="1"/>
          </p:cNvSpPr>
          <p:nvPr>
            <p:ph type="dt" sz="half" idx="10"/>
          </p:nvPr>
        </p:nvSpPr>
        <p:spPr>
          <a:ln/>
        </p:spPr>
        <p:txBody>
          <a:bodyPr/>
          <a:lstStyle>
            <a:lvl1pPr>
              <a:defRPr/>
            </a:lvl1pPr>
          </a:lstStyle>
          <a:p>
            <a:pPr>
              <a:defRPr/>
            </a:pPr>
            <a:endParaRPr lang="ru-RU"/>
          </a:p>
        </p:txBody>
      </p:sp>
      <p:sp>
        <p:nvSpPr>
          <p:cNvPr id="5" name="Footer Placeholder 7"/>
          <p:cNvSpPr>
            <a:spLocks noGrp="1"/>
          </p:cNvSpPr>
          <p:nvPr>
            <p:ph type="ftr" sz="quarter" idx="11"/>
          </p:nvPr>
        </p:nvSpPr>
        <p:spPr>
          <a:ln/>
        </p:spPr>
        <p:txBody>
          <a:bodyPr/>
          <a:lstStyle>
            <a:lvl1pPr>
              <a:defRPr/>
            </a:lvl1pPr>
          </a:lstStyle>
          <a:p>
            <a:pPr>
              <a:defRPr/>
            </a:pPr>
            <a:endParaRPr lang="ru-RU"/>
          </a:p>
        </p:txBody>
      </p:sp>
      <p:sp>
        <p:nvSpPr>
          <p:cNvPr id="6" name="Slide Number Placeholder 8"/>
          <p:cNvSpPr>
            <a:spLocks noGrp="1"/>
          </p:cNvSpPr>
          <p:nvPr>
            <p:ph type="sldNum" sz="quarter" idx="12"/>
          </p:nvPr>
        </p:nvSpPr>
        <p:spPr>
          <a:ln/>
        </p:spPr>
        <p:txBody>
          <a:bodyPr/>
          <a:lstStyle>
            <a:lvl1pPr>
              <a:defRPr/>
            </a:lvl1pPr>
          </a:lstStyle>
          <a:p>
            <a:pPr>
              <a:defRPr/>
            </a:pPr>
            <a:fld id="{729A5592-F45C-4067-89CF-675A64453ABF}" type="slidenum">
              <a:rPr lang="ru-RU"/>
              <a:pPr>
                <a:defRPr/>
              </a:pPr>
              <a:t>‹#›</a:t>
            </a:fld>
            <a:endParaRPr lang="ru-RU"/>
          </a:p>
        </p:txBody>
      </p:sp>
    </p:spTree>
    <p:extLst>
      <p:ext uri="{BB962C8B-B14F-4D97-AF65-F5344CB8AC3E}">
        <p14:creationId xmlns:p14="http://schemas.microsoft.com/office/powerpoint/2010/main" val="23723354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816C3687-4E24-437F-939B-2D159A9E0C11}" type="slidenum">
              <a:rPr lang="ru-RU"/>
              <a:pPr>
                <a:defRPr/>
              </a:pPr>
              <a:t>‹#›</a:t>
            </a:fld>
            <a:endParaRPr lang="ru-RU"/>
          </a:p>
        </p:txBody>
      </p:sp>
    </p:spTree>
    <p:extLst>
      <p:ext uri="{BB962C8B-B14F-4D97-AF65-F5344CB8AC3E}">
        <p14:creationId xmlns:p14="http://schemas.microsoft.com/office/powerpoint/2010/main" val="14520136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p>
        </p:txBody>
      </p:sp>
      <p:sp>
        <p:nvSpPr>
          <p:cNvPr id="8" name="Rectangle 5"/>
          <p:cNvSpPr>
            <a:spLocks noGrp="1" noChangeArrowheads="1"/>
          </p:cNvSpPr>
          <p:nvPr>
            <p:ph type="ftr" sz="quarter" idx="11"/>
          </p:nvPr>
        </p:nvSpPr>
        <p:spPr>
          <a:ln/>
        </p:spPr>
        <p:txBody>
          <a:bodyPr/>
          <a:lstStyle>
            <a:lvl1pPr>
              <a:defRPr/>
            </a:lvl1pPr>
          </a:lstStyle>
          <a:p>
            <a:pPr>
              <a:defRPr/>
            </a:pPr>
            <a:endParaRPr lang="ru-RU"/>
          </a:p>
        </p:txBody>
      </p:sp>
      <p:sp>
        <p:nvSpPr>
          <p:cNvPr id="9" name="Rectangle 6"/>
          <p:cNvSpPr>
            <a:spLocks noGrp="1" noChangeArrowheads="1"/>
          </p:cNvSpPr>
          <p:nvPr>
            <p:ph type="sldNum" sz="quarter" idx="12"/>
          </p:nvPr>
        </p:nvSpPr>
        <p:spPr>
          <a:ln/>
        </p:spPr>
        <p:txBody>
          <a:bodyPr/>
          <a:lstStyle>
            <a:lvl1pPr>
              <a:defRPr/>
            </a:lvl1pPr>
          </a:lstStyle>
          <a:p>
            <a:pPr>
              <a:defRPr/>
            </a:pPr>
            <a:fld id="{1D47D740-871D-4F8E-8E0F-3CC2E46D1545}" type="slidenum">
              <a:rPr lang="ru-RU"/>
              <a:pPr>
                <a:defRPr/>
              </a:pPr>
              <a:t>‹#›</a:t>
            </a:fld>
            <a:endParaRPr lang="ru-RU"/>
          </a:p>
        </p:txBody>
      </p:sp>
    </p:spTree>
    <p:extLst>
      <p:ext uri="{BB962C8B-B14F-4D97-AF65-F5344CB8AC3E}">
        <p14:creationId xmlns:p14="http://schemas.microsoft.com/office/powerpoint/2010/main" val="42514865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p>
        </p:txBody>
      </p:sp>
      <p:sp>
        <p:nvSpPr>
          <p:cNvPr id="5" name="Rectangle 6"/>
          <p:cNvSpPr>
            <a:spLocks noGrp="1" noChangeArrowheads="1"/>
          </p:cNvSpPr>
          <p:nvPr>
            <p:ph type="sldNum" sz="quarter" idx="12"/>
          </p:nvPr>
        </p:nvSpPr>
        <p:spPr>
          <a:ln/>
        </p:spPr>
        <p:txBody>
          <a:bodyPr/>
          <a:lstStyle>
            <a:lvl1pPr>
              <a:defRPr/>
            </a:lvl1pPr>
          </a:lstStyle>
          <a:p>
            <a:pPr>
              <a:defRPr/>
            </a:pPr>
            <a:fld id="{C29E681E-96C5-4EBA-B0EE-E2BA58A7F735}" type="slidenum">
              <a:rPr lang="ru-RU"/>
              <a:pPr>
                <a:defRPr/>
              </a:pPr>
              <a:t>‹#›</a:t>
            </a:fld>
            <a:endParaRPr lang="ru-RU"/>
          </a:p>
        </p:txBody>
      </p:sp>
    </p:spTree>
    <p:extLst>
      <p:ext uri="{BB962C8B-B14F-4D97-AF65-F5344CB8AC3E}">
        <p14:creationId xmlns:p14="http://schemas.microsoft.com/office/powerpoint/2010/main" val="4237129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p>
        </p:txBody>
      </p:sp>
      <p:sp>
        <p:nvSpPr>
          <p:cNvPr id="3" name="Rectangle 5"/>
          <p:cNvSpPr>
            <a:spLocks noGrp="1" noChangeArrowheads="1"/>
          </p:cNvSpPr>
          <p:nvPr>
            <p:ph type="ftr" sz="quarter" idx="11"/>
          </p:nvPr>
        </p:nvSpPr>
        <p:spPr>
          <a:ln/>
        </p:spPr>
        <p:txBody>
          <a:bodyPr/>
          <a:lstStyle>
            <a:lvl1pPr>
              <a:defRPr/>
            </a:lvl1pPr>
          </a:lstStyle>
          <a:p>
            <a:pPr>
              <a:defRPr/>
            </a:pPr>
            <a:endParaRPr lang="ru-RU"/>
          </a:p>
        </p:txBody>
      </p:sp>
      <p:sp>
        <p:nvSpPr>
          <p:cNvPr id="4" name="Rectangle 6"/>
          <p:cNvSpPr>
            <a:spLocks noGrp="1" noChangeArrowheads="1"/>
          </p:cNvSpPr>
          <p:nvPr>
            <p:ph type="sldNum" sz="quarter" idx="12"/>
          </p:nvPr>
        </p:nvSpPr>
        <p:spPr>
          <a:ln/>
        </p:spPr>
        <p:txBody>
          <a:bodyPr/>
          <a:lstStyle>
            <a:lvl1pPr>
              <a:defRPr/>
            </a:lvl1pPr>
          </a:lstStyle>
          <a:p>
            <a:pPr>
              <a:defRPr/>
            </a:pPr>
            <a:fld id="{56D68828-16F1-4C87-8BFC-3848A05AD244}" type="slidenum">
              <a:rPr lang="ru-RU"/>
              <a:pPr>
                <a:defRPr/>
              </a:pPr>
              <a:t>‹#›</a:t>
            </a:fld>
            <a:endParaRPr lang="ru-RU"/>
          </a:p>
        </p:txBody>
      </p:sp>
    </p:spTree>
    <p:extLst>
      <p:ext uri="{BB962C8B-B14F-4D97-AF65-F5344CB8AC3E}">
        <p14:creationId xmlns:p14="http://schemas.microsoft.com/office/powerpoint/2010/main" val="1813244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FC6C0C71-FA8C-4F1D-A9EC-AE38E79DF897}" type="slidenum">
              <a:rPr lang="ru-RU"/>
              <a:pPr>
                <a:defRPr/>
              </a:pPr>
              <a:t>‹#›</a:t>
            </a:fld>
            <a:endParaRPr lang="ru-RU"/>
          </a:p>
        </p:txBody>
      </p:sp>
    </p:spTree>
    <p:extLst>
      <p:ext uri="{BB962C8B-B14F-4D97-AF65-F5344CB8AC3E}">
        <p14:creationId xmlns:p14="http://schemas.microsoft.com/office/powerpoint/2010/main" val="14316541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AA9F6297-6C82-4946-B791-20AF9BF16A4E}" type="slidenum">
              <a:rPr lang="ru-RU"/>
              <a:pPr>
                <a:defRPr/>
              </a:pPr>
              <a:t>‹#›</a:t>
            </a:fld>
            <a:endParaRPr lang="ru-RU"/>
          </a:p>
        </p:txBody>
      </p:sp>
    </p:spTree>
    <p:extLst>
      <p:ext uri="{BB962C8B-B14F-4D97-AF65-F5344CB8AC3E}">
        <p14:creationId xmlns:p14="http://schemas.microsoft.com/office/powerpoint/2010/main" val="3410123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44ADE2C3-58C4-4582-BEC7-0482BAF7DC16}" type="slidenum">
              <a:rPr lang="ru-RU"/>
              <a:pPr>
                <a:defRPr/>
              </a:pPr>
              <a:t>‹#›</a:t>
            </a:fld>
            <a:endParaRPr lang="ru-RU"/>
          </a:p>
        </p:txBody>
      </p:sp>
    </p:spTree>
    <p:extLst>
      <p:ext uri="{BB962C8B-B14F-4D97-AF65-F5344CB8AC3E}">
        <p14:creationId xmlns:p14="http://schemas.microsoft.com/office/powerpoint/2010/main" val="37545259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C9970047-8D6A-42F1-AEAA-4CC906A15490}" type="slidenum">
              <a:rPr lang="ru-RU"/>
              <a:pPr>
                <a:defRPr/>
              </a:pPr>
              <a:t>‹#›</a:t>
            </a:fld>
            <a:endParaRPr lang="ru-RU"/>
          </a:p>
        </p:txBody>
      </p:sp>
    </p:spTree>
    <p:extLst>
      <p:ext uri="{BB962C8B-B14F-4D97-AF65-F5344CB8AC3E}">
        <p14:creationId xmlns:p14="http://schemas.microsoft.com/office/powerpoint/2010/main" val="29042584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Date Placeholder 3"/>
          <p:cNvSpPr>
            <a:spLocks noGrp="1"/>
          </p:cNvSpPr>
          <p:nvPr>
            <p:ph type="dt" sz="half" idx="10"/>
          </p:nvPr>
        </p:nvSpPr>
        <p:spPr>
          <a:ln/>
        </p:spPr>
        <p:txBody>
          <a:bodyPr/>
          <a:lstStyle>
            <a:lvl1pPr>
              <a:defRPr/>
            </a:lvl1pPr>
          </a:lstStyle>
          <a:p>
            <a:pPr>
              <a:defRPr/>
            </a:pPr>
            <a:endParaRPr lang="ru-RU"/>
          </a:p>
        </p:txBody>
      </p:sp>
      <p:sp>
        <p:nvSpPr>
          <p:cNvPr id="5" name="Footer Placeholder 4"/>
          <p:cNvSpPr>
            <a:spLocks noGrp="1"/>
          </p:cNvSpPr>
          <p:nvPr>
            <p:ph type="ftr" sz="quarter" idx="11"/>
          </p:nvPr>
        </p:nvSpPr>
        <p:spPr>
          <a:ln/>
        </p:spPr>
        <p:txBody>
          <a:bodyPr/>
          <a:lstStyle>
            <a:lvl1pPr>
              <a:defRPr/>
            </a:lvl1pPr>
          </a:lstStyle>
          <a:p>
            <a:pPr>
              <a:defRPr/>
            </a:pPr>
            <a:endParaRPr lang="ru-RU"/>
          </a:p>
        </p:txBody>
      </p:sp>
      <p:sp>
        <p:nvSpPr>
          <p:cNvPr id="6" name="Slide Number Placeholder 5"/>
          <p:cNvSpPr>
            <a:spLocks noGrp="1"/>
          </p:cNvSpPr>
          <p:nvPr>
            <p:ph type="sldNum" sz="quarter" idx="12"/>
          </p:nvPr>
        </p:nvSpPr>
        <p:spPr>
          <a:ln/>
        </p:spPr>
        <p:txBody>
          <a:bodyPr/>
          <a:lstStyle>
            <a:lvl1pPr>
              <a:defRPr/>
            </a:lvl1pPr>
          </a:lstStyle>
          <a:p>
            <a:pPr>
              <a:defRPr/>
            </a:pPr>
            <a:fld id="{859D7FAF-DC4F-4124-90A4-4A7A4F2F17A6}" type="slidenum">
              <a:rPr lang="ru-RU"/>
              <a:pPr>
                <a:defRPr/>
              </a:pPr>
              <a:t>‹#›</a:t>
            </a:fld>
            <a:endParaRPr lang="ru-RU"/>
          </a:p>
        </p:txBody>
      </p:sp>
    </p:spTree>
    <p:extLst>
      <p:ext uri="{BB962C8B-B14F-4D97-AF65-F5344CB8AC3E}">
        <p14:creationId xmlns:p14="http://schemas.microsoft.com/office/powerpoint/2010/main" val="10440804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Date Placeholder 3"/>
          <p:cNvSpPr>
            <a:spLocks noGrp="1"/>
          </p:cNvSpPr>
          <p:nvPr>
            <p:ph type="dt" sz="half" idx="10"/>
          </p:nvPr>
        </p:nvSpPr>
        <p:spPr>
          <a:ln/>
        </p:spPr>
        <p:txBody>
          <a:bodyPr/>
          <a:lstStyle>
            <a:lvl1pPr>
              <a:defRPr/>
            </a:lvl1pPr>
          </a:lstStyle>
          <a:p>
            <a:pPr>
              <a:defRPr/>
            </a:pPr>
            <a:endParaRPr lang="ru-RU"/>
          </a:p>
        </p:txBody>
      </p:sp>
      <p:sp>
        <p:nvSpPr>
          <p:cNvPr id="5" name="Footer Placeholder 4"/>
          <p:cNvSpPr>
            <a:spLocks noGrp="1"/>
          </p:cNvSpPr>
          <p:nvPr>
            <p:ph type="ftr" sz="quarter" idx="11"/>
          </p:nvPr>
        </p:nvSpPr>
        <p:spPr>
          <a:ln/>
        </p:spPr>
        <p:txBody>
          <a:bodyPr/>
          <a:lstStyle>
            <a:lvl1pPr>
              <a:defRPr/>
            </a:lvl1pPr>
          </a:lstStyle>
          <a:p>
            <a:pPr>
              <a:defRPr/>
            </a:pPr>
            <a:endParaRPr lang="ru-RU"/>
          </a:p>
        </p:txBody>
      </p:sp>
      <p:sp>
        <p:nvSpPr>
          <p:cNvPr id="6" name="Slide Number Placeholder 5"/>
          <p:cNvSpPr>
            <a:spLocks noGrp="1"/>
          </p:cNvSpPr>
          <p:nvPr>
            <p:ph type="sldNum" sz="quarter" idx="12"/>
          </p:nvPr>
        </p:nvSpPr>
        <p:spPr>
          <a:ln/>
        </p:spPr>
        <p:txBody>
          <a:bodyPr/>
          <a:lstStyle>
            <a:lvl1pPr>
              <a:defRPr/>
            </a:lvl1pPr>
          </a:lstStyle>
          <a:p>
            <a:pPr>
              <a:defRPr/>
            </a:pPr>
            <a:fld id="{5EEA0EA0-FA93-428B-8065-F21A8D1FE6EE}" type="slidenum">
              <a:rPr lang="ru-RU"/>
              <a:pPr>
                <a:defRPr/>
              </a:pPr>
              <a:t>‹#›</a:t>
            </a:fld>
            <a:endParaRPr lang="ru-RU"/>
          </a:p>
        </p:txBody>
      </p:sp>
    </p:spTree>
    <p:extLst>
      <p:ext uri="{BB962C8B-B14F-4D97-AF65-F5344CB8AC3E}">
        <p14:creationId xmlns:p14="http://schemas.microsoft.com/office/powerpoint/2010/main" val="3680533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Date Placeholder 6"/>
          <p:cNvSpPr>
            <a:spLocks noGrp="1"/>
          </p:cNvSpPr>
          <p:nvPr>
            <p:ph type="dt" sz="half" idx="10"/>
          </p:nvPr>
        </p:nvSpPr>
        <p:spPr>
          <a:ln/>
        </p:spPr>
        <p:txBody>
          <a:bodyPr/>
          <a:lstStyle>
            <a:lvl1pPr>
              <a:defRPr/>
            </a:lvl1pPr>
          </a:lstStyle>
          <a:p>
            <a:pPr>
              <a:defRPr/>
            </a:pPr>
            <a:endParaRPr lang="ru-RU"/>
          </a:p>
        </p:txBody>
      </p:sp>
      <p:sp>
        <p:nvSpPr>
          <p:cNvPr id="5" name="Footer Placeholder 7"/>
          <p:cNvSpPr>
            <a:spLocks noGrp="1"/>
          </p:cNvSpPr>
          <p:nvPr>
            <p:ph type="ftr" sz="quarter" idx="11"/>
          </p:nvPr>
        </p:nvSpPr>
        <p:spPr>
          <a:ln/>
        </p:spPr>
        <p:txBody>
          <a:bodyPr/>
          <a:lstStyle>
            <a:lvl1pPr>
              <a:defRPr/>
            </a:lvl1pPr>
          </a:lstStyle>
          <a:p>
            <a:pPr>
              <a:defRPr/>
            </a:pPr>
            <a:endParaRPr lang="ru-RU"/>
          </a:p>
        </p:txBody>
      </p:sp>
      <p:sp>
        <p:nvSpPr>
          <p:cNvPr id="6" name="Slide Number Placeholder 8"/>
          <p:cNvSpPr>
            <a:spLocks noGrp="1"/>
          </p:cNvSpPr>
          <p:nvPr>
            <p:ph type="sldNum" sz="quarter" idx="12"/>
          </p:nvPr>
        </p:nvSpPr>
        <p:spPr>
          <a:ln/>
        </p:spPr>
        <p:txBody>
          <a:bodyPr/>
          <a:lstStyle>
            <a:lvl1pPr>
              <a:defRPr/>
            </a:lvl1pPr>
          </a:lstStyle>
          <a:p>
            <a:pPr>
              <a:defRPr/>
            </a:pPr>
            <a:fld id="{AEBEB3DC-698E-4781-BA6E-0460CF8C9DBE}" type="slidenum">
              <a:rPr lang="ru-RU"/>
              <a:pPr>
                <a:defRPr/>
              </a:pPr>
              <a:t>‹#›</a:t>
            </a:fld>
            <a:endParaRPr lang="ru-RU"/>
          </a:p>
        </p:txBody>
      </p:sp>
    </p:spTree>
    <p:extLst>
      <p:ext uri="{BB962C8B-B14F-4D97-AF65-F5344CB8AC3E}">
        <p14:creationId xmlns:p14="http://schemas.microsoft.com/office/powerpoint/2010/main" val="3733802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Date Placeholder 3"/>
          <p:cNvSpPr>
            <a:spLocks noGrp="1"/>
          </p:cNvSpPr>
          <p:nvPr>
            <p:ph type="dt" sz="half" idx="10"/>
          </p:nvPr>
        </p:nvSpPr>
        <p:spPr>
          <a:ln/>
        </p:spPr>
        <p:txBody>
          <a:bodyPr/>
          <a:lstStyle>
            <a:lvl1pPr>
              <a:defRPr/>
            </a:lvl1pPr>
          </a:lstStyle>
          <a:p>
            <a:pPr>
              <a:defRPr/>
            </a:pPr>
            <a:endParaRPr lang="ru-RU"/>
          </a:p>
        </p:txBody>
      </p:sp>
      <p:sp>
        <p:nvSpPr>
          <p:cNvPr id="5" name="Footer Placeholder 4"/>
          <p:cNvSpPr>
            <a:spLocks noGrp="1"/>
          </p:cNvSpPr>
          <p:nvPr>
            <p:ph type="ftr" sz="quarter" idx="11"/>
          </p:nvPr>
        </p:nvSpPr>
        <p:spPr>
          <a:ln/>
        </p:spPr>
        <p:txBody>
          <a:bodyPr/>
          <a:lstStyle>
            <a:lvl1pPr>
              <a:defRPr/>
            </a:lvl1pPr>
          </a:lstStyle>
          <a:p>
            <a:pPr>
              <a:defRPr/>
            </a:pPr>
            <a:endParaRPr lang="ru-RU"/>
          </a:p>
        </p:txBody>
      </p:sp>
      <p:sp>
        <p:nvSpPr>
          <p:cNvPr id="6" name="Slide Number Placeholder 5"/>
          <p:cNvSpPr>
            <a:spLocks noGrp="1"/>
          </p:cNvSpPr>
          <p:nvPr>
            <p:ph type="sldNum" sz="quarter" idx="12"/>
          </p:nvPr>
        </p:nvSpPr>
        <p:spPr>
          <a:ln/>
        </p:spPr>
        <p:txBody>
          <a:bodyPr/>
          <a:lstStyle>
            <a:lvl1pPr>
              <a:defRPr/>
            </a:lvl1pPr>
          </a:lstStyle>
          <a:p>
            <a:pPr>
              <a:defRPr/>
            </a:pPr>
            <a:fld id="{64F6AAE8-3199-4113-9399-8E567175A1AC}" type="slidenum">
              <a:rPr lang="ru-RU"/>
              <a:pPr>
                <a:defRPr/>
              </a:pPr>
              <a:t>‹#›</a:t>
            </a:fld>
            <a:endParaRPr lang="ru-RU"/>
          </a:p>
        </p:txBody>
      </p:sp>
    </p:spTree>
    <p:extLst>
      <p:ext uri="{BB962C8B-B14F-4D97-AF65-F5344CB8AC3E}">
        <p14:creationId xmlns:p14="http://schemas.microsoft.com/office/powerpoint/2010/main" val="5999656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Date Placeholder 3"/>
          <p:cNvSpPr>
            <a:spLocks noGrp="1"/>
          </p:cNvSpPr>
          <p:nvPr>
            <p:ph type="dt" sz="half" idx="10"/>
          </p:nvPr>
        </p:nvSpPr>
        <p:spPr>
          <a:ln/>
        </p:spPr>
        <p:txBody>
          <a:bodyPr/>
          <a:lstStyle>
            <a:lvl1pPr>
              <a:defRPr/>
            </a:lvl1pPr>
          </a:lstStyle>
          <a:p>
            <a:pPr>
              <a:defRPr/>
            </a:pPr>
            <a:endParaRPr lang="ru-RU"/>
          </a:p>
        </p:txBody>
      </p:sp>
      <p:sp>
        <p:nvSpPr>
          <p:cNvPr id="6" name="Footer Placeholder 4"/>
          <p:cNvSpPr>
            <a:spLocks noGrp="1"/>
          </p:cNvSpPr>
          <p:nvPr>
            <p:ph type="ftr" sz="quarter" idx="11"/>
          </p:nvPr>
        </p:nvSpPr>
        <p:spPr>
          <a:ln/>
        </p:spPr>
        <p:txBody>
          <a:bodyPr/>
          <a:lstStyle>
            <a:lvl1pPr>
              <a:defRPr/>
            </a:lvl1pPr>
          </a:lstStyle>
          <a:p>
            <a:pPr>
              <a:defRPr/>
            </a:pPr>
            <a:endParaRPr lang="ru-RU"/>
          </a:p>
        </p:txBody>
      </p:sp>
      <p:sp>
        <p:nvSpPr>
          <p:cNvPr id="7" name="Slide Number Placeholder 5"/>
          <p:cNvSpPr>
            <a:spLocks noGrp="1"/>
          </p:cNvSpPr>
          <p:nvPr>
            <p:ph type="sldNum" sz="quarter" idx="12"/>
          </p:nvPr>
        </p:nvSpPr>
        <p:spPr>
          <a:ln/>
        </p:spPr>
        <p:txBody>
          <a:bodyPr/>
          <a:lstStyle>
            <a:lvl1pPr>
              <a:defRPr/>
            </a:lvl1pPr>
          </a:lstStyle>
          <a:p>
            <a:pPr>
              <a:defRPr/>
            </a:pPr>
            <a:fld id="{3BEC363D-FE65-44A7-81F8-B5B3E552658F}" type="slidenum">
              <a:rPr lang="ru-RU"/>
              <a:pPr>
                <a:defRPr/>
              </a:pPr>
              <a:t>‹#›</a:t>
            </a:fld>
            <a:endParaRPr lang="ru-RU"/>
          </a:p>
        </p:txBody>
      </p:sp>
    </p:spTree>
    <p:extLst>
      <p:ext uri="{BB962C8B-B14F-4D97-AF65-F5344CB8AC3E}">
        <p14:creationId xmlns:p14="http://schemas.microsoft.com/office/powerpoint/2010/main" val="6383878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Date Placeholder 3"/>
          <p:cNvSpPr>
            <a:spLocks noGrp="1"/>
          </p:cNvSpPr>
          <p:nvPr>
            <p:ph type="dt" sz="half" idx="10"/>
          </p:nvPr>
        </p:nvSpPr>
        <p:spPr>
          <a:ln/>
        </p:spPr>
        <p:txBody>
          <a:bodyPr/>
          <a:lstStyle>
            <a:lvl1pPr>
              <a:defRPr/>
            </a:lvl1pPr>
          </a:lstStyle>
          <a:p>
            <a:pPr>
              <a:defRPr/>
            </a:pPr>
            <a:endParaRPr lang="ru-RU"/>
          </a:p>
        </p:txBody>
      </p:sp>
      <p:sp>
        <p:nvSpPr>
          <p:cNvPr id="8" name="Footer Placeholder 4"/>
          <p:cNvSpPr>
            <a:spLocks noGrp="1"/>
          </p:cNvSpPr>
          <p:nvPr>
            <p:ph type="ftr" sz="quarter" idx="11"/>
          </p:nvPr>
        </p:nvSpPr>
        <p:spPr>
          <a:ln/>
        </p:spPr>
        <p:txBody>
          <a:bodyPr/>
          <a:lstStyle>
            <a:lvl1pPr>
              <a:defRPr/>
            </a:lvl1pPr>
          </a:lstStyle>
          <a:p>
            <a:pPr>
              <a:defRPr/>
            </a:pPr>
            <a:endParaRPr lang="ru-RU"/>
          </a:p>
        </p:txBody>
      </p:sp>
      <p:sp>
        <p:nvSpPr>
          <p:cNvPr id="9" name="Slide Number Placeholder 5"/>
          <p:cNvSpPr>
            <a:spLocks noGrp="1"/>
          </p:cNvSpPr>
          <p:nvPr>
            <p:ph type="sldNum" sz="quarter" idx="12"/>
          </p:nvPr>
        </p:nvSpPr>
        <p:spPr>
          <a:ln/>
        </p:spPr>
        <p:txBody>
          <a:bodyPr/>
          <a:lstStyle>
            <a:lvl1pPr>
              <a:defRPr/>
            </a:lvl1pPr>
          </a:lstStyle>
          <a:p>
            <a:pPr>
              <a:defRPr/>
            </a:pPr>
            <a:fld id="{188FCAF8-98F6-4719-8825-8385D97E153C}" type="slidenum">
              <a:rPr lang="ru-RU"/>
              <a:pPr>
                <a:defRPr/>
              </a:pPr>
              <a:t>‹#›</a:t>
            </a:fld>
            <a:endParaRPr lang="ru-RU"/>
          </a:p>
        </p:txBody>
      </p:sp>
    </p:spTree>
    <p:extLst>
      <p:ext uri="{BB962C8B-B14F-4D97-AF65-F5344CB8AC3E}">
        <p14:creationId xmlns:p14="http://schemas.microsoft.com/office/powerpoint/2010/main" val="28925367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Date Placeholder 3"/>
          <p:cNvSpPr>
            <a:spLocks noGrp="1"/>
          </p:cNvSpPr>
          <p:nvPr>
            <p:ph type="dt" sz="half" idx="10"/>
          </p:nvPr>
        </p:nvSpPr>
        <p:spPr>
          <a:ln/>
        </p:spPr>
        <p:txBody>
          <a:bodyPr/>
          <a:lstStyle>
            <a:lvl1pPr>
              <a:defRPr/>
            </a:lvl1pPr>
          </a:lstStyle>
          <a:p>
            <a:pPr>
              <a:defRPr/>
            </a:pPr>
            <a:endParaRPr lang="ru-RU"/>
          </a:p>
        </p:txBody>
      </p:sp>
      <p:sp>
        <p:nvSpPr>
          <p:cNvPr id="4" name="Footer Placeholder 4"/>
          <p:cNvSpPr>
            <a:spLocks noGrp="1"/>
          </p:cNvSpPr>
          <p:nvPr>
            <p:ph type="ftr" sz="quarter" idx="11"/>
          </p:nvPr>
        </p:nvSpPr>
        <p:spPr>
          <a:ln/>
        </p:spPr>
        <p:txBody>
          <a:bodyPr/>
          <a:lstStyle>
            <a:lvl1pPr>
              <a:defRPr/>
            </a:lvl1pPr>
          </a:lstStyle>
          <a:p>
            <a:pPr>
              <a:defRPr/>
            </a:pPr>
            <a:endParaRPr lang="ru-RU"/>
          </a:p>
        </p:txBody>
      </p:sp>
      <p:sp>
        <p:nvSpPr>
          <p:cNvPr id="5" name="Slide Number Placeholder 5"/>
          <p:cNvSpPr>
            <a:spLocks noGrp="1"/>
          </p:cNvSpPr>
          <p:nvPr>
            <p:ph type="sldNum" sz="quarter" idx="12"/>
          </p:nvPr>
        </p:nvSpPr>
        <p:spPr>
          <a:ln/>
        </p:spPr>
        <p:txBody>
          <a:bodyPr/>
          <a:lstStyle>
            <a:lvl1pPr>
              <a:defRPr/>
            </a:lvl1pPr>
          </a:lstStyle>
          <a:p>
            <a:pPr>
              <a:defRPr/>
            </a:pPr>
            <a:fld id="{3B1C376D-4A21-4281-8949-9B4BE8863340}" type="slidenum">
              <a:rPr lang="ru-RU"/>
              <a:pPr>
                <a:defRPr/>
              </a:pPr>
              <a:t>‹#›</a:t>
            </a:fld>
            <a:endParaRPr lang="ru-RU"/>
          </a:p>
        </p:txBody>
      </p:sp>
    </p:spTree>
    <p:extLst>
      <p:ext uri="{BB962C8B-B14F-4D97-AF65-F5344CB8AC3E}">
        <p14:creationId xmlns:p14="http://schemas.microsoft.com/office/powerpoint/2010/main" val="2067680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3"/>
          <p:cNvSpPr>
            <a:spLocks noGrp="1"/>
          </p:cNvSpPr>
          <p:nvPr>
            <p:ph type="dt" sz="half" idx="10"/>
          </p:nvPr>
        </p:nvSpPr>
        <p:spPr>
          <a:ln/>
        </p:spPr>
        <p:txBody>
          <a:bodyPr/>
          <a:lstStyle>
            <a:lvl1pPr>
              <a:defRPr/>
            </a:lvl1pPr>
          </a:lstStyle>
          <a:p>
            <a:pPr>
              <a:defRPr/>
            </a:pPr>
            <a:endParaRPr lang="ru-RU"/>
          </a:p>
        </p:txBody>
      </p:sp>
      <p:sp>
        <p:nvSpPr>
          <p:cNvPr id="3" name="Footer Placeholder 4"/>
          <p:cNvSpPr>
            <a:spLocks noGrp="1"/>
          </p:cNvSpPr>
          <p:nvPr>
            <p:ph type="ftr" sz="quarter" idx="11"/>
          </p:nvPr>
        </p:nvSpPr>
        <p:spPr>
          <a:ln/>
        </p:spPr>
        <p:txBody>
          <a:bodyPr/>
          <a:lstStyle>
            <a:lvl1pPr>
              <a:defRPr/>
            </a:lvl1pPr>
          </a:lstStyle>
          <a:p>
            <a:pPr>
              <a:defRPr/>
            </a:pPr>
            <a:endParaRPr lang="ru-RU"/>
          </a:p>
        </p:txBody>
      </p:sp>
      <p:sp>
        <p:nvSpPr>
          <p:cNvPr id="4" name="Slide Number Placeholder 5"/>
          <p:cNvSpPr>
            <a:spLocks noGrp="1"/>
          </p:cNvSpPr>
          <p:nvPr>
            <p:ph type="sldNum" sz="quarter" idx="12"/>
          </p:nvPr>
        </p:nvSpPr>
        <p:spPr>
          <a:ln/>
        </p:spPr>
        <p:txBody>
          <a:bodyPr/>
          <a:lstStyle>
            <a:lvl1pPr>
              <a:defRPr/>
            </a:lvl1pPr>
          </a:lstStyle>
          <a:p>
            <a:pPr>
              <a:defRPr/>
            </a:pPr>
            <a:fld id="{AC30F0A1-3AC5-4B45-9125-62C6C7224216}" type="slidenum">
              <a:rPr lang="ru-RU"/>
              <a:pPr>
                <a:defRPr/>
              </a:pPr>
              <a:t>‹#›</a:t>
            </a:fld>
            <a:endParaRPr lang="ru-RU"/>
          </a:p>
        </p:txBody>
      </p:sp>
    </p:spTree>
    <p:extLst>
      <p:ext uri="{BB962C8B-B14F-4D97-AF65-F5344CB8AC3E}">
        <p14:creationId xmlns:p14="http://schemas.microsoft.com/office/powerpoint/2010/main" val="19370184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3"/>
          <p:cNvSpPr>
            <a:spLocks noGrp="1"/>
          </p:cNvSpPr>
          <p:nvPr>
            <p:ph type="dt" sz="half" idx="10"/>
          </p:nvPr>
        </p:nvSpPr>
        <p:spPr>
          <a:ln/>
        </p:spPr>
        <p:txBody>
          <a:bodyPr/>
          <a:lstStyle>
            <a:lvl1pPr>
              <a:defRPr/>
            </a:lvl1pPr>
          </a:lstStyle>
          <a:p>
            <a:pPr>
              <a:defRPr/>
            </a:pPr>
            <a:endParaRPr lang="ru-RU"/>
          </a:p>
        </p:txBody>
      </p:sp>
      <p:sp>
        <p:nvSpPr>
          <p:cNvPr id="6" name="Footer Placeholder 4"/>
          <p:cNvSpPr>
            <a:spLocks noGrp="1"/>
          </p:cNvSpPr>
          <p:nvPr>
            <p:ph type="ftr" sz="quarter" idx="11"/>
          </p:nvPr>
        </p:nvSpPr>
        <p:spPr>
          <a:ln/>
        </p:spPr>
        <p:txBody>
          <a:bodyPr/>
          <a:lstStyle>
            <a:lvl1pPr>
              <a:defRPr/>
            </a:lvl1pPr>
          </a:lstStyle>
          <a:p>
            <a:pPr>
              <a:defRPr/>
            </a:pPr>
            <a:endParaRPr lang="ru-RU"/>
          </a:p>
        </p:txBody>
      </p:sp>
      <p:sp>
        <p:nvSpPr>
          <p:cNvPr id="7" name="Slide Number Placeholder 5"/>
          <p:cNvSpPr>
            <a:spLocks noGrp="1"/>
          </p:cNvSpPr>
          <p:nvPr>
            <p:ph type="sldNum" sz="quarter" idx="12"/>
          </p:nvPr>
        </p:nvSpPr>
        <p:spPr>
          <a:ln/>
        </p:spPr>
        <p:txBody>
          <a:bodyPr/>
          <a:lstStyle>
            <a:lvl1pPr>
              <a:defRPr/>
            </a:lvl1pPr>
          </a:lstStyle>
          <a:p>
            <a:pPr>
              <a:defRPr/>
            </a:pPr>
            <a:fld id="{DC02B9FC-8CA9-4F18-A7BF-12FD99C13A59}" type="slidenum">
              <a:rPr lang="ru-RU"/>
              <a:pPr>
                <a:defRPr/>
              </a:pPr>
              <a:t>‹#›</a:t>
            </a:fld>
            <a:endParaRPr lang="ru-RU"/>
          </a:p>
        </p:txBody>
      </p:sp>
    </p:spTree>
    <p:extLst>
      <p:ext uri="{BB962C8B-B14F-4D97-AF65-F5344CB8AC3E}">
        <p14:creationId xmlns:p14="http://schemas.microsoft.com/office/powerpoint/2010/main" val="40764673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3"/>
          <p:cNvSpPr>
            <a:spLocks noGrp="1"/>
          </p:cNvSpPr>
          <p:nvPr>
            <p:ph type="dt" sz="half" idx="10"/>
          </p:nvPr>
        </p:nvSpPr>
        <p:spPr>
          <a:ln/>
        </p:spPr>
        <p:txBody>
          <a:bodyPr/>
          <a:lstStyle>
            <a:lvl1pPr>
              <a:defRPr/>
            </a:lvl1pPr>
          </a:lstStyle>
          <a:p>
            <a:pPr>
              <a:defRPr/>
            </a:pPr>
            <a:endParaRPr lang="ru-RU"/>
          </a:p>
        </p:txBody>
      </p:sp>
      <p:sp>
        <p:nvSpPr>
          <p:cNvPr id="6" name="Footer Placeholder 4"/>
          <p:cNvSpPr>
            <a:spLocks noGrp="1"/>
          </p:cNvSpPr>
          <p:nvPr>
            <p:ph type="ftr" sz="quarter" idx="11"/>
          </p:nvPr>
        </p:nvSpPr>
        <p:spPr>
          <a:ln/>
        </p:spPr>
        <p:txBody>
          <a:bodyPr/>
          <a:lstStyle>
            <a:lvl1pPr>
              <a:defRPr/>
            </a:lvl1pPr>
          </a:lstStyle>
          <a:p>
            <a:pPr>
              <a:defRPr/>
            </a:pPr>
            <a:endParaRPr lang="ru-RU"/>
          </a:p>
        </p:txBody>
      </p:sp>
      <p:sp>
        <p:nvSpPr>
          <p:cNvPr id="7" name="Slide Number Placeholder 5"/>
          <p:cNvSpPr>
            <a:spLocks noGrp="1"/>
          </p:cNvSpPr>
          <p:nvPr>
            <p:ph type="sldNum" sz="quarter" idx="12"/>
          </p:nvPr>
        </p:nvSpPr>
        <p:spPr>
          <a:ln/>
        </p:spPr>
        <p:txBody>
          <a:bodyPr/>
          <a:lstStyle>
            <a:lvl1pPr>
              <a:defRPr/>
            </a:lvl1pPr>
          </a:lstStyle>
          <a:p>
            <a:pPr>
              <a:defRPr/>
            </a:pPr>
            <a:fld id="{AD8794C9-3807-4761-82E4-E2C75ACB7F1D}" type="slidenum">
              <a:rPr lang="ru-RU"/>
              <a:pPr>
                <a:defRPr/>
              </a:pPr>
              <a:t>‹#›</a:t>
            </a:fld>
            <a:endParaRPr lang="ru-RU"/>
          </a:p>
        </p:txBody>
      </p:sp>
    </p:spTree>
    <p:extLst>
      <p:ext uri="{BB962C8B-B14F-4D97-AF65-F5344CB8AC3E}">
        <p14:creationId xmlns:p14="http://schemas.microsoft.com/office/powerpoint/2010/main" val="35907340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Date Placeholder 3"/>
          <p:cNvSpPr>
            <a:spLocks noGrp="1"/>
          </p:cNvSpPr>
          <p:nvPr>
            <p:ph type="dt" sz="half" idx="10"/>
          </p:nvPr>
        </p:nvSpPr>
        <p:spPr>
          <a:ln/>
        </p:spPr>
        <p:txBody>
          <a:bodyPr/>
          <a:lstStyle>
            <a:lvl1pPr>
              <a:defRPr/>
            </a:lvl1pPr>
          </a:lstStyle>
          <a:p>
            <a:pPr>
              <a:defRPr/>
            </a:pPr>
            <a:endParaRPr lang="ru-RU"/>
          </a:p>
        </p:txBody>
      </p:sp>
      <p:sp>
        <p:nvSpPr>
          <p:cNvPr id="5" name="Footer Placeholder 4"/>
          <p:cNvSpPr>
            <a:spLocks noGrp="1"/>
          </p:cNvSpPr>
          <p:nvPr>
            <p:ph type="ftr" sz="quarter" idx="11"/>
          </p:nvPr>
        </p:nvSpPr>
        <p:spPr>
          <a:ln/>
        </p:spPr>
        <p:txBody>
          <a:bodyPr/>
          <a:lstStyle>
            <a:lvl1pPr>
              <a:defRPr/>
            </a:lvl1pPr>
          </a:lstStyle>
          <a:p>
            <a:pPr>
              <a:defRPr/>
            </a:pPr>
            <a:endParaRPr lang="ru-RU"/>
          </a:p>
        </p:txBody>
      </p:sp>
      <p:sp>
        <p:nvSpPr>
          <p:cNvPr id="6" name="Slide Number Placeholder 5"/>
          <p:cNvSpPr>
            <a:spLocks noGrp="1"/>
          </p:cNvSpPr>
          <p:nvPr>
            <p:ph type="sldNum" sz="quarter" idx="12"/>
          </p:nvPr>
        </p:nvSpPr>
        <p:spPr>
          <a:ln/>
        </p:spPr>
        <p:txBody>
          <a:bodyPr/>
          <a:lstStyle>
            <a:lvl1pPr>
              <a:defRPr/>
            </a:lvl1pPr>
          </a:lstStyle>
          <a:p>
            <a:pPr>
              <a:defRPr/>
            </a:pPr>
            <a:fld id="{412C65F8-4ABD-41AF-B47F-F47180561CE1}" type="slidenum">
              <a:rPr lang="ru-RU"/>
              <a:pPr>
                <a:defRPr/>
              </a:pPr>
              <a:t>‹#›</a:t>
            </a:fld>
            <a:endParaRPr lang="ru-RU"/>
          </a:p>
        </p:txBody>
      </p:sp>
    </p:spTree>
    <p:extLst>
      <p:ext uri="{BB962C8B-B14F-4D97-AF65-F5344CB8AC3E}">
        <p14:creationId xmlns:p14="http://schemas.microsoft.com/office/powerpoint/2010/main" val="36087574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Date Placeholder 3"/>
          <p:cNvSpPr>
            <a:spLocks noGrp="1"/>
          </p:cNvSpPr>
          <p:nvPr>
            <p:ph type="dt" sz="half" idx="10"/>
          </p:nvPr>
        </p:nvSpPr>
        <p:spPr>
          <a:ln/>
        </p:spPr>
        <p:txBody>
          <a:bodyPr/>
          <a:lstStyle>
            <a:lvl1pPr>
              <a:defRPr/>
            </a:lvl1pPr>
          </a:lstStyle>
          <a:p>
            <a:pPr>
              <a:defRPr/>
            </a:pPr>
            <a:endParaRPr lang="ru-RU"/>
          </a:p>
        </p:txBody>
      </p:sp>
      <p:sp>
        <p:nvSpPr>
          <p:cNvPr id="5" name="Footer Placeholder 4"/>
          <p:cNvSpPr>
            <a:spLocks noGrp="1"/>
          </p:cNvSpPr>
          <p:nvPr>
            <p:ph type="ftr" sz="quarter" idx="11"/>
          </p:nvPr>
        </p:nvSpPr>
        <p:spPr>
          <a:ln/>
        </p:spPr>
        <p:txBody>
          <a:bodyPr/>
          <a:lstStyle>
            <a:lvl1pPr>
              <a:defRPr/>
            </a:lvl1pPr>
          </a:lstStyle>
          <a:p>
            <a:pPr>
              <a:defRPr/>
            </a:pPr>
            <a:endParaRPr lang="ru-RU"/>
          </a:p>
        </p:txBody>
      </p:sp>
      <p:sp>
        <p:nvSpPr>
          <p:cNvPr id="6" name="Slide Number Placeholder 5"/>
          <p:cNvSpPr>
            <a:spLocks noGrp="1"/>
          </p:cNvSpPr>
          <p:nvPr>
            <p:ph type="sldNum" sz="quarter" idx="12"/>
          </p:nvPr>
        </p:nvSpPr>
        <p:spPr>
          <a:ln/>
        </p:spPr>
        <p:txBody>
          <a:bodyPr/>
          <a:lstStyle>
            <a:lvl1pPr>
              <a:defRPr/>
            </a:lvl1pPr>
          </a:lstStyle>
          <a:p>
            <a:pPr>
              <a:defRPr/>
            </a:pPr>
            <a:fld id="{21A63104-79E7-4DB4-8387-84B812BF7685}" type="slidenum">
              <a:rPr lang="ru-RU"/>
              <a:pPr>
                <a:defRPr/>
              </a:pPr>
              <a:t>‹#›</a:t>
            </a:fld>
            <a:endParaRPr lang="ru-RU"/>
          </a:p>
        </p:txBody>
      </p:sp>
    </p:spTree>
    <p:extLst>
      <p:ext uri="{BB962C8B-B14F-4D97-AF65-F5344CB8AC3E}">
        <p14:creationId xmlns:p14="http://schemas.microsoft.com/office/powerpoint/2010/main" val="1575482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Date Placeholder 2"/>
          <p:cNvSpPr>
            <a:spLocks noGrp="1"/>
          </p:cNvSpPr>
          <p:nvPr>
            <p:ph type="dt" sz="half" idx="10"/>
          </p:nvPr>
        </p:nvSpPr>
        <p:spPr>
          <a:ln/>
        </p:spPr>
        <p:txBody>
          <a:bodyPr/>
          <a:lstStyle>
            <a:lvl1pPr>
              <a:defRPr/>
            </a:lvl1pPr>
          </a:lstStyle>
          <a:p>
            <a:pPr>
              <a:defRPr/>
            </a:pPr>
            <a:endParaRPr lang="ru-RU"/>
          </a:p>
        </p:txBody>
      </p:sp>
      <p:sp>
        <p:nvSpPr>
          <p:cNvPr id="5" name="Footer Placeholder 3"/>
          <p:cNvSpPr>
            <a:spLocks noGrp="1"/>
          </p:cNvSpPr>
          <p:nvPr>
            <p:ph type="ftr" sz="quarter" idx="11"/>
          </p:nvPr>
        </p:nvSpPr>
        <p:spPr>
          <a:ln/>
        </p:spPr>
        <p:txBody>
          <a:bodyPr/>
          <a:lstStyle>
            <a:lvl1pPr>
              <a:defRPr/>
            </a:lvl1pPr>
          </a:lstStyle>
          <a:p>
            <a:pPr>
              <a:defRPr/>
            </a:pPr>
            <a:endParaRPr lang="ru-RU"/>
          </a:p>
        </p:txBody>
      </p:sp>
      <p:sp>
        <p:nvSpPr>
          <p:cNvPr id="6" name="Slide Number Placeholder 4"/>
          <p:cNvSpPr>
            <a:spLocks noGrp="1"/>
          </p:cNvSpPr>
          <p:nvPr>
            <p:ph type="sldNum" sz="quarter" idx="12"/>
          </p:nvPr>
        </p:nvSpPr>
        <p:spPr>
          <a:ln/>
        </p:spPr>
        <p:txBody>
          <a:bodyPr/>
          <a:lstStyle>
            <a:lvl1pPr>
              <a:defRPr/>
            </a:lvl1pPr>
          </a:lstStyle>
          <a:p>
            <a:pPr>
              <a:defRPr/>
            </a:pPr>
            <a:fld id="{CDFE4C88-B7E4-4696-90F8-627AB4CC6A8A}" type="slidenum">
              <a:rPr lang="ru-RU"/>
              <a:pPr>
                <a:defRPr/>
              </a:pPr>
              <a:t>‹#›</a:t>
            </a:fld>
            <a:endParaRPr lang="ru-RU"/>
          </a:p>
        </p:txBody>
      </p:sp>
    </p:spTree>
    <p:extLst>
      <p:ext uri="{BB962C8B-B14F-4D97-AF65-F5344CB8AC3E}">
        <p14:creationId xmlns:p14="http://schemas.microsoft.com/office/powerpoint/2010/main" val="34891804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Date Placeholder 6"/>
          <p:cNvSpPr>
            <a:spLocks noGrp="1"/>
          </p:cNvSpPr>
          <p:nvPr>
            <p:ph type="dt" sz="half" idx="10"/>
          </p:nvPr>
        </p:nvSpPr>
        <p:spPr>
          <a:ln/>
        </p:spPr>
        <p:txBody>
          <a:bodyPr/>
          <a:lstStyle>
            <a:lvl1pPr>
              <a:defRPr/>
            </a:lvl1pPr>
          </a:lstStyle>
          <a:p>
            <a:pPr>
              <a:defRPr/>
            </a:pPr>
            <a:endParaRPr lang="ru-RU"/>
          </a:p>
        </p:txBody>
      </p:sp>
      <p:sp>
        <p:nvSpPr>
          <p:cNvPr id="6" name="Footer Placeholder 7"/>
          <p:cNvSpPr>
            <a:spLocks noGrp="1"/>
          </p:cNvSpPr>
          <p:nvPr>
            <p:ph type="ftr" sz="quarter" idx="11"/>
          </p:nvPr>
        </p:nvSpPr>
        <p:spPr>
          <a:ln/>
        </p:spPr>
        <p:txBody>
          <a:bodyPr/>
          <a:lstStyle>
            <a:lvl1pPr>
              <a:defRPr/>
            </a:lvl1pPr>
          </a:lstStyle>
          <a:p>
            <a:pPr>
              <a:defRPr/>
            </a:pPr>
            <a:endParaRPr lang="ru-RU"/>
          </a:p>
        </p:txBody>
      </p:sp>
      <p:sp>
        <p:nvSpPr>
          <p:cNvPr id="7" name="Slide Number Placeholder 8"/>
          <p:cNvSpPr>
            <a:spLocks noGrp="1"/>
          </p:cNvSpPr>
          <p:nvPr>
            <p:ph type="sldNum" sz="quarter" idx="12"/>
          </p:nvPr>
        </p:nvSpPr>
        <p:spPr>
          <a:ln/>
        </p:spPr>
        <p:txBody>
          <a:bodyPr/>
          <a:lstStyle>
            <a:lvl1pPr>
              <a:defRPr/>
            </a:lvl1pPr>
          </a:lstStyle>
          <a:p>
            <a:pPr>
              <a:defRPr/>
            </a:pPr>
            <a:fld id="{B537A1DF-9F4E-495B-9787-33CBE6218083}" type="slidenum">
              <a:rPr lang="ru-RU"/>
              <a:pPr>
                <a:defRPr/>
              </a:pPr>
              <a:t>‹#›</a:t>
            </a:fld>
            <a:endParaRPr lang="ru-RU"/>
          </a:p>
        </p:txBody>
      </p:sp>
    </p:spTree>
    <p:extLst>
      <p:ext uri="{BB962C8B-B14F-4D97-AF65-F5344CB8AC3E}">
        <p14:creationId xmlns:p14="http://schemas.microsoft.com/office/powerpoint/2010/main" val="23743785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Date Placeholder 2"/>
          <p:cNvSpPr>
            <a:spLocks noGrp="1"/>
          </p:cNvSpPr>
          <p:nvPr>
            <p:ph type="dt" sz="half" idx="10"/>
          </p:nvPr>
        </p:nvSpPr>
        <p:spPr>
          <a:ln/>
        </p:spPr>
        <p:txBody>
          <a:bodyPr/>
          <a:lstStyle>
            <a:lvl1pPr>
              <a:defRPr/>
            </a:lvl1pPr>
          </a:lstStyle>
          <a:p>
            <a:pPr>
              <a:defRPr/>
            </a:pPr>
            <a:endParaRPr lang="ru-RU"/>
          </a:p>
        </p:txBody>
      </p:sp>
      <p:sp>
        <p:nvSpPr>
          <p:cNvPr id="5" name="Footer Placeholder 3"/>
          <p:cNvSpPr>
            <a:spLocks noGrp="1"/>
          </p:cNvSpPr>
          <p:nvPr>
            <p:ph type="ftr" sz="quarter" idx="11"/>
          </p:nvPr>
        </p:nvSpPr>
        <p:spPr>
          <a:ln/>
        </p:spPr>
        <p:txBody>
          <a:bodyPr/>
          <a:lstStyle>
            <a:lvl1pPr>
              <a:defRPr/>
            </a:lvl1pPr>
          </a:lstStyle>
          <a:p>
            <a:pPr>
              <a:defRPr/>
            </a:pPr>
            <a:endParaRPr lang="ru-RU"/>
          </a:p>
        </p:txBody>
      </p:sp>
      <p:sp>
        <p:nvSpPr>
          <p:cNvPr id="6" name="Slide Number Placeholder 4"/>
          <p:cNvSpPr>
            <a:spLocks noGrp="1"/>
          </p:cNvSpPr>
          <p:nvPr>
            <p:ph type="sldNum" sz="quarter" idx="12"/>
          </p:nvPr>
        </p:nvSpPr>
        <p:spPr>
          <a:ln/>
        </p:spPr>
        <p:txBody>
          <a:bodyPr/>
          <a:lstStyle>
            <a:lvl1pPr>
              <a:defRPr/>
            </a:lvl1pPr>
          </a:lstStyle>
          <a:p>
            <a:pPr>
              <a:defRPr/>
            </a:pPr>
            <a:fld id="{54DD779A-1151-496F-879C-2446A98F4DA9}" type="slidenum">
              <a:rPr lang="ru-RU"/>
              <a:pPr>
                <a:defRPr/>
              </a:pPr>
              <a:t>‹#›</a:t>
            </a:fld>
            <a:endParaRPr lang="ru-RU"/>
          </a:p>
        </p:txBody>
      </p:sp>
    </p:spTree>
    <p:extLst>
      <p:ext uri="{BB962C8B-B14F-4D97-AF65-F5344CB8AC3E}">
        <p14:creationId xmlns:p14="http://schemas.microsoft.com/office/powerpoint/2010/main" val="18341665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Date Placeholder 2"/>
          <p:cNvSpPr>
            <a:spLocks noGrp="1"/>
          </p:cNvSpPr>
          <p:nvPr>
            <p:ph type="dt" sz="half" idx="10"/>
          </p:nvPr>
        </p:nvSpPr>
        <p:spPr>
          <a:ln/>
        </p:spPr>
        <p:txBody>
          <a:bodyPr/>
          <a:lstStyle>
            <a:lvl1pPr>
              <a:defRPr/>
            </a:lvl1pPr>
          </a:lstStyle>
          <a:p>
            <a:pPr>
              <a:defRPr/>
            </a:pPr>
            <a:endParaRPr lang="ru-RU"/>
          </a:p>
        </p:txBody>
      </p:sp>
      <p:sp>
        <p:nvSpPr>
          <p:cNvPr id="5" name="Footer Placeholder 3"/>
          <p:cNvSpPr>
            <a:spLocks noGrp="1"/>
          </p:cNvSpPr>
          <p:nvPr>
            <p:ph type="ftr" sz="quarter" idx="11"/>
          </p:nvPr>
        </p:nvSpPr>
        <p:spPr>
          <a:ln/>
        </p:spPr>
        <p:txBody>
          <a:bodyPr/>
          <a:lstStyle>
            <a:lvl1pPr>
              <a:defRPr/>
            </a:lvl1pPr>
          </a:lstStyle>
          <a:p>
            <a:pPr>
              <a:defRPr/>
            </a:pPr>
            <a:endParaRPr lang="ru-RU"/>
          </a:p>
        </p:txBody>
      </p:sp>
      <p:sp>
        <p:nvSpPr>
          <p:cNvPr id="6" name="Slide Number Placeholder 4"/>
          <p:cNvSpPr>
            <a:spLocks noGrp="1"/>
          </p:cNvSpPr>
          <p:nvPr>
            <p:ph type="sldNum" sz="quarter" idx="12"/>
          </p:nvPr>
        </p:nvSpPr>
        <p:spPr>
          <a:ln/>
        </p:spPr>
        <p:txBody>
          <a:bodyPr/>
          <a:lstStyle>
            <a:lvl1pPr>
              <a:defRPr/>
            </a:lvl1pPr>
          </a:lstStyle>
          <a:p>
            <a:pPr>
              <a:defRPr/>
            </a:pPr>
            <a:fld id="{52350249-B1AA-4E7B-B3E8-D2112E371141}" type="slidenum">
              <a:rPr lang="ru-RU"/>
              <a:pPr>
                <a:defRPr/>
              </a:pPr>
              <a:t>‹#›</a:t>
            </a:fld>
            <a:endParaRPr lang="ru-RU"/>
          </a:p>
        </p:txBody>
      </p:sp>
    </p:spTree>
    <p:extLst>
      <p:ext uri="{BB962C8B-B14F-4D97-AF65-F5344CB8AC3E}">
        <p14:creationId xmlns:p14="http://schemas.microsoft.com/office/powerpoint/2010/main" val="7100349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Date Placeholder 2"/>
          <p:cNvSpPr>
            <a:spLocks noGrp="1"/>
          </p:cNvSpPr>
          <p:nvPr>
            <p:ph type="dt" sz="half" idx="10"/>
          </p:nvPr>
        </p:nvSpPr>
        <p:spPr>
          <a:ln/>
        </p:spPr>
        <p:txBody>
          <a:bodyPr/>
          <a:lstStyle>
            <a:lvl1pPr>
              <a:defRPr/>
            </a:lvl1pPr>
          </a:lstStyle>
          <a:p>
            <a:pPr>
              <a:defRPr/>
            </a:pPr>
            <a:endParaRPr lang="ru-RU"/>
          </a:p>
        </p:txBody>
      </p:sp>
      <p:sp>
        <p:nvSpPr>
          <p:cNvPr id="6" name="Footer Placeholder 3"/>
          <p:cNvSpPr>
            <a:spLocks noGrp="1"/>
          </p:cNvSpPr>
          <p:nvPr>
            <p:ph type="ftr" sz="quarter" idx="11"/>
          </p:nvPr>
        </p:nvSpPr>
        <p:spPr>
          <a:ln/>
        </p:spPr>
        <p:txBody>
          <a:bodyPr/>
          <a:lstStyle>
            <a:lvl1pPr>
              <a:defRPr/>
            </a:lvl1pPr>
          </a:lstStyle>
          <a:p>
            <a:pPr>
              <a:defRPr/>
            </a:pPr>
            <a:endParaRPr lang="ru-RU"/>
          </a:p>
        </p:txBody>
      </p:sp>
      <p:sp>
        <p:nvSpPr>
          <p:cNvPr id="7" name="Slide Number Placeholder 4"/>
          <p:cNvSpPr>
            <a:spLocks noGrp="1"/>
          </p:cNvSpPr>
          <p:nvPr>
            <p:ph type="sldNum" sz="quarter" idx="12"/>
          </p:nvPr>
        </p:nvSpPr>
        <p:spPr>
          <a:ln/>
        </p:spPr>
        <p:txBody>
          <a:bodyPr/>
          <a:lstStyle>
            <a:lvl1pPr>
              <a:defRPr/>
            </a:lvl1pPr>
          </a:lstStyle>
          <a:p>
            <a:pPr>
              <a:defRPr/>
            </a:pPr>
            <a:fld id="{93C0B3B8-329A-47E5-A412-30852E6F2124}" type="slidenum">
              <a:rPr lang="ru-RU"/>
              <a:pPr>
                <a:defRPr/>
              </a:pPr>
              <a:t>‹#›</a:t>
            </a:fld>
            <a:endParaRPr lang="ru-RU"/>
          </a:p>
        </p:txBody>
      </p:sp>
    </p:spTree>
    <p:extLst>
      <p:ext uri="{BB962C8B-B14F-4D97-AF65-F5344CB8AC3E}">
        <p14:creationId xmlns:p14="http://schemas.microsoft.com/office/powerpoint/2010/main" val="19205032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Date Placeholder 2"/>
          <p:cNvSpPr>
            <a:spLocks noGrp="1"/>
          </p:cNvSpPr>
          <p:nvPr>
            <p:ph type="dt" sz="half" idx="10"/>
          </p:nvPr>
        </p:nvSpPr>
        <p:spPr>
          <a:ln/>
        </p:spPr>
        <p:txBody>
          <a:bodyPr/>
          <a:lstStyle>
            <a:lvl1pPr>
              <a:defRPr/>
            </a:lvl1pPr>
          </a:lstStyle>
          <a:p>
            <a:pPr>
              <a:defRPr/>
            </a:pPr>
            <a:endParaRPr lang="ru-RU"/>
          </a:p>
        </p:txBody>
      </p:sp>
      <p:sp>
        <p:nvSpPr>
          <p:cNvPr id="8" name="Footer Placeholder 3"/>
          <p:cNvSpPr>
            <a:spLocks noGrp="1"/>
          </p:cNvSpPr>
          <p:nvPr>
            <p:ph type="ftr" sz="quarter" idx="11"/>
          </p:nvPr>
        </p:nvSpPr>
        <p:spPr>
          <a:ln/>
        </p:spPr>
        <p:txBody>
          <a:bodyPr/>
          <a:lstStyle>
            <a:lvl1pPr>
              <a:defRPr/>
            </a:lvl1pPr>
          </a:lstStyle>
          <a:p>
            <a:pPr>
              <a:defRPr/>
            </a:pPr>
            <a:endParaRPr lang="ru-RU"/>
          </a:p>
        </p:txBody>
      </p:sp>
      <p:sp>
        <p:nvSpPr>
          <p:cNvPr id="9" name="Slide Number Placeholder 4"/>
          <p:cNvSpPr>
            <a:spLocks noGrp="1"/>
          </p:cNvSpPr>
          <p:nvPr>
            <p:ph type="sldNum" sz="quarter" idx="12"/>
          </p:nvPr>
        </p:nvSpPr>
        <p:spPr>
          <a:ln/>
        </p:spPr>
        <p:txBody>
          <a:bodyPr/>
          <a:lstStyle>
            <a:lvl1pPr>
              <a:defRPr/>
            </a:lvl1pPr>
          </a:lstStyle>
          <a:p>
            <a:pPr>
              <a:defRPr/>
            </a:pPr>
            <a:fld id="{AB91E8F6-EBB0-4ECA-B337-E30CEFD0DC03}" type="slidenum">
              <a:rPr lang="ru-RU"/>
              <a:pPr>
                <a:defRPr/>
              </a:pPr>
              <a:t>‹#›</a:t>
            </a:fld>
            <a:endParaRPr lang="ru-RU"/>
          </a:p>
        </p:txBody>
      </p:sp>
    </p:spTree>
    <p:extLst>
      <p:ext uri="{BB962C8B-B14F-4D97-AF65-F5344CB8AC3E}">
        <p14:creationId xmlns:p14="http://schemas.microsoft.com/office/powerpoint/2010/main" val="6231221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Date Placeholder 2"/>
          <p:cNvSpPr>
            <a:spLocks noGrp="1"/>
          </p:cNvSpPr>
          <p:nvPr>
            <p:ph type="dt" sz="half" idx="10"/>
          </p:nvPr>
        </p:nvSpPr>
        <p:spPr>
          <a:ln/>
        </p:spPr>
        <p:txBody>
          <a:bodyPr/>
          <a:lstStyle>
            <a:lvl1pPr>
              <a:defRPr/>
            </a:lvl1pPr>
          </a:lstStyle>
          <a:p>
            <a:pPr>
              <a:defRPr/>
            </a:pPr>
            <a:endParaRPr lang="ru-RU"/>
          </a:p>
        </p:txBody>
      </p:sp>
      <p:sp>
        <p:nvSpPr>
          <p:cNvPr id="4" name="Footer Placeholder 3"/>
          <p:cNvSpPr>
            <a:spLocks noGrp="1"/>
          </p:cNvSpPr>
          <p:nvPr>
            <p:ph type="ftr" sz="quarter" idx="11"/>
          </p:nvPr>
        </p:nvSpPr>
        <p:spPr>
          <a:ln/>
        </p:spPr>
        <p:txBody>
          <a:bodyPr/>
          <a:lstStyle>
            <a:lvl1pPr>
              <a:defRPr/>
            </a:lvl1pPr>
          </a:lstStyle>
          <a:p>
            <a:pPr>
              <a:defRPr/>
            </a:pPr>
            <a:endParaRPr lang="ru-RU"/>
          </a:p>
        </p:txBody>
      </p:sp>
      <p:sp>
        <p:nvSpPr>
          <p:cNvPr id="5" name="Slide Number Placeholder 4"/>
          <p:cNvSpPr>
            <a:spLocks noGrp="1"/>
          </p:cNvSpPr>
          <p:nvPr>
            <p:ph type="sldNum" sz="quarter" idx="12"/>
          </p:nvPr>
        </p:nvSpPr>
        <p:spPr>
          <a:ln/>
        </p:spPr>
        <p:txBody>
          <a:bodyPr/>
          <a:lstStyle>
            <a:lvl1pPr>
              <a:defRPr/>
            </a:lvl1pPr>
          </a:lstStyle>
          <a:p>
            <a:pPr>
              <a:defRPr/>
            </a:pPr>
            <a:fld id="{98C63C62-4B35-4661-B060-DABD0E133BA8}" type="slidenum">
              <a:rPr lang="ru-RU"/>
              <a:pPr>
                <a:defRPr/>
              </a:pPr>
              <a:t>‹#›</a:t>
            </a:fld>
            <a:endParaRPr lang="ru-RU"/>
          </a:p>
        </p:txBody>
      </p:sp>
    </p:spTree>
    <p:extLst>
      <p:ext uri="{BB962C8B-B14F-4D97-AF65-F5344CB8AC3E}">
        <p14:creationId xmlns:p14="http://schemas.microsoft.com/office/powerpoint/2010/main" val="18137270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2"/>
          <p:cNvSpPr>
            <a:spLocks noGrp="1"/>
          </p:cNvSpPr>
          <p:nvPr>
            <p:ph type="dt" sz="half" idx="10"/>
          </p:nvPr>
        </p:nvSpPr>
        <p:spPr>
          <a:ln/>
        </p:spPr>
        <p:txBody>
          <a:bodyPr/>
          <a:lstStyle>
            <a:lvl1pPr>
              <a:defRPr/>
            </a:lvl1pPr>
          </a:lstStyle>
          <a:p>
            <a:pPr>
              <a:defRPr/>
            </a:pPr>
            <a:endParaRPr lang="ru-RU"/>
          </a:p>
        </p:txBody>
      </p:sp>
      <p:sp>
        <p:nvSpPr>
          <p:cNvPr id="3" name="Footer Placeholder 3"/>
          <p:cNvSpPr>
            <a:spLocks noGrp="1"/>
          </p:cNvSpPr>
          <p:nvPr>
            <p:ph type="ftr" sz="quarter" idx="11"/>
          </p:nvPr>
        </p:nvSpPr>
        <p:spPr>
          <a:ln/>
        </p:spPr>
        <p:txBody>
          <a:bodyPr/>
          <a:lstStyle>
            <a:lvl1pPr>
              <a:defRPr/>
            </a:lvl1pPr>
          </a:lstStyle>
          <a:p>
            <a:pPr>
              <a:defRPr/>
            </a:pPr>
            <a:endParaRPr lang="ru-RU"/>
          </a:p>
        </p:txBody>
      </p:sp>
      <p:sp>
        <p:nvSpPr>
          <p:cNvPr id="4" name="Slide Number Placeholder 4"/>
          <p:cNvSpPr>
            <a:spLocks noGrp="1"/>
          </p:cNvSpPr>
          <p:nvPr>
            <p:ph type="sldNum" sz="quarter" idx="12"/>
          </p:nvPr>
        </p:nvSpPr>
        <p:spPr>
          <a:ln/>
        </p:spPr>
        <p:txBody>
          <a:bodyPr/>
          <a:lstStyle>
            <a:lvl1pPr>
              <a:defRPr/>
            </a:lvl1pPr>
          </a:lstStyle>
          <a:p>
            <a:pPr>
              <a:defRPr/>
            </a:pPr>
            <a:fld id="{9E44DE5D-9469-4C6C-8B0A-6D9ABD496C40}" type="slidenum">
              <a:rPr lang="ru-RU"/>
              <a:pPr>
                <a:defRPr/>
              </a:pPr>
              <a:t>‹#›</a:t>
            </a:fld>
            <a:endParaRPr lang="ru-RU"/>
          </a:p>
        </p:txBody>
      </p:sp>
    </p:spTree>
    <p:extLst>
      <p:ext uri="{BB962C8B-B14F-4D97-AF65-F5344CB8AC3E}">
        <p14:creationId xmlns:p14="http://schemas.microsoft.com/office/powerpoint/2010/main" val="36812693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2"/>
          <p:cNvSpPr>
            <a:spLocks noGrp="1"/>
          </p:cNvSpPr>
          <p:nvPr>
            <p:ph type="dt" sz="half" idx="10"/>
          </p:nvPr>
        </p:nvSpPr>
        <p:spPr>
          <a:ln/>
        </p:spPr>
        <p:txBody>
          <a:bodyPr/>
          <a:lstStyle>
            <a:lvl1pPr>
              <a:defRPr/>
            </a:lvl1pPr>
          </a:lstStyle>
          <a:p>
            <a:pPr>
              <a:defRPr/>
            </a:pPr>
            <a:endParaRPr lang="ru-RU"/>
          </a:p>
        </p:txBody>
      </p:sp>
      <p:sp>
        <p:nvSpPr>
          <p:cNvPr id="6" name="Footer Placeholder 3"/>
          <p:cNvSpPr>
            <a:spLocks noGrp="1"/>
          </p:cNvSpPr>
          <p:nvPr>
            <p:ph type="ftr" sz="quarter" idx="11"/>
          </p:nvPr>
        </p:nvSpPr>
        <p:spPr>
          <a:ln/>
        </p:spPr>
        <p:txBody>
          <a:bodyPr/>
          <a:lstStyle>
            <a:lvl1pPr>
              <a:defRPr/>
            </a:lvl1pPr>
          </a:lstStyle>
          <a:p>
            <a:pPr>
              <a:defRPr/>
            </a:pPr>
            <a:endParaRPr lang="ru-RU"/>
          </a:p>
        </p:txBody>
      </p:sp>
      <p:sp>
        <p:nvSpPr>
          <p:cNvPr id="7" name="Slide Number Placeholder 4"/>
          <p:cNvSpPr>
            <a:spLocks noGrp="1"/>
          </p:cNvSpPr>
          <p:nvPr>
            <p:ph type="sldNum" sz="quarter" idx="12"/>
          </p:nvPr>
        </p:nvSpPr>
        <p:spPr>
          <a:ln/>
        </p:spPr>
        <p:txBody>
          <a:bodyPr/>
          <a:lstStyle>
            <a:lvl1pPr>
              <a:defRPr/>
            </a:lvl1pPr>
          </a:lstStyle>
          <a:p>
            <a:pPr>
              <a:defRPr/>
            </a:pPr>
            <a:fld id="{C7A583E9-E63A-435E-AE5E-E233F857FF67}" type="slidenum">
              <a:rPr lang="ru-RU"/>
              <a:pPr>
                <a:defRPr/>
              </a:pPr>
              <a:t>‹#›</a:t>
            </a:fld>
            <a:endParaRPr lang="ru-RU"/>
          </a:p>
        </p:txBody>
      </p:sp>
    </p:spTree>
    <p:extLst>
      <p:ext uri="{BB962C8B-B14F-4D97-AF65-F5344CB8AC3E}">
        <p14:creationId xmlns:p14="http://schemas.microsoft.com/office/powerpoint/2010/main" val="24599569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2"/>
          <p:cNvSpPr>
            <a:spLocks noGrp="1"/>
          </p:cNvSpPr>
          <p:nvPr>
            <p:ph type="dt" sz="half" idx="10"/>
          </p:nvPr>
        </p:nvSpPr>
        <p:spPr>
          <a:ln/>
        </p:spPr>
        <p:txBody>
          <a:bodyPr/>
          <a:lstStyle>
            <a:lvl1pPr>
              <a:defRPr/>
            </a:lvl1pPr>
          </a:lstStyle>
          <a:p>
            <a:pPr>
              <a:defRPr/>
            </a:pPr>
            <a:endParaRPr lang="ru-RU"/>
          </a:p>
        </p:txBody>
      </p:sp>
      <p:sp>
        <p:nvSpPr>
          <p:cNvPr id="6" name="Footer Placeholder 3"/>
          <p:cNvSpPr>
            <a:spLocks noGrp="1"/>
          </p:cNvSpPr>
          <p:nvPr>
            <p:ph type="ftr" sz="quarter" idx="11"/>
          </p:nvPr>
        </p:nvSpPr>
        <p:spPr>
          <a:ln/>
        </p:spPr>
        <p:txBody>
          <a:bodyPr/>
          <a:lstStyle>
            <a:lvl1pPr>
              <a:defRPr/>
            </a:lvl1pPr>
          </a:lstStyle>
          <a:p>
            <a:pPr>
              <a:defRPr/>
            </a:pPr>
            <a:endParaRPr lang="ru-RU"/>
          </a:p>
        </p:txBody>
      </p:sp>
      <p:sp>
        <p:nvSpPr>
          <p:cNvPr id="7" name="Slide Number Placeholder 4"/>
          <p:cNvSpPr>
            <a:spLocks noGrp="1"/>
          </p:cNvSpPr>
          <p:nvPr>
            <p:ph type="sldNum" sz="quarter" idx="12"/>
          </p:nvPr>
        </p:nvSpPr>
        <p:spPr>
          <a:ln/>
        </p:spPr>
        <p:txBody>
          <a:bodyPr/>
          <a:lstStyle>
            <a:lvl1pPr>
              <a:defRPr/>
            </a:lvl1pPr>
          </a:lstStyle>
          <a:p>
            <a:pPr>
              <a:defRPr/>
            </a:pPr>
            <a:fld id="{62041AF2-341A-4347-A71B-3B14FB1FAC02}" type="slidenum">
              <a:rPr lang="ru-RU"/>
              <a:pPr>
                <a:defRPr/>
              </a:pPr>
              <a:t>‹#›</a:t>
            </a:fld>
            <a:endParaRPr lang="ru-RU"/>
          </a:p>
        </p:txBody>
      </p:sp>
    </p:spTree>
    <p:extLst>
      <p:ext uri="{BB962C8B-B14F-4D97-AF65-F5344CB8AC3E}">
        <p14:creationId xmlns:p14="http://schemas.microsoft.com/office/powerpoint/2010/main" val="19091490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Date Placeholder 2"/>
          <p:cNvSpPr>
            <a:spLocks noGrp="1"/>
          </p:cNvSpPr>
          <p:nvPr>
            <p:ph type="dt" sz="half" idx="10"/>
          </p:nvPr>
        </p:nvSpPr>
        <p:spPr>
          <a:ln/>
        </p:spPr>
        <p:txBody>
          <a:bodyPr/>
          <a:lstStyle>
            <a:lvl1pPr>
              <a:defRPr/>
            </a:lvl1pPr>
          </a:lstStyle>
          <a:p>
            <a:pPr>
              <a:defRPr/>
            </a:pPr>
            <a:endParaRPr lang="ru-RU"/>
          </a:p>
        </p:txBody>
      </p:sp>
      <p:sp>
        <p:nvSpPr>
          <p:cNvPr id="5" name="Footer Placeholder 3"/>
          <p:cNvSpPr>
            <a:spLocks noGrp="1"/>
          </p:cNvSpPr>
          <p:nvPr>
            <p:ph type="ftr" sz="quarter" idx="11"/>
          </p:nvPr>
        </p:nvSpPr>
        <p:spPr>
          <a:ln/>
        </p:spPr>
        <p:txBody>
          <a:bodyPr/>
          <a:lstStyle>
            <a:lvl1pPr>
              <a:defRPr/>
            </a:lvl1pPr>
          </a:lstStyle>
          <a:p>
            <a:pPr>
              <a:defRPr/>
            </a:pPr>
            <a:endParaRPr lang="ru-RU"/>
          </a:p>
        </p:txBody>
      </p:sp>
      <p:sp>
        <p:nvSpPr>
          <p:cNvPr id="6" name="Slide Number Placeholder 4"/>
          <p:cNvSpPr>
            <a:spLocks noGrp="1"/>
          </p:cNvSpPr>
          <p:nvPr>
            <p:ph type="sldNum" sz="quarter" idx="12"/>
          </p:nvPr>
        </p:nvSpPr>
        <p:spPr>
          <a:ln/>
        </p:spPr>
        <p:txBody>
          <a:bodyPr/>
          <a:lstStyle>
            <a:lvl1pPr>
              <a:defRPr/>
            </a:lvl1pPr>
          </a:lstStyle>
          <a:p>
            <a:pPr>
              <a:defRPr/>
            </a:pPr>
            <a:fld id="{482C1581-77B5-4EF1-AA48-A2E502E0999A}" type="slidenum">
              <a:rPr lang="ru-RU"/>
              <a:pPr>
                <a:defRPr/>
              </a:pPr>
              <a:t>‹#›</a:t>
            </a:fld>
            <a:endParaRPr lang="ru-RU"/>
          </a:p>
        </p:txBody>
      </p:sp>
    </p:spTree>
    <p:extLst>
      <p:ext uri="{BB962C8B-B14F-4D97-AF65-F5344CB8AC3E}">
        <p14:creationId xmlns:p14="http://schemas.microsoft.com/office/powerpoint/2010/main" val="18100062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Date Placeholder 2"/>
          <p:cNvSpPr>
            <a:spLocks noGrp="1"/>
          </p:cNvSpPr>
          <p:nvPr>
            <p:ph type="dt" sz="half" idx="10"/>
          </p:nvPr>
        </p:nvSpPr>
        <p:spPr>
          <a:ln/>
        </p:spPr>
        <p:txBody>
          <a:bodyPr/>
          <a:lstStyle>
            <a:lvl1pPr>
              <a:defRPr/>
            </a:lvl1pPr>
          </a:lstStyle>
          <a:p>
            <a:pPr>
              <a:defRPr/>
            </a:pPr>
            <a:endParaRPr lang="ru-RU"/>
          </a:p>
        </p:txBody>
      </p:sp>
      <p:sp>
        <p:nvSpPr>
          <p:cNvPr id="5" name="Footer Placeholder 3"/>
          <p:cNvSpPr>
            <a:spLocks noGrp="1"/>
          </p:cNvSpPr>
          <p:nvPr>
            <p:ph type="ftr" sz="quarter" idx="11"/>
          </p:nvPr>
        </p:nvSpPr>
        <p:spPr>
          <a:ln/>
        </p:spPr>
        <p:txBody>
          <a:bodyPr/>
          <a:lstStyle>
            <a:lvl1pPr>
              <a:defRPr/>
            </a:lvl1pPr>
          </a:lstStyle>
          <a:p>
            <a:pPr>
              <a:defRPr/>
            </a:pPr>
            <a:endParaRPr lang="ru-RU"/>
          </a:p>
        </p:txBody>
      </p:sp>
      <p:sp>
        <p:nvSpPr>
          <p:cNvPr id="6" name="Slide Number Placeholder 4"/>
          <p:cNvSpPr>
            <a:spLocks noGrp="1"/>
          </p:cNvSpPr>
          <p:nvPr>
            <p:ph type="sldNum" sz="quarter" idx="12"/>
          </p:nvPr>
        </p:nvSpPr>
        <p:spPr>
          <a:ln/>
        </p:spPr>
        <p:txBody>
          <a:bodyPr/>
          <a:lstStyle>
            <a:lvl1pPr>
              <a:defRPr/>
            </a:lvl1pPr>
          </a:lstStyle>
          <a:p>
            <a:pPr>
              <a:defRPr/>
            </a:pPr>
            <a:fld id="{C43570D5-9C55-4F4A-AD38-9BA344D22AF5}" type="slidenum">
              <a:rPr lang="ru-RU"/>
              <a:pPr>
                <a:defRPr/>
              </a:pPr>
              <a:t>‹#›</a:t>
            </a:fld>
            <a:endParaRPr lang="ru-RU"/>
          </a:p>
        </p:txBody>
      </p:sp>
    </p:spTree>
    <p:extLst>
      <p:ext uri="{BB962C8B-B14F-4D97-AF65-F5344CB8AC3E}">
        <p14:creationId xmlns:p14="http://schemas.microsoft.com/office/powerpoint/2010/main" val="809503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Date Placeholder 6"/>
          <p:cNvSpPr>
            <a:spLocks noGrp="1"/>
          </p:cNvSpPr>
          <p:nvPr>
            <p:ph type="dt" sz="half" idx="10"/>
          </p:nvPr>
        </p:nvSpPr>
        <p:spPr>
          <a:ln/>
        </p:spPr>
        <p:txBody>
          <a:bodyPr/>
          <a:lstStyle>
            <a:lvl1pPr>
              <a:defRPr/>
            </a:lvl1pPr>
          </a:lstStyle>
          <a:p>
            <a:pPr>
              <a:defRPr/>
            </a:pPr>
            <a:endParaRPr lang="ru-RU"/>
          </a:p>
        </p:txBody>
      </p:sp>
      <p:sp>
        <p:nvSpPr>
          <p:cNvPr id="8" name="Footer Placeholder 7"/>
          <p:cNvSpPr>
            <a:spLocks noGrp="1"/>
          </p:cNvSpPr>
          <p:nvPr>
            <p:ph type="ftr" sz="quarter" idx="11"/>
          </p:nvPr>
        </p:nvSpPr>
        <p:spPr>
          <a:ln/>
        </p:spPr>
        <p:txBody>
          <a:bodyPr/>
          <a:lstStyle>
            <a:lvl1pPr>
              <a:defRPr/>
            </a:lvl1pPr>
          </a:lstStyle>
          <a:p>
            <a:pPr>
              <a:defRPr/>
            </a:pPr>
            <a:endParaRPr lang="ru-RU"/>
          </a:p>
        </p:txBody>
      </p:sp>
      <p:sp>
        <p:nvSpPr>
          <p:cNvPr id="9" name="Slide Number Placeholder 8"/>
          <p:cNvSpPr>
            <a:spLocks noGrp="1"/>
          </p:cNvSpPr>
          <p:nvPr>
            <p:ph type="sldNum" sz="quarter" idx="12"/>
          </p:nvPr>
        </p:nvSpPr>
        <p:spPr>
          <a:ln/>
        </p:spPr>
        <p:txBody>
          <a:bodyPr/>
          <a:lstStyle>
            <a:lvl1pPr>
              <a:defRPr/>
            </a:lvl1pPr>
          </a:lstStyle>
          <a:p>
            <a:pPr>
              <a:defRPr/>
            </a:pPr>
            <a:fld id="{92B883A5-174B-417A-A976-28DFCAA048F7}" type="slidenum">
              <a:rPr lang="ru-RU"/>
              <a:pPr>
                <a:defRPr/>
              </a:pPr>
              <a:t>‹#›</a:t>
            </a:fld>
            <a:endParaRPr lang="ru-RU"/>
          </a:p>
        </p:txBody>
      </p:sp>
    </p:spTree>
    <p:extLst>
      <p:ext uri="{BB962C8B-B14F-4D97-AF65-F5344CB8AC3E}">
        <p14:creationId xmlns:p14="http://schemas.microsoft.com/office/powerpoint/2010/main" val="21805526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Date Placeholder 4"/>
          <p:cNvSpPr>
            <a:spLocks noGrp="1"/>
          </p:cNvSpPr>
          <p:nvPr>
            <p:ph type="dt" sz="half" idx="10"/>
          </p:nvPr>
        </p:nvSpPr>
        <p:spPr>
          <a:ln/>
        </p:spPr>
        <p:txBody>
          <a:bodyPr/>
          <a:lstStyle>
            <a:lvl1pPr>
              <a:defRPr/>
            </a:lvl1pPr>
          </a:lstStyle>
          <a:p>
            <a:pPr>
              <a:defRPr/>
            </a:pPr>
            <a:endParaRPr lang="ru-RU"/>
          </a:p>
        </p:txBody>
      </p:sp>
      <p:sp>
        <p:nvSpPr>
          <p:cNvPr id="5" name="Footer Placeholder 5"/>
          <p:cNvSpPr>
            <a:spLocks noGrp="1"/>
          </p:cNvSpPr>
          <p:nvPr>
            <p:ph type="ftr" sz="quarter" idx="11"/>
          </p:nvPr>
        </p:nvSpPr>
        <p:spPr>
          <a:ln/>
        </p:spPr>
        <p:txBody>
          <a:bodyPr/>
          <a:lstStyle>
            <a:lvl1pPr>
              <a:defRPr/>
            </a:lvl1pPr>
          </a:lstStyle>
          <a:p>
            <a:pPr>
              <a:defRPr/>
            </a:pPr>
            <a:endParaRPr lang="ru-RU"/>
          </a:p>
        </p:txBody>
      </p:sp>
      <p:sp>
        <p:nvSpPr>
          <p:cNvPr id="6" name="Slide Number Placeholder 6"/>
          <p:cNvSpPr>
            <a:spLocks noGrp="1"/>
          </p:cNvSpPr>
          <p:nvPr>
            <p:ph type="sldNum" sz="quarter" idx="12"/>
          </p:nvPr>
        </p:nvSpPr>
        <p:spPr>
          <a:ln/>
        </p:spPr>
        <p:txBody>
          <a:bodyPr/>
          <a:lstStyle>
            <a:lvl1pPr>
              <a:defRPr/>
            </a:lvl1pPr>
          </a:lstStyle>
          <a:p>
            <a:pPr>
              <a:defRPr/>
            </a:pPr>
            <a:fld id="{2BE95EB3-6835-43D1-A8BA-C4E9B38216D9}" type="slidenum">
              <a:rPr lang="ru-RU"/>
              <a:pPr>
                <a:defRPr/>
              </a:pPr>
              <a:t>‹#›</a:t>
            </a:fld>
            <a:endParaRPr lang="ru-RU"/>
          </a:p>
        </p:txBody>
      </p:sp>
    </p:spTree>
    <p:extLst>
      <p:ext uri="{BB962C8B-B14F-4D97-AF65-F5344CB8AC3E}">
        <p14:creationId xmlns:p14="http://schemas.microsoft.com/office/powerpoint/2010/main" val="18268957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Date Placeholder 4"/>
          <p:cNvSpPr>
            <a:spLocks noGrp="1"/>
          </p:cNvSpPr>
          <p:nvPr>
            <p:ph type="dt" sz="half" idx="10"/>
          </p:nvPr>
        </p:nvSpPr>
        <p:spPr>
          <a:ln/>
        </p:spPr>
        <p:txBody>
          <a:bodyPr/>
          <a:lstStyle>
            <a:lvl1pPr>
              <a:defRPr/>
            </a:lvl1pPr>
          </a:lstStyle>
          <a:p>
            <a:pPr>
              <a:defRPr/>
            </a:pPr>
            <a:endParaRPr lang="ru-RU"/>
          </a:p>
        </p:txBody>
      </p:sp>
      <p:sp>
        <p:nvSpPr>
          <p:cNvPr id="5" name="Footer Placeholder 5"/>
          <p:cNvSpPr>
            <a:spLocks noGrp="1"/>
          </p:cNvSpPr>
          <p:nvPr>
            <p:ph type="ftr" sz="quarter" idx="11"/>
          </p:nvPr>
        </p:nvSpPr>
        <p:spPr>
          <a:ln/>
        </p:spPr>
        <p:txBody>
          <a:bodyPr/>
          <a:lstStyle>
            <a:lvl1pPr>
              <a:defRPr/>
            </a:lvl1pPr>
          </a:lstStyle>
          <a:p>
            <a:pPr>
              <a:defRPr/>
            </a:pPr>
            <a:endParaRPr lang="ru-RU"/>
          </a:p>
        </p:txBody>
      </p:sp>
      <p:sp>
        <p:nvSpPr>
          <p:cNvPr id="6" name="Slide Number Placeholder 6"/>
          <p:cNvSpPr>
            <a:spLocks noGrp="1"/>
          </p:cNvSpPr>
          <p:nvPr>
            <p:ph type="sldNum" sz="quarter" idx="12"/>
          </p:nvPr>
        </p:nvSpPr>
        <p:spPr>
          <a:ln/>
        </p:spPr>
        <p:txBody>
          <a:bodyPr/>
          <a:lstStyle>
            <a:lvl1pPr>
              <a:defRPr/>
            </a:lvl1pPr>
          </a:lstStyle>
          <a:p>
            <a:pPr>
              <a:defRPr/>
            </a:pPr>
            <a:fld id="{DF618FA2-079D-458B-B1A2-04034224D123}" type="slidenum">
              <a:rPr lang="ru-RU"/>
              <a:pPr>
                <a:defRPr/>
              </a:pPr>
              <a:t>‹#›</a:t>
            </a:fld>
            <a:endParaRPr lang="ru-RU"/>
          </a:p>
        </p:txBody>
      </p:sp>
    </p:spTree>
    <p:extLst>
      <p:ext uri="{BB962C8B-B14F-4D97-AF65-F5344CB8AC3E}">
        <p14:creationId xmlns:p14="http://schemas.microsoft.com/office/powerpoint/2010/main" val="42287758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Date Placeholder 4"/>
          <p:cNvSpPr>
            <a:spLocks noGrp="1"/>
          </p:cNvSpPr>
          <p:nvPr>
            <p:ph type="dt" sz="half" idx="10"/>
          </p:nvPr>
        </p:nvSpPr>
        <p:spPr>
          <a:ln/>
        </p:spPr>
        <p:txBody>
          <a:bodyPr/>
          <a:lstStyle>
            <a:lvl1pPr>
              <a:defRPr/>
            </a:lvl1pPr>
          </a:lstStyle>
          <a:p>
            <a:pPr>
              <a:defRPr/>
            </a:pPr>
            <a:endParaRPr lang="ru-RU"/>
          </a:p>
        </p:txBody>
      </p:sp>
      <p:sp>
        <p:nvSpPr>
          <p:cNvPr id="5" name="Footer Placeholder 5"/>
          <p:cNvSpPr>
            <a:spLocks noGrp="1"/>
          </p:cNvSpPr>
          <p:nvPr>
            <p:ph type="ftr" sz="quarter" idx="11"/>
          </p:nvPr>
        </p:nvSpPr>
        <p:spPr>
          <a:ln/>
        </p:spPr>
        <p:txBody>
          <a:bodyPr/>
          <a:lstStyle>
            <a:lvl1pPr>
              <a:defRPr/>
            </a:lvl1pPr>
          </a:lstStyle>
          <a:p>
            <a:pPr>
              <a:defRPr/>
            </a:pPr>
            <a:endParaRPr lang="ru-RU"/>
          </a:p>
        </p:txBody>
      </p:sp>
      <p:sp>
        <p:nvSpPr>
          <p:cNvPr id="6" name="Slide Number Placeholder 6"/>
          <p:cNvSpPr>
            <a:spLocks noGrp="1"/>
          </p:cNvSpPr>
          <p:nvPr>
            <p:ph type="sldNum" sz="quarter" idx="12"/>
          </p:nvPr>
        </p:nvSpPr>
        <p:spPr>
          <a:ln/>
        </p:spPr>
        <p:txBody>
          <a:bodyPr/>
          <a:lstStyle>
            <a:lvl1pPr>
              <a:defRPr/>
            </a:lvl1pPr>
          </a:lstStyle>
          <a:p>
            <a:pPr>
              <a:defRPr/>
            </a:pPr>
            <a:fld id="{2F994697-7D4B-4AA9-98DC-7EC0D38B08B7}" type="slidenum">
              <a:rPr lang="ru-RU"/>
              <a:pPr>
                <a:defRPr/>
              </a:pPr>
              <a:t>‹#›</a:t>
            </a:fld>
            <a:endParaRPr lang="ru-RU"/>
          </a:p>
        </p:txBody>
      </p:sp>
    </p:spTree>
    <p:extLst>
      <p:ext uri="{BB962C8B-B14F-4D97-AF65-F5344CB8AC3E}">
        <p14:creationId xmlns:p14="http://schemas.microsoft.com/office/powerpoint/2010/main" val="4376474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Date Placeholder 4"/>
          <p:cNvSpPr>
            <a:spLocks noGrp="1"/>
          </p:cNvSpPr>
          <p:nvPr>
            <p:ph type="dt" sz="half" idx="10"/>
          </p:nvPr>
        </p:nvSpPr>
        <p:spPr>
          <a:ln/>
        </p:spPr>
        <p:txBody>
          <a:bodyPr/>
          <a:lstStyle>
            <a:lvl1pPr>
              <a:defRPr/>
            </a:lvl1pPr>
          </a:lstStyle>
          <a:p>
            <a:pPr>
              <a:defRPr/>
            </a:pPr>
            <a:endParaRPr lang="ru-RU"/>
          </a:p>
        </p:txBody>
      </p:sp>
      <p:sp>
        <p:nvSpPr>
          <p:cNvPr id="6" name="Footer Placeholder 5"/>
          <p:cNvSpPr>
            <a:spLocks noGrp="1"/>
          </p:cNvSpPr>
          <p:nvPr>
            <p:ph type="ftr" sz="quarter" idx="11"/>
          </p:nvPr>
        </p:nvSpPr>
        <p:spPr>
          <a:ln/>
        </p:spPr>
        <p:txBody>
          <a:bodyPr/>
          <a:lstStyle>
            <a:lvl1pPr>
              <a:defRPr/>
            </a:lvl1pPr>
          </a:lstStyle>
          <a:p>
            <a:pPr>
              <a:defRPr/>
            </a:pPr>
            <a:endParaRPr lang="ru-RU"/>
          </a:p>
        </p:txBody>
      </p:sp>
      <p:sp>
        <p:nvSpPr>
          <p:cNvPr id="7" name="Slide Number Placeholder 6"/>
          <p:cNvSpPr>
            <a:spLocks noGrp="1"/>
          </p:cNvSpPr>
          <p:nvPr>
            <p:ph type="sldNum" sz="quarter" idx="12"/>
          </p:nvPr>
        </p:nvSpPr>
        <p:spPr>
          <a:ln/>
        </p:spPr>
        <p:txBody>
          <a:bodyPr/>
          <a:lstStyle>
            <a:lvl1pPr>
              <a:defRPr/>
            </a:lvl1pPr>
          </a:lstStyle>
          <a:p>
            <a:pPr>
              <a:defRPr/>
            </a:pPr>
            <a:fld id="{5EB9613F-A00D-455D-A529-7B440B196D7E}" type="slidenum">
              <a:rPr lang="ru-RU"/>
              <a:pPr>
                <a:defRPr/>
              </a:pPr>
              <a:t>‹#›</a:t>
            </a:fld>
            <a:endParaRPr lang="ru-RU"/>
          </a:p>
        </p:txBody>
      </p:sp>
    </p:spTree>
    <p:extLst>
      <p:ext uri="{BB962C8B-B14F-4D97-AF65-F5344CB8AC3E}">
        <p14:creationId xmlns:p14="http://schemas.microsoft.com/office/powerpoint/2010/main" val="22599950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Date Placeholder 4"/>
          <p:cNvSpPr>
            <a:spLocks noGrp="1"/>
          </p:cNvSpPr>
          <p:nvPr>
            <p:ph type="dt" sz="half" idx="10"/>
          </p:nvPr>
        </p:nvSpPr>
        <p:spPr>
          <a:ln/>
        </p:spPr>
        <p:txBody>
          <a:bodyPr/>
          <a:lstStyle>
            <a:lvl1pPr>
              <a:defRPr/>
            </a:lvl1pPr>
          </a:lstStyle>
          <a:p>
            <a:pPr>
              <a:defRPr/>
            </a:pPr>
            <a:endParaRPr lang="ru-RU"/>
          </a:p>
        </p:txBody>
      </p:sp>
      <p:sp>
        <p:nvSpPr>
          <p:cNvPr id="8" name="Footer Placeholder 5"/>
          <p:cNvSpPr>
            <a:spLocks noGrp="1"/>
          </p:cNvSpPr>
          <p:nvPr>
            <p:ph type="ftr" sz="quarter" idx="11"/>
          </p:nvPr>
        </p:nvSpPr>
        <p:spPr>
          <a:ln/>
        </p:spPr>
        <p:txBody>
          <a:bodyPr/>
          <a:lstStyle>
            <a:lvl1pPr>
              <a:defRPr/>
            </a:lvl1pPr>
          </a:lstStyle>
          <a:p>
            <a:pPr>
              <a:defRPr/>
            </a:pPr>
            <a:endParaRPr lang="ru-RU"/>
          </a:p>
        </p:txBody>
      </p:sp>
      <p:sp>
        <p:nvSpPr>
          <p:cNvPr id="9" name="Slide Number Placeholder 6"/>
          <p:cNvSpPr>
            <a:spLocks noGrp="1"/>
          </p:cNvSpPr>
          <p:nvPr>
            <p:ph type="sldNum" sz="quarter" idx="12"/>
          </p:nvPr>
        </p:nvSpPr>
        <p:spPr>
          <a:ln/>
        </p:spPr>
        <p:txBody>
          <a:bodyPr/>
          <a:lstStyle>
            <a:lvl1pPr>
              <a:defRPr/>
            </a:lvl1pPr>
          </a:lstStyle>
          <a:p>
            <a:pPr>
              <a:defRPr/>
            </a:pPr>
            <a:fld id="{6AD68727-C837-46A2-87D8-AB768CB2D6F4}" type="slidenum">
              <a:rPr lang="ru-RU"/>
              <a:pPr>
                <a:defRPr/>
              </a:pPr>
              <a:t>‹#›</a:t>
            </a:fld>
            <a:endParaRPr lang="ru-RU"/>
          </a:p>
        </p:txBody>
      </p:sp>
    </p:spTree>
    <p:extLst>
      <p:ext uri="{BB962C8B-B14F-4D97-AF65-F5344CB8AC3E}">
        <p14:creationId xmlns:p14="http://schemas.microsoft.com/office/powerpoint/2010/main" val="333341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Date Placeholder 4"/>
          <p:cNvSpPr>
            <a:spLocks noGrp="1"/>
          </p:cNvSpPr>
          <p:nvPr>
            <p:ph type="dt" sz="half" idx="10"/>
          </p:nvPr>
        </p:nvSpPr>
        <p:spPr>
          <a:ln/>
        </p:spPr>
        <p:txBody>
          <a:bodyPr/>
          <a:lstStyle>
            <a:lvl1pPr>
              <a:defRPr/>
            </a:lvl1pPr>
          </a:lstStyle>
          <a:p>
            <a:pPr>
              <a:defRPr/>
            </a:pPr>
            <a:endParaRPr lang="ru-RU"/>
          </a:p>
        </p:txBody>
      </p:sp>
      <p:sp>
        <p:nvSpPr>
          <p:cNvPr id="4" name="Footer Placeholder 5"/>
          <p:cNvSpPr>
            <a:spLocks noGrp="1"/>
          </p:cNvSpPr>
          <p:nvPr>
            <p:ph type="ftr" sz="quarter" idx="11"/>
          </p:nvPr>
        </p:nvSpPr>
        <p:spPr>
          <a:ln/>
        </p:spPr>
        <p:txBody>
          <a:bodyPr/>
          <a:lstStyle>
            <a:lvl1pPr>
              <a:defRPr/>
            </a:lvl1pPr>
          </a:lstStyle>
          <a:p>
            <a:pPr>
              <a:defRPr/>
            </a:pPr>
            <a:endParaRPr lang="ru-RU"/>
          </a:p>
        </p:txBody>
      </p:sp>
      <p:sp>
        <p:nvSpPr>
          <p:cNvPr id="5" name="Slide Number Placeholder 6"/>
          <p:cNvSpPr>
            <a:spLocks noGrp="1"/>
          </p:cNvSpPr>
          <p:nvPr>
            <p:ph type="sldNum" sz="quarter" idx="12"/>
          </p:nvPr>
        </p:nvSpPr>
        <p:spPr>
          <a:ln/>
        </p:spPr>
        <p:txBody>
          <a:bodyPr/>
          <a:lstStyle>
            <a:lvl1pPr>
              <a:defRPr/>
            </a:lvl1pPr>
          </a:lstStyle>
          <a:p>
            <a:pPr>
              <a:defRPr/>
            </a:pPr>
            <a:fld id="{2D1040C2-1396-4FBA-987E-72920698E856}" type="slidenum">
              <a:rPr lang="ru-RU"/>
              <a:pPr>
                <a:defRPr/>
              </a:pPr>
              <a:t>‹#›</a:t>
            </a:fld>
            <a:endParaRPr lang="ru-RU"/>
          </a:p>
        </p:txBody>
      </p:sp>
    </p:spTree>
    <p:extLst>
      <p:ext uri="{BB962C8B-B14F-4D97-AF65-F5344CB8AC3E}">
        <p14:creationId xmlns:p14="http://schemas.microsoft.com/office/powerpoint/2010/main" val="14161852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4"/>
          <p:cNvSpPr>
            <a:spLocks noGrp="1"/>
          </p:cNvSpPr>
          <p:nvPr>
            <p:ph type="dt" sz="half" idx="10"/>
          </p:nvPr>
        </p:nvSpPr>
        <p:spPr>
          <a:ln/>
        </p:spPr>
        <p:txBody>
          <a:bodyPr/>
          <a:lstStyle>
            <a:lvl1pPr>
              <a:defRPr/>
            </a:lvl1pPr>
          </a:lstStyle>
          <a:p>
            <a:pPr>
              <a:defRPr/>
            </a:pPr>
            <a:endParaRPr lang="ru-RU"/>
          </a:p>
        </p:txBody>
      </p:sp>
      <p:sp>
        <p:nvSpPr>
          <p:cNvPr id="3" name="Footer Placeholder 5"/>
          <p:cNvSpPr>
            <a:spLocks noGrp="1"/>
          </p:cNvSpPr>
          <p:nvPr>
            <p:ph type="ftr" sz="quarter" idx="11"/>
          </p:nvPr>
        </p:nvSpPr>
        <p:spPr>
          <a:ln/>
        </p:spPr>
        <p:txBody>
          <a:bodyPr/>
          <a:lstStyle>
            <a:lvl1pPr>
              <a:defRPr/>
            </a:lvl1pPr>
          </a:lstStyle>
          <a:p>
            <a:pPr>
              <a:defRPr/>
            </a:pPr>
            <a:endParaRPr lang="ru-RU"/>
          </a:p>
        </p:txBody>
      </p:sp>
      <p:sp>
        <p:nvSpPr>
          <p:cNvPr id="4" name="Slide Number Placeholder 6"/>
          <p:cNvSpPr>
            <a:spLocks noGrp="1"/>
          </p:cNvSpPr>
          <p:nvPr>
            <p:ph type="sldNum" sz="quarter" idx="12"/>
          </p:nvPr>
        </p:nvSpPr>
        <p:spPr>
          <a:ln/>
        </p:spPr>
        <p:txBody>
          <a:bodyPr/>
          <a:lstStyle>
            <a:lvl1pPr>
              <a:defRPr/>
            </a:lvl1pPr>
          </a:lstStyle>
          <a:p>
            <a:pPr>
              <a:defRPr/>
            </a:pPr>
            <a:fld id="{7C3FE0E1-0B4C-4941-8CE0-B3EBE5D89AF1}" type="slidenum">
              <a:rPr lang="ru-RU"/>
              <a:pPr>
                <a:defRPr/>
              </a:pPr>
              <a:t>‹#›</a:t>
            </a:fld>
            <a:endParaRPr lang="ru-RU"/>
          </a:p>
        </p:txBody>
      </p:sp>
    </p:spTree>
    <p:extLst>
      <p:ext uri="{BB962C8B-B14F-4D97-AF65-F5344CB8AC3E}">
        <p14:creationId xmlns:p14="http://schemas.microsoft.com/office/powerpoint/2010/main" val="40791281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a:ln/>
        </p:spPr>
        <p:txBody>
          <a:bodyPr/>
          <a:lstStyle>
            <a:lvl1pPr>
              <a:defRPr/>
            </a:lvl1pPr>
          </a:lstStyle>
          <a:p>
            <a:pPr>
              <a:defRPr/>
            </a:pPr>
            <a:endParaRPr lang="ru-RU"/>
          </a:p>
        </p:txBody>
      </p:sp>
      <p:sp>
        <p:nvSpPr>
          <p:cNvPr id="6" name="Footer Placeholder 5"/>
          <p:cNvSpPr>
            <a:spLocks noGrp="1"/>
          </p:cNvSpPr>
          <p:nvPr>
            <p:ph type="ftr" sz="quarter" idx="11"/>
          </p:nvPr>
        </p:nvSpPr>
        <p:spPr>
          <a:ln/>
        </p:spPr>
        <p:txBody>
          <a:bodyPr/>
          <a:lstStyle>
            <a:lvl1pPr>
              <a:defRPr/>
            </a:lvl1pPr>
          </a:lstStyle>
          <a:p>
            <a:pPr>
              <a:defRPr/>
            </a:pPr>
            <a:endParaRPr lang="ru-RU"/>
          </a:p>
        </p:txBody>
      </p:sp>
      <p:sp>
        <p:nvSpPr>
          <p:cNvPr id="7" name="Slide Number Placeholder 6"/>
          <p:cNvSpPr>
            <a:spLocks noGrp="1"/>
          </p:cNvSpPr>
          <p:nvPr>
            <p:ph type="sldNum" sz="quarter" idx="12"/>
          </p:nvPr>
        </p:nvSpPr>
        <p:spPr>
          <a:ln/>
        </p:spPr>
        <p:txBody>
          <a:bodyPr/>
          <a:lstStyle>
            <a:lvl1pPr>
              <a:defRPr/>
            </a:lvl1pPr>
          </a:lstStyle>
          <a:p>
            <a:pPr>
              <a:defRPr/>
            </a:pPr>
            <a:fld id="{EE3E7DF6-AFCD-403C-91BA-2F90671062A0}" type="slidenum">
              <a:rPr lang="ru-RU"/>
              <a:pPr>
                <a:defRPr/>
              </a:pPr>
              <a:t>‹#›</a:t>
            </a:fld>
            <a:endParaRPr lang="ru-RU"/>
          </a:p>
        </p:txBody>
      </p:sp>
    </p:spTree>
    <p:extLst>
      <p:ext uri="{BB962C8B-B14F-4D97-AF65-F5344CB8AC3E}">
        <p14:creationId xmlns:p14="http://schemas.microsoft.com/office/powerpoint/2010/main" val="25397125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a:ln/>
        </p:spPr>
        <p:txBody>
          <a:bodyPr/>
          <a:lstStyle>
            <a:lvl1pPr>
              <a:defRPr/>
            </a:lvl1pPr>
          </a:lstStyle>
          <a:p>
            <a:pPr>
              <a:defRPr/>
            </a:pPr>
            <a:endParaRPr lang="ru-RU"/>
          </a:p>
        </p:txBody>
      </p:sp>
      <p:sp>
        <p:nvSpPr>
          <p:cNvPr id="6" name="Footer Placeholder 5"/>
          <p:cNvSpPr>
            <a:spLocks noGrp="1"/>
          </p:cNvSpPr>
          <p:nvPr>
            <p:ph type="ftr" sz="quarter" idx="11"/>
          </p:nvPr>
        </p:nvSpPr>
        <p:spPr>
          <a:ln/>
        </p:spPr>
        <p:txBody>
          <a:bodyPr/>
          <a:lstStyle>
            <a:lvl1pPr>
              <a:defRPr/>
            </a:lvl1pPr>
          </a:lstStyle>
          <a:p>
            <a:pPr>
              <a:defRPr/>
            </a:pPr>
            <a:endParaRPr lang="ru-RU"/>
          </a:p>
        </p:txBody>
      </p:sp>
      <p:sp>
        <p:nvSpPr>
          <p:cNvPr id="7" name="Slide Number Placeholder 6"/>
          <p:cNvSpPr>
            <a:spLocks noGrp="1"/>
          </p:cNvSpPr>
          <p:nvPr>
            <p:ph type="sldNum" sz="quarter" idx="12"/>
          </p:nvPr>
        </p:nvSpPr>
        <p:spPr>
          <a:ln/>
        </p:spPr>
        <p:txBody>
          <a:bodyPr/>
          <a:lstStyle>
            <a:lvl1pPr>
              <a:defRPr/>
            </a:lvl1pPr>
          </a:lstStyle>
          <a:p>
            <a:pPr>
              <a:defRPr/>
            </a:pPr>
            <a:fld id="{58D5442E-0E30-45D0-AE87-C6080398FAA9}" type="slidenum">
              <a:rPr lang="ru-RU"/>
              <a:pPr>
                <a:defRPr/>
              </a:pPr>
              <a:t>‹#›</a:t>
            </a:fld>
            <a:endParaRPr lang="ru-RU"/>
          </a:p>
        </p:txBody>
      </p:sp>
    </p:spTree>
    <p:extLst>
      <p:ext uri="{BB962C8B-B14F-4D97-AF65-F5344CB8AC3E}">
        <p14:creationId xmlns:p14="http://schemas.microsoft.com/office/powerpoint/2010/main" val="11552146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Date Placeholder 4"/>
          <p:cNvSpPr>
            <a:spLocks noGrp="1"/>
          </p:cNvSpPr>
          <p:nvPr>
            <p:ph type="dt" sz="half" idx="10"/>
          </p:nvPr>
        </p:nvSpPr>
        <p:spPr>
          <a:ln/>
        </p:spPr>
        <p:txBody>
          <a:bodyPr/>
          <a:lstStyle>
            <a:lvl1pPr>
              <a:defRPr/>
            </a:lvl1pPr>
          </a:lstStyle>
          <a:p>
            <a:pPr>
              <a:defRPr/>
            </a:pPr>
            <a:endParaRPr lang="ru-RU"/>
          </a:p>
        </p:txBody>
      </p:sp>
      <p:sp>
        <p:nvSpPr>
          <p:cNvPr id="5" name="Footer Placeholder 5"/>
          <p:cNvSpPr>
            <a:spLocks noGrp="1"/>
          </p:cNvSpPr>
          <p:nvPr>
            <p:ph type="ftr" sz="quarter" idx="11"/>
          </p:nvPr>
        </p:nvSpPr>
        <p:spPr>
          <a:ln/>
        </p:spPr>
        <p:txBody>
          <a:bodyPr/>
          <a:lstStyle>
            <a:lvl1pPr>
              <a:defRPr/>
            </a:lvl1pPr>
          </a:lstStyle>
          <a:p>
            <a:pPr>
              <a:defRPr/>
            </a:pPr>
            <a:endParaRPr lang="ru-RU"/>
          </a:p>
        </p:txBody>
      </p:sp>
      <p:sp>
        <p:nvSpPr>
          <p:cNvPr id="6" name="Slide Number Placeholder 6"/>
          <p:cNvSpPr>
            <a:spLocks noGrp="1"/>
          </p:cNvSpPr>
          <p:nvPr>
            <p:ph type="sldNum" sz="quarter" idx="12"/>
          </p:nvPr>
        </p:nvSpPr>
        <p:spPr>
          <a:ln/>
        </p:spPr>
        <p:txBody>
          <a:bodyPr/>
          <a:lstStyle>
            <a:lvl1pPr>
              <a:defRPr/>
            </a:lvl1pPr>
          </a:lstStyle>
          <a:p>
            <a:pPr>
              <a:defRPr/>
            </a:pPr>
            <a:fld id="{D9E8782C-0005-494C-837D-2C4E1F3CD571}" type="slidenum">
              <a:rPr lang="ru-RU"/>
              <a:pPr>
                <a:defRPr/>
              </a:pPr>
              <a:t>‹#›</a:t>
            </a:fld>
            <a:endParaRPr lang="ru-RU"/>
          </a:p>
        </p:txBody>
      </p:sp>
    </p:spTree>
    <p:extLst>
      <p:ext uri="{BB962C8B-B14F-4D97-AF65-F5344CB8AC3E}">
        <p14:creationId xmlns:p14="http://schemas.microsoft.com/office/powerpoint/2010/main" val="12439883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Date Placeholder 6"/>
          <p:cNvSpPr>
            <a:spLocks noGrp="1"/>
          </p:cNvSpPr>
          <p:nvPr>
            <p:ph type="dt" sz="half" idx="10"/>
          </p:nvPr>
        </p:nvSpPr>
        <p:spPr>
          <a:ln/>
        </p:spPr>
        <p:txBody>
          <a:bodyPr/>
          <a:lstStyle>
            <a:lvl1pPr>
              <a:defRPr/>
            </a:lvl1pPr>
          </a:lstStyle>
          <a:p>
            <a:pPr>
              <a:defRPr/>
            </a:pPr>
            <a:endParaRPr lang="ru-RU"/>
          </a:p>
        </p:txBody>
      </p:sp>
      <p:sp>
        <p:nvSpPr>
          <p:cNvPr id="4" name="Footer Placeholder 7"/>
          <p:cNvSpPr>
            <a:spLocks noGrp="1"/>
          </p:cNvSpPr>
          <p:nvPr>
            <p:ph type="ftr" sz="quarter" idx="11"/>
          </p:nvPr>
        </p:nvSpPr>
        <p:spPr>
          <a:ln/>
        </p:spPr>
        <p:txBody>
          <a:bodyPr/>
          <a:lstStyle>
            <a:lvl1pPr>
              <a:defRPr/>
            </a:lvl1pPr>
          </a:lstStyle>
          <a:p>
            <a:pPr>
              <a:defRPr/>
            </a:pPr>
            <a:endParaRPr lang="ru-RU"/>
          </a:p>
        </p:txBody>
      </p:sp>
      <p:sp>
        <p:nvSpPr>
          <p:cNvPr id="5" name="Slide Number Placeholder 8"/>
          <p:cNvSpPr>
            <a:spLocks noGrp="1"/>
          </p:cNvSpPr>
          <p:nvPr>
            <p:ph type="sldNum" sz="quarter" idx="12"/>
          </p:nvPr>
        </p:nvSpPr>
        <p:spPr>
          <a:ln/>
        </p:spPr>
        <p:txBody>
          <a:bodyPr/>
          <a:lstStyle>
            <a:lvl1pPr>
              <a:defRPr/>
            </a:lvl1pPr>
          </a:lstStyle>
          <a:p>
            <a:pPr>
              <a:defRPr/>
            </a:pPr>
            <a:fld id="{6951D2B7-4125-4C6B-A2C2-98C4AFAF8721}" type="slidenum">
              <a:rPr lang="ru-RU"/>
              <a:pPr>
                <a:defRPr/>
              </a:pPr>
              <a:t>‹#›</a:t>
            </a:fld>
            <a:endParaRPr lang="ru-RU"/>
          </a:p>
        </p:txBody>
      </p:sp>
    </p:spTree>
    <p:extLst>
      <p:ext uri="{BB962C8B-B14F-4D97-AF65-F5344CB8AC3E}">
        <p14:creationId xmlns:p14="http://schemas.microsoft.com/office/powerpoint/2010/main" val="26081364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Date Placeholder 4"/>
          <p:cNvSpPr>
            <a:spLocks noGrp="1"/>
          </p:cNvSpPr>
          <p:nvPr>
            <p:ph type="dt" sz="half" idx="10"/>
          </p:nvPr>
        </p:nvSpPr>
        <p:spPr>
          <a:ln/>
        </p:spPr>
        <p:txBody>
          <a:bodyPr/>
          <a:lstStyle>
            <a:lvl1pPr>
              <a:defRPr/>
            </a:lvl1pPr>
          </a:lstStyle>
          <a:p>
            <a:pPr>
              <a:defRPr/>
            </a:pPr>
            <a:endParaRPr lang="ru-RU"/>
          </a:p>
        </p:txBody>
      </p:sp>
      <p:sp>
        <p:nvSpPr>
          <p:cNvPr id="5" name="Footer Placeholder 5"/>
          <p:cNvSpPr>
            <a:spLocks noGrp="1"/>
          </p:cNvSpPr>
          <p:nvPr>
            <p:ph type="ftr" sz="quarter" idx="11"/>
          </p:nvPr>
        </p:nvSpPr>
        <p:spPr>
          <a:ln/>
        </p:spPr>
        <p:txBody>
          <a:bodyPr/>
          <a:lstStyle>
            <a:lvl1pPr>
              <a:defRPr/>
            </a:lvl1pPr>
          </a:lstStyle>
          <a:p>
            <a:pPr>
              <a:defRPr/>
            </a:pPr>
            <a:endParaRPr lang="ru-RU"/>
          </a:p>
        </p:txBody>
      </p:sp>
      <p:sp>
        <p:nvSpPr>
          <p:cNvPr id="6" name="Slide Number Placeholder 6"/>
          <p:cNvSpPr>
            <a:spLocks noGrp="1"/>
          </p:cNvSpPr>
          <p:nvPr>
            <p:ph type="sldNum" sz="quarter" idx="12"/>
          </p:nvPr>
        </p:nvSpPr>
        <p:spPr>
          <a:ln/>
        </p:spPr>
        <p:txBody>
          <a:bodyPr/>
          <a:lstStyle>
            <a:lvl1pPr>
              <a:defRPr/>
            </a:lvl1pPr>
          </a:lstStyle>
          <a:p>
            <a:pPr>
              <a:defRPr/>
            </a:pPr>
            <a:fld id="{910333FC-CBDA-41FA-B7C9-202185FDDC70}" type="slidenum">
              <a:rPr lang="ru-RU"/>
              <a:pPr>
                <a:defRPr/>
              </a:pPr>
              <a:t>‹#›</a:t>
            </a:fld>
            <a:endParaRPr lang="ru-RU"/>
          </a:p>
        </p:txBody>
      </p:sp>
    </p:spTree>
    <p:extLst>
      <p:ext uri="{BB962C8B-B14F-4D97-AF65-F5344CB8AC3E}">
        <p14:creationId xmlns:p14="http://schemas.microsoft.com/office/powerpoint/2010/main" val="36132587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Date Placeholder 4"/>
          <p:cNvSpPr>
            <a:spLocks noGrp="1"/>
          </p:cNvSpPr>
          <p:nvPr>
            <p:ph type="dt" sz="half" idx="10"/>
          </p:nvPr>
        </p:nvSpPr>
        <p:spPr>
          <a:ln/>
        </p:spPr>
        <p:txBody>
          <a:bodyPr/>
          <a:lstStyle>
            <a:lvl1pPr>
              <a:defRPr/>
            </a:lvl1pPr>
          </a:lstStyle>
          <a:p>
            <a:pPr>
              <a:defRPr/>
            </a:pPr>
            <a:endParaRPr lang="ru-RU"/>
          </a:p>
        </p:txBody>
      </p:sp>
      <p:sp>
        <p:nvSpPr>
          <p:cNvPr id="5" name="Footer Placeholder 5"/>
          <p:cNvSpPr>
            <a:spLocks noGrp="1"/>
          </p:cNvSpPr>
          <p:nvPr>
            <p:ph type="ftr" sz="quarter" idx="11"/>
          </p:nvPr>
        </p:nvSpPr>
        <p:spPr>
          <a:ln/>
        </p:spPr>
        <p:txBody>
          <a:bodyPr/>
          <a:lstStyle>
            <a:lvl1pPr>
              <a:defRPr/>
            </a:lvl1pPr>
          </a:lstStyle>
          <a:p>
            <a:pPr>
              <a:defRPr/>
            </a:pPr>
            <a:endParaRPr lang="ru-RU"/>
          </a:p>
        </p:txBody>
      </p:sp>
      <p:sp>
        <p:nvSpPr>
          <p:cNvPr id="6" name="Slide Number Placeholder 6"/>
          <p:cNvSpPr>
            <a:spLocks noGrp="1"/>
          </p:cNvSpPr>
          <p:nvPr>
            <p:ph type="sldNum" sz="quarter" idx="12"/>
          </p:nvPr>
        </p:nvSpPr>
        <p:spPr>
          <a:ln/>
        </p:spPr>
        <p:txBody>
          <a:bodyPr/>
          <a:lstStyle>
            <a:lvl1pPr>
              <a:defRPr/>
            </a:lvl1pPr>
          </a:lstStyle>
          <a:p>
            <a:pPr>
              <a:defRPr/>
            </a:pPr>
            <a:fld id="{15763088-FD3C-4B9E-9306-D87036AEC2FD}" type="slidenum">
              <a:rPr lang="ru-RU"/>
              <a:pPr>
                <a:defRPr/>
              </a:pPr>
              <a:t>‹#›</a:t>
            </a:fld>
            <a:endParaRPr lang="ru-RU"/>
          </a:p>
        </p:txBody>
      </p:sp>
    </p:spTree>
    <p:extLst>
      <p:ext uri="{BB962C8B-B14F-4D97-AF65-F5344CB8AC3E}">
        <p14:creationId xmlns:p14="http://schemas.microsoft.com/office/powerpoint/2010/main" val="42355467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Date Placeholder 4"/>
          <p:cNvSpPr>
            <a:spLocks noGrp="1"/>
          </p:cNvSpPr>
          <p:nvPr>
            <p:ph type="dt" sz="half" idx="10"/>
          </p:nvPr>
        </p:nvSpPr>
        <p:spPr>
          <a:ln/>
        </p:spPr>
        <p:txBody>
          <a:bodyPr/>
          <a:lstStyle>
            <a:lvl1pPr>
              <a:defRPr/>
            </a:lvl1pPr>
          </a:lstStyle>
          <a:p>
            <a:pPr>
              <a:defRPr/>
            </a:pPr>
            <a:endParaRPr lang="ru-RU"/>
          </a:p>
        </p:txBody>
      </p:sp>
      <p:sp>
        <p:nvSpPr>
          <p:cNvPr id="5" name="Footer Placeholder 5"/>
          <p:cNvSpPr>
            <a:spLocks noGrp="1"/>
          </p:cNvSpPr>
          <p:nvPr>
            <p:ph type="ftr" sz="quarter" idx="11"/>
          </p:nvPr>
        </p:nvSpPr>
        <p:spPr>
          <a:ln/>
        </p:spPr>
        <p:txBody>
          <a:bodyPr/>
          <a:lstStyle>
            <a:lvl1pPr>
              <a:defRPr/>
            </a:lvl1pPr>
          </a:lstStyle>
          <a:p>
            <a:pPr>
              <a:defRPr/>
            </a:pPr>
            <a:endParaRPr lang="ru-RU"/>
          </a:p>
        </p:txBody>
      </p:sp>
      <p:sp>
        <p:nvSpPr>
          <p:cNvPr id="6" name="Slide Number Placeholder 6"/>
          <p:cNvSpPr>
            <a:spLocks noGrp="1"/>
          </p:cNvSpPr>
          <p:nvPr>
            <p:ph type="sldNum" sz="quarter" idx="12"/>
          </p:nvPr>
        </p:nvSpPr>
        <p:spPr>
          <a:ln/>
        </p:spPr>
        <p:txBody>
          <a:bodyPr/>
          <a:lstStyle>
            <a:lvl1pPr>
              <a:defRPr/>
            </a:lvl1pPr>
          </a:lstStyle>
          <a:p>
            <a:pPr>
              <a:defRPr/>
            </a:pPr>
            <a:fld id="{BF4822BB-E5C7-4088-BE27-1780E6D455D1}" type="slidenum">
              <a:rPr lang="ru-RU"/>
              <a:pPr>
                <a:defRPr/>
              </a:pPr>
              <a:t>‹#›</a:t>
            </a:fld>
            <a:endParaRPr lang="ru-RU"/>
          </a:p>
        </p:txBody>
      </p:sp>
    </p:spTree>
    <p:extLst>
      <p:ext uri="{BB962C8B-B14F-4D97-AF65-F5344CB8AC3E}">
        <p14:creationId xmlns:p14="http://schemas.microsoft.com/office/powerpoint/2010/main" val="10569786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Date Placeholder 4"/>
          <p:cNvSpPr>
            <a:spLocks noGrp="1"/>
          </p:cNvSpPr>
          <p:nvPr>
            <p:ph type="dt" sz="half" idx="10"/>
          </p:nvPr>
        </p:nvSpPr>
        <p:spPr>
          <a:ln/>
        </p:spPr>
        <p:txBody>
          <a:bodyPr/>
          <a:lstStyle>
            <a:lvl1pPr>
              <a:defRPr/>
            </a:lvl1pPr>
          </a:lstStyle>
          <a:p>
            <a:pPr>
              <a:defRPr/>
            </a:pPr>
            <a:endParaRPr lang="ru-RU"/>
          </a:p>
        </p:txBody>
      </p:sp>
      <p:sp>
        <p:nvSpPr>
          <p:cNvPr id="5" name="Footer Placeholder 5"/>
          <p:cNvSpPr>
            <a:spLocks noGrp="1"/>
          </p:cNvSpPr>
          <p:nvPr>
            <p:ph type="ftr" sz="quarter" idx="11"/>
          </p:nvPr>
        </p:nvSpPr>
        <p:spPr>
          <a:ln/>
        </p:spPr>
        <p:txBody>
          <a:bodyPr/>
          <a:lstStyle>
            <a:lvl1pPr>
              <a:defRPr/>
            </a:lvl1pPr>
          </a:lstStyle>
          <a:p>
            <a:pPr>
              <a:defRPr/>
            </a:pPr>
            <a:endParaRPr lang="ru-RU"/>
          </a:p>
        </p:txBody>
      </p:sp>
      <p:sp>
        <p:nvSpPr>
          <p:cNvPr id="6" name="Slide Number Placeholder 6"/>
          <p:cNvSpPr>
            <a:spLocks noGrp="1"/>
          </p:cNvSpPr>
          <p:nvPr>
            <p:ph type="sldNum" sz="quarter" idx="12"/>
          </p:nvPr>
        </p:nvSpPr>
        <p:spPr>
          <a:ln/>
        </p:spPr>
        <p:txBody>
          <a:bodyPr/>
          <a:lstStyle>
            <a:lvl1pPr>
              <a:defRPr/>
            </a:lvl1pPr>
          </a:lstStyle>
          <a:p>
            <a:pPr>
              <a:defRPr/>
            </a:pPr>
            <a:fld id="{39D9447A-8011-43B3-9FF8-8E853CEB254F}" type="slidenum">
              <a:rPr lang="ru-RU"/>
              <a:pPr>
                <a:defRPr/>
              </a:pPr>
              <a:t>‹#›</a:t>
            </a:fld>
            <a:endParaRPr lang="ru-RU"/>
          </a:p>
        </p:txBody>
      </p:sp>
    </p:spTree>
    <p:extLst>
      <p:ext uri="{BB962C8B-B14F-4D97-AF65-F5344CB8AC3E}">
        <p14:creationId xmlns:p14="http://schemas.microsoft.com/office/powerpoint/2010/main" val="39760968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Date Placeholder 4"/>
          <p:cNvSpPr>
            <a:spLocks noGrp="1"/>
          </p:cNvSpPr>
          <p:nvPr>
            <p:ph type="dt" sz="half" idx="10"/>
          </p:nvPr>
        </p:nvSpPr>
        <p:spPr>
          <a:ln/>
        </p:spPr>
        <p:txBody>
          <a:bodyPr/>
          <a:lstStyle>
            <a:lvl1pPr>
              <a:defRPr/>
            </a:lvl1pPr>
          </a:lstStyle>
          <a:p>
            <a:pPr>
              <a:defRPr/>
            </a:pPr>
            <a:endParaRPr lang="ru-RU"/>
          </a:p>
        </p:txBody>
      </p:sp>
      <p:sp>
        <p:nvSpPr>
          <p:cNvPr id="6" name="Footer Placeholder 5"/>
          <p:cNvSpPr>
            <a:spLocks noGrp="1"/>
          </p:cNvSpPr>
          <p:nvPr>
            <p:ph type="ftr" sz="quarter" idx="11"/>
          </p:nvPr>
        </p:nvSpPr>
        <p:spPr>
          <a:ln/>
        </p:spPr>
        <p:txBody>
          <a:bodyPr/>
          <a:lstStyle>
            <a:lvl1pPr>
              <a:defRPr/>
            </a:lvl1pPr>
          </a:lstStyle>
          <a:p>
            <a:pPr>
              <a:defRPr/>
            </a:pPr>
            <a:endParaRPr lang="ru-RU"/>
          </a:p>
        </p:txBody>
      </p:sp>
      <p:sp>
        <p:nvSpPr>
          <p:cNvPr id="7" name="Slide Number Placeholder 6"/>
          <p:cNvSpPr>
            <a:spLocks noGrp="1"/>
          </p:cNvSpPr>
          <p:nvPr>
            <p:ph type="sldNum" sz="quarter" idx="12"/>
          </p:nvPr>
        </p:nvSpPr>
        <p:spPr>
          <a:ln/>
        </p:spPr>
        <p:txBody>
          <a:bodyPr/>
          <a:lstStyle>
            <a:lvl1pPr>
              <a:defRPr/>
            </a:lvl1pPr>
          </a:lstStyle>
          <a:p>
            <a:pPr>
              <a:defRPr/>
            </a:pPr>
            <a:fld id="{89EA669D-FE8A-408D-924B-1942E618F2A3}" type="slidenum">
              <a:rPr lang="ru-RU"/>
              <a:pPr>
                <a:defRPr/>
              </a:pPr>
              <a:t>‹#›</a:t>
            </a:fld>
            <a:endParaRPr lang="ru-RU"/>
          </a:p>
        </p:txBody>
      </p:sp>
    </p:spTree>
    <p:extLst>
      <p:ext uri="{BB962C8B-B14F-4D97-AF65-F5344CB8AC3E}">
        <p14:creationId xmlns:p14="http://schemas.microsoft.com/office/powerpoint/2010/main" val="119585937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Date Placeholder 4"/>
          <p:cNvSpPr>
            <a:spLocks noGrp="1"/>
          </p:cNvSpPr>
          <p:nvPr>
            <p:ph type="dt" sz="half" idx="10"/>
          </p:nvPr>
        </p:nvSpPr>
        <p:spPr>
          <a:ln/>
        </p:spPr>
        <p:txBody>
          <a:bodyPr/>
          <a:lstStyle>
            <a:lvl1pPr>
              <a:defRPr/>
            </a:lvl1pPr>
          </a:lstStyle>
          <a:p>
            <a:pPr>
              <a:defRPr/>
            </a:pPr>
            <a:endParaRPr lang="ru-RU"/>
          </a:p>
        </p:txBody>
      </p:sp>
      <p:sp>
        <p:nvSpPr>
          <p:cNvPr id="8" name="Footer Placeholder 5"/>
          <p:cNvSpPr>
            <a:spLocks noGrp="1"/>
          </p:cNvSpPr>
          <p:nvPr>
            <p:ph type="ftr" sz="quarter" idx="11"/>
          </p:nvPr>
        </p:nvSpPr>
        <p:spPr>
          <a:ln/>
        </p:spPr>
        <p:txBody>
          <a:bodyPr/>
          <a:lstStyle>
            <a:lvl1pPr>
              <a:defRPr/>
            </a:lvl1pPr>
          </a:lstStyle>
          <a:p>
            <a:pPr>
              <a:defRPr/>
            </a:pPr>
            <a:endParaRPr lang="ru-RU"/>
          </a:p>
        </p:txBody>
      </p:sp>
      <p:sp>
        <p:nvSpPr>
          <p:cNvPr id="9" name="Slide Number Placeholder 6"/>
          <p:cNvSpPr>
            <a:spLocks noGrp="1"/>
          </p:cNvSpPr>
          <p:nvPr>
            <p:ph type="sldNum" sz="quarter" idx="12"/>
          </p:nvPr>
        </p:nvSpPr>
        <p:spPr>
          <a:ln/>
        </p:spPr>
        <p:txBody>
          <a:bodyPr/>
          <a:lstStyle>
            <a:lvl1pPr>
              <a:defRPr/>
            </a:lvl1pPr>
          </a:lstStyle>
          <a:p>
            <a:pPr>
              <a:defRPr/>
            </a:pPr>
            <a:fld id="{F33CED29-B911-4A51-8E3A-A2C8A947E74D}" type="slidenum">
              <a:rPr lang="ru-RU"/>
              <a:pPr>
                <a:defRPr/>
              </a:pPr>
              <a:t>‹#›</a:t>
            </a:fld>
            <a:endParaRPr lang="ru-RU"/>
          </a:p>
        </p:txBody>
      </p:sp>
    </p:spTree>
    <p:extLst>
      <p:ext uri="{BB962C8B-B14F-4D97-AF65-F5344CB8AC3E}">
        <p14:creationId xmlns:p14="http://schemas.microsoft.com/office/powerpoint/2010/main" val="362759913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Date Placeholder 4"/>
          <p:cNvSpPr>
            <a:spLocks noGrp="1"/>
          </p:cNvSpPr>
          <p:nvPr>
            <p:ph type="dt" sz="half" idx="10"/>
          </p:nvPr>
        </p:nvSpPr>
        <p:spPr>
          <a:ln/>
        </p:spPr>
        <p:txBody>
          <a:bodyPr/>
          <a:lstStyle>
            <a:lvl1pPr>
              <a:defRPr/>
            </a:lvl1pPr>
          </a:lstStyle>
          <a:p>
            <a:pPr>
              <a:defRPr/>
            </a:pPr>
            <a:endParaRPr lang="ru-RU"/>
          </a:p>
        </p:txBody>
      </p:sp>
      <p:sp>
        <p:nvSpPr>
          <p:cNvPr id="4" name="Footer Placeholder 5"/>
          <p:cNvSpPr>
            <a:spLocks noGrp="1"/>
          </p:cNvSpPr>
          <p:nvPr>
            <p:ph type="ftr" sz="quarter" idx="11"/>
          </p:nvPr>
        </p:nvSpPr>
        <p:spPr>
          <a:ln/>
        </p:spPr>
        <p:txBody>
          <a:bodyPr/>
          <a:lstStyle>
            <a:lvl1pPr>
              <a:defRPr/>
            </a:lvl1pPr>
          </a:lstStyle>
          <a:p>
            <a:pPr>
              <a:defRPr/>
            </a:pPr>
            <a:endParaRPr lang="ru-RU"/>
          </a:p>
        </p:txBody>
      </p:sp>
      <p:sp>
        <p:nvSpPr>
          <p:cNvPr id="5" name="Slide Number Placeholder 6"/>
          <p:cNvSpPr>
            <a:spLocks noGrp="1"/>
          </p:cNvSpPr>
          <p:nvPr>
            <p:ph type="sldNum" sz="quarter" idx="12"/>
          </p:nvPr>
        </p:nvSpPr>
        <p:spPr>
          <a:ln/>
        </p:spPr>
        <p:txBody>
          <a:bodyPr/>
          <a:lstStyle>
            <a:lvl1pPr>
              <a:defRPr/>
            </a:lvl1pPr>
          </a:lstStyle>
          <a:p>
            <a:pPr>
              <a:defRPr/>
            </a:pPr>
            <a:fld id="{2C44E835-9209-4C21-9E29-BCBB6ACE6B5E}" type="slidenum">
              <a:rPr lang="ru-RU"/>
              <a:pPr>
                <a:defRPr/>
              </a:pPr>
              <a:t>‹#›</a:t>
            </a:fld>
            <a:endParaRPr lang="ru-RU"/>
          </a:p>
        </p:txBody>
      </p:sp>
    </p:spTree>
    <p:extLst>
      <p:ext uri="{BB962C8B-B14F-4D97-AF65-F5344CB8AC3E}">
        <p14:creationId xmlns:p14="http://schemas.microsoft.com/office/powerpoint/2010/main" val="131768757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4"/>
          <p:cNvSpPr>
            <a:spLocks noGrp="1"/>
          </p:cNvSpPr>
          <p:nvPr>
            <p:ph type="dt" sz="half" idx="10"/>
          </p:nvPr>
        </p:nvSpPr>
        <p:spPr>
          <a:ln/>
        </p:spPr>
        <p:txBody>
          <a:bodyPr/>
          <a:lstStyle>
            <a:lvl1pPr>
              <a:defRPr/>
            </a:lvl1pPr>
          </a:lstStyle>
          <a:p>
            <a:pPr>
              <a:defRPr/>
            </a:pPr>
            <a:endParaRPr lang="ru-RU"/>
          </a:p>
        </p:txBody>
      </p:sp>
      <p:sp>
        <p:nvSpPr>
          <p:cNvPr id="3" name="Footer Placeholder 5"/>
          <p:cNvSpPr>
            <a:spLocks noGrp="1"/>
          </p:cNvSpPr>
          <p:nvPr>
            <p:ph type="ftr" sz="quarter" idx="11"/>
          </p:nvPr>
        </p:nvSpPr>
        <p:spPr>
          <a:ln/>
        </p:spPr>
        <p:txBody>
          <a:bodyPr/>
          <a:lstStyle>
            <a:lvl1pPr>
              <a:defRPr/>
            </a:lvl1pPr>
          </a:lstStyle>
          <a:p>
            <a:pPr>
              <a:defRPr/>
            </a:pPr>
            <a:endParaRPr lang="ru-RU"/>
          </a:p>
        </p:txBody>
      </p:sp>
      <p:sp>
        <p:nvSpPr>
          <p:cNvPr id="4" name="Slide Number Placeholder 6"/>
          <p:cNvSpPr>
            <a:spLocks noGrp="1"/>
          </p:cNvSpPr>
          <p:nvPr>
            <p:ph type="sldNum" sz="quarter" idx="12"/>
          </p:nvPr>
        </p:nvSpPr>
        <p:spPr>
          <a:ln/>
        </p:spPr>
        <p:txBody>
          <a:bodyPr/>
          <a:lstStyle>
            <a:lvl1pPr>
              <a:defRPr/>
            </a:lvl1pPr>
          </a:lstStyle>
          <a:p>
            <a:pPr>
              <a:defRPr/>
            </a:pPr>
            <a:fld id="{8006D35F-7199-4045-A5CE-D9DD31FF4F5F}" type="slidenum">
              <a:rPr lang="ru-RU"/>
              <a:pPr>
                <a:defRPr/>
              </a:pPr>
              <a:t>‹#›</a:t>
            </a:fld>
            <a:endParaRPr lang="ru-RU"/>
          </a:p>
        </p:txBody>
      </p:sp>
    </p:spTree>
    <p:extLst>
      <p:ext uri="{BB962C8B-B14F-4D97-AF65-F5344CB8AC3E}">
        <p14:creationId xmlns:p14="http://schemas.microsoft.com/office/powerpoint/2010/main" val="345421377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a:ln/>
        </p:spPr>
        <p:txBody>
          <a:bodyPr/>
          <a:lstStyle>
            <a:lvl1pPr>
              <a:defRPr/>
            </a:lvl1pPr>
          </a:lstStyle>
          <a:p>
            <a:pPr>
              <a:defRPr/>
            </a:pPr>
            <a:endParaRPr lang="ru-RU"/>
          </a:p>
        </p:txBody>
      </p:sp>
      <p:sp>
        <p:nvSpPr>
          <p:cNvPr id="6" name="Footer Placeholder 5"/>
          <p:cNvSpPr>
            <a:spLocks noGrp="1"/>
          </p:cNvSpPr>
          <p:nvPr>
            <p:ph type="ftr" sz="quarter" idx="11"/>
          </p:nvPr>
        </p:nvSpPr>
        <p:spPr>
          <a:ln/>
        </p:spPr>
        <p:txBody>
          <a:bodyPr/>
          <a:lstStyle>
            <a:lvl1pPr>
              <a:defRPr/>
            </a:lvl1pPr>
          </a:lstStyle>
          <a:p>
            <a:pPr>
              <a:defRPr/>
            </a:pPr>
            <a:endParaRPr lang="ru-RU"/>
          </a:p>
        </p:txBody>
      </p:sp>
      <p:sp>
        <p:nvSpPr>
          <p:cNvPr id="7" name="Slide Number Placeholder 6"/>
          <p:cNvSpPr>
            <a:spLocks noGrp="1"/>
          </p:cNvSpPr>
          <p:nvPr>
            <p:ph type="sldNum" sz="quarter" idx="12"/>
          </p:nvPr>
        </p:nvSpPr>
        <p:spPr>
          <a:ln/>
        </p:spPr>
        <p:txBody>
          <a:bodyPr/>
          <a:lstStyle>
            <a:lvl1pPr>
              <a:defRPr/>
            </a:lvl1pPr>
          </a:lstStyle>
          <a:p>
            <a:pPr>
              <a:defRPr/>
            </a:pPr>
            <a:fld id="{66F803A3-CFA4-4F6F-9BB9-BDB2DB180080}" type="slidenum">
              <a:rPr lang="ru-RU"/>
              <a:pPr>
                <a:defRPr/>
              </a:pPr>
              <a:t>‹#›</a:t>
            </a:fld>
            <a:endParaRPr lang="ru-RU"/>
          </a:p>
        </p:txBody>
      </p:sp>
    </p:spTree>
    <p:extLst>
      <p:ext uri="{BB962C8B-B14F-4D97-AF65-F5344CB8AC3E}">
        <p14:creationId xmlns:p14="http://schemas.microsoft.com/office/powerpoint/2010/main" val="24288740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a:ln/>
        </p:spPr>
        <p:txBody>
          <a:bodyPr/>
          <a:lstStyle>
            <a:lvl1pPr>
              <a:defRPr/>
            </a:lvl1pPr>
          </a:lstStyle>
          <a:p>
            <a:pPr>
              <a:defRPr/>
            </a:pPr>
            <a:endParaRPr lang="ru-RU"/>
          </a:p>
        </p:txBody>
      </p:sp>
      <p:sp>
        <p:nvSpPr>
          <p:cNvPr id="6" name="Footer Placeholder 5"/>
          <p:cNvSpPr>
            <a:spLocks noGrp="1"/>
          </p:cNvSpPr>
          <p:nvPr>
            <p:ph type="ftr" sz="quarter" idx="11"/>
          </p:nvPr>
        </p:nvSpPr>
        <p:spPr>
          <a:ln/>
        </p:spPr>
        <p:txBody>
          <a:bodyPr/>
          <a:lstStyle>
            <a:lvl1pPr>
              <a:defRPr/>
            </a:lvl1pPr>
          </a:lstStyle>
          <a:p>
            <a:pPr>
              <a:defRPr/>
            </a:pPr>
            <a:endParaRPr lang="ru-RU"/>
          </a:p>
        </p:txBody>
      </p:sp>
      <p:sp>
        <p:nvSpPr>
          <p:cNvPr id="7" name="Slide Number Placeholder 6"/>
          <p:cNvSpPr>
            <a:spLocks noGrp="1"/>
          </p:cNvSpPr>
          <p:nvPr>
            <p:ph type="sldNum" sz="quarter" idx="12"/>
          </p:nvPr>
        </p:nvSpPr>
        <p:spPr>
          <a:ln/>
        </p:spPr>
        <p:txBody>
          <a:bodyPr/>
          <a:lstStyle>
            <a:lvl1pPr>
              <a:defRPr/>
            </a:lvl1pPr>
          </a:lstStyle>
          <a:p>
            <a:pPr>
              <a:defRPr/>
            </a:pPr>
            <a:fld id="{5CE4C2AA-8DEE-4D0D-8FF4-66A89A0430D6}" type="slidenum">
              <a:rPr lang="ru-RU"/>
              <a:pPr>
                <a:defRPr/>
              </a:pPr>
              <a:t>‹#›</a:t>
            </a:fld>
            <a:endParaRPr lang="ru-RU"/>
          </a:p>
        </p:txBody>
      </p:sp>
    </p:spTree>
    <p:extLst>
      <p:ext uri="{BB962C8B-B14F-4D97-AF65-F5344CB8AC3E}">
        <p14:creationId xmlns:p14="http://schemas.microsoft.com/office/powerpoint/2010/main" val="3748320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6"/>
          <p:cNvSpPr>
            <a:spLocks noGrp="1"/>
          </p:cNvSpPr>
          <p:nvPr>
            <p:ph type="dt" sz="half" idx="10"/>
          </p:nvPr>
        </p:nvSpPr>
        <p:spPr>
          <a:ln/>
        </p:spPr>
        <p:txBody>
          <a:bodyPr/>
          <a:lstStyle>
            <a:lvl1pPr>
              <a:defRPr/>
            </a:lvl1pPr>
          </a:lstStyle>
          <a:p>
            <a:pPr>
              <a:defRPr/>
            </a:pPr>
            <a:endParaRPr lang="ru-RU"/>
          </a:p>
        </p:txBody>
      </p:sp>
      <p:sp>
        <p:nvSpPr>
          <p:cNvPr id="3" name="Footer Placeholder 7"/>
          <p:cNvSpPr>
            <a:spLocks noGrp="1"/>
          </p:cNvSpPr>
          <p:nvPr>
            <p:ph type="ftr" sz="quarter" idx="11"/>
          </p:nvPr>
        </p:nvSpPr>
        <p:spPr>
          <a:ln/>
        </p:spPr>
        <p:txBody>
          <a:bodyPr/>
          <a:lstStyle>
            <a:lvl1pPr>
              <a:defRPr/>
            </a:lvl1pPr>
          </a:lstStyle>
          <a:p>
            <a:pPr>
              <a:defRPr/>
            </a:pPr>
            <a:endParaRPr lang="ru-RU"/>
          </a:p>
        </p:txBody>
      </p:sp>
      <p:sp>
        <p:nvSpPr>
          <p:cNvPr id="4" name="Slide Number Placeholder 8"/>
          <p:cNvSpPr>
            <a:spLocks noGrp="1"/>
          </p:cNvSpPr>
          <p:nvPr>
            <p:ph type="sldNum" sz="quarter" idx="12"/>
          </p:nvPr>
        </p:nvSpPr>
        <p:spPr>
          <a:ln/>
        </p:spPr>
        <p:txBody>
          <a:bodyPr/>
          <a:lstStyle>
            <a:lvl1pPr>
              <a:defRPr/>
            </a:lvl1pPr>
          </a:lstStyle>
          <a:p>
            <a:pPr>
              <a:defRPr/>
            </a:pPr>
            <a:fld id="{04E843AC-453B-4929-A745-83DE745BD9AF}" type="slidenum">
              <a:rPr lang="ru-RU"/>
              <a:pPr>
                <a:defRPr/>
              </a:pPr>
              <a:t>‹#›</a:t>
            </a:fld>
            <a:endParaRPr lang="ru-RU"/>
          </a:p>
        </p:txBody>
      </p:sp>
    </p:spTree>
    <p:extLst>
      <p:ext uri="{BB962C8B-B14F-4D97-AF65-F5344CB8AC3E}">
        <p14:creationId xmlns:p14="http://schemas.microsoft.com/office/powerpoint/2010/main" val="69965092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Date Placeholder 4"/>
          <p:cNvSpPr>
            <a:spLocks noGrp="1"/>
          </p:cNvSpPr>
          <p:nvPr>
            <p:ph type="dt" sz="half" idx="10"/>
          </p:nvPr>
        </p:nvSpPr>
        <p:spPr>
          <a:ln/>
        </p:spPr>
        <p:txBody>
          <a:bodyPr/>
          <a:lstStyle>
            <a:lvl1pPr>
              <a:defRPr/>
            </a:lvl1pPr>
          </a:lstStyle>
          <a:p>
            <a:pPr>
              <a:defRPr/>
            </a:pPr>
            <a:endParaRPr lang="ru-RU"/>
          </a:p>
        </p:txBody>
      </p:sp>
      <p:sp>
        <p:nvSpPr>
          <p:cNvPr id="5" name="Footer Placeholder 5"/>
          <p:cNvSpPr>
            <a:spLocks noGrp="1"/>
          </p:cNvSpPr>
          <p:nvPr>
            <p:ph type="ftr" sz="quarter" idx="11"/>
          </p:nvPr>
        </p:nvSpPr>
        <p:spPr>
          <a:ln/>
        </p:spPr>
        <p:txBody>
          <a:bodyPr/>
          <a:lstStyle>
            <a:lvl1pPr>
              <a:defRPr/>
            </a:lvl1pPr>
          </a:lstStyle>
          <a:p>
            <a:pPr>
              <a:defRPr/>
            </a:pPr>
            <a:endParaRPr lang="ru-RU"/>
          </a:p>
        </p:txBody>
      </p:sp>
      <p:sp>
        <p:nvSpPr>
          <p:cNvPr id="6" name="Slide Number Placeholder 6"/>
          <p:cNvSpPr>
            <a:spLocks noGrp="1"/>
          </p:cNvSpPr>
          <p:nvPr>
            <p:ph type="sldNum" sz="quarter" idx="12"/>
          </p:nvPr>
        </p:nvSpPr>
        <p:spPr>
          <a:ln/>
        </p:spPr>
        <p:txBody>
          <a:bodyPr/>
          <a:lstStyle>
            <a:lvl1pPr>
              <a:defRPr/>
            </a:lvl1pPr>
          </a:lstStyle>
          <a:p>
            <a:pPr>
              <a:defRPr/>
            </a:pPr>
            <a:fld id="{CBE0CC58-5D5F-4BD4-90BE-619FCEB723C0}" type="slidenum">
              <a:rPr lang="ru-RU"/>
              <a:pPr>
                <a:defRPr/>
              </a:pPr>
              <a:t>‹#›</a:t>
            </a:fld>
            <a:endParaRPr lang="ru-RU"/>
          </a:p>
        </p:txBody>
      </p:sp>
    </p:spTree>
    <p:extLst>
      <p:ext uri="{BB962C8B-B14F-4D97-AF65-F5344CB8AC3E}">
        <p14:creationId xmlns:p14="http://schemas.microsoft.com/office/powerpoint/2010/main" val="165390029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Date Placeholder 4"/>
          <p:cNvSpPr>
            <a:spLocks noGrp="1"/>
          </p:cNvSpPr>
          <p:nvPr>
            <p:ph type="dt" sz="half" idx="10"/>
          </p:nvPr>
        </p:nvSpPr>
        <p:spPr>
          <a:ln/>
        </p:spPr>
        <p:txBody>
          <a:bodyPr/>
          <a:lstStyle>
            <a:lvl1pPr>
              <a:defRPr/>
            </a:lvl1pPr>
          </a:lstStyle>
          <a:p>
            <a:pPr>
              <a:defRPr/>
            </a:pPr>
            <a:endParaRPr lang="ru-RU"/>
          </a:p>
        </p:txBody>
      </p:sp>
      <p:sp>
        <p:nvSpPr>
          <p:cNvPr id="5" name="Footer Placeholder 5"/>
          <p:cNvSpPr>
            <a:spLocks noGrp="1"/>
          </p:cNvSpPr>
          <p:nvPr>
            <p:ph type="ftr" sz="quarter" idx="11"/>
          </p:nvPr>
        </p:nvSpPr>
        <p:spPr>
          <a:ln/>
        </p:spPr>
        <p:txBody>
          <a:bodyPr/>
          <a:lstStyle>
            <a:lvl1pPr>
              <a:defRPr/>
            </a:lvl1pPr>
          </a:lstStyle>
          <a:p>
            <a:pPr>
              <a:defRPr/>
            </a:pPr>
            <a:endParaRPr lang="ru-RU"/>
          </a:p>
        </p:txBody>
      </p:sp>
      <p:sp>
        <p:nvSpPr>
          <p:cNvPr id="6" name="Slide Number Placeholder 6"/>
          <p:cNvSpPr>
            <a:spLocks noGrp="1"/>
          </p:cNvSpPr>
          <p:nvPr>
            <p:ph type="sldNum" sz="quarter" idx="12"/>
          </p:nvPr>
        </p:nvSpPr>
        <p:spPr>
          <a:ln/>
        </p:spPr>
        <p:txBody>
          <a:bodyPr/>
          <a:lstStyle>
            <a:lvl1pPr>
              <a:defRPr/>
            </a:lvl1pPr>
          </a:lstStyle>
          <a:p>
            <a:pPr>
              <a:defRPr/>
            </a:pPr>
            <a:fld id="{91A0EA46-4E4E-4B82-8CAA-F62D77FB24D3}" type="slidenum">
              <a:rPr lang="ru-RU"/>
              <a:pPr>
                <a:defRPr/>
              </a:pPr>
              <a:t>‹#›</a:t>
            </a:fld>
            <a:endParaRPr lang="ru-RU"/>
          </a:p>
        </p:txBody>
      </p:sp>
    </p:spTree>
    <p:extLst>
      <p:ext uri="{BB962C8B-B14F-4D97-AF65-F5344CB8AC3E}">
        <p14:creationId xmlns:p14="http://schemas.microsoft.com/office/powerpoint/2010/main" val="386764339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Date Placeholder 3"/>
          <p:cNvSpPr>
            <a:spLocks noGrp="1"/>
          </p:cNvSpPr>
          <p:nvPr>
            <p:ph type="dt" sz="half" idx="10"/>
          </p:nvPr>
        </p:nvSpPr>
        <p:spPr>
          <a:ln/>
        </p:spPr>
        <p:txBody>
          <a:bodyPr/>
          <a:lstStyle>
            <a:lvl1pPr>
              <a:defRPr/>
            </a:lvl1pPr>
          </a:lstStyle>
          <a:p>
            <a:pPr>
              <a:defRPr/>
            </a:pPr>
            <a:endParaRPr lang="ru-RU"/>
          </a:p>
        </p:txBody>
      </p:sp>
      <p:sp>
        <p:nvSpPr>
          <p:cNvPr id="5" name="Footer Placeholder 4"/>
          <p:cNvSpPr>
            <a:spLocks noGrp="1"/>
          </p:cNvSpPr>
          <p:nvPr>
            <p:ph type="ftr" sz="quarter" idx="11"/>
          </p:nvPr>
        </p:nvSpPr>
        <p:spPr>
          <a:ln/>
        </p:spPr>
        <p:txBody>
          <a:bodyPr/>
          <a:lstStyle>
            <a:lvl1pPr>
              <a:defRPr/>
            </a:lvl1pPr>
          </a:lstStyle>
          <a:p>
            <a:pPr>
              <a:defRPr/>
            </a:pPr>
            <a:endParaRPr lang="ru-RU"/>
          </a:p>
        </p:txBody>
      </p:sp>
      <p:sp>
        <p:nvSpPr>
          <p:cNvPr id="6" name="Slide Number Placeholder 5"/>
          <p:cNvSpPr>
            <a:spLocks noGrp="1"/>
          </p:cNvSpPr>
          <p:nvPr>
            <p:ph type="sldNum" sz="quarter" idx="12"/>
          </p:nvPr>
        </p:nvSpPr>
        <p:spPr>
          <a:ln/>
        </p:spPr>
        <p:txBody>
          <a:bodyPr/>
          <a:lstStyle>
            <a:lvl1pPr>
              <a:defRPr/>
            </a:lvl1pPr>
          </a:lstStyle>
          <a:p>
            <a:pPr>
              <a:defRPr/>
            </a:pPr>
            <a:fld id="{A5BACCCA-825D-4D07-963A-AD3889EE34A0}" type="slidenum">
              <a:rPr lang="ru-RU"/>
              <a:pPr>
                <a:defRPr/>
              </a:pPr>
              <a:t>‹#›</a:t>
            </a:fld>
            <a:endParaRPr lang="ru-RU"/>
          </a:p>
        </p:txBody>
      </p:sp>
    </p:spTree>
    <p:extLst>
      <p:ext uri="{BB962C8B-B14F-4D97-AF65-F5344CB8AC3E}">
        <p14:creationId xmlns:p14="http://schemas.microsoft.com/office/powerpoint/2010/main" val="391083750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Date Placeholder 3"/>
          <p:cNvSpPr>
            <a:spLocks noGrp="1"/>
          </p:cNvSpPr>
          <p:nvPr>
            <p:ph type="dt" sz="half" idx="10"/>
          </p:nvPr>
        </p:nvSpPr>
        <p:spPr>
          <a:ln/>
        </p:spPr>
        <p:txBody>
          <a:bodyPr/>
          <a:lstStyle>
            <a:lvl1pPr>
              <a:defRPr/>
            </a:lvl1pPr>
          </a:lstStyle>
          <a:p>
            <a:pPr>
              <a:defRPr/>
            </a:pPr>
            <a:endParaRPr lang="ru-RU"/>
          </a:p>
        </p:txBody>
      </p:sp>
      <p:sp>
        <p:nvSpPr>
          <p:cNvPr id="5" name="Footer Placeholder 4"/>
          <p:cNvSpPr>
            <a:spLocks noGrp="1"/>
          </p:cNvSpPr>
          <p:nvPr>
            <p:ph type="ftr" sz="quarter" idx="11"/>
          </p:nvPr>
        </p:nvSpPr>
        <p:spPr>
          <a:ln/>
        </p:spPr>
        <p:txBody>
          <a:bodyPr/>
          <a:lstStyle>
            <a:lvl1pPr>
              <a:defRPr/>
            </a:lvl1pPr>
          </a:lstStyle>
          <a:p>
            <a:pPr>
              <a:defRPr/>
            </a:pPr>
            <a:endParaRPr lang="ru-RU"/>
          </a:p>
        </p:txBody>
      </p:sp>
      <p:sp>
        <p:nvSpPr>
          <p:cNvPr id="6" name="Slide Number Placeholder 5"/>
          <p:cNvSpPr>
            <a:spLocks noGrp="1"/>
          </p:cNvSpPr>
          <p:nvPr>
            <p:ph type="sldNum" sz="quarter" idx="12"/>
          </p:nvPr>
        </p:nvSpPr>
        <p:spPr>
          <a:ln/>
        </p:spPr>
        <p:txBody>
          <a:bodyPr/>
          <a:lstStyle>
            <a:lvl1pPr>
              <a:defRPr/>
            </a:lvl1pPr>
          </a:lstStyle>
          <a:p>
            <a:pPr>
              <a:defRPr/>
            </a:pPr>
            <a:fld id="{5ED77B24-FE7D-452B-BA94-DC0CB3403DF5}" type="slidenum">
              <a:rPr lang="ru-RU"/>
              <a:pPr>
                <a:defRPr/>
              </a:pPr>
              <a:t>‹#›</a:t>
            </a:fld>
            <a:endParaRPr lang="ru-RU"/>
          </a:p>
        </p:txBody>
      </p:sp>
    </p:spTree>
    <p:extLst>
      <p:ext uri="{BB962C8B-B14F-4D97-AF65-F5344CB8AC3E}">
        <p14:creationId xmlns:p14="http://schemas.microsoft.com/office/powerpoint/2010/main" val="304269997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Date Placeholder 3"/>
          <p:cNvSpPr>
            <a:spLocks noGrp="1"/>
          </p:cNvSpPr>
          <p:nvPr>
            <p:ph type="dt" sz="half" idx="10"/>
          </p:nvPr>
        </p:nvSpPr>
        <p:spPr>
          <a:ln/>
        </p:spPr>
        <p:txBody>
          <a:bodyPr/>
          <a:lstStyle>
            <a:lvl1pPr>
              <a:defRPr/>
            </a:lvl1pPr>
          </a:lstStyle>
          <a:p>
            <a:pPr>
              <a:defRPr/>
            </a:pPr>
            <a:endParaRPr lang="ru-RU"/>
          </a:p>
        </p:txBody>
      </p:sp>
      <p:sp>
        <p:nvSpPr>
          <p:cNvPr id="5" name="Footer Placeholder 4"/>
          <p:cNvSpPr>
            <a:spLocks noGrp="1"/>
          </p:cNvSpPr>
          <p:nvPr>
            <p:ph type="ftr" sz="quarter" idx="11"/>
          </p:nvPr>
        </p:nvSpPr>
        <p:spPr>
          <a:ln/>
        </p:spPr>
        <p:txBody>
          <a:bodyPr/>
          <a:lstStyle>
            <a:lvl1pPr>
              <a:defRPr/>
            </a:lvl1pPr>
          </a:lstStyle>
          <a:p>
            <a:pPr>
              <a:defRPr/>
            </a:pPr>
            <a:endParaRPr lang="ru-RU"/>
          </a:p>
        </p:txBody>
      </p:sp>
      <p:sp>
        <p:nvSpPr>
          <p:cNvPr id="6" name="Slide Number Placeholder 5"/>
          <p:cNvSpPr>
            <a:spLocks noGrp="1"/>
          </p:cNvSpPr>
          <p:nvPr>
            <p:ph type="sldNum" sz="quarter" idx="12"/>
          </p:nvPr>
        </p:nvSpPr>
        <p:spPr>
          <a:ln/>
        </p:spPr>
        <p:txBody>
          <a:bodyPr/>
          <a:lstStyle>
            <a:lvl1pPr>
              <a:defRPr/>
            </a:lvl1pPr>
          </a:lstStyle>
          <a:p>
            <a:pPr>
              <a:defRPr/>
            </a:pPr>
            <a:fld id="{87E2780B-E62E-42F7-9710-741E9ABDCF04}" type="slidenum">
              <a:rPr lang="ru-RU"/>
              <a:pPr>
                <a:defRPr/>
              </a:pPr>
              <a:t>‹#›</a:t>
            </a:fld>
            <a:endParaRPr lang="ru-RU"/>
          </a:p>
        </p:txBody>
      </p:sp>
    </p:spTree>
    <p:extLst>
      <p:ext uri="{BB962C8B-B14F-4D97-AF65-F5344CB8AC3E}">
        <p14:creationId xmlns:p14="http://schemas.microsoft.com/office/powerpoint/2010/main" val="276324887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Date Placeholder 3"/>
          <p:cNvSpPr>
            <a:spLocks noGrp="1"/>
          </p:cNvSpPr>
          <p:nvPr>
            <p:ph type="dt" sz="half" idx="10"/>
          </p:nvPr>
        </p:nvSpPr>
        <p:spPr>
          <a:ln/>
        </p:spPr>
        <p:txBody>
          <a:bodyPr/>
          <a:lstStyle>
            <a:lvl1pPr>
              <a:defRPr/>
            </a:lvl1pPr>
          </a:lstStyle>
          <a:p>
            <a:pPr>
              <a:defRPr/>
            </a:pPr>
            <a:endParaRPr lang="ru-RU"/>
          </a:p>
        </p:txBody>
      </p:sp>
      <p:sp>
        <p:nvSpPr>
          <p:cNvPr id="6" name="Footer Placeholder 4"/>
          <p:cNvSpPr>
            <a:spLocks noGrp="1"/>
          </p:cNvSpPr>
          <p:nvPr>
            <p:ph type="ftr" sz="quarter" idx="11"/>
          </p:nvPr>
        </p:nvSpPr>
        <p:spPr>
          <a:ln/>
        </p:spPr>
        <p:txBody>
          <a:bodyPr/>
          <a:lstStyle>
            <a:lvl1pPr>
              <a:defRPr/>
            </a:lvl1pPr>
          </a:lstStyle>
          <a:p>
            <a:pPr>
              <a:defRPr/>
            </a:pPr>
            <a:endParaRPr lang="ru-RU"/>
          </a:p>
        </p:txBody>
      </p:sp>
      <p:sp>
        <p:nvSpPr>
          <p:cNvPr id="7" name="Slide Number Placeholder 5"/>
          <p:cNvSpPr>
            <a:spLocks noGrp="1"/>
          </p:cNvSpPr>
          <p:nvPr>
            <p:ph type="sldNum" sz="quarter" idx="12"/>
          </p:nvPr>
        </p:nvSpPr>
        <p:spPr>
          <a:ln/>
        </p:spPr>
        <p:txBody>
          <a:bodyPr/>
          <a:lstStyle>
            <a:lvl1pPr>
              <a:defRPr/>
            </a:lvl1pPr>
          </a:lstStyle>
          <a:p>
            <a:pPr>
              <a:defRPr/>
            </a:pPr>
            <a:fld id="{D5368687-EA45-4E68-A9A9-9B1D83368114}" type="slidenum">
              <a:rPr lang="ru-RU"/>
              <a:pPr>
                <a:defRPr/>
              </a:pPr>
              <a:t>‹#›</a:t>
            </a:fld>
            <a:endParaRPr lang="ru-RU"/>
          </a:p>
        </p:txBody>
      </p:sp>
    </p:spTree>
    <p:extLst>
      <p:ext uri="{BB962C8B-B14F-4D97-AF65-F5344CB8AC3E}">
        <p14:creationId xmlns:p14="http://schemas.microsoft.com/office/powerpoint/2010/main" val="212219257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Date Placeholder 3"/>
          <p:cNvSpPr>
            <a:spLocks noGrp="1"/>
          </p:cNvSpPr>
          <p:nvPr>
            <p:ph type="dt" sz="half" idx="10"/>
          </p:nvPr>
        </p:nvSpPr>
        <p:spPr>
          <a:ln/>
        </p:spPr>
        <p:txBody>
          <a:bodyPr/>
          <a:lstStyle>
            <a:lvl1pPr>
              <a:defRPr/>
            </a:lvl1pPr>
          </a:lstStyle>
          <a:p>
            <a:pPr>
              <a:defRPr/>
            </a:pPr>
            <a:endParaRPr lang="ru-RU"/>
          </a:p>
        </p:txBody>
      </p:sp>
      <p:sp>
        <p:nvSpPr>
          <p:cNvPr id="8" name="Footer Placeholder 4"/>
          <p:cNvSpPr>
            <a:spLocks noGrp="1"/>
          </p:cNvSpPr>
          <p:nvPr>
            <p:ph type="ftr" sz="quarter" idx="11"/>
          </p:nvPr>
        </p:nvSpPr>
        <p:spPr>
          <a:ln/>
        </p:spPr>
        <p:txBody>
          <a:bodyPr/>
          <a:lstStyle>
            <a:lvl1pPr>
              <a:defRPr/>
            </a:lvl1pPr>
          </a:lstStyle>
          <a:p>
            <a:pPr>
              <a:defRPr/>
            </a:pPr>
            <a:endParaRPr lang="ru-RU"/>
          </a:p>
        </p:txBody>
      </p:sp>
      <p:sp>
        <p:nvSpPr>
          <p:cNvPr id="9" name="Slide Number Placeholder 5"/>
          <p:cNvSpPr>
            <a:spLocks noGrp="1"/>
          </p:cNvSpPr>
          <p:nvPr>
            <p:ph type="sldNum" sz="quarter" idx="12"/>
          </p:nvPr>
        </p:nvSpPr>
        <p:spPr>
          <a:ln/>
        </p:spPr>
        <p:txBody>
          <a:bodyPr/>
          <a:lstStyle>
            <a:lvl1pPr>
              <a:defRPr/>
            </a:lvl1pPr>
          </a:lstStyle>
          <a:p>
            <a:pPr>
              <a:defRPr/>
            </a:pPr>
            <a:fld id="{4234758A-3EFA-4274-84C4-354883BCC13D}" type="slidenum">
              <a:rPr lang="ru-RU"/>
              <a:pPr>
                <a:defRPr/>
              </a:pPr>
              <a:t>‹#›</a:t>
            </a:fld>
            <a:endParaRPr lang="ru-RU"/>
          </a:p>
        </p:txBody>
      </p:sp>
    </p:spTree>
    <p:extLst>
      <p:ext uri="{BB962C8B-B14F-4D97-AF65-F5344CB8AC3E}">
        <p14:creationId xmlns:p14="http://schemas.microsoft.com/office/powerpoint/2010/main" val="237262845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Date Placeholder 3"/>
          <p:cNvSpPr>
            <a:spLocks noGrp="1"/>
          </p:cNvSpPr>
          <p:nvPr>
            <p:ph type="dt" sz="half" idx="10"/>
          </p:nvPr>
        </p:nvSpPr>
        <p:spPr>
          <a:ln/>
        </p:spPr>
        <p:txBody>
          <a:bodyPr/>
          <a:lstStyle>
            <a:lvl1pPr>
              <a:defRPr/>
            </a:lvl1pPr>
          </a:lstStyle>
          <a:p>
            <a:pPr>
              <a:defRPr/>
            </a:pPr>
            <a:endParaRPr lang="ru-RU"/>
          </a:p>
        </p:txBody>
      </p:sp>
      <p:sp>
        <p:nvSpPr>
          <p:cNvPr id="4" name="Footer Placeholder 4"/>
          <p:cNvSpPr>
            <a:spLocks noGrp="1"/>
          </p:cNvSpPr>
          <p:nvPr>
            <p:ph type="ftr" sz="quarter" idx="11"/>
          </p:nvPr>
        </p:nvSpPr>
        <p:spPr>
          <a:ln/>
        </p:spPr>
        <p:txBody>
          <a:bodyPr/>
          <a:lstStyle>
            <a:lvl1pPr>
              <a:defRPr/>
            </a:lvl1pPr>
          </a:lstStyle>
          <a:p>
            <a:pPr>
              <a:defRPr/>
            </a:pPr>
            <a:endParaRPr lang="ru-RU"/>
          </a:p>
        </p:txBody>
      </p:sp>
      <p:sp>
        <p:nvSpPr>
          <p:cNvPr id="5" name="Slide Number Placeholder 5"/>
          <p:cNvSpPr>
            <a:spLocks noGrp="1"/>
          </p:cNvSpPr>
          <p:nvPr>
            <p:ph type="sldNum" sz="quarter" idx="12"/>
          </p:nvPr>
        </p:nvSpPr>
        <p:spPr>
          <a:ln/>
        </p:spPr>
        <p:txBody>
          <a:bodyPr/>
          <a:lstStyle>
            <a:lvl1pPr>
              <a:defRPr/>
            </a:lvl1pPr>
          </a:lstStyle>
          <a:p>
            <a:pPr>
              <a:defRPr/>
            </a:pPr>
            <a:fld id="{1119E5DB-5119-4B03-96BA-72A9E2EB5096}" type="slidenum">
              <a:rPr lang="ru-RU"/>
              <a:pPr>
                <a:defRPr/>
              </a:pPr>
              <a:t>‹#›</a:t>
            </a:fld>
            <a:endParaRPr lang="ru-RU"/>
          </a:p>
        </p:txBody>
      </p:sp>
    </p:spTree>
    <p:extLst>
      <p:ext uri="{BB962C8B-B14F-4D97-AF65-F5344CB8AC3E}">
        <p14:creationId xmlns:p14="http://schemas.microsoft.com/office/powerpoint/2010/main" val="260076468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3"/>
          <p:cNvSpPr>
            <a:spLocks noGrp="1"/>
          </p:cNvSpPr>
          <p:nvPr>
            <p:ph type="dt" sz="half" idx="10"/>
          </p:nvPr>
        </p:nvSpPr>
        <p:spPr>
          <a:ln/>
        </p:spPr>
        <p:txBody>
          <a:bodyPr/>
          <a:lstStyle>
            <a:lvl1pPr>
              <a:defRPr/>
            </a:lvl1pPr>
          </a:lstStyle>
          <a:p>
            <a:pPr>
              <a:defRPr/>
            </a:pPr>
            <a:endParaRPr lang="ru-RU"/>
          </a:p>
        </p:txBody>
      </p:sp>
      <p:sp>
        <p:nvSpPr>
          <p:cNvPr id="3" name="Footer Placeholder 4"/>
          <p:cNvSpPr>
            <a:spLocks noGrp="1"/>
          </p:cNvSpPr>
          <p:nvPr>
            <p:ph type="ftr" sz="quarter" idx="11"/>
          </p:nvPr>
        </p:nvSpPr>
        <p:spPr>
          <a:ln/>
        </p:spPr>
        <p:txBody>
          <a:bodyPr/>
          <a:lstStyle>
            <a:lvl1pPr>
              <a:defRPr/>
            </a:lvl1pPr>
          </a:lstStyle>
          <a:p>
            <a:pPr>
              <a:defRPr/>
            </a:pPr>
            <a:endParaRPr lang="ru-RU"/>
          </a:p>
        </p:txBody>
      </p:sp>
      <p:sp>
        <p:nvSpPr>
          <p:cNvPr id="4" name="Slide Number Placeholder 5"/>
          <p:cNvSpPr>
            <a:spLocks noGrp="1"/>
          </p:cNvSpPr>
          <p:nvPr>
            <p:ph type="sldNum" sz="quarter" idx="12"/>
          </p:nvPr>
        </p:nvSpPr>
        <p:spPr>
          <a:ln/>
        </p:spPr>
        <p:txBody>
          <a:bodyPr/>
          <a:lstStyle>
            <a:lvl1pPr>
              <a:defRPr/>
            </a:lvl1pPr>
          </a:lstStyle>
          <a:p>
            <a:pPr>
              <a:defRPr/>
            </a:pPr>
            <a:fld id="{3CEBFB2F-2D51-44A0-8651-1E7FF158C42E}" type="slidenum">
              <a:rPr lang="ru-RU"/>
              <a:pPr>
                <a:defRPr/>
              </a:pPr>
              <a:t>‹#›</a:t>
            </a:fld>
            <a:endParaRPr lang="ru-RU"/>
          </a:p>
        </p:txBody>
      </p:sp>
    </p:spTree>
    <p:extLst>
      <p:ext uri="{BB962C8B-B14F-4D97-AF65-F5344CB8AC3E}">
        <p14:creationId xmlns:p14="http://schemas.microsoft.com/office/powerpoint/2010/main" val="257007920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3"/>
          <p:cNvSpPr>
            <a:spLocks noGrp="1"/>
          </p:cNvSpPr>
          <p:nvPr>
            <p:ph type="dt" sz="half" idx="10"/>
          </p:nvPr>
        </p:nvSpPr>
        <p:spPr>
          <a:ln/>
        </p:spPr>
        <p:txBody>
          <a:bodyPr/>
          <a:lstStyle>
            <a:lvl1pPr>
              <a:defRPr/>
            </a:lvl1pPr>
          </a:lstStyle>
          <a:p>
            <a:pPr>
              <a:defRPr/>
            </a:pPr>
            <a:endParaRPr lang="ru-RU"/>
          </a:p>
        </p:txBody>
      </p:sp>
      <p:sp>
        <p:nvSpPr>
          <p:cNvPr id="6" name="Footer Placeholder 4"/>
          <p:cNvSpPr>
            <a:spLocks noGrp="1"/>
          </p:cNvSpPr>
          <p:nvPr>
            <p:ph type="ftr" sz="quarter" idx="11"/>
          </p:nvPr>
        </p:nvSpPr>
        <p:spPr>
          <a:ln/>
        </p:spPr>
        <p:txBody>
          <a:bodyPr/>
          <a:lstStyle>
            <a:lvl1pPr>
              <a:defRPr/>
            </a:lvl1pPr>
          </a:lstStyle>
          <a:p>
            <a:pPr>
              <a:defRPr/>
            </a:pPr>
            <a:endParaRPr lang="ru-RU"/>
          </a:p>
        </p:txBody>
      </p:sp>
      <p:sp>
        <p:nvSpPr>
          <p:cNvPr id="7" name="Slide Number Placeholder 5"/>
          <p:cNvSpPr>
            <a:spLocks noGrp="1"/>
          </p:cNvSpPr>
          <p:nvPr>
            <p:ph type="sldNum" sz="quarter" idx="12"/>
          </p:nvPr>
        </p:nvSpPr>
        <p:spPr>
          <a:ln/>
        </p:spPr>
        <p:txBody>
          <a:bodyPr/>
          <a:lstStyle>
            <a:lvl1pPr>
              <a:defRPr/>
            </a:lvl1pPr>
          </a:lstStyle>
          <a:p>
            <a:pPr>
              <a:defRPr/>
            </a:pPr>
            <a:fld id="{53AB85A7-6598-4183-A680-A4281A7D5DAD}" type="slidenum">
              <a:rPr lang="ru-RU"/>
              <a:pPr>
                <a:defRPr/>
              </a:pPr>
              <a:t>‹#›</a:t>
            </a:fld>
            <a:endParaRPr lang="ru-RU"/>
          </a:p>
        </p:txBody>
      </p:sp>
    </p:spTree>
    <p:extLst>
      <p:ext uri="{BB962C8B-B14F-4D97-AF65-F5344CB8AC3E}">
        <p14:creationId xmlns:p14="http://schemas.microsoft.com/office/powerpoint/2010/main" val="3652439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6"/>
          <p:cNvSpPr>
            <a:spLocks noGrp="1"/>
          </p:cNvSpPr>
          <p:nvPr>
            <p:ph type="dt" sz="half" idx="10"/>
          </p:nvPr>
        </p:nvSpPr>
        <p:spPr>
          <a:ln/>
        </p:spPr>
        <p:txBody>
          <a:bodyPr/>
          <a:lstStyle>
            <a:lvl1pPr>
              <a:defRPr/>
            </a:lvl1pPr>
          </a:lstStyle>
          <a:p>
            <a:pPr>
              <a:defRPr/>
            </a:pPr>
            <a:endParaRPr lang="ru-RU"/>
          </a:p>
        </p:txBody>
      </p:sp>
      <p:sp>
        <p:nvSpPr>
          <p:cNvPr id="6" name="Footer Placeholder 7"/>
          <p:cNvSpPr>
            <a:spLocks noGrp="1"/>
          </p:cNvSpPr>
          <p:nvPr>
            <p:ph type="ftr" sz="quarter" idx="11"/>
          </p:nvPr>
        </p:nvSpPr>
        <p:spPr>
          <a:ln/>
        </p:spPr>
        <p:txBody>
          <a:bodyPr/>
          <a:lstStyle>
            <a:lvl1pPr>
              <a:defRPr/>
            </a:lvl1pPr>
          </a:lstStyle>
          <a:p>
            <a:pPr>
              <a:defRPr/>
            </a:pPr>
            <a:endParaRPr lang="ru-RU"/>
          </a:p>
        </p:txBody>
      </p:sp>
      <p:sp>
        <p:nvSpPr>
          <p:cNvPr id="7" name="Slide Number Placeholder 8"/>
          <p:cNvSpPr>
            <a:spLocks noGrp="1"/>
          </p:cNvSpPr>
          <p:nvPr>
            <p:ph type="sldNum" sz="quarter" idx="12"/>
          </p:nvPr>
        </p:nvSpPr>
        <p:spPr>
          <a:ln/>
        </p:spPr>
        <p:txBody>
          <a:bodyPr/>
          <a:lstStyle>
            <a:lvl1pPr>
              <a:defRPr/>
            </a:lvl1pPr>
          </a:lstStyle>
          <a:p>
            <a:pPr>
              <a:defRPr/>
            </a:pPr>
            <a:fld id="{99E45661-EF7F-47A6-8A52-B7E1AA50154E}" type="slidenum">
              <a:rPr lang="ru-RU"/>
              <a:pPr>
                <a:defRPr/>
              </a:pPr>
              <a:t>‹#›</a:t>
            </a:fld>
            <a:endParaRPr lang="ru-RU"/>
          </a:p>
        </p:txBody>
      </p:sp>
    </p:spTree>
    <p:extLst>
      <p:ext uri="{BB962C8B-B14F-4D97-AF65-F5344CB8AC3E}">
        <p14:creationId xmlns:p14="http://schemas.microsoft.com/office/powerpoint/2010/main" val="272612238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3"/>
          <p:cNvSpPr>
            <a:spLocks noGrp="1"/>
          </p:cNvSpPr>
          <p:nvPr>
            <p:ph type="dt" sz="half" idx="10"/>
          </p:nvPr>
        </p:nvSpPr>
        <p:spPr>
          <a:ln/>
        </p:spPr>
        <p:txBody>
          <a:bodyPr/>
          <a:lstStyle>
            <a:lvl1pPr>
              <a:defRPr/>
            </a:lvl1pPr>
          </a:lstStyle>
          <a:p>
            <a:pPr>
              <a:defRPr/>
            </a:pPr>
            <a:endParaRPr lang="ru-RU"/>
          </a:p>
        </p:txBody>
      </p:sp>
      <p:sp>
        <p:nvSpPr>
          <p:cNvPr id="6" name="Footer Placeholder 4"/>
          <p:cNvSpPr>
            <a:spLocks noGrp="1"/>
          </p:cNvSpPr>
          <p:nvPr>
            <p:ph type="ftr" sz="quarter" idx="11"/>
          </p:nvPr>
        </p:nvSpPr>
        <p:spPr>
          <a:ln/>
        </p:spPr>
        <p:txBody>
          <a:bodyPr/>
          <a:lstStyle>
            <a:lvl1pPr>
              <a:defRPr/>
            </a:lvl1pPr>
          </a:lstStyle>
          <a:p>
            <a:pPr>
              <a:defRPr/>
            </a:pPr>
            <a:endParaRPr lang="ru-RU"/>
          </a:p>
        </p:txBody>
      </p:sp>
      <p:sp>
        <p:nvSpPr>
          <p:cNvPr id="7" name="Slide Number Placeholder 5"/>
          <p:cNvSpPr>
            <a:spLocks noGrp="1"/>
          </p:cNvSpPr>
          <p:nvPr>
            <p:ph type="sldNum" sz="quarter" idx="12"/>
          </p:nvPr>
        </p:nvSpPr>
        <p:spPr>
          <a:ln/>
        </p:spPr>
        <p:txBody>
          <a:bodyPr/>
          <a:lstStyle>
            <a:lvl1pPr>
              <a:defRPr/>
            </a:lvl1pPr>
          </a:lstStyle>
          <a:p>
            <a:pPr>
              <a:defRPr/>
            </a:pPr>
            <a:fld id="{29ED1C8B-622C-4D74-BBEC-F23CBE8F43C3}" type="slidenum">
              <a:rPr lang="ru-RU"/>
              <a:pPr>
                <a:defRPr/>
              </a:pPr>
              <a:t>‹#›</a:t>
            </a:fld>
            <a:endParaRPr lang="ru-RU"/>
          </a:p>
        </p:txBody>
      </p:sp>
    </p:spTree>
    <p:extLst>
      <p:ext uri="{BB962C8B-B14F-4D97-AF65-F5344CB8AC3E}">
        <p14:creationId xmlns:p14="http://schemas.microsoft.com/office/powerpoint/2010/main" val="230983467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Date Placeholder 3"/>
          <p:cNvSpPr>
            <a:spLocks noGrp="1"/>
          </p:cNvSpPr>
          <p:nvPr>
            <p:ph type="dt" sz="half" idx="10"/>
          </p:nvPr>
        </p:nvSpPr>
        <p:spPr>
          <a:ln/>
        </p:spPr>
        <p:txBody>
          <a:bodyPr/>
          <a:lstStyle>
            <a:lvl1pPr>
              <a:defRPr/>
            </a:lvl1pPr>
          </a:lstStyle>
          <a:p>
            <a:pPr>
              <a:defRPr/>
            </a:pPr>
            <a:endParaRPr lang="ru-RU"/>
          </a:p>
        </p:txBody>
      </p:sp>
      <p:sp>
        <p:nvSpPr>
          <p:cNvPr id="5" name="Footer Placeholder 4"/>
          <p:cNvSpPr>
            <a:spLocks noGrp="1"/>
          </p:cNvSpPr>
          <p:nvPr>
            <p:ph type="ftr" sz="quarter" idx="11"/>
          </p:nvPr>
        </p:nvSpPr>
        <p:spPr>
          <a:ln/>
        </p:spPr>
        <p:txBody>
          <a:bodyPr/>
          <a:lstStyle>
            <a:lvl1pPr>
              <a:defRPr/>
            </a:lvl1pPr>
          </a:lstStyle>
          <a:p>
            <a:pPr>
              <a:defRPr/>
            </a:pPr>
            <a:endParaRPr lang="ru-RU"/>
          </a:p>
        </p:txBody>
      </p:sp>
      <p:sp>
        <p:nvSpPr>
          <p:cNvPr id="6" name="Slide Number Placeholder 5"/>
          <p:cNvSpPr>
            <a:spLocks noGrp="1"/>
          </p:cNvSpPr>
          <p:nvPr>
            <p:ph type="sldNum" sz="quarter" idx="12"/>
          </p:nvPr>
        </p:nvSpPr>
        <p:spPr>
          <a:ln/>
        </p:spPr>
        <p:txBody>
          <a:bodyPr/>
          <a:lstStyle>
            <a:lvl1pPr>
              <a:defRPr/>
            </a:lvl1pPr>
          </a:lstStyle>
          <a:p>
            <a:pPr>
              <a:defRPr/>
            </a:pPr>
            <a:fld id="{2281A407-A2B6-4A78-8655-1A88C6AFD3BC}" type="slidenum">
              <a:rPr lang="ru-RU"/>
              <a:pPr>
                <a:defRPr/>
              </a:pPr>
              <a:t>‹#›</a:t>
            </a:fld>
            <a:endParaRPr lang="ru-RU"/>
          </a:p>
        </p:txBody>
      </p:sp>
    </p:spTree>
    <p:extLst>
      <p:ext uri="{BB962C8B-B14F-4D97-AF65-F5344CB8AC3E}">
        <p14:creationId xmlns:p14="http://schemas.microsoft.com/office/powerpoint/2010/main" val="254334880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Date Placeholder 3"/>
          <p:cNvSpPr>
            <a:spLocks noGrp="1"/>
          </p:cNvSpPr>
          <p:nvPr>
            <p:ph type="dt" sz="half" idx="10"/>
          </p:nvPr>
        </p:nvSpPr>
        <p:spPr>
          <a:ln/>
        </p:spPr>
        <p:txBody>
          <a:bodyPr/>
          <a:lstStyle>
            <a:lvl1pPr>
              <a:defRPr/>
            </a:lvl1pPr>
          </a:lstStyle>
          <a:p>
            <a:pPr>
              <a:defRPr/>
            </a:pPr>
            <a:endParaRPr lang="ru-RU"/>
          </a:p>
        </p:txBody>
      </p:sp>
      <p:sp>
        <p:nvSpPr>
          <p:cNvPr id="5" name="Footer Placeholder 4"/>
          <p:cNvSpPr>
            <a:spLocks noGrp="1"/>
          </p:cNvSpPr>
          <p:nvPr>
            <p:ph type="ftr" sz="quarter" idx="11"/>
          </p:nvPr>
        </p:nvSpPr>
        <p:spPr>
          <a:ln/>
        </p:spPr>
        <p:txBody>
          <a:bodyPr/>
          <a:lstStyle>
            <a:lvl1pPr>
              <a:defRPr/>
            </a:lvl1pPr>
          </a:lstStyle>
          <a:p>
            <a:pPr>
              <a:defRPr/>
            </a:pPr>
            <a:endParaRPr lang="ru-RU"/>
          </a:p>
        </p:txBody>
      </p:sp>
      <p:sp>
        <p:nvSpPr>
          <p:cNvPr id="6" name="Slide Number Placeholder 5"/>
          <p:cNvSpPr>
            <a:spLocks noGrp="1"/>
          </p:cNvSpPr>
          <p:nvPr>
            <p:ph type="sldNum" sz="quarter" idx="12"/>
          </p:nvPr>
        </p:nvSpPr>
        <p:spPr>
          <a:ln/>
        </p:spPr>
        <p:txBody>
          <a:bodyPr/>
          <a:lstStyle>
            <a:lvl1pPr>
              <a:defRPr/>
            </a:lvl1pPr>
          </a:lstStyle>
          <a:p>
            <a:pPr>
              <a:defRPr/>
            </a:pPr>
            <a:fld id="{A9DBE658-8565-434F-8E32-3C5E758CDB80}" type="slidenum">
              <a:rPr lang="ru-RU"/>
              <a:pPr>
                <a:defRPr/>
              </a:pPr>
              <a:t>‹#›</a:t>
            </a:fld>
            <a:endParaRPr lang="ru-RU"/>
          </a:p>
        </p:txBody>
      </p:sp>
    </p:spTree>
    <p:extLst>
      <p:ext uri="{BB962C8B-B14F-4D97-AF65-F5344CB8AC3E}">
        <p14:creationId xmlns:p14="http://schemas.microsoft.com/office/powerpoint/2010/main" val="50146757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E2BF9590-AEFB-4316-84B9-1E2189077F71}" type="slidenum">
              <a:rPr lang="ru-RU"/>
              <a:pPr>
                <a:defRPr/>
              </a:pPr>
              <a:t>‹#›</a:t>
            </a:fld>
            <a:endParaRPr lang="ru-RU"/>
          </a:p>
        </p:txBody>
      </p:sp>
    </p:spTree>
    <p:extLst>
      <p:ext uri="{BB962C8B-B14F-4D97-AF65-F5344CB8AC3E}">
        <p14:creationId xmlns:p14="http://schemas.microsoft.com/office/powerpoint/2010/main" val="71497565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27B1F1E3-A47C-48F8-82A0-647B2C64CA7D}" type="slidenum">
              <a:rPr lang="ru-RU"/>
              <a:pPr>
                <a:defRPr/>
              </a:pPr>
              <a:t>‹#›</a:t>
            </a:fld>
            <a:endParaRPr lang="ru-RU"/>
          </a:p>
        </p:txBody>
      </p:sp>
    </p:spTree>
    <p:extLst>
      <p:ext uri="{BB962C8B-B14F-4D97-AF65-F5344CB8AC3E}">
        <p14:creationId xmlns:p14="http://schemas.microsoft.com/office/powerpoint/2010/main" val="73310311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AC5BD0A5-096E-4875-8B17-C1AB6E1B84E3}" type="slidenum">
              <a:rPr lang="ru-RU"/>
              <a:pPr>
                <a:defRPr/>
              </a:pPr>
              <a:t>‹#›</a:t>
            </a:fld>
            <a:endParaRPr lang="ru-RU"/>
          </a:p>
        </p:txBody>
      </p:sp>
    </p:spTree>
    <p:extLst>
      <p:ext uri="{BB962C8B-B14F-4D97-AF65-F5344CB8AC3E}">
        <p14:creationId xmlns:p14="http://schemas.microsoft.com/office/powerpoint/2010/main" val="258681009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B90BF8C1-AAC8-4714-80C2-D013AFEFE6DF}" type="slidenum">
              <a:rPr lang="ru-RU"/>
              <a:pPr>
                <a:defRPr/>
              </a:pPr>
              <a:t>‹#›</a:t>
            </a:fld>
            <a:endParaRPr lang="ru-RU"/>
          </a:p>
        </p:txBody>
      </p:sp>
    </p:spTree>
    <p:extLst>
      <p:ext uri="{BB962C8B-B14F-4D97-AF65-F5344CB8AC3E}">
        <p14:creationId xmlns:p14="http://schemas.microsoft.com/office/powerpoint/2010/main" val="133761162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5A0BF6ED-3BB3-4782-A15A-14B497531822}" type="slidenum">
              <a:rPr lang="ru-RU"/>
              <a:pPr>
                <a:defRPr/>
              </a:pPr>
              <a:t>‹#›</a:t>
            </a:fld>
            <a:endParaRPr lang="ru-RU"/>
          </a:p>
        </p:txBody>
      </p:sp>
    </p:spTree>
    <p:extLst>
      <p:ext uri="{BB962C8B-B14F-4D97-AF65-F5344CB8AC3E}">
        <p14:creationId xmlns:p14="http://schemas.microsoft.com/office/powerpoint/2010/main" val="21393266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40ED51D9-6F59-4F27-BA1E-08FD02C07E33}" type="slidenum">
              <a:rPr lang="ru-RU"/>
              <a:pPr>
                <a:defRPr/>
              </a:pPr>
              <a:t>‹#›</a:t>
            </a:fld>
            <a:endParaRPr lang="ru-RU"/>
          </a:p>
        </p:txBody>
      </p:sp>
    </p:spTree>
    <p:extLst>
      <p:ext uri="{BB962C8B-B14F-4D97-AF65-F5344CB8AC3E}">
        <p14:creationId xmlns:p14="http://schemas.microsoft.com/office/powerpoint/2010/main" val="362010396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53556422-6CFA-4BF3-ADBB-17293F09BC36}" type="slidenum">
              <a:rPr lang="ru-RU"/>
              <a:pPr>
                <a:defRPr/>
              </a:pPr>
              <a:t>‹#›</a:t>
            </a:fld>
            <a:endParaRPr lang="ru-RU"/>
          </a:p>
        </p:txBody>
      </p:sp>
    </p:spTree>
    <p:extLst>
      <p:ext uri="{BB962C8B-B14F-4D97-AF65-F5344CB8AC3E}">
        <p14:creationId xmlns:p14="http://schemas.microsoft.com/office/powerpoint/2010/main" val="14168936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6"/>
          <p:cNvSpPr>
            <a:spLocks noGrp="1"/>
          </p:cNvSpPr>
          <p:nvPr>
            <p:ph type="dt" sz="half" idx="10"/>
          </p:nvPr>
        </p:nvSpPr>
        <p:spPr>
          <a:ln/>
        </p:spPr>
        <p:txBody>
          <a:bodyPr/>
          <a:lstStyle>
            <a:lvl1pPr>
              <a:defRPr/>
            </a:lvl1pPr>
          </a:lstStyle>
          <a:p>
            <a:pPr>
              <a:defRPr/>
            </a:pPr>
            <a:endParaRPr lang="ru-RU"/>
          </a:p>
        </p:txBody>
      </p:sp>
      <p:sp>
        <p:nvSpPr>
          <p:cNvPr id="6" name="Footer Placeholder 7"/>
          <p:cNvSpPr>
            <a:spLocks noGrp="1"/>
          </p:cNvSpPr>
          <p:nvPr>
            <p:ph type="ftr" sz="quarter" idx="11"/>
          </p:nvPr>
        </p:nvSpPr>
        <p:spPr>
          <a:ln/>
        </p:spPr>
        <p:txBody>
          <a:bodyPr/>
          <a:lstStyle>
            <a:lvl1pPr>
              <a:defRPr/>
            </a:lvl1pPr>
          </a:lstStyle>
          <a:p>
            <a:pPr>
              <a:defRPr/>
            </a:pPr>
            <a:endParaRPr lang="ru-RU"/>
          </a:p>
        </p:txBody>
      </p:sp>
      <p:sp>
        <p:nvSpPr>
          <p:cNvPr id="7" name="Slide Number Placeholder 8"/>
          <p:cNvSpPr>
            <a:spLocks noGrp="1"/>
          </p:cNvSpPr>
          <p:nvPr>
            <p:ph type="sldNum" sz="quarter" idx="12"/>
          </p:nvPr>
        </p:nvSpPr>
        <p:spPr>
          <a:ln/>
        </p:spPr>
        <p:txBody>
          <a:bodyPr/>
          <a:lstStyle>
            <a:lvl1pPr>
              <a:defRPr/>
            </a:lvl1pPr>
          </a:lstStyle>
          <a:p>
            <a:pPr>
              <a:defRPr/>
            </a:pPr>
            <a:fld id="{53E58368-AC93-4D55-AD54-1F55B34647E8}" type="slidenum">
              <a:rPr lang="ru-RU"/>
              <a:pPr>
                <a:defRPr/>
              </a:pPr>
              <a:t>‹#›</a:t>
            </a:fld>
            <a:endParaRPr lang="ru-RU"/>
          </a:p>
        </p:txBody>
      </p:sp>
    </p:spTree>
    <p:extLst>
      <p:ext uri="{BB962C8B-B14F-4D97-AF65-F5344CB8AC3E}">
        <p14:creationId xmlns:p14="http://schemas.microsoft.com/office/powerpoint/2010/main" val="286434551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E551A512-3381-4BA2-A2EE-4CE022740B3B}" type="slidenum">
              <a:rPr lang="ru-RU"/>
              <a:pPr>
                <a:defRPr/>
              </a:pPr>
              <a:t>‹#›</a:t>
            </a:fld>
            <a:endParaRPr lang="ru-RU"/>
          </a:p>
        </p:txBody>
      </p:sp>
    </p:spTree>
    <p:extLst>
      <p:ext uri="{BB962C8B-B14F-4D97-AF65-F5344CB8AC3E}">
        <p14:creationId xmlns:p14="http://schemas.microsoft.com/office/powerpoint/2010/main" val="269050482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38E6C00E-C9A6-4F04-BF3D-9F6719D922FF}" type="slidenum">
              <a:rPr lang="ru-RU"/>
              <a:pPr>
                <a:defRPr/>
              </a:pPr>
              <a:t>‹#›</a:t>
            </a:fld>
            <a:endParaRPr lang="ru-RU"/>
          </a:p>
        </p:txBody>
      </p:sp>
    </p:spTree>
    <p:extLst>
      <p:ext uri="{BB962C8B-B14F-4D97-AF65-F5344CB8AC3E}">
        <p14:creationId xmlns:p14="http://schemas.microsoft.com/office/powerpoint/2010/main" val="154295113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7EAB2F08-401B-4631-88AB-B656D33E1B68}" type="slidenum">
              <a:rPr lang="ru-RU"/>
              <a:pPr>
                <a:defRPr/>
              </a:pPr>
              <a:t>‹#›</a:t>
            </a:fld>
            <a:endParaRPr lang="ru-RU"/>
          </a:p>
        </p:txBody>
      </p:sp>
    </p:spTree>
    <p:extLst>
      <p:ext uri="{BB962C8B-B14F-4D97-AF65-F5344CB8AC3E}">
        <p14:creationId xmlns:p14="http://schemas.microsoft.com/office/powerpoint/2010/main" val="342264610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4C4CAD8D-A70D-4830-9351-87A415E539BE}" type="slidenum">
              <a:rPr lang="ru-RU"/>
              <a:pPr>
                <a:defRPr/>
              </a:pPr>
              <a:t>‹#›</a:t>
            </a:fld>
            <a:endParaRPr lang="ru-RU"/>
          </a:p>
        </p:txBody>
      </p:sp>
    </p:spTree>
    <p:extLst>
      <p:ext uri="{BB962C8B-B14F-4D97-AF65-F5344CB8AC3E}">
        <p14:creationId xmlns:p14="http://schemas.microsoft.com/office/powerpoint/2010/main" val="26448741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1.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1.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1.pn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1.pn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image" Target="../media/image1.png"/><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8.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7" name="Straight Connector 6"/>
          <p:cNvCxnSpPr/>
          <p:nvPr/>
        </p:nvCxnSpPr>
        <p:spPr>
          <a:xfrm rot="10800000" flipH="1">
            <a:off x="34925" y="893763"/>
            <a:ext cx="907415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0800000" flipH="1">
            <a:off x="34925" y="927100"/>
            <a:ext cx="907415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28" name="Rectangle 3"/>
          <p:cNvSpPr>
            <a:spLocks/>
          </p:cNvSpPr>
          <p:nvPr/>
        </p:nvSpPr>
        <p:spPr bwMode="auto">
          <a:xfrm>
            <a:off x="34925" y="44450"/>
            <a:ext cx="9074150" cy="1698625"/>
          </a:xfrm>
          <a:prstGeom prst="rect">
            <a:avLst/>
          </a:prstGeom>
          <a:blipFill dpi="0" rotWithShape="0">
            <a:blip r:embed="rId18"/>
            <a:srcRect/>
            <a:tile tx="0" ty="0" sx="100000" sy="100000" flip="none" algn="tl"/>
          </a:blip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defRPr/>
            </a:pPr>
            <a:endParaRPr lang="en-US" altLang="ru-RU" sz="1800" smtClean="0"/>
          </a:p>
        </p:txBody>
      </p:sp>
      <p:pic>
        <p:nvPicPr>
          <p:cNvPr id="1029" name="Picture 4" descr="logoMM"/>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186613" y="115888"/>
            <a:ext cx="1922462"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3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1" name="Date Placeholder 6"/>
          <p:cNvSpPr>
            <a:spLocks noGrp="1"/>
          </p:cNvSpPr>
          <p:nvPr>
            <p:ph type="dt" sz="half" idx="2"/>
          </p:nvPr>
        </p:nvSpPr>
        <p:spPr bwMode="auto">
          <a:xfrm>
            <a:off x="457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a:latin typeface="Arial" pitchFamily="34" charset="0"/>
              </a:defRPr>
            </a:lvl1pPr>
          </a:lstStyle>
          <a:p>
            <a:pPr>
              <a:defRPr/>
            </a:pPr>
            <a:endParaRPr lang="ru-RU"/>
          </a:p>
        </p:txBody>
      </p:sp>
      <p:sp>
        <p:nvSpPr>
          <p:cNvPr id="12" name="Footer Placeholder 7"/>
          <p:cNvSpPr>
            <a:spLocks noGrp="1"/>
          </p:cNvSpPr>
          <p:nvPr>
            <p:ph type="ftr" sz="quarter" idx="3"/>
          </p:nvPr>
        </p:nvSpPr>
        <p:spPr bwMode="auto">
          <a:xfrm>
            <a:off x="3124200" y="6245225"/>
            <a:ext cx="2895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a:latin typeface="Arial" pitchFamily="34" charset="0"/>
              </a:defRPr>
            </a:lvl1pPr>
          </a:lstStyle>
          <a:p>
            <a:pPr>
              <a:defRPr/>
            </a:pPr>
            <a:endParaRPr lang="ru-RU"/>
          </a:p>
        </p:txBody>
      </p:sp>
      <p:sp>
        <p:nvSpPr>
          <p:cNvPr id="13" name="Slide Number Placeholder 8"/>
          <p:cNvSpPr>
            <a:spLocks noGrp="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a:latin typeface="Arial" pitchFamily="34" charset="0"/>
              </a:defRPr>
            </a:lvl1pPr>
          </a:lstStyle>
          <a:p>
            <a:pPr>
              <a:defRPr/>
            </a:pPr>
            <a:fld id="{2022B1B4-02FE-44A3-92C6-A8B6097A06C3}"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B273A56E-3B9D-4CD9-B9EE-ABC34F5E0A05}" type="slidenum">
              <a:rPr lang="ru-RU"/>
              <a:pPr>
                <a:defRPr/>
              </a:pPr>
              <a:t>‹#›</a:t>
            </a:fld>
            <a:endParaRPr lang="ru-RU"/>
          </a:p>
        </p:txBody>
      </p:sp>
      <p:cxnSp>
        <p:nvCxnSpPr>
          <p:cNvPr id="7" name="Straight Connector 6"/>
          <p:cNvCxnSpPr/>
          <p:nvPr/>
        </p:nvCxnSpPr>
        <p:spPr>
          <a:xfrm rot="10800000" flipH="1">
            <a:off x="34925" y="893763"/>
            <a:ext cx="907415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0800000" flipH="1">
            <a:off x="34925" y="927100"/>
            <a:ext cx="907415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7" name="Straight Connector 6"/>
          <p:cNvCxnSpPr/>
          <p:nvPr/>
        </p:nvCxnSpPr>
        <p:spPr>
          <a:xfrm rot="10800000" flipH="1">
            <a:off x="34925" y="893763"/>
            <a:ext cx="907415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0800000" flipH="1">
            <a:off x="34925" y="927100"/>
            <a:ext cx="907415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076" name="Rectangle 3"/>
          <p:cNvSpPr>
            <a:spLocks/>
          </p:cNvSpPr>
          <p:nvPr/>
        </p:nvSpPr>
        <p:spPr bwMode="auto">
          <a:xfrm>
            <a:off x="34925" y="44450"/>
            <a:ext cx="9074150" cy="1698625"/>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defRPr/>
            </a:pPr>
            <a:endParaRPr lang="en-US" altLang="ru-RU" sz="1800" smtClean="0"/>
          </a:p>
        </p:txBody>
      </p:sp>
      <p:pic>
        <p:nvPicPr>
          <p:cNvPr id="3077" name="Picture 7" descr="logoMM"/>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186613" y="115888"/>
            <a:ext cx="1922462"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30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1" name="Date Placeholder 3"/>
          <p:cNvSpPr>
            <a:spLocks noGrp="1"/>
          </p:cNvSpPr>
          <p:nvPr>
            <p:ph type="dt" sz="half" idx="2"/>
          </p:nvPr>
        </p:nvSpPr>
        <p:spPr bwMode="auto">
          <a:xfrm>
            <a:off x="457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a:latin typeface="Arial" pitchFamily="34" charset="0"/>
              </a:defRPr>
            </a:lvl1pPr>
          </a:lstStyle>
          <a:p>
            <a:pPr>
              <a:defRPr/>
            </a:pPr>
            <a:endParaRPr lang="ru-RU"/>
          </a:p>
        </p:txBody>
      </p:sp>
      <p:sp>
        <p:nvSpPr>
          <p:cNvPr id="12" name="Footer Placeholder 4"/>
          <p:cNvSpPr>
            <a:spLocks noGrp="1"/>
          </p:cNvSpPr>
          <p:nvPr>
            <p:ph type="ftr" sz="quarter" idx="3"/>
          </p:nvPr>
        </p:nvSpPr>
        <p:spPr bwMode="auto">
          <a:xfrm>
            <a:off x="3124200" y="6245225"/>
            <a:ext cx="2895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a:latin typeface="Arial" pitchFamily="34" charset="0"/>
              </a:defRPr>
            </a:lvl1pPr>
          </a:lstStyle>
          <a:p>
            <a:pPr>
              <a:defRPr/>
            </a:pPr>
            <a:endParaRPr lang="ru-RU"/>
          </a:p>
        </p:txBody>
      </p:sp>
      <p:sp>
        <p:nvSpPr>
          <p:cNvPr id="13" name="Slide Number Placeholder 5"/>
          <p:cNvSpPr>
            <a:spLocks noGrp="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a:latin typeface="Arial" pitchFamily="34" charset="0"/>
              </a:defRPr>
            </a:lvl1pPr>
          </a:lstStyle>
          <a:p>
            <a:pPr>
              <a:defRPr/>
            </a:pPr>
            <a:fld id="{933CA73C-CB56-4215-9AEC-0BF4F5504FA4}"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7" name="Straight Connector 6"/>
          <p:cNvCxnSpPr/>
          <p:nvPr/>
        </p:nvCxnSpPr>
        <p:spPr>
          <a:xfrm rot="10800000" flipH="1">
            <a:off x="34925" y="893763"/>
            <a:ext cx="907415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0800000" flipH="1">
            <a:off x="34925" y="927100"/>
            <a:ext cx="907415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100" name="Rectangle 3"/>
          <p:cNvSpPr>
            <a:spLocks/>
          </p:cNvSpPr>
          <p:nvPr/>
        </p:nvSpPr>
        <p:spPr bwMode="auto">
          <a:xfrm>
            <a:off x="34925" y="44450"/>
            <a:ext cx="9074150" cy="1698625"/>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defRPr/>
            </a:pPr>
            <a:endParaRPr lang="en-US" altLang="ru-RU" sz="1800" smtClean="0"/>
          </a:p>
        </p:txBody>
      </p:sp>
      <p:pic>
        <p:nvPicPr>
          <p:cNvPr id="4101" name="Picture 4" descr="logoMM"/>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186613" y="115888"/>
            <a:ext cx="1922462"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41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1" name="Date Placeholder 2"/>
          <p:cNvSpPr>
            <a:spLocks noGrp="1"/>
          </p:cNvSpPr>
          <p:nvPr>
            <p:ph type="dt" sz="half" idx="2"/>
          </p:nvPr>
        </p:nvSpPr>
        <p:spPr bwMode="auto">
          <a:xfrm>
            <a:off x="457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a:latin typeface="Arial" pitchFamily="34" charset="0"/>
              </a:defRPr>
            </a:lvl1pPr>
          </a:lstStyle>
          <a:p>
            <a:pPr>
              <a:defRPr/>
            </a:pPr>
            <a:endParaRPr lang="ru-RU"/>
          </a:p>
        </p:txBody>
      </p:sp>
      <p:sp>
        <p:nvSpPr>
          <p:cNvPr id="12" name="Footer Placeholder 3"/>
          <p:cNvSpPr>
            <a:spLocks noGrp="1"/>
          </p:cNvSpPr>
          <p:nvPr>
            <p:ph type="ftr" sz="quarter" idx="3"/>
          </p:nvPr>
        </p:nvSpPr>
        <p:spPr bwMode="auto">
          <a:xfrm>
            <a:off x="3124200" y="6245225"/>
            <a:ext cx="2895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a:latin typeface="Arial" pitchFamily="34" charset="0"/>
              </a:defRPr>
            </a:lvl1pPr>
          </a:lstStyle>
          <a:p>
            <a:pPr>
              <a:defRPr/>
            </a:pPr>
            <a:endParaRPr lang="ru-RU"/>
          </a:p>
        </p:txBody>
      </p:sp>
      <p:sp>
        <p:nvSpPr>
          <p:cNvPr id="13" name="Slide Number Placeholder 4"/>
          <p:cNvSpPr>
            <a:spLocks noGrp="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a:latin typeface="Arial" pitchFamily="34" charset="0"/>
              </a:defRPr>
            </a:lvl1pPr>
          </a:lstStyle>
          <a:p>
            <a:pPr>
              <a:defRPr/>
            </a:pPr>
            <a:fld id="{724F6A70-AA62-4050-AC40-8CAA2BEBE269}"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7" name="Straight Connector 6"/>
          <p:cNvCxnSpPr/>
          <p:nvPr/>
        </p:nvCxnSpPr>
        <p:spPr>
          <a:xfrm rot="10800000" flipH="1">
            <a:off x="34925" y="893763"/>
            <a:ext cx="907415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0800000" flipH="1">
            <a:off x="34925" y="927100"/>
            <a:ext cx="907415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124" name="Rectangle 3"/>
          <p:cNvSpPr>
            <a:spLocks/>
          </p:cNvSpPr>
          <p:nvPr/>
        </p:nvSpPr>
        <p:spPr bwMode="auto">
          <a:xfrm>
            <a:off x="34925" y="44450"/>
            <a:ext cx="9074150" cy="1698625"/>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defRPr/>
            </a:pPr>
            <a:endParaRPr lang="en-US" altLang="ru-RU" sz="1800" smtClean="0"/>
          </a:p>
        </p:txBody>
      </p:sp>
      <p:pic>
        <p:nvPicPr>
          <p:cNvPr id="5125" name="Picture 4" descr="logoMM"/>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186613" y="115888"/>
            <a:ext cx="1922462"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51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1" name="Date Placeholder 4"/>
          <p:cNvSpPr>
            <a:spLocks noGrp="1"/>
          </p:cNvSpPr>
          <p:nvPr>
            <p:ph type="dt" sz="half" idx="2"/>
          </p:nvPr>
        </p:nvSpPr>
        <p:spPr bwMode="auto">
          <a:xfrm>
            <a:off x="457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a:latin typeface="Arial" pitchFamily="34" charset="0"/>
              </a:defRPr>
            </a:lvl1pPr>
          </a:lstStyle>
          <a:p>
            <a:pPr>
              <a:defRPr/>
            </a:pPr>
            <a:endParaRPr lang="ru-RU"/>
          </a:p>
        </p:txBody>
      </p:sp>
      <p:sp>
        <p:nvSpPr>
          <p:cNvPr id="12" name="Footer Placeholder 5"/>
          <p:cNvSpPr>
            <a:spLocks noGrp="1"/>
          </p:cNvSpPr>
          <p:nvPr>
            <p:ph type="ftr" sz="quarter" idx="3"/>
          </p:nvPr>
        </p:nvSpPr>
        <p:spPr bwMode="auto">
          <a:xfrm>
            <a:off x="3124200" y="6245225"/>
            <a:ext cx="2895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a:latin typeface="Arial" pitchFamily="34" charset="0"/>
              </a:defRPr>
            </a:lvl1pPr>
          </a:lstStyle>
          <a:p>
            <a:pPr>
              <a:defRPr/>
            </a:pPr>
            <a:endParaRPr lang="ru-RU"/>
          </a:p>
        </p:txBody>
      </p:sp>
      <p:sp>
        <p:nvSpPr>
          <p:cNvPr id="13" name="Slide Number Placeholder 6"/>
          <p:cNvSpPr>
            <a:spLocks noGrp="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a:latin typeface="Arial" pitchFamily="34" charset="0"/>
              </a:defRPr>
            </a:lvl1pPr>
          </a:lstStyle>
          <a:p>
            <a:pPr>
              <a:defRPr/>
            </a:pPr>
            <a:fld id="{063BC343-0CC8-43F9-9271-BFDEC0E43397}"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7" name="Straight Connector 6"/>
          <p:cNvCxnSpPr/>
          <p:nvPr/>
        </p:nvCxnSpPr>
        <p:spPr>
          <a:xfrm rot="10800000" flipH="1">
            <a:off x="34925" y="893763"/>
            <a:ext cx="907415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0800000" flipH="1">
            <a:off x="34925" y="927100"/>
            <a:ext cx="907415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148" name="Rectangle 3"/>
          <p:cNvSpPr>
            <a:spLocks/>
          </p:cNvSpPr>
          <p:nvPr/>
        </p:nvSpPr>
        <p:spPr bwMode="auto">
          <a:xfrm>
            <a:off x="34925" y="44450"/>
            <a:ext cx="9074150" cy="1698625"/>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defRPr/>
            </a:pPr>
            <a:endParaRPr lang="en-US" altLang="ru-RU" sz="1800" smtClean="0"/>
          </a:p>
        </p:txBody>
      </p:sp>
      <p:pic>
        <p:nvPicPr>
          <p:cNvPr id="6149" name="Picture 4" descr="logoMM"/>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186613" y="115888"/>
            <a:ext cx="1922462"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61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1" name="Date Placeholder 4"/>
          <p:cNvSpPr>
            <a:spLocks noGrp="1"/>
          </p:cNvSpPr>
          <p:nvPr>
            <p:ph type="dt" sz="half" idx="2"/>
          </p:nvPr>
        </p:nvSpPr>
        <p:spPr bwMode="auto">
          <a:xfrm>
            <a:off x="457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a:latin typeface="Arial" pitchFamily="34" charset="0"/>
              </a:defRPr>
            </a:lvl1pPr>
          </a:lstStyle>
          <a:p>
            <a:pPr>
              <a:defRPr/>
            </a:pPr>
            <a:endParaRPr lang="ru-RU"/>
          </a:p>
        </p:txBody>
      </p:sp>
      <p:sp>
        <p:nvSpPr>
          <p:cNvPr id="12" name="Footer Placeholder 5"/>
          <p:cNvSpPr>
            <a:spLocks noGrp="1"/>
          </p:cNvSpPr>
          <p:nvPr>
            <p:ph type="ftr" sz="quarter" idx="3"/>
          </p:nvPr>
        </p:nvSpPr>
        <p:spPr bwMode="auto">
          <a:xfrm>
            <a:off x="3124200" y="6245225"/>
            <a:ext cx="2895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a:latin typeface="Arial" pitchFamily="34" charset="0"/>
              </a:defRPr>
            </a:lvl1pPr>
          </a:lstStyle>
          <a:p>
            <a:pPr>
              <a:defRPr/>
            </a:pPr>
            <a:endParaRPr lang="ru-RU"/>
          </a:p>
        </p:txBody>
      </p:sp>
      <p:sp>
        <p:nvSpPr>
          <p:cNvPr id="13" name="Slide Number Placeholder 6"/>
          <p:cNvSpPr>
            <a:spLocks noGrp="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a:latin typeface="Arial" pitchFamily="34" charset="0"/>
              </a:defRPr>
            </a:lvl1pPr>
          </a:lstStyle>
          <a:p>
            <a:pPr>
              <a:defRPr/>
            </a:pPr>
            <a:fld id="{F8A9D275-5B41-4BA2-B17B-13E30C2933E2}"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7" name="Straight Connector 6"/>
          <p:cNvCxnSpPr/>
          <p:nvPr/>
        </p:nvCxnSpPr>
        <p:spPr>
          <a:xfrm rot="10800000" flipH="1">
            <a:off x="34925" y="893763"/>
            <a:ext cx="907415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0800000" flipH="1">
            <a:off x="34925" y="927100"/>
            <a:ext cx="907415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172" name="Rectangle 3"/>
          <p:cNvSpPr>
            <a:spLocks/>
          </p:cNvSpPr>
          <p:nvPr/>
        </p:nvSpPr>
        <p:spPr bwMode="auto">
          <a:xfrm>
            <a:off x="34925" y="44450"/>
            <a:ext cx="9074150" cy="1698625"/>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defRPr/>
            </a:pPr>
            <a:endParaRPr lang="en-US" altLang="ru-RU" sz="1800" smtClean="0"/>
          </a:p>
        </p:txBody>
      </p:sp>
      <p:pic>
        <p:nvPicPr>
          <p:cNvPr id="7173" name="Picture 7" descr="logoMM"/>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186613" y="115888"/>
            <a:ext cx="1922462"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71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1" name="Date Placeholder 3"/>
          <p:cNvSpPr>
            <a:spLocks noGrp="1"/>
          </p:cNvSpPr>
          <p:nvPr>
            <p:ph type="dt" sz="half" idx="2"/>
          </p:nvPr>
        </p:nvSpPr>
        <p:spPr bwMode="auto">
          <a:xfrm>
            <a:off x="457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a:latin typeface="Arial" pitchFamily="34" charset="0"/>
              </a:defRPr>
            </a:lvl1pPr>
          </a:lstStyle>
          <a:p>
            <a:pPr>
              <a:defRPr/>
            </a:pPr>
            <a:endParaRPr lang="ru-RU"/>
          </a:p>
        </p:txBody>
      </p:sp>
      <p:sp>
        <p:nvSpPr>
          <p:cNvPr id="12" name="Footer Placeholder 4"/>
          <p:cNvSpPr>
            <a:spLocks noGrp="1"/>
          </p:cNvSpPr>
          <p:nvPr>
            <p:ph type="ftr" sz="quarter" idx="3"/>
          </p:nvPr>
        </p:nvSpPr>
        <p:spPr bwMode="auto">
          <a:xfrm>
            <a:off x="3124200" y="6245225"/>
            <a:ext cx="2895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a:latin typeface="Arial" pitchFamily="34" charset="0"/>
              </a:defRPr>
            </a:lvl1pPr>
          </a:lstStyle>
          <a:p>
            <a:pPr>
              <a:defRPr/>
            </a:pPr>
            <a:endParaRPr lang="ru-RU"/>
          </a:p>
        </p:txBody>
      </p:sp>
      <p:sp>
        <p:nvSpPr>
          <p:cNvPr id="13" name="Slide Number Placeholder 5"/>
          <p:cNvSpPr>
            <a:spLocks noGrp="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a:latin typeface="Arial" pitchFamily="34" charset="0"/>
              </a:defRPr>
            </a:lvl1pPr>
          </a:lstStyle>
          <a:p>
            <a:pPr>
              <a:defRPr/>
            </a:pPr>
            <a:fld id="{A6D9FE8A-199C-460D-9D01-1891724FC344}"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8195" name="Текст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AF652DC0-6376-4711-A6C3-165B83F59EB3}"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89.xml"/><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9.xml"/><Relationship Id="rId2" Type="http://schemas.openxmlformats.org/officeDocument/2006/relationships/audio" Target="../media/media10.wma"/><Relationship Id="rId1" Type="http://schemas.microsoft.com/office/2007/relationships/media" Target="../media/media10.wma"/><Relationship Id="rId6" Type="http://schemas.openxmlformats.org/officeDocument/2006/relationships/image" Target="../media/image15.png"/><Relationship Id="rId5" Type="http://schemas.openxmlformats.org/officeDocument/2006/relationships/image" Target="../media/image19.wmf"/><Relationship Id="rId4"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slideLayout" Target="../slideLayouts/slideLayout89.xml"/><Relationship Id="rId7" Type="http://schemas.openxmlformats.org/officeDocument/2006/relationships/image" Target="../media/image22.png"/><Relationship Id="rId2" Type="http://schemas.openxmlformats.org/officeDocument/2006/relationships/audio" Target="../media/media11.wma"/><Relationship Id="rId1" Type="http://schemas.microsoft.com/office/2007/relationships/media" Target="../media/media11.wma"/><Relationship Id="rId6" Type="http://schemas.openxmlformats.org/officeDocument/2006/relationships/image" Target="../media/image21.jpeg"/><Relationship Id="rId11" Type="http://schemas.openxmlformats.org/officeDocument/2006/relationships/image" Target="../media/image15.png"/><Relationship Id="rId5" Type="http://schemas.openxmlformats.org/officeDocument/2006/relationships/image" Target="../media/image20.png"/><Relationship Id="rId10" Type="http://schemas.openxmlformats.org/officeDocument/2006/relationships/image" Target="../media/image25.jpeg"/><Relationship Id="rId4" Type="http://schemas.openxmlformats.org/officeDocument/2006/relationships/notesSlide" Target="../notesSlides/notesSlide7.xml"/><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9.xml"/><Relationship Id="rId2" Type="http://schemas.openxmlformats.org/officeDocument/2006/relationships/audio" Target="../media/media12.wma"/><Relationship Id="rId1" Type="http://schemas.microsoft.com/office/2007/relationships/media" Target="../media/media12.wma"/><Relationship Id="rId5" Type="http://schemas.openxmlformats.org/officeDocument/2006/relationships/image" Target="../media/image3.png"/><Relationship Id="rId4" Type="http://schemas.openxmlformats.org/officeDocument/2006/relationships/image" Target="../media/image26.wm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9.xml"/><Relationship Id="rId2" Type="http://schemas.openxmlformats.org/officeDocument/2006/relationships/audio" Target="../media/media13.wma"/><Relationship Id="rId1" Type="http://schemas.microsoft.com/office/2007/relationships/media" Target="../media/media13.wma"/><Relationship Id="rId6" Type="http://schemas.openxmlformats.org/officeDocument/2006/relationships/image" Target="../media/image3.png"/><Relationship Id="rId5" Type="http://schemas.openxmlformats.org/officeDocument/2006/relationships/image" Target="../media/image27.jpeg"/><Relationship Id="rId4"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89.xml"/><Relationship Id="rId2" Type="http://schemas.openxmlformats.org/officeDocument/2006/relationships/audio" Target="../media/media14.wma"/><Relationship Id="rId1" Type="http://schemas.microsoft.com/office/2007/relationships/media" Target="../media/media14.wma"/><Relationship Id="rId6" Type="http://schemas.openxmlformats.org/officeDocument/2006/relationships/image" Target="../media/image3.pn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89.xml"/><Relationship Id="rId7" Type="http://schemas.openxmlformats.org/officeDocument/2006/relationships/image" Target="../media/image33.png"/><Relationship Id="rId2" Type="http://schemas.openxmlformats.org/officeDocument/2006/relationships/audio" Target="../media/media15.wma"/><Relationship Id="rId1" Type="http://schemas.microsoft.com/office/2007/relationships/media" Target="../media/media15.wma"/><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png"/><Relationship Id="rId4" Type="http://schemas.openxmlformats.org/officeDocument/2006/relationships/image" Target="../media/image30.png"/><Relationship Id="rId9"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89.xml"/><Relationship Id="rId2" Type="http://schemas.openxmlformats.org/officeDocument/2006/relationships/audio" Target="../media/media16.wma"/><Relationship Id="rId1" Type="http://schemas.microsoft.com/office/2007/relationships/media" Target="../media/media16.wma"/><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89.xml"/><Relationship Id="rId2" Type="http://schemas.openxmlformats.org/officeDocument/2006/relationships/audio" Target="../media/media17.wma"/><Relationship Id="rId1" Type="http://schemas.microsoft.com/office/2007/relationships/media" Target="../media/media17.wma"/><Relationship Id="rId6" Type="http://schemas.openxmlformats.org/officeDocument/2006/relationships/image" Target="../media/image15.png"/><Relationship Id="rId5" Type="http://schemas.openxmlformats.org/officeDocument/2006/relationships/image" Target="../media/image36.png"/><Relationship Id="rId4"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89.xml"/><Relationship Id="rId2" Type="http://schemas.openxmlformats.org/officeDocument/2006/relationships/audio" Target="../media/media18.wma"/><Relationship Id="rId1" Type="http://schemas.microsoft.com/office/2007/relationships/media" Target="../media/media18.wma"/><Relationship Id="rId6" Type="http://schemas.openxmlformats.org/officeDocument/2006/relationships/image" Target="../media/image15.png"/><Relationship Id="rId5" Type="http://schemas.openxmlformats.org/officeDocument/2006/relationships/image" Target="../media/image37.png"/><Relationship Id="rId4"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89.xml"/><Relationship Id="rId7" Type="http://schemas.openxmlformats.org/officeDocument/2006/relationships/image" Target="../media/image15.png"/><Relationship Id="rId2" Type="http://schemas.openxmlformats.org/officeDocument/2006/relationships/audio" Target="../media/media19.wma"/><Relationship Id="rId1" Type="http://schemas.microsoft.com/office/2007/relationships/media" Target="../media/media19.wma"/><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9.xml"/><Relationship Id="rId2" Type="http://schemas.openxmlformats.org/officeDocument/2006/relationships/audio" Target="../media/media2.wma"/><Relationship Id="rId1" Type="http://schemas.microsoft.com/office/2007/relationships/media" Target="../media/media2.wma"/><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89.xml"/><Relationship Id="rId2" Type="http://schemas.openxmlformats.org/officeDocument/2006/relationships/audio" Target="../media/media20.wma"/><Relationship Id="rId1" Type="http://schemas.microsoft.com/office/2007/relationships/media" Target="../media/media20.wma"/><Relationship Id="rId6" Type="http://schemas.openxmlformats.org/officeDocument/2006/relationships/image" Target="../media/image15.png"/><Relationship Id="rId5" Type="http://schemas.openxmlformats.org/officeDocument/2006/relationships/image" Target="../media/image40.jpeg"/><Relationship Id="rId4"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89.xml"/><Relationship Id="rId7" Type="http://schemas.openxmlformats.org/officeDocument/2006/relationships/image" Target="../media/image15.png"/><Relationship Id="rId2" Type="http://schemas.openxmlformats.org/officeDocument/2006/relationships/audio" Target="../media/media21.wma"/><Relationship Id="rId1" Type="http://schemas.microsoft.com/office/2007/relationships/media" Target="../media/media21.wma"/><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89.xml"/><Relationship Id="rId2" Type="http://schemas.openxmlformats.org/officeDocument/2006/relationships/audio" Target="../media/media22.wma"/><Relationship Id="rId1" Type="http://schemas.microsoft.com/office/2007/relationships/media" Target="../media/media22.wma"/><Relationship Id="rId6" Type="http://schemas.openxmlformats.org/officeDocument/2006/relationships/image" Target="../media/image15.png"/><Relationship Id="rId5" Type="http://schemas.openxmlformats.org/officeDocument/2006/relationships/image" Target="../media/image43.jpeg"/><Relationship Id="rId4"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89.xml"/><Relationship Id="rId2" Type="http://schemas.openxmlformats.org/officeDocument/2006/relationships/audio" Target="../media/media23.wma"/><Relationship Id="rId1" Type="http://schemas.microsoft.com/office/2007/relationships/media" Target="../media/media23.wma"/><Relationship Id="rId6" Type="http://schemas.openxmlformats.org/officeDocument/2006/relationships/image" Target="../media/image15.png"/><Relationship Id="rId5" Type="http://schemas.openxmlformats.org/officeDocument/2006/relationships/image" Target="../media/image44.jpeg"/><Relationship Id="rId4"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89.xml"/><Relationship Id="rId2" Type="http://schemas.openxmlformats.org/officeDocument/2006/relationships/audio" Target="../media/media24.wma"/><Relationship Id="rId1" Type="http://schemas.microsoft.com/office/2007/relationships/media" Target="../media/media24.wma"/><Relationship Id="rId6" Type="http://schemas.openxmlformats.org/officeDocument/2006/relationships/image" Target="../media/image15.png"/><Relationship Id="rId5" Type="http://schemas.openxmlformats.org/officeDocument/2006/relationships/image" Target="../media/image45.emf"/><Relationship Id="rId4" Type="http://schemas.openxmlformats.org/officeDocument/2006/relationships/notesSlide" Target="../notesSlides/notesSlide16.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89.xml"/><Relationship Id="rId2" Type="http://schemas.openxmlformats.org/officeDocument/2006/relationships/audio" Target="../media/media25.wma"/><Relationship Id="rId1" Type="http://schemas.microsoft.com/office/2007/relationships/media" Target="../media/media25.wma"/><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89.xml"/><Relationship Id="rId2" Type="http://schemas.openxmlformats.org/officeDocument/2006/relationships/audio" Target="../media/media26.wma"/><Relationship Id="rId1" Type="http://schemas.microsoft.com/office/2007/relationships/media" Target="../media/media26.wma"/><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89.xml"/><Relationship Id="rId2" Type="http://schemas.openxmlformats.org/officeDocument/2006/relationships/audio" Target="../media/media27.wma"/><Relationship Id="rId1" Type="http://schemas.microsoft.com/office/2007/relationships/media" Target="../media/media27.wma"/><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89.xml"/><Relationship Id="rId2" Type="http://schemas.openxmlformats.org/officeDocument/2006/relationships/audio" Target="../media/media28.wma"/><Relationship Id="rId1" Type="http://schemas.microsoft.com/office/2007/relationships/media" Target="../media/media28.wma"/><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9.xml"/><Relationship Id="rId2" Type="http://schemas.openxmlformats.org/officeDocument/2006/relationships/audio" Target="../media/media3.wma"/><Relationship Id="rId1" Type="http://schemas.microsoft.com/office/2007/relationships/media" Target="../media/media3.wm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9.xml"/><Relationship Id="rId2" Type="http://schemas.openxmlformats.org/officeDocument/2006/relationships/audio" Target="../media/media4.wma"/><Relationship Id="rId1" Type="http://schemas.microsoft.com/office/2007/relationships/media" Target="../media/media4.wm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9.xml"/><Relationship Id="rId2" Type="http://schemas.openxmlformats.org/officeDocument/2006/relationships/audio" Target="../media/media5.wma"/><Relationship Id="rId1" Type="http://schemas.microsoft.com/office/2007/relationships/media" Target="../media/media5.wma"/><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89.xml"/><Relationship Id="rId7" Type="http://schemas.openxmlformats.org/officeDocument/2006/relationships/image" Target="../media/image12.png"/><Relationship Id="rId2" Type="http://schemas.openxmlformats.org/officeDocument/2006/relationships/audio" Target="../media/media6.wma"/><Relationship Id="rId1" Type="http://schemas.microsoft.com/office/2007/relationships/media" Target="../media/media6.wm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9.xml"/><Relationship Id="rId2" Type="http://schemas.openxmlformats.org/officeDocument/2006/relationships/audio" Target="../media/media7.wma"/><Relationship Id="rId1" Type="http://schemas.microsoft.com/office/2007/relationships/media" Target="../media/media7.wm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9.xml"/><Relationship Id="rId7" Type="http://schemas.openxmlformats.org/officeDocument/2006/relationships/image" Target="../media/image3.png"/><Relationship Id="rId2" Type="http://schemas.openxmlformats.org/officeDocument/2006/relationships/audio" Target="../media/media8.wma"/><Relationship Id="rId1" Type="http://schemas.microsoft.com/office/2007/relationships/media" Target="../media/media8.wma"/><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89.xml"/><Relationship Id="rId2" Type="http://schemas.openxmlformats.org/officeDocument/2006/relationships/audio" Target="../media/media9.wma"/><Relationship Id="rId1" Type="http://schemas.microsoft.com/office/2007/relationships/media" Target="../media/media9.wma"/><Relationship Id="rId6" Type="http://schemas.openxmlformats.org/officeDocument/2006/relationships/image" Target="../media/image15.png"/><Relationship Id="rId5" Type="http://schemas.openxmlformats.org/officeDocument/2006/relationships/image" Target="../media/image18.jpe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2"/>
          <p:cNvSpPr txBox="1">
            <a:spLocks noChangeArrowheads="1"/>
          </p:cNvSpPr>
          <p:nvPr/>
        </p:nvSpPr>
        <p:spPr bwMode="auto">
          <a:xfrm>
            <a:off x="1284288" y="3671888"/>
            <a:ext cx="67691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ru-RU" sz="2800" b="1"/>
          </a:p>
          <a:p>
            <a:pPr algn="ctr" eaLnBrk="1" hangingPunct="1">
              <a:spcBef>
                <a:spcPct val="0"/>
              </a:spcBef>
              <a:buFontTx/>
              <a:buNone/>
            </a:pPr>
            <a:endParaRPr lang="en-US" altLang="ru-RU" sz="2800" b="1" i="1"/>
          </a:p>
          <a:p>
            <a:pPr algn="ctr" eaLnBrk="1" hangingPunct="1">
              <a:spcBef>
                <a:spcPct val="0"/>
              </a:spcBef>
              <a:buFontTx/>
              <a:buNone/>
            </a:pPr>
            <a:r>
              <a:rPr lang="en-US" altLang="ru-RU" sz="2800" b="1" i="1"/>
              <a:t>Application of drugs based on release-active antibodies as immunotherapy agents</a:t>
            </a:r>
          </a:p>
          <a:p>
            <a:pPr eaLnBrk="1" hangingPunct="1">
              <a:spcBef>
                <a:spcPct val="0"/>
              </a:spcBef>
              <a:buFontTx/>
              <a:buNone/>
            </a:pPr>
            <a:endParaRPr lang="ru-RU" altLang="ru-RU" sz="1400">
              <a:latin typeface="Arial" charset="0"/>
            </a:endParaRPr>
          </a:p>
        </p:txBody>
      </p:sp>
      <p:sp>
        <p:nvSpPr>
          <p:cNvPr id="9219" name="TextBox 3"/>
          <p:cNvSpPr txBox="1">
            <a:spLocks noChangeArrowheads="1"/>
          </p:cNvSpPr>
          <p:nvPr/>
        </p:nvSpPr>
        <p:spPr bwMode="auto">
          <a:xfrm>
            <a:off x="3455988" y="465138"/>
            <a:ext cx="24479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ru-RU" sz="2400" u="sng"/>
              <a:t>Elena Gavrilova</a:t>
            </a:r>
            <a:endParaRPr lang="ru-RU" altLang="ru-RU" sz="2400" u="sng"/>
          </a:p>
        </p:txBody>
      </p:sp>
      <p:sp>
        <p:nvSpPr>
          <p:cNvPr id="9220" name="TextBox 4"/>
          <p:cNvSpPr txBox="1">
            <a:spLocks noChangeArrowheads="1"/>
          </p:cNvSpPr>
          <p:nvPr/>
        </p:nvSpPr>
        <p:spPr bwMode="auto">
          <a:xfrm>
            <a:off x="1908175" y="5321300"/>
            <a:ext cx="55451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ru-RU" sz="2000"/>
              <a:t>OOO “NPF “Materia Medica Holding”, </a:t>
            </a:r>
          </a:p>
          <a:p>
            <a:pPr algn="ctr" eaLnBrk="1" hangingPunct="1">
              <a:spcBef>
                <a:spcPct val="0"/>
              </a:spcBef>
              <a:buFontTx/>
              <a:buNone/>
            </a:pPr>
            <a:r>
              <a:rPr lang="en-US" altLang="ru-RU" sz="2000"/>
              <a:t>Moscow, Russia</a:t>
            </a:r>
            <a:endParaRPr lang="ru-RU" altLang="ru-RU" sz="2000"/>
          </a:p>
        </p:txBody>
      </p:sp>
      <p:pic>
        <p:nvPicPr>
          <p:cNvPr id="9221" name="Picture 2" descr="logoM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08400" y="6029325"/>
            <a:ext cx="1922463"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0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4327525" y="3184525"/>
            <a:ext cx="487363"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66988" y="927100"/>
            <a:ext cx="4008437" cy="3513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39750" y="115888"/>
            <a:ext cx="8135938" cy="369887"/>
          </a:xfrm>
          <a:prstGeom prst="rect">
            <a:avLst/>
          </a:prstGeom>
          <a:noFill/>
        </p:spPr>
        <p:txBody>
          <a:bodyPr>
            <a:spAutoFit/>
          </a:bodyPr>
          <a:lstStyle/>
          <a:p>
            <a:pPr algn="ctr">
              <a:defRPr/>
            </a:pPr>
            <a:r>
              <a:rPr lang="en-US" sz="1800" b="1" dirty="0">
                <a:latin typeface="+mj-lt"/>
              </a:rPr>
              <a:t>3</a:t>
            </a:r>
            <a:r>
              <a:rPr lang="en-US" sz="1800" b="1" baseline="30000" dirty="0">
                <a:latin typeface="+mj-lt"/>
              </a:rPr>
              <a:t>rd</a:t>
            </a:r>
            <a:r>
              <a:rPr lang="en-US" sz="1800" b="1" dirty="0">
                <a:latin typeface="+mj-lt"/>
              </a:rPr>
              <a:t> International Conference and Exhibition on </a:t>
            </a:r>
            <a:r>
              <a:rPr lang="de-DE" sz="1800" b="1" dirty="0">
                <a:latin typeface="+mj-lt"/>
              </a:rPr>
              <a:t>Clinical &amp; </a:t>
            </a:r>
            <a:r>
              <a:rPr lang="de-DE" sz="1800" b="1" dirty="0" err="1">
                <a:latin typeface="+mj-lt"/>
              </a:rPr>
              <a:t>Cellular</a:t>
            </a:r>
            <a:r>
              <a:rPr lang="de-DE" sz="1800" b="1" dirty="0">
                <a:latin typeface="+mj-lt"/>
              </a:rPr>
              <a:t> </a:t>
            </a:r>
            <a:r>
              <a:rPr lang="de-DE" sz="1800" b="1" dirty="0" err="1">
                <a:latin typeface="+mj-lt"/>
              </a:rPr>
              <a:t>Immunology</a:t>
            </a:r>
            <a:endParaRPr lang="ru-RU" sz="1800" dirty="0">
              <a:latin typeface="+mj-lt"/>
            </a:endParaRPr>
          </a:p>
        </p:txBody>
      </p:sp>
    </p:spTree>
  </p:cSld>
  <p:clrMapOvr>
    <a:masterClrMapping/>
  </p:clrMapOvr>
  <p:transition spd="slow" advTm="37076"/>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afterEffect">
                                  <p:stCondLst>
                                    <p:cond delay="0"/>
                                  </p:stCondLst>
                                  <p:childTnLst>
                                    <p:cmd type="call" cmd="playFrom(0.0)">
                                      <p:cBhvr>
                                        <p:cTn id="6" dur="331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7"/>
          <p:cNvPicPr>
            <a:picLocks noChangeAspect="1" noChangeArrowheads="1"/>
          </p:cNvPicPr>
          <p:nvPr/>
        </p:nvPicPr>
        <p:blipFill>
          <a:blip r:embed="rId5">
            <a:lum bright="-20000" contrast="40000"/>
            <a:extLst>
              <a:ext uri="{28A0092B-C50C-407E-A947-70E740481C1C}">
                <a14:useLocalDpi xmlns:a14="http://schemas.microsoft.com/office/drawing/2010/main" val="0"/>
              </a:ext>
            </a:extLst>
          </a:blip>
          <a:srcRect t="-5" r="15390"/>
          <a:stretch>
            <a:fillRect/>
          </a:stretch>
        </p:blipFill>
        <p:spPr bwMode="auto">
          <a:xfrm>
            <a:off x="1403350" y="1052513"/>
            <a:ext cx="5545138" cy="509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12"/>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ru-RU" altLang="ru-RU" sz="1400"/>
          </a:p>
        </p:txBody>
      </p:sp>
      <p:sp>
        <p:nvSpPr>
          <p:cNvPr id="18436" name="Rectangle 19"/>
          <p:cNvSpPr>
            <a:spLocks noChangeArrowheads="1"/>
          </p:cNvSpPr>
          <p:nvPr/>
        </p:nvSpPr>
        <p:spPr bwMode="auto">
          <a:xfrm>
            <a:off x="0" y="457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ru-RU" altLang="ru-RU" sz="1400"/>
          </a:p>
        </p:txBody>
      </p:sp>
      <p:sp>
        <p:nvSpPr>
          <p:cNvPr id="11" name="Номер слайда 13"/>
          <p:cNvSpPr>
            <a:spLocks noGrp="1"/>
          </p:cNvSpPr>
          <p:nvPr>
            <p:ph type="sldNum" sz="quarter" idx="12"/>
          </p:nvPr>
        </p:nvSpPr>
        <p:spPr>
          <a:xfrm>
            <a:off x="7010400" y="6381750"/>
            <a:ext cx="2133600" cy="476250"/>
          </a:xfrm>
        </p:spPr>
        <p:txBody>
          <a:bodyPr/>
          <a:lstStyle/>
          <a:p>
            <a:pPr>
              <a:defRPr/>
            </a:pPr>
            <a:fld id="{1DDEB063-B107-4E88-B46E-83ADCDF218E4}" type="slidenum">
              <a:rPr lang="ru-RU" sz="1600">
                <a:solidFill>
                  <a:schemeClr val="tx1">
                    <a:lumMod val="75000"/>
                    <a:lumOff val="25000"/>
                  </a:schemeClr>
                </a:solidFill>
              </a:rPr>
              <a:pPr>
                <a:defRPr/>
              </a:pPr>
              <a:t>10</a:t>
            </a:fld>
            <a:endParaRPr lang="ru-RU" sz="1600" dirty="0">
              <a:solidFill>
                <a:schemeClr val="tx1">
                  <a:lumMod val="75000"/>
                  <a:lumOff val="25000"/>
                </a:schemeClr>
              </a:solidFill>
            </a:endParaRPr>
          </a:p>
        </p:txBody>
      </p:sp>
      <p:sp>
        <p:nvSpPr>
          <p:cNvPr id="12" name="Rectangle 19"/>
          <p:cNvSpPr>
            <a:spLocks noChangeArrowheads="1"/>
          </p:cNvSpPr>
          <p:nvPr/>
        </p:nvSpPr>
        <p:spPr bwMode="auto">
          <a:xfrm>
            <a:off x="900113" y="0"/>
            <a:ext cx="6316662" cy="954088"/>
          </a:xfrm>
          <a:prstGeom prst="rect">
            <a:avLst/>
          </a:prstGeom>
          <a:noFill/>
          <a:ln>
            <a:noFill/>
          </a:ln>
          <a:extLst/>
        </p:spPr>
        <p:txBody>
          <a:bodyPr wrap="none" anchor="ctr">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defRPr/>
            </a:pPr>
            <a:r>
              <a:rPr lang="en-US" altLang="ru-RU" sz="2800" b="1" dirty="0" smtClean="0">
                <a:solidFill>
                  <a:srgbClr val="002060"/>
                </a:solidFill>
                <a:effectLst>
                  <a:outerShdw blurRad="38100" dist="38100" dir="2700000" algn="tl">
                    <a:srgbClr val="000000">
                      <a:alpha val="43137"/>
                    </a:srgbClr>
                  </a:outerShdw>
                </a:effectLst>
                <a:latin typeface="Calibri" pitchFamily="34" charset="0"/>
              </a:rPr>
              <a:t>List of main </a:t>
            </a:r>
            <a:r>
              <a:rPr lang="en-US" altLang="ru-RU" sz="2800" b="1" dirty="0" err="1" smtClean="0">
                <a:solidFill>
                  <a:srgbClr val="002060"/>
                </a:solidFill>
                <a:effectLst>
                  <a:outerShdw blurRad="38100" dist="38100" dir="2700000" algn="tl">
                    <a:srgbClr val="000000">
                      <a:alpha val="43137"/>
                    </a:srgbClr>
                  </a:outerShdw>
                </a:effectLst>
                <a:latin typeface="Calibri" pitchFamily="34" charset="0"/>
              </a:rPr>
              <a:t>Materia</a:t>
            </a:r>
            <a:r>
              <a:rPr lang="en-US" altLang="ru-RU" sz="2800" b="1" dirty="0" smtClean="0">
                <a:solidFill>
                  <a:srgbClr val="002060"/>
                </a:solidFill>
                <a:effectLst>
                  <a:outerShdw blurRad="38100" dist="38100" dir="2700000" algn="tl">
                    <a:srgbClr val="000000">
                      <a:alpha val="43137"/>
                    </a:srgbClr>
                  </a:outerShdw>
                </a:effectLst>
                <a:latin typeface="Calibri" pitchFamily="34" charset="0"/>
              </a:rPr>
              <a:t> </a:t>
            </a:r>
            <a:r>
              <a:rPr lang="en-US" altLang="ru-RU" sz="2800" b="1" dirty="0" err="1" smtClean="0">
                <a:solidFill>
                  <a:srgbClr val="002060"/>
                </a:solidFill>
                <a:effectLst>
                  <a:outerShdw blurRad="38100" dist="38100" dir="2700000" algn="tl">
                    <a:srgbClr val="000000">
                      <a:alpha val="43137"/>
                    </a:srgbClr>
                  </a:outerShdw>
                </a:effectLst>
                <a:latin typeface="Calibri" pitchFamily="34" charset="0"/>
              </a:rPr>
              <a:t>Medica</a:t>
            </a:r>
            <a:r>
              <a:rPr lang="en-US" altLang="ru-RU" sz="2800" b="1" dirty="0" smtClean="0">
                <a:solidFill>
                  <a:srgbClr val="002060"/>
                </a:solidFill>
                <a:effectLst>
                  <a:outerShdw blurRad="38100" dist="38100" dir="2700000" algn="tl">
                    <a:srgbClr val="000000">
                      <a:alpha val="43137"/>
                    </a:srgbClr>
                  </a:outerShdw>
                </a:effectLst>
                <a:latin typeface="Calibri" pitchFamily="34" charset="0"/>
              </a:rPr>
              <a:t> drugs based </a:t>
            </a:r>
          </a:p>
          <a:p>
            <a:pPr algn="ctr">
              <a:defRPr/>
            </a:pPr>
            <a:r>
              <a:rPr lang="en-US" altLang="ru-RU" sz="2800" b="1" dirty="0" smtClean="0">
                <a:solidFill>
                  <a:srgbClr val="002060"/>
                </a:solidFill>
                <a:effectLst>
                  <a:outerShdw blurRad="38100" dist="38100" dir="2700000" algn="tl">
                    <a:srgbClr val="000000">
                      <a:alpha val="43137"/>
                    </a:srgbClr>
                  </a:outerShdw>
                </a:effectLst>
                <a:latin typeface="Calibri" pitchFamily="34" charset="0"/>
              </a:rPr>
              <a:t>on RA antibodies</a:t>
            </a:r>
            <a:endParaRPr lang="ru-RU" altLang="ru-RU" sz="2800" b="1" dirty="0" smtClean="0">
              <a:solidFill>
                <a:srgbClr val="002060"/>
              </a:solidFill>
              <a:effectLst>
                <a:outerShdw blurRad="38100" dist="38100" dir="2700000" algn="tl">
                  <a:srgbClr val="000000">
                    <a:alpha val="43137"/>
                  </a:srgbClr>
                </a:outerShdw>
              </a:effectLst>
              <a:latin typeface="Calibri" pitchFamily="34" charset="0"/>
            </a:endParaRPr>
          </a:p>
        </p:txBody>
      </p:sp>
      <p:pic>
        <p:nvPicPr>
          <p:cNvPr id="2" name="s1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4327525" y="3184525"/>
            <a:ext cx="487363"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452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afterEffect">
                                  <p:stCondLst>
                                    <p:cond delay="0"/>
                                  </p:stCondLst>
                                  <p:childTnLst>
                                    <p:cmd type="call" cmd="playFrom(0.0)">
                                      <p:cBhvr>
                                        <p:cTn id="6" dur="218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Номер слайда 13"/>
          <p:cNvSpPr>
            <a:spLocks noGrp="1"/>
          </p:cNvSpPr>
          <p:nvPr>
            <p:ph type="sldNum" sz="quarter" idx="12"/>
          </p:nvPr>
        </p:nvSpPr>
        <p:spPr>
          <a:xfrm>
            <a:off x="6875463" y="6519863"/>
            <a:ext cx="2133600" cy="365125"/>
          </a:xfrm>
        </p:spPr>
        <p:txBody>
          <a:bodyPr/>
          <a:lstStyle/>
          <a:p>
            <a:pPr>
              <a:defRPr/>
            </a:pPr>
            <a:fld id="{BB0FAC0E-D0D6-46D2-8B4F-CA94AF6BF144}" type="slidenum">
              <a:rPr lang="ru-RU" sz="1600">
                <a:solidFill>
                  <a:schemeClr val="tx1">
                    <a:lumMod val="75000"/>
                    <a:lumOff val="25000"/>
                  </a:schemeClr>
                </a:solidFill>
              </a:rPr>
              <a:pPr>
                <a:defRPr/>
              </a:pPr>
              <a:t>11</a:t>
            </a:fld>
            <a:endParaRPr lang="ru-RU" sz="1600" dirty="0">
              <a:solidFill>
                <a:schemeClr val="tx1">
                  <a:lumMod val="75000"/>
                  <a:lumOff val="25000"/>
                </a:schemeClr>
              </a:solidFill>
            </a:endParaRPr>
          </a:p>
        </p:txBody>
      </p:sp>
      <p:sp>
        <p:nvSpPr>
          <p:cNvPr id="19459" name="Rectangle 11"/>
          <p:cNvSpPr>
            <a:spLocks noChangeArrowheads="1"/>
          </p:cNvSpPr>
          <p:nvPr/>
        </p:nvSpPr>
        <p:spPr bwMode="auto">
          <a:xfrm>
            <a:off x="5435600" y="1196975"/>
            <a:ext cx="3032125" cy="450850"/>
          </a:xfrm>
          <a:prstGeom prst="rect">
            <a:avLst/>
          </a:prstGeom>
          <a:solidFill>
            <a:srgbClr val="FFFFFF"/>
          </a:solidFill>
          <a:ln w="9525">
            <a:solidFill>
              <a:srgbClr val="000000"/>
            </a:solidFill>
            <a:miter lim="800000"/>
            <a:headEnd/>
            <a:tailEnd/>
          </a:ln>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ru-RU" altLang="ru-RU" sz="1400">
                <a:cs typeface="Times New Roman" pitchFamily="18" charset="0"/>
              </a:rPr>
              <a:t>Antigen production:</a:t>
            </a:r>
            <a:endParaRPr lang="ru-RU" altLang="ru-RU" sz="1400"/>
          </a:p>
          <a:p>
            <a:pPr algn="ctr">
              <a:spcBef>
                <a:spcPct val="0"/>
              </a:spcBef>
              <a:buFontTx/>
              <a:buNone/>
            </a:pPr>
            <a:r>
              <a:rPr lang="en-US" altLang="ru-RU" sz="1400">
                <a:cs typeface="Times New Roman" pitchFamily="18" charset="0"/>
              </a:rPr>
              <a:t>Recombinant</a:t>
            </a:r>
            <a:r>
              <a:rPr lang="ru-RU" altLang="ru-RU" sz="1400">
                <a:cs typeface="Times New Roman" pitchFamily="18" charset="0"/>
              </a:rPr>
              <a:t> protein production</a:t>
            </a:r>
            <a:endParaRPr lang="ru-RU" altLang="ru-RU" sz="1400"/>
          </a:p>
        </p:txBody>
      </p:sp>
      <p:sp>
        <p:nvSpPr>
          <p:cNvPr id="19460" name="Line 2"/>
          <p:cNvSpPr>
            <a:spLocks noChangeShapeType="1"/>
          </p:cNvSpPr>
          <p:nvPr/>
        </p:nvSpPr>
        <p:spPr bwMode="auto">
          <a:xfrm>
            <a:off x="6875463" y="1628775"/>
            <a:ext cx="0" cy="228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9461" name="Rectangle 1"/>
          <p:cNvSpPr>
            <a:spLocks noChangeArrowheads="1"/>
          </p:cNvSpPr>
          <p:nvPr/>
        </p:nvSpPr>
        <p:spPr bwMode="auto">
          <a:xfrm>
            <a:off x="5435600" y="1844675"/>
            <a:ext cx="3032125" cy="436563"/>
          </a:xfrm>
          <a:prstGeom prst="rect">
            <a:avLst/>
          </a:prstGeom>
          <a:solidFill>
            <a:srgbClr val="FFFFFF"/>
          </a:solidFill>
          <a:ln w="9525">
            <a:solidFill>
              <a:srgbClr val="000000"/>
            </a:solidFill>
            <a:miter lim="800000"/>
            <a:headEnd/>
            <a:tailEnd/>
          </a:ln>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ru-RU" sz="1200">
                <a:cs typeface="Times New Roman" pitchFamily="18" charset="0"/>
              </a:rPr>
              <a:t>Immunization of SPF rabbits and</a:t>
            </a:r>
            <a:endParaRPr lang="ru-RU" altLang="ru-RU" sz="1200">
              <a:latin typeface="Arial" charset="0"/>
            </a:endParaRPr>
          </a:p>
          <a:p>
            <a:pPr algn="ctr">
              <a:spcBef>
                <a:spcPct val="0"/>
              </a:spcBef>
              <a:buFontTx/>
              <a:buNone/>
            </a:pPr>
            <a:r>
              <a:rPr lang="en-US" altLang="ru-RU" sz="1200">
                <a:cs typeface="Times New Roman" pitchFamily="18" charset="0"/>
              </a:rPr>
              <a:t>antiserum preparation</a:t>
            </a:r>
            <a:endParaRPr lang="en-US" altLang="ru-RU" sz="1200">
              <a:latin typeface="Arial" charset="0"/>
            </a:endParaRPr>
          </a:p>
        </p:txBody>
      </p:sp>
      <p:sp>
        <p:nvSpPr>
          <p:cNvPr id="19462" name="Line 10"/>
          <p:cNvSpPr>
            <a:spLocks noChangeShapeType="1"/>
          </p:cNvSpPr>
          <p:nvPr/>
        </p:nvSpPr>
        <p:spPr bwMode="auto">
          <a:xfrm>
            <a:off x="6875463" y="2276475"/>
            <a:ext cx="0" cy="228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9463" name="Rectangle 9"/>
          <p:cNvSpPr>
            <a:spLocks noChangeArrowheads="1"/>
          </p:cNvSpPr>
          <p:nvPr/>
        </p:nvSpPr>
        <p:spPr bwMode="auto">
          <a:xfrm>
            <a:off x="5435600" y="2492375"/>
            <a:ext cx="3024188" cy="720725"/>
          </a:xfrm>
          <a:prstGeom prst="rect">
            <a:avLst/>
          </a:prstGeom>
          <a:solidFill>
            <a:srgbClr val="FFFFFF"/>
          </a:solidFill>
          <a:ln w="9525">
            <a:solidFill>
              <a:srgbClr val="000000"/>
            </a:solidFill>
            <a:miter lim="800000"/>
            <a:headEnd/>
            <a:tailEnd/>
          </a:ln>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ru-RU" sz="1200">
                <a:cs typeface="Times New Roman" pitchFamily="18" charset="0"/>
              </a:rPr>
              <a:t>Affinity purified antibodies preparation:</a:t>
            </a:r>
            <a:endParaRPr lang="ru-RU" altLang="ru-RU" sz="1200">
              <a:latin typeface="Arial" charset="0"/>
            </a:endParaRPr>
          </a:p>
          <a:p>
            <a:pPr algn="ctr">
              <a:spcBef>
                <a:spcPct val="0"/>
              </a:spcBef>
              <a:buFontTx/>
              <a:buNone/>
            </a:pPr>
            <a:r>
              <a:rPr lang="en-US" altLang="ru-RU" sz="1200">
                <a:cs typeface="Times New Roman" pitchFamily="18" charset="0"/>
              </a:rPr>
              <a:t>Delipidization of antiserum</a:t>
            </a:r>
            <a:endParaRPr lang="ru-RU" altLang="ru-RU" sz="1200">
              <a:latin typeface="Arial" charset="0"/>
            </a:endParaRPr>
          </a:p>
          <a:p>
            <a:pPr algn="ctr">
              <a:spcBef>
                <a:spcPct val="0"/>
              </a:spcBef>
              <a:buFontTx/>
              <a:buNone/>
            </a:pPr>
            <a:r>
              <a:rPr lang="ru-RU" altLang="ru-RU" sz="1200">
                <a:cs typeface="Times New Roman" pitchFamily="18" charset="0"/>
              </a:rPr>
              <a:t>Viral inactivation stages</a:t>
            </a:r>
            <a:endParaRPr lang="ru-RU" altLang="ru-RU" sz="1200">
              <a:latin typeface="Arial" charset="0"/>
            </a:endParaRPr>
          </a:p>
          <a:p>
            <a:pPr algn="ctr">
              <a:spcBef>
                <a:spcPct val="0"/>
              </a:spcBef>
              <a:buFontTx/>
              <a:buNone/>
            </a:pPr>
            <a:r>
              <a:rPr lang="ru-RU" altLang="ru-RU" sz="1200">
                <a:cs typeface="Times New Roman" pitchFamily="18" charset="0"/>
              </a:rPr>
              <a:t>Affinity chromatography</a:t>
            </a:r>
            <a:endParaRPr lang="ru-RU" altLang="ru-RU" sz="1200">
              <a:latin typeface="Arial" charset="0"/>
            </a:endParaRPr>
          </a:p>
        </p:txBody>
      </p:sp>
      <p:sp>
        <p:nvSpPr>
          <p:cNvPr id="19464" name="Oval 8"/>
          <p:cNvSpPr>
            <a:spLocks noChangeArrowheads="1"/>
          </p:cNvSpPr>
          <p:nvPr/>
        </p:nvSpPr>
        <p:spPr bwMode="auto">
          <a:xfrm>
            <a:off x="5364163" y="3357563"/>
            <a:ext cx="3149600" cy="792162"/>
          </a:xfrm>
          <a:prstGeom prst="ellipse">
            <a:avLst/>
          </a:prstGeom>
          <a:solidFill>
            <a:srgbClr val="FFFFFF"/>
          </a:solidFill>
          <a:ln w="9525">
            <a:solidFill>
              <a:srgbClr val="000000"/>
            </a:solidFill>
            <a:round/>
            <a:headEnd/>
            <a:tailEnd/>
          </a:ln>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ru-RU" sz="1400" b="1">
                <a:cs typeface="Times New Roman" pitchFamily="18" charset="0"/>
              </a:rPr>
              <a:t>Rabbit polyclonal affinity purified antibodies – Drug Substance</a:t>
            </a:r>
            <a:endParaRPr lang="en-US" altLang="ru-RU" sz="1400" b="1"/>
          </a:p>
        </p:txBody>
      </p:sp>
      <p:sp>
        <p:nvSpPr>
          <p:cNvPr id="19465" name="Line 7"/>
          <p:cNvSpPr>
            <a:spLocks noChangeShapeType="1"/>
          </p:cNvSpPr>
          <p:nvPr/>
        </p:nvSpPr>
        <p:spPr bwMode="auto">
          <a:xfrm>
            <a:off x="6948488" y="4149725"/>
            <a:ext cx="0" cy="376238"/>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9466" name="Rectangle 6"/>
          <p:cNvSpPr>
            <a:spLocks noChangeArrowheads="1"/>
          </p:cNvSpPr>
          <p:nvPr/>
        </p:nvSpPr>
        <p:spPr bwMode="auto">
          <a:xfrm>
            <a:off x="5795963" y="4581525"/>
            <a:ext cx="2295525" cy="476250"/>
          </a:xfrm>
          <a:prstGeom prst="rect">
            <a:avLst/>
          </a:prstGeom>
          <a:solidFill>
            <a:srgbClr val="FFFFFF"/>
          </a:solidFill>
          <a:ln w="9525">
            <a:solidFill>
              <a:srgbClr val="000000"/>
            </a:solidFill>
            <a:miter lim="800000"/>
            <a:headEnd/>
            <a:tailEnd/>
          </a:ln>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ru-RU" sz="1200">
                <a:cs typeface="Times New Roman" pitchFamily="18" charset="0"/>
              </a:rPr>
              <a:t>Preparation of Drug Substance release-active dilutions</a:t>
            </a:r>
            <a:endParaRPr lang="en-US" altLang="ru-RU" sz="1200">
              <a:latin typeface="Arial" charset="0"/>
            </a:endParaRPr>
          </a:p>
        </p:txBody>
      </p:sp>
      <p:sp>
        <p:nvSpPr>
          <p:cNvPr id="19467" name="Line 5"/>
          <p:cNvSpPr>
            <a:spLocks noChangeShapeType="1"/>
          </p:cNvSpPr>
          <p:nvPr/>
        </p:nvSpPr>
        <p:spPr bwMode="auto">
          <a:xfrm>
            <a:off x="6948488" y="5084763"/>
            <a:ext cx="7937" cy="2349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9468" name="Rectangle 4"/>
          <p:cNvSpPr>
            <a:spLocks noChangeArrowheads="1"/>
          </p:cNvSpPr>
          <p:nvPr/>
        </p:nvSpPr>
        <p:spPr bwMode="auto">
          <a:xfrm>
            <a:off x="5580063" y="5445125"/>
            <a:ext cx="2811462" cy="282575"/>
          </a:xfrm>
          <a:prstGeom prst="rect">
            <a:avLst/>
          </a:prstGeom>
          <a:solidFill>
            <a:srgbClr val="FFFFFF"/>
          </a:solidFill>
          <a:ln w="9525">
            <a:solidFill>
              <a:srgbClr val="000000"/>
            </a:solidFill>
            <a:miter lim="800000"/>
            <a:headEnd/>
            <a:tailEnd/>
          </a:ln>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ru-RU" sz="1200">
                <a:cs typeface="Times New Roman" pitchFamily="18" charset="0"/>
              </a:rPr>
              <a:t>Preparation of Drug Product dosage form</a:t>
            </a:r>
            <a:endParaRPr lang="en-US" altLang="ru-RU" sz="1200">
              <a:latin typeface="Arial" charset="0"/>
            </a:endParaRPr>
          </a:p>
        </p:txBody>
      </p:sp>
      <p:sp>
        <p:nvSpPr>
          <p:cNvPr id="19469" name="Oval 3"/>
          <p:cNvSpPr>
            <a:spLocks noChangeArrowheads="1"/>
          </p:cNvSpPr>
          <p:nvPr/>
        </p:nvSpPr>
        <p:spPr bwMode="auto">
          <a:xfrm>
            <a:off x="5651500" y="5949950"/>
            <a:ext cx="2836863" cy="431800"/>
          </a:xfrm>
          <a:prstGeom prst="ellipse">
            <a:avLst/>
          </a:prstGeom>
          <a:solidFill>
            <a:srgbClr val="FFFFFF"/>
          </a:solidFill>
          <a:ln w="9525">
            <a:solidFill>
              <a:srgbClr val="000000"/>
            </a:solidFill>
            <a:round/>
            <a:headEnd/>
            <a:tailEnd/>
          </a:ln>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ru-RU" sz="1400" b="1">
                <a:cs typeface="Times New Roman" pitchFamily="18" charset="0"/>
              </a:rPr>
              <a:t>O</a:t>
            </a:r>
            <a:r>
              <a:rPr lang="ru-RU" altLang="ru-RU" sz="1400" b="1">
                <a:cs typeface="Times New Roman" pitchFamily="18" charset="0"/>
              </a:rPr>
              <a:t>rodispersible tablets</a:t>
            </a:r>
            <a:endParaRPr lang="ru-RU" altLang="ru-RU" sz="1400">
              <a:latin typeface="Arial" charset="0"/>
            </a:endParaRPr>
          </a:p>
        </p:txBody>
      </p:sp>
      <p:sp>
        <p:nvSpPr>
          <p:cNvPr id="19470" name="Rectangle 12"/>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ru-RU" altLang="ru-RU" sz="1400">
              <a:latin typeface="Arial" charset="0"/>
            </a:endParaRPr>
          </a:p>
        </p:txBody>
      </p:sp>
      <p:sp>
        <p:nvSpPr>
          <p:cNvPr id="19471" name="Rectangle 19"/>
          <p:cNvSpPr>
            <a:spLocks noChangeArrowheads="1"/>
          </p:cNvSpPr>
          <p:nvPr/>
        </p:nvSpPr>
        <p:spPr bwMode="auto">
          <a:xfrm>
            <a:off x="0" y="457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ru-RU" altLang="ru-RU" sz="1400">
              <a:latin typeface="Arial" charset="0"/>
            </a:endParaRPr>
          </a:p>
        </p:txBody>
      </p:sp>
      <p:sp>
        <p:nvSpPr>
          <p:cNvPr id="23" name="Rectangle 2"/>
          <p:cNvSpPr>
            <a:spLocks noChangeArrowheads="1"/>
          </p:cNvSpPr>
          <p:nvPr/>
        </p:nvSpPr>
        <p:spPr bwMode="auto">
          <a:xfrm>
            <a:off x="468313" y="4292600"/>
            <a:ext cx="3095625" cy="360363"/>
          </a:xfrm>
          <a:prstGeom prst="rect">
            <a:avLst/>
          </a:prstGeom>
          <a:noFill/>
          <a:ln w="28575">
            <a:noFill/>
            <a:miter lim="800000"/>
            <a:headEnd/>
            <a:tailEnd/>
          </a:ln>
        </p:spPr>
        <p:txBody>
          <a:bodyPr anchor="ctr"/>
          <a:lstStyle/>
          <a:p>
            <a:pPr>
              <a:lnSpc>
                <a:spcPct val="70000"/>
              </a:lnSpc>
              <a:defRPr/>
            </a:pPr>
            <a:r>
              <a:rPr lang="en-US" sz="2000" b="1" dirty="0" err="1">
                <a:solidFill>
                  <a:schemeClr val="tx1">
                    <a:lumMod val="75000"/>
                    <a:lumOff val="25000"/>
                  </a:schemeClr>
                </a:solidFill>
                <a:latin typeface="Calibri" pitchFamily="34" charset="0"/>
                <a:cs typeface="Arial" charset="0"/>
              </a:rPr>
              <a:t>Materia</a:t>
            </a:r>
            <a:r>
              <a:rPr lang="en-US" sz="2000" b="1" dirty="0">
                <a:solidFill>
                  <a:schemeClr val="tx1">
                    <a:lumMod val="75000"/>
                    <a:lumOff val="25000"/>
                  </a:schemeClr>
                </a:solidFill>
                <a:latin typeface="Calibri" pitchFamily="34" charset="0"/>
                <a:cs typeface="Arial" charset="0"/>
              </a:rPr>
              <a:t> </a:t>
            </a:r>
            <a:r>
              <a:rPr lang="en-US" sz="2000" b="1" dirty="0" err="1">
                <a:solidFill>
                  <a:schemeClr val="tx1">
                    <a:lumMod val="75000"/>
                    <a:lumOff val="25000"/>
                  </a:schemeClr>
                </a:solidFill>
                <a:latin typeface="Calibri" pitchFamily="34" charset="0"/>
                <a:cs typeface="Arial" charset="0"/>
              </a:rPr>
              <a:t>Medica</a:t>
            </a:r>
            <a:r>
              <a:rPr lang="en-US" sz="2000" b="1" dirty="0">
                <a:solidFill>
                  <a:schemeClr val="tx1">
                    <a:lumMod val="75000"/>
                    <a:lumOff val="25000"/>
                  </a:schemeClr>
                </a:solidFill>
                <a:latin typeface="Calibri" pitchFamily="34" charset="0"/>
                <a:cs typeface="Arial" charset="0"/>
              </a:rPr>
              <a:t> Holding                 facility, RF</a:t>
            </a:r>
          </a:p>
          <a:p>
            <a:pPr>
              <a:lnSpc>
                <a:spcPct val="70000"/>
              </a:lnSpc>
              <a:defRPr/>
            </a:pPr>
            <a:r>
              <a:rPr lang="en-US" sz="2400" b="1" dirty="0">
                <a:solidFill>
                  <a:schemeClr val="tx1">
                    <a:lumMod val="75000"/>
                    <a:lumOff val="25000"/>
                  </a:schemeClr>
                </a:solidFill>
                <a:effectLst>
                  <a:outerShdw blurRad="38100" dist="38100" dir="2700000" algn="tl">
                    <a:srgbClr val="000000">
                      <a:alpha val="43137"/>
                    </a:srgbClr>
                  </a:outerShdw>
                </a:effectLst>
                <a:latin typeface="Calibri" pitchFamily="34" charset="0"/>
                <a:cs typeface="Arial" charset="0"/>
              </a:rPr>
              <a:t>     </a:t>
            </a:r>
            <a:endParaRPr lang="ru-RU" sz="2400" b="1" i="1" dirty="0">
              <a:solidFill>
                <a:schemeClr val="tx1">
                  <a:lumMod val="75000"/>
                  <a:lumOff val="25000"/>
                </a:schemeClr>
              </a:solidFill>
              <a:effectLst>
                <a:outerShdw blurRad="38100" dist="38100" dir="2700000" algn="tl">
                  <a:srgbClr val="000000">
                    <a:alpha val="43137"/>
                  </a:srgbClr>
                </a:outerShdw>
              </a:effectLst>
              <a:latin typeface="Calibri" pitchFamily="34" charset="0"/>
              <a:cs typeface="Arial" charset="0"/>
            </a:endParaRPr>
          </a:p>
        </p:txBody>
      </p:sp>
      <p:sp>
        <p:nvSpPr>
          <p:cNvPr id="26" name="Rectangle 2"/>
          <p:cNvSpPr>
            <a:spLocks noChangeArrowheads="1"/>
          </p:cNvSpPr>
          <p:nvPr/>
        </p:nvSpPr>
        <p:spPr bwMode="auto">
          <a:xfrm>
            <a:off x="1692275" y="260350"/>
            <a:ext cx="5797550" cy="474663"/>
          </a:xfrm>
          <a:prstGeom prst="rect">
            <a:avLst/>
          </a:prstGeom>
          <a:noFill/>
          <a:ln>
            <a:noFill/>
          </a:ln>
          <a:extLst/>
        </p:spPr>
        <p:txBody>
          <a:bodyPr anchor="b"/>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eaLnBrk="1" hangingPunct="1">
              <a:lnSpc>
                <a:spcPct val="70000"/>
              </a:lnSpc>
              <a:defRPr/>
            </a:pPr>
            <a:r>
              <a:rPr lang="en-US" altLang="ru-RU" sz="3200" b="1" dirty="0" smtClean="0">
                <a:solidFill>
                  <a:srgbClr val="002060"/>
                </a:solidFill>
                <a:effectLst>
                  <a:outerShdw blurRad="38100" dist="38100" dir="2700000" algn="tl">
                    <a:srgbClr val="000000">
                      <a:alpha val="43137"/>
                    </a:srgbClr>
                  </a:outerShdw>
                </a:effectLst>
                <a:latin typeface="Calibri" pitchFamily="34" charset="0"/>
                <a:cs typeface="Arial" charset="0"/>
              </a:rPr>
              <a:t>Manufacture</a:t>
            </a:r>
          </a:p>
        </p:txBody>
      </p:sp>
      <p:pic>
        <p:nvPicPr>
          <p:cNvPr id="19474" name="Picture 7" descr="Development laboratori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3575" y="2492375"/>
            <a:ext cx="2160588"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5" name="Picture 2" descr="\\Naukaadmin\катерина\Международные_связи\Великобритания\Angel Biotechnology\фото\завод снаружи\20130923_14472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313" y="1989138"/>
            <a:ext cx="2784475"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6" name="Picture 8" descr="cramling_pic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3575" y="1412875"/>
            <a:ext cx="2160588"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Прямоугольник 30"/>
          <p:cNvSpPr/>
          <p:nvPr/>
        </p:nvSpPr>
        <p:spPr>
          <a:xfrm>
            <a:off x="468313" y="1412875"/>
            <a:ext cx="2663825" cy="536575"/>
          </a:xfrm>
          <a:prstGeom prst="rect">
            <a:avLst/>
          </a:prstGeom>
        </p:spPr>
        <p:txBody>
          <a:bodyPr>
            <a:spAutoFit/>
          </a:bodyPr>
          <a:lstStyle/>
          <a:p>
            <a:pPr>
              <a:lnSpc>
                <a:spcPct val="70000"/>
              </a:lnSpc>
              <a:defRPr/>
            </a:pPr>
            <a:r>
              <a:rPr lang="en-US" sz="2000" b="1" dirty="0">
                <a:solidFill>
                  <a:schemeClr val="tx1">
                    <a:lumMod val="75000"/>
                    <a:lumOff val="25000"/>
                  </a:schemeClr>
                </a:solidFill>
                <a:effectLst>
                  <a:outerShdw blurRad="38100" dist="38100" dir="2700000" algn="tl">
                    <a:srgbClr val="000000">
                      <a:alpha val="43137"/>
                    </a:srgbClr>
                  </a:outerShdw>
                </a:effectLst>
                <a:latin typeface="Calibri" pitchFamily="34" charset="0"/>
                <a:cs typeface="Arial" charset="0"/>
              </a:rPr>
              <a:t>AB Biotechnology facility, UK </a:t>
            </a:r>
          </a:p>
        </p:txBody>
      </p:sp>
      <p:pic>
        <p:nvPicPr>
          <p:cNvPr id="19478" name="Рисунок 20" descr="img-55.jpg"/>
          <p:cNvPicPr>
            <a:picLocks noChangeAspect="1"/>
          </p:cNvPicPr>
          <p:nvPr/>
        </p:nvPicPr>
        <p:blipFill>
          <a:blip r:embed="rId8">
            <a:extLst>
              <a:ext uri="{28A0092B-C50C-407E-A947-70E740481C1C}">
                <a14:useLocalDpi xmlns:a14="http://schemas.microsoft.com/office/drawing/2010/main" val="0"/>
              </a:ext>
            </a:extLst>
          </a:blip>
          <a:srcRect l="13782"/>
          <a:stretch>
            <a:fillRect/>
          </a:stretch>
        </p:blipFill>
        <p:spPr bwMode="auto">
          <a:xfrm>
            <a:off x="468313" y="4581525"/>
            <a:ext cx="2808287" cy="202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9"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6600" y="5229225"/>
            <a:ext cx="2087563"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0" name="Picture 4" descr="zavod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76600" y="4076700"/>
            <a:ext cx="2087563" cy="150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1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extLst>
              <a:ext uri="{28A0092B-C50C-407E-A947-70E740481C1C}">
                <a14:useLocalDpi xmlns:a14="http://schemas.microsoft.com/office/drawing/2010/main" val="0"/>
              </a:ext>
            </a:extLst>
          </a:blip>
          <a:srcRect/>
          <a:stretch>
            <a:fillRect/>
          </a:stretch>
        </p:blipFill>
        <p:spPr bwMode="auto">
          <a:xfrm>
            <a:off x="4327525" y="3184525"/>
            <a:ext cx="487363"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3908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afterEffect">
                                  <p:stCondLst>
                                    <p:cond delay="0"/>
                                  </p:stCondLst>
                                  <p:childTnLst>
                                    <p:cmd type="call" cmd="playFrom(0.0)">
                                      <p:cBhvr>
                                        <p:cTn id="6" dur="357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2965450"/>
            <a:ext cx="7704137" cy="363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 Box 3"/>
          <p:cNvSpPr txBox="1">
            <a:spLocks noChangeArrowheads="1"/>
          </p:cNvSpPr>
          <p:nvPr/>
        </p:nvSpPr>
        <p:spPr bwMode="auto">
          <a:xfrm>
            <a:off x="611188" y="188913"/>
            <a:ext cx="8353425" cy="366712"/>
          </a:xfrm>
          <a:prstGeom prst="rect">
            <a:avLst/>
          </a:prstGeom>
          <a:solidFill>
            <a:schemeClr val="bg1">
              <a:alpha val="0"/>
            </a:schemeClr>
          </a:solidFill>
          <a:ln w="9525">
            <a:noFill/>
            <a:miter lim="800000"/>
            <a:headEnd/>
            <a:tailEnd/>
          </a:ln>
        </p:spPr>
        <p:txBody>
          <a:bodyPr lIns="0" tIns="0" rIns="0" bIns="0">
            <a:spAutoFit/>
          </a:bodyPr>
          <a:lstStyle/>
          <a:p>
            <a:pPr algn="ctr">
              <a:lnSpc>
                <a:spcPct val="70000"/>
              </a:lnSpc>
              <a:defRPr/>
            </a:pPr>
            <a:r>
              <a:rPr lang="en-US" altLang="ru-RU" sz="3200" b="1" dirty="0">
                <a:solidFill>
                  <a:srgbClr val="002060"/>
                </a:solidFill>
                <a:effectLst>
                  <a:outerShdw blurRad="38100" dist="38100" dir="2700000" algn="tl">
                    <a:srgbClr val="000000">
                      <a:alpha val="43137"/>
                    </a:srgbClr>
                  </a:outerShdw>
                </a:effectLst>
                <a:latin typeface="Calibri" pitchFamily="34" charset="0"/>
                <a:cs typeface="Arial" charset="0"/>
              </a:rPr>
              <a:t>RA antibodies-based drugs preclinical studies</a:t>
            </a:r>
          </a:p>
        </p:txBody>
      </p:sp>
      <p:sp>
        <p:nvSpPr>
          <p:cNvPr id="20484" name="Text Box 3"/>
          <p:cNvSpPr txBox="1">
            <a:spLocks noChangeArrowheads="1"/>
          </p:cNvSpPr>
          <p:nvPr/>
        </p:nvSpPr>
        <p:spPr bwMode="auto">
          <a:xfrm>
            <a:off x="539750" y="908050"/>
            <a:ext cx="396081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74625" indent="-174625"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lnSpc>
                <a:spcPct val="80000"/>
              </a:lnSpc>
              <a:spcBef>
                <a:spcPct val="50000"/>
              </a:spcBef>
              <a:buFontTx/>
              <a:buChar char="•"/>
            </a:pPr>
            <a:r>
              <a:rPr lang="en-US" altLang="ru-RU" sz="1400">
                <a:latin typeface="Arial" charset="0"/>
              </a:rPr>
              <a:t>Toxicological studies</a:t>
            </a:r>
            <a:endParaRPr lang="ru-RU" altLang="ru-RU" sz="1400">
              <a:latin typeface="Arial" charset="0"/>
            </a:endParaRPr>
          </a:p>
          <a:p>
            <a:pPr eaLnBrk="1" hangingPunct="1">
              <a:lnSpc>
                <a:spcPct val="80000"/>
              </a:lnSpc>
              <a:spcBef>
                <a:spcPct val="50000"/>
              </a:spcBef>
              <a:buFontTx/>
              <a:buChar char="•"/>
            </a:pPr>
            <a:r>
              <a:rPr lang="en-US" altLang="ru-RU" sz="1400">
                <a:latin typeface="Arial" charset="0"/>
              </a:rPr>
              <a:t>Pharmacological activity studies</a:t>
            </a:r>
          </a:p>
          <a:p>
            <a:pPr eaLnBrk="1" hangingPunct="1">
              <a:lnSpc>
                <a:spcPct val="80000"/>
              </a:lnSpc>
              <a:spcBef>
                <a:spcPct val="50000"/>
              </a:spcBef>
              <a:buFontTx/>
              <a:buChar char="•"/>
            </a:pPr>
            <a:r>
              <a:rPr lang="en-US" altLang="ru-RU" sz="1400">
                <a:latin typeface="Arial" charset="0"/>
              </a:rPr>
              <a:t>Mechanism of action studies</a:t>
            </a:r>
            <a:endParaRPr lang="ru-RU" altLang="ru-RU" sz="1400">
              <a:latin typeface="Arial" charset="0"/>
            </a:endParaRPr>
          </a:p>
        </p:txBody>
      </p:sp>
      <p:graphicFrame>
        <p:nvGraphicFramePr>
          <p:cNvPr id="3155" name="Group 83"/>
          <p:cNvGraphicFramePr>
            <a:graphicFrameLocks noGrp="1"/>
          </p:cNvGraphicFramePr>
          <p:nvPr/>
        </p:nvGraphicFramePr>
        <p:xfrm>
          <a:off x="4967288" y="2924175"/>
          <a:ext cx="4176712" cy="3292475"/>
        </p:xfrm>
        <a:graphic>
          <a:graphicData uri="http://schemas.openxmlformats.org/drawingml/2006/table">
            <a:tbl>
              <a:tblPr/>
              <a:tblGrid>
                <a:gridCol w="4176712"/>
              </a:tblGrid>
              <a:tr h="3292475">
                <a:tc>
                  <a:txBody>
                    <a:bodyPr/>
                    <a:lstStyle/>
                    <a:p>
                      <a:pPr marL="0" marR="0" lvl="0" indent="0" algn="l" defTabSz="914400" rtl="0" eaLnBrk="1" fontAlgn="base" latinLnBrk="0" hangingPunct="1">
                        <a:lnSpc>
                          <a:spcPct val="100000"/>
                        </a:lnSpc>
                        <a:spcBef>
                          <a:spcPct val="0"/>
                        </a:spcBef>
                        <a:spcAft>
                          <a:spcPct val="0"/>
                        </a:spcAft>
                        <a:buClrTx/>
                        <a:buSzTx/>
                        <a:buFontTx/>
                        <a:buChar char="•"/>
                        <a:tabLst>
                          <a:tab pos="228600" algn="l"/>
                        </a:tabLst>
                      </a:pPr>
                      <a:r>
                        <a:rPr kumimoji="0" lang="en-US" sz="1500" b="1" i="1" u="none" strike="noStrike" cap="none" normalizeH="0" baseline="0" dirty="0" smtClean="0">
                          <a:ln>
                            <a:noFill/>
                          </a:ln>
                          <a:solidFill>
                            <a:schemeClr val="tx1"/>
                          </a:solidFill>
                          <a:effectLst/>
                          <a:latin typeface="Calibri" pitchFamily="34" charset="0"/>
                        </a:rPr>
                        <a:t>University of </a:t>
                      </a:r>
                      <a:r>
                        <a:rPr kumimoji="0" lang="en-US" sz="1500" b="1" i="1" u="none" strike="noStrike" cap="none" normalizeH="0" baseline="0" dirty="0" err="1" smtClean="0">
                          <a:ln>
                            <a:noFill/>
                          </a:ln>
                          <a:solidFill>
                            <a:schemeClr val="tx1"/>
                          </a:solidFill>
                          <a:effectLst/>
                          <a:latin typeface="Calibri" pitchFamily="34" charset="0"/>
                        </a:rPr>
                        <a:t>Pitsburg</a:t>
                      </a:r>
                      <a:r>
                        <a:rPr kumimoji="0" lang="en-US" sz="1500" b="1" i="1" u="none" strike="noStrike" cap="none" normalizeH="0" baseline="0" dirty="0" smtClean="0">
                          <a:ln>
                            <a:noFill/>
                          </a:ln>
                          <a:solidFill>
                            <a:schemeClr val="tx1"/>
                          </a:solidFill>
                          <a:effectLst/>
                          <a:latin typeface="Calibri" pitchFamily="34" charset="0"/>
                        </a:rPr>
                        <a:t> (USA)</a:t>
                      </a:r>
                      <a:endParaRPr kumimoji="0" lang="ru-RU" sz="1500" b="1" i="1" u="none" strike="noStrike" cap="none" normalizeH="0" baseline="0" dirty="0" smtClean="0">
                        <a:ln>
                          <a:noFill/>
                        </a:ln>
                        <a:solidFill>
                          <a:schemeClr val="tx1"/>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Char char="•"/>
                        <a:tabLst>
                          <a:tab pos="228600" algn="l"/>
                        </a:tabLst>
                      </a:pPr>
                      <a:r>
                        <a:rPr kumimoji="0" lang="en-US" sz="1500" b="1" i="1" u="none" strike="noStrike" cap="none" normalizeH="0" baseline="0" dirty="0" smtClean="0">
                          <a:ln>
                            <a:noFill/>
                          </a:ln>
                          <a:solidFill>
                            <a:schemeClr val="tx1"/>
                          </a:solidFill>
                          <a:effectLst/>
                          <a:latin typeface="Calibri" pitchFamily="34" charset="0"/>
                        </a:rPr>
                        <a:t>Southern Research Institute (USA) </a:t>
                      </a:r>
                      <a:endParaRPr kumimoji="0" lang="ru-RU" sz="1500" b="1" i="1" u="none" strike="noStrike" cap="none" normalizeH="0" baseline="0" dirty="0" smtClean="0">
                        <a:ln>
                          <a:noFill/>
                        </a:ln>
                        <a:solidFill>
                          <a:schemeClr val="tx1"/>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Char char="•"/>
                        <a:tabLst>
                          <a:tab pos="228600" algn="l"/>
                        </a:tabLst>
                      </a:pPr>
                      <a:r>
                        <a:rPr kumimoji="0" lang="en-US" sz="1500" b="1" i="1" u="none" strike="noStrike" cap="none" normalizeH="0" baseline="0" dirty="0" err="1" smtClean="0">
                          <a:ln>
                            <a:noFill/>
                          </a:ln>
                          <a:solidFill>
                            <a:schemeClr val="tx1"/>
                          </a:solidFill>
                          <a:effectLst/>
                          <a:latin typeface="Calibri" pitchFamily="34" charset="0"/>
                        </a:rPr>
                        <a:t>Bhat</a:t>
                      </a:r>
                      <a:r>
                        <a:rPr kumimoji="0" lang="en-US" sz="1500" b="1" i="1" u="none" strike="noStrike" cap="none" normalizeH="0" baseline="0" dirty="0" smtClean="0">
                          <a:ln>
                            <a:noFill/>
                          </a:ln>
                          <a:solidFill>
                            <a:schemeClr val="tx1"/>
                          </a:solidFill>
                          <a:effectLst/>
                          <a:latin typeface="Calibri" pitchFamily="34" charset="0"/>
                        </a:rPr>
                        <a:t> Bio-tech India (P) Ltd (India)</a:t>
                      </a:r>
                      <a:endParaRPr kumimoji="0" lang="ru-RU" sz="1500" b="1" i="1" u="none" strike="noStrike" cap="none" normalizeH="0" baseline="0" dirty="0" smtClean="0">
                        <a:ln>
                          <a:noFill/>
                        </a:ln>
                        <a:solidFill>
                          <a:schemeClr val="tx1"/>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Char char="•"/>
                        <a:tabLst>
                          <a:tab pos="228600" algn="l"/>
                        </a:tabLst>
                      </a:pPr>
                      <a:r>
                        <a:rPr kumimoji="0" lang="en-US" sz="1500" b="1" i="1" u="none" strike="noStrike" cap="none" normalizeH="0" baseline="0" dirty="0" err="1" smtClean="0">
                          <a:ln>
                            <a:noFill/>
                          </a:ln>
                          <a:solidFill>
                            <a:schemeClr val="tx1"/>
                          </a:solidFill>
                          <a:effectLst/>
                          <a:latin typeface="Calibri" pitchFamily="34" charset="0"/>
                        </a:rPr>
                        <a:t>Monash</a:t>
                      </a:r>
                      <a:r>
                        <a:rPr kumimoji="0" lang="en-US" sz="1500" b="1" i="1" u="none" strike="noStrike" cap="none" normalizeH="0" baseline="0" dirty="0" smtClean="0">
                          <a:ln>
                            <a:noFill/>
                          </a:ln>
                          <a:solidFill>
                            <a:schemeClr val="tx1"/>
                          </a:solidFill>
                          <a:effectLst/>
                          <a:latin typeface="Calibri" pitchFamily="34" charset="0"/>
                        </a:rPr>
                        <a:t> University (Australia)</a:t>
                      </a:r>
                      <a:endParaRPr kumimoji="0" lang="ru-RU" sz="1500" b="1" i="1" u="none" strike="noStrike" cap="none" normalizeH="0" baseline="0" dirty="0" smtClean="0">
                        <a:ln>
                          <a:noFill/>
                        </a:ln>
                        <a:solidFill>
                          <a:schemeClr val="tx1"/>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Char char="•"/>
                        <a:tabLst>
                          <a:tab pos="228600" algn="l"/>
                        </a:tabLst>
                      </a:pPr>
                      <a:r>
                        <a:rPr kumimoji="0" lang="en-US" sz="1500" b="1" i="1" u="none" strike="noStrike" cap="none" normalizeH="0" baseline="0" dirty="0" smtClean="0">
                          <a:ln>
                            <a:noFill/>
                          </a:ln>
                          <a:solidFill>
                            <a:schemeClr val="tx1"/>
                          </a:solidFill>
                          <a:effectLst/>
                          <a:latin typeface="Calibri" pitchFamily="34" charset="0"/>
                        </a:rPr>
                        <a:t>PRECOS </a:t>
                      </a:r>
                      <a:r>
                        <a:rPr kumimoji="0" lang="ru-RU" sz="1500" b="1" i="1" u="none" strike="noStrike" cap="none" normalizeH="0" baseline="0" dirty="0" smtClean="0">
                          <a:ln>
                            <a:noFill/>
                          </a:ln>
                          <a:solidFill>
                            <a:schemeClr val="tx1"/>
                          </a:solidFill>
                          <a:effectLst/>
                          <a:latin typeface="Calibri" pitchFamily="34" charset="0"/>
                        </a:rPr>
                        <a:t>(</a:t>
                      </a:r>
                      <a:r>
                        <a:rPr kumimoji="0" lang="en-US" sz="1500" b="1" i="1" u="none" strike="noStrike" cap="none" normalizeH="0" baseline="0" dirty="0" smtClean="0">
                          <a:ln>
                            <a:noFill/>
                          </a:ln>
                          <a:solidFill>
                            <a:schemeClr val="tx1"/>
                          </a:solidFill>
                          <a:effectLst/>
                          <a:latin typeface="Calibri" pitchFamily="34" charset="0"/>
                        </a:rPr>
                        <a:t>UK)</a:t>
                      </a:r>
                      <a:endParaRPr kumimoji="0" lang="ru-RU" sz="1500" b="1" i="1" u="none" strike="noStrike" cap="none" normalizeH="0" baseline="0" dirty="0" smtClean="0">
                        <a:ln>
                          <a:noFill/>
                        </a:ln>
                        <a:solidFill>
                          <a:schemeClr val="tx1"/>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Char char="•"/>
                        <a:tabLst>
                          <a:tab pos="228600" algn="l"/>
                        </a:tabLst>
                      </a:pPr>
                      <a:r>
                        <a:rPr kumimoji="0" lang="en-US" sz="1500" b="1" i="1" u="none" strike="noStrike" cap="none" normalizeH="0" baseline="0" dirty="0" smtClean="0">
                          <a:ln>
                            <a:noFill/>
                          </a:ln>
                          <a:solidFill>
                            <a:schemeClr val="tx1"/>
                          </a:solidFill>
                          <a:effectLst/>
                          <a:latin typeface="Calibri" pitchFamily="34" charset="0"/>
                        </a:rPr>
                        <a:t>HD Biosciences </a:t>
                      </a:r>
                      <a:r>
                        <a:rPr kumimoji="0" lang="en-US" sz="1500" b="1" i="1" u="none" strike="noStrike" cap="none" normalizeH="0" baseline="0" dirty="0" err="1" smtClean="0">
                          <a:ln>
                            <a:noFill/>
                          </a:ln>
                          <a:solidFill>
                            <a:schemeClr val="tx1"/>
                          </a:solidFill>
                          <a:effectLst/>
                          <a:latin typeface="Calibri" pitchFamily="34" charset="0"/>
                        </a:rPr>
                        <a:t>Co.,Ltd</a:t>
                      </a:r>
                      <a:r>
                        <a:rPr kumimoji="0" lang="en-US" sz="1500" b="1" i="1" u="none" strike="noStrike" cap="none" normalizeH="0" baseline="0" dirty="0" smtClean="0">
                          <a:ln>
                            <a:noFill/>
                          </a:ln>
                          <a:solidFill>
                            <a:schemeClr val="tx1"/>
                          </a:solidFill>
                          <a:effectLst/>
                          <a:latin typeface="Calibri" pitchFamily="34" charset="0"/>
                        </a:rPr>
                        <a:t> (China)</a:t>
                      </a:r>
                      <a:endParaRPr kumimoji="0" lang="ru-RU" sz="1500" b="1" i="1" u="none" strike="noStrike" cap="none" normalizeH="0" baseline="0" dirty="0" smtClean="0">
                        <a:ln>
                          <a:noFill/>
                        </a:ln>
                        <a:solidFill>
                          <a:schemeClr val="tx1"/>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Char char="•"/>
                        <a:tabLst>
                          <a:tab pos="228600" algn="l"/>
                        </a:tabLst>
                      </a:pPr>
                      <a:r>
                        <a:rPr kumimoji="0" lang="en-US" sz="1500" b="1" i="1" u="none" strike="noStrike" cap="none" normalizeH="0" baseline="0" dirty="0" err="1" smtClean="0">
                          <a:ln>
                            <a:noFill/>
                          </a:ln>
                          <a:solidFill>
                            <a:schemeClr val="tx1"/>
                          </a:solidFill>
                          <a:effectLst/>
                          <a:latin typeface="Calibri" pitchFamily="34" charset="0"/>
                        </a:rPr>
                        <a:t>Novascreen</a:t>
                      </a:r>
                      <a:r>
                        <a:rPr kumimoji="0" lang="en-US" sz="1500" b="1" i="1" u="none" strike="noStrike" cap="none" normalizeH="0" baseline="0" dirty="0" smtClean="0">
                          <a:ln>
                            <a:noFill/>
                          </a:ln>
                          <a:solidFill>
                            <a:schemeClr val="tx1"/>
                          </a:solidFill>
                          <a:effectLst/>
                          <a:latin typeface="Calibri" pitchFamily="34" charset="0"/>
                        </a:rPr>
                        <a:t> Biosciences Corporation, (USA)</a:t>
                      </a:r>
                      <a:endParaRPr kumimoji="0" lang="ru-RU" sz="1500" b="1" i="1" u="none" strike="noStrike" cap="none" normalizeH="0" baseline="0" dirty="0" smtClean="0">
                        <a:ln>
                          <a:noFill/>
                        </a:ln>
                        <a:solidFill>
                          <a:schemeClr val="tx1"/>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Char char="•"/>
                        <a:tabLst>
                          <a:tab pos="228600" algn="l"/>
                        </a:tabLst>
                      </a:pPr>
                      <a:r>
                        <a:rPr kumimoji="0" lang="en-US" sz="1500" b="1" i="1" u="none" strike="noStrike" cap="none" normalizeH="0" baseline="0" dirty="0" err="1" smtClean="0">
                          <a:ln>
                            <a:noFill/>
                          </a:ln>
                          <a:solidFill>
                            <a:schemeClr val="tx1"/>
                          </a:solidFill>
                          <a:effectLst/>
                          <a:latin typeface="Calibri" pitchFamily="34" charset="0"/>
                        </a:rPr>
                        <a:t>Dabur</a:t>
                      </a:r>
                      <a:r>
                        <a:rPr kumimoji="0" lang="en-US" sz="1500" b="1" i="1" u="none" strike="noStrike" cap="none" normalizeH="0" baseline="0" dirty="0" smtClean="0">
                          <a:ln>
                            <a:noFill/>
                          </a:ln>
                          <a:solidFill>
                            <a:schemeClr val="tx1"/>
                          </a:solidFill>
                          <a:effectLst/>
                          <a:latin typeface="Calibri" pitchFamily="34" charset="0"/>
                        </a:rPr>
                        <a:t> Research Foundation, (India)</a:t>
                      </a:r>
                      <a:endParaRPr kumimoji="0" lang="ru-RU" sz="1500" b="1" i="1" u="none" strike="noStrike" cap="none" normalizeH="0" baseline="0" dirty="0" smtClean="0">
                        <a:ln>
                          <a:noFill/>
                        </a:ln>
                        <a:solidFill>
                          <a:schemeClr val="tx1"/>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Char char="•"/>
                        <a:tabLst>
                          <a:tab pos="228600" algn="l"/>
                        </a:tabLst>
                      </a:pPr>
                      <a:r>
                        <a:rPr kumimoji="0" lang="it-IT" sz="1500" b="1" i="1" u="none" strike="noStrike" cap="none" normalizeH="0" baseline="0" dirty="0" smtClean="0">
                          <a:ln>
                            <a:noFill/>
                          </a:ln>
                          <a:solidFill>
                            <a:schemeClr val="tx1"/>
                          </a:solidFill>
                          <a:effectLst/>
                          <a:latin typeface="Calibri" pitchFamily="34" charset="0"/>
                        </a:rPr>
                        <a:t>London Imperial College, (</a:t>
                      </a:r>
                      <a:r>
                        <a:rPr kumimoji="0" lang="en-US" sz="1500" b="1" i="1" u="none" strike="noStrike" cap="none" normalizeH="0" baseline="0" dirty="0" smtClean="0">
                          <a:ln>
                            <a:noFill/>
                          </a:ln>
                          <a:solidFill>
                            <a:schemeClr val="tx1"/>
                          </a:solidFill>
                          <a:effectLst/>
                          <a:latin typeface="Calibri" pitchFamily="34" charset="0"/>
                        </a:rPr>
                        <a:t>UK</a:t>
                      </a:r>
                      <a:r>
                        <a:rPr kumimoji="0" lang="it-IT" sz="1500" b="1" i="1" u="none" strike="noStrike" cap="none" normalizeH="0" baseline="0" dirty="0" smtClean="0">
                          <a:ln>
                            <a:noFill/>
                          </a:ln>
                          <a:solidFill>
                            <a:schemeClr val="tx1"/>
                          </a:solidFill>
                          <a:effectLst/>
                          <a:latin typeface="Calibri" pitchFamily="34" charset="0"/>
                        </a:rPr>
                        <a:t>)</a:t>
                      </a:r>
                      <a:endParaRPr kumimoji="0" lang="ru-RU" sz="1500" b="1" i="1" u="none" strike="noStrike" cap="none" normalizeH="0" baseline="0" dirty="0" smtClean="0">
                        <a:ln>
                          <a:noFill/>
                        </a:ln>
                        <a:solidFill>
                          <a:schemeClr val="tx1"/>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Char char="•"/>
                        <a:tabLst>
                          <a:tab pos="228600" algn="l"/>
                        </a:tabLst>
                      </a:pPr>
                      <a:r>
                        <a:rPr kumimoji="0" lang="es-ES_tradnl" sz="1500" b="1" i="1" u="none" strike="noStrike" cap="none" normalizeH="0" baseline="0" dirty="0" smtClean="0">
                          <a:ln>
                            <a:noFill/>
                          </a:ln>
                          <a:solidFill>
                            <a:schemeClr val="tx1"/>
                          </a:solidFill>
                          <a:effectLst/>
                          <a:latin typeface="Calibri" pitchFamily="34" charset="0"/>
                        </a:rPr>
                        <a:t>Ricerca Biosciences, LLC (</a:t>
                      </a:r>
                      <a:r>
                        <a:rPr kumimoji="0" lang="en-US" sz="1500" b="1" i="1" u="none" strike="noStrike" cap="none" normalizeH="0" baseline="0" dirty="0" smtClean="0">
                          <a:ln>
                            <a:noFill/>
                          </a:ln>
                          <a:solidFill>
                            <a:schemeClr val="tx1"/>
                          </a:solidFill>
                          <a:effectLst/>
                          <a:latin typeface="Calibri" pitchFamily="34" charset="0"/>
                        </a:rPr>
                        <a:t>USA</a:t>
                      </a:r>
                      <a:r>
                        <a:rPr kumimoji="0" lang="es-ES_tradnl" sz="1500" b="1" i="1" u="none" strike="noStrike" cap="none" normalizeH="0" baseline="0" dirty="0" smtClean="0">
                          <a:ln>
                            <a:noFill/>
                          </a:ln>
                          <a:solidFill>
                            <a:schemeClr val="tx1"/>
                          </a:solidFill>
                          <a:effectLst/>
                          <a:latin typeface="Calibri" pitchFamily="34" charset="0"/>
                        </a:rPr>
                        <a:t>)</a:t>
                      </a:r>
                    </a:p>
                    <a:p>
                      <a:pPr marL="0" marR="0" lvl="0" indent="0" algn="l" defTabSz="914400" rtl="0" eaLnBrk="1" fontAlgn="base" latinLnBrk="0" hangingPunct="1">
                        <a:lnSpc>
                          <a:spcPct val="100000"/>
                        </a:lnSpc>
                        <a:spcBef>
                          <a:spcPct val="0"/>
                        </a:spcBef>
                        <a:spcAft>
                          <a:spcPct val="0"/>
                        </a:spcAft>
                        <a:buClrTx/>
                        <a:buSzTx/>
                        <a:buFontTx/>
                        <a:buChar char="•"/>
                        <a:tabLst>
                          <a:tab pos="228600" algn="l"/>
                        </a:tabLst>
                      </a:pPr>
                      <a:r>
                        <a:rPr kumimoji="0" lang="es-ES_tradnl" sz="1500" b="1" i="1" u="none" strike="noStrike" cap="none" normalizeH="0" baseline="0" dirty="0" smtClean="0">
                          <a:ln>
                            <a:noFill/>
                          </a:ln>
                          <a:solidFill>
                            <a:schemeClr val="tx1"/>
                          </a:solidFill>
                          <a:effectLst/>
                          <a:latin typeface="Calibri" pitchFamily="34" charset="0"/>
                        </a:rPr>
                        <a:t>Zen-Bio Inc. (</a:t>
                      </a:r>
                      <a:r>
                        <a:rPr kumimoji="0" lang="en-US" sz="1500" b="1" i="1" u="none" strike="noStrike" cap="none" normalizeH="0" baseline="0" dirty="0" smtClean="0">
                          <a:ln>
                            <a:noFill/>
                          </a:ln>
                          <a:solidFill>
                            <a:schemeClr val="tx1"/>
                          </a:solidFill>
                          <a:effectLst/>
                          <a:latin typeface="Calibri" pitchFamily="34" charset="0"/>
                        </a:rPr>
                        <a:t>USA</a:t>
                      </a:r>
                      <a:r>
                        <a:rPr kumimoji="0" lang="es-ES_tradnl" sz="1500" b="1" i="1" u="none" strike="noStrike" cap="none" normalizeH="0" baseline="0" dirty="0" smtClean="0">
                          <a:ln>
                            <a:noFill/>
                          </a:ln>
                          <a:solidFill>
                            <a:schemeClr val="tx1"/>
                          </a:solidFill>
                          <a:effectLst/>
                          <a:latin typeface="Calibri" pitchFamily="34" charset="0"/>
                        </a:rPr>
                        <a:t>)</a:t>
                      </a:r>
                    </a:p>
                    <a:p>
                      <a:pPr marL="0" marR="0" lvl="0" indent="0" algn="l" defTabSz="914400" rtl="0" eaLnBrk="1" fontAlgn="base" latinLnBrk="0" hangingPunct="1">
                        <a:lnSpc>
                          <a:spcPct val="100000"/>
                        </a:lnSpc>
                        <a:spcBef>
                          <a:spcPct val="0"/>
                        </a:spcBef>
                        <a:spcAft>
                          <a:spcPct val="0"/>
                        </a:spcAft>
                        <a:buClrTx/>
                        <a:buSzTx/>
                        <a:buFontTx/>
                        <a:buChar char="•"/>
                        <a:tabLst>
                          <a:tab pos="228600" algn="l"/>
                        </a:tabLst>
                      </a:pPr>
                      <a:r>
                        <a:rPr kumimoji="0" lang="en-US" sz="1500" b="1" i="1" u="none" strike="noStrike" cap="none" normalizeH="0" baseline="0" dirty="0" smtClean="0">
                          <a:ln>
                            <a:noFill/>
                          </a:ln>
                          <a:solidFill>
                            <a:schemeClr val="tx1"/>
                          </a:solidFill>
                          <a:effectLst/>
                          <a:latin typeface="Calibri" pitchFamily="34" charset="0"/>
                        </a:rPr>
                        <a:t>University of </a:t>
                      </a:r>
                      <a:r>
                        <a:rPr kumimoji="0" lang="en-US" sz="1500" b="1" i="1" u="none" strike="noStrike" cap="none" normalizeH="0" baseline="0" dirty="0" err="1" smtClean="0">
                          <a:ln>
                            <a:noFill/>
                          </a:ln>
                          <a:solidFill>
                            <a:schemeClr val="tx1"/>
                          </a:solidFill>
                          <a:effectLst/>
                          <a:latin typeface="Calibri" pitchFamily="34" charset="0"/>
                        </a:rPr>
                        <a:t>Tromsø</a:t>
                      </a:r>
                      <a:r>
                        <a:rPr kumimoji="0" lang="en-US" sz="1500" b="1" i="1" u="none" strike="noStrike" cap="none" normalizeH="0" baseline="0" dirty="0" smtClean="0">
                          <a:ln>
                            <a:noFill/>
                          </a:ln>
                          <a:solidFill>
                            <a:schemeClr val="tx1"/>
                          </a:solidFill>
                          <a:effectLst/>
                          <a:latin typeface="Calibri" pitchFamily="34" charset="0"/>
                        </a:rPr>
                        <a:t> (Norway)</a:t>
                      </a:r>
                      <a:endParaRPr kumimoji="0" lang="ru-RU" sz="1500" b="1" i="1" u="none" strike="noStrike" cap="none" normalizeH="0" baseline="0" dirty="0" smtClean="0">
                        <a:ln>
                          <a:noFill/>
                        </a:ln>
                        <a:solidFill>
                          <a:schemeClr val="tx1"/>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Char char="•"/>
                        <a:tabLst>
                          <a:tab pos="228600" algn="l"/>
                        </a:tabLst>
                      </a:pPr>
                      <a:r>
                        <a:rPr kumimoji="0" lang="en-US" sz="1500" b="1" i="1" u="none" strike="noStrike" cap="none" normalizeH="0" baseline="0" dirty="0" smtClean="0">
                          <a:ln>
                            <a:noFill/>
                          </a:ln>
                          <a:solidFill>
                            <a:schemeClr val="tx1"/>
                          </a:solidFill>
                          <a:effectLst/>
                          <a:latin typeface="Calibri" pitchFamily="34" charset="0"/>
                        </a:rPr>
                        <a:t>Utah State University  (USA)</a:t>
                      </a:r>
                      <a:endParaRPr kumimoji="0" lang="es-ES_tradnl" sz="1500" b="1" i="1" u="none" strike="noStrike" cap="none" normalizeH="0" baseline="0" dirty="0" smtClean="0">
                        <a:ln>
                          <a:noFill/>
                        </a:ln>
                        <a:solidFill>
                          <a:schemeClr val="tx1"/>
                        </a:solidFill>
                        <a:effectLst/>
                        <a:latin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28600" algn="l"/>
                        </a:tabLst>
                      </a:pPr>
                      <a:endParaRPr kumimoji="0" lang="en-US" sz="1500" b="1" i="1" u="none" strike="noStrike" cap="none" normalizeH="0" baseline="0" dirty="0" smtClean="0">
                        <a:ln>
                          <a:noFill/>
                        </a:ln>
                        <a:solidFill>
                          <a:schemeClr val="tx1"/>
                        </a:solidFill>
                        <a:effectLst/>
                        <a:latin typeface="Calibri" pitchFamily="34" charset="0"/>
                      </a:endParaRPr>
                    </a:p>
                  </a:txBody>
                  <a:tcPr marT="45729" marB="45729"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3154" name="Group 82"/>
          <p:cNvGraphicFramePr>
            <a:graphicFrameLocks noGrp="1"/>
          </p:cNvGraphicFramePr>
          <p:nvPr/>
        </p:nvGraphicFramePr>
        <p:xfrm>
          <a:off x="827088" y="2924175"/>
          <a:ext cx="4464050" cy="3749675"/>
        </p:xfrm>
        <a:graphic>
          <a:graphicData uri="http://schemas.openxmlformats.org/drawingml/2006/table">
            <a:tbl>
              <a:tblPr/>
              <a:tblGrid>
                <a:gridCol w="4464050"/>
              </a:tblGrid>
              <a:tr h="3749675">
                <a:tc>
                  <a:txBody>
                    <a:bodyPr/>
                    <a:lstStyle/>
                    <a:p>
                      <a:pPr marL="0" marR="0" lvl="0" indent="0" algn="l" defTabSz="914400" rtl="0" eaLnBrk="1" fontAlgn="base" latinLnBrk="0" hangingPunct="1">
                        <a:lnSpc>
                          <a:spcPct val="100000"/>
                        </a:lnSpc>
                        <a:spcBef>
                          <a:spcPct val="0"/>
                        </a:spcBef>
                        <a:spcAft>
                          <a:spcPct val="0"/>
                        </a:spcAft>
                        <a:buClrTx/>
                        <a:buSzTx/>
                        <a:buFontTx/>
                        <a:buChar char="•"/>
                        <a:tabLst>
                          <a:tab pos="228600" algn="l"/>
                        </a:tabLst>
                      </a:pPr>
                      <a:r>
                        <a:rPr kumimoji="0" lang="en-US" sz="1500" b="1" i="1" u="none" strike="noStrike" cap="none" normalizeH="0" baseline="0" dirty="0" smtClean="0">
                          <a:ln>
                            <a:noFill/>
                          </a:ln>
                          <a:solidFill>
                            <a:schemeClr val="tx1"/>
                          </a:solidFill>
                          <a:effectLst/>
                          <a:latin typeface="Calibri" pitchFamily="34" charset="0"/>
                        </a:rPr>
                        <a:t>University Paris-Diderot, (France) </a:t>
                      </a:r>
                    </a:p>
                    <a:p>
                      <a:pPr marL="0" marR="0" lvl="0" indent="0" algn="l" defTabSz="914400" rtl="0" eaLnBrk="1" fontAlgn="base" latinLnBrk="0" hangingPunct="1">
                        <a:lnSpc>
                          <a:spcPct val="100000"/>
                        </a:lnSpc>
                        <a:spcBef>
                          <a:spcPct val="0"/>
                        </a:spcBef>
                        <a:spcAft>
                          <a:spcPct val="0"/>
                        </a:spcAft>
                        <a:buClrTx/>
                        <a:buSzTx/>
                        <a:buFontTx/>
                        <a:buChar char="•"/>
                        <a:tabLst>
                          <a:tab pos="228600" algn="l"/>
                        </a:tabLst>
                      </a:pPr>
                      <a:r>
                        <a:rPr kumimoji="0" lang="en-US" sz="1500" b="1" i="1" u="none" strike="noStrike" cap="none" normalizeH="0" baseline="0" dirty="0" err="1" smtClean="0">
                          <a:ln>
                            <a:noFill/>
                          </a:ln>
                          <a:solidFill>
                            <a:schemeClr val="tx1"/>
                          </a:solidFill>
                          <a:effectLst/>
                          <a:latin typeface="Calibri" pitchFamily="34" charset="0"/>
                        </a:rPr>
                        <a:t>Apcis</a:t>
                      </a:r>
                      <a:r>
                        <a:rPr kumimoji="0" lang="en-US" sz="1500" b="1" i="1" u="none" strike="noStrike" cap="none" normalizeH="0" baseline="0" dirty="0" smtClean="0">
                          <a:ln>
                            <a:noFill/>
                          </a:ln>
                          <a:solidFill>
                            <a:schemeClr val="tx1"/>
                          </a:solidFill>
                          <a:effectLst/>
                          <a:latin typeface="Calibri" pitchFamily="34" charset="0"/>
                        </a:rPr>
                        <a:t> SA</a:t>
                      </a:r>
                      <a:r>
                        <a:rPr kumimoji="0" lang="ru-RU" sz="1500" b="1" i="1" u="none" strike="noStrike" cap="none" normalizeH="0" baseline="0" dirty="0" smtClean="0">
                          <a:ln>
                            <a:noFill/>
                          </a:ln>
                          <a:solidFill>
                            <a:schemeClr val="tx1"/>
                          </a:solidFill>
                          <a:effectLst/>
                          <a:latin typeface="Calibri" pitchFamily="34" charset="0"/>
                        </a:rPr>
                        <a:t> (</a:t>
                      </a:r>
                      <a:r>
                        <a:rPr kumimoji="0" lang="en-US" sz="1500" b="1" i="1" u="none" strike="noStrike" cap="none" normalizeH="0" baseline="0" dirty="0" smtClean="0">
                          <a:ln>
                            <a:noFill/>
                          </a:ln>
                          <a:solidFill>
                            <a:schemeClr val="tx1"/>
                          </a:solidFill>
                          <a:effectLst/>
                          <a:latin typeface="Calibri" pitchFamily="34" charset="0"/>
                        </a:rPr>
                        <a:t>France</a:t>
                      </a:r>
                      <a:r>
                        <a:rPr kumimoji="0" lang="ru-RU" sz="1500" b="1" i="1" u="none" strike="noStrike" cap="none" normalizeH="0" baseline="0" dirty="0" smtClean="0">
                          <a:ln>
                            <a:noFill/>
                          </a:ln>
                          <a:solidFill>
                            <a:schemeClr val="tx1"/>
                          </a:solidFill>
                          <a:effectLst/>
                          <a:latin typeface="Calibri" pitchFamily="34" charset="0"/>
                        </a:rPr>
                        <a:t>)</a:t>
                      </a:r>
                    </a:p>
                    <a:p>
                      <a:pPr marL="0" marR="0" lvl="0" indent="0" algn="l" defTabSz="914400" rtl="0" eaLnBrk="1" fontAlgn="base" latinLnBrk="0" hangingPunct="1">
                        <a:lnSpc>
                          <a:spcPct val="100000"/>
                        </a:lnSpc>
                        <a:spcBef>
                          <a:spcPct val="0"/>
                        </a:spcBef>
                        <a:spcAft>
                          <a:spcPct val="0"/>
                        </a:spcAft>
                        <a:buClrTx/>
                        <a:buSzTx/>
                        <a:buFontTx/>
                        <a:buChar char="•"/>
                        <a:tabLst>
                          <a:tab pos="228600" algn="l"/>
                        </a:tabLst>
                      </a:pPr>
                      <a:r>
                        <a:rPr kumimoji="0" lang="es-ES_tradnl" sz="1500" b="1" i="1" u="none" strike="noStrike" cap="none" normalizeH="0" baseline="0" dirty="0" smtClean="0">
                          <a:ln>
                            <a:noFill/>
                          </a:ln>
                          <a:solidFill>
                            <a:schemeClr val="tx1"/>
                          </a:solidFill>
                          <a:effectLst/>
                          <a:latin typeface="Calibri" pitchFamily="34" charset="0"/>
                        </a:rPr>
                        <a:t>Pelvipharm (France)</a:t>
                      </a:r>
                      <a:endParaRPr kumimoji="0" lang="en-US" sz="1500" b="1" i="1" u="none" strike="noStrike" cap="none" normalizeH="0" baseline="0" dirty="0" smtClean="0">
                        <a:ln>
                          <a:noFill/>
                        </a:ln>
                        <a:solidFill>
                          <a:schemeClr val="tx1"/>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Char char="•"/>
                        <a:tabLst>
                          <a:tab pos="228600" algn="l"/>
                        </a:tabLst>
                      </a:pPr>
                      <a:r>
                        <a:rPr kumimoji="0" lang="en-US" sz="1500" b="1" i="1" u="none" strike="noStrike" cap="none" normalizeH="0" baseline="0" dirty="0" err="1" smtClean="0">
                          <a:ln>
                            <a:noFill/>
                          </a:ln>
                          <a:solidFill>
                            <a:schemeClr val="tx1"/>
                          </a:solidFill>
                          <a:effectLst/>
                          <a:latin typeface="Calibri" pitchFamily="34" charset="0"/>
                        </a:rPr>
                        <a:t>Syncrosome</a:t>
                      </a:r>
                      <a:r>
                        <a:rPr kumimoji="0" lang="en-US" sz="1500" b="1" i="1" u="none" strike="noStrike" cap="none" normalizeH="0" baseline="0" dirty="0" smtClean="0">
                          <a:ln>
                            <a:noFill/>
                          </a:ln>
                          <a:solidFill>
                            <a:schemeClr val="tx1"/>
                          </a:solidFill>
                          <a:effectLst/>
                          <a:latin typeface="Calibri" pitchFamily="34" charset="0"/>
                        </a:rPr>
                        <a:t> (France</a:t>
                      </a:r>
                      <a:r>
                        <a:rPr kumimoji="0" lang="ru-RU" sz="1500" b="1" i="1" u="none" strike="noStrike" cap="none" normalizeH="0" baseline="0" dirty="0" smtClean="0">
                          <a:ln>
                            <a:noFill/>
                          </a:ln>
                          <a:solidFill>
                            <a:schemeClr val="tx1"/>
                          </a:solidFill>
                          <a:effectLst/>
                          <a:latin typeface="Calibri" pitchFamily="34" charset="0"/>
                        </a:rPr>
                        <a:t>)</a:t>
                      </a:r>
                    </a:p>
                    <a:p>
                      <a:pPr marL="0" marR="0" lvl="0" indent="0" algn="l" defTabSz="914400" rtl="0" eaLnBrk="1" fontAlgn="base" latinLnBrk="0" hangingPunct="1">
                        <a:lnSpc>
                          <a:spcPct val="100000"/>
                        </a:lnSpc>
                        <a:spcBef>
                          <a:spcPct val="0"/>
                        </a:spcBef>
                        <a:spcAft>
                          <a:spcPct val="0"/>
                        </a:spcAft>
                        <a:buClrTx/>
                        <a:buSzTx/>
                        <a:buFontTx/>
                        <a:buChar char="•"/>
                        <a:tabLst>
                          <a:tab pos="228600" algn="l"/>
                        </a:tabLst>
                      </a:pPr>
                      <a:r>
                        <a:rPr kumimoji="0" lang="en-US" sz="1500" b="1" i="1" u="none" strike="noStrike" cap="none" normalizeH="0" baseline="0" dirty="0" smtClean="0">
                          <a:ln>
                            <a:noFill/>
                          </a:ln>
                          <a:solidFill>
                            <a:schemeClr val="tx1"/>
                          </a:solidFill>
                          <a:effectLst/>
                          <a:latin typeface="Calibri" pitchFamily="34" charset="0"/>
                        </a:rPr>
                        <a:t>CEREP SA </a:t>
                      </a:r>
                      <a:r>
                        <a:rPr kumimoji="0" lang="ru-RU" sz="1500" b="1" i="1" u="none" strike="noStrike" cap="none" normalizeH="0" baseline="0" dirty="0" smtClean="0">
                          <a:ln>
                            <a:noFill/>
                          </a:ln>
                          <a:solidFill>
                            <a:schemeClr val="tx1"/>
                          </a:solidFill>
                          <a:effectLst/>
                          <a:latin typeface="Calibri" pitchFamily="34" charset="0"/>
                        </a:rPr>
                        <a:t>(</a:t>
                      </a:r>
                      <a:r>
                        <a:rPr kumimoji="0" lang="en-US" sz="1500" b="1" i="1" u="none" strike="noStrike" cap="none" normalizeH="0" baseline="0" dirty="0" smtClean="0">
                          <a:ln>
                            <a:noFill/>
                          </a:ln>
                          <a:solidFill>
                            <a:schemeClr val="tx1"/>
                          </a:solidFill>
                          <a:effectLst/>
                          <a:latin typeface="Calibri" pitchFamily="34" charset="0"/>
                        </a:rPr>
                        <a:t>France</a:t>
                      </a:r>
                      <a:r>
                        <a:rPr kumimoji="0" lang="ru-RU" sz="1500" b="1" i="1" u="none" strike="noStrike" cap="none" normalizeH="0" baseline="0" dirty="0" smtClean="0">
                          <a:ln>
                            <a:noFill/>
                          </a:ln>
                          <a:solidFill>
                            <a:schemeClr val="tx1"/>
                          </a:solidFill>
                          <a:effectLst/>
                          <a:latin typeface="Calibri" pitchFamily="34" charset="0"/>
                        </a:rPr>
                        <a:t>)</a:t>
                      </a:r>
                    </a:p>
                    <a:p>
                      <a:pPr marL="0" marR="0" lvl="0" indent="0" algn="l" defTabSz="914400" rtl="0" eaLnBrk="1" fontAlgn="base" latinLnBrk="0" hangingPunct="1">
                        <a:lnSpc>
                          <a:spcPct val="100000"/>
                        </a:lnSpc>
                        <a:spcBef>
                          <a:spcPct val="0"/>
                        </a:spcBef>
                        <a:spcAft>
                          <a:spcPct val="0"/>
                        </a:spcAft>
                        <a:buClrTx/>
                        <a:buSzTx/>
                        <a:buFontTx/>
                        <a:buChar char="•"/>
                        <a:tabLst>
                          <a:tab pos="228600" algn="l"/>
                        </a:tabLst>
                      </a:pPr>
                      <a:r>
                        <a:rPr kumimoji="0" lang="en-US" sz="1500" b="1" i="1" u="none" strike="noStrike" cap="none" normalizeH="0" baseline="0" dirty="0" err="1" smtClean="0">
                          <a:ln>
                            <a:noFill/>
                          </a:ln>
                          <a:solidFill>
                            <a:schemeClr val="tx1"/>
                          </a:solidFill>
                          <a:effectLst/>
                          <a:latin typeface="Calibri" pitchFamily="34" charset="0"/>
                        </a:rPr>
                        <a:t>Porsolt</a:t>
                      </a:r>
                      <a:r>
                        <a:rPr kumimoji="0" lang="en-US" sz="1500" b="1" i="1" u="none" strike="noStrike" cap="none" normalizeH="0" baseline="0" dirty="0" smtClean="0">
                          <a:ln>
                            <a:noFill/>
                          </a:ln>
                          <a:solidFill>
                            <a:schemeClr val="tx1"/>
                          </a:solidFill>
                          <a:effectLst/>
                          <a:latin typeface="Calibri" pitchFamily="34" charset="0"/>
                        </a:rPr>
                        <a:t> &amp; Partners Pharmacology (France)</a:t>
                      </a:r>
                      <a:endParaRPr kumimoji="0" lang="ru-RU" sz="1500" b="1" i="1" u="none" strike="noStrike" cap="none" normalizeH="0" baseline="0" dirty="0" smtClean="0">
                        <a:ln>
                          <a:noFill/>
                        </a:ln>
                        <a:solidFill>
                          <a:schemeClr val="tx1"/>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Char char="•"/>
                        <a:tabLst>
                          <a:tab pos="228600" algn="l"/>
                        </a:tabLst>
                      </a:pPr>
                      <a:r>
                        <a:rPr kumimoji="0" lang="en-US" sz="1500" b="1" i="1" u="none" strike="noStrike" cap="none" normalizeH="0" baseline="0" dirty="0" err="1" smtClean="0">
                          <a:ln>
                            <a:noFill/>
                          </a:ln>
                          <a:solidFill>
                            <a:schemeClr val="tx1"/>
                          </a:solidFill>
                          <a:effectLst/>
                          <a:latin typeface="Calibri" pitchFamily="34" charset="0"/>
                        </a:rPr>
                        <a:t>Urosphere</a:t>
                      </a:r>
                      <a:r>
                        <a:rPr kumimoji="0" lang="en-US" sz="1500" b="1" i="1" u="none" strike="noStrike" cap="none" normalizeH="0" baseline="0" dirty="0" smtClean="0">
                          <a:ln>
                            <a:noFill/>
                          </a:ln>
                          <a:solidFill>
                            <a:schemeClr val="tx1"/>
                          </a:solidFill>
                          <a:effectLst/>
                          <a:latin typeface="Calibri" pitchFamily="34" charset="0"/>
                        </a:rPr>
                        <a:t> S</a:t>
                      </a:r>
                      <a:r>
                        <a:rPr kumimoji="0" lang="ru-RU" sz="1500" b="1" i="1" u="none" strike="noStrike" cap="none" normalizeH="0" baseline="0" dirty="0" smtClean="0">
                          <a:ln>
                            <a:noFill/>
                          </a:ln>
                          <a:solidFill>
                            <a:schemeClr val="tx1"/>
                          </a:solidFill>
                          <a:effectLst/>
                          <a:latin typeface="Calibri" pitchFamily="34" charset="0"/>
                        </a:rPr>
                        <a:t>.</a:t>
                      </a:r>
                      <a:r>
                        <a:rPr kumimoji="0" lang="en-US" sz="1500" b="1" i="1" u="none" strike="noStrike" cap="none" normalizeH="0" baseline="0" dirty="0" smtClean="0">
                          <a:ln>
                            <a:noFill/>
                          </a:ln>
                          <a:solidFill>
                            <a:schemeClr val="tx1"/>
                          </a:solidFill>
                          <a:effectLst/>
                          <a:latin typeface="Calibri" pitchFamily="34" charset="0"/>
                        </a:rPr>
                        <a:t>A</a:t>
                      </a:r>
                      <a:r>
                        <a:rPr kumimoji="0" lang="ru-RU" sz="1500" b="1" i="1" u="none" strike="noStrike" cap="none" normalizeH="0" baseline="0" dirty="0" smtClean="0">
                          <a:ln>
                            <a:noFill/>
                          </a:ln>
                          <a:solidFill>
                            <a:schemeClr val="tx1"/>
                          </a:solidFill>
                          <a:effectLst/>
                          <a:latin typeface="Calibri" pitchFamily="34" charset="0"/>
                        </a:rPr>
                        <a:t>.</a:t>
                      </a:r>
                      <a:r>
                        <a:rPr kumimoji="0" lang="en-US" sz="1500" b="1" i="1" u="none" strike="noStrike" cap="none" normalizeH="0" baseline="0" dirty="0" smtClean="0">
                          <a:ln>
                            <a:noFill/>
                          </a:ln>
                          <a:solidFill>
                            <a:schemeClr val="tx1"/>
                          </a:solidFill>
                          <a:effectLst/>
                          <a:latin typeface="Calibri" pitchFamily="34" charset="0"/>
                        </a:rPr>
                        <a:t>S</a:t>
                      </a:r>
                      <a:r>
                        <a:rPr kumimoji="0" lang="ru-RU" sz="1500" b="1" i="1" u="none" strike="noStrike" cap="none" normalizeH="0" baseline="0" dirty="0" smtClean="0">
                          <a:ln>
                            <a:noFill/>
                          </a:ln>
                          <a:solidFill>
                            <a:schemeClr val="tx1"/>
                          </a:solidFill>
                          <a:effectLst/>
                          <a:latin typeface="Calibri" pitchFamily="34" charset="0"/>
                        </a:rPr>
                        <a:t> (</a:t>
                      </a:r>
                      <a:r>
                        <a:rPr kumimoji="0" lang="en-US" sz="1500" b="1" i="1" u="none" strike="noStrike" cap="none" normalizeH="0" baseline="0" dirty="0" smtClean="0">
                          <a:ln>
                            <a:noFill/>
                          </a:ln>
                          <a:solidFill>
                            <a:schemeClr val="tx1"/>
                          </a:solidFill>
                          <a:effectLst/>
                          <a:latin typeface="Calibri" pitchFamily="34" charset="0"/>
                        </a:rPr>
                        <a:t>France</a:t>
                      </a:r>
                      <a:r>
                        <a:rPr kumimoji="0" lang="ru-RU" sz="1500" b="1" i="1" u="none" strike="noStrike" cap="none" normalizeH="0" baseline="0" dirty="0" smtClean="0">
                          <a:ln>
                            <a:noFill/>
                          </a:ln>
                          <a:solidFill>
                            <a:schemeClr val="tx1"/>
                          </a:solidFill>
                          <a:effectLst/>
                          <a:latin typeface="Calibri" pitchFamily="34" charset="0"/>
                        </a:rPr>
                        <a:t>) </a:t>
                      </a:r>
                      <a:endParaRPr kumimoji="0" lang="en-US" sz="1500" b="1" i="1" u="none" strike="noStrike" cap="none" normalizeH="0" baseline="0" dirty="0" smtClean="0">
                        <a:ln>
                          <a:noFill/>
                        </a:ln>
                        <a:solidFill>
                          <a:schemeClr val="tx1"/>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Char char="•"/>
                        <a:tabLst>
                          <a:tab pos="228600" algn="l"/>
                        </a:tabLst>
                      </a:pPr>
                      <a:r>
                        <a:rPr kumimoji="0" lang="en-US" sz="1500" b="1" i="1" u="none" strike="noStrike" cap="none" normalizeH="0" baseline="0" dirty="0" err="1" smtClean="0">
                          <a:ln>
                            <a:noFill/>
                          </a:ln>
                          <a:solidFill>
                            <a:schemeClr val="tx1"/>
                          </a:solidFill>
                          <a:effectLst/>
                          <a:latin typeface="Calibri" pitchFamily="34" charset="0"/>
                        </a:rPr>
                        <a:t>Euroscreen</a:t>
                      </a:r>
                      <a:r>
                        <a:rPr kumimoji="0" lang="en-US" sz="1500" b="1" i="1" u="none" strike="noStrike" cap="none" normalizeH="0" baseline="0" dirty="0" smtClean="0">
                          <a:ln>
                            <a:noFill/>
                          </a:ln>
                          <a:solidFill>
                            <a:schemeClr val="tx1"/>
                          </a:solidFill>
                          <a:effectLst/>
                          <a:latin typeface="Calibri" pitchFamily="34" charset="0"/>
                        </a:rPr>
                        <a:t> S</a:t>
                      </a:r>
                      <a:r>
                        <a:rPr kumimoji="0" lang="ru-RU" sz="1500" b="1" i="1" u="none" strike="noStrike" cap="none" normalizeH="0" baseline="0" dirty="0" smtClean="0">
                          <a:ln>
                            <a:noFill/>
                          </a:ln>
                          <a:solidFill>
                            <a:schemeClr val="tx1"/>
                          </a:solidFill>
                          <a:effectLst/>
                          <a:latin typeface="Calibri" pitchFamily="34" charset="0"/>
                        </a:rPr>
                        <a:t>.</a:t>
                      </a:r>
                      <a:r>
                        <a:rPr kumimoji="0" lang="en-US" sz="1500" b="1" i="1" u="none" strike="noStrike" cap="none" normalizeH="0" baseline="0" dirty="0" smtClean="0">
                          <a:ln>
                            <a:noFill/>
                          </a:ln>
                          <a:solidFill>
                            <a:schemeClr val="tx1"/>
                          </a:solidFill>
                          <a:effectLst/>
                          <a:latin typeface="Calibri" pitchFamily="34" charset="0"/>
                        </a:rPr>
                        <a:t>A</a:t>
                      </a:r>
                      <a:r>
                        <a:rPr kumimoji="0" lang="ru-RU" sz="1500" b="1" i="1" u="none" strike="noStrike" cap="none" normalizeH="0" baseline="0" dirty="0" smtClean="0">
                          <a:ln>
                            <a:noFill/>
                          </a:ln>
                          <a:solidFill>
                            <a:schemeClr val="tx1"/>
                          </a:solidFill>
                          <a:effectLst/>
                          <a:latin typeface="Calibri" pitchFamily="34" charset="0"/>
                        </a:rPr>
                        <a:t>. (</a:t>
                      </a:r>
                      <a:r>
                        <a:rPr kumimoji="0" lang="en-US" sz="1500" b="1" i="1" u="none" strike="noStrike" cap="none" normalizeH="0" baseline="0" dirty="0" smtClean="0">
                          <a:ln>
                            <a:noFill/>
                          </a:ln>
                          <a:solidFill>
                            <a:schemeClr val="tx1"/>
                          </a:solidFill>
                          <a:effectLst/>
                          <a:latin typeface="Calibri" pitchFamily="34" charset="0"/>
                        </a:rPr>
                        <a:t>Belgium</a:t>
                      </a:r>
                      <a:r>
                        <a:rPr kumimoji="0" lang="ru-RU" sz="1500" b="1" i="1" u="none" strike="noStrike" cap="none" normalizeH="0" baseline="0" dirty="0" smtClean="0">
                          <a:ln>
                            <a:noFill/>
                          </a:ln>
                          <a:solidFill>
                            <a:schemeClr val="tx1"/>
                          </a:solidFill>
                          <a:effectLst/>
                          <a:latin typeface="Calibri" pitchFamily="34" charset="0"/>
                        </a:rPr>
                        <a:t>)</a:t>
                      </a:r>
                    </a:p>
                    <a:p>
                      <a:pPr marL="0" marR="0" lvl="0" indent="0" algn="l" defTabSz="914400" rtl="0" eaLnBrk="1" fontAlgn="base" latinLnBrk="0" hangingPunct="1">
                        <a:lnSpc>
                          <a:spcPct val="100000"/>
                        </a:lnSpc>
                        <a:spcBef>
                          <a:spcPct val="0"/>
                        </a:spcBef>
                        <a:spcAft>
                          <a:spcPct val="0"/>
                        </a:spcAft>
                        <a:buClrTx/>
                        <a:buSzTx/>
                        <a:buFontTx/>
                        <a:buChar char="•"/>
                        <a:tabLst>
                          <a:tab pos="228600" algn="l"/>
                        </a:tabLst>
                      </a:pPr>
                      <a:r>
                        <a:rPr kumimoji="0" lang="en-US" sz="1500" b="1" i="1" u="none" strike="noStrike" cap="none" normalizeH="0" baseline="0" dirty="0" smtClean="0">
                          <a:ln>
                            <a:noFill/>
                          </a:ln>
                          <a:solidFill>
                            <a:schemeClr val="tx1"/>
                          </a:solidFill>
                          <a:effectLst/>
                          <a:latin typeface="Calibri" pitchFamily="34" charset="0"/>
                        </a:rPr>
                        <a:t>U</a:t>
                      </a:r>
                      <a:r>
                        <a:rPr kumimoji="0" lang="ru-RU" sz="1500" b="1" i="1" u="none" strike="noStrike" cap="none" normalizeH="0" baseline="0" dirty="0" smtClean="0">
                          <a:ln>
                            <a:noFill/>
                          </a:ln>
                          <a:solidFill>
                            <a:schemeClr val="tx1"/>
                          </a:solidFill>
                          <a:effectLst/>
                          <a:latin typeface="Calibri" pitchFamily="34" charset="0"/>
                        </a:rPr>
                        <a:t>-</a:t>
                      </a:r>
                      <a:r>
                        <a:rPr kumimoji="0" lang="en-US" sz="1500" b="1" i="1" u="none" strike="noStrike" cap="none" normalizeH="0" baseline="0" dirty="0" err="1" smtClean="0">
                          <a:ln>
                            <a:noFill/>
                          </a:ln>
                          <a:solidFill>
                            <a:schemeClr val="tx1"/>
                          </a:solidFill>
                          <a:effectLst/>
                          <a:latin typeface="Calibri" pitchFamily="34" charset="0"/>
                        </a:rPr>
                        <a:t>CyTech</a:t>
                      </a:r>
                      <a:r>
                        <a:rPr kumimoji="0" lang="en-US" sz="1500" b="1" i="1" u="none" strike="noStrike" cap="none" normalizeH="0" baseline="0" dirty="0" smtClean="0">
                          <a:ln>
                            <a:noFill/>
                          </a:ln>
                          <a:solidFill>
                            <a:schemeClr val="tx1"/>
                          </a:solidFill>
                          <a:effectLst/>
                          <a:latin typeface="Calibri" pitchFamily="34" charset="0"/>
                        </a:rPr>
                        <a:t> biosciences</a:t>
                      </a:r>
                      <a:r>
                        <a:rPr kumimoji="0" lang="ru-RU" sz="1500" b="1" i="1" u="none" strike="noStrike" cap="none" normalizeH="0" baseline="0" dirty="0" smtClean="0">
                          <a:ln>
                            <a:noFill/>
                          </a:ln>
                          <a:solidFill>
                            <a:schemeClr val="tx1"/>
                          </a:solidFill>
                          <a:effectLst/>
                          <a:latin typeface="Calibri" pitchFamily="34" charset="0"/>
                        </a:rPr>
                        <a:t> (</a:t>
                      </a:r>
                      <a:r>
                        <a:rPr kumimoji="0" lang="en-US" sz="1500" b="1" i="1" u="none" strike="noStrike" cap="none" normalizeH="0" baseline="0" dirty="0" smtClean="0">
                          <a:ln>
                            <a:noFill/>
                          </a:ln>
                          <a:solidFill>
                            <a:schemeClr val="tx1"/>
                          </a:solidFill>
                          <a:effectLst/>
                          <a:latin typeface="Calibri" pitchFamily="34" charset="0"/>
                        </a:rPr>
                        <a:t>the Netherland)</a:t>
                      </a:r>
                      <a:endParaRPr kumimoji="0" lang="ru-RU" sz="1500" b="1" i="1" u="none" strike="noStrike" cap="none" normalizeH="0" baseline="0" dirty="0" smtClean="0">
                        <a:ln>
                          <a:noFill/>
                        </a:ln>
                        <a:solidFill>
                          <a:schemeClr val="tx1"/>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Char char="•"/>
                        <a:tabLst>
                          <a:tab pos="228600" algn="l"/>
                        </a:tabLst>
                      </a:pPr>
                      <a:r>
                        <a:rPr kumimoji="0" lang="en-US" sz="1500" b="1" i="1" u="none" strike="noStrike" cap="none" normalizeH="0" baseline="0" dirty="0" err="1" smtClean="0">
                          <a:ln>
                            <a:noFill/>
                          </a:ln>
                          <a:solidFill>
                            <a:schemeClr val="tx1"/>
                          </a:solidFill>
                          <a:effectLst/>
                          <a:latin typeface="Calibri" pitchFamily="34" charset="0"/>
                        </a:rPr>
                        <a:t>BioMedCode</a:t>
                      </a:r>
                      <a:r>
                        <a:rPr kumimoji="0" lang="ru-RU" sz="1500" b="1" i="1" u="none" strike="noStrike" cap="none" normalizeH="0" baseline="0" dirty="0" smtClean="0">
                          <a:ln>
                            <a:noFill/>
                          </a:ln>
                          <a:solidFill>
                            <a:schemeClr val="tx1"/>
                          </a:solidFill>
                          <a:effectLst/>
                          <a:latin typeface="Calibri" pitchFamily="34" charset="0"/>
                        </a:rPr>
                        <a:t> (</a:t>
                      </a:r>
                      <a:r>
                        <a:rPr kumimoji="0" lang="en-US" sz="1500" b="1" i="1" u="none" strike="noStrike" cap="none" normalizeH="0" baseline="0" dirty="0" smtClean="0">
                          <a:ln>
                            <a:noFill/>
                          </a:ln>
                          <a:solidFill>
                            <a:schemeClr val="tx1"/>
                          </a:solidFill>
                          <a:effectLst/>
                          <a:latin typeface="Calibri" pitchFamily="34" charset="0"/>
                        </a:rPr>
                        <a:t>Greece</a:t>
                      </a:r>
                      <a:r>
                        <a:rPr kumimoji="0" lang="ru-RU" sz="1500" b="1" i="1" u="none" strike="noStrike" cap="none" normalizeH="0" baseline="0" dirty="0" smtClean="0">
                          <a:ln>
                            <a:noFill/>
                          </a:ln>
                          <a:solidFill>
                            <a:schemeClr val="tx1"/>
                          </a:solidFill>
                          <a:effectLst/>
                          <a:latin typeface="Calibri" pitchFamily="34" charset="0"/>
                        </a:rPr>
                        <a:t>)</a:t>
                      </a:r>
                    </a:p>
                    <a:p>
                      <a:pPr marL="0" marR="0" lvl="0" indent="0" algn="l" defTabSz="914400" rtl="0" eaLnBrk="1" fontAlgn="base" latinLnBrk="0" hangingPunct="1">
                        <a:lnSpc>
                          <a:spcPct val="100000"/>
                        </a:lnSpc>
                        <a:spcBef>
                          <a:spcPct val="0"/>
                        </a:spcBef>
                        <a:spcAft>
                          <a:spcPct val="0"/>
                        </a:spcAft>
                        <a:buClrTx/>
                        <a:buSzTx/>
                        <a:buFontTx/>
                        <a:buChar char="•"/>
                        <a:tabLst>
                          <a:tab pos="228600" algn="l"/>
                        </a:tabLst>
                      </a:pPr>
                      <a:r>
                        <a:rPr kumimoji="0" lang="en-US" sz="1500" b="1" i="1" u="none" strike="noStrike" cap="none" normalizeH="0" baseline="0" dirty="0" smtClean="0">
                          <a:ln>
                            <a:noFill/>
                          </a:ln>
                          <a:solidFill>
                            <a:schemeClr val="tx1"/>
                          </a:solidFill>
                          <a:effectLst/>
                          <a:latin typeface="Calibri" pitchFamily="34" charset="0"/>
                        </a:rPr>
                        <a:t>MD Biosciences</a:t>
                      </a:r>
                      <a:r>
                        <a:rPr kumimoji="0" lang="ru-RU" sz="1500" b="1" i="1" u="none" strike="noStrike" cap="none" normalizeH="0" baseline="0" dirty="0" smtClean="0">
                          <a:ln>
                            <a:noFill/>
                          </a:ln>
                          <a:solidFill>
                            <a:schemeClr val="tx1"/>
                          </a:solidFill>
                          <a:effectLst/>
                          <a:latin typeface="Calibri" pitchFamily="34" charset="0"/>
                        </a:rPr>
                        <a:t> (</a:t>
                      </a:r>
                      <a:r>
                        <a:rPr kumimoji="0" lang="en-US" sz="1500" b="1" i="1" u="none" strike="noStrike" cap="none" normalizeH="0" baseline="0" dirty="0" smtClean="0">
                          <a:ln>
                            <a:noFill/>
                          </a:ln>
                          <a:solidFill>
                            <a:schemeClr val="tx1"/>
                          </a:solidFill>
                          <a:effectLst/>
                          <a:latin typeface="Calibri" pitchFamily="34" charset="0"/>
                        </a:rPr>
                        <a:t>Switzerland</a:t>
                      </a:r>
                      <a:r>
                        <a:rPr kumimoji="0" lang="ru-RU" sz="1500" b="1" i="1" u="none" strike="noStrike" cap="none" normalizeH="0" baseline="0" dirty="0" smtClean="0">
                          <a:ln>
                            <a:noFill/>
                          </a:ln>
                          <a:solidFill>
                            <a:schemeClr val="tx1"/>
                          </a:solidFill>
                          <a:effectLst/>
                          <a:latin typeface="Calibri" pitchFamily="34" charset="0"/>
                        </a:rPr>
                        <a:t>)</a:t>
                      </a:r>
                    </a:p>
                    <a:p>
                      <a:pPr marL="0" marR="0" lvl="0" indent="0" algn="l" defTabSz="914400" rtl="0" eaLnBrk="1" fontAlgn="base" latinLnBrk="0" hangingPunct="1">
                        <a:lnSpc>
                          <a:spcPct val="100000"/>
                        </a:lnSpc>
                        <a:spcBef>
                          <a:spcPct val="0"/>
                        </a:spcBef>
                        <a:spcAft>
                          <a:spcPct val="0"/>
                        </a:spcAft>
                        <a:buClrTx/>
                        <a:buSzTx/>
                        <a:buFontTx/>
                        <a:buChar char="•"/>
                        <a:tabLst>
                          <a:tab pos="228600" algn="l"/>
                        </a:tabLst>
                      </a:pPr>
                      <a:r>
                        <a:rPr kumimoji="0" lang="en-US" sz="1500" b="1" i="1" u="none" strike="noStrike" cap="none" normalizeH="0" baseline="0" dirty="0" err="1" smtClean="0">
                          <a:ln>
                            <a:noFill/>
                          </a:ln>
                          <a:solidFill>
                            <a:schemeClr val="tx1"/>
                          </a:solidFill>
                          <a:effectLst/>
                          <a:latin typeface="Calibri" pitchFamily="34" charset="0"/>
                        </a:rPr>
                        <a:t>Orthotopix</a:t>
                      </a:r>
                      <a:r>
                        <a:rPr kumimoji="0" lang="en-US" sz="1500" b="1" i="1" u="none" strike="noStrike" cap="none" normalizeH="0" baseline="0" dirty="0" smtClean="0">
                          <a:ln>
                            <a:noFill/>
                          </a:ln>
                          <a:solidFill>
                            <a:schemeClr val="tx1"/>
                          </a:solidFill>
                          <a:effectLst/>
                          <a:latin typeface="Calibri" pitchFamily="34" charset="0"/>
                        </a:rPr>
                        <a:t> Ltd</a:t>
                      </a:r>
                      <a:r>
                        <a:rPr kumimoji="0" lang="ru-RU" sz="1500" b="1" i="1" u="none" strike="noStrike" cap="none" normalizeH="0" baseline="0" dirty="0" smtClean="0">
                          <a:ln>
                            <a:noFill/>
                          </a:ln>
                          <a:solidFill>
                            <a:schemeClr val="tx1"/>
                          </a:solidFill>
                          <a:effectLst/>
                          <a:latin typeface="Calibri" pitchFamily="34" charset="0"/>
                        </a:rPr>
                        <a:t> (</a:t>
                      </a:r>
                      <a:r>
                        <a:rPr kumimoji="0" lang="en-US" sz="1500" b="1" i="1" u="none" strike="noStrike" cap="none" normalizeH="0" baseline="0" dirty="0" smtClean="0">
                          <a:ln>
                            <a:noFill/>
                          </a:ln>
                          <a:solidFill>
                            <a:schemeClr val="tx1"/>
                          </a:solidFill>
                          <a:effectLst/>
                          <a:latin typeface="Calibri" pitchFamily="34" charset="0"/>
                        </a:rPr>
                        <a:t>Finland</a:t>
                      </a:r>
                      <a:r>
                        <a:rPr kumimoji="0" lang="ru-RU" sz="1500" b="1" i="1" u="none" strike="noStrike" cap="none" normalizeH="0" baseline="0" dirty="0" smtClean="0">
                          <a:ln>
                            <a:noFill/>
                          </a:ln>
                          <a:solidFill>
                            <a:schemeClr val="tx1"/>
                          </a:solidFill>
                          <a:effectLst/>
                          <a:latin typeface="Calibri" pitchFamily="34" charset="0"/>
                        </a:rPr>
                        <a:t>)</a:t>
                      </a:r>
                    </a:p>
                    <a:p>
                      <a:pPr marL="0" marR="0" lvl="0" indent="0" algn="l" defTabSz="914400" rtl="0" eaLnBrk="1" fontAlgn="base" latinLnBrk="0" hangingPunct="1">
                        <a:lnSpc>
                          <a:spcPct val="100000"/>
                        </a:lnSpc>
                        <a:spcBef>
                          <a:spcPct val="0"/>
                        </a:spcBef>
                        <a:spcAft>
                          <a:spcPct val="0"/>
                        </a:spcAft>
                        <a:buClrTx/>
                        <a:buSzTx/>
                        <a:buFontTx/>
                        <a:buChar char="•"/>
                        <a:tabLst>
                          <a:tab pos="228600" algn="l"/>
                        </a:tabLst>
                      </a:pPr>
                      <a:r>
                        <a:rPr kumimoji="0" lang="en-US" sz="1500" b="1" i="1" u="none" strike="noStrike" cap="none" normalizeH="0" baseline="0" dirty="0" err="1" smtClean="0">
                          <a:ln>
                            <a:noFill/>
                          </a:ln>
                          <a:solidFill>
                            <a:schemeClr val="tx1"/>
                          </a:solidFill>
                          <a:effectLst/>
                          <a:latin typeface="Calibri" pitchFamily="34" charset="0"/>
                        </a:rPr>
                        <a:t>Pharmahungary</a:t>
                      </a:r>
                      <a:r>
                        <a:rPr kumimoji="0" lang="ru-RU" sz="1500" b="1" i="1" u="none" strike="noStrike" cap="none" normalizeH="0" baseline="0" dirty="0" smtClean="0">
                          <a:ln>
                            <a:noFill/>
                          </a:ln>
                          <a:solidFill>
                            <a:schemeClr val="tx1"/>
                          </a:solidFill>
                          <a:effectLst/>
                          <a:latin typeface="Calibri" pitchFamily="34" charset="0"/>
                        </a:rPr>
                        <a:t> 2000 </a:t>
                      </a:r>
                      <a:r>
                        <a:rPr kumimoji="0" lang="en-US" sz="1500" b="1" i="1" u="none" strike="noStrike" cap="none" normalizeH="0" baseline="0" dirty="0" smtClean="0">
                          <a:ln>
                            <a:noFill/>
                          </a:ln>
                          <a:solidFill>
                            <a:schemeClr val="tx1"/>
                          </a:solidFill>
                          <a:effectLst/>
                          <a:latin typeface="Calibri" pitchFamily="34" charset="0"/>
                        </a:rPr>
                        <a:t>Ltd</a:t>
                      </a:r>
                      <a:r>
                        <a:rPr kumimoji="0" lang="ru-RU" sz="1500" b="1" i="1" u="none" strike="noStrike" cap="none" normalizeH="0" baseline="0" dirty="0" smtClean="0">
                          <a:ln>
                            <a:noFill/>
                          </a:ln>
                          <a:solidFill>
                            <a:schemeClr val="tx1"/>
                          </a:solidFill>
                          <a:effectLst/>
                          <a:latin typeface="Calibri" pitchFamily="34" charset="0"/>
                        </a:rPr>
                        <a:t> (</a:t>
                      </a:r>
                      <a:r>
                        <a:rPr kumimoji="0" lang="en-US" sz="1500" b="1" i="1" u="none" strike="noStrike" cap="none" normalizeH="0" baseline="0" dirty="0" smtClean="0">
                          <a:ln>
                            <a:noFill/>
                          </a:ln>
                          <a:solidFill>
                            <a:schemeClr val="tx1"/>
                          </a:solidFill>
                          <a:effectLst/>
                          <a:latin typeface="Calibri" pitchFamily="34" charset="0"/>
                        </a:rPr>
                        <a:t>Hungary</a:t>
                      </a:r>
                      <a:r>
                        <a:rPr kumimoji="0" lang="ru-RU" sz="1500" b="1" i="1" u="none" strike="noStrike" cap="none" normalizeH="0" baseline="0" dirty="0" smtClean="0">
                          <a:ln>
                            <a:noFill/>
                          </a:ln>
                          <a:solidFill>
                            <a:schemeClr val="tx1"/>
                          </a:solidFill>
                          <a:effectLst/>
                          <a:latin typeface="Calibri" pitchFamily="34" charset="0"/>
                        </a:rPr>
                        <a:t>)</a:t>
                      </a:r>
                    </a:p>
                    <a:p>
                      <a:pPr marL="0" marR="0" lvl="0" indent="0" algn="l" defTabSz="914400" rtl="0" eaLnBrk="1" fontAlgn="base" latinLnBrk="0" hangingPunct="1">
                        <a:lnSpc>
                          <a:spcPct val="100000"/>
                        </a:lnSpc>
                        <a:spcBef>
                          <a:spcPct val="0"/>
                        </a:spcBef>
                        <a:spcAft>
                          <a:spcPct val="0"/>
                        </a:spcAft>
                        <a:buClrTx/>
                        <a:buSzTx/>
                        <a:buFontTx/>
                        <a:buChar char="•"/>
                        <a:tabLst>
                          <a:tab pos="228600" algn="l"/>
                        </a:tabLst>
                      </a:pPr>
                      <a:r>
                        <a:rPr kumimoji="0" lang="en-US" sz="1500" b="1" i="1" u="none" strike="noStrike" cap="none" normalizeH="0" baseline="0" dirty="0" err="1" smtClean="0">
                          <a:ln>
                            <a:noFill/>
                          </a:ln>
                          <a:solidFill>
                            <a:schemeClr val="tx1"/>
                          </a:solidFill>
                          <a:effectLst/>
                          <a:latin typeface="Calibri" pitchFamily="34" charset="0"/>
                        </a:rPr>
                        <a:t>Rheoscience</a:t>
                      </a:r>
                      <a:r>
                        <a:rPr kumimoji="0" lang="en-US" sz="1500" b="1" i="1" u="none" strike="noStrike" cap="none" normalizeH="0" baseline="0" dirty="0" smtClean="0">
                          <a:ln>
                            <a:noFill/>
                          </a:ln>
                          <a:solidFill>
                            <a:schemeClr val="tx1"/>
                          </a:solidFill>
                          <a:effectLst/>
                          <a:latin typeface="Calibri" pitchFamily="34" charset="0"/>
                        </a:rPr>
                        <a:t> A/S (Denmark)</a:t>
                      </a:r>
                      <a:endParaRPr kumimoji="0" lang="ru-RU" sz="1500" b="1" i="1" u="none" strike="noStrike" cap="none" normalizeH="0" baseline="0" dirty="0" smtClean="0">
                        <a:ln>
                          <a:noFill/>
                        </a:ln>
                        <a:solidFill>
                          <a:schemeClr val="tx1"/>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Char char="•"/>
                        <a:tabLst>
                          <a:tab pos="228600" algn="l"/>
                        </a:tabLst>
                      </a:pPr>
                      <a:endParaRPr kumimoji="0" lang="ru-RU" sz="1500" b="1" i="1" u="none" strike="noStrike" cap="none" normalizeH="0" baseline="0" dirty="0" smtClean="0">
                        <a:ln>
                          <a:noFill/>
                        </a:ln>
                        <a:solidFill>
                          <a:schemeClr val="tx1"/>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tab pos="228600" algn="l"/>
                        </a:tabLst>
                      </a:pPr>
                      <a:endParaRPr kumimoji="0" lang="ru-RU" sz="1500" b="0" i="0" u="none" strike="noStrike" cap="none" normalizeH="0" baseline="0" dirty="0" smtClean="0">
                        <a:ln>
                          <a:noFill/>
                        </a:ln>
                        <a:solidFill>
                          <a:schemeClr val="tx1"/>
                        </a:solidFill>
                        <a:effectLst/>
                        <a:latin typeface="Calibri" pitchFamily="34" charset="0"/>
                      </a:endParaRPr>
                    </a:p>
                  </a:txBody>
                  <a:tcPr marT="45728" marB="45728" horzOverflow="overflow">
                    <a:lnL cap="flat">
                      <a:noFill/>
                    </a:lnL>
                    <a:lnR cap="flat">
                      <a:noFill/>
                    </a:lnR>
                    <a:lnT cap="flat">
                      <a:noFill/>
                    </a:lnT>
                    <a:lnB cap="flat">
                      <a:noFill/>
                    </a:lnB>
                    <a:lnTlToBr>
                      <a:noFill/>
                    </a:lnTlToBr>
                    <a:lnBlToTr>
                      <a:noFill/>
                    </a:lnBlToTr>
                    <a:noFill/>
                  </a:tcPr>
                </a:tc>
              </a:tr>
            </a:tbl>
          </a:graphicData>
        </a:graphic>
      </p:graphicFrame>
      <p:sp>
        <p:nvSpPr>
          <p:cNvPr id="20489" name="Text Box 56"/>
          <p:cNvSpPr txBox="1">
            <a:spLocks noChangeArrowheads="1"/>
          </p:cNvSpPr>
          <p:nvPr/>
        </p:nvSpPr>
        <p:spPr bwMode="auto">
          <a:xfrm>
            <a:off x="1763713" y="2565400"/>
            <a:ext cx="52673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ru-RU" sz="2000" b="1" u="sng"/>
              <a:t>Main European collaborators of Materia Medica</a:t>
            </a:r>
            <a:endParaRPr lang="ru-RU" altLang="ru-RU" sz="2000" b="1" u="sng"/>
          </a:p>
        </p:txBody>
      </p:sp>
      <p:sp>
        <p:nvSpPr>
          <p:cNvPr id="20490" name="Прямоугольник 10"/>
          <p:cNvSpPr>
            <a:spLocks noChangeArrowheads="1"/>
          </p:cNvSpPr>
          <p:nvPr/>
        </p:nvSpPr>
        <p:spPr bwMode="auto">
          <a:xfrm>
            <a:off x="2484438" y="1700213"/>
            <a:ext cx="504031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 typeface="Wingdings" pitchFamily="2" charset="2"/>
              <a:buChar char="ü"/>
            </a:pPr>
            <a:r>
              <a:rPr lang="en-US" altLang="ru-RU" sz="1400">
                <a:latin typeface="Arial" charset="0"/>
              </a:rPr>
              <a:t>Well planned and controlled</a:t>
            </a:r>
          </a:p>
          <a:p>
            <a:pPr eaLnBrk="1" hangingPunct="1">
              <a:spcBef>
                <a:spcPct val="0"/>
              </a:spcBef>
              <a:buFont typeface="Wingdings" pitchFamily="2" charset="2"/>
              <a:buChar char="ü"/>
            </a:pPr>
            <a:r>
              <a:rPr lang="en-US" altLang="ru-RU" sz="1400">
                <a:latin typeface="Arial" charset="0"/>
              </a:rPr>
              <a:t>Performing in accordance with current requirement </a:t>
            </a:r>
          </a:p>
          <a:p>
            <a:pPr eaLnBrk="1" hangingPunct="1">
              <a:spcBef>
                <a:spcPct val="0"/>
              </a:spcBef>
              <a:buFont typeface="Wingdings" pitchFamily="2" charset="2"/>
              <a:buChar char="ü"/>
            </a:pPr>
            <a:r>
              <a:rPr lang="en-US" altLang="ru-RU" sz="1400">
                <a:latin typeface="Arial" charset="0"/>
              </a:rPr>
              <a:t>Performed by world leading research institutions and CRO </a:t>
            </a:r>
          </a:p>
        </p:txBody>
      </p:sp>
      <p:sp>
        <p:nvSpPr>
          <p:cNvPr id="20491" name="Rectangle 6"/>
          <p:cNvSpPr txBox="1">
            <a:spLocks noChangeArrowheads="1"/>
          </p:cNvSpPr>
          <p:nvPr/>
        </p:nvSpPr>
        <p:spPr bwMode="auto">
          <a:xfrm>
            <a:off x="7010400" y="638175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fld id="{C83E7A0F-1B93-48AD-A875-B353E0C052AE}" type="slidenum">
              <a:rPr lang="ru-RU" altLang="ru-RU" sz="1400">
                <a:latin typeface="Arial" charset="0"/>
              </a:rPr>
              <a:pPr algn="r" eaLnBrk="1" hangingPunct="1">
                <a:spcBef>
                  <a:spcPct val="0"/>
                </a:spcBef>
                <a:buFontTx/>
                <a:buNone/>
              </a:pPr>
              <a:t>12</a:t>
            </a:fld>
            <a:endParaRPr lang="ru-RU" altLang="ru-RU" sz="1400">
              <a:latin typeface="Arial" charset="0"/>
            </a:endParaRPr>
          </a:p>
        </p:txBody>
      </p:sp>
      <p:pic>
        <p:nvPicPr>
          <p:cNvPr id="2" name="s1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4327525" y="3184525"/>
            <a:ext cx="487363"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20747"/>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afterEffect">
                                  <p:stCondLst>
                                    <p:cond delay="0"/>
                                  </p:stCondLst>
                                  <p:childTnLst>
                                    <p:cmd type="call" cmd="playFrom(0.0)">
                                      <p:cBhvr>
                                        <p:cTn id="6" dur="178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6"/>
          <p:cNvSpPr>
            <a:spLocks noGrp="1" noChangeArrowheads="1"/>
          </p:cNvSpPr>
          <p:nvPr>
            <p:ph type="sldNum" sz="quarter" idx="12"/>
          </p:nvPr>
        </p:nvSpPr>
        <p:spPr>
          <a:xfrm>
            <a:off x="7010400" y="6381750"/>
            <a:ext cx="2133600" cy="476250"/>
          </a:xfrm>
        </p:spPr>
        <p:txBody>
          <a:bodyPr/>
          <a:lstStyle/>
          <a:p>
            <a:pPr>
              <a:defRPr/>
            </a:pPr>
            <a:fld id="{FFAA2198-34A6-469F-ADB3-65C2B12791ED}" type="slidenum">
              <a:rPr lang="ru-RU" altLang="ru-RU"/>
              <a:pPr>
                <a:defRPr/>
              </a:pPr>
              <a:t>13</a:t>
            </a:fld>
            <a:endParaRPr lang="ru-RU" altLang="ru-RU" dirty="0"/>
          </a:p>
        </p:txBody>
      </p:sp>
      <p:sp>
        <p:nvSpPr>
          <p:cNvPr id="21507" name="Text Box 15"/>
          <p:cNvSpPr txBox="1">
            <a:spLocks noChangeArrowheads="1"/>
          </p:cNvSpPr>
          <p:nvPr/>
        </p:nvSpPr>
        <p:spPr bwMode="auto">
          <a:xfrm>
            <a:off x="300038" y="1141413"/>
            <a:ext cx="31686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US" altLang="ru-RU" sz="1800" b="1"/>
              <a:t>Clinical sites location:</a:t>
            </a:r>
            <a:endParaRPr lang="ru-RU" altLang="ru-RU" sz="1800" b="1"/>
          </a:p>
        </p:txBody>
      </p:sp>
      <p:sp>
        <p:nvSpPr>
          <p:cNvPr id="21508" name="Text Box 16"/>
          <p:cNvSpPr txBox="1">
            <a:spLocks noChangeArrowheads="1"/>
          </p:cNvSpPr>
          <p:nvPr/>
        </p:nvSpPr>
        <p:spPr bwMode="auto">
          <a:xfrm>
            <a:off x="3670300" y="1009650"/>
            <a:ext cx="4535488"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10000"/>
              </a:spcBef>
              <a:buFont typeface="Wingdings" pitchFamily="2" charset="2"/>
              <a:buChar char="ü"/>
            </a:pPr>
            <a:r>
              <a:rPr lang="en-US" altLang="ru-RU" sz="1800"/>
              <a:t> Russian Federation</a:t>
            </a:r>
          </a:p>
          <a:p>
            <a:pPr eaLnBrk="1" hangingPunct="1">
              <a:spcBef>
                <a:spcPct val="10000"/>
              </a:spcBef>
              <a:buFont typeface="Wingdings" pitchFamily="2" charset="2"/>
              <a:buChar char="ü"/>
            </a:pPr>
            <a:r>
              <a:rPr lang="en-US" altLang="ru-RU" sz="1800"/>
              <a:t> </a:t>
            </a:r>
            <a:r>
              <a:rPr lang="ru-RU" altLang="ru-RU" sz="1800"/>
              <a:t>Commonwealth of Independent States</a:t>
            </a:r>
            <a:endParaRPr lang="en-US" altLang="ru-RU" sz="1800"/>
          </a:p>
          <a:p>
            <a:pPr eaLnBrk="1" hangingPunct="1">
              <a:spcBef>
                <a:spcPct val="10000"/>
              </a:spcBef>
              <a:buFont typeface="Wingdings" pitchFamily="2" charset="2"/>
              <a:buChar char="ü"/>
            </a:pPr>
            <a:r>
              <a:rPr lang="en-US" altLang="ru-RU" sz="1800"/>
              <a:t> Asia </a:t>
            </a:r>
          </a:p>
        </p:txBody>
      </p:sp>
      <p:sp>
        <p:nvSpPr>
          <p:cNvPr id="21509" name="Text Box 17"/>
          <p:cNvSpPr txBox="1">
            <a:spLocks noChangeArrowheads="1"/>
          </p:cNvSpPr>
          <p:nvPr/>
        </p:nvSpPr>
        <p:spPr bwMode="auto">
          <a:xfrm>
            <a:off x="323850" y="3141663"/>
            <a:ext cx="3419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US" altLang="ru-RU" sz="1800" b="1"/>
              <a:t>Number of patients enrolled:</a:t>
            </a:r>
            <a:endParaRPr lang="ru-RU" altLang="ru-RU" sz="1800" b="1"/>
          </a:p>
        </p:txBody>
      </p:sp>
      <p:sp>
        <p:nvSpPr>
          <p:cNvPr id="21510" name="Text Box 19"/>
          <p:cNvSpPr txBox="1">
            <a:spLocks noChangeArrowheads="1"/>
          </p:cNvSpPr>
          <p:nvPr/>
        </p:nvSpPr>
        <p:spPr bwMode="auto">
          <a:xfrm>
            <a:off x="323850" y="2420938"/>
            <a:ext cx="3419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US" altLang="ru-RU" sz="1800" b="1"/>
              <a:t>Design</a:t>
            </a:r>
            <a:r>
              <a:rPr lang="en-US" altLang="ru-RU" sz="1600" b="1"/>
              <a:t> </a:t>
            </a:r>
            <a:r>
              <a:rPr lang="en-US" altLang="ru-RU" sz="1800" b="1"/>
              <a:t>of</a:t>
            </a:r>
            <a:r>
              <a:rPr lang="en-US" altLang="ru-RU" sz="1600" b="1"/>
              <a:t> studies:</a:t>
            </a:r>
            <a:endParaRPr lang="ru-RU" altLang="ru-RU" sz="1600" b="1"/>
          </a:p>
        </p:txBody>
      </p:sp>
      <p:sp>
        <p:nvSpPr>
          <p:cNvPr id="21511" name="Text Box 20"/>
          <p:cNvSpPr txBox="1">
            <a:spLocks noChangeArrowheads="1"/>
          </p:cNvSpPr>
          <p:nvPr/>
        </p:nvSpPr>
        <p:spPr bwMode="auto">
          <a:xfrm>
            <a:off x="3851275" y="2420938"/>
            <a:ext cx="43211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10000"/>
              </a:spcBef>
              <a:buFont typeface="Wingdings" pitchFamily="2" charset="2"/>
              <a:buNone/>
            </a:pPr>
            <a:r>
              <a:rPr lang="en-US" altLang="ru-RU" sz="1800"/>
              <a:t>Double Blind Randomized Placebo Control or Comparative</a:t>
            </a:r>
          </a:p>
        </p:txBody>
      </p:sp>
      <p:sp>
        <p:nvSpPr>
          <p:cNvPr id="21512" name="Text Box 15"/>
          <p:cNvSpPr txBox="1">
            <a:spLocks noChangeArrowheads="1"/>
          </p:cNvSpPr>
          <p:nvPr/>
        </p:nvSpPr>
        <p:spPr bwMode="auto">
          <a:xfrm>
            <a:off x="323850" y="1916113"/>
            <a:ext cx="31686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US" altLang="ru-RU" sz="1800" b="1"/>
              <a:t>Number of clinical sites:</a:t>
            </a:r>
            <a:endParaRPr lang="ru-RU" altLang="ru-RU" sz="1800" b="1"/>
          </a:p>
        </p:txBody>
      </p:sp>
      <p:sp>
        <p:nvSpPr>
          <p:cNvPr id="21513" name="Text Box 20"/>
          <p:cNvSpPr txBox="1">
            <a:spLocks noChangeArrowheads="1"/>
          </p:cNvSpPr>
          <p:nvPr/>
        </p:nvSpPr>
        <p:spPr bwMode="auto">
          <a:xfrm>
            <a:off x="3779838" y="1989138"/>
            <a:ext cx="51133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10000"/>
              </a:spcBef>
              <a:buFont typeface="Wingdings" pitchFamily="2" charset="2"/>
              <a:buNone/>
            </a:pPr>
            <a:r>
              <a:rPr lang="en-US" altLang="ru-RU" sz="1800"/>
              <a:t>&gt; 100, </a:t>
            </a:r>
            <a:r>
              <a:rPr lang="ru-RU" altLang="ru-RU" sz="1800"/>
              <a:t> </a:t>
            </a:r>
            <a:r>
              <a:rPr lang="en-US" altLang="ru-RU" sz="1800"/>
              <a:t>one-site and multi-central studies </a:t>
            </a:r>
          </a:p>
        </p:txBody>
      </p:sp>
      <p:sp>
        <p:nvSpPr>
          <p:cNvPr id="21514" name="Rectangle 12"/>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ru-RU" altLang="ru-RU" sz="1400"/>
          </a:p>
        </p:txBody>
      </p:sp>
      <p:sp>
        <p:nvSpPr>
          <p:cNvPr id="21515" name="Rectangle 19"/>
          <p:cNvSpPr>
            <a:spLocks noChangeArrowheads="1"/>
          </p:cNvSpPr>
          <p:nvPr/>
        </p:nvSpPr>
        <p:spPr bwMode="auto">
          <a:xfrm>
            <a:off x="0" y="457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ru-RU" altLang="ru-RU" sz="1400"/>
          </a:p>
        </p:txBody>
      </p:sp>
      <p:sp>
        <p:nvSpPr>
          <p:cNvPr id="22543" name="Text Box 3"/>
          <p:cNvSpPr txBox="1">
            <a:spLocks noChangeArrowheads="1"/>
          </p:cNvSpPr>
          <p:nvPr/>
        </p:nvSpPr>
        <p:spPr bwMode="auto">
          <a:xfrm>
            <a:off x="1547813" y="260350"/>
            <a:ext cx="6430962" cy="320675"/>
          </a:xfrm>
          <a:prstGeom prst="rect">
            <a:avLst/>
          </a:prstGeom>
          <a:solidFill>
            <a:schemeClr val="bg1">
              <a:alpha val="0"/>
            </a:schemeClr>
          </a:solidFill>
          <a:ln>
            <a:noFill/>
          </a:ln>
          <a:extLst/>
        </p:spPr>
        <p:txBody>
          <a:bodyPr lIns="0" tIns="0" rIns="0" bIns="0">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eaLnBrk="1" hangingPunct="1">
              <a:lnSpc>
                <a:spcPct val="70000"/>
              </a:lnSpc>
              <a:defRPr/>
            </a:pPr>
            <a:r>
              <a:rPr lang="en-US" altLang="ru-RU" sz="2800" b="1" dirty="0" smtClean="0">
                <a:solidFill>
                  <a:srgbClr val="002060"/>
                </a:solidFill>
                <a:effectLst>
                  <a:outerShdw blurRad="38100" dist="38100" dir="2700000" algn="tl">
                    <a:srgbClr val="000000">
                      <a:alpha val="43137"/>
                    </a:srgbClr>
                  </a:outerShdw>
                </a:effectLst>
                <a:latin typeface="Calibri" pitchFamily="34" charset="0"/>
                <a:cs typeface="Arial" charset="0"/>
              </a:rPr>
              <a:t>RA antibodies-based drugs clinical studies</a:t>
            </a:r>
            <a:endParaRPr lang="en-US" altLang="ru-RU" sz="2800" b="1" dirty="0">
              <a:solidFill>
                <a:srgbClr val="002060"/>
              </a:solidFill>
              <a:effectLst>
                <a:outerShdw blurRad="38100" dist="38100" dir="2700000" algn="tl">
                  <a:srgbClr val="000000">
                    <a:alpha val="43137"/>
                  </a:srgbClr>
                </a:outerShdw>
              </a:effectLst>
              <a:latin typeface="Calibri" pitchFamily="34" charset="0"/>
              <a:cs typeface="Arial" charset="0"/>
            </a:endParaRPr>
          </a:p>
        </p:txBody>
      </p:sp>
      <p:sp>
        <p:nvSpPr>
          <p:cNvPr id="21517" name="TextBox 14"/>
          <p:cNvSpPr txBox="1">
            <a:spLocks noChangeArrowheads="1"/>
          </p:cNvSpPr>
          <p:nvPr/>
        </p:nvSpPr>
        <p:spPr bwMode="auto">
          <a:xfrm>
            <a:off x="3924300" y="3141663"/>
            <a:ext cx="38877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ru-RU" sz="1600"/>
              <a:t>About 30 000</a:t>
            </a:r>
            <a:endParaRPr lang="ru-RU" altLang="ru-RU" sz="1600"/>
          </a:p>
        </p:txBody>
      </p:sp>
      <p:pic>
        <p:nvPicPr>
          <p:cNvPr id="21518" name="Рисунок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2088" y="3573463"/>
            <a:ext cx="8340725" cy="313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1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4327525" y="3184525"/>
            <a:ext cx="487363"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1468"/>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afterEffect">
                                  <p:stCondLst>
                                    <p:cond delay="0"/>
                                  </p:stCondLst>
                                  <p:childTnLst>
                                    <p:cmd type="call" cmd="playFrom(0.0)">
                                      <p:cBhvr>
                                        <p:cTn id="6" dur="89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6"/>
          <p:cNvSpPr txBox="1">
            <a:spLocks noChangeArrowheads="1"/>
          </p:cNvSpPr>
          <p:nvPr/>
        </p:nvSpPr>
        <p:spPr bwMode="auto">
          <a:xfrm>
            <a:off x="7010400" y="638175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fld id="{AC2D72CF-D429-479B-9CC4-3102841D98FD}" type="slidenum">
              <a:rPr lang="ru-RU" altLang="ru-RU" sz="1400">
                <a:latin typeface="Arial" charset="0"/>
              </a:rPr>
              <a:pPr algn="r" eaLnBrk="1" hangingPunct="1">
                <a:spcBef>
                  <a:spcPct val="0"/>
                </a:spcBef>
                <a:buFontTx/>
                <a:buNone/>
              </a:pPr>
              <a:t>14</a:t>
            </a:fld>
            <a:endParaRPr lang="ru-RU" altLang="ru-RU" sz="1400">
              <a:latin typeface="Arial" charset="0"/>
            </a:endParaRPr>
          </a:p>
        </p:txBody>
      </p:sp>
      <p:pic>
        <p:nvPicPr>
          <p:cNvPr id="22531" name="Picture 8"/>
          <p:cNvPicPr>
            <a:picLocks noChangeAspect="1" noChangeArrowheads="1"/>
          </p:cNvPicPr>
          <p:nvPr/>
        </p:nvPicPr>
        <p:blipFill>
          <a:blip r:embed="rId4">
            <a:extLst>
              <a:ext uri="{28A0092B-C50C-407E-A947-70E740481C1C}">
                <a14:useLocalDpi xmlns:a14="http://schemas.microsoft.com/office/drawing/2010/main" val="0"/>
              </a:ext>
            </a:extLst>
          </a:blip>
          <a:srcRect l="26869" t="10101" r="28244" b="4851"/>
          <a:stretch>
            <a:fillRect/>
          </a:stretch>
        </p:blipFill>
        <p:spPr bwMode="auto">
          <a:xfrm>
            <a:off x="611188" y="765175"/>
            <a:ext cx="5270500"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Прямоугольник 9"/>
          <p:cNvSpPr/>
          <p:nvPr/>
        </p:nvSpPr>
        <p:spPr>
          <a:xfrm>
            <a:off x="1187450" y="260350"/>
            <a:ext cx="6408738" cy="412750"/>
          </a:xfrm>
          <a:prstGeom prst="rect">
            <a:avLst/>
          </a:prstGeom>
        </p:spPr>
        <p:txBody>
          <a:bodyPr>
            <a:spAutoFit/>
          </a:bodyPr>
          <a:lstStyle/>
          <a:p>
            <a:pPr algn="ctr">
              <a:lnSpc>
                <a:spcPct val="70000"/>
              </a:lnSpc>
              <a:defRPr/>
            </a:pPr>
            <a:r>
              <a:rPr lang="en-US" altLang="ru-RU" sz="2800" b="1" dirty="0">
                <a:solidFill>
                  <a:srgbClr val="002060"/>
                </a:solidFill>
                <a:effectLst>
                  <a:outerShdw blurRad="38100" dist="38100" dir="2700000" algn="tl">
                    <a:srgbClr val="000000">
                      <a:alpha val="43137"/>
                    </a:srgbClr>
                  </a:outerShdw>
                </a:effectLst>
                <a:latin typeface="Calibri" pitchFamily="34" charset="0"/>
                <a:cs typeface="Arial" charset="0"/>
              </a:rPr>
              <a:t>RA antibodies-based drugs clinical studies</a:t>
            </a:r>
          </a:p>
        </p:txBody>
      </p:sp>
      <p:sp>
        <p:nvSpPr>
          <p:cNvPr id="2" name="Овал 1"/>
          <p:cNvSpPr/>
          <p:nvPr/>
        </p:nvSpPr>
        <p:spPr>
          <a:xfrm>
            <a:off x="3246438" y="1557338"/>
            <a:ext cx="1038225" cy="647700"/>
          </a:xfrm>
          <a:prstGeom prst="ellipse">
            <a:avLst/>
          </a:prstGeom>
          <a:solidFill>
            <a:schemeClr val="accent1">
              <a:alpha val="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cxnSp>
        <p:nvCxnSpPr>
          <p:cNvPr id="4" name="Прямая со стрелкой 3"/>
          <p:cNvCxnSpPr>
            <a:endCxn id="22535" idx="1"/>
          </p:cNvCxnSpPr>
          <p:nvPr/>
        </p:nvCxnSpPr>
        <p:spPr>
          <a:xfrm flipV="1">
            <a:off x="4392613" y="1514475"/>
            <a:ext cx="2116137" cy="366713"/>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pic>
        <p:nvPicPr>
          <p:cNvPr id="22535" name="Picture 5"/>
          <p:cNvPicPr>
            <a:picLocks noChangeAspect="1" noChangeArrowheads="1"/>
          </p:cNvPicPr>
          <p:nvPr/>
        </p:nvPicPr>
        <p:blipFill>
          <a:blip r:embed="rId5">
            <a:extLst>
              <a:ext uri="{28A0092B-C50C-407E-A947-70E740481C1C}">
                <a14:useLocalDpi xmlns:a14="http://schemas.microsoft.com/office/drawing/2010/main" val="0"/>
              </a:ext>
            </a:extLst>
          </a:blip>
          <a:srcRect l="10362" t="10678" r="10815" b="15875"/>
          <a:stretch>
            <a:fillRect/>
          </a:stretch>
        </p:blipFill>
        <p:spPr bwMode="auto">
          <a:xfrm>
            <a:off x="6508750" y="776288"/>
            <a:ext cx="2635250" cy="1476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s1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4327525" y="3184525"/>
            <a:ext cx="487363"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229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afterEffect">
                                  <p:stCondLst>
                                    <p:cond delay="0"/>
                                  </p:stCondLst>
                                  <p:childTnLst>
                                    <p:cmd type="call" cmd="playFrom(0.0)">
                                      <p:cBhvr>
                                        <p:cTn id="6" dur="1095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a:xfrm>
            <a:off x="7010400" y="6381750"/>
            <a:ext cx="2133600" cy="476250"/>
          </a:xfrm>
        </p:spPr>
        <p:txBody>
          <a:bodyPr/>
          <a:lstStyle/>
          <a:p>
            <a:pPr>
              <a:defRPr/>
            </a:pPr>
            <a:fld id="{47135B85-8714-4FEB-A3B9-4BEE531AE95C}" type="slidenum">
              <a:rPr lang="ru-RU"/>
              <a:pPr>
                <a:defRPr/>
              </a:pPr>
              <a:t>15</a:t>
            </a:fld>
            <a:endParaRPr lang="ru-RU" dirty="0"/>
          </a:p>
        </p:txBody>
      </p:sp>
      <p:pic>
        <p:nvPicPr>
          <p:cNvPr id="23555" name="Picture 5"/>
          <p:cNvPicPr>
            <a:picLocks noChangeAspect="1" noChangeArrowheads="1"/>
          </p:cNvPicPr>
          <p:nvPr/>
        </p:nvPicPr>
        <p:blipFill>
          <a:blip r:embed="rId4">
            <a:extLst>
              <a:ext uri="{28A0092B-C50C-407E-A947-70E740481C1C}">
                <a14:useLocalDpi xmlns:a14="http://schemas.microsoft.com/office/drawing/2010/main" val="0"/>
              </a:ext>
            </a:extLst>
          </a:blip>
          <a:srcRect l="45769" t="10101" r="18794" b="5901"/>
          <a:stretch>
            <a:fillRect/>
          </a:stretch>
        </p:blipFill>
        <p:spPr bwMode="auto">
          <a:xfrm>
            <a:off x="0" y="836613"/>
            <a:ext cx="3236913"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2"/>
          <p:cNvPicPr>
            <a:picLocks noChangeAspect="1" noChangeArrowheads="1"/>
          </p:cNvPicPr>
          <p:nvPr/>
        </p:nvPicPr>
        <p:blipFill>
          <a:blip r:embed="rId5">
            <a:extLst>
              <a:ext uri="{28A0092B-C50C-407E-A947-70E740481C1C}">
                <a14:useLocalDpi xmlns:a14="http://schemas.microsoft.com/office/drawing/2010/main" val="0"/>
              </a:ext>
            </a:extLst>
          </a:blip>
          <a:srcRect l="34793" t="9052" r="32379" b="9225"/>
          <a:stretch>
            <a:fillRect/>
          </a:stretch>
        </p:blipFill>
        <p:spPr bwMode="auto">
          <a:xfrm>
            <a:off x="1258888" y="1773238"/>
            <a:ext cx="2776537" cy="388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6" cstate="print">
            <a:extLst/>
          </a:blip>
          <a:srcRect l="33891" t="10178" r="32996" b="5499"/>
          <a:stretch>
            <a:fillRect/>
          </a:stretch>
        </p:blipFill>
        <p:spPr bwMode="auto">
          <a:xfrm>
            <a:off x="6012160" y="908720"/>
            <a:ext cx="3131840" cy="4133032"/>
          </a:xfrm>
          <a:prstGeom prst="rect">
            <a:avLst/>
          </a:prstGeom>
          <a:noFill/>
          <a:ln>
            <a:noFill/>
          </a:ln>
          <a:scene3d>
            <a:camera prst="orthographicFront">
              <a:rot lat="0" lon="0" rev="0"/>
            </a:camera>
            <a:lightRig rig="threePt" dir="t"/>
          </a:scene3d>
          <a:extLst/>
        </p:spPr>
      </p:pic>
      <p:sp>
        <p:nvSpPr>
          <p:cNvPr id="9" name="TextBox 8"/>
          <p:cNvSpPr txBox="1"/>
          <p:nvPr/>
        </p:nvSpPr>
        <p:spPr>
          <a:xfrm>
            <a:off x="971550" y="260350"/>
            <a:ext cx="6985000" cy="523875"/>
          </a:xfrm>
          <a:prstGeom prst="rect">
            <a:avLst/>
          </a:prstGeom>
          <a:noFill/>
        </p:spPr>
        <p:txBody>
          <a:bodyPr>
            <a:spAutoFit/>
          </a:bodyPr>
          <a:lstStyle/>
          <a:p>
            <a:pPr algn="ctr">
              <a:defRPr/>
            </a:pPr>
            <a:r>
              <a:rPr lang="en-US" sz="2800" b="1" dirty="0">
                <a:solidFill>
                  <a:srgbClr val="002060"/>
                </a:solidFill>
                <a:effectLst>
                  <a:outerShdw blurRad="38100" dist="38100" dir="2700000" algn="tl">
                    <a:srgbClr val="000000">
                      <a:alpha val="43137"/>
                    </a:srgbClr>
                  </a:outerShdw>
                </a:effectLst>
                <a:latin typeface="Calibri" pitchFamily="34" charset="0"/>
              </a:rPr>
              <a:t>Publications</a:t>
            </a:r>
            <a:endParaRPr lang="ru-RU" sz="2800" b="1" dirty="0">
              <a:solidFill>
                <a:srgbClr val="002060"/>
              </a:solidFill>
              <a:effectLst>
                <a:outerShdw blurRad="38100" dist="38100" dir="2700000" algn="tl">
                  <a:srgbClr val="000000">
                    <a:alpha val="43137"/>
                  </a:srgbClr>
                </a:outerShdw>
              </a:effectLst>
              <a:latin typeface="Calibri" pitchFamily="34" charset="0"/>
            </a:endParaRPr>
          </a:p>
        </p:txBody>
      </p:sp>
      <p:pic>
        <p:nvPicPr>
          <p:cNvPr id="23559" name="Picture 8"/>
          <p:cNvPicPr>
            <a:picLocks noChangeAspect="1" noChangeArrowheads="1"/>
          </p:cNvPicPr>
          <p:nvPr/>
        </p:nvPicPr>
        <p:blipFill>
          <a:blip r:embed="rId7">
            <a:extLst>
              <a:ext uri="{28A0092B-C50C-407E-A947-70E740481C1C}">
                <a14:useLocalDpi xmlns:a14="http://schemas.microsoft.com/office/drawing/2010/main" val="0"/>
              </a:ext>
            </a:extLst>
          </a:blip>
          <a:srcRect l="45769" t="9052" r="19385" b="5901"/>
          <a:stretch>
            <a:fillRect/>
          </a:stretch>
        </p:blipFill>
        <p:spPr bwMode="auto">
          <a:xfrm>
            <a:off x="2268538" y="2708275"/>
            <a:ext cx="2806700" cy="385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2"/>
          <p:cNvPicPr>
            <a:picLocks noChangeAspect="1" noChangeArrowheads="1"/>
          </p:cNvPicPr>
          <p:nvPr/>
        </p:nvPicPr>
        <p:blipFill>
          <a:blip r:embed="rId8">
            <a:extLst>
              <a:ext uri="{28A0092B-C50C-407E-A947-70E740481C1C}">
                <a14:useLocalDpi xmlns:a14="http://schemas.microsoft.com/office/drawing/2010/main" val="0"/>
              </a:ext>
            </a:extLst>
          </a:blip>
          <a:srcRect l="31593" t="9052" r="34821" b="6950"/>
          <a:stretch>
            <a:fillRect/>
          </a:stretch>
        </p:blipFill>
        <p:spPr bwMode="auto">
          <a:xfrm>
            <a:off x="5148263" y="1268413"/>
            <a:ext cx="3205162" cy="451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l="32774" t="9052" r="31197" b="6950"/>
          <a:stretch>
            <a:fillRect/>
          </a:stretch>
        </p:blipFill>
        <p:spPr bwMode="auto">
          <a:xfrm>
            <a:off x="4356100" y="2852738"/>
            <a:ext cx="2841625" cy="372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1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extLst>
              <a:ext uri="{28A0092B-C50C-407E-A947-70E740481C1C}">
                <a14:useLocalDpi xmlns:a14="http://schemas.microsoft.com/office/drawing/2010/main" val="0"/>
              </a:ext>
            </a:extLst>
          </a:blip>
          <a:srcRect/>
          <a:stretch>
            <a:fillRect/>
          </a:stretch>
        </p:blipFill>
        <p:spPr bwMode="auto">
          <a:xfrm>
            <a:off x="4327525" y="3184525"/>
            <a:ext cx="487363"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2257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afterEffect">
                                  <p:stCondLst>
                                    <p:cond delay="0"/>
                                  </p:stCondLst>
                                  <p:childTnLst>
                                    <p:cmd type="call" cmd="playFrom(0.0)">
                                      <p:cBhvr>
                                        <p:cTn id="6" dur="166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70FAA1E6-B244-4071-B0F7-8902D92D0F11}" type="slidenum">
              <a:rPr lang="ru-RU" smtClean="0"/>
              <a:pPr>
                <a:defRPr/>
              </a:pPr>
              <a:t>16</a:t>
            </a:fld>
            <a:endParaRPr lang="ru-RU"/>
          </a:p>
        </p:txBody>
      </p:sp>
      <p:sp>
        <p:nvSpPr>
          <p:cNvPr id="3" name="TextBox 2"/>
          <p:cNvSpPr txBox="1"/>
          <p:nvPr/>
        </p:nvSpPr>
        <p:spPr>
          <a:xfrm>
            <a:off x="971550" y="260350"/>
            <a:ext cx="6985000" cy="523875"/>
          </a:xfrm>
          <a:prstGeom prst="rect">
            <a:avLst/>
          </a:prstGeom>
          <a:noFill/>
        </p:spPr>
        <p:txBody>
          <a:bodyPr>
            <a:spAutoFit/>
          </a:bodyPr>
          <a:lstStyle/>
          <a:p>
            <a:pPr algn="ctr">
              <a:defRPr/>
            </a:pPr>
            <a:r>
              <a:rPr lang="en-US" sz="2800" b="1" dirty="0">
                <a:solidFill>
                  <a:srgbClr val="002060"/>
                </a:solidFill>
                <a:effectLst>
                  <a:outerShdw blurRad="38100" dist="38100" dir="2700000" algn="tl">
                    <a:srgbClr val="000000">
                      <a:alpha val="43137"/>
                    </a:srgbClr>
                  </a:outerShdw>
                </a:effectLst>
                <a:latin typeface="Calibri" pitchFamily="34" charset="0"/>
              </a:rPr>
              <a:t>RA Abs to be discussed:</a:t>
            </a:r>
            <a:endParaRPr lang="ru-RU" sz="2800" b="1" dirty="0">
              <a:solidFill>
                <a:srgbClr val="002060"/>
              </a:solidFill>
              <a:effectLst>
                <a:outerShdw blurRad="38100" dist="38100" dir="2700000" algn="tl">
                  <a:srgbClr val="000000">
                    <a:alpha val="43137"/>
                  </a:srgbClr>
                </a:outerShdw>
              </a:effectLst>
              <a:latin typeface="Calibri" pitchFamily="34" charset="0"/>
            </a:endParaRPr>
          </a:p>
        </p:txBody>
      </p:sp>
      <p:sp>
        <p:nvSpPr>
          <p:cNvPr id="24580" name="TextBox 3"/>
          <p:cNvSpPr txBox="1">
            <a:spLocks noChangeArrowheads="1"/>
          </p:cNvSpPr>
          <p:nvPr/>
        </p:nvSpPr>
        <p:spPr bwMode="auto">
          <a:xfrm>
            <a:off x="827088" y="981075"/>
            <a:ext cx="7345362" cy="5416550"/>
          </a:xfrm>
          <a:prstGeom prst="rect">
            <a:avLst/>
          </a:prstGeom>
          <a:noFill/>
          <a:ln w="9525">
            <a:noFill/>
            <a:miter lim="800000"/>
            <a:headEnd/>
            <a:tailEnd/>
          </a:ln>
        </p:spPr>
        <p:txBody>
          <a:bodyPr>
            <a:spAutoFit/>
          </a:bodyPr>
          <a:lstStyle/>
          <a:p>
            <a:pPr>
              <a:defRPr/>
            </a:pPr>
            <a:r>
              <a:rPr lang="en-US" sz="2400" b="1" u="sng" dirty="0">
                <a:latin typeface="+mn-lt"/>
              </a:rPr>
              <a:t>RA  Abs to IFN-gamma (</a:t>
            </a:r>
            <a:r>
              <a:rPr lang="en-US" sz="2400" b="1" u="sng" dirty="0" err="1">
                <a:latin typeface="+mn-lt"/>
              </a:rPr>
              <a:t>IFNg</a:t>
            </a:r>
            <a:r>
              <a:rPr lang="en-US" sz="2400" b="1" u="sng" dirty="0">
                <a:latin typeface="+mn-lt"/>
              </a:rPr>
              <a:t>)</a:t>
            </a:r>
          </a:p>
          <a:p>
            <a:pPr>
              <a:defRPr/>
            </a:pPr>
            <a:endParaRPr lang="en-US" sz="2000" dirty="0">
              <a:latin typeface="+mn-lt"/>
            </a:endParaRPr>
          </a:p>
          <a:p>
            <a:pPr>
              <a:defRPr/>
            </a:pPr>
            <a:r>
              <a:rPr lang="en-US" sz="2000" dirty="0">
                <a:latin typeface="+mn-lt"/>
              </a:rPr>
              <a:t>IFN-gamma  is a cytokine with antiviral and </a:t>
            </a:r>
            <a:r>
              <a:rPr lang="en-US" sz="2000" dirty="0" err="1">
                <a:latin typeface="+mn-lt"/>
              </a:rPr>
              <a:t>antiparasitic</a:t>
            </a:r>
            <a:r>
              <a:rPr lang="en-US" sz="2000" dirty="0">
                <a:latin typeface="+mn-lt"/>
              </a:rPr>
              <a:t> activities, inhibiting the proliferation of a number of cells.</a:t>
            </a:r>
          </a:p>
          <a:p>
            <a:pPr>
              <a:defRPr/>
            </a:pPr>
            <a:endParaRPr lang="en-US" sz="2000" dirty="0">
              <a:latin typeface="+mn-lt"/>
            </a:endParaRPr>
          </a:p>
          <a:p>
            <a:pPr>
              <a:defRPr/>
            </a:pPr>
            <a:r>
              <a:rPr lang="en-US" sz="2400" b="1" u="sng" dirty="0">
                <a:latin typeface="+mn-lt"/>
              </a:rPr>
              <a:t>RA Abs to S-100 protein (S100) </a:t>
            </a:r>
          </a:p>
          <a:p>
            <a:pPr>
              <a:defRPr/>
            </a:pPr>
            <a:endParaRPr lang="en-US" sz="2000" dirty="0">
              <a:latin typeface="+mn-lt"/>
            </a:endParaRPr>
          </a:p>
          <a:p>
            <a:pPr>
              <a:defRPr/>
            </a:pPr>
            <a:r>
              <a:rPr lang="en-US" sz="2000" dirty="0">
                <a:latin typeface="+mn-lt"/>
              </a:rPr>
              <a:t>S-100 protein is a Ca</a:t>
            </a:r>
            <a:r>
              <a:rPr lang="en-US" sz="2000" baseline="30000" dirty="0">
                <a:latin typeface="+mn-lt"/>
              </a:rPr>
              <a:t>2+-</a:t>
            </a:r>
            <a:r>
              <a:rPr lang="en-US" sz="2000" dirty="0">
                <a:latin typeface="+mn-lt"/>
              </a:rPr>
              <a:t>binding </a:t>
            </a:r>
            <a:r>
              <a:rPr lang="en-US" sz="2000" dirty="0" err="1">
                <a:latin typeface="+mn-lt"/>
              </a:rPr>
              <a:t>neuropeptide</a:t>
            </a:r>
            <a:r>
              <a:rPr lang="en-US" sz="2000" dirty="0">
                <a:latin typeface="+mn-lt"/>
              </a:rPr>
              <a:t> which play an important role in appearance of depression, anxiety etc.</a:t>
            </a:r>
          </a:p>
          <a:p>
            <a:pPr>
              <a:defRPr/>
            </a:pPr>
            <a:endParaRPr lang="en-US" sz="2000" dirty="0">
              <a:latin typeface="+mn-lt"/>
            </a:endParaRPr>
          </a:p>
          <a:p>
            <a:pPr>
              <a:defRPr/>
            </a:pPr>
            <a:r>
              <a:rPr lang="en-US" sz="2400" b="1" u="sng" dirty="0">
                <a:latin typeface="+mn-lt"/>
              </a:rPr>
              <a:t>RA Abs  to endothelial NO </a:t>
            </a:r>
            <a:r>
              <a:rPr lang="en-US" sz="2400" b="1" u="sng" dirty="0" err="1">
                <a:latin typeface="+mn-lt"/>
              </a:rPr>
              <a:t>synthase</a:t>
            </a:r>
            <a:r>
              <a:rPr lang="en-US" sz="2400" b="1" u="sng" dirty="0">
                <a:latin typeface="+mn-lt"/>
              </a:rPr>
              <a:t> (</a:t>
            </a:r>
            <a:r>
              <a:rPr lang="en-US" sz="2400" b="1" u="sng" dirty="0" err="1">
                <a:latin typeface="+mn-lt"/>
              </a:rPr>
              <a:t>eNOS</a:t>
            </a:r>
            <a:r>
              <a:rPr lang="en-US" sz="2400" b="1" u="sng" dirty="0">
                <a:latin typeface="+mn-lt"/>
              </a:rPr>
              <a:t>)</a:t>
            </a:r>
          </a:p>
          <a:p>
            <a:pPr>
              <a:defRPr/>
            </a:pPr>
            <a:endParaRPr lang="en-US" sz="2000" dirty="0">
              <a:latin typeface="+mn-lt"/>
            </a:endParaRPr>
          </a:p>
          <a:p>
            <a:pPr>
              <a:defRPr/>
            </a:pPr>
            <a:r>
              <a:rPr lang="en-US" sz="2000" dirty="0">
                <a:latin typeface="+mn-lt"/>
              </a:rPr>
              <a:t>Endothelial NO </a:t>
            </a:r>
            <a:r>
              <a:rPr lang="en-US" sz="2000" dirty="0" err="1">
                <a:latin typeface="+mn-lt"/>
              </a:rPr>
              <a:t>synthase</a:t>
            </a:r>
            <a:r>
              <a:rPr lang="en-US" sz="2000" dirty="0">
                <a:latin typeface="+mn-lt"/>
              </a:rPr>
              <a:t> is an enzyme catalyzing the production of nitric oxide. This enzyme is one of the responsible for appearance of sexual motivation. </a:t>
            </a:r>
          </a:p>
          <a:p>
            <a:pPr>
              <a:defRPr/>
            </a:pPr>
            <a:endParaRPr lang="en-US" sz="2000" dirty="0">
              <a:latin typeface="+mn-lt"/>
            </a:endParaRPr>
          </a:p>
          <a:p>
            <a:pPr>
              <a:defRPr/>
            </a:pPr>
            <a:endParaRPr lang="ru-RU" dirty="0"/>
          </a:p>
        </p:txBody>
      </p:sp>
      <p:pic>
        <p:nvPicPr>
          <p:cNvPr id="4" name="s1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4327525" y="3184525"/>
            <a:ext cx="487363"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6924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afterEffect">
                                  <p:stCondLst>
                                    <p:cond delay="0"/>
                                  </p:stCondLst>
                                  <p:childTnLst>
                                    <p:cmd type="call" cmd="playFrom(0.0)">
                                      <p:cBhvr>
                                        <p:cTn id="6" dur="674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15"/>
          <p:cNvSpPr txBox="1">
            <a:spLocks noChangeArrowheads="1"/>
          </p:cNvSpPr>
          <p:nvPr/>
        </p:nvSpPr>
        <p:spPr bwMode="auto">
          <a:xfrm>
            <a:off x="6477000" y="1760538"/>
            <a:ext cx="2667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ru-RU" sz="2000" b="1">
                <a:solidFill>
                  <a:srgbClr val="000000"/>
                </a:solidFill>
                <a:ea typeface="MS PGothic" pitchFamily="34" charset="-128"/>
                <a:cs typeface="Times New Roman" pitchFamily="18" charset="0"/>
              </a:rPr>
              <a:t>Lg of virus titers</a:t>
            </a:r>
            <a:endParaRPr lang="ru-RU" altLang="ru-RU" sz="2000" b="1">
              <a:solidFill>
                <a:srgbClr val="000000"/>
              </a:solidFill>
              <a:ea typeface="MS PGothic" pitchFamily="34" charset="-128"/>
              <a:cs typeface="Times New Roman" pitchFamily="18" charset="0"/>
            </a:endParaRPr>
          </a:p>
        </p:txBody>
      </p:sp>
      <p:sp>
        <p:nvSpPr>
          <p:cNvPr id="25603" name="Text Box 15"/>
          <p:cNvSpPr txBox="1">
            <a:spLocks noChangeArrowheads="1"/>
          </p:cNvSpPr>
          <p:nvPr/>
        </p:nvSpPr>
        <p:spPr bwMode="auto">
          <a:xfrm>
            <a:off x="388938" y="1452563"/>
            <a:ext cx="81137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ru-RU" sz="2000" b="1">
                <a:solidFill>
                  <a:srgbClr val="000000"/>
                </a:solidFill>
                <a:ea typeface="MS PGothic" pitchFamily="34" charset="-128"/>
                <a:cs typeface="Times New Roman" pitchFamily="18" charset="0"/>
              </a:rPr>
              <a:t>Model:</a:t>
            </a:r>
            <a:r>
              <a:rPr lang="en-US" altLang="ru-RU" sz="2000">
                <a:solidFill>
                  <a:srgbClr val="000000"/>
                </a:solidFill>
                <a:ea typeface="MS PGothic" pitchFamily="34" charset="-128"/>
                <a:cs typeface="Times New Roman" pitchFamily="18" charset="0"/>
              </a:rPr>
              <a:t> genital herpes (</a:t>
            </a:r>
            <a:r>
              <a:rPr lang="ru-RU" altLang="ru-RU" sz="2000">
                <a:solidFill>
                  <a:srgbClr val="000000"/>
                </a:solidFill>
                <a:ea typeface="MS PGothic" pitchFamily="34" charset="-128"/>
                <a:cs typeface="Times New Roman" pitchFamily="18" charset="0"/>
              </a:rPr>
              <a:t> </a:t>
            </a:r>
            <a:r>
              <a:rPr lang="en-US" altLang="ru-RU" sz="2000">
                <a:solidFill>
                  <a:srgbClr val="000000"/>
                </a:solidFill>
                <a:ea typeface="MS PGothic" pitchFamily="34" charset="-128"/>
                <a:cs typeface="Times New Roman" pitchFamily="18" charset="0"/>
              </a:rPr>
              <a:t>herpes simplex virus strain type </a:t>
            </a:r>
            <a:r>
              <a:rPr lang="ru-RU" altLang="ru-RU" sz="2000">
                <a:solidFill>
                  <a:srgbClr val="000000"/>
                </a:solidFill>
                <a:ea typeface="MS PGothic" pitchFamily="34" charset="-128"/>
                <a:cs typeface="Times New Roman" pitchFamily="18" charset="0"/>
              </a:rPr>
              <a:t>2</a:t>
            </a:r>
            <a:r>
              <a:rPr lang="en-US" altLang="ru-RU" sz="2000">
                <a:solidFill>
                  <a:srgbClr val="000000"/>
                </a:solidFill>
                <a:ea typeface="MS PGothic" pitchFamily="34" charset="-128"/>
                <a:cs typeface="Times New Roman" pitchFamily="18" charset="0"/>
              </a:rPr>
              <a:t>) in guinea pigs</a:t>
            </a:r>
            <a:endParaRPr lang="ru-RU" altLang="ru-RU" sz="2000">
              <a:solidFill>
                <a:srgbClr val="000000"/>
              </a:solidFill>
              <a:ea typeface="MS PGothic" pitchFamily="34" charset="-128"/>
              <a:cs typeface="Times New Roman" pitchFamily="18" charset="0"/>
            </a:endParaRPr>
          </a:p>
          <a:p>
            <a:pPr algn="ctr" eaLnBrk="1" hangingPunct="1">
              <a:spcBef>
                <a:spcPct val="0"/>
              </a:spcBef>
              <a:buFontTx/>
              <a:buNone/>
            </a:pPr>
            <a:endParaRPr lang="ru-RU" altLang="ru-RU" sz="2000">
              <a:solidFill>
                <a:srgbClr val="000000"/>
              </a:solidFill>
              <a:ea typeface="MS PGothic" pitchFamily="34" charset="-128"/>
              <a:cs typeface="Times New Roman" pitchFamily="18" charset="0"/>
            </a:endParaRPr>
          </a:p>
        </p:txBody>
      </p:sp>
      <p:sp>
        <p:nvSpPr>
          <p:cNvPr id="25604" name="Text Box 78"/>
          <p:cNvSpPr txBox="1">
            <a:spLocks noChangeArrowheads="1"/>
          </p:cNvSpPr>
          <p:nvPr/>
        </p:nvSpPr>
        <p:spPr bwMode="auto">
          <a:xfrm>
            <a:off x="0" y="1052513"/>
            <a:ext cx="8893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ru-RU" sz="2000" b="1">
                <a:solidFill>
                  <a:srgbClr val="000000"/>
                </a:solidFill>
                <a:ea typeface="MS PGothic" pitchFamily="34" charset="-128"/>
              </a:rPr>
              <a:t>Preclinical site</a:t>
            </a:r>
            <a:r>
              <a:rPr lang="en-US" altLang="ru-RU" sz="2000">
                <a:solidFill>
                  <a:srgbClr val="000000"/>
                </a:solidFill>
                <a:ea typeface="MS PGothic" pitchFamily="34" charset="-128"/>
              </a:rPr>
              <a:t>: Research institute for epidemiology and microbiology (Russia)</a:t>
            </a:r>
            <a:endParaRPr lang="ru-RU" altLang="ru-RU" sz="2000">
              <a:solidFill>
                <a:srgbClr val="000000"/>
              </a:solidFill>
              <a:ea typeface="MS PGothic" pitchFamily="34" charset="-128"/>
            </a:endParaRPr>
          </a:p>
        </p:txBody>
      </p:sp>
      <p:sp>
        <p:nvSpPr>
          <p:cNvPr id="18454" name="Text Box 3"/>
          <p:cNvSpPr txBox="1">
            <a:spLocks noChangeArrowheads="1"/>
          </p:cNvSpPr>
          <p:nvPr/>
        </p:nvSpPr>
        <p:spPr bwMode="auto">
          <a:xfrm>
            <a:off x="85725" y="-41275"/>
            <a:ext cx="8807450" cy="862013"/>
          </a:xfrm>
          <a:prstGeom prst="rect">
            <a:avLst/>
          </a:prstGeom>
          <a:solidFill>
            <a:schemeClr val="bg1">
              <a:alpha val="0"/>
            </a:schemeClr>
          </a:solidFill>
          <a:ln>
            <a:noFill/>
          </a:ln>
          <a:extLst/>
        </p:spPr>
        <p:txBody>
          <a:bodyPr lIns="0" tIns="0" rIns="0" bIns="0">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eaLnBrk="1" hangingPunct="1">
              <a:spcBef>
                <a:spcPts val="0"/>
              </a:spcBef>
              <a:defRPr/>
            </a:pPr>
            <a:r>
              <a:rPr lang="en-US" altLang="ru-RU" sz="2800" b="1" dirty="0" smtClean="0">
                <a:solidFill>
                  <a:srgbClr val="002060"/>
                </a:solidFill>
                <a:effectLst>
                  <a:outerShdw blurRad="38100" dist="38100" dir="2700000" algn="tl">
                    <a:srgbClr val="000000">
                      <a:alpha val="43137"/>
                    </a:srgbClr>
                  </a:outerShdw>
                </a:effectLst>
                <a:latin typeface="Calibri" panose="020F0502020204030204" pitchFamily="34" charset="0"/>
              </a:rPr>
              <a:t>Efficacy of RA of Abs to interferon-gamma (</a:t>
            </a:r>
            <a:r>
              <a:rPr lang="en-US" altLang="ru-RU" sz="2800" b="1" dirty="0" err="1" smtClean="0">
                <a:solidFill>
                  <a:srgbClr val="002060"/>
                </a:solidFill>
                <a:effectLst>
                  <a:outerShdw blurRad="38100" dist="38100" dir="2700000" algn="tl">
                    <a:srgbClr val="000000">
                      <a:alpha val="43137"/>
                    </a:srgbClr>
                  </a:outerShdw>
                </a:effectLst>
                <a:latin typeface="Calibri" panose="020F0502020204030204" pitchFamily="34" charset="0"/>
              </a:rPr>
              <a:t>IFN</a:t>
            </a:r>
            <a:r>
              <a:rPr lang="en-US" altLang="ru-RU" sz="2800" b="1" dirty="0" err="1">
                <a:solidFill>
                  <a:srgbClr val="002060"/>
                </a:solidFill>
                <a:effectLst>
                  <a:outerShdw blurRad="38100" dist="38100" dir="2700000" algn="tl">
                    <a:srgbClr val="000000">
                      <a:alpha val="43137"/>
                    </a:srgbClr>
                  </a:outerShdw>
                </a:effectLst>
                <a:latin typeface="Calibri" panose="020F0502020204030204" pitchFamily="34" charset="0"/>
              </a:rPr>
              <a:t>g</a:t>
            </a:r>
            <a:r>
              <a:rPr lang="en-US" altLang="ru-RU" sz="2800" b="1" dirty="0" smtClean="0">
                <a:solidFill>
                  <a:srgbClr val="002060"/>
                </a:solidFill>
                <a:effectLst>
                  <a:outerShdw blurRad="38100" dist="38100" dir="2700000" algn="tl">
                    <a:srgbClr val="000000">
                      <a:alpha val="43137"/>
                    </a:srgbClr>
                  </a:outerShdw>
                </a:effectLst>
                <a:latin typeface="Calibri" panose="020F0502020204030204" pitchFamily="34" charset="0"/>
              </a:rPr>
              <a:t>): </a:t>
            </a:r>
          </a:p>
          <a:p>
            <a:pPr algn="ctr" eaLnBrk="1" hangingPunct="1">
              <a:spcBef>
                <a:spcPts val="0"/>
              </a:spcBef>
              <a:defRPr/>
            </a:pPr>
            <a:r>
              <a:rPr lang="en-US" altLang="ru-RU" sz="2800" b="1" dirty="0" smtClean="0">
                <a:solidFill>
                  <a:srgbClr val="002060"/>
                </a:solidFill>
                <a:effectLst>
                  <a:outerShdw blurRad="38100" dist="38100" dir="2700000" algn="tl">
                    <a:srgbClr val="000000">
                      <a:alpha val="43137"/>
                    </a:srgbClr>
                  </a:outerShdw>
                </a:effectLst>
                <a:latin typeface="Calibri" panose="020F0502020204030204" pitchFamily="34" charset="0"/>
              </a:rPr>
              <a:t>Antiviral activity against DNA-viral infections </a:t>
            </a:r>
            <a:endParaRPr lang="ru-RU" altLang="ru-RU" sz="2800" b="1" dirty="0" smtClean="0">
              <a:solidFill>
                <a:srgbClr val="002060"/>
              </a:solidFill>
              <a:effectLst>
                <a:outerShdw blurRad="38100" dist="38100" dir="2700000" algn="tl">
                  <a:srgbClr val="000000">
                    <a:alpha val="43137"/>
                  </a:srgbClr>
                </a:outerShdw>
              </a:effectLst>
              <a:latin typeface="Calibri" panose="020F0502020204030204" pitchFamily="34" charset="0"/>
            </a:endParaRPr>
          </a:p>
        </p:txBody>
      </p:sp>
      <p:pic>
        <p:nvPicPr>
          <p:cNvPr id="25606" name="Picture 97"/>
          <p:cNvPicPr>
            <a:picLocks noChangeAspect="1" noChangeArrowheads="1"/>
          </p:cNvPicPr>
          <p:nvPr/>
        </p:nvPicPr>
        <p:blipFill>
          <a:blip r:embed="rId5">
            <a:extLst>
              <a:ext uri="{28A0092B-C50C-407E-A947-70E740481C1C}">
                <a14:useLocalDpi xmlns:a14="http://schemas.microsoft.com/office/drawing/2010/main" val="0"/>
              </a:ext>
            </a:extLst>
          </a:blip>
          <a:srcRect l="3581" r="2113" b="16573"/>
          <a:stretch>
            <a:fillRect/>
          </a:stretch>
        </p:blipFill>
        <p:spPr bwMode="auto">
          <a:xfrm>
            <a:off x="2090738" y="1989138"/>
            <a:ext cx="5041900" cy="292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28" name="Номер слайда 1"/>
          <p:cNvSpPr>
            <a:spLocks noGrp="1"/>
          </p:cNvSpPr>
          <p:nvPr>
            <p:ph type="sldNum" sz="quarter" idx="12"/>
          </p:nvPr>
        </p:nvSpPr>
        <p:spPr>
          <a:xfrm>
            <a:off x="7010400" y="6381750"/>
            <a:ext cx="2133600" cy="476250"/>
          </a:xfrm>
        </p:spPr>
        <p:txBody>
          <a:bodyPr/>
          <a:lstStyle/>
          <a:p>
            <a:pPr>
              <a:defRPr/>
            </a:pPr>
            <a:fld id="{B7798F06-0740-46F3-A332-0FF7E84008F0}" type="slidenum">
              <a:rPr lang="ru-RU" altLang="ru-RU"/>
              <a:pPr>
                <a:defRPr/>
              </a:pPr>
              <a:t>17</a:t>
            </a:fld>
            <a:endParaRPr lang="ru-RU" altLang="ru-RU" dirty="0"/>
          </a:p>
        </p:txBody>
      </p:sp>
      <p:sp>
        <p:nvSpPr>
          <p:cNvPr id="25608" name="Прямоугольник 1"/>
          <p:cNvSpPr>
            <a:spLocks noChangeArrowheads="1"/>
          </p:cNvSpPr>
          <p:nvPr/>
        </p:nvSpPr>
        <p:spPr bwMode="auto">
          <a:xfrm>
            <a:off x="684213" y="5589588"/>
            <a:ext cx="792162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ru-RU" sz="1800" b="1" i="1" u="sng"/>
              <a:t>Conclusion: </a:t>
            </a:r>
            <a:r>
              <a:rPr lang="en-US" altLang="ru-RU" sz="1800" b="1" i="1"/>
              <a:t>There  were  decreases of the virus titer and points of a clinical signs in RA Abs to IFNg group in comparison with control and reference standard  group</a:t>
            </a:r>
          </a:p>
          <a:p>
            <a:pPr eaLnBrk="1" hangingPunct="1">
              <a:spcBef>
                <a:spcPct val="0"/>
              </a:spcBef>
              <a:buFontTx/>
              <a:buNone/>
            </a:pPr>
            <a:endParaRPr lang="en-US" altLang="ru-RU" sz="1200">
              <a:latin typeface="Arial" charset="0"/>
            </a:endParaRPr>
          </a:p>
        </p:txBody>
      </p:sp>
      <p:sp>
        <p:nvSpPr>
          <p:cNvPr id="25609" name="TextBox 1"/>
          <p:cNvSpPr txBox="1">
            <a:spLocks noChangeArrowheads="1"/>
          </p:cNvSpPr>
          <p:nvPr/>
        </p:nvSpPr>
        <p:spPr bwMode="auto">
          <a:xfrm>
            <a:off x="136525" y="1844675"/>
            <a:ext cx="2563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ru-RU" sz="1800" b="1"/>
              <a:t>Points of clinical signs</a:t>
            </a:r>
            <a:endParaRPr lang="ru-RU" altLang="ru-RU" sz="1800" b="1"/>
          </a:p>
        </p:txBody>
      </p:sp>
      <p:sp>
        <p:nvSpPr>
          <p:cNvPr id="3" name="Прямоугольник 2"/>
          <p:cNvSpPr/>
          <p:nvPr/>
        </p:nvSpPr>
        <p:spPr>
          <a:xfrm>
            <a:off x="2090738" y="3141663"/>
            <a:ext cx="44450" cy="1871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25611" name="TextBox 3"/>
          <p:cNvSpPr txBox="1">
            <a:spLocks noChangeArrowheads="1"/>
          </p:cNvSpPr>
          <p:nvPr/>
        </p:nvSpPr>
        <p:spPr bwMode="auto">
          <a:xfrm>
            <a:off x="2555875" y="4902200"/>
            <a:ext cx="604837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ru-RU" sz="1600" b="1"/>
              <a:t>Control	acyclovir	RA Abs to IFNg  RA Abs to IFNg	     </a:t>
            </a:r>
          </a:p>
          <a:p>
            <a:pPr eaLnBrk="1" hangingPunct="1">
              <a:spcBef>
                <a:spcPct val="0"/>
              </a:spcBef>
              <a:buFontTx/>
              <a:buNone/>
            </a:pPr>
            <a:r>
              <a:rPr lang="en-US" altLang="ru-RU" sz="1600" b="1"/>
              <a:t>		(treatment)       (treatment and prophylaxis)</a:t>
            </a:r>
            <a:endParaRPr lang="ru-RU" altLang="ru-RU" sz="1600" b="1"/>
          </a:p>
          <a:p>
            <a:pPr eaLnBrk="1" hangingPunct="1">
              <a:spcBef>
                <a:spcPct val="0"/>
              </a:spcBef>
              <a:buFontTx/>
              <a:buNone/>
            </a:pPr>
            <a:endParaRPr lang="ru-RU" altLang="ru-RU" sz="1400">
              <a:latin typeface="Arial" charset="0"/>
            </a:endParaRPr>
          </a:p>
        </p:txBody>
      </p:sp>
      <p:sp>
        <p:nvSpPr>
          <p:cNvPr id="5" name="Прямоугольник 4"/>
          <p:cNvSpPr/>
          <p:nvPr/>
        </p:nvSpPr>
        <p:spPr>
          <a:xfrm>
            <a:off x="1763713" y="3295650"/>
            <a:ext cx="504825" cy="1539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25613" name="TextBox 12"/>
          <p:cNvSpPr txBox="1">
            <a:spLocks noChangeArrowheads="1"/>
          </p:cNvSpPr>
          <p:nvPr/>
        </p:nvSpPr>
        <p:spPr bwMode="auto">
          <a:xfrm>
            <a:off x="0" y="6453188"/>
            <a:ext cx="34194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ru-RU" sz="1400" i="1">
                <a:latin typeface="Arial" charset="0"/>
              </a:rPr>
              <a:t>Epstein O.I., Vestnik MAN RS, 2008</a:t>
            </a:r>
            <a:endParaRPr lang="ru-RU" altLang="ru-RU" sz="1400" i="1">
              <a:latin typeface="Arial" charset="0"/>
            </a:endParaRPr>
          </a:p>
        </p:txBody>
      </p:sp>
      <p:pic>
        <p:nvPicPr>
          <p:cNvPr id="2" name="s1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4327525" y="3184525"/>
            <a:ext cx="487363"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41839"/>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afterEffect">
                                  <p:stCondLst>
                                    <p:cond delay="0"/>
                                  </p:stCondLst>
                                  <p:childTnLst>
                                    <p:cmd type="call" cmd="playFrom(0.0)">
                                      <p:cBhvr>
                                        <p:cTn id="6" dur="392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77"/>
          <p:cNvSpPr txBox="1">
            <a:spLocks noChangeArrowheads="1"/>
          </p:cNvSpPr>
          <p:nvPr/>
        </p:nvSpPr>
        <p:spPr bwMode="auto">
          <a:xfrm>
            <a:off x="179388" y="1052513"/>
            <a:ext cx="88201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ru-RU" sz="2000">
                <a:solidFill>
                  <a:srgbClr val="000000"/>
                </a:solidFill>
                <a:ea typeface="MS PGothic" pitchFamily="34" charset="-128"/>
              </a:rPr>
              <a:t>Preclinical site: APcis S.A. (France)</a:t>
            </a:r>
            <a:endParaRPr lang="ru-RU" altLang="ru-RU" sz="2000">
              <a:solidFill>
                <a:srgbClr val="000000"/>
              </a:solidFill>
              <a:ea typeface="MS PGothic" pitchFamily="34" charset="-128"/>
            </a:endParaRPr>
          </a:p>
          <a:p>
            <a:pPr eaLnBrk="1" hangingPunct="1">
              <a:spcBef>
                <a:spcPct val="0"/>
              </a:spcBef>
              <a:buFontTx/>
              <a:buNone/>
            </a:pPr>
            <a:r>
              <a:rPr lang="en-US" altLang="ru-RU" sz="2000">
                <a:solidFill>
                  <a:srgbClr val="000000"/>
                </a:solidFill>
                <a:ea typeface="MS PGothic" pitchFamily="34" charset="-128"/>
              </a:rPr>
              <a:t>Virus: </a:t>
            </a:r>
            <a:r>
              <a:rPr lang="en-US" altLang="ru-RU" sz="2000">
                <a:cs typeface="Arial" charset="0"/>
              </a:rPr>
              <a:t>influenza A/Equine/2/Miami/1/63 (H3N8) </a:t>
            </a:r>
            <a:endParaRPr lang="ru-RU" altLang="ru-RU" sz="2000">
              <a:ea typeface="MS PGothic" pitchFamily="34" charset="-128"/>
            </a:endParaRPr>
          </a:p>
        </p:txBody>
      </p:sp>
      <p:sp>
        <p:nvSpPr>
          <p:cNvPr id="19460" name="Text Box 3"/>
          <p:cNvSpPr txBox="1">
            <a:spLocks noChangeArrowheads="1"/>
          </p:cNvSpPr>
          <p:nvPr/>
        </p:nvSpPr>
        <p:spPr bwMode="auto">
          <a:xfrm>
            <a:off x="631825" y="0"/>
            <a:ext cx="7756525" cy="862013"/>
          </a:xfrm>
          <a:prstGeom prst="rect">
            <a:avLst/>
          </a:prstGeom>
          <a:solidFill>
            <a:schemeClr val="bg1">
              <a:alpha val="0"/>
            </a:schemeClr>
          </a:solidFill>
          <a:ln>
            <a:noFill/>
          </a:ln>
          <a:extLst/>
        </p:spPr>
        <p:txBody>
          <a:bodyPr lIns="0" tIns="0" rIns="0" bIns="0">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eaLnBrk="1" hangingPunct="1">
              <a:spcBef>
                <a:spcPts val="0"/>
              </a:spcBef>
              <a:defRPr/>
            </a:pPr>
            <a:r>
              <a:rPr lang="en-US" altLang="ru-RU" sz="2800" b="1" dirty="0" smtClean="0">
                <a:solidFill>
                  <a:srgbClr val="002060"/>
                </a:solidFill>
                <a:effectLst>
                  <a:outerShdw blurRad="38100" dist="38100" dir="2700000" algn="tl">
                    <a:srgbClr val="000000">
                      <a:alpha val="43137"/>
                    </a:srgbClr>
                  </a:outerShdw>
                </a:effectLst>
                <a:latin typeface="Calibri" panose="020F0502020204030204" pitchFamily="34" charset="0"/>
              </a:rPr>
              <a:t>Efficacy of RA Abs to </a:t>
            </a:r>
            <a:r>
              <a:rPr lang="en-US" altLang="ru-RU" sz="2800" b="1" dirty="0" err="1" smtClean="0">
                <a:solidFill>
                  <a:srgbClr val="002060"/>
                </a:solidFill>
                <a:effectLst>
                  <a:outerShdw blurRad="38100" dist="38100" dir="2700000" algn="tl">
                    <a:srgbClr val="000000">
                      <a:alpha val="43137"/>
                    </a:srgbClr>
                  </a:outerShdw>
                </a:effectLst>
                <a:latin typeface="Calibri" panose="020F0502020204030204" pitchFamily="34" charset="0"/>
              </a:rPr>
              <a:t>IFNg</a:t>
            </a:r>
            <a:r>
              <a:rPr lang="en-US" altLang="ru-RU" sz="2800" b="1" dirty="0" smtClean="0">
                <a:solidFill>
                  <a:srgbClr val="002060"/>
                </a:solidFill>
                <a:effectLst>
                  <a:outerShdw blurRad="38100" dist="38100" dir="2700000" algn="tl">
                    <a:srgbClr val="000000">
                      <a:alpha val="43137"/>
                    </a:srgbClr>
                  </a:outerShdw>
                </a:effectLst>
                <a:latin typeface="Calibri" panose="020F0502020204030204" pitchFamily="34" charset="0"/>
              </a:rPr>
              <a:t>: </a:t>
            </a:r>
          </a:p>
          <a:p>
            <a:pPr algn="ctr" eaLnBrk="1" hangingPunct="1">
              <a:spcBef>
                <a:spcPts val="0"/>
              </a:spcBef>
              <a:defRPr/>
            </a:pPr>
            <a:r>
              <a:rPr lang="en-US" altLang="ru-RU" sz="2800" b="1" dirty="0" smtClean="0">
                <a:solidFill>
                  <a:srgbClr val="002060"/>
                </a:solidFill>
                <a:effectLst>
                  <a:outerShdw blurRad="38100" dist="38100" dir="2700000" algn="tl">
                    <a:srgbClr val="000000">
                      <a:alpha val="43137"/>
                    </a:srgbClr>
                  </a:outerShdw>
                </a:effectLst>
                <a:latin typeface="Calibri" panose="020F0502020204030204" pitchFamily="34" charset="0"/>
              </a:rPr>
              <a:t>antiviral activity against RNA-viral infections </a:t>
            </a:r>
            <a:endParaRPr lang="ru-RU" altLang="ru-RU" sz="2800" b="1" dirty="0" smtClean="0">
              <a:solidFill>
                <a:srgbClr val="002060"/>
              </a:solidFill>
              <a:effectLst>
                <a:outerShdw blurRad="38100" dist="38100" dir="2700000" algn="tl">
                  <a:srgbClr val="000000">
                    <a:alpha val="43137"/>
                  </a:srgbClr>
                </a:outerShdw>
              </a:effectLst>
              <a:latin typeface="Calibri" panose="020F0502020204030204" pitchFamily="34" charset="0"/>
            </a:endParaRPr>
          </a:p>
        </p:txBody>
      </p:sp>
      <p:sp>
        <p:nvSpPr>
          <p:cNvPr id="26628" name="Прямоугольник 1"/>
          <p:cNvSpPr>
            <a:spLocks noChangeArrowheads="1"/>
          </p:cNvSpPr>
          <p:nvPr/>
        </p:nvSpPr>
        <p:spPr bwMode="auto">
          <a:xfrm>
            <a:off x="827088" y="6032500"/>
            <a:ext cx="73453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ru-RU" sz="1800" b="1" i="1" u="sng"/>
              <a:t>Conclusion: </a:t>
            </a:r>
            <a:r>
              <a:rPr lang="en-US" altLang="ru-RU" sz="1800" b="1" i="1"/>
              <a:t>Survival rate in RA Abs to IFNg group was comparable to  Oseltamivir group</a:t>
            </a:r>
          </a:p>
          <a:p>
            <a:pPr eaLnBrk="1" hangingPunct="1">
              <a:spcBef>
                <a:spcPct val="0"/>
              </a:spcBef>
              <a:buFontTx/>
              <a:buNone/>
            </a:pPr>
            <a:endParaRPr lang="en-US" altLang="ru-RU" sz="1200">
              <a:latin typeface="Arial" charset="0"/>
            </a:endParaRPr>
          </a:p>
        </p:txBody>
      </p:sp>
      <p:sp>
        <p:nvSpPr>
          <p:cNvPr id="22535" name="Номер слайда 1"/>
          <p:cNvSpPr>
            <a:spLocks noGrp="1"/>
          </p:cNvSpPr>
          <p:nvPr>
            <p:ph type="sldNum" sz="quarter" idx="12"/>
          </p:nvPr>
        </p:nvSpPr>
        <p:spPr>
          <a:xfrm>
            <a:off x="7010400" y="6381750"/>
            <a:ext cx="2133600" cy="476250"/>
          </a:xfrm>
        </p:spPr>
        <p:txBody>
          <a:bodyPr/>
          <a:lstStyle/>
          <a:p>
            <a:pPr>
              <a:defRPr/>
            </a:pPr>
            <a:fld id="{5F65CA98-DE7C-4AC3-B207-FA9547234625}" type="slidenum">
              <a:rPr lang="ru-RU" altLang="ru-RU"/>
              <a:pPr>
                <a:defRPr/>
              </a:pPr>
              <a:t>18</a:t>
            </a:fld>
            <a:endParaRPr lang="ru-RU" altLang="ru-RU"/>
          </a:p>
        </p:txBody>
      </p:sp>
      <p:sp>
        <p:nvSpPr>
          <p:cNvPr id="26630" name="TextBox 2"/>
          <p:cNvSpPr txBox="1">
            <a:spLocks noChangeArrowheads="1"/>
          </p:cNvSpPr>
          <p:nvPr/>
        </p:nvSpPr>
        <p:spPr bwMode="auto">
          <a:xfrm>
            <a:off x="6732588" y="2492375"/>
            <a:ext cx="18716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ru-RU" altLang="ru-RU" sz="1400">
              <a:latin typeface="Arial" charset="0"/>
            </a:endParaRPr>
          </a:p>
        </p:txBody>
      </p:sp>
      <p:sp>
        <p:nvSpPr>
          <p:cNvPr id="26631" name="Text Box 83"/>
          <p:cNvSpPr txBox="1">
            <a:spLocks noChangeArrowheads="1"/>
          </p:cNvSpPr>
          <p:nvPr/>
        </p:nvSpPr>
        <p:spPr bwMode="auto">
          <a:xfrm>
            <a:off x="7239000" y="5600700"/>
            <a:ext cx="17605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ru-RU" sz="1400">
                <a:latin typeface="Arial" charset="0"/>
                <a:ea typeface="MS PGothic" pitchFamily="34" charset="-128"/>
              </a:rPr>
              <a:t>*** </a:t>
            </a:r>
            <a:r>
              <a:rPr lang="en-US" altLang="ru-RU" sz="1200">
                <a:latin typeface="Arial" charset="0"/>
                <a:ea typeface="MS PGothic" pitchFamily="34" charset="-128"/>
              </a:rPr>
              <a:t>p&lt;0.001 vs control</a:t>
            </a:r>
            <a:endParaRPr lang="ru-RU" altLang="ru-RU" sz="1200">
              <a:latin typeface="Arial" charset="0"/>
              <a:ea typeface="MS PGothic" pitchFamily="34" charset="-128"/>
            </a:endParaRPr>
          </a:p>
        </p:txBody>
      </p:sp>
      <p:pic>
        <p:nvPicPr>
          <p:cNvPr id="26632"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7450" y="1882775"/>
            <a:ext cx="5918200" cy="408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3" name="TextBox 3"/>
          <p:cNvSpPr txBox="1">
            <a:spLocks noChangeArrowheads="1"/>
          </p:cNvSpPr>
          <p:nvPr/>
        </p:nvSpPr>
        <p:spPr bwMode="auto">
          <a:xfrm>
            <a:off x="2212975" y="2338388"/>
            <a:ext cx="3968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ru-RU" sz="1400">
                <a:latin typeface="Arial" charset="0"/>
              </a:rPr>
              <a:t>***</a:t>
            </a:r>
            <a:endParaRPr lang="ru-RU" altLang="ru-RU" sz="1400">
              <a:latin typeface="Arial" charset="0"/>
            </a:endParaRPr>
          </a:p>
        </p:txBody>
      </p:sp>
      <p:sp>
        <p:nvSpPr>
          <p:cNvPr id="26634" name="TextBox 21"/>
          <p:cNvSpPr txBox="1">
            <a:spLocks noChangeArrowheads="1"/>
          </p:cNvSpPr>
          <p:nvPr/>
        </p:nvSpPr>
        <p:spPr bwMode="auto">
          <a:xfrm>
            <a:off x="3492500" y="2890838"/>
            <a:ext cx="3952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ru-RU" sz="1400">
                <a:latin typeface="Arial" charset="0"/>
              </a:rPr>
              <a:t>***</a:t>
            </a:r>
            <a:endParaRPr lang="ru-RU" altLang="ru-RU" sz="1400">
              <a:latin typeface="Arial" charset="0"/>
            </a:endParaRPr>
          </a:p>
        </p:txBody>
      </p:sp>
      <p:sp>
        <p:nvSpPr>
          <p:cNvPr id="26635" name="TextBox 4"/>
          <p:cNvSpPr txBox="1">
            <a:spLocks noChangeArrowheads="1"/>
          </p:cNvSpPr>
          <p:nvPr/>
        </p:nvSpPr>
        <p:spPr bwMode="auto">
          <a:xfrm>
            <a:off x="179388" y="6597650"/>
            <a:ext cx="24304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ru-RU" sz="1400" i="1">
                <a:latin typeface="Arial" charset="0"/>
              </a:rPr>
              <a:t>Submitted for publication</a:t>
            </a:r>
            <a:endParaRPr lang="ru-RU" altLang="ru-RU" sz="1400" i="1">
              <a:latin typeface="Arial" charset="0"/>
            </a:endParaRPr>
          </a:p>
        </p:txBody>
      </p:sp>
      <p:pic>
        <p:nvPicPr>
          <p:cNvPr id="2" name="s1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4327525" y="3184525"/>
            <a:ext cx="487363"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25436"/>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afterEffect">
                                  <p:stCondLst>
                                    <p:cond delay="0"/>
                                  </p:stCondLst>
                                  <p:childTnLst>
                                    <p:cmd type="call" cmd="playFrom(0.0)">
                                      <p:cBhvr>
                                        <p:cTn id="6" dur="211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6"/>
          <p:cNvSpPr>
            <a:spLocks noGrp="1" noChangeArrowheads="1"/>
          </p:cNvSpPr>
          <p:nvPr>
            <p:ph type="sldNum" sz="quarter" idx="12"/>
          </p:nvPr>
        </p:nvSpPr>
        <p:spPr>
          <a:xfrm>
            <a:off x="7010400" y="6381750"/>
            <a:ext cx="2133600" cy="476250"/>
          </a:xfrm>
        </p:spPr>
        <p:txBody>
          <a:bodyPr/>
          <a:lstStyle/>
          <a:p>
            <a:pPr>
              <a:defRPr/>
            </a:pPr>
            <a:fld id="{1C64CD8E-C3D6-448B-A06B-661240C27AA2}" type="slidenum">
              <a:rPr lang="ru-RU" altLang="ru-RU"/>
              <a:pPr>
                <a:defRPr/>
              </a:pPr>
              <a:t>19</a:t>
            </a:fld>
            <a:endParaRPr lang="ru-RU" altLang="ru-RU" dirty="0"/>
          </a:p>
        </p:txBody>
      </p:sp>
      <p:sp>
        <p:nvSpPr>
          <p:cNvPr id="27651" name="Rectangle 12"/>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ru-RU" altLang="ru-RU" sz="1400"/>
          </a:p>
        </p:txBody>
      </p:sp>
      <p:sp>
        <p:nvSpPr>
          <p:cNvPr id="27652" name="Rectangle 19"/>
          <p:cNvSpPr>
            <a:spLocks noChangeArrowheads="1"/>
          </p:cNvSpPr>
          <p:nvPr/>
        </p:nvSpPr>
        <p:spPr bwMode="auto">
          <a:xfrm>
            <a:off x="0" y="457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ru-RU" altLang="ru-RU" sz="1400"/>
          </a:p>
        </p:txBody>
      </p:sp>
      <p:sp>
        <p:nvSpPr>
          <p:cNvPr id="22543" name="Text Box 3"/>
          <p:cNvSpPr txBox="1">
            <a:spLocks noChangeArrowheads="1"/>
          </p:cNvSpPr>
          <p:nvPr/>
        </p:nvSpPr>
        <p:spPr bwMode="auto">
          <a:xfrm>
            <a:off x="250825" y="0"/>
            <a:ext cx="8713788" cy="862013"/>
          </a:xfrm>
          <a:prstGeom prst="rect">
            <a:avLst/>
          </a:prstGeom>
          <a:solidFill>
            <a:schemeClr val="bg1">
              <a:alpha val="0"/>
            </a:schemeClr>
          </a:solidFill>
          <a:ln>
            <a:noFill/>
          </a:ln>
          <a:extLst/>
        </p:spPr>
        <p:txBody>
          <a:bodyPr lIns="0" tIns="0" rIns="0" bIns="0">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eaLnBrk="1" hangingPunct="1">
              <a:spcBef>
                <a:spcPts val="0"/>
              </a:spcBef>
              <a:defRPr/>
            </a:pPr>
            <a:r>
              <a:rPr lang="en-US" altLang="ru-RU" sz="2800" b="1" dirty="0" smtClean="0">
                <a:solidFill>
                  <a:srgbClr val="002060"/>
                </a:solidFill>
                <a:effectLst>
                  <a:outerShdw blurRad="38100" dist="38100" dir="2700000" algn="tl">
                    <a:srgbClr val="000000">
                      <a:alpha val="43137"/>
                    </a:srgbClr>
                  </a:outerShdw>
                </a:effectLst>
                <a:latin typeface="Calibri" pitchFamily="34" charset="0"/>
              </a:rPr>
              <a:t>Clinical studies of RA Abs to </a:t>
            </a:r>
            <a:r>
              <a:rPr lang="en-US" altLang="ru-RU" sz="2800" b="1" dirty="0" err="1" smtClean="0">
                <a:solidFill>
                  <a:srgbClr val="002060"/>
                </a:solidFill>
                <a:effectLst>
                  <a:outerShdw blurRad="38100" dist="38100" dir="2700000" algn="tl">
                    <a:srgbClr val="000000">
                      <a:alpha val="43137"/>
                    </a:srgbClr>
                  </a:outerShdw>
                </a:effectLst>
                <a:latin typeface="Calibri" pitchFamily="34" charset="0"/>
              </a:rPr>
              <a:t>IFNg</a:t>
            </a:r>
            <a:endParaRPr lang="en-US" altLang="ru-RU" sz="2800" b="1" dirty="0" smtClean="0">
              <a:solidFill>
                <a:srgbClr val="002060"/>
              </a:solidFill>
              <a:effectLst>
                <a:outerShdw blurRad="38100" dist="38100" dir="2700000" algn="tl">
                  <a:srgbClr val="000000">
                    <a:alpha val="43137"/>
                  </a:srgbClr>
                </a:outerShdw>
              </a:effectLst>
              <a:latin typeface="Calibri" pitchFamily="34" charset="0"/>
            </a:endParaRPr>
          </a:p>
          <a:p>
            <a:pPr algn="ctr" eaLnBrk="1" hangingPunct="1">
              <a:spcBef>
                <a:spcPts val="0"/>
              </a:spcBef>
              <a:defRPr/>
            </a:pPr>
            <a:r>
              <a:rPr lang="en-US" altLang="ru-RU" sz="2800" b="1" dirty="0" smtClean="0">
                <a:solidFill>
                  <a:srgbClr val="002060"/>
                </a:solidFill>
                <a:effectLst>
                  <a:outerShdw blurRad="38100" dist="38100" dir="2700000" algn="tl">
                    <a:srgbClr val="000000">
                      <a:alpha val="43137"/>
                    </a:srgbClr>
                  </a:outerShdw>
                </a:effectLst>
                <a:latin typeface="Calibri" pitchFamily="34" charset="0"/>
              </a:rPr>
              <a:t>Antiviral activity against DNA-viral infection     </a:t>
            </a:r>
            <a:r>
              <a:rPr lang="en-US" altLang="ru-RU" sz="2800" b="1" dirty="0" smtClean="0">
                <a:solidFill>
                  <a:schemeClr val="accent2">
                    <a:lumMod val="75000"/>
                  </a:schemeClr>
                </a:solidFill>
                <a:effectLst>
                  <a:outerShdw blurRad="38100" dist="38100" dir="2700000" algn="tl">
                    <a:srgbClr val="000000">
                      <a:alpha val="43137"/>
                    </a:srgbClr>
                  </a:outerShdw>
                </a:effectLst>
                <a:latin typeface="Calibri" pitchFamily="34" charset="0"/>
              </a:rPr>
              <a:t>                               </a:t>
            </a:r>
            <a:endParaRPr lang="ru-RU" altLang="ru-RU" sz="2800" b="1" dirty="0" smtClean="0">
              <a:solidFill>
                <a:schemeClr val="accent2">
                  <a:lumMod val="75000"/>
                </a:schemeClr>
              </a:solidFill>
              <a:effectLst>
                <a:outerShdw blurRad="38100" dist="38100" dir="2700000" algn="tl">
                  <a:srgbClr val="000000">
                    <a:alpha val="43137"/>
                  </a:srgbClr>
                </a:outerShdw>
              </a:effectLst>
              <a:latin typeface="Calibri" pitchFamily="34" charset="0"/>
              <a:ea typeface="MS PGothic" pitchFamily="34" charset="-128"/>
            </a:endParaRPr>
          </a:p>
        </p:txBody>
      </p:sp>
      <p:sp>
        <p:nvSpPr>
          <p:cNvPr id="27654" name="TextBox 8"/>
          <p:cNvSpPr txBox="1">
            <a:spLocks noChangeArrowheads="1"/>
          </p:cNvSpPr>
          <p:nvPr/>
        </p:nvSpPr>
        <p:spPr bwMode="auto">
          <a:xfrm>
            <a:off x="323850" y="5680075"/>
            <a:ext cx="8280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ru-RU" sz="1800" b="1" i="1" u="sng"/>
              <a:t>Conclusion: </a:t>
            </a:r>
            <a:r>
              <a:rPr lang="en-US" altLang="ru-RU" sz="1800" b="1" i="1"/>
              <a:t>Administration of  Ra Abs to IFNg reduced the duration of fever at 2.7 days, the time of appearance of new lesions - 3.3 days, itch - 4.2 days. </a:t>
            </a:r>
            <a:endParaRPr lang="ru-RU" altLang="ru-RU" sz="1800" b="1" i="1"/>
          </a:p>
        </p:txBody>
      </p:sp>
      <p:pic>
        <p:nvPicPr>
          <p:cNvPr id="27655"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63" y="2463800"/>
            <a:ext cx="4719637"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6" name="TextBox 11"/>
          <p:cNvSpPr txBox="1">
            <a:spLocks noChangeArrowheads="1"/>
          </p:cNvSpPr>
          <p:nvPr/>
        </p:nvSpPr>
        <p:spPr bwMode="auto">
          <a:xfrm>
            <a:off x="250825" y="1905000"/>
            <a:ext cx="14033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ru-RU" sz="1400">
                <a:latin typeface="Arial" charset="0"/>
              </a:rPr>
              <a:t>T, </a:t>
            </a:r>
            <a:r>
              <a:rPr lang="en-US" altLang="ru-RU" sz="1400" baseline="30000">
                <a:latin typeface="Arial" charset="0"/>
              </a:rPr>
              <a:t>0</a:t>
            </a:r>
            <a:r>
              <a:rPr lang="en-US" altLang="ru-RU" sz="1400">
                <a:latin typeface="Arial" charset="0"/>
              </a:rPr>
              <a:t>C</a:t>
            </a:r>
            <a:endParaRPr lang="ru-RU" altLang="ru-RU" sz="1400">
              <a:latin typeface="Arial" charset="0"/>
            </a:endParaRPr>
          </a:p>
        </p:txBody>
      </p:sp>
      <p:sp>
        <p:nvSpPr>
          <p:cNvPr id="27657" name="TextBox 12"/>
          <p:cNvSpPr txBox="1">
            <a:spLocks noChangeArrowheads="1"/>
          </p:cNvSpPr>
          <p:nvPr/>
        </p:nvSpPr>
        <p:spPr bwMode="auto">
          <a:xfrm>
            <a:off x="623888" y="4721225"/>
            <a:ext cx="48974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ru-RU" sz="1400" b="1">
                <a:latin typeface="Arial" charset="0"/>
              </a:rPr>
              <a:t>1      2       3        4        5        6       7       8       9, d</a:t>
            </a:r>
            <a:endParaRPr lang="ru-RU" altLang="ru-RU" sz="1400" b="1">
              <a:latin typeface="Arial" charset="0"/>
            </a:endParaRPr>
          </a:p>
        </p:txBody>
      </p:sp>
      <p:sp>
        <p:nvSpPr>
          <p:cNvPr id="27658" name="TextBox 13"/>
          <p:cNvSpPr txBox="1">
            <a:spLocks noChangeArrowheads="1"/>
          </p:cNvSpPr>
          <p:nvPr/>
        </p:nvSpPr>
        <p:spPr bwMode="auto">
          <a:xfrm>
            <a:off x="1274763" y="2060575"/>
            <a:ext cx="2197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ru-RU" sz="1800" b="1"/>
              <a:t>The duration of fever</a:t>
            </a:r>
            <a:endParaRPr lang="ru-RU" altLang="ru-RU" sz="1800" b="1"/>
          </a:p>
        </p:txBody>
      </p:sp>
      <p:pic>
        <p:nvPicPr>
          <p:cNvPr id="27659"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08513" y="2430463"/>
            <a:ext cx="4532312"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0" name="TextBox 15"/>
          <p:cNvSpPr txBox="1">
            <a:spLocks noChangeArrowheads="1"/>
          </p:cNvSpPr>
          <p:nvPr/>
        </p:nvSpPr>
        <p:spPr bwMode="auto">
          <a:xfrm>
            <a:off x="4787900" y="4657725"/>
            <a:ext cx="48974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ru-RU" sz="1400" b="1">
                <a:latin typeface="Arial" charset="0"/>
              </a:rPr>
              <a:t>      1        2       3       4       5       6       7        8      9,d</a:t>
            </a:r>
            <a:endParaRPr lang="ru-RU" altLang="ru-RU" sz="1400" b="1">
              <a:latin typeface="Arial" charset="0"/>
            </a:endParaRPr>
          </a:p>
        </p:txBody>
      </p:sp>
      <p:sp>
        <p:nvSpPr>
          <p:cNvPr id="27661" name="TextBox 16"/>
          <p:cNvSpPr txBox="1">
            <a:spLocks noChangeArrowheads="1"/>
          </p:cNvSpPr>
          <p:nvPr/>
        </p:nvSpPr>
        <p:spPr bwMode="auto">
          <a:xfrm>
            <a:off x="5508625" y="2082800"/>
            <a:ext cx="2879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ru-RU" sz="1800" b="1"/>
              <a:t>Percent of patients with itch</a:t>
            </a:r>
            <a:endParaRPr lang="ru-RU" altLang="ru-RU" sz="1800" b="1"/>
          </a:p>
        </p:txBody>
      </p:sp>
      <p:sp>
        <p:nvSpPr>
          <p:cNvPr id="27662" name="TextBox 17"/>
          <p:cNvSpPr txBox="1">
            <a:spLocks noChangeArrowheads="1"/>
          </p:cNvSpPr>
          <p:nvPr/>
        </p:nvSpPr>
        <p:spPr bwMode="auto">
          <a:xfrm>
            <a:off x="2266950" y="5033963"/>
            <a:ext cx="25209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ru-RU" sz="1800"/>
              <a:t>Ra Abs to IFNg</a:t>
            </a:r>
          </a:p>
          <a:p>
            <a:pPr eaLnBrk="1" hangingPunct="1">
              <a:spcBef>
                <a:spcPct val="0"/>
              </a:spcBef>
              <a:buFontTx/>
              <a:buNone/>
            </a:pPr>
            <a:endParaRPr lang="en-US" altLang="ru-RU" sz="1800"/>
          </a:p>
        </p:txBody>
      </p:sp>
      <p:cxnSp>
        <p:nvCxnSpPr>
          <p:cNvPr id="20" name="Прямая соединительная линия 19"/>
          <p:cNvCxnSpPr/>
          <p:nvPr/>
        </p:nvCxnSpPr>
        <p:spPr>
          <a:xfrm>
            <a:off x="1149350" y="5287963"/>
            <a:ext cx="10080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Прямая соединительная линия 21"/>
          <p:cNvCxnSpPr/>
          <p:nvPr/>
        </p:nvCxnSpPr>
        <p:spPr>
          <a:xfrm>
            <a:off x="6011863" y="5243513"/>
            <a:ext cx="1008062"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7665" name="TextBox 22"/>
          <p:cNvSpPr txBox="1">
            <a:spLocks noChangeArrowheads="1"/>
          </p:cNvSpPr>
          <p:nvPr/>
        </p:nvSpPr>
        <p:spPr bwMode="auto">
          <a:xfrm>
            <a:off x="395288" y="6550025"/>
            <a:ext cx="59055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ru-RU" sz="1400" i="1"/>
              <a:t>Kudin M.V. et al, CHILDREN INFECTIONS, 2007</a:t>
            </a:r>
            <a:endParaRPr lang="ru-RU" altLang="ru-RU" sz="1400" i="1"/>
          </a:p>
        </p:txBody>
      </p:sp>
      <p:sp>
        <p:nvSpPr>
          <p:cNvPr id="27666" name="TextBox 21"/>
          <p:cNvSpPr txBox="1">
            <a:spLocks noChangeArrowheads="1"/>
          </p:cNvSpPr>
          <p:nvPr/>
        </p:nvSpPr>
        <p:spPr bwMode="auto">
          <a:xfrm>
            <a:off x="176213" y="1376363"/>
            <a:ext cx="8893175"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ru-RU" sz="2000" b="1">
                <a:ea typeface="MS PGothic" pitchFamily="34" charset="-128"/>
                <a:cs typeface="Arial" charset="0"/>
              </a:rPr>
              <a:t>Design</a:t>
            </a:r>
            <a:r>
              <a:rPr lang="ru-RU" altLang="ru-RU" sz="2000" b="1">
                <a:ea typeface="MS PGothic" pitchFamily="34" charset="-128"/>
                <a:cs typeface="Arial" charset="0"/>
              </a:rPr>
              <a:t>:  </a:t>
            </a:r>
            <a:r>
              <a:rPr lang="en-US" altLang="ru-RU" sz="2000" b="1">
                <a:ea typeface="MS PGothic" pitchFamily="34" charset="-128"/>
                <a:cs typeface="Arial" charset="0"/>
              </a:rPr>
              <a:t>	</a:t>
            </a:r>
            <a:r>
              <a:rPr lang="en-GB" altLang="ru-RU" sz="2000">
                <a:ea typeface="MS PGothic" pitchFamily="34" charset="-128"/>
                <a:cs typeface="Arial" charset="0"/>
              </a:rPr>
              <a:t>Randomized double blind placebo-controlled in 236 patients (1</a:t>
            </a:r>
            <a:r>
              <a:rPr lang="ru-RU" altLang="ru-RU" sz="2000">
                <a:ea typeface="MS PGothic" pitchFamily="34" charset="-128"/>
                <a:cs typeface="Arial" charset="0"/>
              </a:rPr>
              <a:t>-</a:t>
            </a:r>
            <a:r>
              <a:rPr lang="en-GB" altLang="ru-RU" sz="2000">
                <a:ea typeface="MS PGothic" pitchFamily="34" charset="-128"/>
                <a:cs typeface="Arial" charset="0"/>
              </a:rPr>
              <a:t>18 y.o.) with chickenpox</a:t>
            </a:r>
            <a:endParaRPr lang="ru-RU" altLang="ru-RU" sz="2000">
              <a:ea typeface="MS PGothic" pitchFamily="34" charset="-128"/>
              <a:cs typeface="Arial" charset="0"/>
            </a:endParaRPr>
          </a:p>
        </p:txBody>
      </p:sp>
      <p:sp>
        <p:nvSpPr>
          <p:cNvPr id="27667" name="TextBox 21"/>
          <p:cNvSpPr txBox="1">
            <a:spLocks noChangeArrowheads="1"/>
          </p:cNvSpPr>
          <p:nvPr/>
        </p:nvSpPr>
        <p:spPr bwMode="auto">
          <a:xfrm>
            <a:off x="250825" y="941388"/>
            <a:ext cx="87137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ru-RU" sz="2000" b="1">
                <a:ea typeface="MS PGothic" pitchFamily="34" charset="-128"/>
                <a:cs typeface="Arial" charset="0"/>
              </a:rPr>
              <a:t>Site</a:t>
            </a:r>
            <a:r>
              <a:rPr lang="ru-RU" altLang="ru-RU" sz="2000" b="1">
                <a:ea typeface="MS PGothic" pitchFamily="34" charset="-128"/>
                <a:cs typeface="Arial" charset="0"/>
              </a:rPr>
              <a:t>:  </a:t>
            </a:r>
            <a:r>
              <a:rPr lang="en-US" altLang="ru-RU" sz="2000" b="1">
                <a:ea typeface="MS PGothic" pitchFamily="34" charset="-128"/>
                <a:cs typeface="Arial" charset="0"/>
              </a:rPr>
              <a:t>	</a:t>
            </a:r>
            <a:r>
              <a:rPr lang="en-US" altLang="ru-RU" sz="2000">
                <a:ea typeface="MS PGothic" pitchFamily="34" charset="-128"/>
                <a:cs typeface="Arial" charset="0"/>
              </a:rPr>
              <a:t>Tomsk Institute of pharmacology (Russia)</a:t>
            </a:r>
            <a:endParaRPr lang="ru-RU" altLang="ru-RU" sz="2000">
              <a:ea typeface="MS PGothic" pitchFamily="34" charset="-128"/>
              <a:cs typeface="Arial" charset="0"/>
            </a:endParaRPr>
          </a:p>
        </p:txBody>
      </p:sp>
      <p:sp>
        <p:nvSpPr>
          <p:cNvPr id="27668" name="Прямоугольник 1"/>
          <p:cNvSpPr>
            <a:spLocks noChangeArrowheads="1"/>
          </p:cNvSpPr>
          <p:nvPr/>
        </p:nvSpPr>
        <p:spPr bwMode="auto">
          <a:xfrm>
            <a:off x="7019925" y="5043488"/>
            <a:ext cx="10382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ru-RU" sz="2000"/>
              <a:t>Placebo</a:t>
            </a:r>
            <a:endParaRPr lang="ru-RU" altLang="ru-RU" sz="2000"/>
          </a:p>
        </p:txBody>
      </p:sp>
      <p:pic>
        <p:nvPicPr>
          <p:cNvPr id="2" name="s1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4327525" y="3184525"/>
            <a:ext cx="487363"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3151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afterEffect">
                                  <p:stCondLst>
                                    <p:cond delay="0"/>
                                  </p:stCondLst>
                                  <p:childTnLst>
                                    <p:cmd type="call" cmd="playFrom(0.0)">
                                      <p:cBhvr>
                                        <p:cTn id="6" dur="274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Номер слайда 1"/>
          <p:cNvSpPr>
            <a:spLocks noGrp="1"/>
          </p:cNvSpPr>
          <p:nvPr>
            <p:ph type="sldNum" sz="quarter" idx="12"/>
          </p:nvPr>
        </p:nvSpPr>
        <p:spPr>
          <a:xfrm>
            <a:off x="7010400" y="6381750"/>
            <a:ext cx="2133600" cy="476250"/>
          </a:xfrm>
        </p:spPr>
        <p:txBody>
          <a:bodyPr/>
          <a:lstStyle/>
          <a:p>
            <a:pPr>
              <a:defRPr/>
            </a:pPr>
            <a:fld id="{4473ABEB-ADCB-49A0-BC43-2C8AB8F54B2A}" type="slidenum">
              <a:rPr lang="ru-RU" altLang="ru-RU"/>
              <a:pPr>
                <a:defRPr/>
              </a:pPr>
              <a:t>2</a:t>
            </a:fld>
            <a:endParaRPr lang="ru-RU" altLang="ru-RU" dirty="0"/>
          </a:p>
        </p:txBody>
      </p:sp>
      <p:sp>
        <p:nvSpPr>
          <p:cNvPr id="10243" name="TextBox 4"/>
          <p:cNvSpPr txBox="1">
            <a:spLocks noChangeArrowheads="1"/>
          </p:cNvSpPr>
          <p:nvPr/>
        </p:nvSpPr>
        <p:spPr bwMode="auto">
          <a:xfrm>
            <a:off x="179388" y="6488113"/>
            <a:ext cx="5905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ru-RU" sz="1800" i="1"/>
              <a:t>Buss NAPS et all// Current Opinion in Pharmacology, 2012</a:t>
            </a:r>
            <a:endParaRPr lang="ru-RU" altLang="ru-RU" sz="1800" i="1"/>
          </a:p>
        </p:txBody>
      </p:sp>
      <p:sp>
        <p:nvSpPr>
          <p:cNvPr id="9221" name="TextBox 5"/>
          <p:cNvSpPr txBox="1">
            <a:spLocks noChangeArrowheads="1"/>
          </p:cNvSpPr>
          <p:nvPr/>
        </p:nvSpPr>
        <p:spPr bwMode="auto">
          <a:xfrm>
            <a:off x="684213" y="104775"/>
            <a:ext cx="6551612" cy="954088"/>
          </a:xfrm>
          <a:prstGeom prst="rect">
            <a:avLst/>
          </a:prstGeom>
          <a:noFill/>
          <a:ln>
            <a:noFill/>
          </a:ln>
          <a:extLst/>
        </p:spPr>
        <p:txBody>
          <a:bodyPr>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eaLnBrk="1" hangingPunct="1">
              <a:defRPr/>
            </a:pPr>
            <a:r>
              <a:rPr lang="en-US" altLang="ru-RU" sz="2800" b="1" dirty="0" smtClean="0">
                <a:solidFill>
                  <a:srgbClr val="002060"/>
                </a:solidFill>
                <a:effectLst>
                  <a:outerShdw blurRad="38100" dist="38100" dir="2700000" algn="tl">
                    <a:srgbClr val="000000">
                      <a:alpha val="43137"/>
                    </a:srgbClr>
                  </a:outerShdw>
                </a:effectLst>
                <a:latin typeface="Calibri" panose="020F0502020204030204" pitchFamily="34" charset="0"/>
              </a:rPr>
              <a:t>Monoclonal antibodies approved for therapeutic use</a:t>
            </a:r>
            <a:endParaRPr lang="ru-RU" altLang="ru-RU" sz="2790" i="1" baseline="30000" dirty="0" smtClean="0">
              <a:solidFill>
                <a:srgbClr val="002060"/>
              </a:solidFill>
              <a:effectLst>
                <a:outerShdw blurRad="38100" dist="38100" dir="2700000" algn="tl">
                  <a:srgbClr val="000000">
                    <a:alpha val="43137"/>
                  </a:srgbClr>
                </a:outerShdw>
              </a:effectLst>
              <a:latin typeface="Calibri" panose="020F0502020204030204" pitchFamily="34" charset="0"/>
            </a:endParaRPr>
          </a:p>
        </p:txBody>
      </p:sp>
      <p:pic>
        <p:nvPicPr>
          <p:cNvPr id="10245" name="Picture 6"/>
          <p:cNvPicPr>
            <a:picLocks noChangeAspect="1" noChangeArrowheads="1"/>
          </p:cNvPicPr>
          <p:nvPr/>
        </p:nvPicPr>
        <p:blipFill>
          <a:blip r:embed="rId4">
            <a:extLst>
              <a:ext uri="{28A0092B-C50C-407E-A947-70E740481C1C}">
                <a14:useLocalDpi xmlns:a14="http://schemas.microsoft.com/office/drawing/2010/main" val="0"/>
              </a:ext>
            </a:extLst>
          </a:blip>
          <a:srcRect l="43407" t="8002" r="16283" b="31503"/>
          <a:stretch>
            <a:fillRect/>
          </a:stretch>
        </p:blipFill>
        <p:spPr bwMode="auto">
          <a:xfrm>
            <a:off x="1476375" y="1196975"/>
            <a:ext cx="5543550"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0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4327525" y="3184525"/>
            <a:ext cx="487363"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400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afterEffect">
                                  <p:stCondLst>
                                    <p:cond delay="0"/>
                                  </p:stCondLst>
                                  <p:childTnLst>
                                    <p:cmd type="call" cmd="playFrom(0.0)">
                                      <p:cBhvr>
                                        <p:cTn id="6" dur="103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6"/>
          <p:cNvSpPr>
            <a:spLocks noGrp="1" noChangeArrowheads="1"/>
          </p:cNvSpPr>
          <p:nvPr>
            <p:ph type="sldNum" sz="quarter" idx="12"/>
          </p:nvPr>
        </p:nvSpPr>
        <p:spPr>
          <a:xfrm>
            <a:off x="7010400" y="6381750"/>
            <a:ext cx="2133600" cy="476250"/>
          </a:xfrm>
        </p:spPr>
        <p:txBody>
          <a:bodyPr/>
          <a:lstStyle/>
          <a:p>
            <a:pPr>
              <a:defRPr/>
            </a:pPr>
            <a:fld id="{75CBE504-1AAE-41CC-AC9A-DB571376D8F2}" type="slidenum">
              <a:rPr lang="ru-RU" altLang="ru-RU">
                <a:ea typeface="MS PGothic" pitchFamily="34" charset="-128"/>
              </a:rPr>
              <a:pPr>
                <a:defRPr/>
              </a:pPr>
              <a:t>20</a:t>
            </a:fld>
            <a:endParaRPr lang="ru-RU" altLang="ru-RU" dirty="0">
              <a:ea typeface="MS PGothic" pitchFamily="34" charset="-128"/>
            </a:endParaRPr>
          </a:p>
        </p:txBody>
      </p:sp>
      <p:sp>
        <p:nvSpPr>
          <p:cNvPr id="28675" name="Text Box 15"/>
          <p:cNvSpPr txBox="1">
            <a:spLocks noChangeArrowheads="1"/>
          </p:cNvSpPr>
          <p:nvPr/>
        </p:nvSpPr>
        <p:spPr bwMode="auto">
          <a:xfrm>
            <a:off x="381000" y="620713"/>
            <a:ext cx="3240088"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50000"/>
              </a:spcBef>
              <a:buFontTx/>
              <a:buNone/>
            </a:pPr>
            <a:r>
              <a:rPr lang="en-US" altLang="ru-RU" sz="2200" b="1">
                <a:solidFill>
                  <a:schemeClr val="bg1"/>
                </a:solidFill>
                <a:ea typeface="MS PGothic" pitchFamily="34" charset="-128"/>
              </a:rPr>
              <a:t>Target</a:t>
            </a:r>
            <a:r>
              <a:rPr lang="en-US" altLang="ru-RU" sz="2200">
                <a:solidFill>
                  <a:schemeClr val="bg1"/>
                </a:solidFill>
                <a:ea typeface="MS PGothic" pitchFamily="34" charset="-128"/>
              </a:rPr>
              <a:t>: Interferon gamma  </a:t>
            </a:r>
            <a:endParaRPr lang="ru-RU" altLang="ru-RU" sz="2200">
              <a:solidFill>
                <a:schemeClr val="bg1"/>
              </a:solidFill>
              <a:ea typeface="MS PGothic" pitchFamily="34" charset="-128"/>
            </a:endParaRPr>
          </a:p>
        </p:txBody>
      </p:sp>
      <p:sp>
        <p:nvSpPr>
          <p:cNvPr id="28676" name="Rectangle 3"/>
          <p:cNvSpPr>
            <a:spLocks noChangeArrowheads="1"/>
          </p:cNvSpPr>
          <p:nvPr/>
        </p:nvSpPr>
        <p:spPr bwMode="auto">
          <a:xfrm>
            <a:off x="266700" y="1628775"/>
            <a:ext cx="8610600" cy="219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lnSpc>
                <a:spcPct val="110000"/>
              </a:lnSpc>
              <a:buFontTx/>
              <a:buNone/>
            </a:pPr>
            <a:endParaRPr lang="en-US" altLang="ru-RU" sz="2800">
              <a:ea typeface="MS PGothic" pitchFamily="34" charset="-128"/>
              <a:cs typeface="Arial" charset="0"/>
            </a:endParaRPr>
          </a:p>
        </p:txBody>
      </p:sp>
      <p:sp>
        <p:nvSpPr>
          <p:cNvPr id="28677" name="TextBox 21"/>
          <p:cNvSpPr txBox="1">
            <a:spLocks noChangeArrowheads="1"/>
          </p:cNvSpPr>
          <p:nvPr/>
        </p:nvSpPr>
        <p:spPr bwMode="auto">
          <a:xfrm>
            <a:off x="250825" y="1047750"/>
            <a:ext cx="87137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ru-RU" sz="2000" b="1">
                <a:ea typeface="MS PGothic" pitchFamily="34" charset="-128"/>
                <a:cs typeface="Arial" charset="0"/>
              </a:rPr>
              <a:t>Site</a:t>
            </a:r>
            <a:r>
              <a:rPr lang="ru-RU" altLang="ru-RU" sz="2000" b="1">
                <a:ea typeface="MS PGothic" pitchFamily="34" charset="-128"/>
                <a:cs typeface="Arial" charset="0"/>
              </a:rPr>
              <a:t>:  </a:t>
            </a:r>
            <a:r>
              <a:rPr lang="en-US" altLang="ru-RU" sz="2000" b="1">
                <a:ea typeface="MS PGothic" pitchFamily="34" charset="-128"/>
                <a:cs typeface="Arial" charset="0"/>
              </a:rPr>
              <a:t>     </a:t>
            </a:r>
            <a:r>
              <a:rPr lang="en-US" altLang="ru-RU" sz="2000">
                <a:ea typeface="MS PGothic" pitchFamily="34" charset="-128"/>
                <a:cs typeface="Arial" charset="0"/>
              </a:rPr>
              <a:t>Influenza institute (Russia); Russian State Medical University (Russia)</a:t>
            </a:r>
            <a:endParaRPr lang="ru-RU" altLang="ru-RU" sz="2000">
              <a:ea typeface="MS PGothic" pitchFamily="34" charset="-128"/>
              <a:cs typeface="Arial" charset="0"/>
            </a:endParaRPr>
          </a:p>
        </p:txBody>
      </p:sp>
      <p:sp>
        <p:nvSpPr>
          <p:cNvPr id="28678" name="Text Box 15"/>
          <p:cNvSpPr txBox="1">
            <a:spLocks noChangeArrowheads="1"/>
          </p:cNvSpPr>
          <p:nvPr/>
        </p:nvSpPr>
        <p:spPr bwMode="auto">
          <a:xfrm>
            <a:off x="3981450" y="620713"/>
            <a:ext cx="52197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50000"/>
              </a:spcBef>
              <a:buFontTx/>
              <a:buNone/>
            </a:pPr>
            <a:r>
              <a:rPr lang="en-US" altLang="ru-RU" sz="2200" b="1">
                <a:solidFill>
                  <a:schemeClr val="bg1"/>
                </a:solidFill>
                <a:ea typeface="MS PGothic" pitchFamily="34" charset="-128"/>
              </a:rPr>
              <a:t>Agent</a:t>
            </a:r>
            <a:r>
              <a:rPr lang="en-US" altLang="ru-RU" sz="2200">
                <a:solidFill>
                  <a:schemeClr val="bg1"/>
                </a:solidFill>
                <a:ea typeface="MS PGothic" pitchFamily="34" charset="-128"/>
              </a:rPr>
              <a:t>: Ab to Interferon gamma in RA form  </a:t>
            </a:r>
            <a:endParaRPr lang="ru-RU" altLang="ru-RU" sz="2200">
              <a:solidFill>
                <a:schemeClr val="bg1"/>
              </a:solidFill>
              <a:ea typeface="MS PGothic" pitchFamily="34" charset="-128"/>
            </a:endParaRPr>
          </a:p>
        </p:txBody>
      </p:sp>
      <p:sp>
        <p:nvSpPr>
          <p:cNvPr id="28679" name="TextBox 21"/>
          <p:cNvSpPr txBox="1">
            <a:spLocks noChangeArrowheads="1"/>
          </p:cNvSpPr>
          <p:nvPr/>
        </p:nvSpPr>
        <p:spPr bwMode="auto">
          <a:xfrm>
            <a:off x="176213" y="1376363"/>
            <a:ext cx="8893175"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ru-RU" sz="2000" b="1">
                <a:ea typeface="MS PGothic" pitchFamily="34" charset="-128"/>
                <a:cs typeface="Arial" charset="0"/>
              </a:rPr>
              <a:t>Design</a:t>
            </a:r>
            <a:r>
              <a:rPr lang="ru-RU" altLang="ru-RU" sz="2000" b="1">
                <a:ea typeface="MS PGothic" pitchFamily="34" charset="-128"/>
                <a:cs typeface="Arial" charset="0"/>
              </a:rPr>
              <a:t>:  </a:t>
            </a:r>
            <a:r>
              <a:rPr lang="en-US" altLang="ru-RU" sz="2000" b="1">
                <a:ea typeface="MS PGothic" pitchFamily="34" charset="-128"/>
                <a:cs typeface="Arial" charset="0"/>
              </a:rPr>
              <a:t>	</a:t>
            </a:r>
            <a:r>
              <a:rPr lang="en-GB" altLang="ru-RU" sz="2000">
                <a:ea typeface="MS PGothic" pitchFamily="34" charset="-128"/>
                <a:cs typeface="Arial" charset="0"/>
              </a:rPr>
              <a:t>Randomized double blind placebo-controlled in 255 patients (0.5 – 14 y.o.) with  upper respiratory viral infections</a:t>
            </a:r>
            <a:endParaRPr lang="ru-RU" altLang="ru-RU" sz="2000">
              <a:ea typeface="MS PGothic" pitchFamily="34" charset="-128"/>
              <a:cs typeface="Arial" charset="0"/>
            </a:endParaRPr>
          </a:p>
        </p:txBody>
      </p:sp>
      <p:sp>
        <p:nvSpPr>
          <p:cNvPr id="28680" name="Text Box 4"/>
          <p:cNvSpPr txBox="1">
            <a:spLocks noChangeArrowheads="1"/>
          </p:cNvSpPr>
          <p:nvPr/>
        </p:nvSpPr>
        <p:spPr bwMode="auto">
          <a:xfrm>
            <a:off x="2519363" y="2108200"/>
            <a:ext cx="41767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lnSpc>
                <a:spcPct val="80000"/>
              </a:lnSpc>
              <a:spcBef>
                <a:spcPct val="50000"/>
              </a:spcBef>
              <a:buFontTx/>
              <a:buNone/>
            </a:pPr>
            <a:r>
              <a:rPr lang="en-US" altLang="ru-RU" sz="2000" b="1">
                <a:ea typeface="MS PGothic" pitchFamily="34" charset="-128"/>
              </a:rPr>
              <a:t>Duration of major clinical signs (days)</a:t>
            </a:r>
            <a:endParaRPr lang="ru-RU" altLang="ru-RU" sz="2000" b="1">
              <a:ea typeface="MS PGothic" pitchFamily="34" charset="-128"/>
            </a:endParaRPr>
          </a:p>
        </p:txBody>
      </p:sp>
      <p:pic>
        <p:nvPicPr>
          <p:cNvPr id="28681"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1063" y="2492375"/>
            <a:ext cx="7116762" cy="329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3"/>
          <p:cNvSpPr txBox="1">
            <a:spLocks noChangeArrowheads="1"/>
          </p:cNvSpPr>
          <p:nvPr/>
        </p:nvSpPr>
        <p:spPr bwMode="auto">
          <a:xfrm>
            <a:off x="684213" y="0"/>
            <a:ext cx="7510462" cy="862013"/>
          </a:xfrm>
          <a:prstGeom prst="rect">
            <a:avLst/>
          </a:prstGeom>
          <a:solidFill>
            <a:schemeClr val="bg1">
              <a:alpha val="0"/>
            </a:schemeClr>
          </a:solidFill>
          <a:ln>
            <a:noFill/>
          </a:ln>
          <a:extLst/>
        </p:spPr>
        <p:txBody>
          <a:bodyPr lIns="0" tIns="0" rIns="0" bIns="0">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eaLnBrk="1" hangingPunct="1">
              <a:spcBef>
                <a:spcPts val="0"/>
              </a:spcBef>
              <a:defRPr/>
            </a:pPr>
            <a:r>
              <a:rPr lang="en-US" altLang="ru-RU" sz="2800" b="1" dirty="0" smtClean="0">
                <a:solidFill>
                  <a:srgbClr val="002060"/>
                </a:solidFill>
                <a:effectLst>
                  <a:outerShdw blurRad="38100" dist="38100" dir="2700000" algn="tl">
                    <a:srgbClr val="000000">
                      <a:alpha val="43137"/>
                    </a:srgbClr>
                  </a:outerShdw>
                </a:effectLst>
                <a:latin typeface="Calibri" pitchFamily="34" charset="0"/>
              </a:rPr>
              <a:t>Clinical studies of RA Abs to </a:t>
            </a:r>
            <a:r>
              <a:rPr lang="en-US" altLang="ru-RU" sz="2800" b="1" dirty="0" err="1" smtClean="0">
                <a:solidFill>
                  <a:srgbClr val="002060"/>
                </a:solidFill>
                <a:effectLst>
                  <a:outerShdw blurRad="38100" dist="38100" dir="2700000" algn="tl">
                    <a:srgbClr val="000000">
                      <a:alpha val="43137"/>
                    </a:srgbClr>
                  </a:outerShdw>
                </a:effectLst>
                <a:latin typeface="Calibri" pitchFamily="34" charset="0"/>
              </a:rPr>
              <a:t>IFNg</a:t>
            </a:r>
            <a:endParaRPr lang="en-US" altLang="ru-RU" sz="2800" b="1" dirty="0" smtClean="0">
              <a:solidFill>
                <a:srgbClr val="002060"/>
              </a:solidFill>
              <a:effectLst>
                <a:outerShdw blurRad="38100" dist="38100" dir="2700000" algn="tl">
                  <a:srgbClr val="000000">
                    <a:alpha val="43137"/>
                  </a:srgbClr>
                </a:outerShdw>
              </a:effectLst>
              <a:latin typeface="Calibri" pitchFamily="34" charset="0"/>
            </a:endParaRPr>
          </a:p>
          <a:p>
            <a:pPr algn="ctr" eaLnBrk="1" hangingPunct="1">
              <a:spcBef>
                <a:spcPts val="0"/>
              </a:spcBef>
              <a:defRPr/>
            </a:pPr>
            <a:r>
              <a:rPr lang="en-US" altLang="ru-RU" sz="2800" b="1" dirty="0" smtClean="0">
                <a:solidFill>
                  <a:srgbClr val="002060"/>
                </a:solidFill>
                <a:effectLst>
                  <a:outerShdw blurRad="38100" dist="38100" dir="2700000" algn="tl">
                    <a:srgbClr val="000000">
                      <a:alpha val="43137"/>
                    </a:srgbClr>
                  </a:outerShdw>
                </a:effectLst>
                <a:latin typeface="Calibri" pitchFamily="34" charset="0"/>
              </a:rPr>
              <a:t>Antiviral activity against RNA-viral infections                                    </a:t>
            </a:r>
            <a:endParaRPr lang="ru-RU" altLang="ru-RU" sz="2800" b="1" dirty="0" smtClean="0">
              <a:solidFill>
                <a:srgbClr val="002060"/>
              </a:solidFill>
              <a:effectLst>
                <a:outerShdw blurRad="38100" dist="38100" dir="2700000" algn="tl">
                  <a:srgbClr val="000000">
                    <a:alpha val="43137"/>
                  </a:srgbClr>
                </a:outerShdw>
              </a:effectLst>
              <a:latin typeface="Calibri" pitchFamily="34" charset="0"/>
              <a:ea typeface="MS PGothic" pitchFamily="34" charset="-128"/>
            </a:endParaRPr>
          </a:p>
        </p:txBody>
      </p:sp>
      <p:sp>
        <p:nvSpPr>
          <p:cNvPr id="28683" name="TextBox 1"/>
          <p:cNvSpPr txBox="1">
            <a:spLocks noChangeArrowheads="1"/>
          </p:cNvSpPr>
          <p:nvPr/>
        </p:nvSpPr>
        <p:spPr bwMode="auto">
          <a:xfrm>
            <a:off x="3924300" y="5391150"/>
            <a:ext cx="2181225"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ru-RU" sz="1800" b="1"/>
              <a:t>RA Abs to IFNg</a:t>
            </a:r>
            <a:endParaRPr lang="ru-RU" altLang="ru-RU" sz="1800" b="1"/>
          </a:p>
        </p:txBody>
      </p:sp>
      <p:sp>
        <p:nvSpPr>
          <p:cNvPr id="28684" name="TextBox 8"/>
          <p:cNvSpPr txBox="1">
            <a:spLocks noChangeArrowheads="1"/>
          </p:cNvSpPr>
          <p:nvPr/>
        </p:nvSpPr>
        <p:spPr bwMode="auto">
          <a:xfrm>
            <a:off x="250825" y="5805488"/>
            <a:ext cx="82819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ru-RU" sz="1800" b="1" i="1" u="sng"/>
              <a:t>Conclusion: </a:t>
            </a:r>
            <a:r>
              <a:rPr lang="en-US" altLang="ru-RU" sz="1800" b="1" i="1"/>
              <a:t>Administration of  RA Abs to IFNg significantly reduced the duration of clinical signs in comparison with placebo </a:t>
            </a:r>
            <a:endParaRPr lang="ru-RU" altLang="ru-RU" sz="1800" b="1" i="1"/>
          </a:p>
        </p:txBody>
      </p:sp>
      <p:pic>
        <p:nvPicPr>
          <p:cNvPr id="2" name="s2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4327525" y="3184525"/>
            <a:ext cx="487363"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2857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afterEffect">
                                  <p:stCondLst>
                                    <p:cond delay="0"/>
                                  </p:stCondLst>
                                  <p:childTnLst>
                                    <p:cmd type="call" cmd="playFrom(0.0)">
                                      <p:cBhvr>
                                        <p:cTn id="6" dur="250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6"/>
          <p:cNvSpPr>
            <a:spLocks noGrp="1" noChangeArrowheads="1"/>
          </p:cNvSpPr>
          <p:nvPr>
            <p:ph type="sldNum" sz="quarter" idx="12"/>
          </p:nvPr>
        </p:nvSpPr>
        <p:spPr>
          <a:xfrm>
            <a:off x="7010400" y="6381750"/>
            <a:ext cx="2133600" cy="476250"/>
          </a:xfrm>
        </p:spPr>
        <p:txBody>
          <a:bodyPr/>
          <a:lstStyle/>
          <a:p>
            <a:pPr>
              <a:defRPr/>
            </a:pPr>
            <a:fld id="{DE62814C-2545-44B5-A19F-594ADBDD7C37}" type="slidenum">
              <a:rPr lang="ru-RU" altLang="ru-RU">
                <a:ea typeface="MS PGothic" pitchFamily="34" charset="-128"/>
              </a:rPr>
              <a:pPr>
                <a:defRPr/>
              </a:pPr>
              <a:t>21</a:t>
            </a:fld>
            <a:endParaRPr lang="ru-RU" altLang="ru-RU" dirty="0">
              <a:ea typeface="MS PGothic" pitchFamily="34" charset="-128"/>
            </a:endParaRPr>
          </a:p>
        </p:txBody>
      </p:sp>
      <p:sp>
        <p:nvSpPr>
          <p:cNvPr id="29699" name="Rectangle 3"/>
          <p:cNvSpPr>
            <a:spLocks noChangeArrowheads="1"/>
          </p:cNvSpPr>
          <p:nvPr/>
        </p:nvSpPr>
        <p:spPr bwMode="auto">
          <a:xfrm>
            <a:off x="266700" y="1628775"/>
            <a:ext cx="8610600" cy="219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lnSpc>
                <a:spcPct val="110000"/>
              </a:lnSpc>
              <a:buFontTx/>
              <a:buNone/>
            </a:pPr>
            <a:endParaRPr lang="en-US" altLang="ru-RU" sz="2800">
              <a:ea typeface="MS PGothic" pitchFamily="34" charset="-128"/>
              <a:cs typeface="Arial" charset="0"/>
            </a:endParaRPr>
          </a:p>
        </p:txBody>
      </p:sp>
      <p:sp>
        <p:nvSpPr>
          <p:cNvPr id="29700" name="TextBox 21"/>
          <p:cNvSpPr txBox="1">
            <a:spLocks noChangeArrowheads="1"/>
          </p:cNvSpPr>
          <p:nvPr/>
        </p:nvSpPr>
        <p:spPr bwMode="auto">
          <a:xfrm>
            <a:off x="250825" y="1092200"/>
            <a:ext cx="87137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ru-RU" sz="2000" b="1">
                <a:ea typeface="MS PGothic" pitchFamily="34" charset="-128"/>
                <a:cs typeface="Arial" charset="0"/>
              </a:rPr>
              <a:t>Preclinical site</a:t>
            </a:r>
            <a:r>
              <a:rPr lang="ru-RU" altLang="ru-RU" sz="2000" b="1">
                <a:ea typeface="MS PGothic" pitchFamily="34" charset="-128"/>
                <a:cs typeface="Arial" charset="0"/>
              </a:rPr>
              <a:t>:</a:t>
            </a:r>
            <a:r>
              <a:rPr lang="en-US" altLang="ru-RU" sz="2000" b="1">
                <a:ea typeface="MS PGothic" pitchFamily="34" charset="-128"/>
                <a:cs typeface="Arial" charset="0"/>
              </a:rPr>
              <a:t> </a:t>
            </a:r>
            <a:r>
              <a:rPr lang="en-US" altLang="ru-RU" sz="2000">
                <a:ea typeface="MS PGothic" pitchFamily="34" charset="-128"/>
                <a:cs typeface="Arial" charset="0"/>
              </a:rPr>
              <a:t>Porsolt &amp; Partners Pharmacology (France)</a:t>
            </a:r>
            <a:endParaRPr lang="ru-RU" altLang="ru-RU" sz="2000">
              <a:ea typeface="MS PGothic" pitchFamily="34" charset="-128"/>
              <a:cs typeface="Arial" charset="0"/>
            </a:endParaRPr>
          </a:p>
        </p:txBody>
      </p:sp>
      <p:sp>
        <p:nvSpPr>
          <p:cNvPr id="29701" name="Text Box 15"/>
          <p:cNvSpPr txBox="1">
            <a:spLocks noChangeArrowheads="1"/>
          </p:cNvSpPr>
          <p:nvPr/>
        </p:nvSpPr>
        <p:spPr bwMode="auto">
          <a:xfrm>
            <a:off x="3981450" y="620713"/>
            <a:ext cx="52197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50000"/>
              </a:spcBef>
              <a:buFontTx/>
              <a:buNone/>
            </a:pPr>
            <a:r>
              <a:rPr lang="en-US" altLang="ru-RU" sz="2200" b="1">
                <a:solidFill>
                  <a:schemeClr val="bg1"/>
                </a:solidFill>
                <a:ea typeface="MS PGothic" pitchFamily="34" charset="-128"/>
              </a:rPr>
              <a:t>Agent</a:t>
            </a:r>
            <a:r>
              <a:rPr lang="en-US" altLang="ru-RU" sz="2200">
                <a:solidFill>
                  <a:schemeClr val="bg1"/>
                </a:solidFill>
                <a:ea typeface="MS PGothic" pitchFamily="34" charset="-128"/>
              </a:rPr>
              <a:t>: Ab to S100 protein in RA form  </a:t>
            </a:r>
            <a:endParaRPr lang="ru-RU" altLang="ru-RU" sz="2200">
              <a:solidFill>
                <a:schemeClr val="bg1"/>
              </a:solidFill>
              <a:ea typeface="MS PGothic" pitchFamily="34" charset="-128"/>
            </a:endParaRPr>
          </a:p>
        </p:txBody>
      </p:sp>
      <p:sp>
        <p:nvSpPr>
          <p:cNvPr id="29702" name="TextBox 21"/>
          <p:cNvSpPr txBox="1">
            <a:spLocks noChangeArrowheads="1"/>
          </p:cNvSpPr>
          <p:nvPr/>
        </p:nvSpPr>
        <p:spPr bwMode="auto">
          <a:xfrm>
            <a:off x="254000" y="1492250"/>
            <a:ext cx="8893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ru-RU" sz="2000" b="1">
                <a:ea typeface="MS PGothic" pitchFamily="34" charset="-128"/>
                <a:cs typeface="Arial" charset="0"/>
              </a:rPr>
              <a:t>Model</a:t>
            </a:r>
            <a:r>
              <a:rPr lang="ru-RU" altLang="ru-RU" sz="2000" b="1">
                <a:ea typeface="MS PGothic" pitchFamily="34" charset="-128"/>
                <a:cs typeface="Arial" charset="0"/>
              </a:rPr>
              <a:t>: </a:t>
            </a:r>
            <a:r>
              <a:rPr lang="en-US" altLang="ru-RU" sz="2000">
                <a:ea typeface="MS PGothic" pitchFamily="34" charset="-128"/>
                <a:cs typeface="Arial" charset="0"/>
              </a:rPr>
              <a:t>Vogel conflict test</a:t>
            </a:r>
            <a:r>
              <a:rPr lang="en-US" altLang="ru-RU" sz="2000">
                <a:latin typeface="Arial" charset="0"/>
                <a:ea typeface="MS PGothic" pitchFamily="34" charset="-128"/>
                <a:cs typeface="Arial" charset="0"/>
              </a:rPr>
              <a:t> </a:t>
            </a:r>
            <a:endParaRPr lang="ru-RU" altLang="ru-RU" sz="2000">
              <a:latin typeface="Arial" charset="0"/>
              <a:ea typeface="MS PGothic" pitchFamily="34" charset="-128"/>
              <a:cs typeface="Arial" charset="0"/>
            </a:endParaRPr>
          </a:p>
        </p:txBody>
      </p:sp>
      <p:sp>
        <p:nvSpPr>
          <p:cNvPr id="29703" name="Text Box 19"/>
          <p:cNvSpPr txBox="1">
            <a:spLocks noChangeArrowheads="1"/>
          </p:cNvSpPr>
          <p:nvPr/>
        </p:nvSpPr>
        <p:spPr bwMode="auto">
          <a:xfrm>
            <a:off x="2700338" y="1978025"/>
            <a:ext cx="37433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lnSpc>
                <a:spcPct val="50000"/>
              </a:lnSpc>
              <a:spcBef>
                <a:spcPct val="50000"/>
              </a:spcBef>
              <a:buFontTx/>
              <a:buNone/>
            </a:pPr>
            <a:r>
              <a:rPr lang="en-US" altLang="ru-RU" sz="2000" b="1">
                <a:ea typeface="MS PGothic" pitchFamily="34" charset="-128"/>
              </a:rPr>
              <a:t>Number of shocks (% vs vehicle)</a:t>
            </a:r>
            <a:endParaRPr lang="ru-RU" altLang="ru-RU" sz="2000" b="1">
              <a:ea typeface="MS PGothic" pitchFamily="34" charset="-128"/>
            </a:endParaRPr>
          </a:p>
        </p:txBody>
      </p:sp>
      <p:sp>
        <p:nvSpPr>
          <p:cNvPr id="29704" name="Text Box 49"/>
          <p:cNvSpPr txBox="1">
            <a:spLocks noChangeArrowheads="1"/>
          </p:cNvSpPr>
          <p:nvPr/>
        </p:nvSpPr>
        <p:spPr bwMode="auto">
          <a:xfrm>
            <a:off x="2736850" y="5099050"/>
            <a:ext cx="1368425" cy="12938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ru-RU" sz="1200" b="1">
                <a:latin typeface="Arial" charset="0"/>
                <a:ea typeface="MS PGothic" pitchFamily="34" charset="-128"/>
              </a:rPr>
              <a:t>RA Abs to S100 protein </a:t>
            </a:r>
          </a:p>
          <a:p>
            <a:pPr algn="ctr" eaLnBrk="1" hangingPunct="1">
              <a:spcBef>
                <a:spcPct val="50000"/>
              </a:spcBef>
              <a:buFontTx/>
              <a:buNone/>
            </a:pPr>
            <a:endParaRPr lang="en-US" altLang="ru-RU" sz="1200" b="1">
              <a:latin typeface="Arial" charset="0"/>
              <a:ea typeface="MS PGothic" pitchFamily="34" charset="-128"/>
            </a:endParaRPr>
          </a:p>
          <a:p>
            <a:pPr algn="ctr" eaLnBrk="1" hangingPunct="1">
              <a:spcBef>
                <a:spcPct val="50000"/>
              </a:spcBef>
              <a:buFontTx/>
              <a:buNone/>
            </a:pPr>
            <a:endParaRPr lang="en-US" altLang="ru-RU" sz="1200" b="1">
              <a:latin typeface="Arial" charset="0"/>
              <a:ea typeface="MS PGothic" pitchFamily="34" charset="-128"/>
            </a:endParaRPr>
          </a:p>
          <a:p>
            <a:pPr algn="ctr" eaLnBrk="1" hangingPunct="1">
              <a:spcBef>
                <a:spcPct val="50000"/>
              </a:spcBef>
              <a:buFontTx/>
              <a:buNone/>
            </a:pPr>
            <a:endParaRPr lang="ru-RU" altLang="ru-RU" sz="1200" b="1">
              <a:latin typeface="Arial" charset="0"/>
              <a:ea typeface="MS PGothic" pitchFamily="34" charset="-128"/>
            </a:endParaRPr>
          </a:p>
        </p:txBody>
      </p:sp>
      <p:sp>
        <p:nvSpPr>
          <p:cNvPr id="29705" name="Text Box 49"/>
          <p:cNvSpPr txBox="1">
            <a:spLocks noChangeArrowheads="1"/>
          </p:cNvSpPr>
          <p:nvPr/>
        </p:nvSpPr>
        <p:spPr bwMode="auto">
          <a:xfrm>
            <a:off x="4373563" y="5084763"/>
            <a:ext cx="1368425" cy="8239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ru-RU" sz="1200" b="1">
                <a:latin typeface="Arial" charset="0"/>
                <a:ea typeface="MS PGothic" pitchFamily="34" charset="-128"/>
              </a:rPr>
              <a:t>Clobazam</a:t>
            </a:r>
          </a:p>
          <a:p>
            <a:pPr algn="ctr" eaLnBrk="1" hangingPunct="1">
              <a:spcBef>
                <a:spcPct val="50000"/>
              </a:spcBef>
              <a:buFontTx/>
              <a:buNone/>
            </a:pPr>
            <a:r>
              <a:rPr lang="en-US" altLang="ru-RU" sz="1200" b="1">
                <a:latin typeface="Arial" charset="0"/>
                <a:ea typeface="MS PGothic" pitchFamily="34" charset="-128"/>
              </a:rPr>
              <a:t>(64 mg/kg)</a:t>
            </a:r>
          </a:p>
          <a:p>
            <a:pPr algn="ctr" eaLnBrk="1" hangingPunct="1">
              <a:spcBef>
                <a:spcPct val="50000"/>
              </a:spcBef>
              <a:buFontTx/>
              <a:buNone/>
            </a:pPr>
            <a:endParaRPr lang="ru-RU" altLang="ru-RU" sz="1200" b="1">
              <a:latin typeface="Arial" charset="0"/>
              <a:ea typeface="MS PGothic" pitchFamily="34" charset="-128"/>
            </a:endParaRPr>
          </a:p>
        </p:txBody>
      </p:sp>
      <p:sp>
        <p:nvSpPr>
          <p:cNvPr id="29706" name="Text Box 29"/>
          <p:cNvSpPr txBox="1">
            <a:spLocks noChangeArrowheads="1"/>
          </p:cNvSpPr>
          <p:nvPr/>
        </p:nvSpPr>
        <p:spPr bwMode="auto">
          <a:xfrm>
            <a:off x="539750" y="5084763"/>
            <a:ext cx="15144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ru-RU" sz="1400">
                <a:latin typeface="Arial" charset="0"/>
                <a:ea typeface="MS PGothic" pitchFamily="34" charset="-128"/>
              </a:rPr>
              <a:t>* </a:t>
            </a:r>
            <a:r>
              <a:rPr lang="en-US" altLang="ru-RU" sz="1200">
                <a:latin typeface="Arial" charset="0"/>
                <a:ea typeface="MS PGothic" pitchFamily="34" charset="-128"/>
              </a:rPr>
              <a:t>p&lt;0.05 vs vehicle</a:t>
            </a:r>
            <a:endParaRPr lang="ru-RU" altLang="ru-RU" sz="1200">
              <a:latin typeface="Arial" charset="0"/>
              <a:ea typeface="MS PGothic" pitchFamily="34" charset="-128"/>
            </a:endParaRPr>
          </a:p>
        </p:txBody>
      </p:sp>
      <p:sp>
        <p:nvSpPr>
          <p:cNvPr id="23" name="Text Box 3"/>
          <p:cNvSpPr txBox="1">
            <a:spLocks noChangeArrowheads="1"/>
          </p:cNvSpPr>
          <p:nvPr/>
        </p:nvSpPr>
        <p:spPr bwMode="auto">
          <a:xfrm>
            <a:off x="631825" y="0"/>
            <a:ext cx="7756525" cy="862013"/>
          </a:xfrm>
          <a:prstGeom prst="rect">
            <a:avLst/>
          </a:prstGeom>
          <a:solidFill>
            <a:schemeClr val="bg1">
              <a:alpha val="0"/>
            </a:schemeClr>
          </a:solidFill>
          <a:ln>
            <a:noFill/>
          </a:ln>
          <a:extLst/>
        </p:spPr>
        <p:txBody>
          <a:bodyPr lIns="0" tIns="0" rIns="0" bIns="0">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eaLnBrk="1" hangingPunct="1">
              <a:spcBef>
                <a:spcPts val="0"/>
              </a:spcBef>
              <a:defRPr/>
            </a:pPr>
            <a:r>
              <a:rPr lang="en-US" altLang="ru-RU" sz="2800" b="1" dirty="0" smtClean="0">
                <a:solidFill>
                  <a:srgbClr val="002060"/>
                </a:solidFill>
                <a:effectLst>
                  <a:outerShdw blurRad="38100" dist="38100" dir="2700000" algn="tl">
                    <a:srgbClr val="000000">
                      <a:alpha val="43137"/>
                    </a:srgbClr>
                  </a:outerShdw>
                </a:effectLst>
                <a:latin typeface="Calibri" panose="020F0502020204030204" pitchFamily="34" charset="0"/>
              </a:rPr>
              <a:t>Efficacy of RA Abs to S-100 protein: </a:t>
            </a:r>
          </a:p>
          <a:p>
            <a:pPr algn="ctr" eaLnBrk="1" hangingPunct="1">
              <a:spcBef>
                <a:spcPts val="0"/>
              </a:spcBef>
              <a:defRPr/>
            </a:pPr>
            <a:r>
              <a:rPr lang="en-US" altLang="ru-RU" sz="2800" b="1" dirty="0">
                <a:solidFill>
                  <a:srgbClr val="002060"/>
                </a:solidFill>
                <a:effectLst>
                  <a:outerShdw blurRad="38100" dist="38100" dir="2700000" algn="tl">
                    <a:srgbClr val="000000">
                      <a:alpha val="43137"/>
                    </a:srgbClr>
                  </a:outerShdw>
                </a:effectLst>
                <a:latin typeface="Calibri" panose="020F0502020204030204" pitchFamily="34" charset="0"/>
              </a:rPr>
              <a:t>anxiolytic </a:t>
            </a:r>
            <a:r>
              <a:rPr lang="en-US" altLang="ru-RU" sz="2800" b="1" dirty="0" smtClean="0">
                <a:solidFill>
                  <a:srgbClr val="002060"/>
                </a:solidFill>
                <a:effectLst>
                  <a:outerShdw blurRad="38100" dist="38100" dir="2700000" algn="tl">
                    <a:srgbClr val="000000">
                      <a:alpha val="43137"/>
                    </a:srgbClr>
                  </a:outerShdw>
                </a:effectLst>
                <a:latin typeface="Calibri" panose="020F0502020204030204" pitchFamily="34" charset="0"/>
              </a:rPr>
              <a:t>activity  </a:t>
            </a:r>
            <a:endParaRPr lang="ru-RU" altLang="ru-RU" sz="2800" b="1" dirty="0" smtClean="0">
              <a:solidFill>
                <a:srgbClr val="002060"/>
              </a:solidFill>
              <a:effectLst>
                <a:outerShdw blurRad="38100" dist="38100" dir="2700000" algn="tl">
                  <a:srgbClr val="000000">
                    <a:alpha val="43137"/>
                  </a:srgbClr>
                </a:outerShdw>
              </a:effectLst>
              <a:latin typeface="Calibri" panose="020F0502020204030204" pitchFamily="34" charset="0"/>
            </a:endParaRPr>
          </a:p>
        </p:txBody>
      </p:sp>
      <p:sp>
        <p:nvSpPr>
          <p:cNvPr id="29708" name="Прямоугольник 1"/>
          <p:cNvSpPr>
            <a:spLocks noChangeArrowheads="1"/>
          </p:cNvSpPr>
          <p:nvPr/>
        </p:nvSpPr>
        <p:spPr bwMode="auto">
          <a:xfrm>
            <a:off x="836613" y="5661025"/>
            <a:ext cx="73453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ru-RU" sz="1800" b="1" i="1" u="sng"/>
              <a:t>Conclusion: </a:t>
            </a:r>
            <a:r>
              <a:rPr lang="en-US" altLang="ru-RU" sz="1800" b="1" i="1"/>
              <a:t>There are significant increase in a numbers of shocks in RA Abs to S-100 group in comparison with vehicle</a:t>
            </a:r>
            <a:endParaRPr lang="en-US" altLang="ru-RU" sz="1200"/>
          </a:p>
        </p:txBody>
      </p:sp>
      <p:pic>
        <p:nvPicPr>
          <p:cNvPr id="2970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7400" y="3063875"/>
            <a:ext cx="1219200"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10" name="TextBox 15"/>
          <p:cNvSpPr txBox="1">
            <a:spLocks noChangeArrowheads="1"/>
          </p:cNvSpPr>
          <p:nvPr/>
        </p:nvSpPr>
        <p:spPr bwMode="auto">
          <a:xfrm>
            <a:off x="250825" y="6308725"/>
            <a:ext cx="288131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ru-RU" sz="1600" i="1"/>
              <a:t>Castagne V., et al //JPP, 2008</a:t>
            </a:r>
            <a:endParaRPr lang="ru-RU" altLang="ru-RU" sz="1600" i="1"/>
          </a:p>
        </p:txBody>
      </p:sp>
      <p:pic>
        <p:nvPicPr>
          <p:cNvPr id="29711"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7775" y="2189163"/>
            <a:ext cx="3209925"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2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4327525" y="3184525"/>
            <a:ext cx="487363"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3661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afterEffect">
                                  <p:stCondLst>
                                    <p:cond delay="0"/>
                                  </p:stCondLst>
                                  <p:childTnLst>
                                    <p:cmd type="call" cmd="playFrom(0.0)">
                                      <p:cBhvr>
                                        <p:cTn id="6" dur="348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2273300"/>
            <a:ext cx="8648700" cy="396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Rectangle 6"/>
          <p:cNvSpPr>
            <a:spLocks noGrp="1" noChangeArrowheads="1"/>
          </p:cNvSpPr>
          <p:nvPr>
            <p:ph type="sldNum" sz="quarter" idx="12"/>
          </p:nvPr>
        </p:nvSpPr>
        <p:spPr>
          <a:xfrm>
            <a:off x="7010400" y="6381750"/>
            <a:ext cx="2133600" cy="476250"/>
          </a:xfrm>
        </p:spPr>
        <p:txBody>
          <a:bodyPr/>
          <a:lstStyle/>
          <a:p>
            <a:pPr>
              <a:defRPr/>
            </a:pPr>
            <a:fld id="{25BF1895-FA3A-4FA8-9896-0CA7A48F5B9F}" type="slidenum">
              <a:rPr lang="ru-RU" altLang="ru-RU">
                <a:ea typeface="MS PGothic" pitchFamily="34" charset="-128"/>
              </a:rPr>
              <a:pPr>
                <a:defRPr/>
              </a:pPr>
              <a:t>22</a:t>
            </a:fld>
            <a:endParaRPr lang="ru-RU" altLang="ru-RU" dirty="0">
              <a:ea typeface="MS PGothic" pitchFamily="34" charset="-128"/>
            </a:endParaRPr>
          </a:p>
        </p:txBody>
      </p:sp>
      <p:sp>
        <p:nvSpPr>
          <p:cNvPr id="30724" name="Text Box 15"/>
          <p:cNvSpPr txBox="1">
            <a:spLocks noChangeArrowheads="1"/>
          </p:cNvSpPr>
          <p:nvPr/>
        </p:nvSpPr>
        <p:spPr bwMode="auto">
          <a:xfrm>
            <a:off x="381000" y="620713"/>
            <a:ext cx="3240088"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50000"/>
              </a:spcBef>
              <a:buFontTx/>
              <a:buNone/>
            </a:pPr>
            <a:r>
              <a:rPr lang="en-US" altLang="ru-RU" sz="2200" b="1">
                <a:solidFill>
                  <a:schemeClr val="bg1"/>
                </a:solidFill>
                <a:ea typeface="MS PGothic" pitchFamily="34" charset="-128"/>
              </a:rPr>
              <a:t>Target</a:t>
            </a:r>
            <a:r>
              <a:rPr lang="en-US" altLang="ru-RU" sz="2200">
                <a:solidFill>
                  <a:schemeClr val="bg1"/>
                </a:solidFill>
                <a:ea typeface="MS PGothic" pitchFamily="34" charset="-128"/>
              </a:rPr>
              <a:t>: S100 protein  </a:t>
            </a:r>
            <a:endParaRPr lang="ru-RU" altLang="ru-RU" sz="2200">
              <a:solidFill>
                <a:schemeClr val="bg1"/>
              </a:solidFill>
              <a:ea typeface="MS PGothic" pitchFamily="34" charset="-128"/>
            </a:endParaRPr>
          </a:p>
        </p:txBody>
      </p:sp>
      <p:sp>
        <p:nvSpPr>
          <p:cNvPr id="30725" name="Rectangle 3"/>
          <p:cNvSpPr>
            <a:spLocks noChangeArrowheads="1"/>
          </p:cNvSpPr>
          <p:nvPr/>
        </p:nvSpPr>
        <p:spPr bwMode="auto">
          <a:xfrm>
            <a:off x="266700" y="1628775"/>
            <a:ext cx="8610600" cy="219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lnSpc>
                <a:spcPct val="110000"/>
              </a:lnSpc>
              <a:buFontTx/>
              <a:buNone/>
            </a:pPr>
            <a:endParaRPr lang="en-US" altLang="ru-RU" sz="2800">
              <a:ea typeface="MS PGothic" pitchFamily="34" charset="-128"/>
              <a:cs typeface="Arial" charset="0"/>
            </a:endParaRPr>
          </a:p>
        </p:txBody>
      </p:sp>
      <p:sp>
        <p:nvSpPr>
          <p:cNvPr id="30726" name="Text Box 15"/>
          <p:cNvSpPr txBox="1">
            <a:spLocks noChangeArrowheads="1"/>
          </p:cNvSpPr>
          <p:nvPr/>
        </p:nvSpPr>
        <p:spPr bwMode="auto">
          <a:xfrm>
            <a:off x="3981450" y="620713"/>
            <a:ext cx="52197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50000"/>
              </a:spcBef>
              <a:buFontTx/>
              <a:buNone/>
            </a:pPr>
            <a:r>
              <a:rPr lang="en-US" altLang="ru-RU" sz="2200" b="1">
                <a:solidFill>
                  <a:schemeClr val="bg1"/>
                </a:solidFill>
                <a:ea typeface="MS PGothic" pitchFamily="34" charset="-128"/>
              </a:rPr>
              <a:t>Agent</a:t>
            </a:r>
            <a:r>
              <a:rPr lang="en-US" altLang="ru-RU" sz="2200">
                <a:solidFill>
                  <a:schemeClr val="bg1"/>
                </a:solidFill>
                <a:ea typeface="MS PGothic" pitchFamily="34" charset="-128"/>
              </a:rPr>
              <a:t>: Ab to S100 protein in RA form  </a:t>
            </a:r>
            <a:endParaRPr lang="ru-RU" altLang="ru-RU" sz="2200">
              <a:solidFill>
                <a:schemeClr val="bg1"/>
              </a:solidFill>
              <a:ea typeface="MS PGothic" pitchFamily="34" charset="-128"/>
            </a:endParaRPr>
          </a:p>
        </p:txBody>
      </p:sp>
      <p:sp>
        <p:nvSpPr>
          <p:cNvPr id="30727" name="TextBox 21"/>
          <p:cNvSpPr txBox="1">
            <a:spLocks noChangeArrowheads="1"/>
          </p:cNvSpPr>
          <p:nvPr/>
        </p:nvSpPr>
        <p:spPr bwMode="auto">
          <a:xfrm>
            <a:off x="250825" y="1047750"/>
            <a:ext cx="87137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ru-RU" sz="2000" b="1">
                <a:ea typeface="MS PGothic" pitchFamily="34" charset="-128"/>
                <a:cs typeface="Arial" charset="0"/>
              </a:rPr>
              <a:t>Sites</a:t>
            </a:r>
            <a:r>
              <a:rPr lang="ru-RU" altLang="ru-RU" sz="2000" b="1">
                <a:ea typeface="MS PGothic" pitchFamily="34" charset="-128"/>
                <a:cs typeface="Arial" charset="0"/>
              </a:rPr>
              <a:t>:  </a:t>
            </a:r>
            <a:r>
              <a:rPr lang="en-US" altLang="ru-RU" sz="2000">
                <a:ea typeface="MS PGothic" pitchFamily="34" charset="-128"/>
                <a:cs typeface="Arial" charset="0"/>
              </a:rPr>
              <a:t>Four Russian clinical sites</a:t>
            </a:r>
            <a:endParaRPr lang="ru-RU" altLang="ru-RU" sz="2000">
              <a:ea typeface="MS PGothic" pitchFamily="34" charset="-128"/>
              <a:cs typeface="Arial" charset="0"/>
            </a:endParaRPr>
          </a:p>
        </p:txBody>
      </p:sp>
      <p:sp>
        <p:nvSpPr>
          <p:cNvPr id="30728" name="TextBox 21"/>
          <p:cNvSpPr txBox="1">
            <a:spLocks noChangeArrowheads="1"/>
          </p:cNvSpPr>
          <p:nvPr/>
        </p:nvSpPr>
        <p:spPr bwMode="auto">
          <a:xfrm>
            <a:off x="250825" y="1397000"/>
            <a:ext cx="88931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ru-RU" sz="2000" b="1">
                <a:ea typeface="MS PGothic" pitchFamily="34" charset="-128"/>
                <a:cs typeface="Arial" charset="0"/>
              </a:rPr>
              <a:t>Design</a:t>
            </a:r>
            <a:r>
              <a:rPr lang="ru-RU" altLang="ru-RU" sz="2000" b="1">
                <a:ea typeface="MS PGothic" pitchFamily="34" charset="-128"/>
                <a:cs typeface="Arial" charset="0"/>
              </a:rPr>
              <a:t>:  </a:t>
            </a:r>
            <a:r>
              <a:rPr lang="en-US" altLang="ru-RU" sz="2000" b="1">
                <a:ea typeface="MS PGothic" pitchFamily="34" charset="-128"/>
                <a:cs typeface="Arial" charset="0"/>
              </a:rPr>
              <a:t>	</a:t>
            </a:r>
            <a:r>
              <a:rPr lang="en-GB" altLang="ru-RU" sz="2000">
                <a:ea typeface="MS PGothic" pitchFamily="34" charset="-128"/>
                <a:cs typeface="Arial" charset="0"/>
              </a:rPr>
              <a:t>Randomized clinical study in 247 patients (18 – 65 y.o.) with anxiety disorders in comparison with diazepam</a:t>
            </a:r>
            <a:endParaRPr lang="ru-RU" altLang="ru-RU" sz="2000">
              <a:ea typeface="MS PGothic" pitchFamily="34" charset="-128"/>
              <a:cs typeface="Arial" charset="0"/>
            </a:endParaRPr>
          </a:p>
        </p:txBody>
      </p:sp>
      <p:sp>
        <p:nvSpPr>
          <p:cNvPr id="30729" name="Text Box 4"/>
          <p:cNvSpPr txBox="1">
            <a:spLocks noChangeArrowheads="1"/>
          </p:cNvSpPr>
          <p:nvPr/>
        </p:nvSpPr>
        <p:spPr bwMode="auto">
          <a:xfrm>
            <a:off x="2627313" y="2105025"/>
            <a:ext cx="4752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lnSpc>
                <a:spcPct val="80000"/>
              </a:lnSpc>
              <a:spcBef>
                <a:spcPct val="50000"/>
              </a:spcBef>
              <a:buFontTx/>
              <a:buNone/>
            </a:pPr>
            <a:r>
              <a:rPr lang="en-US" altLang="ru-RU" sz="2000" b="1">
                <a:ea typeface="MS PGothic" pitchFamily="34" charset="-128"/>
              </a:rPr>
              <a:t>Clinical signs assessed by scales</a:t>
            </a:r>
            <a:endParaRPr lang="ru-RU" altLang="ru-RU" sz="2000" b="1">
              <a:ea typeface="MS PGothic" pitchFamily="34" charset="-128"/>
            </a:endParaRPr>
          </a:p>
        </p:txBody>
      </p:sp>
      <p:sp>
        <p:nvSpPr>
          <p:cNvPr id="14" name="Text Box 3"/>
          <p:cNvSpPr txBox="1">
            <a:spLocks noChangeArrowheads="1"/>
          </p:cNvSpPr>
          <p:nvPr/>
        </p:nvSpPr>
        <p:spPr bwMode="auto">
          <a:xfrm>
            <a:off x="631825" y="0"/>
            <a:ext cx="7756525" cy="862013"/>
          </a:xfrm>
          <a:prstGeom prst="rect">
            <a:avLst/>
          </a:prstGeom>
          <a:solidFill>
            <a:schemeClr val="bg1">
              <a:alpha val="0"/>
            </a:schemeClr>
          </a:solidFill>
          <a:ln>
            <a:noFill/>
          </a:ln>
          <a:extLst/>
        </p:spPr>
        <p:txBody>
          <a:bodyPr lIns="0" tIns="0" rIns="0" bIns="0">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eaLnBrk="1" hangingPunct="1">
              <a:spcBef>
                <a:spcPts val="0"/>
              </a:spcBef>
              <a:defRPr/>
            </a:pPr>
            <a:r>
              <a:rPr lang="en-US" altLang="ru-RU" sz="2800" b="1" dirty="0" smtClean="0">
                <a:solidFill>
                  <a:srgbClr val="002060"/>
                </a:solidFill>
                <a:effectLst>
                  <a:outerShdw blurRad="38100" dist="38100" dir="2700000" algn="tl">
                    <a:srgbClr val="000000">
                      <a:alpha val="43137"/>
                    </a:srgbClr>
                  </a:outerShdw>
                </a:effectLst>
                <a:latin typeface="Calibri" panose="020F0502020204030204" pitchFamily="34" charset="0"/>
              </a:rPr>
              <a:t>Clinical studies of RA Abs to S-100 protein: </a:t>
            </a:r>
          </a:p>
          <a:p>
            <a:pPr algn="ctr" eaLnBrk="1" hangingPunct="1">
              <a:spcBef>
                <a:spcPts val="0"/>
              </a:spcBef>
              <a:defRPr/>
            </a:pPr>
            <a:r>
              <a:rPr lang="en-US" altLang="ru-RU" sz="2800" b="1" dirty="0">
                <a:solidFill>
                  <a:srgbClr val="002060"/>
                </a:solidFill>
                <a:effectLst>
                  <a:outerShdw blurRad="38100" dist="38100" dir="2700000" algn="tl">
                    <a:srgbClr val="000000">
                      <a:alpha val="43137"/>
                    </a:srgbClr>
                  </a:outerShdw>
                </a:effectLst>
                <a:latin typeface="Calibri" panose="020F0502020204030204" pitchFamily="34" charset="0"/>
              </a:rPr>
              <a:t>anxiolytic </a:t>
            </a:r>
            <a:r>
              <a:rPr lang="en-US" altLang="ru-RU" sz="2800" b="1" dirty="0" smtClean="0">
                <a:solidFill>
                  <a:srgbClr val="002060"/>
                </a:solidFill>
                <a:effectLst>
                  <a:outerShdw blurRad="38100" dist="38100" dir="2700000" algn="tl">
                    <a:srgbClr val="000000">
                      <a:alpha val="43137"/>
                    </a:srgbClr>
                  </a:outerShdw>
                </a:effectLst>
                <a:latin typeface="Calibri" panose="020F0502020204030204" pitchFamily="34" charset="0"/>
              </a:rPr>
              <a:t>activity  </a:t>
            </a:r>
            <a:endParaRPr lang="ru-RU" altLang="ru-RU" sz="2800" b="1" dirty="0" smtClean="0">
              <a:solidFill>
                <a:srgbClr val="002060"/>
              </a:solidFill>
              <a:effectLst>
                <a:outerShdw blurRad="38100" dist="38100" dir="2700000" algn="tl">
                  <a:srgbClr val="000000">
                    <a:alpha val="43137"/>
                  </a:srgbClr>
                </a:outerShdw>
              </a:effectLst>
              <a:latin typeface="Calibri" panose="020F0502020204030204" pitchFamily="34" charset="0"/>
            </a:endParaRPr>
          </a:p>
        </p:txBody>
      </p:sp>
      <p:sp>
        <p:nvSpPr>
          <p:cNvPr id="30731" name="TextBox 1"/>
          <p:cNvSpPr txBox="1">
            <a:spLocks noChangeArrowheads="1"/>
          </p:cNvSpPr>
          <p:nvPr/>
        </p:nvSpPr>
        <p:spPr bwMode="auto">
          <a:xfrm>
            <a:off x="3492500" y="5013325"/>
            <a:ext cx="1116013"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ru-RU" sz="1800"/>
              <a:t>RA Abs to S-100</a:t>
            </a:r>
            <a:endParaRPr lang="ru-RU" altLang="ru-RU" sz="1800"/>
          </a:p>
        </p:txBody>
      </p:sp>
      <p:sp>
        <p:nvSpPr>
          <p:cNvPr id="30732" name="TextBox 15"/>
          <p:cNvSpPr txBox="1">
            <a:spLocks noChangeArrowheads="1"/>
          </p:cNvSpPr>
          <p:nvPr/>
        </p:nvSpPr>
        <p:spPr bwMode="auto">
          <a:xfrm>
            <a:off x="6034088" y="5013325"/>
            <a:ext cx="1114425"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ru-RU" sz="1800"/>
              <a:t>RA Abs to S-100</a:t>
            </a:r>
            <a:endParaRPr lang="ru-RU" altLang="ru-RU" sz="1800"/>
          </a:p>
        </p:txBody>
      </p:sp>
      <p:sp>
        <p:nvSpPr>
          <p:cNvPr id="30733" name="TextBox 8"/>
          <p:cNvSpPr txBox="1">
            <a:spLocks noChangeArrowheads="1"/>
          </p:cNvSpPr>
          <p:nvPr/>
        </p:nvSpPr>
        <p:spPr bwMode="auto">
          <a:xfrm>
            <a:off x="381000" y="6192838"/>
            <a:ext cx="82819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ru-RU" sz="1800" b="1" i="1" u="sng"/>
              <a:t>Conclusion: </a:t>
            </a:r>
            <a:r>
              <a:rPr lang="en-US" altLang="ru-RU" sz="1800" b="1" i="1"/>
              <a:t>Anxiolytic activity of  RA Abs to S-100 is close to one of Diazepam </a:t>
            </a:r>
            <a:endParaRPr lang="ru-RU" altLang="ru-RU" sz="1800" b="1" i="1"/>
          </a:p>
        </p:txBody>
      </p:sp>
      <p:sp>
        <p:nvSpPr>
          <p:cNvPr id="30734" name="TextBox 14"/>
          <p:cNvSpPr txBox="1">
            <a:spLocks noChangeArrowheads="1"/>
          </p:cNvSpPr>
          <p:nvPr/>
        </p:nvSpPr>
        <p:spPr bwMode="auto">
          <a:xfrm>
            <a:off x="250825" y="6519863"/>
            <a:ext cx="59055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ru-RU" sz="1600" i="1"/>
              <a:t>Martyushev-Poklad A, et al //The Practitioner 2006</a:t>
            </a:r>
            <a:endParaRPr lang="ru-RU" altLang="ru-RU" sz="1600" i="1"/>
          </a:p>
        </p:txBody>
      </p:sp>
      <p:pic>
        <p:nvPicPr>
          <p:cNvPr id="2" name="s2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4327525" y="3184525"/>
            <a:ext cx="487363"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7385"/>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afterEffect">
                                  <p:stCondLst>
                                    <p:cond delay="0"/>
                                  </p:stCondLst>
                                  <p:childTnLst>
                                    <p:cmd type="call" cmd="playFrom(0.0)">
                                      <p:cBhvr>
                                        <p:cTn id="6" dur="130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313" y="2263775"/>
            <a:ext cx="8442325" cy="311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6"/>
          <p:cNvSpPr>
            <a:spLocks noGrp="1" noChangeArrowheads="1"/>
          </p:cNvSpPr>
          <p:nvPr>
            <p:ph type="sldNum" sz="quarter" idx="12"/>
          </p:nvPr>
        </p:nvSpPr>
        <p:spPr>
          <a:xfrm>
            <a:off x="7010400" y="6381750"/>
            <a:ext cx="2133600" cy="476250"/>
          </a:xfrm>
        </p:spPr>
        <p:txBody>
          <a:bodyPr/>
          <a:lstStyle/>
          <a:p>
            <a:pPr>
              <a:defRPr/>
            </a:pPr>
            <a:fld id="{C01A267A-226D-436F-9D9A-914E824331FE}" type="slidenum">
              <a:rPr lang="ru-RU" altLang="ru-RU">
                <a:ea typeface="MS PGothic" pitchFamily="34" charset="-128"/>
              </a:rPr>
              <a:pPr>
                <a:defRPr/>
              </a:pPr>
              <a:t>23</a:t>
            </a:fld>
            <a:endParaRPr lang="ru-RU" altLang="ru-RU">
              <a:ea typeface="MS PGothic" pitchFamily="34" charset="-128"/>
            </a:endParaRPr>
          </a:p>
        </p:txBody>
      </p:sp>
      <p:sp>
        <p:nvSpPr>
          <p:cNvPr id="31748" name="Rectangle 3"/>
          <p:cNvSpPr>
            <a:spLocks noChangeArrowheads="1"/>
          </p:cNvSpPr>
          <p:nvPr/>
        </p:nvSpPr>
        <p:spPr bwMode="auto">
          <a:xfrm>
            <a:off x="266700" y="1628775"/>
            <a:ext cx="8610600" cy="219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lnSpc>
                <a:spcPct val="110000"/>
              </a:lnSpc>
              <a:buFontTx/>
              <a:buNone/>
            </a:pPr>
            <a:endParaRPr lang="en-US" altLang="ru-RU" sz="2800">
              <a:ea typeface="MS PGothic" pitchFamily="34" charset="-128"/>
              <a:cs typeface="Arial" charset="0"/>
            </a:endParaRPr>
          </a:p>
        </p:txBody>
      </p:sp>
      <p:sp>
        <p:nvSpPr>
          <p:cNvPr id="31749" name="TextBox 21"/>
          <p:cNvSpPr txBox="1">
            <a:spLocks noChangeArrowheads="1"/>
          </p:cNvSpPr>
          <p:nvPr/>
        </p:nvSpPr>
        <p:spPr bwMode="auto">
          <a:xfrm>
            <a:off x="214313" y="908050"/>
            <a:ext cx="8715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ru-RU" sz="2000" b="1">
                <a:ea typeface="MS PGothic" pitchFamily="34" charset="-128"/>
                <a:cs typeface="Arial" charset="0"/>
              </a:rPr>
              <a:t>Preclinical Site</a:t>
            </a:r>
            <a:r>
              <a:rPr lang="ru-RU" altLang="ru-RU" sz="2000" b="1">
                <a:ea typeface="MS PGothic" pitchFamily="34" charset="-128"/>
                <a:cs typeface="Arial" charset="0"/>
              </a:rPr>
              <a:t>:  </a:t>
            </a:r>
            <a:r>
              <a:rPr lang="en-US" altLang="ru-RU" sz="2000" b="1">
                <a:ea typeface="MS PGothic" pitchFamily="34" charset="-128"/>
                <a:cs typeface="Arial" charset="0"/>
              </a:rPr>
              <a:t>	</a:t>
            </a:r>
            <a:r>
              <a:rPr lang="en-US" altLang="ru-RU" sz="2000">
                <a:ea typeface="MS PGothic" pitchFamily="34" charset="-128"/>
                <a:cs typeface="Arial" charset="0"/>
              </a:rPr>
              <a:t>University of Tromsoe (Norway</a:t>
            </a:r>
            <a:r>
              <a:rPr lang="en-US" altLang="ru-RU" sz="1400">
                <a:ea typeface="MS PGothic" pitchFamily="34" charset="-128"/>
                <a:cs typeface="Arial" charset="0"/>
              </a:rPr>
              <a:t>)</a:t>
            </a:r>
            <a:endParaRPr lang="ru-RU" altLang="ru-RU" sz="1400">
              <a:ea typeface="MS PGothic" pitchFamily="34" charset="-128"/>
              <a:cs typeface="Arial" charset="0"/>
            </a:endParaRPr>
          </a:p>
        </p:txBody>
      </p:sp>
      <p:sp>
        <p:nvSpPr>
          <p:cNvPr id="31750" name="Text Box 15"/>
          <p:cNvSpPr txBox="1">
            <a:spLocks noChangeArrowheads="1"/>
          </p:cNvSpPr>
          <p:nvPr/>
        </p:nvSpPr>
        <p:spPr bwMode="auto">
          <a:xfrm>
            <a:off x="3981450" y="620713"/>
            <a:ext cx="52197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50000"/>
              </a:spcBef>
              <a:buFontTx/>
              <a:buNone/>
            </a:pPr>
            <a:r>
              <a:rPr lang="en-US" altLang="ru-RU" sz="2200" b="1">
                <a:solidFill>
                  <a:schemeClr val="bg1"/>
                </a:solidFill>
                <a:ea typeface="MS PGothic" pitchFamily="34" charset="-128"/>
              </a:rPr>
              <a:t>Agent</a:t>
            </a:r>
            <a:r>
              <a:rPr lang="en-US" altLang="ru-RU" sz="2200">
                <a:solidFill>
                  <a:schemeClr val="bg1"/>
                </a:solidFill>
                <a:ea typeface="MS PGothic" pitchFamily="34" charset="-128"/>
              </a:rPr>
              <a:t>: Ab to eNOS in RA form  </a:t>
            </a:r>
            <a:endParaRPr lang="ru-RU" altLang="ru-RU" sz="2200">
              <a:solidFill>
                <a:schemeClr val="bg1"/>
              </a:solidFill>
              <a:ea typeface="MS PGothic" pitchFamily="34" charset="-128"/>
            </a:endParaRPr>
          </a:p>
        </p:txBody>
      </p:sp>
      <p:sp>
        <p:nvSpPr>
          <p:cNvPr id="31751" name="TextBox 21"/>
          <p:cNvSpPr txBox="1">
            <a:spLocks noChangeArrowheads="1"/>
          </p:cNvSpPr>
          <p:nvPr/>
        </p:nvSpPr>
        <p:spPr bwMode="auto">
          <a:xfrm>
            <a:off x="255588" y="1252538"/>
            <a:ext cx="8893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ru-RU" sz="2000" b="1">
                <a:ea typeface="MS PGothic" pitchFamily="34" charset="-128"/>
                <a:cs typeface="Arial" charset="0"/>
              </a:rPr>
              <a:t>Model</a:t>
            </a:r>
            <a:r>
              <a:rPr lang="ru-RU" altLang="ru-RU" sz="2000" b="1">
                <a:ea typeface="MS PGothic" pitchFamily="34" charset="-128"/>
                <a:cs typeface="Arial" charset="0"/>
              </a:rPr>
              <a:t>:</a:t>
            </a:r>
            <a:r>
              <a:rPr lang="en-US" altLang="ru-RU" sz="2000" b="1">
                <a:ea typeface="MS PGothic" pitchFamily="34" charset="-128"/>
                <a:cs typeface="Arial" charset="0"/>
              </a:rPr>
              <a:t> </a:t>
            </a:r>
            <a:r>
              <a:rPr lang="en-US" altLang="ru-RU" sz="2000">
                <a:ea typeface="MS PGothic" pitchFamily="34" charset="-128"/>
                <a:cs typeface="Arial" charset="0"/>
              </a:rPr>
              <a:t>assessment of sexual activity of Fischer 344 rats</a:t>
            </a:r>
            <a:endParaRPr lang="ru-RU" altLang="ru-RU" sz="2000">
              <a:ea typeface="MS PGothic" pitchFamily="34" charset="-128"/>
              <a:cs typeface="Arial" charset="0"/>
            </a:endParaRPr>
          </a:p>
        </p:txBody>
      </p:sp>
      <p:sp>
        <p:nvSpPr>
          <p:cNvPr id="31752" name="Text Box 16"/>
          <p:cNvSpPr txBox="1">
            <a:spLocks noChangeArrowheads="1"/>
          </p:cNvSpPr>
          <p:nvPr/>
        </p:nvSpPr>
        <p:spPr bwMode="auto">
          <a:xfrm>
            <a:off x="219075" y="1719263"/>
            <a:ext cx="41052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ru-RU" sz="2000" b="1">
                <a:ea typeface="MS PGothic" pitchFamily="34" charset="-128"/>
              </a:rPr>
              <a:t>Change in preference score on day 28 of treatment (% vs baseline)</a:t>
            </a:r>
            <a:r>
              <a:rPr lang="en-US" altLang="ru-RU" sz="1400">
                <a:latin typeface="Arial" charset="0"/>
                <a:ea typeface="MS PGothic" pitchFamily="34" charset="-128"/>
              </a:rPr>
              <a:t> </a:t>
            </a:r>
            <a:endParaRPr lang="ru-RU" altLang="ru-RU" sz="1400">
              <a:latin typeface="Arial" charset="0"/>
              <a:ea typeface="MS PGothic" pitchFamily="34" charset="-128"/>
            </a:endParaRPr>
          </a:p>
        </p:txBody>
      </p:sp>
      <p:sp>
        <p:nvSpPr>
          <p:cNvPr id="31753" name="Text Box 23"/>
          <p:cNvSpPr txBox="1">
            <a:spLocks noChangeArrowheads="1"/>
          </p:cNvSpPr>
          <p:nvPr/>
        </p:nvSpPr>
        <p:spPr bwMode="auto">
          <a:xfrm>
            <a:off x="4751388" y="1736725"/>
            <a:ext cx="41052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ru-RU" sz="2000" b="1">
                <a:ea typeface="MS PGothic" pitchFamily="34" charset="-128"/>
              </a:rPr>
              <a:t>Change in intromission ration on day 28 of treatment (% vs baseline)</a:t>
            </a:r>
            <a:r>
              <a:rPr lang="en-US" altLang="ru-RU" sz="1400">
                <a:latin typeface="Arial" charset="0"/>
                <a:ea typeface="MS PGothic" pitchFamily="34" charset="-128"/>
              </a:rPr>
              <a:t> </a:t>
            </a:r>
            <a:endParaRPr lang="ru-RU" altLang="ru-RU" sz="1400">
              <a:latin typeface="Arial" charset="0"/>
              <a:ea typeface="MS PGothic" pitchFamily="34" charset="-128"/>
            </a:endParaRPr>
          </a:p>
        </p:txBody>
      </p:sp>
      <p:sp>
        <p:nvSpPr>
          <p:cNvPr id="31754" name="Text Box 24"/>
          <p:cNvSpPr txBox="1">
            <a:spLocks noChangeArrowheads="1"/>
          </p:cNvSpPr>
          <p:nvPr/>
        </p:nvSpPr>
        <p:spPr bwMode="auto">
          <a:xfrm>
            <a:off x="0" y="5300663"/>
            <a:ext cx="15144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ru-RU" sz="1400">
                <a:latin typeface="Arial" charset="0"/>
                <a:ea typeface="MS PGothic" pitchFamily="34" charset="-128"/>
              </a:rPr>
              <a:t>* </a:t>
            </a:r>
            <a:r>
              <a:rPr lang="en-US" altLang="ru-RU" sz="1200">
                <a:latin typeface="Arial" charset="0"/>
                <a:ea typeface="MS PGothic" pitchFamily="34" charset="-128"/>
              </a:rPr>
              <a:t>p&lt;0.05 vs vehicle</a:t>
            </a:r>
            <a:endParaRPr lang="ru-RU" altLang="ru-RU" sz="1200">
              <a:latin typeface="Arial" charset="0"/>
              <a:ea typeface="MS PGothic" pitchFamily="34" charset="-128"/>
            </a:endParaRPr>
          </a:p>
        </p:txBody>
      </p:sp>
      <p:sp>
        <p:nvSpPr>
          <p:cNvPr id="16" name="Text Box 3"/>
          <p:cNvSpPr txBox="1">
            <a:spLocks noChangeArrowheads="1"/>
          </p:cNvSpPr>
          <p:nvPr/>
        </p:nvSpPr>
        <p:spPr bwMode="auto">
          <a:xfrm>
            <a:off x="631825" y="0"/>
            <a:ext cx="7972425" cy="862013"/>
          </a:xfrm>
          <a:prstGeom prst="rect">
            <a:avLst/>
          </a:prstGeom>
          <a:solidFill>
            <a:schemeClr val="bg1">
              <a:alpha val="0"/>
            </a:schemeClr>
          </a:solidFill>
          <a:ln>
            <a:noFill/>
          </a:ln>
          <a:extLst/>
        </p:spPr>
        <p:txBody>
          <a:bodyPr lIns="0" tIns="0" rIns="0" bIns="0">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eaLnBrk="1" hangingPunct="1">
              <a:spcBef>
                <a:spcPts val="0"/>
              </a:spcBef>
              <a:defRPr/>
            </a:pPr>
            <a:r>
              <a:rPr lang="en-US" altLang="ru-RU" sz="2800" b="1" dirty="0" smtClean="0">
                <a:solidFill>
                  <a:srgbClr val="002060"/>
                </a:solidFill>
                <a:effectLst>
                  <a:outerShdw blurRad="38100" dist="38100" dir="2700000" algn="tl">
                    <a:srgbClr val="000000">
                      <a:alpha val="43137"/>
                    </a:srgbClr>
                  </a:outerShdw>
                </a:effectLst>
                <a:latin typeface="Calibri" panose="020F0502020204030204" pitchFamily="34" charset="0"/>
              </a:rPr>
              <a:t>Efficacy of RA Abs to endothelial NO-synthase (</a:t>
            </a:r>
            <a:r>
              <a:rPr lang="en-US" altLang="ru-RU" sz="2800" b="1" dirty="0" err="1" smtClean="0">
                <a:solidFill>
                  <a:srgbClr val="002060"/>
                </a:solidFill>
                <a:effectLst>
                  <a:outerShdw blurRad="38100" dist="38100" dir="2700000" algn="tl">
                    <a:srgbClr val="000000">
                      <a:alpha val="43137"/>
                    </a:srgbClr>
                  </a:outerShdw>
                </a:effectLst>
                <a:latin typeface="Calibri" panose="020F0502020204030204" pitchFamily="34" charset="0"/>
              </a:rPr>
              <a:t>eNOS</a:t>
            </a:r>
            <a:r>
              <a:rPr lang="en-US" altLang="ru-RU" sz="2800" b="1" dirty="0" smtClean="0">
                <a:solidFill>
                  <a:srgbClr val="002060"/>
                </a:solidFill>
                <a:effectLst>
                  <a:outerShdw blurRad="38100" dist="38100" dir="2700000" algn="tl">
                    <a:srgbClr val="000000">
                      <a:alpha val="43137"/>
                    </a:srgbClr>
                  </a:outerShdw>
                </a:effectLst>
                <a:latin typeface="Calibri" panose="020F0502020204030204" pitchFamily="34" charset="0"/>
              </a:rPr>
              <a:t>): </a:t>
            </a:r>
          </a:p>
          <a:p>
            <a:pPr algn="ctr" eaLnBrk="1" hangingPunct="1">
              <a:spcBef>
                <a:spcPts val="0"/>
              </a:spcBef>
              <a:defRPr/>
            </a:pPr>
            <a:r>
              <a:rPr lang="en-US" altLang="ru-RU" sz="2800" b="1" dirty="0" smtClean="0">
                <a:solidFill>
                  <a:srgbClr val="002060"/>
                </a:solidFill>
                <a:effectLst>
                  <a:outerShdw blurRad="38100" dist="38100" dir="2700000" algn="tl">
                    <a:srgbClr val="000000">
                      <a:alpha val="43137"/>
                    </a:srgbClr>
                  </a:outerShdw>
                </a:effectLst>
                <a:latin typeface="Calibri" panose="020F0502020204030204" pitchFamily="34" charset="0"/>
              </a:rPr>
              <a:t>sexual activity  </a:t>
            </a:r>
            <a:endParaRPr lang="ru-RU" altLang="ru-RU" sz="2800" b="1" dirty="0" smtClean="0">
              <a:solidFill>
                <a:srgbClr val="002060"/>
              </a:solidFill>
              <a:effectLst>
                <a:outerShdw blurRad="38100" dist="38100" dir="2700000" algn="tl">
                  <a:srgbClr val="000000">
                    <a:alpha val="43137"/>
                  </a:srgbClr>
                </a:outerShdw>
              </a:effectLst>
              <a:latin typeface="Calibri" panose="020F0502020204030204" pitchFamily="34" charset="0"/>
            </a:endParaRPr>
          </a:p>
        </p:txBody>
      </p:sp>
      <p:sp>
        <p:nvSpPr>
          <p:cNvPr id="31756" name="Прямоугольник 1"/>
          <p:cNvSpPr>
            <a:spLocks noChangeArrowheads="1"/>
          </p:cNvSpPr>
          <p:nvPr/>
        </p:nvSpPr>
        <p:spPr bwMode="auto">
          <a:xfrm>
            <a:off x="889000" y="5661025"/>
            <a:ext cx="73453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ru-RU" sz="1800" b="1" i="1" u="sng">
                <a:latin typeface="Arial" charset="0"/>
              </a:rPr>
              <a:t>Conclusion: </a:t>
            </a:r>
            <a:r>
              <a:rPr lang="en-US" altLang="ru-RU" sz="1800" b="1" i="1">
                <a:latin typeface="Arial" charset="0"/>
              </a:rPr>
              <a:t>Sexual activity of rats increased after receiving  of RA Abs to eNOS in comparison with sildenafil and vehicle group</a:t>
            </a:r>
            <a:endParaRPr lang="en-US" altLang="ru-RU" sz="1200">
              <a:latin typeface="Arial" charset="0"/>
            </a:endParaRPr>
          </a:p>
        </p:txBody>
      </p:sp>
      <p:sp>
        <p:nvSpPr>
          <p:cNvPr id="31757" name="TextBox 21"/>
          <p:cNvSpPr txBox="1">
            <a:spLocks noChangeArrowheads="1"/>
          </p:cNvSpPr>
          <p:nvPr/>
        </p:nvSpPr>
        <p:spPr bwMode="auto">
          <a:xfrm>
            <a:off x="0" y="6453188"/>
            <a:ext cx="66595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ru-RU" sz="1800" i="1"/>
              <a:t>Chu X and Agmo</a:t>
            </a:r>
            <a:r>
              <a:rPr lang="ru-RU" altLang="ru-RU" sz="1800" i="1"/>
              <a:t> </a:t>
            </a:r>
            <a:r>
              <a:rPr lang="en-US" altLang="ru-RU" sz="1800" i="1"/>
              <a:t> A,// </a:t>
            </a:r>
            <a:r>
              <a:rPr lang="en-US" altLang="ru-RU" sz="1800"/>
              <a:t>Pharmacol Biochem Be,</a:t>
            </a:r>
            <a:r>
              <a:rPr lang="en-US" altLang="ru-RU" sz="1800" i="1"/>
              <a:t> 2008 </a:t>
            </a:r>
            <a:endParaRPr lang="ru-RU" altLang="ru-RU" sz="1800" i="1"/>
          </a:p>
        </p:txBody>
      </p:sp>
      <p:pic>
        <p:nvPicPr>
          <p:cNvPr id="2" name="s2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4327525" y="3184525"/>
            <a:ext cx="487363"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4071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afterEffect">
                                  <p:stCondLst>
                                    <p:cond delay="0"/>
                                  </p:stCondLst>
                                  <p:childTnLst>
                                    <p:cmd type="call" cmd="playFrom(0.0)">
                                      <p:cBhvr>
                                        <p:cTn id="6" dur="362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6"/>
          <p:cNvSpPr>
            <a:spLocks noGrp="1" noChangeArrowheads="1"/>
          </p:cNvSpPr>
          <p:nvPr>
            <p:ph type="sldNum" sz="quarter" idx="12"/>
          </p:nvPr>
        </p:nvSpPr>
        <p:spPr>
          <a:xfrm>
            <a:off x="7010400" y="6381750"/>
            <a:ext cx="2133600" cy="476250"/>
          </a:xfrm>
        </p:spPr>
        <p:txBody>
          <a:bodyPr/>
          <a:lstStyle/>
          <a:p>
            <a:pPr>
              <a:defRPr/>
            </a:pPr>
            <a:fld id="{F9968CDC-3AC0-4B41-80D8-74CFE00014A9}" type="slidenum">
              <a:rPr lang="ru-RU" altLang="ru-RU">
                <a:ea typeface="MS PGothic" pitchFamily="34" charset="-128"/>
              </a:rPr>
              <a:pPr>
                <a:defRPr/>
              </a:pPr>
              <a:t>24</a:t>
            </a:fld>
            <a:endParaRPr lang="ru-RU" altLang="ru-RU" dirty="0">
              <a:ea typeface="MS PGothic" pitchFamily="34" charset="-128"/>
            </a:endParaRPr>
          </a:p>
        </p:txBody>
      </p:sp>
      <p:sp>
        <p:nvSpPr>
          <p:cNvPr id="32771" name="Rectangle 3"/>
          <p:cNvSpPr>
            <a:spLocks noChangeArrowheads="1"/>
          </p:cNvSpPr>
          <p:nvPr/>
        </p:nvSpPr>
        <p:spPr bwMode="auto">
          <a:xfrm>
            <a:off x="266700" y="1628775"/>
            <a:ext cx="8610600" cy="219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lnSpc>
                <a:spcPct val="110000"/>
              </a:lnSpc>
              <a:buFontTx/>
              <a:buNone/>
            </a:pPr>
            <a:endParaRPr lang="en-US" altLang="ru-RU" sz="2800">
              <a:ea typeface="MS PGothic" pitchFamily="34" charset="-128"/>
              <a:cs typeface="Arial" charset="0"/>
            </a:endParaRPr>
          </a:p>
        </p:txBody>
      </p:sp>
      <p:sp>
        <p:nvSpPr>
          <p:cNvPr id="32772" name="Text Box 48"/>
          <p:cNvSpPr txBox="1">
            <a:spLocks noChangeArrowheads="1"/>
          </p:cNvSpPr>
          <p:nvPr/>
        </p:nvSpPr>
        <p:spPr bwMode="auto">
          <a:xfrm rot="-5400000">
            <a:off x="869156" y="4190207"/>
            <a:ext cx="3132137"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ru-RU" altLang="ru-RU" sz="1200">
                <a:solidFill>
                  <a:schemeClr val="bg1"/>
                </a:solidFill>
                <a:latin typeface="Arial" charset="0"/>
                <a:ea typeface="MS PGothic" pitchFamily="34" charset="-128"/>
              </a:rPr>
              <a:t>% </a:t>
            </a:r>
            <a:r>
              <a:rPr lang="en-US" altLang="ru-RU" sz="1200">
                <a:solidFill>
                  <a:schemeClr val="bg1"/>
                </a:solidFill>
                <a:latin typeface="Arial" charset="0"/>
                <a:ea typeface="MS PGothic" pitchFamily="34" charset="-128"/>
              </a:rPr>
              <a:t>of specific binding of radioligand (</a:t>
            </a:r>
            <a:r>
              <a:rPr lang="ru-RU" altLang="ru-RU" sz="1200">
                <a:solidFill>
                  <a:schemeClr val="bg1"/>
                </a:solidFill>
                <a:latin typeface="Arial" charset="0"/>
                <a:ea typeface="MS PGothic" pitchFamily="34" charset="-128"/>
              </a:rPr>
              <a:t>[3H] </a:t>
            </a:r>
            <a:r>
              <a:rPr lang="en-US" altLang="ru-RU" sz="1200">
                <a:solidFill>
                  <a:schemeClr val="bg1"/>
                </a:solidFill>
                <a:latin typeface="Arial" charset="0"/>
                <a:ea typeface="MS PGothic" pitchFamily="34" charset="-128"/>
              </a:rPr>
              <a:t>pentazocine) with sigma-1 receptor</a:t>
            </a:r>
            <a:endParaRPr lang="ru-RU" altLang="ru-RU" sz="1200">
              <a:solidFill>
                <a:schemeClr val="bg1"/>
              </a:solidFill>
              <a:latin typeface="Arial" charset="0"/>
              <a:ea typeface="MS PGothic" pitchFamily="34" charset="-128"/>
            </a:endParaRPr>
          </a:p>
        </p:txBody>
      </p:sp>
      <p:sp>
        <p:nvSpPr>
          <p:cNvPr id="32773" name="TextBox 21"/>
          <p:cNvSpPr txBox="1">
            <a:spLocks noChangeArrowheads="1"/>
          </p:cNvSpPr>
          <p:nvPr/>
        </p:nvSpPr>
        <p:spPr bwMode="auto">
          <a:xfrm>
            <a:off x="250825" y="1211263"/>
            <a:ext cx="87137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ru-RU" sz="2000" b="1">
                <a:ea typeface="MS PGothic" pitchFamily="34" charset="-128"/>
                <a:cs typeface="Arial" charset="0"/>
              </a:rPr>
              <a:t>Sites</a:t>
            </a:r>
            <a:r>
              <a:rPr lang="ru-RU" altLang="ru-RU" sz="2000" b="1">
                <a:ea typeface="MS PGothic" pitchFamily="34" charset="-128"/>
                <a:cs typeface="Arial" charset="0"/>
              </a:rPr>
              <a:t>:  </a:t>
            </a:r>
            <a:r>
              <a:rPr lang="en-US" altLang="ru-RU" sz="2000" b="1">
                <a:ea typeface="MS PGothic" pitchFamily="34" charset="-128"/>
                <a:cs typeface="Arial" charset="0"/>
              </a:rPr>
              <a:t>	</a:t>
            </a:r>
            <a:r>
              <a:rPr lang="en-US" altLang="ru-RU" sz="2000">
                <a:ea typeface="MS PGothic" pitchFamily="34" charset="-128"/>
                <a:cs typeface="Arial" charset="0"/>
              </a:rPr>
              <a:t>Four Russian clinical sites</a:t>
            </a:r>
            <a:endParaRPr lang="ru-RU" altLang="ru-RU" sz="2000">
              <a:ea typeface="MS PGothic" pitchFamily="34" charset="-128"/>
              <a:cs typeface="Arial" charset="0"/>
            </a:endParaRPr>
          </a:p>
        </p:txBody>
      </p:sp>
      <p:sp>
        <p:nvSpPr>
          <p:cNvPr id="32774" name="TextBox 21"/>
          <p:cNvSpPr txBox="1">
            <a:spLocks noChangeArrowheads="1"/>
          </p:cNvSpPr>
          <p:nvPr/>
        </p:nvSpPr>
        <p:spPr bwMode="auto">
          <a:xfrm>
            <a:off x="250825" y="1638300"/>
            <a:ext cx="88931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ru-RU" sz="2000" b="1">
                <a:ea typeface="MS PGothic" pitchFamily="34" charset="-128"/>
                <a:cs typeface="Arial" charset="0"/>
              </a:rPr>
              <a:t>Design</a:t>
            </a:r>
            <a:r>
              <a:rPr lang="ru-RU" altLang="ru-RU" sz="2000" b="1">
                <a:ea typeface="MS PGothic" pitchFamily="34" charset="-128"/>
                <a:cs typeface="Arial" charset="0"/>
              </a:rPr>
              <a:t>:  </a:t>
            </a:r>
            <a:r>
              <a:rPr lang="en-US" altLang="ru-RU" sz="2000" b="1">
                <a:ea typeface="MS PGothic" pitchFamily="34" charset="-128"/>
                <a:cs typeface="Arial" charset="0"/>
              </a:rPr>
              <a:t>	</a:t>
            </a:r>
            <a:r>
              <a:rPr lang="en-GB" altLang="ru-RU" sz="2000">
                <a:ea typeface="MS PGothic" pitchFamily="34" charset="-128"/>
                <a:cs typeface="Arial" charset="0"/>
              </a:rPr>
              <a:t>Randomized double blind placebo-controlled clinical trial in 169 patients 		(18 – 70	y.o.) with erectile disfunction</a:t>
            </a:r>
            <a:endParaRPr lang="ru-RU" altLang="ru-RU" sz="2000">
              <a:ea typeface="MS PGothic" pitchFamily="34" charset="-128"/>
              <a:cs typeface="Arial" charset="0"/>
            </a:endParaRPr>
          </a:p>
        </p:txBody>
      </p:sp>
      <p:sp>
        <p:nvSpPr>
          <p:cNvPr id="32775" name="Text Box 15"/>
          <p:cNvSpPr txBox="1">
            <a:spLocks noChangeArrowheads="1"/>
          </p:cNvSpPr>
          <p:nvPr/>
        </p:nvSpPr>
        <p:spPr bwMode="auto">
          <a:xfrm>
            <a:off x="3981450" y="620713"/>
            <a:ext cx="52197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50000"/>
              </a:spcBef>
              <a:buFontTx/>
              <a:buNone/>
            </a:pPr>
            <a:r>
              <a:rPr lang="en-US" altLang="ru-RU" sz="2200" b="1">
                <a:solidFill>
                  <a:schemeClr val="bg1"/>
                </a:solidFill>
                <a:ea typeface="MS PGothic" pitchFamily="34" charset="-128"/>
              </a:rPr>
              <a:t>Agent</a:t>
            </a:r>
            <a:r>
              <a:rPr lang="en-US" altLang="ru-RU" sz="2200">
                <a:solidFill>
                  <a:schemeClr val="bg1"/>
                </a:solidFill>
                <a:ea typeface="MS PGothic" pitchFamily="34" charset="-128"/>
              </a:rPr>
              <a:t>: Ab to eNOS in RA form  </a:t>
            </a:r>
            <a:endParaRPr lang="ru-RU" altLang="ru-RU" sz="2200">
              <a:solidFill>
                <a:schemeClr val="bg1"/>
              </a:solidFill>
              <a:ea typeface="MS PGothic" pitchFamily="34" charset="-128"/>
            </a:endParaRPr>
          </a:p>
        </p:txBody>
      </p:sp>
      <p:sp>
        <p:nvSpPr>
          <p:cNvPr id="32776" name="Text Box 4"/>
          <p:cNvSpPr txBox="1">
            <a:spLocks noChangeArrowheads="1"/>
          </p:cNvSpPr>
          <p:nvPr/>
        </p:nvSpPr>
        <p:spPr bwMode="auto">
          <a:xfrm>
            <a:off x="2051050" y="2544763"/>
            <a:ext cx="5761038"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lnSpc>
                <a:spcPct val="80000"/>
              </a:lnSpc>
              <a:spcBef>
                <a:spcPct val="50000"/>
              </a:spcBef>
              <a:buFontTx/>
              <a:buNone/>
            </a:pPr>
            <a:r>
              <a:rPr lang="en-US" altLang="ru-RU" sz="1400" b="1">
                <a:latin typeface="Arial" charset="0"/>
                <a:ea typeface="MS PGothic" pitchFamily="34" charset="-128"/>
              </a:rPr>
              <a:t>Patients</a:t>
            </a:r>
            <a:r>
              <a:rPr lang="ru-RU" altLang="ru-RU" sz="1400" b="1">
                <a:latin typeface="Arial" charset="0"/>
                <a:ea typeface="MS PGothic" pitchFamily="34" charset="-128"/>
              </a:rPr>
              <a:t> (%) </a:t>
            </a:r>
            <a:r>
              <a:rPr lang="en-US" altLang="ru-RU" sz="1400" b="1">
                <a:latin typeface="Arial" charset="0"/>
                <a:ea typeface="MS PGothic" pitchFamily="34" charset="-128"/>
              </a:rPr>
              <a:t>with erectile dysfunction responded</a:t>
            </a:r>
            <a:r>
              <a:rPr lang="ru-RU" altLang="ru-RU" sz="1400" b="1">
                <a:latin typeface="Arial" charset="0"/>
                <a:ea typeface="MS PGothic" pitchFamily="34" charset="-128"/>
              </a:rPr>
              <a:t> </a:t>
            </a:r>
            <a:r>
              <a:rPr lang="en-US" altLang="ru-RU" sz="1400" b="1">
                <a:latin typeface="Arial" charset="0"/>
                <a:ea typeface="MS PGothic" pitchFamily="34" charset="-128"/>
              </a:rPr>
              <a:t>to 12 weeks therapy</a:t>
            </a:r>
            <a:endParaRPr lang="ru-RU" altLang="ru-RU" sz="2000" b="1">
              <a:ea typeface="MS PGothic" pitchFamily="34" charset="-128"/>
            </a:endParaRPr>
          </a:p>
        </p:txBody>
      </p:sp>
      <p:sp>
        <p:nvSpPr>
          <p:cNvPr id="32777" name="Text Box 21"/>
          <p:cNvSpPr txBox="1">
            <a:spLocks noChangeArrowheads="1"/>
          </p:cNvSpPr>
          <p:nvPr/>
        </p:nvSpPr>
        <p:spPr bwMode="auto">
          <a:xfrm>
            <a:off x="179388" y="2901950"/>
            <a:ext cx="22558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ru-RU" sz="1600">
                <a:ea typeface="MS PGothic" pitchFamily="34" charset="-128"/>
              </a:rPr>
              <a:t>IIEF – International Index</a:t>
            </a:r>
          </a:p>
          <a:p>
            <a:pPr eaLnBrk="1" hangingPunct="1">
              <a:spcBef>
                <a:spcPct val="0"/>
              </a:spcBef>
              <a:buFontTx/>
              <a:buNone/>
            </a:pPr>
            <a:r>
              <a:rPr lang="en-US" altLang="ru-RU" sz="1600">
                <a:ea typeface="MS PGothic" pitchFamily="34" charset="-128"/>
              </a:rPr>
              <a:t>of Erectile Function (EF)</a:t>
            </a:r>
            <a:endParaRPr lang="ru-RU" altLang="ru-RU" sz="1400">
              <a:latin typeface="Arial" charset="0"/>
              <a:ea typeface="MS PGothic" pitchFamily="34" charset="-128"/>
            </a:endParaRPr>
          </a:p>
        </p:txBody>
      </p:sp>
      <p:sp>
        <p:nvSpPr>
          <p:cNvPr id="32778" name="Text Box 22"/>
          <p:cNvSpPr txBox="1">
            <a:spLocks noChangeArrowheads="1"/>
          </p:cNvSpPr>
          <p:nvPr/>
        </p:nvSpPr>
        <p:spPr bwMode="auto">
          <a:xfrm>
            <a:off x="600075" y="5521325"/>
            <a:ext cx="183515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ru-RU" sz="1400">
                <a:latin typeface="Arial" charset="0"/>
                <a:ea typeface="MS PGothic" pitchFamily="34" charset="-128"/>
              </a:rPr>
              <a:t>*** </a:t>
            </a:r>
            <a:r>
              <a:rPr lang="en-US" altLang="ru-RU" sz="1200">
                <a:latin typeface="Arial" charset="0"/>
                <a:ea typeface="MS PGothic" pitchFamily="34" charset="-128"/>
              </a:rPr>
              <a:t>p&lt;0.001 vs placebo</a:t>
            </a:r>
            <a:endParaRPr lang="ru-RU" altLang="ru-RU" sz="1200">
              <a:latin typeface="Arial" charset="0"/>
              <a:ea typeface="MS PGothic" pitchFamily="34" charset="-128"/>
            </a:endParaRPr>
          </a:p>
        </p:txBody>
      </p:sp>
      <p:sp>
        <p:nvSpPr>
          <p:cNvPr id="32779" name="Text Box 23"/>
          <p:cNvSpPr txBox="1">
            <a:spLocks noChangeArrowheads="1"/>
          </p:cNvSpPr>
          <p:nvPr/>
        </p:nvSpPr>
        <p:spPr bwMode="auto">
          <a:xfrm>
            <a:off x="3132138" y="3429000"/>
            <a:ext cx="450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ru-RU" sz="1400" b="1">
                <a:latin typeface="Arial" charset="0"/>
                <a:ea typeface="MS PGothic" pitchFamily="34" charset="-128"/>
              </a:rPr>
              <a:t>***</a:t>
            </a:r>
            <a:endParaRPr lang="ru-RU" altLang="ru-RU" sz="1200" b="1">
              <a:latin typeface="Arial" charset="0"/>
              <a:ea typeface="MS PGothic" pitchFamily="34" charset="-128"/>
            </a:endParaRPr>
          </a:p>
        </p:txBody>
      </p:sp>
      <p:sp>
        <p:nvSpPr>
          <p:cNvPr id="32780" name="Text Box 24"/>
          <p:cNvSpPr txBox="1">
            <a:spLocks noChangeArrowheads="1"/>
          </p:cNvSpPr>
          <p:nvPr/>
        </p:nvSpPr>
        <p:spPr bwMode="auto">
          <a:xfrm>
            <a:off x="4643438" y="3573463"/>
            <a:ext cx="450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ru-RU" sz="1400" b="1">
                <a:latin typeface="Arial" charset="0"/>
                <a:ea typeface="MS PGothic" pitchFamily="34" charset="-128"/>
              </a:rPr>
              <a:t>***</a:t>
            </a:r>
            <a:endParaRPr lang="ru-RU" altLang="ru-RU" sz="1200" b="1">
              <a:latin typeface="Arial" charset="0"/>
              <a:ea typeface="MS PGothic" pitchFamily="34" charset="-128"/>
            </a:endParaRPr>
          </a:p>
        </p:txBody>
      </p:sp>
      <p:sp>
        <p:nvSpPr>
          <p:cNvPr id="32781" name="Text Box 25"/>
          <p:cNvSpPr txBox="1">
            <a:spLocks noChangeArrowheads="1"/>
          </p:cNvSpPr>
          <p:nvPr/>
        </p:nvSpPr>
        <p:spPr bwMode="auto">
          <a:xfrm>
            <a:off x="6156325" y="4365625"/>
            <a:ext cx="450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ru-RU" sz="1400" b="1">
                <a:latin typeface="Arial" charset="0"/>
                <a:ea typeface="MS PGothic" pitchFamily="34" charset="-128"/>
              </a:rPr>
              <a:t>***</a:t>
            </a:r>
            <a:endParaRPr lang="ru-RU" altLang="ru-RU" sz="1200" b="1">
              <a:latin typeface="Arial" charset="0"/>
              <a:ea typeface="MS PGothic" pitchFamily="34" charset="-128"/>
            </a:endParaRPr>
          </a:p>
        </p:txBody>
      </p:sp>
      <p:pic>
        <p:nvPicPr>
          <p:cNvPr id="32782" name="Picture 22"/>
          <p:cNvPicPr>
            <a:picLocks noChangeAspect="1" noChangeArrowheads="1"/>
          </p:cNvPicPr>
          <p:nvPr/>
        </p:nvPicPr>
        <p:blipFill>
          <a:blip r:embed="rId5" cstate="print">
            <a:extLst>
              <a:ext uri="{28A0092B-C50C-407E-A947-70E740481C1C}">
                <a14:useLocalDpi xmlns:a14="http://schemas.microsoft.com/office/drawing/2010/main" val="0"/>
              </a:ext>
            </a:extLst>
          </a:blip>
          <a:srcRect b="12465"/>
          <a:stretch>
            <a:fillRect/>
          </a:stretch>
        </p:blipFill>
        <p:spPr bwMode="auto">
          <a:xfrm>
            <a:off x="2206625" y="2809875"/>
            <a:ext cx="5389563" cy="317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3" name="TextBox 20"/>
          <p:cNvSpPr txBox="1">
            <a:spLocks noChangeArrowheads="1"/>
          </p:cNvSpPr>
          <p:nvPr/>
        </p:nvSpPr>
        <p:spPr bwMode="auto">
          <a:xfrm>
            <a:off x="698500" y="3609975"/>
            <a:ext cx="1736725"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ru-RU" sz="1800"/>
              <a:t>RA Abs to eNOS</a:t>
            </a:r>
            <a:endParaRPr lang="ru-RU" altLang="ru-RU" sz="1800"/>
          </a:p>
        </p:txBody>
      </p:sp>
      <p:pic>
        <p:nvPicPr>
          <p:cNvPr id="32784" name="Picture 22"/>
          <p:cNvPicPr>
            <a:picLocks noChangeAspect="1" noChangeArrowheads="1"/>
          </p:cNvPicPr>
          <p:nvPr/>
        </p:nvPicPr>
        <p:blipFill>
          <a:blip r:embed="rId5" cstate="print">
            <a:extLst>
              <a:ext uri="{28A0092B-C50C-407E-A947-70E740481C1C}">
                <a14:useLocalDpi xmlns:a14="http://schemas.microsoft.com/office/drawing/2010/main" val="0"/>
              </a:ext>
            </a:extLst>
          </a:blip>
          <a:srcRect l="29863" t="89819" r="60718"/>
          <a:stretch>
            <a:fillRect/>
          </a:stretch>
        </p:blipFill>
        <p:spPr bwMode="auto">
          <a:xfrm>
            <a:off x="266700" y="3619500"/>
            <a:ext cx="522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5" name="Picture 22"/>
          <p:cNvPicPr>
            <a:picLocks noChangeAspect="1" noChangeArrowheads="1"/>
          </p:cNvPicPr>
          <p:nvPr/>
        </p:nvPicPr>
        <p:blipFill>
          <a:blip r:embed="rId5" cstate="print">
            <a:extLst>
              <a:ext uri="{28A0092B-C50C-407E-A947-70E740481C1C}">
                <a14:useLocalDpi xmlns:a14="http://schemas.microsoft.com/office/drawing/2010/main" val="0"/>
              </a:ext>
            </a:extLst>
          </a:blip>
          <a:srcRect l="51939" t="87923" r="18932"/>
          <a:stretch>
            <a:fillRect/>
          </a:stretch>
        </p:blipFill>
        <p:spPr bwMode="auto">
          <a:xfrm>
            <a:off x="527050" y="4037013"/>
            <a:ext cx="1695450"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6" name="TextBox 8"/>
          <p:cNvSpPr txBox="1">
            <a:spLocks noChangeArrowheads="1"/>
          </p:cNvSpPr>
          <p:nvPr/>
        </p:nvSpPr>
        <p:spPr bwMode="auto">
          <a:xfrm>
            <a:off x="395288" y="5949950"/>
            <a:ext cx="82819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ru-RU" sz="1800" b="1" i="1" u="sng"/>
              <a:t>Conclusion: </a:t>
            </a:r>
            <a:r>
              <a:rPr lang="en-US" altLang="ru-RU" sz="1800" b="1" i="1"/>
              <a:t>There is an significant activity of RA Abs to eNOS in comparison to placebo</a:t>
            </a:r>
            <a:endParaRPr lang="ru-RU" altLang="ru-RU" sz="1800" b="1" i="1"/>
          </a:p>
        </p:txBody>
      </p:sp>
      <p:sp>
        <p:nvSpPr>
          <p:cNvPr id="25" name="Text Box 3"/>
          <p:cNvSpPr txBox="1">
            <a:spLocks noChangeArrowheads="1"/>
          </p:cNvSpPr>
          <p:nvPr/>
        </p:nvSpPr>
        <p:spPr bwMode="auto">
          <a:xfrm>
            <a:off x="631825" y="0"/>
            <a:ext cx="7756525" cy="862013"/>
          </a:xfrm>
          <a:prstGeom prst="rect">
            <a:avLst/>
          </a:prstGeom>
          <a:solidFill>
            <a:schemeClr val="bg1">
              <a:alpha val="0"/>
            </a:schemeClr>
          </a:solidFill>
          <a:ln>
            <a:noFill/>
          </a:ln>
          <a:extLst/>
        </p:spPr>
        <p:txBody>
          <a:bodyPr lIns="0" tIns="0" rIns="0" bIns="0">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eaLnBrk="1" hangingPunct="1">
              <a:spcBef>
                <a:spcPts val="0"/>
              </a:spcBef>
              <a:defRPr/>
            </a:pPr>
            <a:r>
              <a:rPr lang="en-US" altLang="ru-RU" sz="2800" b="1" dirty="0" smtClean="0">
                <a:solidFill>
                  <a:srgbClr val="002060"/>
                </a:solidFill>
                <a:effectLst>
                  <a:outerShdw blurRad="38100" dist="38100" dir="2700000" algn="tl">
                    <a:srgbClr val="000000">
                      <a:alpha val="43137"/>
                    </a:srgbClr>
                  </a:outerShdw>
                </a:effectLst>
                <a:latin typeface="Calibri" panose="020F0502020204030204" pitchFamily="34" charset="0"/>
              </a:rPr>
              <a:t>Clinical studies of RA Abs to </a:t>
            </a:r>
            <a:r>
              <a:rPr lang="en-US" altLang="ru-RU" sz="2800" b="1" dirty="0" err="1" smtClean="0">
                <a:solidFill>
                  <a:srgbClr val="002060"/>
                </a:solidFill>
                <a:effectLst>
                  <a:outerShdw blurRad="38100" dist="38100" dir="2700000" algn="tl">
                    <a:srgbClr val="000000">
                      <a:alpha val="43137"/>
                    </a:srgbClr>
                  </a:outerShdw>
                </a:effectLst>
                <a:latin typeface="Calibri" panose="020F0502020204030204" pitchFamily="34" charset="0"/>
              </a:rPr>
              <a:t>eNOS</a:t>
            </a:r>
            <a:r>
              <a:rPr lang="en-US" altLang="ru-RU" sz="2800" b="1" dirty="0" smtClean="0">
                <a:solidFill>
                  <a:srgbClr val="002060"/>
                </a:solidFill>
                <a:effectLst>
                  <a:outerShdw blurRad="38100" dist="38100" dir="2700000" algn="tl">
                    <a:srgbClr val="000000">
                      <a:alpha val="43137"/>
                    </a:srgbClr>
                  </a:outerShdw>
                </a:effectLst>
                <a:latin typeface="Calibri" panose="020F0502020204030204" pitchFamily="34" charset="0"/>
              </a:rPr>
              <a:t>:</a:t>
            </a:r>
          </a:p>
          <a:p>
            <a:pPr algn="ctr" eaLnBrk="1" hangingPunct="1">
              <a:spcBef>
                <a:spcPts val="0"/>
              </a:spcBef>
              <a:defRPr/>
            </a:pPr>
            <a:r>
              <a:rPr lang="en-US" altLang="ru-RU" sz="2800" b="1" dirty="0">
                <a:solidFill>
                  <a:srgbClr val="002060"/>
                </a:solidFill>
                <a:effectLst>
                  <a:outerShdw blurRad="38100" dist="38100" dir="2700000" algn="tl">
                    <a:srgbClr val="000000">
                      <a:alpha val="43137"/>
                    </a:srgbClr>
                  </a:outerShdw>
                </a:effectLst>
                <a:latin typeface="Calibri" panose="020F0502020204030204" pitchFamily="34" charset="0"/>
              </a:rPr>
              <a:t>p</a:t>
            </a:r>
            <a:r>
              <a:rPr lang="en-US" altLang="ru-RU" sz="2800" b="1" dirty="0" smtClean="0">
                <a:solidFill>
                  <a:srgbClr val="002060"/>
                </a:solidFill>
                <a:effectLst>
                  <a:outerShdw blurRad="38100" dist="38100" dir="2700000" algn="tl">
                    <a:srgbClr val="000000">
                      <a:alpha val="43137"/>
                    </a:srgbClr>
                  </a:outerShdw>
                </a:effectLst>
                <a:latin typeface="Calibri" panose="020F0502020204030204" pitchFamily="34" charset="0"/>
              </a:rPr>
              <a:t>atients with erectile </a:t>
            </a:r>
            <a:r>
              <a:rPr lang="en-US" altLang="ru-RU" sz="2800" b="1" dirty="0" err="1" smtClean="0">
                <a:solidFill>
                  <a:srgbClr val="002060"/>
                </a:solidFill>
                <a:effectLst>
                  <a:outerShdw blurRad="38100" dist="38100" dir="2700000" algn="tl">
                    <a:srgbClr val="000000">
                      <a:alpha val="43137"/>
                    </a:srgbClr>
                  </a:outerShdw>
                </a:effectLst>
                <a:latin typeface="Calibri" panose="020F0502020204030204" pitchFamily="34" charset="0"/>
              </a:rPr>
              <a:t>disfunction</a:t>
            </a:r>
            <a:r>
              <a:rPr lang="en-US" altLang="ru-RU" sz="2800" b="1" dirty="0" smtClean="0">
                <a:solidFill>
                  <a:srgbClr val="002060"/>
                </a:solidFill>
                <a:effectLst>
                  <a:outerShdw blurRad="38100" dist="38100" dir="2700000" algn="tl">
                    <a:srgbClr val="000000">
                      <a:alpha val="43137"/>
                    </a:srgbClr>
                  </a:outerShdw>
                </a:effectLst>
                <a:latin typeface="Calibri" panose="020F0502020204030204" pitchFamily="34" charset="0"/>
              </a:rPr>
              <a:t> </a:t>
            </a:r>
            <a:endParaRPr lang="ru-RU" altLang="ru-RU" sz="2800" b="1" dirty="0" smtClean="0">
              <a:solidFill>
                <a:srgbClr val="002060"/>
              </a:solidFill>
              <a:effectLst>
                <a:outerShdw blurRad="38100" dist="38100" dir="2700000" algn="tl">
                  <a:srgbClr val="000000">
                    <a:alpha val="43137"/>
                  </a:srgbClr>
                </a:outerShdw>
              </a:effectLst>
              <a:latin typeface="Calibri" panose="020F0502020204030204" pitchFamily="34" charset="0"/>
            </a:endParaRPr>
          </a:p>
        </p:txBody>
      </p:sp>
      <p:sp>
        <p:nvSpPr>
          <p:cNvPr id="32788" name="TextBox 19"/>
          <p:cNvSpPr txBox="1">
            <a:spLocks noChangeArrowheads="1"/>
          </p:cNvSpPr>
          <p:nvPr/>
        </p:nvSpPr>
        <p:spPr bwMode="auto">
          <a:xfrm>
            <a:off x="250825" y="6488113"/>
            <a:ext cx="3816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ru-RU" sz="1800" i="1"/>
              <a:t>Tarasov S.A. et al //Signatura, 2007</a:t>
            </a:r>
            <a:endParaRPr lang="ru-RU" altLang="ru-RU" sz="1800" i="1"/>
          </a:p>
        </p:txBody>
      </p:sp>
      <p:pic>
        <p:nvPicPr>
          <p:cNvPr id="2" name="s2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4327525" y="3184525"/>
            <a:ext cx="487363"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2402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afterEffect">
                                  <p:stCondLst>
                                    <p:cond delay="0"/>
                                  </p:stCondLst>
                                  <p:childTnLst>
                                    <p:cmd type="call" cmd="playFrom(0.0)">
                                      <p:cBhvr>
                                        <p:cTn id="6" dur="195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Content Placeholder 2"/>
          <p:cNvSpPr>
            <a:spLocks noGrp="1"/>
          </p:cNvSpPr>
          <p:nvPr>
            <p:ph idx="4294967295"/>
          </p:nvPr>
        </p:nvSpPr>
        <p:spPr>
          <a:xfrm>
            <a:off x="250825" y="765175"/>
            <a:ext cx="2663825" cy="630238"/>
          </a:xfrm>
        </p:spPr>
        <p:txBody>
          <a:bodyPr/>
          <a:lstStyle/>
          <a:p>
            <a:pPr marL="0" indent="0" eaLnBrk="1" hangingPunct="1">
              <a:lnSpc>
                <a:spcPct val="80000"/>
              </a:lnSpc>
              <a:buFontTx/>
              <a:buNone/>
            </a:pPr>
            <a:r>
              <a:rPr lang="en-US" altLang="ru-RU" sz="2000" b="1" u="sng" smtClean="0"/>
              <a:t>Experimental sites</a:t>
            </a:r>
            <a:r>
              <a:rPr lang="ru-RU" altLang="ru-RU" sz="2000" b="1" u="sng" smtClean="0"/>
              <a:t>:</a:t>
            </a:r>
            <a:r>
              <a:rPr lang="ru-RU" altLang="ru-RU" sz="2000" b="1" smtClean="0"/>
              <a:t> </a:t>
            </a:r>
            <a:r>
              <a:rPr lang="en-US" altLang="ru-RU" sz="2000" b="1" smtClean="0"/>
              <a:t>	</a:t>
            </a:r>
            <a:endParaRPr lang="ru-RU" altLang="ru-RU" sz="2000" b="1" smtClean="0"/>
          </a:p>
          <a:p>
            <a:pPr marL="0" indent="0" eaLnBrk="1" hangingPunct="1">
              <a:lnSpc>
                <a:spcPct val="80000"/>
              </a:lnSpc>
            </a:pPr>
            <a:endParaRPr lang="ru-RU" altLang="ru-RU" sz="2000" b="1" smtClean="0"/>
          </a:p>
          <a:p>
            <a:pPr marL="0" indent="0" eaLnBrk="1" hangingPunct="1">
              <a:lnSpc>
                <a:spcPct val="80000"/>
              </a:lnSpc>
            </a:pPr>
            <a:endParaRPr lang="ru-RU" altLang="ru-RU" sz="2000" b="1" smtClean="0"/>
          </a:p>
        </p:txBody>
      </p:sp>
      <p:sp>
        <p:nvSpPr>
          <p:cNvPr id="33795" name="Content Placeholder 2"/>
          <p:cNvSpPr>
            <a:spLocks/>
          </p:cNvSpPr>
          <p:nvPr/>
        </p:nvSpPr>
        <p:spPr bwMode="auto">
          <a:xfrm>
            <a:off x="2987675" y="766763"/>
            <a:ext cx="5905500"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80000"/>
              </a:lnSpc>
              <a:buFontTx/>
              <a:buChar char="•"/>
            </a:pPr>
            <a:r>
              <a:rPr lang="en-US" altLang="ru-RU" sz="1800"/>
              <a:t>Research Institute of Pharmacology (Tomsk, Russia)</a:t>
            </a:r>
            <a:r>
              <a:rPr lang="ru-RU" altLang="ru-RU" sz="1800"/>
              <a:t>, </a:t>
            </a:r>
            <a:endParaRPr lang="en-US" altLang="ru-RU" sz="1800"/>
          </a:p>
          <a:p>
            <a:pPr>
              <a:lnSpc>
                <a:spcPct val="80000"/>
              </a:lnSpc>
              <a:buFontTx/>
              <a:buChar char="•"/>
            </a:pPr>
            <a:r>
              <a:rPr lang="en-US" altLang="ru-RU" sz="1800"/>
              <a:t>Volgograd State Medical University</a:t>
            </a:r>
            <a:r>
              <a:rPr lang="ru-RU" altLang="ru-RU" sz="1800"/>
              <a:t> (</a:t>
            </a:r>
            <a:r>
              <a:rPr lang="en-US" altLang="ru-RU" sz="1800"/>
              <a:t>Volgograd, Russia</a:t>
            </a:r>
            <a:r>
              <a:rPr lang="ru-RU" altLang="ru-RU" sz="1800"/>
              <a:t>)</a:t>
            </a:r>
          </a:p>
          <a:p>
            <a:pPr>
              <a:lnSpc>
                <a:spcPct val="80000"/>
              </a:lnSpc>
              <a:buFontTx/>
              <a:buChar char="•"/>
            </a:pPr>
            <a:endParaRPr lang="ru-RU" altLang="ru-RU" sz="1800"/>
          </a:p>
          <a:p>
            <a:pPr>
              <a:lnSpc>
                <a:spcPct val="80000"/>
              </a:lnSpc>
              <a:buFontTx/>
              <a:buChar char="•"/>
            </a:pPr>
            <a:endParaRPr lang="ru-RU" altLang="ru-RU" sz="1800"/>
          </a:p>
          <a:p>
            <a:pPr>
              <a:lnSpc>
                <a:spcPct val="80000"/>
              </a:lnSpc>
              <a:buFontTx/>
              <a:buChar char="•"/>
            </a:pPr>
            <a:endParaRPr lang="ru-RU" altLang="ru-RU" sz="1800"/>
          </a:p>
        </p:txBody>
      </p:sp>
      <p:sp>
        <p:nvSpPr>
          <p:cNvPr id="33796" name="Text Box 7"/>
          <p:cNvSpPr txBox="1">
            <a:spLocks noChangeArrowheads="1"/>
          </p:cNvSpPr>
          <p:nvPr/>
        </p:nvSpPr>
        <p:spPr bwMode="auto">
          <a:xfrm>
            <a:off x="2973388" y="1357313"/>
            <a:ext cx="6192837"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lvl="1" eaLnBrk="1" hangingPunct="1">
              <a:spcBef>
                <a:spcPct val="0"/>
              </a:spcBef>
              <a:buFontTx/>
              <a:buChar char="•"/>
            </a:pPr>
            <a:r>
              <a:rPr lang="en-US" altLang="ru-RU" sz="1800"/>
              <a:t> Single-dose (acute)toxicity study</a:t>
            </a:r>
            <a:endParaRPr lang="ru-RU" altLang="ru-RU" sz="1800"/>
          </a:p>
          <a:p>
            <a:pPr lvl="1" eaLnBrk="1" hangingPunct="1">
              <a:spcBef>
                <a:spcPct val="0"/>
              </a:spcBef>
              <a:buFontTx/>
              <a:buChar char="•"/>
            </a:pPr>
            <a:r>
              <a:rPr lang="ru-RU" altLang="ru-RU" sz="1800"/>
              <a:t> </a:t>
            </a:r>
            <a:r>
              <a:rPr lang="en-US" altLang="ru-RU" sz="1800"/>
              <a:t> General toxicity study</a:t>
            </a:r>
          </a:p>
          <a:p>
            <a:pPr lvl="1" eaLnBrk="1" hangingPunct="1">
              <a:spcBef>
                <a:spcPct val="0"/>
              </a:spcBef>
              <a:buFontTx/>
              <a:buChar char="•"/>
            </a:pPr>
            <a:r>
              <a:rPr lang="en-US" altLang="ru-RU" sz="1800"/>
              <a:t> Cumulation studies</a:t>
            </a:r>
            <a:endParaRPr lang="ru-RU" altLang="ru-RU" sz="1800"/>
          </a:p>
          <a:p>
            <a:pPr lvl="1" eaLnBrk="1" hangingPunct="1">
              <a:spcBef>
                <a:spcPct val="0"/>
              </a:spcBef>
              <a:buFontTx/>
              <a:buChar char="•"/>
            </a:pPr>
            <a:r>
              <a:rPr lang="ru-RU" altLang="ru-RU" sz="1800"/>
              <a:t> </a:t>
            </a:r>
            <a:r>
              <a:rPr lang="en-US" altLang="ru-RU" sz="1800"/>
              <a:t> Study of mutagenic properties </a:t>
            </a:r>
            <a:endParaRPr lang="ru-RU" altLang="ru-RU" sz="1800"/>
          </a:p>
          <a:p>
            <a:pPr lvl="1" eaLnBrk="1" hangingPunct="1">
              <a:spcBef>
                <a:spcPct val="0"/>
              </a:spcBef>
              <a:buFontTx/>
              <a:buChar char="•"/>
            </a:pPr>
            <a:r>
              <a:rPr lang="ru-RU" altLang="ru-RU" sz="1800"/>
              <a:t> </a:t>
            </a:r>
            <a:r>
              <a:rPr lang="en-US" altLang="ru-RU" sz="1800"/>
              <a:t> Study of allergenic properties</a:t>
            </a:r>
            <a:endParaRPr lang="ru-RU" altLang="ru-RU" sz="1800"/>
          </a:p>
          <a:p>
            <a:pPr lvl="1" eaLnBrk="1" hangingPunct="1">
              <a:spcBef>
                <a:spcPct val="0"/>
              </a:spcBef>
              <a:buFontTx/>
              <a:buChar char="•"/>
            </a:pPr>
            <a:r>
              <a:rPr lang="ru-RU" altLang="ru-RU" sz="1800"/>
              <a:t> </a:t>
            </a:r>
            <a:r>
              <a:rPr lang="en-US" altLang="ru-RU" sz="1800"/>
              <a:t> Study of reproductive toxicity</a:t>
            </a:r>
            <a:endParaRPr lang="ru-RU" altLang="ru-RU" sz="1800"/>
          </a:p>
          <a:p>
            <a:pPr lvl="1" eaLnBrk="1" hangingPunct="1">
              <a:spcBef>
                <a:spcPct val="0"/>
              </a:spcBef>
              <a:buFontTx/>
              <a:buChar char="•"/>
            </a:pPr>
            <a:r>
              <a:rPr lang="ru-RU" altLang="ru-RU" sz="1800"/>
              <a:t> </a:t>
            </a:r>
            <a:r>
              <a:rPr lang="en-US" altLang="ru-RU" sz="1800"/>
              <a:t> Study of postnatal development</a:t>
            </a:r>
            <a:endParaRPr lang="ru-RU" altLang="ru-RU" sz="1800">
              <a:solidFill>
                <a:srgbClr val="000000"/>
              </a:solidFill>
            </a:endParaRPr>
          </a:p>
          <a:p>
            <a:pPr eaLnBrk="1" hangingPunct="1">
              <a:spcBef>
                <a:spcPct val="50000"/>
              </a:spcBef>
              <a:buFontTx/>
              <a:buChar char="•"/>
            </a:pPr>
            <a:endParaRPr lang="ru-RU" altLang="ru-RU" sz="1600">
              <a:cs typeface="Arial" charset="0"/>
            </a:endParaRPr>
          </a:p>
        </p:txBody>
      </p:sp>
      <p:sp>
        <p:nvSpPr>
          <p:cNvPr id="33797" name="Content Placeholder 2"/>
          <p:cNvSpPr>
            <a:spLocks/>
          </p:cNvSpPr>
          <p:nvPr/>
        </p:nvSpPr>
        <p:spPr bwMode="auto">
          <a:xfrm>
            <a:off x="250825" y="1341438"/>
            <a:ext cx="4140200"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80000"/>
              </a:lnSpc>
              <a:buFontTx/>
              <a:buNone/>
            </a:pPr>
            <a:r>
              <a:rPr lang="en-US" altLang="ru-RU" sz="2000" b="1" u="sng"/>
              <a:t>Studies</a:t>
            </a:r>
            <a:r>
              <a:rPr lang="ru-RU" altLang="ru-RU" sz="2000" b="1" u="sng"/>
              <a:t>:</a:t>
            </a:r>
            <a:r>
              <a:rPr lang="ru-RU" altLang="ru-RU" sz="2000" b="1"/>
              <a:t> </a:t>
            </a:r>
            <a:r>
              <a:rPr lang="en-US" altLang="ru-RU" sz="2000" b="1"/>
              <a:t>	</a:t>
            </a:r>
            <a:endParaRPr lang="ru-RU" altLang="ru-RU" sz="2000" b="1"/>
          </a:p>
          <a:p>
            <a:pPr>
              <a:lnSpc>
                <a:spcPct val="80000"/>
              </a:lnSpc>
              <a:buFontTx/>
              <a:buChar char="•"/>
            </a:pPr>
            <a:endParaRPr lang="ru-RU" altLang="ru-RU" sz="2000" b="1"/>
          </a:p>
          <a:p>
            <a:pPr>
              <a:lnSpc>
                <a:spcPct val="80000"/>
              </a:lnSpc>
              <a:buFontTx/>
              <a:buChar char="•"/>
            </a:pPr>
            <a:endParaRPr lang="ru-RU" altLang="ru-RU" sz="2000" b="1"/>
          </a:p>
        </p:txBody>
      </p:sp>
      <p:sp>
        <p:nvSpPr>
          <p:cNvPr id="33798" name="Text Box 9"/>
          <p:cNvSpPr txBox="1">
            <a:spLocks noChangeArrowheads="1"/>
          </p:cNvSpPr>
          <p:nvPr/>
        </p:nvSpPr>
        <p:spPr bwMode="auto">
          <a:xfrm>
            <a:off x="1763713" y="5229225"/>
            <a:ext cx="72009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Font typeface="Arial" charset="0"/>
              <a:buChar char="•"/>
              <a:defRPr sz="3200">
                <a:solidFill>
                  <a:schemeClr val="tx1"/>
                </a:solidFill>
                <a:latin typeface="Calibri" pitchFamily="34" charset="0"/>
              </a:defRPr>
            </a:lvl1pPr>
            <a:lvl2pPr marL="623888" indent="-87313"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lvl="1" eaLnBrk="1" hangingPunct="1">
              <a:spcBef>
                <a:spcPct val="0"/>
              </a:spcBef>
              <a:buFontTx/>
              <a:buNone/>
            </a:pPr>
            <a:r>
              <a:rPr lang="ru-RU" altLang="ru-RU" sz="1800"/>
              <a:t>  </a:t>
            </a:r>
            <a:r>
              <a:rPr lang="en-US" altLang="ru-RU" sz="1800"/>
              <a:t>No toxic</a:t>
            </a:r>
            <a:r>
              <a:rPr lang="ru-RU" altLang="ru-RU" sz="1800"/>
              <a:t> </a:t>
            </a:r>
            <a:r>
              <a:rPr lang="en-US" altLang="ru-RU" sz="1800"/>
              <a:t>effects of  RA Abs have been revealed exerts</a:t>
            </a:r>
            <a:r>
              <a:rPr lang="ru-RU" altLang="ru-RU" sz="1800"/>
              <a:t> </a:t>
            </a:r>
            <a:r>
              <a:rPr lang="en-US" altLang="ru-RU" sz="1800"/>
              <a:t>positive effect on lactating females </a:t>
            </a:r>
            <a:r>
              <a:rPr lang="ru-RU" altLang="ru-RU" sz="1800"/>
              <a:t>(</a:t>
            </a:r>
            <a:r>
              <a:rPr lang="en-US" altLang="ru-RU" sz="1800"/>
              <a:t>general condition</a:t>
            </a:r>
            <a:r>
              <a:rPr lang="ru-RU" altLang="ru-RU" sz="1800"/>
              <a:t>, </a:t>
            </a:r>
            <a:r>
              <a:rPr lang="en-US" altLang="ru-RU" sz="1800"/>
              <a:t>body weight gain</a:t>
            </a:r>
            <a:r>
              <a:rPr lang="ru-RU" altLang="ru-RU" sz="1800"/>
              <a:t>) </a:t>
            </a:r>
            <a:r>
              <a:rPr lang="en-US" altLang="ru-RU" sz="1800"/>
              <a:t>and postnatal development </a:t>
            </a:r>
            <a:r>
              <a:rPr lang="ru-RU" altLang="ru-RU" sz="1800"/>
              <a:t>(</a:t>
            </a:r>
            <a:r>
              <a:rPr lang="en-US" altLang="ru-RU" sz="1800"/>
              <a:t>facilitates cognition process and memory trace reproduction ) </a:t>
            </a:r>
            <a:endParaRPr lang="ru-RU" altLang="ru-RU" sz="1800"/>
          </a:p>
          <a:p>
            <a:pPr lvl="1" eaLnBrk="1" hangingPunct="1">
              <a:spcBef>
                <a:spcPct val="0"/>
              </a:spcBef>
              <a:buFontTx/>
              <a:buChar char="•"/>
            </a:pPr>
            <a:endParaRPr lang="ru-RU" altLang="ru-RU" sz="1800">
              <a:cs typeface="Arial" charset="0"/>
            </a:endParaRPr>
          </a:p>
        </p:txBody>
      </p:sp>
      <p:sp>
        <p:nvSpPr>
          <p:cNvPr id="33799" name="Content Placeholder 2"/>
          <p:cNvSpPr>
            <a:spLocks/>
          </p:cNvSpPr>
          <p:nvPr/>
        </p:nvSpPr>
        <p:spPr bwMode="auto">
          <a:xfrm>
            <a:off x="287338" y="5549900"/>
            <a:ext cx="4140200"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80000"/>
              </a:lnSpc>
              <a:buFontTx/>
              <a:buNone/>
            </a:pPr>
            <a:r>
              <a:rPr lang="en-US" altLang="ru-RU" sz="2000" b="1" u="sng"/>
              <a:t>Conclusion</a:t>
            </a:r>
            <a:r>
              <a:rPr lang="ru-RU" altLang="ru-RU" sz="2000" b="1" u="sng"/>
              <a:t>:</a:t>
            </a:r>
            <a:r>
              <a:rPr lang="ru-RU" altLang="ru-RU" sz="2000" b="1"/>
              <a:t> </a:t>
            </a:r>
            <a:r>
              <a:rPr lang="en-US" altLang="ru-RU" sz="2000" b="1"/>
              <a:t>	</a:t>
            </a:r>
            <a:endParaRPr lang="ru-RU" altLang="ru-RU" sz="2000" b="1"/>
          </a:p>
          <a:p>
            <a:pPr>
              <a:lnSpc>
                <a:spcPct val="80000"/>
              </a:lnSpc>
              <a:buFontTx/>
              <a:buChar char="•"/>
            </a:pPr>
            <a:endParaRPr lang="ru-RU" altLang="ru-RU" sz="2000" b="1"/>
          </a:p>
          <a:p>
            <a:pPr>
              <a:lnSpc>
                <a:spcPct val="80000"/>
              </a:lnSpc>
              <a:buFontTx/>
              <a:buChar char="•"/>
            </a:pPr>
            <a:endParaRPr lang="ru-RU" altLang="ru-RU" sz="2000" b="1"/>
          </a:p>
        </p:txBody>
      </p:sp>
      <p:sp>
        <p:nvSpPr>
          <p:cNvPr id="29704" name="Text Box 3"/>
          <p:cNvSpPr txBox="1">
            <a:spLocks noChangeArrowheads="1"/>
          </p:cNvSpPr>
          <p:nvPr/>
        </p:nvSpPr>
        <p:spPr bwMode="auto">
          <a:xfrm>
            <a:off x="323850" y="0"/>
            <a:ext cx="6430963" cy="430213"/>
          </a:xfrm>
          <a:prstGeom prst="rect">
            <a:avLst/>
          </a:prstGeom>
          <a:solidFill>
            <a:schemeClr val="bg1">
              <a:alpha val="0"/>
            </a:schemeClr>
          </a:solidFill>
          <a:ln w="9525">
            <a:noFill/>
            <a:miter lim="800000"/>
            <a:headEnd/>
            <a:tailEnd/>
          </a:ln>
        </p:spPr>
        <p:txBody>
          <a:bodyPr lIns="0" tIns="0" rIns="0" bIns="0">
            <a:spAutoFit/>
          </a:bodyPr>
          <a:lstStyle/>
          <a:p>
            <a:pPr algn="ctr">
              <a:spcBef>
                <a:spcPct val="50000"/>
              </a:spcBef>
              <a:defRPr/>
            </a:pPr>
            <a:r>
              <a:rPr lang="en-US" altLang="ru-RU" sz="2800" b="1" dirty="0">
                <a:solidFill>
                  <a:srgbClr val="002060"/>
                </a:solidFill>
                <a:effectLst>
                  <a:outerShdw blurRad="38100" dist="38100" dir="2700000" algn="tl">
                    <a:srgbClr val="000000">
                      <a:alpha val="43137"/>
                    </a:srgbClr>
                  </a:outerShdw>
                </a:effectLst>
                <a:latin typeface="Calibri" pitchFamily="34" charset="0"/>
              </a:rPr>
              <a:t>Toxicological studies                                   </a:t>
            </a:r>
            <a:endParaRPr lang="ru-RU" altLang="ru-RU" sz="2800" b="1" dirty="0">
              <a:solidFill>
                <a:srgbClr val="002060"/>
              </a:solidFill>
              <a:effectLst>
                <a:outerShdw blurRad="38100" dist="38100" dir="2700000" algn="tl">
                  <a:srgbClr val="000000">
                    <a:alpha val="43137"/>
                  </a:srgbClr>
                </a:outerShdw>
              </a:effectLst>
              <a:latin typeface="Calibri" pitchFamily="34" charset="0"/>
              <a:ea typeface="MS PGothic" pitchFamily="34" charset="-128"/>
            </a:endParaRPr>
          </a:p>
        </p:txBody>
      </p:sp>
      <p:sp>
        <p:nvSpPr>
          <p:cNvPr id="33801" name="Text Box 12"/>
          <p:cNvSpPr txBox="1">
            <a:spLocks noChangeArrowheads="1"/>
          </p:cNvSpPr>
          <p:nvPr/>
        </p:nvSpPr>
        <p:spPr bwMode="auto">
          <a:xfrm>
            <a:off x="2916238" y="3170238"/>
            <a:ext cx="4968875"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Char char="•"/>
            </a:pPr>
            <a:r>
              <a:rPr lang="ru-RU" altLang="ru-RU" sz="1800"/>
              <a:t> </a:t>
            </a:r>
            <a:r>
              <a:rPr lang="en-US" altLang="ru-RU" sz="1800"/>
              <a:t>mice</a:t>
            </a:r>
            <a:r>
              <a:rPr lang="ru-RU" altLang="ru-RU" sz="1800"/>
              <a:t>, </a:t>
            </a:r>
            <a:endParaRPr lang="en-US" altLang="ru-RU" sz="1800"/>
          </a:p>
          <a:p>
            <a:pPr eaLnBrk="1" hangingPunct="1">
              <a:spcBef>
                <a:spcPct val="0"/>
              </a:spcBef>
              <a:buFontTx/>
              <a:buChar char="•"/>
            </a:pPr>
            <a:r>
              <a:rPr lang="ru-RU" altLang="ru-RU" sz="1800"/>
              <a:t> </a:t>
            </a:r>
            <a:r>
              <a:rPr lang="en-US" altLang="ru-RU" sz="1800"/>
              <a:t>rabbits</a:t>
            </a:r>
            <a:r>
              <a:rPr lang="ru-RU" altLang="ru-RU" sz="1800"/>
              <a:t>, </a:t>
            </a:r>
          </a:p>
          <a:p>
            <a:pPr eaLnBrk="1" hangingPunct="1">
              <a:spcBef>
                <a:spcPct val="0"/>
              </a:spcBef>
              <a:buFontTx/>
              <a:buChar char="•"/>
            </a:pPr>
            <a:r>
              <a:rPr lang="ru-RU" altLang="ru-RU" sz="1800"/>
              <a:t> </a:t>
            </a:r>
            <a:r>
              <a:rPr lang="en-US" altLang="ru-RU" sz="1800"/>
              <a:t>guinea pigs</a:t>
            </a:r>
            <a:r>
              <a:rPr lang="ru-RU" altLang="ru-RU" sz="1800"/>
              <a:t>,</a:t>
            </a:r>
          </a:p>
          <a:p>
            <a:pPr eaLnBrk="1" hangingPunct="1">
              <a:spcBef>
                <a:spcPct val="0"/>
              </a:spcBef>
              <a:buFontTx/>
              <a:buChar char="•"/>
            </a:pPr>
            <a:r>
              <a:rPr lang="ru-RU" altLang="ru-RU" sz="1800"/>
              <a:t> </a:t>
            </a:r>
            <a:r>
              <a:rPr lang="en-US" altLang="ru-RU" sz="1800"/>
              <a:t>rats</a:t>
            </a:r>
            <a:r>
              <a:rPr lang="ru-RU" altLang="ru-RU" sz="1800"/>
              <a:t> (</a:t>
            </a:r>
            <a:r>
              <a:rPr lang="en-US" altLang="ru-RU" sz="1800"/>
              <a:t>including sexually immature  and infant</a:t>
            </a:r>
            <a:r>
              <a:rPr lang="ru-RU" altLang="ru-RU" sz="1800"/>
              <a:t>)</a:t>
            </a:r>
          </a:p>
          <a:p>
            <a:pPr eaLnBrk="1" hangingPunct="1">
              <a:spcBef>
                <a:spcPct val="0"/>
              </a:spcBef>
              <a:buFontTx/>
              <a:buChar char="•"/>
            </a:pPr>
            <a:endParaRPr lang="ru-RU" altLang="ru-RU" sz="1800">
              <a:cs typeface="Arial" charset="0"/>
            </a:endParaRPr>
          </a:p>
        </p:txBody>
      </p:sp>
      <p:sp>
        <p:nvSpPr>
          <p:cNvPr id="33802" name="Content Placeholder 2"/>
          <p:cNvSpPr>
            <a:spLocks/>
          </p:cNvSpPr>
          <p:nvPr/>
        </p:nvSpPr>
        <p:spPr bwMode="auto">
          <a:xfrm>
            <a:off x="179388" y="3141663"/>
            <a:ext cx="3203575"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80000"/>
              </a:lnSpc>
              <a:buFontTx/>
              <a:buNone/>
            </a:pPr>
            <a:r>
              <a:rPr lang="en-US" altLang="ru-RU" sz="2000" b="1" u="sng"/>
              <a:t>Experimental animals</a:t>
            </a:r>
            <a:r>
              <a:rPr lang="ru-RU" altLang="ru-RU" sz="2000" b="1" u="sng"/>
              <a:t>:</a:t>
            </a:r>
            <a:r>
              <a:rPr lang="ru-RU" altLang="ru-RU" sz="2000" b="1"/>
              <a:t> </a:t>
            </a:r>
            <a:r>
              <a:rPr lang="en-US" altLang="ru-RU" sz="2000" b="1"/>
              <a:t>	</a:t>
            </a:r>
            <a:endParaRPr lang="ru-RU" altLang="ru-RU" sz="2000" b="1"/>
          </a:p>
          <a:p>
            <a:pPr>
              <a:lnSpc>
                <a:spcPct val="80000"/>
              </a:lnSpc>
              <a:buFontTx/>
              <a:buChar char="•"/>
            </a:pPr>
            <a:endParaRPr lang="ru-RU" altLang="ru-RU" sz="2000" b="1"/>
          </a:p>
          <a:p>
            <a:pPr>
              <a:lnSpc>
                <a:spcPct val="80000"/>
              </a:lnSpc>
              <a:buFontTx/>
              <a:buChar char="•"/>
            </a:pPr>
            <a:endParaRPr lang="ru-RU" altLang="ru-RU" sz="2000" b="1"/>
          </a:p>
        </p:txBody>
      </p:sp>
      <p:sp>
        <p:nvSpPr>
          <p:cNvPr id="33803" name="Content Placeholder 2"/>
          <p:cNvSpPr>
            <a:spLocks/>
          </p:cNvSpPr>
          <p:nvPr/>
        </p:nvSpPr>
        <p:spPr bwMode="auto">
          <a:xfrm>
            <a:off x="250825" y="4508500"/>
            <a:ext cx="3203575"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80000"/>
              </a:lnSpc>
              <a:buFontTx/>
              <a:buNone/>
            </a:pPr>
            <a:r>
              <a:rPr lang="en-US" altLang="ru-RU" sz="2000" b="1" u="sng"/>
              <a:t>Route of </a:t>
            </a:r>
          </a:p>
          <a:p>
            <a:pPr>
              <a:lnSpc>
                <a:spcPct val="80000"/>
              </a:lnSpc>
              <a:buFontTx/>
              <a:buNone/>
            </a:pPr>
            <a:r>
              <a:rPr lang="en-US" altLang="ru-RU" sz="2000" b="1" u="sng"/>
              <a:t>administration</a:t>
            </a:r>
            <a:r>
              <a:rPr lang="ru-RU" altLang="ru-RU" sz="2000" b="1" u="sng"/>
              <a:t>:</a:t>
            </a:r>
            <a:r>
              <a:rPr lang="ru-RU" altLang="ru-RU" sz="2000" b="1"/>
              <a:t> </a:t>
            </a:r>
            <a:r>
              <a:rPr lang="en-US" altLang="ru-RU" sz="2000" b="1"/>
              <a:t>	</a:t>
            </a:r>
            <a:endParaRPr lang="ru-RU" altLang="ru-RU" sz="2000" b="1"/>
          </a:p>
          <a:p>
            <a:pPr>
              <a:lnSpc>
                <a:spcPct val="80000"/>
              </a:lnSpc>
              <a:buFontTx/>
              <a:buChar char="•"/>
            </a:pPr>
            <a:endParaRPr lang="ru-RU" altLang="ru-RU" sz="2000" b="1"/>
          </a:p>
          <a:p>
            <a:pPr>
              <a:lnSpc>
                <a:spcPct val="80000"/>
              </a:lnSpc>
              <a:buFontTx/>
              <a:buChar char="•"/>
            </a:pPr>
            <a:endParaRPr lang="ru-RU" altLang="ru-RU" sz="2000" b="1"/>
          </a:p>
        </p:txBody>
      </p:sp>
      <p:sp>
        <p:nvSpPr>
          <p:cNvPr id="33804" name="Text Box 15"/>
          <p:cNvSpPr txBox="1">
            <a:spLocks noChangeArrowheads="1"/>
          </p:cNvSpPr>
          <p:nvPr/>
        </p:nvSpPr>
        <p:spPr bwMode="auto">
          <a:xfrm>
            <a:off x="2843213" y="4365625"/>
            <a:ext cx="5326062"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Char char="•"/>
            </a:pPr>
            <a:r>
              <a:rPr lang="ru-RU" altLang="ru-RU" sz="1800"/>
              <a:t> </a:t>
            </a:r>
            <a:r>
              <a:rPr lang="en-US" altLang="ru-RU" sz="1800"/>
              <a:t>oral</a:t>
            </a:r>
            <a:endParaRPr lang="ru-RU" altLang="ru-RU" sz="1800"/>
          </a:p>
          <a:p>
            <a:pPr eaLnBrk="1" hangingPunct="1">
              <a:spcBef>
                <a:spcPct val="0"/>
              </a:spcBef>
              <a:buFontTx/>
              <a:buChar char="•"/>
            </a:pPr>
            <a:r>
              <a:rPr lang="ru-RU" altLang="ru-RU" sz="1800"/>
              <a:t>intraperitoneal</a:t>
            </a:r>
          </a:p>
          <a:p>
            <a:pPr eaLnBrk="1" hangingPunct="1">
              <a:spcBef>
                <a:spcPct val="0"/>
              </a:spcBef>
              <a:buFontTx/>
              <a:buChar char="•"/>
            </a:pPr>
            <a:r>
              <a:rPr lang="ru-RU" altLang="ru-RU" sz="1800"/>
              <a:t>subcutaneous</a:t>
            </a:r>
            <a:endParaRPr lang="en-US" altLang="ru-RU" sz="1800"/>
          </a:p>
          <a:p>
            <a:pPr eaLnBrk="1" hangingPunct="1">
              <a:spcBef>
                <a:spcPct val="0"/>
              </a:spcBef>
              <a:buFontTx/>
              <a:buChar char="•"/>
            </a:pPr>
            <a:endParaRPr lang="ru-RU" altLang="ru-RU" sz="1800">
              <a:cs typeface="Arial" charset="0"/>
            </a:endParaRPr>
          </a:p>
        </p:txBody>
      </p:sp>
      <p:sp>
        <p:nvSpPr>
          <p:cNvPr id="33805" name="Rectangle 6"/>
          <p:cNvSpPr txBox="1">
            <a:spLocks noChangeArrowheads="1"/>
          </p:cNvSpPr>
          <p:nvPr/>
        </p:nvSpPr>
        <p:spPr bwMode="auto">
          <a:xfrm>
            <a:off x="7010400" y="638175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fld id="{7AD92F96-A594-48AB-B8C1-EA8D1F4376B1}" type="slidenum">
              <a:rPr lang="ru-RU" altLang="ru-RU" sz="1400">
                <a:latin typeface="Arial" charset="0"/>
              </a:rPr>
              <a:pPr algn="r" eaLnBrk="1" hangingPunct="1">
                <a:spcBef>
                  <a:spcPct val="0"/>
                </a:spcBef>
                <a:buFontTx/>
                <a:buNone/>
              </a:pPr>
              <a:t>25</a:t>
            </a:fld>
            <a:endParaRPr lang="ru-RU" altLang="ru-RU" sz="1400">
              <a:latin typeface="Arial" charset="0"/>
            </a:endParaRPr>
          </a:p>
        </p:txBody>
      </p:sp>
      <p:pic>
        <p:nvPicPr>
          <p:cNvPr id="2" name="s2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4327525" y="3184525"/>
            <a:ext cx="487363"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39853"/>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afterEffect">
                                  <p:stCondLst>
                                    <p:cond delay="0"/>
                                  </p:stCondLst>
                                  <p:childTnLst>
                                    <p:cmd type="call" cmd="playFrom(0.0)">
                                      <p:cBhvr>
                                        <p:cTn id="6" dur="347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a:xfrm>
            <a:off x="7010400" y="6381750"/>
            <a:ext cx="2133600" cy="476250"/>
          </a:xfrm>
        </p:spPr>
        <p:txBody>
          <a:bodyPr/>
          <a:lstStyle/>
          <a:p>
            <a:pPr>
              <a:defRPr/>
            </a:pPr>
            <a:fld id="{5BE33D93-7BA8-441D-8836-2F41C9E8AD16}" type="slidenum">
              <a:rPr lang="ru-RU"/>
              <a:pPr>
                <a:defRPr/>
              </a:pPr>
              <a:t>26</a:t>
            </a:fld>
            <a:endParaRPr lang="ru-RU"/>
          </a:p>
        </p:txBody>
      </p:sp>
      <p:sp>
        <p:nvSpPr>
          <p:cNvPr id="3" name="Прямоугольник 2"/>
          <p:cNvSpPr/>
          <p:nvPr/>
        </p:nvSpPr>
        <p:spPr>
          <a:xfrm>
            <a:off x="1403350" y="188913"/>
            <a:ext cx="6350000" cy="523875"/>
          </a:xfrm>
          <a:prstGeom prst="rect">
            <a:avLst/>
          </a:prstGeom>
        </p:spPr>
        <p:txBody>
          <a:bodyPr wrap="none">
            <a:spAutoFit/>
          </a:bodyPr>
          <a:lstStyle/>
          <a:p>
            <a:pPr>
              <a:defRPr/>
            </a:pPr>
            <a:r>
              <a:rPr lang="en-US" sz="2800" b="1" dirty="0">
                <a:solidFill>
                  <a:srgbClr val="002060"/>
                </a:solidFill>
                <a:effectLst>
                  <a:outerShdw blurRad="38100" dist="38100" dir="2700000" algn="tl">
                    <a:srgbClr val="000000">
                      <a:alpha val="43137"/>
                    </a:srgbClr>
                  </a:outerShdw>
                </a:effectLst>
                <a:latin typeface="Calibri" pitchFamily="34" charset="0"/>
              </a:rPr>
              <a:t>Drugs safety assessment in clinic  studies</a:t>
            </a:r>
          </a:p>
        </p:txBody>
      </p:sp>
      <p:sp>
        <p:nvSpPr>
          <p:cNvPr id="34820" name="Прямоугольник 3"/>
          <p:cNvSpPr>
            <a:spLocks noChangeArrowheads="1"/>
          </p:cNvSpPr>
          <p:nvPr/>
        </p:nvSpPr>
        <p:spPr bwMode="auto">
          <a:xfrm>
            <a:off x="468313" y="908050"/>
            <a:ext cx="8326437" cy="240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ru-RU" sz="2400" b="1" u="sng"/>
              <a:t>Sources of data</a:t>
            </a:r>
          </a:p>
          <a:p>
            <a:pPr eaLnBrk="1" hangingPunct="1">
              <a:spcBef>
                <a:spcPct val="0"/>
              </a:spcBef>
              <a:buFontTx/>
              <a:buNone/>
            </a:pPr>
            <a:r>
              <a:rPr lang="en-US" altLang="ru-RU" sz="1800" b="1"/>
              <a:t>Safety assessment  of the drugs during the clinical studies</a:t>
            </a:r>
            <a:r>
              <a:rPr lang="en-US" altLang="ru-RU" sz="1800"/>
              <a:t>:</a:t>
            </a:r>
            <a:endParaRPr lang="en-US" altLang="ru-RU" sz="1800" b="1"/>
          </a:p>
          <a:p>
            <a:pPr eaLnBrk="1" hangingPunct="1">
              <a:spcBef>
                <a:spcPct val="0"/>
              </a:spcBef>
              <a:buFontTx/>
              <a:buNone/>
            </a:pPr>
            <a:r>
              <a:rPr lang="en-US" altLang="ru-RU" sz="1800"/>
              <a:t>1. The assessment in the course of every planned visit via questioning of patients</a:t>
            </a:r>
          </a:p>
          <a:p>
            <a:pPr eaLnBrk="1" hangingPunct="1">
              <a:spcBef>
                <a:spcPct val="0"/>
              </a:spcBef>
              <a:buFontTx/>
              <a:buNone/>
            </a:pPr>
            <a:r>
              <a:rPr lang="en-US" altLang="ru-RU" sz="1800"/>
              <a:t>2. the assessment of vital functions:</a:t>
            </a:r>
          </a:p>
          <a:p>
            <a:pPr eaLnBrk="1" hangingPunct="1">
              <a:spcBef>
                <a:spcPct val="0"/>
              </a:spcBef>
              <a:buFontTx/>
              <a:buNone/>
            </a:pPr>
            <a:r>
              <a:rPr lang="en-US" altLang="ru-RU" sz="1800"/>
              <a:t>3.the assessment of main laboratory rangers: </a:t>
            </a:r>
          </a:p>
          <a:p>
            <a:pPr lvl="1" eaLnBrk="1" hangingPunct="1">
              <a:spcBef>
                <a:spcPct val="0"/>
              </a:spcBef>
              <a:buFont typeface="Wingdings" pitchFamily="2" charset="2"/>
              <a:buChar char="ü"/>
            </a:pPr>
            <a:r>
              <a:rPr lang="en-US" altLang="ru-RU" sz="1800"/>
              <a:t>clinical blood analysis </a:t>
            </a:r>
          </a:p>
          <a:p>
            <a:pPr lvl="1" eaLnBrk="1" hangingPunct="1">
              <a:spcBef>
                <a:spcPct val="0"/>
              </a:spcBef>
              <a:buFont typeface="Wingdings" pitchFamily="2" charset="2"/>
              <a:buChar char="ü"/>
            </a:pPr>
            <a:r>
              <a:rPr lang="en-US" altLang="ru-RU" sz="1800"/>
              <a:t>clinical urine analysis</a:t>
            </a:r>
          </a:p>
          <a:p>
            <a:pPr lvl="1" eaLnBrk="1" hangingPunct="1">
              <a:spcBef>
                <a:spcPct val="0"/>
              </a:spcBef>
              <a:buFont typeface="Wingdings" pitchFamily="2" charset="2"/>
              <a:buChar char="ü"/>
            </a:pPr>
            <a:r>
              <a:rPr lang="en-US" altLang="ru-RU" sz="1800"/>
              <a:t>biochemical markers</a:t>
            </a:r>
            <a:endParaRPr lang="ru-RU" altLang="ru-RU" sz="1800"/>
          </a:p>
        </p:txBody>
      </p:sp>
      <p:sp>
        <p:nvSpPr>
          <p:cNvPr id="34821" name="TextBox 5"/>
          <p:cNvSpPr txBox="1">
            <a:spLocks noChangeArrowheads="1"/>
          </p:cNvSpPr>
          <p:nvPr/>
        </p:nvSpPr>
        <p:spPr bwMode="auto">
          <a:xfrm>
            <a:off x="611188" y="5157788"/>
            <a:ext cx="8183562"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ru-RU" sz="2400" b="1" u="sng"/>
              <a:t>Conclusion</a:t>
            </a:r>
          </a:p>
          <a:p>
            <a:pPr lvl="1" eaLnBrk="1" hangingPunct="1">
              <a:spcBef>
                <a:spcPct val="0"/>
              </a:spcBef>
              <a:buFont typeface="Wingdings" pitchFamily="2" charset="2"/>
              <a:buChar char="ü"/>
            </a:pPr>
            <a:r>
              <a:rPr lang="en-US" altLang="ru-RU" sz="2400"/>
              <a:t> The available data indicates no adverse events associated with the drug use</a:t>
            </a:r>
          </a:p>
          <a:p>
            <a:pPr eaLnBrk="1" hangingPunct="1">
              <a:spcBef>
                <a:spcPct val="0"/>
              </a:spcBef>
              <a:buFontTx/>
              <a:buNone/>
            </a:pPr>
            <a:endParaRPr lang="ru-RU" altLang="ru-RU" sz="1400">
              <a:latin typeface="Arial" charset="0"/>
            </a:endParaRPr>
          </a:p>
        </p:txBody>
      </p:sp>
      <p:sp>
        <p:nvSpPr>
          <p:cNvPr id="34822" name="Прямоугольник 5"/>
          <p:cNvSpPr>
            <a:spLocks noChangeArrowheads="1"/>
          </p:cNvSpPr>
          <p:nvPr/>
        </p:nvSpPr>
        <p:spPr bwMode="auto">
          <a:xfrm>
            <a:off x="250825" y="3429000"/>
            <a:ext cx="7634288"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lnSpc>
                <a:spcPct val="80000"/>
              </a:lnSpc>
              <a:buFontTx/>
              <a:buNone/>
            </a:pPr>
            <a:r>
              <a:rPr lang="en-US" altLang="ru-RU" sz="1800" b="1"/>
              <a:t>	Data from regulatory bodies </a:t>
            </a:r>
            <a:r>
              <a:rPr lang="en-US" altLang="ru-RU" sz="1800"/>
              <a:t>of countries where the drugs have been registered </a:t>
            </a:r>
            <a:r>
              <a:rPr lang="ru-RU" altLang="ru-RU" sz="1800"/>
              <a:t>(</a:t>
            </a:r>
            <a:r>
              <a:rPr lang="en-US" altLang="ru-RU" sz="1800"/>
              <a:t>15</a:t>
            </a:r>
            <a:r>
              <a:rPr lang="ru-RU" altLang="ru-RU" sz="1800"/>
              <a:t> </a:t>
            </a:r>
            <a:r>
              <a:rPr lang="en-US" altLang="ru-RU" sz="1800"/>
              <a:t>countries</a:t>
            </a:r>
            <a:r>
              <a:rPr lang="ru-RU" altLang="ru-RU" sz="1800"/>
              <a:t>) </a:t>
            </a:r>
            <a:r>
              <a:rPr lang="en-US" altLang="ru-RU" sz="1800"/>
              <a:t>on adverse events associated with the drug use</a:t>
            </a:r>
            <a:endParaRPr lang="ru-RU" altLang="ru-RU" sz="1800"/>
          </a:p>
        </p:txBody>
      </p:sp>
      <p:sp>
        <p:nvSpPr>
          <p:cNvPr id="34823" name="Прямоугольник 6"/>
          <p:cNvSpPr>
            <a:spLocks noChangeArrowheads="1"/>
          </p:cNvSpPr>
          <p:nvPr/>
        </p:nvSpPr>
        <p:spPr bwMode="auto">
          <a:xfrm>
            <a:off x="539750" y="3933825"/>
            <a:ext cx="4397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ru-RU" sz="2000" b="1"/>
              <a:t>Spontaneous reports</a:t>
            </a:r>
            <a:r>
              <a:rPr lang="ru-RU" altLang="ru-RU" sz="2000" b="1"/>
              <a:t> </a:t>
            </a:r>
            <a:r>
              <a:rPr lang="en-US" altLang="ru-RU" sz="2000"/>
              <a:t>on adverse events</a:t>
            </a:r>
            <a:endParaRPr lang="ru-RU" altLang="ru-RU" sz="2000"/>
          </a:p>
        </p:txBody>
      </p:sp>
      <p:sp>
        <p:nvSpPr>
          <p:cNvPr id="34824" name="Прямоугольник 7"/>
          <p:cNvSpPr>
            <a:spLocks noChangeArrowheads="1"/>
          </p:cNvSpPr>
          <p:nvPr/>
        </p:nvSpPr>
        <p:spPr bwMode="auto">
          <a:xfrm>
            <a:off x="611188" y="4437063"/>
            <a:ext cx="7200900"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lnSpc>
                <a:spcPct val="80000"/>
              </a:lnSpc>
              <a:buFontTx/>
              <a:buNone/>
            </a:pPr>
            <a:r>
              <a:rPr lang="en-US" altLang="ru-RU" sz="1800" b="1"/>
              <a:t>Reports in international press</a:t>
            </a:r>
            <a:r>
              <a:rPr lang="en-US" altLang="ru-RU" sz="1800" b="1" u="sng"/>
              <a:t> </a:t>
            </a:r>
            <a:r>
              <a:rPr lang="en-US" altLang="ru-RU" sz="1800"/>
              <a:t>on adverse events associated with the drug use</a:t>
            </a:r>
            <a:r>
              <a:rPr lang="ru-RU" altLang="ru-RU" sz="1800"/>
              <a:t> </a:t>
            </a:r>
          </a:p>
        </p:txBody>
      </p:sp>
      <p:pic>
        <p:nvPicPr>
          <p:cNvPr id="4" name="s2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4327525" y="3184525"/>
            <a:ext cx="487363"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7798"/>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afterEffect">
                                  <p:stCondLst>
                                    <p:cond delay="0"/>
                                  </p:stCondLst>
                                  <p:childTnLst>
                                    <p:cmd type="call" cmd="playFrom(0.0)">
                                      <p:cBhvr>
                                        <p:cTn id="6" dur="118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95288" y="1517650"/>
            <a:ext cx="2160587" cy="1295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800" b="1" dirty="0">
                <a:solidFill>
                  <a:schemeClr val="tx1"/>
                </a:solidFill>
              </a:rPr>
              <a:t>Key </a:t>
            </a:r>
            <a:r>
              <a:rPr lang="fr-FR" sz="1800" b="1" dirty="0" err="1">
                <a:solidFill>
                  <a:schemeClr val="tx1"/>
                </a:solidFill>
              </a:rPr>
              <a:t>Advantages</a:t>
            </a:r>
            <a:endParaRPr lang="en-GB" sz="1800" b="1" dirty="0">
              <a:solidFill>
                <a:schemeClr val="tx1"/>
              </a:solidFill>
            </a:endParaRPr>
          </a:p>
        </p:txBody>
      </p:sp>
      <p:sp>
        <p:nvSpPr>
          <p:cNvPr id="8" name="Rectangle 7"/>
          <p:cNvSpPr/>
          <p:nvPr/>
        </p:nvSpPr>
        <p:spPr>
          <a:xfrm>
            <a:off x="395288" y="3716338"/>
            <a:ext cx="2160587" cy="129698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800" b="1" dirty="0">
                <a:solidFill>
                  <a:schemeClr val="tx1"/>
                </a:solidFill>
              </a:rPr>
              <a:t>Medical Benefits</a:t>
            </a:r>
            <a:endParaRPr lang="en-GB" sz="1800" b="1" dirty="0">
              <a:solidFill>
                <a:schemeClr val="tx1"/>
              </a:solidFill>
            </a:endParaRPr>
          </a:p>
        </p:txBody>
      </p:sp>
      <p:sp>
        <p:nvSpPr>
          <p:cNvPr id="35844" name="Text Box 5"/>
          <p:cNvSpPr txBox="1">
            <a:spLocks noChangeArrowheads="1"/>
          </p:cNvSpPr>
          <p:nvPr/>
        </p:nvSpPr>
        <p:spPr bwMode="auto">
          <a:xfrm>
            <a:off x="3924300" y="3644900"/>
            <a:ext cx="4824413"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Font typeface="Arial" charset="0"/>
              <a:buChar char="•"/>
              <a:defRPr sz="3200">
                <a:solidFill>
                  <a:schemeClr val="tx1"/>
                </a:solidFill>
                <a:latin typeface="Calibri" pitchFamily="34" charset="0"/>
              </a:defRPr>
            </a:lvl1pPr>
            <a:lvl2pPr marL="361950" indent="-276225"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lvl="1" eaLnBrk="1" hangingPunct="1">
              <a:spcBef>
                <a:spcPts val="600"/>
              </a:spcBef>
              <a:spcAft>
                <a:spcPts val="600"/>
              </a:spcAft>
              <a:buFont typeface="Wingdings" pitchFamily="2" charset="2"/>
              <a:buChar char="Ø"/>
            </a:pPr>
            <a:r>
              <a:rPr lang="en-US" altLang="ru-RU" sz="1800"/>
              <a:t>Long-term use possible</a:t>
            </a:r>
            <a:endParaRPr lang="fr-FR" altLang="ru-RU" sz="1800"/>
          </a:p>
          <a:p>
            <a:pPr lvl="1" eaLnBrk="1" hangingPunct="1">
              <a:spcBef>
                <a:spcPts val="600"/>
              </a:spcBef>
              <a:spcAft>
                <a:spcPts val="600"/>
              </a:spcAft>
              <a:buFont typeface="Wingdings" pitchFamily="2" charset="2"/>
              <a:buChar char="Ø"/>
            </a:pPr>
            <a:r>
              <a:rPr lang="en-US" altLang="ru-RU" sz="1800"/>
              <a:t>Use in pediatric practice</a:t>
            </a:r>
            <a:endParaRPr lang="fr-FR" altLang="ru-RU" sz="1800"/>
          </a:p>
          <a:p>
            <a:pPr lvl="1" eaLnBrk="1" hangingPunct="1">
              <a:spcBef>
                <a:spcPts val="600"/>
              </a:spcBef>
              <a:spcAft>
                <a:spcPts val="600"/>
              </a:spcAft>
              <a:buFont typeface="Wingdings" pitchFamily="2" charset="2"/>
              <a:buChar char="Ø"/>
            </a:pPr>
            <a:r>
              <a:rPr lang="en-US" altLang="ru-RU" sz="1800"/>
              <a:t>Use in patients with </a:t>
            </a:r>
            <a:r>
              <a:rPr lang="ru-RU" altLang="ru-RU" sz="1800"/>
              <a:t>concomitant </a:t>
            </a:r>
            <a:r>
              <a:rPr lang="en-US" altLang="ru-RU" sz="1800"/>
              <a:t>diseases</a:t>
            </a:r>
          </a:p>
          <a:p>
            <a:pPr lvl="1" eaLnBrk="1" hangingPunct="1">
              <a:spcBef>
                <a:spcPts val="600"/>
              </a:spcBef>
              <a:spcAft>
                <a:spcPts val="600"/>
              </a:spcAft>
              <a:buFont typeface="Wingdings" pitchFamily="2" charset="2"/>
              <a:buChar char="Ø"/>
            </a:pPr>
            <a:r>
              <a:rPr lang="en-US" altLang="ru-RU" sz="1800"/>
              <a:t>Use for disease prophylaxis</a:t>
            </a:r>
            <a:endParaRPr lang="ru-RU" altLang="ru-RU" sz="1800"/>
          </a:p>
        </p:txBody>
      </p:sp>
      <p:sp>
        <p:nvSpPr>
          <p:cNvPr id="35845" name="Text Box 5"/>
          <p:cNvSpPr txBox="1">
            <a:spLocks noChangeArrowheads="1"/>
          </p:cNvSpPr>
          <p:nvPr/>
        </p:nvSpPr>
        <p:spPr bwMode="auto">
          <a:xfrm>
            <a:off x="2627313" y="981075"/>
            <a:ext cx="6516687" cy="278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ts val="300"/>
              </a:spcBef>
              <a:spcAft>
                <a:spcPts val="300"/>
              </a:spcAft>
              <a:buFontTx/>
              <a:buChar char="•"/>
            </a:pPr>
            <a:r>
              <a:rPr lang="en-US" altLang="ru-RU" sz="1800"/>
              <a:t>High safety: has been used for 14 years and in </a:t>
            </a:r>
            <a:r>
              <a:rPr lang="en-US" altLang="ru-RU" sz="1800">
                <a:cs typeface="Arial" charset="0"/>
              </a:rPr>
              <a:t>~100 mln</a:t>
            </a:r>
            <a:r>
              <a:rPr lang="en-US" altLang="ru-RU" sz="1800"/>
              <a:t> patients</a:t>
            </a:r>
            <a:endParaRPr lang="fr-FR" altLang="ru-RU" sz="1800"/>
          </a:p>
          <a:p>
            <a:pPr eaLnBrk="1" hangingPunct="1">
              <a:spcBef>
                <a:spcPts val="300"/>
              </a:spcBef>
              <a:spcAft>
                <a:spcPts val="300"/>
              </a:spcAft>
              <a:buFontTx/>
              <a:buChar char="•"/>
            </a:pPr>
            <a:r>
              <a:rPr lang="fr-FR" altLang="ru-RU" sz="1800"/>
              <a:t>H</a:t>
            </a:r>
            <a:r>
              <a:rPr lang="en-US" altLang="ru-RU" sz="1800"/>
              <a:t>igh efficacy: demonstrated in clinical studies conducted</a:t>
            </a:r>
          </a:p>
          <a:p>
            <a:pPr eaLnBrk="1" hangingPunct="1">
              <a:spcBef>
                <a:spcPts val="300"/>
              </a:spcBef>
              <a:spcAft>
                <a:spcPts val="300"/>
              </a:spcAft>
              <a:buFontTx/>
              <a:buNone/>
            </a:pPr>
            <a:r>
              <a:rPr lang="en-US" altLang="ru-RU" sz="1800"/>
              <a:t>(the same or even better than that of the reference drugs)</a:t>
            </a:r>
            <a:endParaRPr lang="ru-RU" altLang="ru-RU" sz="1800"/>
          </a:p>
          <a:p>
            <a:pPr eaLnBrk="1" hangingPunct="1">
              <a:spcBef>
                <a:spcPts val="300"/>
              </a:spcBef>
              <a:spcAft>
                <a:spcPts val="300"/>
              </a:spcAft>
              <a:buFontTx/>
              <a:buChar char="•"/>
            </a:pPr>
            <a:r>
              <a:rPr lang="en-US" altLang="ja-JP" sz="1800"/>
              <a:t>Oral use</a:t>
            </a:r>
            <a:r>
              <a:rPr lang="ru-RU" altLang="ja-JP" sz="1800"/>
              <a:t> </a:t>
            </a:r>
            <a:endParaRPr lang="ru-RU" altLang="ru-RU" sz="1800"/>
          </a:p>
          <a:p>
            <a:pPr eaLnBrk="1" hangingPunct="1">
              <a:spcBef>
                <a:spcPts val="300"/>
              </a:spcBef>
              <a:spcAft>
                <a:spcPts val="300"/>
              </a:spcAft>
              <a:buFontTx/>
              <a:buChar char="•"/>
            </a:pPr>
            <a:r>
              <a:rPr lang="en-US" altLang="ru-RU" sz="1800"/>
              <a:t>Possibility to combine with other medicinal drugs</a:t>
            </a:r>
            <a:endParaRPr lang="ru-RU" altLang="ru-RU" sz="1800"/>
          </a:p>
          <a:p>
            <a:pPr eaLnBrk="1" hangingPunct="1">
              <a:spcBef>
                <a:spcPts val="300"/>
              </a:spcBef>
              <a:spcAft>
                <a:spcPts val="300"/>
              </a:spcAft>
              <a:buFontTx/>
              <a:buChar char="•"/>
            </a:pPr>
            <a:r>
              <a:rPr lang="en-US" altLang="ru-RU" sz="1800"/>
              <a:t>Low</a:t>
            </a:r>
            <a:r>
              <a:rPr lang="ru-RU" altLang="ru-RU" sz="1800"/>
              <a:t> </a:t>
            </a:r>
            <a:r>
              <a:rPr lang="en-US" altLang="ru-RU" sz="1800"/>
              <a:t>price</a:t>
            </a:r>
          </a:p>
          <a:p>
            <a:pPr eaLnBrk="1" hangingPunct="1">
              <a:spcBef>
                <a:spcPts val="300"/>
              </a:spcBef>
              <a:spcAft>
                <a:spcPts val="300"/>
              </a:spcAft>
              <a:buFontTx/>
              <a:buChar char="•"/>
            </a:pPr>
            <a:r>
              <a:rPr lang="en-US" altLang="ru-RU" sz="1800"/>
              <a:t>Platform to rapidly screen and develop new drugs</a:t>
            </a:r>
            <a:endParaRPr lang="ru-RU" altLang="ru-RU" sz="1800"/>
          </a:p>
          <a:p>
            <a:pPr eaLnBrk="1" hangingPunct="1">
              <a:spcBef>
                <a:spcPts val="300"/>
              </a:spcBef>
              <a:spcAft>
                <a:spcPts val="300"/>
              </a:spcAft>
              <a:buFontTx/>
              <a:buChar char="•"/>
            </a:pPr>
            <a:endParaRPr lang="ru-RU" altLang="ru-RU" sz="1400">
              <a:latin typeface="Arial" charset="0"/>
            </a:endParaRPr>
          </a:p>
        </p:txBody>
      </p:sp>
      <p:cxnSp>
        <p:nvCxnSpPr>
          <p:cNvPr id="11" name="Straight Connector 10"/>
          <p:cNvCxnSpPr/>
          <p:nvPr/>
        </p:nvCxnSpPr>
        <p:spPr>
          <a:xfrm rot="10800000">
            <a:off x="395288" y="4005263"/>
            <a:ext cx="8316912" cy="0"/>
          </a:xfrm>
          <a:prstGeom prst="line">
            <a:avLst/>
          </a:prstGeom>
          <a:ln w="6350">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295" name="Text Box 3"/>
          <p:cNvSpPr txBox="1">
            <a:spLocks noChangeArrowheads="1"/>
          </p:cNvSpPr>
          <p:nvPr/>
        </p:nvSpPr>
        <p:spPr bwMode="auto">
          <a:xfrm>
            <a:off x="85725" y="11113"/>
            <a:ext cx="8662988" cy="430212"/>
          </a:xfrm>
          <a:prstGeom prst="rect">
            <a:avLst/>
          </a:prstGeom>
          <a:solidFill>
            <a:schemeClr val="bg1">
              <a:alpha val="0"/>
            </a:schemeClr>
          </a:solidFill>
          <a:ln>
            <a:noFill/>
          </a:ln>
          <a:extLst/>
        </p:spPr>
        <p:txBody>
          <a:bodyPr lIns="0" tIns="0" rIns="0" bIns="0">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eaLnBrk="1" hangingPunct="1">
              <a:spcBef>
                <a:spcPct val="50000"/>
              </a:spcBef>
              <a:defRPr/>
            </a:pPr>
            <a:r>
              <a:rPr lang="en-US" altLang="ru-RU" sz="2800" b="1" dirty="0" smtClean="0">
                <a:solidFill>
                  <a:srgbClr val="002060"/>
                </a:solidFill>
                <a:effectLst>
                  <a:outerShdw blurRad="38100" dist="38100" dir="2700000" algn="tl">
                    <a:srgbClr val="000000">
                      <a:alpha val="43137"/>
                    </a:srgbClr>
                  </a:outerShdw>
                </a:effectLst>
                <a:latin typeface="Calibri" pitchFamily="34" charset="0"/>
              </a:rPr>
              <a:t>Main advantages of RA Ab as therapeutic agents</a:t>
            </a:r>
            <a:endParaRPr lang="ru-RU" altLang="ru-RU" sz="2800" b="1" dirty="0" smtClean="0">
              <a:solidFill>
                <a:srgbClr val="002060"/>
              </a:solidFill>
              <a:effectLst>
                <a:outerShdw blurRad="38100" dist="38100" dir="2700000" algn="tl">
                  <a:srgbClr val="000000">
                    <a:alpha val="43137"/>
                  </a:srgbClr>
                </a:outerShdw>
              </a:effectLst>
              <a:latin typeface="Calibri" pitchFamily="34" charset="0"/>
            </a:endParaRPr>
          </a:p>
        </p:txBody>
      </p:sp>
      <p:sp>
        <p:nvSpPr>
          <p:cNvPr id="10" name="Номер слайда 13"/>
          <p:cNvSpPr>
            <a:spLocks noGrp="1"/>
          </p:cNvSpPr>
          <p:nvPr>
            <p:ph type="sldNum" sz="quarter" idx="12"/>
          </p:nvPr>
        </p:nvSpPr>
        <p:spPr>
          <a:xfrm>
            <a:off x="7010400" y="6381750"/>
            <a:ext cx="2133600" cy="476250"/>
          </a:xfrm>
        </p:spPr>
        <p:txBody>
          <a:bodyPr/>
          <a:lstStyle/>
          <a:p>
            <a:pPr>
              <a:defRPr/>
            </a:pPr>
            <a:fld id="{96CE5EB9-3B15-42E9-A341-43682FC14B74}" type="slidenum">
              <a:rPr lang="ru-RU" sz="1600">
                <a:solidFill>
                  <a:schemeClr val="tx1">
                    <a:lumMod val="75000"/>
                    <a:lumOff val="25000"/>
                  </a:schemeClr>
                </a:solidFill>
              </a:rPr>
              <a:pPr>
                <a:defRPr/>
              </a:pPr>
              <a:t>27</a:t>
            </a:fld>
            <a:endParaRPr lang="ru-RU" sz="1600" dirty="0">
              <a:solidFill>
                <a:schemeClr val="tx1">
                  <a:lumMod val="75000"/>
                  <a:lumOff val="25000"/>
                </a:schemeClr>
              </a:solidFill>
            </a:endParaRPr>
          </a:p>
        </p:txBody>
      </p:sp>
      <p:sp>
        <p:nvSpPr>
          <p:cNvPr id="9" name="Rectangle 7"/>
          <p:cNvSpPr/>
          <p:nvPr/>
        </p:nvSpPr>
        <p:spPr>
          <a:xfrm>
            <a:off x="395288" y="5300663"/>
            <a:ext cx="2160587" cy="129698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800" b="1" dirty="0">
                <a:solidFill>
                  <a:schemeClr val="tx1"/>
                </a:solidFill>
              </a:rPr>
              <a:t>Future prospects</a:t>
            </a:r>
            <a:endParaRPr lang="en-GB" sz="1800" b="1" dirty="0">
              <a:solidFill>
                <a:schemeClr val="tx1"/>
              </a:solidFill>
            </a:endParaRPr>
          </a:p>
        </p:txBody>
      </p:sp>
      <p:sp>
        <p:nvSpPr>
          <p:cNvPr id="35850" name="TextBox 11"/>
          <p:cNvSpPr txBox="1">
            <a:spLocks noChangeArrowheads="1"/>
          </p:cNvSpPr>
          <p:nvPr/>
        </p:nvSpPr>
        <p:spPr bwMode="auto">
          <a:xfrm>
            <a:off x="2843213" y="5257800"/>
            <a:ext cx="5400675"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lnSpc>
                <a:spcPct val="150000"/>
              </a:lnSpc>
              <a:spcBef>
                <a:spcPct val="0"/>
              </a:spcBef>
              <a:buFont typeface="Courier New" pitchFamily="49" charset="0"/>
              <a:buChar char="o"/>
            </a:pPr>
            <a:r>
              <a:rPr lang="en-US" altLang="ru-RU" sz="1800"/>
              <a:t>Platform to rapidly screen and develop new drugs</a:t>
            </a:r>
          </a:p>
          <a:p>
            <a:pPr eaLnBrk="1" hangingPunct="1">
              <a:lnSpc>
                <a:spcPct val="150000"/>
              </a:lnSpc>
              <a:spcBef>
                <a:spcPct val="0"/>
              </a:spcBef>
              <a:buFont typeface="Courier New" pitchFamily="49" charset="0"/>
              <a:buChar char="o"/>
            </a:pPr>
            <a:r>
              <a:rPr lang="en-US" altLang="ru-RU" sz="1800"/>
              <a:t>Possibility of testing a plenty of different targets</a:t>
            </a:r>
            <a:endParaRPr lang="ru-RU" altLang="ru-RU" sz="1800"/>
          </a:p>
          <a:p>
            <a:pPr eaLnBrk="1" hangingPunct="1">
              <a:lnSpc>
                <a:spcPct val="150000"/>
              </a:lnSpc>
              <a:spcBef>
                <a:spcPct val="0"/>
              </a:spcBef>
              <a:buFont typeface="Courier New" pitchFamily="49" charset="0"/>
              <a:buChar char="o"/>
            </a:pPr>
            <a:endParaRPr lang="ru-RU" altLang="ru-RU" sz="1800">
              <a:latin typeface="Arial" charset="0"/>
            </a:endParaRPr>
          </a:p>
        </p:txBody>
      </p:sp>
      <p:pic>
        <p:nvPicPr>
          <p:cNvPr id="2" name="s2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4327525" y="3184525"/>
            <a:ext cx="487363"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49328"/>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afterEffect">
                                  <p:stCondLst>
                                    <p:cond delay="0"/>
                                  </p:stCondLst>
                                  <p:childTnLst>
                                    <p:cmd type="call" cmd="playFrom(0.0)">
                                      <p:cBhvr>
                                        <p:cTn id="6" dur="452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a:xfrm>
            <a:off x="7010400" y="6381750"/>
            <a:ext cx="2133600" cy="476250"/>
          </a:xfrm>
        </p:spPr>
        <p:txBody>
          <a:bodyPr/>
          <a:lstStyle/>
          <a:p>
            <a:pPr>
              <a:defRPr/>
            </a:pPr>
            <a:fld id="{D2E381D4-4F31-45AB-83E9-3F1D93CA6AFF}" type="slidenum">
              <a:rPr lang="ru-RU"/>
              <a:pPr>
                <a:defRPr/>
              </a:pPr>
              <a:t>28</a:t>
            </a:fld>
            <a:endParaRPr lang="ru-RU" dirty="0"/>
          </a:p>
        </p:txBody>
      </p:sp>
      <p:sp>
        <p:nvSpPr>
          <p:cNvPr id="46083" name="TextBox 2"/>
          <p:cNvSpPr txBox="1">
            <a:spLocks noChangeArrowheads="1"/>
          </p:cNvSpPr>
          <p:nvPr/>
        </p:nvSpPr>
        <p:spPr bwMode="auto">
          <a:xfrm>
            <a:off x="1331913" y="1844675"/>
            <a:ext cx="6696075" cy="4154488"/>
          </a:xfrm>
          <a:prstGeom prst="rect">
            <a:avLst/>
          </a:prstGeom>
          <a:noFill/>
          <a:ln>
            <a:noFill/>
          </a:ln>
          <a:extLst/>
        </p:spPr>
        <p:txBody>
          <a:bodyPr>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eaLnBrk="1" hangingPunct="1">
              <a:defRPr/>
            </a:pPr>
            <a:r>
              <a:rPr lang="en-US" altLang="ru-RU" sz="4800" b="1" dirty="0" smtClean="0">
                <a:solidFill>
                  <a:srgbClr val="002060"/>
                </a:solidFill>
                <a:effectLst>
                  <a:outerShdw blurRad="38100" dist="38100" dir="2700000" algn="tl">
                    <a:srgbClr val="000000">
                      <a:alpha val="43137"/>
                    </a:srgbClr>
                  </a:outerShdw>
                </a:effectLst>
                <a:latin typeface="Calibri" panose="020F0502020204030204" pitchFamily="34" charset="0"/>
              </a:rPr>
              <a:t>Thank you for your attention!</a:t>
            </a:r>
            <a:endParaRPr lang="ru-RU" altLang="ru-RU" sz="4800" b="1" dirty="0" smtClean="0">
              <a:solidFill>
                <a:srgbClr val="002060"/>
              </a:solidFill>
              <a:effectLst>
                <a:outerShdw blurRad="38100" dist="38100" dir="2700000" algn="tl">
                  <a:srgbClr val="000000">
                    <a:alpha val="43137"/>
                  </a:srgbClr>
                </a:outerShdw>
              </a:effectLst>
              <a:latin typeface="Calibri" panose="020F0502020204030204" pitchFamily="34" charset="0"/>
            </a:endParaRPr>
          </a:p>
          <a:p>
            <a:pPr algn="ctr" eaLnBrk="1" hangingPunct="1">
              <a:defRPr/>
            </a:pPr>
            <a:endParaRPr lang="ru-RU" altLang="ru-RU" sz="4800" b="1" dirty="0">
              <a:solidFill>
                <a:srgbClr val="002060"/>
              </a:solidFill>
              <a:effectLst>
                <a:outerShdw blurRad="38100" dist="38100" dir="2700000" algn="tl">
                  <a:srgbClr val="000000">
                    <a:alpha val="43137"/>
                  </a:srgbClr>
                </a:outerShdw>
              </a:effectLst>
              <a:latin typeface="Calibri" panose="020F0502020204030204" pitchFamily="34" charset="0"/>
            </a:endParaRPr>
          </a:p>
          <a:p>
            <a:pPr algn="ctr" eaLnBrk="1" hangingPunct="1">
              <a:defRPr/>
            </a:pPr>
            <a:r>
              <a:rPr lang="en-US" altLang="ru-RU" sz="3200" b="1" u="sng" dirty="0" smtClean="0">
                <a:solidFill>
                  <a:srgbClr val="002060"/>
                </a:solidFill>
                <a:effectLst>
                  <a:outerShdw blurRad="38100" dist="38100" dir="2700000" algn="tl">
                    <a:srgbClr val="000000">
                      <a:alpha val="43137"/>
                    </a:srgbClr>
                  </a:outerShdw>
                </a:effectLst>
                <a:latin typeface="Calibri" panose="020F0502020204030204" pitchFamily="34" charset="0"/>
              </a:rPr>
              <a:t>Elena </a:t>
            </a:r>
            <a:r>
              <a:rPr lang="en-US" altLang="ru-RU" sz="3200" b="1" u="sng" dirty="0" err="1" smtClean="0">
                <a:solidFill>
                  <a:srgbClr val="002060"/>
                </a:solidFill>
                <a:effectLst>
                  <a:outerShdw blurRad="38100" dist="38100" dir="2700000" algn="tl">
                    <a:srgbClr val="000000">
                      <a:alpha val="43137"/>
                    </a:srgbClr>
                  </a:outerShdw>
                </a:effectLst>
                <a:latin typeface="Calibri" panose="020F0502020204030204" pitchFamily="34" charset="0"/>
              </a:rPr>
              <a:t>Gavrilova</a:t>
            </a:r>
            <a:endParaRPr lang="en-US" altLang="ru-RU" sz="3200" b="1" u="sng" dirty="0" smtClean="0">
              <a:solidFill>
                <a:srgbClr val="002060"/>
              </a:solidFill>
              <a:effectLst>
                <a:outerShdw blurRad="38100" dist="38100" dir="2700000" algn="tl">
                  <a:srgbClr val="000000">
                    <a:alpha val="43137"/>
                  </a:srgbClr>
                </a:outerShdw>
              </a:effectLst>
              <a:latin typeface="Calibri" panose="020F0502020204030204" pitchFamily="34" charset="0"/>
            </a:endParaRPr>
          </a:p>
          <a:p>
            <a:pPr algn="ctr" eaLnBrk="1" hangingPunct="1">
              <a:defRPr/>
            </a:pPr>
            <a:endParaRPr lang="en-US" altLang="ru-RU" sz="3200" b="1" u="sng" dirty="0" smtClean="0">
              <a:solidFill>
                <a:srgbClr val="002060"/>
              </a:solidFill>
              <a:effectLst>
                <a:outerShdw blurRad="38100" dist="38100" dir="2700000" algn="tl">
                  <a:srgbClr val="000000">
                    <a:alpha val="43137"/>
                  </a:srgbClr>
                </a:outerShdw>
              </a:effectLst>
              <a:latin typeface="Calibri" panose="020F0502020204030204" pitchFamily="34" charset="0"/>
            </a:endParaRPr>
          </a:p>
          <a:p>
            <a:pPr algn="ctr" eaLnBrk="1" hangingPunct="1">
              <a:defRPr/>
            </a:pPr>
            <a:r>
              <a:rPr lang="en-US" altLang="ru-RU" sz="2400" dirty="0" smtClean="0">
                <a:solidFill>
                  <a:srgbClr val="002060"/>
                </a:solidFill>
                <a:effectLst>
                  <a:outerShdw blurRad="38100" dist="38100" dir="2700000" algn="tl">
                    <a:srgbClr val="000000">
                      <a:alpha val="43137"/>
                    </a:srgbClr>
                  </a:outerShdw>
                </a:effectLst>
                <a:latin typeface="Calibri" panose="020F0502020204030204" pitchFamily="34" charset="0"/>
              </a:rPr>
              <a:t>In case of any questions please contact me at: </a:t>
            </a:r>
          </a:p>
          <a:p>
            <a:pPr algn="ctr" eaLnBrk="1" hangingPunct="1">
              <a:defRPr/>
            </a:pPr>
            <a:r>
              <a:rPr lang="en-US" altLang="ru-RU" sz="3200" b="1" i="1" u="sng" dirty="0" smtClean="0">
                <a:solidFill>
                  <a:srgbClr val="002060"/>
                </a:solidFill>
                <a:effectLst>
                  <a:outerShdw blurRad="38100" dist="38100" dir="2700000" algn="tl">
                    <a:srgbClr val="000000">
                      <a:alpha val="43137"/>
                    </a:srgbClr>
                  </a:outerShdw>
                </a:effectLst>
                <a:latin typeface="Calibri" panose="020F0502020204030204" pitchFamily="34" charset="0"/>
              </a:rPr>
              <a:t>GavrilovaES@materiamedica.ru</a:t>
            </a:r>
            <a:endParaRPr lang="ru-RU" altLang="ru-RU" sz="3200" b="1" i="1" u="sng" dirty="0" smtClean="0">
              <a:solidFill>
                <a:srgbClr val="002060"/>
              </a:solidFill>
              <a:effectLst>
                <a:outerShdw blurRad="38100" dist="38100" dir="2700000" algn="tl">
                  <a:srgbClr val="000000">
                    <a:alpha val="43137"/>
                  </a:srgbClr>
                </a:outerShdw>
              </a:effectLst>
              <a:latin typeface="Calibri" panose="020F0502020204030204" pitchFamily="34" charset="0"/>
            </a:endParaRPr>
          </a:p>
        </p:txBody>
      </p:sp>
      <p:pic>
        <p:nvPicPr>
          <p:cNvPr id="3" name="s2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4327525" y="3184525"/>
            <a:ext cx="487363"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31328"/>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afterEffect">
                                  <p:stCondLst>
                                    <p:cond delay="0"/>
                                  </p:stCondLst>
                                  <p:childTnLst>
                                    <p:cmd type="call" cmd="playFrom(0.0)">
                                      <p:cBhvr>
                                        <p:cTn id="6" dur="190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6"/>
          <p:cNvSpPr>
            <a:spLocks noGrp="1" noChangeArrowheads="1"/>
          </p:cNvSpPr>
          <p:nvPr>
            <p:ph type="sldNum" sz="quarter" idx="12"/>
          </p:nvPr>
        </p:nvSpPr>
        <p:spPr bwMode="auto">
          <a:xfrm>
            <a:off x="7010400" y="6381750"/>
            <a:ext cx="21336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fld id="{E7A49C26-7963-427E-A792-3B4948BFA4A0}" type="slidenum">
              <a:rPr lang="ru-RU" altLang="ru-RU" sz="1200" smtClean="0">
                <a:solidFill>
                  <a:srgbClr val="002060"/>
                </a:solidFill>
                <a:latin typeface="Arial" charset="0"/>
              </a:rPr>
              <a:pPr eaLnBrk="1" hangingPunct="1">
                <a:spcBef>
                  <a:spcPct val="0"/>
                </a:spcBef>
                <a:buFontTx/>
                <a:buNone/>
              </a:pPr>
              <a:t>3</a:t>
            </a:fld>
            <a:endParaRPr lang="ru-RU" altLang="ru-RU" sz="1200" smtClean="0">
              <a:solidFill>
                <a:srgbClr val="002060"/>
              </a:solidFill>
              <a:latin typeface="Arial" charset="0"/>
            </a:endParaRPr>
          </a:p>
        </p:txBody>
      </p:sp>
      <p:sp>
        <p:nvSpPr>
          <p:cNvPr id="4101" name="Rectangle 2"/>
          <p:cNvSpPr>
            <a:spLocks noChangeArrowheads="1"/>
          </p:cNvSpPr>
          <p:nvPr/>
        </p:nvSpPr>
        <p:spPr bwMode="auto">
          <a:xfrm>
            <a:off x="1619250" y="0"/>
            <a:ext cx="5832475" cy="762000"/>
          </a:xfrm>
          <a:prstGeom prst="rect">
            <a:avLst/>
          </a:prstGeom>
          <a:noFill/>
          <a:ln w="9525">
            <a:noFill/>
            <a:miter lim="800000"/>
            <a:headEnd/>
            <a:tailEnd/>
          </a:ln>
        </p:spPr>
        <p:txBody>
          <a:bodyPr anchor="b"/>
          <a:lstStyle/>
          <a:p>
            <a:pPr>
              <a:lnSpc>
                <a:spcPct val="70000"/>
              </a:lnSpc>
              <a:defRPr/>
            </a:pPr>
            <a:r>
              <a:rPr lang="en-US" sz="2800" b="1" dirty="0">
                <a:solidFill>
                  <a:srgbClr val="002060"/>
                </a:solidFill>
                <a:effectLst>
                  <a:outerShdw blurRad="38100" dist="38100" dir="2700000" algn="tl">
                    <a:srgbClr val="000000">
                      <a:alpha val="43137"/>
                    </a:srgbClr>
                  </a:outerShdw>
                </a:effectLst>
                <a:latin typeface="Calibri" pitchFamily="34" charset="0"/>
              </a:rPr>
              <a:t>Limitations in </a:t>
            </a:r>
            <a:r>
              <a:rPr lang="en-US" sz="2800" b="1" dirty="0" err="1">
                <a:solidFill>
                  <a:srgbClr val="002060"/>
                </a:solidFill>
                <a:effectLst>
                  <a:outerShdw blurRad="38100" dist="38100" dir="2700000" algn="tl">
                    <a:srgbClr val="000000">
                      <a:alpha val="43137"/>
                    </a:srgbClr>
                  </a:outerShdw>
                </a:effectLst>
                <a:latin typeface="Calibri" pitchFamily="34" charset="0"/>
              </a:rPr>
              <a:t>mAbs</a:t>
            </a:r>
            <a:r>
              <a:rPr lang="en-US" sz="2800" b="1" dirty="0">
                <a:solidFill>
                  <a:srgbClr val="002060"/>
                </a:solidFill>
                <a:effectLst>
                  <a:outerShdw blurRad="38100" dist="38100" dir="2700000" algn="tl">
                    <a:srgbClr val="000000">
                      <a:alpha val="43137"/>
                    </a:srgbClr>
                  </a:outerShdw>
                </a:effectLst>
                <a:latin typeface="Calibri" pitchFamily="34" charset="0"/>
              </a:rPr>
              <a:t>-based therapies</a:t>
            </a:r>
          </a:p>
        </p:txBody>
      </p:sp>
      <p:sp>
        <p:nvSpPr>
          <p:cNvPr id="11268" name="Прямоугольник 8"/>
          <p:cNvSpPr>
            <a:spLocks noChangeArrowheads="1"/>
          </p:cNvSpPr>
          <p:nvPr/>
        </p:nvSpPr>
        <p:spPr bwMode="auto">
          <a:xfrm>
            <a:off x="0" y="6583363"/>
            <a:ext cx="72723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ru-RU" sz="1800" i="1"/>
              <a:t>H. Samaranayake et al, Annals of Medicine, 2009</a:t>
            </a:r>
            <a:endParaRPr lang="ru-RU" altLang="ru-RU" sz="1800" i="1"/>
          </a:p>
        </p:txBody>
      </p:sp>
      <p:sp>
        <p:nvSpPr>
          <p:cNvPr id="11269" name="Прямоугольник 7"/>
          <p:cNvSpPr>
            <a:spLocks noChangeArrowheads="1"/>
          </p:cNvSpPr>
          <p:nvPr/>
        </p:nvSpPr>
        <p:spPr bwMode="auto">
          <a:xfrm>
            <a:off x="4140200" y="981075"/>
            <a:ext cx="21605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ru-RU" sz="2000" b="1"/>
              <a:t>Description</a:t>
            </a:r>
          </a:p>
        </p:txBody>
      </p:sp>
      <p:sp>
        <p:nvSpPr>
          <p:cNvPr id="11270" name="Прямоугольник 10"/>
          <p:cNvSpPr>
            <a:spLocks noChangeArrowheads="1"/>
          </p:cNvSpPr>
          <p:nvPr/>
        </p:nvSpPr>
        <p:spPr bwMode="auto">
          <a:xfrm>
            <a:off x="323850" y="973138"/>
            <a:ext cx="1727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ru-RU" sz="2000" b="1"/>
              <a:t>Attributes</a:t>
            </a:r>
          </a:p>
        </p:txBody>
      </p:sp>
      <p:sp>
        <p:nvSpPr>
          <p:cNvPr id="11271" name="Прямоугольник 11"/>
          <p:cNvSpPr>
            <a:spLocks noChangeArrowheads="1"/>
          </p:cNvSpPr>
          <p:nvPr/>
        </p:nvSpPr>
        <p:spPr bwMode="auto">
          <a:xfrm>
            <a:off x="179388" y="2020888"/>
            <a:ext cx="17287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ru-RU" sz="2000"/>
              <a:t>Production</a:t>
            </a:r>
          </a:p>
        </p:txBody>
      </p:sp>
      <p:sp>
        <p:nvSpPr>
          <p:cNvPr id="11272" name="Прямоугольник 12"/>
          <p:cNvSpPr>
            <a:spLocks noChangeArrowheads="1"/>
          </p:cNvSpPr>
          <p:nvPr/>
        </p:nvSpPr>
        <p:spPr bwMode="auto">
          <a:xfrm>
            <a:off x="2281238" y="1581150"/>
            <a:ext cx="6553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Tx/>
              <a:buChar char="•"/>
            </a:pPr>
            <a:r>
              <a:rPr lang="en-US" altLang="ru-RU" sz="1400"/>
              <a:t> Safety of biological material used</a:t>
            </a:r>
          </a:p>
          <a:p>
            <a:pPr algn="just" eaLnBrk="1" hangingPunct="1">
              <a:spcBef>
                <a:spcPct val="0"/>
              </a:spcBef>
              <a:buFontTx/>
              <a:buChar char="•"/>
            </a:pPr>
            <a:r>
              <a:rPr lang="en-US" altLang="ru-RU" sz="1400"/>
              <a:t> Potential cancer risk in case of EBV introduction</a:t>
            </a:r>
          </a:p>
          <a:p>
            <a:pPr algn="just" eaLnBrk="1" hangingPunct="1">
              <a:spcBef>
                <a:spcPct val="0"/>
              </a:spcBef>
              <a:buFontTx/>
              <a:buChar char="•"/>
            </a:pPr>
            <a:r>
              <a:rPr lang="en-US" altLang="ru-RU" sz="1400"/>
              <a:t> Generating stoichiometric amounts of heavy and light chains</a:t>
            </a:r>
          </a:p>
          <a:p>
            <a:pPr algn="just" eaLnBrk="1" hangingPunct="1">
              <a:spcBef>
                <a:spcPct val="0"/>
              </a:spcBef>
              <a:buFontTx/>
              <a:buChar char="•"/>
            </a:pPr>
            <a:r>
              <a:rPr lang="en-US" altLang="ru-RU" sz="1400"/>
              <a:t> Glycosylation profile</a:t>
            </a:r>
          </a:p>
        </p:txBody>
      </p:sp>
      <p:cxnSp>
        <p:nvCxnSpPr>
          <p:cNvPr id="27" name="Прямая соединительная линия 26"/>
          <p:cNvCxnSpPr>
            <a:cxnSpLocks noChangeShapeType="1"/>
          </p:cNvCxnSpPr>
          <p:nvPr/>
        </p:nvCxnSpPr>
        <p:spPr bwMode="auto">
          <a:xfrm>
            <a:off x="250825" y="1412875"/>
            <a:ext cx="8642350" cy="0"/>
          </a:xfrm>
          <a:prstGeom prst="line">
            <a:avLst/>
          </a:prstGeom>
          <a:noFill/>
          <a:ln w="25400" cmpd="dbl">
            <a:solidFill>
              <a:schemeClr val="accent2">
                <a:lumMod val="75000"/>
              </a:schemeClr>
            </a:solidFill>
            <a:round/>
            <a:headEnd/>
            <a:tailEnd/>
          </a:ln>
          <a:effectLst>
            <a:outerShdw blurRad="63500" dist="20000" dir="5400000" rotWithShape="0">
              <a:srgbClr val="000000">
                <a:alpha val="37999"/>
              </a:srgbClr>
            </a:outerShdw>
          </a:effectLst>
          <a:extLst/>
        </p:spPr>
      </p:cxnSp>
      <p:sp>
        <p:nvSpPr>
          <p:cNvPr id="11274" name="Прямоугольник 24"/>
          <p:cNvSpPr>
            <a:spLocks noChangeArrowheads="1"/>
          </p:cNvSpPr>
          <p:nvPr/>
        </p:nvSpPr>
        <p:spPr bwMode="auto">
          <a:xfrm>
            <a:off x="179388" y="3100388"/>
            <a:ext cx="17287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ru-RU" sz="2000"/>
              <a:t>Cost</a:t>
            </a:r>
          </a:p>
        </p:txBody>
      </p:sp>
      <p:sp>
        <p:nvSpPr>
          <p:cNvPr id="11275" name="Прямоугольник 25"/>
          <p:cNvSpPr>
            <a:spLocks noChangeArrowheads="1"/>
          </p:cNvSpPr>
          <p:nvPr/>
        </p:nvSpPr>
        <p:spPr bwMode="auto">
          <a:xfrm>
            <a:off x="2257425" y="2997200"/>
            <a:ext cx="64801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Char char="•"/>
            </a:pPr>
            <a:r>
              <a:rPr lang="en-US" altLang="ru-RU" sz="1400"/>
              <a:t> Production cost is 300-500 million euros</a:t>
            </a:r>
          </a:p>
          <a:p>
            <a:pPr eaLnBrk="1" hangingPunct="1">
              <a:spcBef>
                <a:spcPct val="0"/>
              </a:spcBef>
              <a:buFontTx/>
              <a:buChar char="•"/>
            </a:pPr>
            <a:r>
              <a:rPr lang="en-US" altLang="ru-RU" sz="1400"/>
              <a:t> Annual cost of therapy is</a:t>
            </a:r>
            <a:r>
              <a:rPr lang="ru-RU" altLang="ru-RU" sz="1400"/>
              <a:t> </a:t>
            </a:r>
            <a:r>
              <a:rPr lang="en-US" altLang="ru-RU" sz="1400"/>
              <a:t>US$100 000 per patient</a:t>
            </a:r>
          </a:p>
        </p:txBody>
      </p:sp>
      <p:sp>
        <p:nvSpPr>
          <p:cNvPr id="11276" name="Прямоугольник 27"/>
          <p:cNvSpPr>
            <a:spLocks noChangeArrowheads="1"/>
          </p:cNvSpPr>
          <p:nvPr/>
        </p:nvSpPr>
        <p:spPr bwMode="auto">
          <a:xfrm>
            <a:off x="107950" y="4141788"/>
            <a:ext cx="20875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ru-RU" sz="2000"/>
              <a:t>Pharmacokinetics</a:t>
            </a:r>
          </a:p>
        </p:txBody>
      </p:sp>
      <p:sp>
        <p:nvSpPr>
          <p:cNvPr id="11277" name="Прямоугольник 28"/>
          <p:cNvSpPr>
            <a:spLocks noChangeArrowheads="1"/>
          </p:cNvSpPr>
          <p:nvPr/>
        </p:nvSpPr>
        <p:spPr bwMode="auto">
          <a:xfrm>
            <a:off x="2268538" y="3740150"/>
            <a:ext cx="6480175"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Char char="•"/>
            </a:pPr>
            <a:r>
              <a:rPr lang="en-US" altLang="ru-RU" sz="1400"/>
              <a:t> Rapid elimination of mAbs</a:t>
            </a:r>
          </a:p>
          <a:p>
            <a:pPr eaLnBrk="1" hangingPunct="1">
              <a:spcBef>
                <a:spcPct val="0"/>
              </a:spcBef>
              <a:buFontTx/>
              <a:buChar char="•"/>
            </a:pPr>
            <a:r>
              <a:rPr lang="en-US" altLang="ru-RU" sz="1400"/>
              <a:t> Non-linear PK and PD profile</a:t>
            </a:r>
          </a:p>
          <a:p>
            <a:pPr eaLnBrk="1" hangingPunct="1">
              <a:spcBef>
                <a:spcPct val="0"/>
              </a:spcBef>
              <a:buFontTx/>
              <a:buChar char="•"/>
            </a:pPr>
            <a:r>
              <a:rPr lang="en-US" altLang="ru-RU" sz="1400"/>
              <a:t> Effect of demographic variables on mAbs PK</a:t>
            </a:r>
          </a:p>
          <a:p>
            <a:pPr eaLnBrk="1" hangingPunct="1">
              <a:spcBef>
                <a:spcPct val="0"/>
              </a:spcBef>
              <a:buFontTx/>
              <a:buChar char="•"/>
            </a:pPr>
            <a:r>
              <a:rPr lang="en-US" altLang="ru-RU" sz="1400"/>
              <a:t> Tissue penetration properties</a:t>
            </a:r>
          </a:p>
        </p:txBody>
      </p:sp>
      <p:sp>
        <p:nvSpPr>
          <p:cNvPr id="11278" name="Прямоугольник 29"/>
          <p:cNvSpPr>
            <a:spLocks noChangeArrowheads="1"/>
          </p:cNvSpPr>
          <p:nvPr/>
        </p:nvSpPr>
        <p:spPr bwMode="auto">
          <a:xfrm>
            <a:off x="179388" y="5876925"/>
            <a:ext cx="2089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ru-RU" sz="2000"/>
              <a:t>Safety</a:t>
            </a:r>
          </a:p>
        </p:txBody>
      </p:sp>
      <p:sp>
        <p:nvSpPr>
          <p:cNvPr id="11279" name="Прямоугольник 30"/>
          <p:cNvSpPr>
            <a:spLocks noChangeArrowheads="1"/>
          </p:cNvSpPr>
          <p:nvPr/>
        </p:nvSpPr>
        <p:spPr bwMode="auto">
          <a:xfrm>
            <a:off x="2195513" y="5805488"/>
            <a:ext cx="64801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Char char="•"/>
            </a:pPr>
            <a:r>
              <a:rPr lang="en-US" altLang="ru-RU" sz="1400"/>
              <a:t> Immunogenicity</a:t>
            </a:r>
          </a:p>
          <a:p>
            <a:pPr eaLnBrk="1" hangingPunct="1">
              <a:spcBef>
                <a:spcPct val="0"/>
              </a:spcBef>
              <a:buFontTx/>
              <a:buChar char="•"/>
            </a:pPr>
            <a:r>
              <a:rPr lang="en-US" altLang="ru-RU" sz="1400"/>
              <a:t> Side-effects</a:t>
            </a:r>
          </a:p>
        </p:txBody>
      </p:sp>
      <p:sp>
        <p:nvSpPr>
          <p:cNvPr id="11280" name="Прямоугольник 31"/>
          <p:cNvSpPr>
            <a:spLocks noChangeArrowheads="1"/>
          </p:cNvSpPr>
          <p:nvPr/>
        </p:nvSpPr>
        <p:spPr bwMode="auto">
          <a:xfrm>
            <a:off x="179388" y="5013325"/>
            <a:ext cx="20891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ru-RU" sz="2000"/>
              <a:t>Route of administration</a:t>
            </a:r>
          </a:p>
        </p:txBody>
      </p:sp>
      <p:sp>
        <p:nvSpPr>
          <p:cNvPr id="11281" name="Прямоугольник 33"/>
          <p:cNvSpPr>
            <a:spLocks noChangeArrowheads="1"/>
          </p:cNvSpPr>
          <p:nvPr/>
        </p:nvSpPr>
        <p:spPr bwMode="auto">
          <a:xfrm>
            <a:off x="2268538" y="5113338"/>
            <a:ext cx="6480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Char char="•"/>
            </a:pPr>
            <a:r>
              <a:rPr lang="en-US" altLang="ru-RU" sz="1400"/>
              <a:t> Intra-venous infusions</a:t>
            </a:r>
          </a:p>
        </p:txBody>
      </p:sp>
      <p:cxnSp>
        <p:nvCxnSpPr>
          <p:cNvPr id="35" name="Прямая соединительная линия 34"/>
          <p:cNvCxnSpPr>
            <a:cxnSpLocks noChangeShapeType="1"/>
          </p:cNvCxnSpPr>
          <p:nvPr/>
        </p:nvCxnSpPr>
        <p:spPr bwMode="auto">
          <a:xfrm>
            <a:off x="250825" y="2852738"/>
            <a:ext cx="8642350" cy="0"/>
          </a:xfrm>
          <a:prstGeom prst="line">
            <a:avLst/>
          </a:prstGeom>
          <a:noFill/>
          <a:ln w="25400" cmpd="dbl">
            <a:solidFill>
              <a:schemeClr val="accent2">
                <a:lumMod val="75000"/>
              </a:schemeClr>
            </a:solidFill>
            <a:round/>
            <a:headEnd/>
            <a:tailEnd/>
          </a:ln>
          <a:effectLst>
            <a:outerShdw blurRad="63500" dist="20000" dir="5400000" rotWithShape="0">
              <a:srgbClr val="000000">
                <a:alpha val="37999"/>
              </a:srgbClr>
            </a:outerShdw>
          </a:effectLst>
          <a:extLst/>
        </p:spPr>
      </p:cxnSp>
      <p:cxnSp>
        <p:nvCxnSpPr>
          <p:cNvPr id="36" name="Прямая соединительная линия 35"/>
          <p:cNvCxnSpPr>
            <a:cxnSpLocks noChangeShapeType="1"/>
          </p:cNvCxnSpPr>
          <p:nvPr/>
        </p:nvCxnSpPr>
        <p:spPr bwMode="auto">
          <a:xfrm>
            <a:off x="250825" y="3644900"/>
            <a:ext cx="8642350" cy="0"/>
          </a:xfrm>
          <a:prstGeom prst="line">
            <a:avLst/>
          </a:prstGeom>
          <a:noFill/>
          <a:ln w="25400" cmpd="dbl">
            <a:solidFill>
              <a:schemeClr val="accent2">
                <a:lumMod val="75000"/>
              </a:schemeClr>
            </a:solidFill>
            <a:round/>
            <a:headEnd/>
            <a:tailEnd/>
          </a:ln>
          <a:effectLst>
            <a:outerShdw blurRad="63500" dist="20000" dir="5400000" rotWithShape="0">
              <a:srgbClr val="000000">
                <a:alpha val="37999"/>
              </a:srgbClr>
            </a:outerShdw>
          </a:effectLst>
          <a:extLst/>
        </p:spPr>
      </p:cxnSp>
      <p:cxnSp>
        <p:nvCxnSpPr>
          <p:cNvPr id="37" name="Прямая соединительная линия 36"/>
          <p:cNvCxnSpPr>
            <a:cxnSpLocks noChangeShapeType="1"/>
          </p:cNvCxnSpPr>
          <p:nvPr/>
        </p:nvCxnSpPr>
        <p:spPr bwMode="auto">
          <a:xfrm>
            <a:off x="250825" y="4941888"/>
            <a:ext cx="8642350" cy="0"/>
          </a:xfrm>
          <a:prstGeom prst="line">
            <a:avLst/>
          </a:prstGeom>
          <a:noFill/>
          <a:ln w="25400" cmpd="dbl">
            <a:solidFill>
              <a:schemeClr val="accent2">
                <a:lumMod val="75000"/>
              </a:schemeClr>
            </a:solidFill>
            <a:round/>
            <a:headEnd/>
            <a:tailEnd/>
          </a:ln>
          <a:effectLst>
            <a:outerShdw blurRad="63500" dist="20000" dir="5400000" rotWithShape="0">
              <a:srgbClr val="000000">
                <a:alpha val="37999"/>
              </a:srgbClr>
            </a:outerShdw>
          </a:effectLst>
          <a:extLst/>
        </p:spPr>
      </p:cxnSp>
      <p:cxnSp>
        <p:nvCxnSpPr>
          <p:cNvPr id="38" name="Прямая соединительная линия 37"/>
          <p:cNvCxnSpPr>
            <a:cxnSpLocks noChangeShapeType="1"/>
          </p:cNvCxnSpPr>
          <p:nvPr/>
        </p:nvCxnSpPr>
        <p:spPr bwMode="auto">
          <a:xfrm>
            <a:off x="250825" y="5732463"/>
            <a:ext cx="8642350" cy="0"/>
          </a:xfrm>
          <a:prstGeom prst="line">
            <a:avLst/>
          </a:prstGeom>
          <a:noFill/>
          <a:ln w="25400" cmpd="dbl">
            <a:solidFill>
              <a:schemeClr val="accent2">
                <a:lumMod val="75000"/>
              </a:schemeClr>
            </a:solidFill>
            <a:round/>
            <a:headEnd/>
            <a:tailEnd/>
          </a:ln>
          <a:effectLst>
            <a:outerShdw blurRad="63500" dist="20000" dir="5400000" rotWithShape="0">
              <a:srgbClr val="000000">
                <a:alpha val="37999"/>
              </a:srgbClr>
            </a:outerShdw>
          </a:effectLst>
          <a:extLst/>
        </p:spPr>
      </p:cxnSp>
      <p:pic>
        <p:nvPicPr>
          <p:cNvPr id="2" name="s0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4327525" y="3184525"/>
            <a:ext cx="487363"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2404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afterEffect">
                                  <p:stCondLst>
                                    <p:cond delay="0"/>
                                  </p:stCondLst>
                                  <p:childTnLst>
                                    <p:cmd type="call" cmd="playFrom(0.0)">
                                      <p:cBhvr>
                                        <p:cTn id="6" dur="188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6"/>
          <p:cNvSpPr>
            <a:spLocks noGrp="1" noChangeArrowheads="1"/>
          </p:cNvSpPr>
          <p:nvPr>
            <p:ph type="sldNum" sz="quarter" idx="12"/>
          </p:nvPr>
        </p:nvSpPr>
        <p:spPr>
          <a:xfrm>
            <a:off x="7010400" y="6381750"/>
            <a:ext cx="2133600" cy="476250"/>
          </a:xfrm>
        </p:spPr>
        <p:txBody>
          <a:bodyPr/>
          <a:lstStyle/>
          <a:p>
            <a:pPr>
              <a:defRPr/>
            </a:pPr>
            <a:fld id="{BC852AA8-CA35-4261-8432-94B0B951F5DB}" type="slidenum">
              <a:rPr lang="ru-RU"/>
              <a:pPr>
                <a:defRPr/>
              </a:pPr>
              <a:t>4</a:t>
            </a:fld>
            <a:endParaRPr lang="ru-RU"/>
          </a:p>
        </p:txBody>
      </p:sp>
      <p:sp>
        <p:nvSpPr>
          <p:cNvPr id="12291" name="Rectangle 2"/>
          <p:cNvSpPr>
            <a:spLocks noChangeArrowheads="1"/>
          </p:cNvSpPr>
          <p:nvPr/>
        </p:nvSpPr>
        <p:spPr bwMode="auto">
          <a:xfrm>
            <a:off x="107950" y="222250"/>
            <a:ext cx="90360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lnSpc>
                <a:spcPct val="70000"/>
              </a:lnSpc>
              <a:spcBef>
                <a:spcPct val="0"/>
              </a:spcBef>
              <a:buFontTx/>
              <a:buNone/>
            </a:pPr>
            <a:r>
              <a:rPr lang="en-US" altLang="ru-RU" b="1">
                <a:solidFill>
                  <a:schemeClr val="bg1"/>
                </a:solidFill>
              </a:rPr>
              <a:t>Ab fragments with therapeutic potential</a:t>
            </a:r>
          </a:p>
        </p:txBody>
      </p:sp>
      <p:sp>
        <p:nvSpPr>
          <p:cNvPr id="12292" name="Прямоугольник 8"/>
          <p:cNvSpPr>
            <a:spLocks noChangeArrowheads="1"/>
          </p:cNvSpPr>
          <p:nvPr/>
        </p:nvSpPr>
        <p:spPr bwMode="auto">
          <a:xfrm>
            <a:off x="0" y="6583363"/>
            <a:ext cx="72723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ru-RU" sz="1800" i="1"/>
              <a:t>P. Chames et al, British Journal of Pharmacology, 2009</a:t>
            </a:r>
            <a:endParaRPr lang="ru-RU" altLang="ru-RU" sz="1800" i="1"/>
          </a:p>
        </p:txBody>
      </p:sp>
      <p:pic>
        <p:nvPicPr>
          <p:cNvPr id="1229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1050" y="1412875"/>
            <a:ext cx="4862513" cy="482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395288" y="188913"/>
            <a:ext cx="8208962" cy="522287"/>
          </a:xfrm>
          <a:prstGeom prst="rect">
            <a:avLst/>
          </a:prstGeom>
          <a:noFill/>
        </p:spPr>
        <p:txBody>
          <a:bodyPr>
            <a:spAutoFit/>
          </a:bodyPr>
          <a:lstStyle/>
          <a:p>
            <a:pPr>
              <a:defRPr/>
            </a:pPr>
            <a:r>
              <a:rPr lang="en-US" sz="2800" b="1" dirty="0">
                <a:solidFill>
                  <a:srgbClr val="002060"/>
                </a:solidFill>
                <a:effectLst>
                  <a:outerShdw blurRad="38100" dist="38100" dir="2700000" algn="tl">
                    <a:srgbClr val="000000">
                      <a:alpha val="43137"/>
                    </a:srgbClr>
                  </a:outerShdw>
                </a:effectLst>
                <a:latin typeface="Calibri" pitchFamily="34" charset="0"/>
              </a:rPr>
              <a:t>Antibodies engineering to safety and efficacy increase </a:t>
            </a:r>
            <a:endParaRPr lang="ru-RU" sz="2800" b="1" dirty="0">
              <a:solidFill>
                <a:srgbClr val="002060"/>
              </a:solidFill>
              <a:effectLst>
                <a:outerShdw blurRad="38100" dist="38100" dir="2700000" algn="tl">
                  <a:srgbClr val="000000">
                    <a:alpha val="43137"/>
                  </a:srgbClr>
                </a:outerShdw>
              </a:effectLst>
              <a:latin typeface="Calibri" pitchFamily="34" charset="0"/>
            </a:endParaRPr>
          </a:p>
        </p:txBody>
      </p:sp>
      <p:pic>
        <p:nvPicPr>
          <p:cNvPr id="2" name="s0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4327525" y="3184525"/>
            <a:ext cx="487363"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20412"/>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afterEffect">
                                  <p:stCondLst>
                                    <p:cond delay="0"/>
                                  </p:stCondLst>
                                  <p:childTnLst>
                                    <p:cmd type="call" cmd="playFrom(0.0)">
                                      <p:cBhvr>
                                        <p:cTn id="6" dur="157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9250" y="2852738"/>
            <a:ext cx="616267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Номер слайда 13"/>
          <p:cNvSpPr>
            <a:spLocks noGrp="1"/>
          </p:cNvSpPr>
          <p:nvPr>
            <p:ph type="sldNum" sz="quarter" idx="12"/>
          </p:nvPr>
        </p:nvSpPr>
        <p:spPr>
          <a:xfrm>
            <a:off x="7010400" y="6381750"/>
            <a:ext cx="2133600" cy="476250"/>
          </a:xfrm>
        </p:spPr>
        <p:txBody>
          <a:bodyPr/>
          <a:lstStyle/>
          <a:p>
            <a:pPr>
              <a:defRPr/>
            </a:pPr>
            <a:fld id="{11AB64B6-1913-4CE3-83A4-166639593CE3}" type="slidenum">
              <a:rPr lang="ru-RU" sz="1400">
                <a:solidFill>
                  <a:schemeClr val="tx1">
                    <a:lumMod val="75000"/>
                    <a:lumOff val="25000"/>
                  </a:schemeClr>
                </a:solidFill>
              </a:rPr>
              <a:pPr>
                <a:defRPr/>
              </a:pPr>
              <a:t>5</a:t>
            </a:fld>
            <a:endParaRPr lang="ru-RU" sz="1400" dirty="0">
              <a:solidFill>
                <a:schemeClr val="tx1">
                  <a:lumMod val="75000"/>
                  <a:lumOff val="25000"/>
                </a:schemeClr>
              </a:solidFill>
            </a:endParaRPr>
          </a:p>
        </p:txBody>
      </p:sp>
      <p:sp>
        <p:nvSpPr>
          <p:cNvPr id="11268" name="Rectangle 2"/>
          <p:cNvSpPr>
            <a:spLocks noChangeArrowheads="1"/>
          </p:cNvSpPr>
          <p:nvPr/>
        </p:nvSpPr>
        <p:spPr bwMode="auto">
          <a:xfrm>
            <a:off x="1258888" y="188913"/>
            <a:ext cx="5797550" cy="474662"/>
          </a:xfrm>
          <a:prstGeom prst="rect">
            <a:avLst/>
          </a:prstGeom>
          <a:noFill/>
          <a:ln>
            <a:noFill/>
          </a:ln>
          <a:extLst/>
        </p:spPr>
        <p:txBody>
          <a:bodyPr anchor="b"/>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eaLnBrk="1" hangingPunct="1">
              <a:lnSpc>
                <a:spcPct val="70000"/>
              </a:lnSpc>
              <a:defRPr/>
            </a:pPr>
            <a:r>
              <a:rPr lang="en-US" altLang="ru-RU" sz="3200" b="1" dirty="0" smtClean="0">
                <a:solidFill>
                  <a:srgbClr val="002060"/>
                </a:solidFill>
                <a:effectLst>
                  <a:outerShdw blurRad="38100" dist="38100" dir="2700000" algn="tl">
                    <a:srgbClr val="000000">
                      <a:alpha val="43137"/>
                    </a:srgbClr>
                  </a:outerShdw>
                </a:effectLst>
                <a:latin typeface="Calibri" pitchFamily="34" charset="0"/>
                <a:cs typeface="Arial" charset="0"/>
              </a:rPr>
              <a:t>Release-active antibodies </a:t>
            </a:r>
          </a:p>
        </p:txBody>
      </p:sp>
      <p:sp>
        <p:nvSpPr>
          <p:cNvPr id="13317" name="Rectangle 12"/>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ru-RU" altLang="ru-RU" sz="1400"/>
          </a:p>
        </p:txBody>
      </p:sp>
      <p:sp>
        <p:nvSpPr>
          <p:cNvPr id="13318" name="Rectangle 19"/>
          <p:cNvSpPr>
            <a:spLocks noChangeArrowheads="1"/>
          </p:cNvSpPr>
          <p:nvPr/>
        </p:nvSpPr>
        <p:spPr bwMode="auto">
          <a:xfrm>
            <a:off x="0" y="457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ru-RU" altLang="ru-RU" sz="1400"/>
          </a:p>
        </p:txBody>
      </p:sp>
      <p:sp>
        <p:nvSpPr>
          <p:cNvPr id="13319" name="TextBox 23"/>
          <p:cNvSpPr txBox="1">
            <a:spLocks noChangeArrowheads="1"/>
          </p:cNvSpPr>
          <p:nvPr/>
        </p:nvSpPr>
        <p:spPr bwMode="auto">
          <a:xfrm>
            <a:off x="468313" y="6021388"/>
            <a:ext cx="79914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ru-RU" sz="1800"/>
              <a:t>The technology was discovered d by </a:t>
            </a:r>
            <a:r>
              <a:rPr lang="en-US" altLang="ru-RU" sz="1800" b="1" u="sng"/>
              <a:t>Prof. Dr. Oleg Epstein</a:t>
            </a:r>
            <a:r>
              <a:rPr lang="en-US" altLang="ru-RU" sz="1800" u="sng"/>
              <a:t> (</a:t>
            </a:r>
            <a:r>
              <a:rPr lang="en-US" altLang="ru-RU" sz="1800"/>
              <a:t>Epstein O.I., 1999,  Epstein O.I. et al, Usp. Fiziol. Nauk, 2013).</a:t>
            </a:r>
            <a:r>
              <a:rPr lang="en-US" altLang="ru-RU" sz="1800" b="1" u="sng"/>
              <a:t>   </a:t>
            </a:r>
            <a:endParaRPr lang="ru-RU" altLang="ru-RU" sz="1800" b="1" u="sng"/>
          </a:p>
        </p:txBody>
      </p:sp>
      <p:sp>
        <p:nvSpPr>
          <p:cNvPr id="13320" name="TextBox 24"/>
          <p:cNvSpPr txBox="1">
            <a:spLocks noChangeArrowheads="1"/>
          </p:cNvSpPr>
          <p:nvPr/>
        </p:nvSpPr>
        <p:spPr bwMode="auto">
          <a:xfrm>
            <a:off x="179388" y="981075"/>
            <a:ext cx="856932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ru-RU" sz="1800" b="1" u="sng"/>
              <a:t>Method: </a:t>
            </a:r>
            <a:r>
              <a:rPr lang="en-US" altLang="ru-RU" sz="1800"/>
              <a:t>A combination of multiple rounds of consequent decrease in the substance’s initial concentration and physical treatment</a:t>
            </a:r>
          </a:p>
          <a:p>
            <a:pPr eaLnBrk="1" hangingPunct="1">
              <a:spcBef>
                <a:spcPct val="0"/>
              </a:spcBef>
              <a:buFontTx/>
              <a:buNone/>
            </a:pPr>
            <a:endParaRPr lang="en-US" altLang="ru-RU" sz="1800"/>
          </a:p>
          <a:p>
            <a:pPr eaLnBrk="1" hangingPunct="1">
              <a:spcBef>
                <a:spcPct val="0"/>
              </a:spcBef>
              <a:buFontTx/>
              <a:buNone/>
            </a:pPr>
            <a:r>
              <a:rPr lang="en-US" altLang="ru-RU" sz="1800" b="1" u="sng"/>
              <a:t>Substance: </a:t>
            </a:r>
            <a:r>
              <a:rPr lang="en-US" altLang="ru-RU" sz="1800"/>
              <a:t>Rabbit polyclonal antibodies to different targets</a:t>
            </a:r>
          </a:p>
          <a:p>
            <a:pPr eaLnBrk="1" hangingPunct="1">
              <a:spcBef>
                <a:spcPct val="0"/>
              </a:spcBef>
              <a:buFontTx/>
              <a:buNone/>
            </a:pPr>
            <a:r>
              <a:rPr lang="en-US" altLang="ru-RU" sz="1800" b="1" u="sng"/>
              <a:t>Level of Abs concentration reduction: </a:t>
            </a:r>
            <a:r>
              <a:rPr lang="en-US" altLang="ru-RU" sz="1800"/>
              <a:t>10</a:t>
            </a:r>
            <a:r>
              <a:rPr lang="en-US" altLang="ru-RU" sz="1800" baseline="30000"/>
              <a:t>24</a:t>
            </a:r>
            <a:endParaRPr lang="ru-RU" altLang="ru-RU" sz="1800" baseline="30000"/>
          </a:p>
        </p:txBody>
      </p:sp>
      <p:cxnSp>
        <p:nvCxnSpPr>
          <p:cNvPr id="10" name="Прямая со стрелкой 9"/>
          <p:cNvCxnSpPr>
            <a:stCxn id="13322" idx="2"/>
          </p:cNvCxnSpPr>
          <p:nvPr/>
        </p:nvCxnSpPr>
        <p:spPr>
          <a:xfrm>
            <a:off x="773113" y="3848100"/>
            <a:ext cx="919162" cy="4445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322" name="TextBox 10"/>
          <p:cNvSpPr txBox="1">
            <a:spLocks noChangeArrowheads="1"/>
          </p:cNvSpPr>
          <p:nvPr/>
        </p:nvSpPr>
        <p:spPr bwMode="auto">
          <a:xfrm>
            <a:off x="0" y="2924175"/>
            <a:ext cx="15478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ru-RU" sz="1800"/>
              <a:t>Antibody as initial substance</a:t>
            </a:r>
            <a:endParaRPr lang="ru-RU" altLang="ru-RU" sz="1800"/>
          </a:p>
        </p:txBody>
      </p:sp>
      <p:sp>
        <p:nvSpPr>
          <p:cNvPr id="13323" name="TextBox 12"/>
          <p:cNvSpPr txBox="1">
            <a:spLocks noChangeArrowheads="1"/>
          </p:cNvSpPr>
          <p:nvPr/>
        </p:nvSpPr>
        <p:spPr bwMode="auto">
          <a:xfrm>
            <a:off x="7596188" y="3141663"/>
            <a:ext cx="15478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ru-RU" sz="1800"/>
              <a:t>Modified activity</a:t>
            </a:r>
            <a:endParaRPr lang="ru-RU" altLang="ru-RU" sz="1800"/>
          </a:p>
        </p:txBody>
      </p:sp>
      <p:cxnSp>
        <p:nvCxnSpPr>
          <p:cNvPr id="15" name="Прямая со стрелкой 14"/>
          <p:cNvCxnSpPr/>
          <p:nvPr/>
        </p:nvCxnSpPr>
        <p:spPr>
          <a:xfrm flipH="1">
            <a:off x="7380288" y="3789363"/>
            <a:ext cx="1008062" cy="79216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 name="s0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4327525" y="3184525"/>
            <a:ext cx="487363"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8711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afterEffect">
                                  <p:stCondLst>
                                    <p:cond delay="0"/>
                                  </p:stCondLst>
                                  <p:childTnLst>
                                    <p:cmd type="call" cmd="playFrom(0.0)">
                                      <p:cBhvr>
                                        <p:cTn id="6" dur="847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425" y="3429000"/>
            <a:ext cx="2381250"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Номер слайда 1"/>
          <p:cNvSpPr>
            <a:spLocks noGrp="1"/>
          </p:cNvSpPr>
          <p:nvPr>
            <p:ph type="sldNum" sz="quarter" idx="12"/>
          </p:nvPr>
        </p:nvSpPr>
        <p:spPr>
          <a:xfrm>
            <a:off x="7010400" y="6381750"/>
            <a:ext cx="2133600" cy="476250"/>
          </a:xfrm>
        </p:spPr>
        <p:txBody>
          <a:bodyPr/>
          <a:lstStyle/>
          <a:p>
            <a:pPr>
              <a:defRPr/>
            </a:pPr>
            <a:fld id="{8BC4B1B1-4096-4FDC-80DF-084BF1416766}" type="slidenum">
              <a:rPr lang="ru-RU"/>
              <a:pPr>
                <a:defRPr/>
              </a:pPr>
              <a:t>6</a:t>
            </a:fld>
            <a:endParaRPr lang="ru-RU" dirty="0"/>
          </a:p>
        </p:txBody>
      </p:sp>
      <p:sp>
        <p:nvSpPr>
          <p:cNvPr id="3" name="TextBox 3"/>
          <p:cNvSpPr txBox="1">
            <a:spLocks noChangeArrowheads="1"/>
          </p:cNvSpPr>
          <p:nvPr/>
        </p:nvSpPr>
        <p:spPr bwMode="auto">
          <a:xfrm>
            <a:off x="2771775" y="333375"/>
            <a:ext cx="3168650" cy="954088"/>
          </a:xfrm>
          <a:prstGeom prst="rect">
            <a:avLst/>
          </a:prstGeom>
          <a:noFill/>
          <a:ln>
            <a:noFill/>
          </a:ln>
          <a:extLst/>
        </p:spPr>
        <p:txBody>
          <a:bodyPr>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defRPr/>
            </a:pPr>
            <a:r>
              <a:rPr lang="en-US" altLang="ru-RU" sz="2800" b="1" dirty="0" smtClean="0">
                <a:solidFill>
                  <a:srgbClr val="002060"/>
                </a:solidFill>
                <a:effectLst>
                  <a:outerShdw blurRad="38100" dist="38100" dir="2700000" algn="tl">
                    <a:srgbClr val="000000">
                      <a:alpha val="43137"/>
                    </a:srgbClr>
                  </a:outerShdw>
                </a:effectLst>
                <a:latin typeface="Calibri" panose="020F0502020204030204" pitchFamily="34" charset="0"/>
              </a:rPr>
              <a:t>How monoclonal antibodies work? </a:t>
            </a:r>
            <a:endParaRPr lang="ru-RU" altLang="ru-RU" sz="2800" b="1" dirty="0" smtClean="0">
              <a:solidFill>
                <a:srgbClr val="002060"/>
              </a:solidFill>
              <a:effectLst>
                <a:outerShdw blurRad="38100" dist="38100" dir="2700000" algn="tl">
                  <a:srgbClr val="000000">
                    <a:alpha val="43137"/>
                  </a:srgbClr>
                </a:outerShdw>
              </a:effectLst>
              <a:latin typeface="Calibri" panose="020F0502020204030204" pitchFamily="34" charset="0"/>
            </a:endParaRPr>
          </a:p>
        </p:txBody>
      </p:sp>
      <p:sp>
        <p:nvSpPr>
          <p:cNvPr id="4" name="TextBox 3"/>
          <p:cNvSpPr txBox="1">
            <a:spLocks noChangeArrowheads="1"/>
          </p:cNvSpPr>
          <p:nvPr/>
        </p:nvSpPr>
        <p:spPr bwMode="auto">
          <a:xfrm>
            <a:off x="5759450" y="333375"/>
            <a:ext cx="3384550" cy="954088"/>
          </a:xfrm>
          <a:prstGeom prst="rect">
            <a:avLst/>
          </a:prstGeom>
          <a:noFill/>
          <a:ln>
            <a:noFill/>
          </a:ln>
          <a:extLst/>
        </p:spPr>
        <p:txBody>
          <a:bodyPr>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defRPr/>
            </a:pPr>
            <a:r>
              <a:rPr lang="en-US" altLang="ru-RU" sz="2800" b="1" dirty="0" smtClean="0">
                <a:solidFill>
                  <a:srgbClr val="002060"/>
                </a:solidFill>
                <a:effectLst>
                  <a:outerShdw blurRad="38100" dist="38100" dir="2700000" algn="tl">
                    <a:srgbClr val="000000">
                      <a:alpha val="43137"/>
                    </a:srgbClr>
                  </a:outerShdw>
                </a:effectLst>
                <a:latin typeface="Calibri" panose="020F0502020204030204" pitchFamily="34" charset="0"/>
              </a:rPr>
              <a:t>How release-active antibodies work? </a:t>
            </a:r>
            <a:endParaRPr lang="ru-RU" altLang="ru-RU" sz="2800" b="1" dirty="0" smtClean="0">
              <a:solidFill>
                <a:srgbClr val="002060"/>
              </a:solidFill>
              <a:effectLst>
                <a:outerShdw blurRad="38100" dist="38100" dir="2700000" algn="tl">
                  <a:srgbClr val="000000">
                    <a:alpha val="43137"/>
                  </a:srgbClr>
                </a:outerShdw>
              </a:effectLst>
              <a:latin typeface="Calibri" panose="020F0502020204030204" pitchFamily="34" charset="0"/>
            </a:endParaRPr>
          </a:p>
        </p:txBody>
      </p:sp>
      <p:sp>
        <p:nvSpPr>
          <p:cNvPr id="14342" name="TextBox 5"/>
          <p:cNvSpPr txBox="1">
            <a:spLocks noChangeArrowheads="1"/>
          </p:cNvSpPr>
          <p:nvPr/>
        </p:nvSpPr>
        <p:spPr bwMode="auto">
          <a:xfrm>
            <a:off x="2339975" y="1700213"/>
            <a:ext cx="38163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ru-RU" sz="2000"/>
              <a:t>mAbs </a:t>
            </a:r>
            <a:r>
              <a:rPr lang="en-US" altLang="ru-RU" sz="2000" b="1" u="sng"/>
              <a:t>neutralize</a:t>
            </a:r>
            <a:r>
              <a:rPr lang="en-US" altLang="ru-RU" sz="2000"/>
              <a:t> </a:t>
            </a:r>
          </a:p>
          <a:p>
            <a:pPr algn="ctr" eaLnBrk="1" hangingPunct="1">
              <a:spcBef>
                <a:spcPct val="0"/>
              </a:spcBef>
              <a:buFontTx/>
              <a:buNone/>
            </a:pPr>
            <a:r>
              <a:rPr lang="en-US" altLang="ru-RU" sz="2000"/>
              <a:t>the targets</a:t>
            </a:r>
            <a:endParaRPr lang="ru-RU" altLang="ru-RU" sz="2000"/>
          </a:p>
        </p:txBody>
      </p:sp>
      <p:sp>
        <p:nvSpPr>
          <p:cNvPr id="14343" name="TextBox 6"/>
          <p:cNvSpPr txBox="1">
            <a:spLocks noChangeArrowheads="1"/>
          </p:cNvSpPr>
          <p:nvPr/>
        </p:nvSpPr>
        <p:spPr bwMode="auto">
          <a:xfrm>
            <a:off x="5761038" y="1700213"/>
            <a:ext cx="25558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ru-RU" sz="2000"/>
              <a:t>RA-Abs </a:t>
            </a:r>
            <a:r>
              <a:rPr lang="en-US" altLang="ru-RU" sz="2000" b="1" u="sng"/>
              <a:t>modify</a:t>
            </a:r>
            <a:r>
              <a:rPr lang="en-US" altLang="ru-RU" sz="2000"/>
              <a:t> </a:t>
            </a:r>
          </a:p>
          <a:p>
            <a:pPr algn="ctr" eaLnBrk="1" hangingPunct="1">
              <a:spcBef>
                <a:spcPct val="0"/>
              </a:spcBef>
              <a:buFontTx/>
              <a:buNone/>
            </a:pPr>
            <a:r>
              <a:rPr lang="en-US" altLang="ru-RU" sz="2000"/>
              <a:t>the target</a:t>
            </a:r>
            <a:endParaRPr lang="ru-RU" altLang="ru-RU" sz="2000"/>
          </a:p>
        </p:txBody>
      </p:sp>
      <p:sp>
        <p:nvSpPr>
          <p:cNvPr id="14344" name="TextBox 11"/>
          <p:cNvSpPr txBox="1">
            <a:spLocks noChangeArrowheads="1"/>
          </p:cNvSpPr>
          <p:nvPr/>
        </p:nvSpPr>
        <p:spPr bwMode="auto">
          <a:xfrm>
            <a:off x="8280400" y="1916113"/>
            <a:ext cx="8636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ru-RU" sz="1600"/>
              <a:t>RA-Abs</a:t>
            </a:r>
            <a:endParaRPr lang="ru-RU" altLang="ru-RU" sz="1600"/>
          </a:p>
        </p:txBody>
      </p:sp>
      <p:pic>
        <p:nvPicPr>
          <p:cNvPr id="14345" name="Picture 14"/>
          <p:cNvPicPr>
            <a:picLocks noChangeAspect="1" noChangeArrowheads="1"/>
          </p:cNvPicPr>
          <p:nvPr/>
        </p:nvPicPr>
        <p:blipFill>
          <a:blip r:embed="rId5">
            <a:extLst>
              <a:ext uri="{28A0092B-C50C-407E-A947-70E740481C1C}">
                <a14:useLocalDpi xmlns:a14="http://schemas.microsoft.com/office/drawing/2010/main" val="0"/>
              </a:ext>
            </a:extLst>
          </a:blip>
          <a:srcRect l="47891" b="-3099"/>
          <a:stretch>
            <a:fillRect/>
          </a:stretch>
        </p:blipFill>
        <p:spPr bwMode="auto">
          <a:xfrm>
            <a:off x="2771775" y="2559050"/>
            <a:ext cx="2903538"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6" name="TextBox 4"/>
          <p:cNvSpPr txBox="1">
            <a:spLocks noChangeArrowheads="1"/>
          </p:cNvSpPr>
          <p:nvPr/>
        </p:nvSpPr>
        <p:spPr bwMode="auto">
          <a:xfrm>
            <a:off x="2951163" y="4033838"/>
            <a:ext cx="9366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ru-RU" sz="1600"/>
              <a:t>Receptor</a:t>
            </a:r>
            <a:endParaRPr lang="ru-RU" altLang="ru-RU" sz="1600"/>
          </a:p>
        </p:txBody>
      </p:sp>
      <p:cxnSp>
        <p:nvCxnSpPr>
          <p:cNvPr id="7" name="Прямая со стрелкой 6"/>
          <p:cNvCxnSpPr>
            <a:stCxn id="14346" idx="3"/>
          </p:cNvCxnSpPr>
          <p:nvPr/>
        </p:nvCxnSpPr>
        <p:spPr>
          <a:xfrm flipV="1">
            <a:off x="3887788" y="4171950"/>
            <a:ext cx="539750" cy="30163"/>
          </a:xfrm>
          <a:prstGeom prst="straightConnector1">
            <a:avLst/>
          </a:prstGeom>
          <a:ln w="15875">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 name="Прямая со стрелкой 10"/>
          <p:cNvCxnSpPr/>
          <p:nvPr/>
        </p:nvCxnSpPr>
        <p:spPr>
          <a:xfrm flipH="1">
            <a:off x="7524750" y="2205038"/>
            <a:ext cx="792163" cy="57626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349" name="TextBox 12"/>
          <p:cNvSpPr txBox="1">
            <a:spLocks noChangeArrowheads="1"/>
          </p:cNvSpPr>
          <p:nvPr/>
        </p:nvSpPr>
        <p:spPr bwMode="auto">
          <a:xfrm>
            <a:off x="8027988" y="2636838"/>
            <a:ext cx="11160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ru-RU" sz="1800"/>
              <a:t>Modified target</a:t>
            </a:r>
            <a:endParaRPr lang="ru-RU" altLang="ru-RU" sz="1800"/>
          </a:p>
        </p:txBody>
      </p:sp>
      <p:pic>
        <p:nvPicPr>
          <p:cNvPr id="14350"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284538"/>
            <a:ext cx="2551113"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 name="Прямая со стрелкой 15"/>
          <p:cNvCxnSpPr>
            <a:stCxn id="14349" idx="2"/>
          </p:cNvCxnSpPr>
          <p:nvPr/>
        </p:nvCxnSpPr>
        <p:spPr>
          <a:xfrm flipH="1">
            <a:off x="7872413" y="3282950"/>
            <a:ext cx="714375" cy="51117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4352" name="Picture 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56325" y="2622550"/>
            <a:ext cx="129540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3" name="TextBox 16"/>
          <p:cNvSpPr txBox="1">
            <a:spLocks noChangeArrowheads="1"/>
          </p:cNvSpPr>
          <p:nvPr/>
        </p:nvSpPr>
        <p:spPr bwMode="auto">
          <a:xfrm>
            <a:off x="468313" y="1916113"/>
            <a:ext cx="16557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ru-RU" sz="2000"/>
              <a:t>Regular process</a:t>
            </a:r>
            <a:endParaRPr lang="ru-RU" altLang="ru-RU" sz="2000"/>
          </a:p>
        </p:txBody>
      </p:sp>
      <p:sp>
        <p:nvSpPr>
          <p:cNvPr id="20" name="TextBox 3"/>
          <p:cNvSpPr txBox="1">
            <a:spLocks noChangeArrowheads="1"/>
          </p:cNvSpPr>
          <p:nvPr/>
        </p:nvSpPr>
        <p:spPr bwMode="auto">
          <a:xfrm>
            <a:off x="0" y="333375"/>
            <a:ext cx="2555875" cy="954088"/>
          </a:xfrm>
          <a:prstGeom prst="rect">
            <a:avLst/>
          </a:prstGeom>
          <a:noFill/>
          <a:ln>
            <a:noFill/>
          </a:ln>
          <a:extLst/>
        </p:spPr>
        <p:txBody>
          <a:bodyPr>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eaLnBrk="1" hangingPunct="1">
              <a:defRPr/>
            </a:pPr>
            <a:r>
              <a:rPr lang="en-US" altLang="ru-RU" sz="2800" b="1" dirty="0" err="1" smtClean="0">
                <a:solidFill>
                  <a:srgbClr val="002060"/>
                </a:solidFill>
                <a:effectLst>
                  <a:outerShdw blurRad="38100" dist="38100" dir="2700000" algn="tl">
                    <a:srgbClr val="000000">
                      <a:alpha val="43137"/>
                    </a:srgbClr>
                  </a:outerShdw>
                </a:effectLst>
                <a:latin typeface="Calibri" panose="020F0502020204030204" pitchFamily="34" charset="0"/>
              </a:rPr>
              <a:t>Ligand</a:t>
            </a:r>
            <a:r>
              <a:rPr lang="en-US" altLang="ru-RU" sz="2800" b="1" dirty="0" smtClean="0">
                <a:solidFill>
                  <a:srgbClr val="002060"/>
                </a:solidFill>
                <a:effectLst>
                  <a:outerShdw blurRad="38100" dist="38100" dir="2700000" algn="tl">
                    <a:srgbClr val="000000">
                      <a:alpha val="43137"/>
                    </a:srgbClr>
                  </a:outerShdw>
                </a:effectLst>
                <a:latin typeface="Calibri" panose="020F0502020204030204" pitchFamily="34" charset="0"/>
              </a:rPr>
              <a:t>-receptor binding </a:t>
            </a:r>
            <a:endParaRPr lang="ru-RU" altLang="ru-RU" sz="2800" b="1" dirty="0" smtClean="0">
              <a:solidFill>
                <a:srgbClr val="002060"/>
              </a:solidFill>
              <a:effectLst>
                <a:outerShdw blurRad="38100" dist="38100" dir="2700000" algn="tl">
                  <a:srgbClr val="000000">
                    <a:alpha val="43137"/>
                  </a:srgbClr>
                </a:outerShdw>
              </a:effectLst>
              <a:latin typeface="Calibri" panose="020F0502020204030204" pitchFamily="34" charset="0"/>
            </a:endParaRPr>
          </a:p>
        </p:txBody>
      </p:sp>
      <p:sp>
        <p:nvSpPr>
          <p:cNvPr id="14355" name="TextBox 20"/>
          <p:cNvSpPr txBox="1">
            <a:spLocks noChangeArrowheads="1"/>
          </p:cNvSpPr>
          <p:nvPr/>
        </p:nvSpPr>
        <p:spPr bwMode="auto">
          <a:xfrm>
            <a:off x="179388" y="3429000"/>
            <a:ext cx="863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ru-RU" sz="1600"/>
              <a:t>Ligand</a:t>
            </a:r>
            <a:endParaRPr lang="ru-RU" altLang="ru-RU" sz="1600"/>
          </a:p>
        </p:txBody>
      </p:sp>
      <p:cxnSp>
        <p:nvCxnSpPr>
          <p:cNvPr id="23" name="Прямая со стрелкой 22"/>
          <p:cNvCxnSpPr/>
          <p:nvPr/>
        </p:nvCxnSpPr>
        <p:spPr>
          <a:xfrm>
            <a:off x="1042988" y="3644900"/>
            <a:ext cx="360362" cy="0"/>
          </a:xfrm>
          <a:prstGeom prst="straightConnector1">
            <a:avLst/>
          </a:prstGeom>
          <a:ln w="28575">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5" name="s0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extLst>
              <a:ext uri="{28A0092B-C50C-407E-A947-70E740481C1C}">
                <a14:useLocalDpi xmlns:a14="http://schemas.microsoft.com/office/drawing/2010/main" val="0"/>
              </a:ext>
            </a:extLst>
          </a:blip>
          <a:srcRect/>
          <a:stretch>
            <a:fillRect/>
          </a:stretch>
        </p:blipFill>
        <p:spPr bwMode="auto">
          <a:xfrm>
            <a:off x="4327525" y="3184525"/>
            <a:ext cx="487363"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3646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afterEffect">
                                  <p:stCondLst>
                                    <p:cond delay="0"/>
                                  </p:stCondLst>
                                  <p:childTnLst>
                                    <p:cmd type="call" cmd="playFrom(0.0)">
                                      <p:cBhvr>
                                        <p:cTn id="6" dur="3241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2"/>
          <p:cNvSpPr txBox="1">
            <a:spLocks noChangeArrowheads="1"/>
          </p:cNvSpPr>
          <p:nvPr/>
        </p:nvSpPr>
        <p:spPr bwMode="auto">
          <a:xfrm>
            <a:off x="0" y="52388"/>
            <a:ext cx="8826500" cy="954087"/>
          </a:xfrm>
          <a:prstGeom prst="rect">
            <a:avLst/>
          </a:prstGeom>
          <a:noFill/>
          <a:ln w="9525">
            <a:noFill/>
            <a:miter lim="800000"/>
            <a:headEnd/>
            <a:tailEnd/>
          </a:ln>
        </p:spPr>
        <p:txBody>
          <a:bodyPr>
            <a:spAutoFit/>
          </a:bodyPr>
          <a:lstStyle/>
          <a:p>
            <a:pPr algn="ctr">
              <a:spcBef>
                <a:spcPct val="50000"/>
              </a:spcBef>
              <a:defRPr/>
            </a:pPr>
            <a:r>
              <a:rPr lang="en-US" sz="2800" b="1" dirty="0">
                <a:solidFill>
                  <a:srgbClr val="002060"/>
                </a:solidFill>
                <a:effectLst>
                  <a:outerShdw blurRad="38100" dist="38100" dir="2700000" algn="tl">
                    <a:srgbClr val="000000">
                      <a:alpha val="43137"/>
                    </a:srgbClr>
                  </a:outerShdw>
                </a:effectLst>
                <a:latin typeface="Calibri" pitchFamily="34" charset="0"/>
              </a:rPr>
              <a:t>Study of influence RA of </a:t>
            </a:r>
            <a:r>
              <a:rPr lang="en-US" sz="2800" b="1" dirty="0" err="1">
                <a:solidFill>
                  <a:srgbClr val="002060"/>
                </a:solidFill>
                <a:effectLst>
                  <a:outerShdw blurRad="38100" dist="38100" dir="2700000" algn="tl">
                    <a:srgbClr val="000000">
                      <a:alpha val="43137"/>
                    </a:srgbClr>
                  </a:outerShdw>
                </a:effectLst>
                <a:latin typeface="Calibri" pitchFamily="34" charset="0"/>
              </a:rPr>
              <a:t>Ab</a:t>
            </a:r>
            <a:r>
              <a:rPr lang="en-US" sz="2800" b="1" dirty="0">
                <a:solidFill>
                  <a:srgbClr val="002060"/>
                </a:solidFill>
                <a:effectLst>
                  <a:outerShdw blurRad="38100" dist="38100" dir="2700000" algn="tl">
                    <a:srgbClr val="000000">
                      <a:alpha val="43137"/>
                    </a:srgbClr>
                  </a:outerShdw>
                </a:effectLst>
                <a:latin typeface="Calibri" pitchFamily="34" charset="0"/>
              </a:rPr>
              <a:t> to IFN</a:t>
            </a:r>
            <a:r>
              <a:rPr lang="el-GR" sz="2800" b="1" dirty="0">
                <a:solidFill>
                  <a:srgbClr val="002060"/>
                </a:solidFill>
                <a:effectLst>
                  <a:outerShdw blurRad="38100" dist="38100" dir="2700000" algn="tl">
                    <a:srgbClr val="000000">
                      <a:alpha val="43137"/>
                    </a:srgbClr>
                  </a:outerShdw>
                </a:effectLst>
                <a:latin typeface="Calibri" pitchFamily="34" charset="0"/>
              </a:rPr>
              <a:t>γ</a:t>
            </a:r>
            <a:r>
              <a:rPr lang="en-US" sz="2800" b="1" dirty="0">
                <a:solidFill>
                  <a:srgbClr val="002060"/>
                </a:solidFill>
                <a:effectLst>
                  <a:outerShdw blurRad="38100" dist="38100" dir="2700000" algn="tl">
                    <a:srgbClr val="000000">
                      <a:alpha val="43137"/>
                    </a:srgbClr>
                  </a:outerShdw>
                </a:effectLst>
                <a:latin typeface="Calibri" pitchFamily="34" charset="0"/>
              </a:rPr>
              <a:t> on interferon-gamma by NMR</a:t>
            </a:r>
            <a:endParaRPr lang="ru-RU" sz="2800" b="1" dirty="0">
              <a:solidFill>
                <a:srgbClr val="002060"/>
              </a:solidFill>
              <a:effectLst>
                <a:outerShdw blurRad="38100" dist="38100" dir="2700000" algn="tl">
                  <a:srgbClr val="000000">
                    <a:alpha val="43137"/>
                  </a:srgbClr>
                </a:outerShdw>
              </a:effectLst>
              <a:latin typeface="Calibri" pitchFamily="34" charset="0"/>
            </a:endParaRPr>
          </a:p>
        </p:txBody>
      </p:sp>
      <p:sp>
        <p:nvSpPr>
          <p:cNvPr id="15363" name="Text Box 77"/>
          <p:cNvSpPr txBox="1">
            <a:spLocks noChangeArrowheads="1"/>
          </p:cNvSpPr>
          <p:nvPr/>
        </p:nvSpPr>
        <p:spPr bwMode="auto">
          <a:xfrm>
            <a:off x="0" y="981075"/>
            <a:ext cx="87137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ru-RU" sz="2000" b="1" u="sng">
                <a:solidFill>
                  <a:srgbClr val="000000"/>
                </a:solidFill>
                <a:ea typeface="MS PGothic" pitchFamily="34" charset="-128"/>
              </a:rPr>
              <a:t>Preclinical site: </a:t>
            </a:r>
            <a:r>
              <a:rPr lang="ru-RU" altLang="ru-RU" sz="2000">
                <a:solidFill>
                  <a:srgbClr val="000000"/>
                </a:solidFill>
              </a:rPr>
              <a:t>Department of Structural Biology University of Pittsburgh School of Medicine</a:t>
            </a:r>
            <a:r>
              <a:rPr lang="en-US" altLang="ru-RU" sz="2000">
                <a:solidFill>
                  <a:srgbClr val="000000"/>
                </a:solidFill>
              </a:rPr>
              <a:t> (USA)</a:t>
            </a:r>
            <a:endParaRPr lang="el-GR" altLang="ru-RU" sz="2000">
              <a:solidFill>
                <a:srgbClr val="000000"/>
              </a:solidFill>
            </a:endParaRPr>
          </a:p>
        </p:txBody>
      </p:sp>
      <p:sp>
        <p:nvSpPr>
          <p:cNvPr id="15364" name="Text Box 9"/>
          <p:cNvSpPr txBox="1">
            <a:spLocks noChangeArrowheads="1"/>
          </p:cNvSpPr>
          <p:nvPr/>
        </p:nvSpPr>
        <p:spPr bwMode="auto">
          <a:xfrm>
            <a:off x="179388" y="1624013"/>
            <a:ext cx="87137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50000"/>
              </a:spcBef>
              <a:buFontTx/>
              <a:buNone/>
            </a:pPr>
            <a:r>
              <a:rPr lang="en-GB" altLang="ru-RU" sz="2000" b="1" u="sng"/>
              <a:t>Design:</a:t>
            </a:r>
            <a:r>
              <a:rPr lang="en-GB" altLang="ru-RU" sz="2000" b="1"/>
              <a:t> </a:t>
            </a:r>
            <a:r>
              <a:rPr lang="en-US" altLang="ru-RU" sz="2000" baseline="30000"/>
              <a:t>5</a:t>
            </a:r>
            <a:r>
              <a:rPr lang="en-US" altLang="ru-RU" sz="2000"/>
              <a:t>N-</a:t>
            </a:r>
            <a:r>
              <a:rPr lang="en-US" altLang="ru-RU" sz="2000" baseline="30000"/>
              <a:t>1</a:t>
            </a:r>
            <a:r>
              <a:rPr lang="en-US" altLang="ru-RU" sz="2000"/>
              <a:t>H-HSQC spectra of IFN-</a:t>
            </a:r>
            <a:r>
              <a:rPr lang="el-GR" altLang="ru-RU" sz="2000"/>
              <a:t>γ</a:t>
            </a:r>
            <a:r>
              <a:rPr lang="en-US" altLang="ru-RU" sz="2000"/>
              <a:t> in absence (colored in blue) and present of RA of Ab to IFN-</a:t>
            </a:r>
            <a:r>
              <a:rPr lang="el-GR" altLang="ru-RU" sz="2000"/>
              <a:t>γ</a:t>
            </a:r>
            <a:r>
              <a:rPr lang="en-US" altLang="ru-RU" sz="2000"/>
              <a:t> or placebo (colored in red)</a:t>
            </a:r>
            <a:r>
              <a:rPr lang="ru-RU" altLang="ru-RU" sz="2000"/>
              <a:t> </a:t>
            </a:r>
            <a:endParaRPr lang="en-US" altLang="ru-RU" sz="2000"/>
          </a:p>
        </p:txBody>
      </p:sp>
      <p:pic>
        <p:nvPicPr>
          <p:cNvPr id="15365" name="Picture 2"/>
          <p:cNvPicPr>
            <a:picLocks noChangeAspect="1" noChangeArrowheads="1"/>
          </p:cNvPicPr>
          <p:nvPr/>
        </p:nvPicPr>
        <p:blipFill>
          <a:blip r:embed="rId4">
            <a:extLst>
              <a:ext uri="{28A0092B-C50C-407E-A947-70E740481C1C}">
                <a14:useLocalDpi xmlns:a14="http://schemas.microsoft.com/office/drawing/2010/main" val="0"/>
              </a:ext>
            </a:extLst>
          </a:blip>
          <a:srcRect t="14365" r="10686"/>
          <a:stretch>
            <a:fillRect/>
          </a:stretch>
        </p:blipFill>
        <p:spPr bwMode="auto">
          <a:xfrm>
            <a:off x="684213" y="2862263"/>
            <a:ext cx="3348037" cy="288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2"/>
          <p:cNvPicPr>
            <a:picLocks noChangeAspect="1" noChangeArrowheads="1"/>
          </p:cNvPicPr>
          <p:nvPr/>
        </p:nvPicPr>
        <p:blipFill>
          <a:blip r:embed="rId5">
            <a:extLst>
              <a:ext uri="{28A0092B-C50C-407E-A947-70E740481C1C}">
                <a14:useLocalDpi xmlns:a14="http://schemas.microsoft.com/office/drawing/2010/main" val="0"/>
              </a:ext>
            </a:extLst>
          </a:blip>
          <a:srcRect l="1805" t="3967"/>
          <a:stretch>
            <a:fillRect/>
          </a:stretch>
        </p:blipFill>
        <p:spPr bwMode="auto">
          <a:xfrm>
            <a:off x="4643438" y="2833688"/>
            <a:ext cx="3240087" cy="291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7" name="Text Box 7"/>
          <p:cNvSpPr txBox="1">
            <a:spLocks noChangeArrowheads="1"/>
          </p:cNvSpPr>
          <p:nvPr/>
        </p:nvSpPr>
        <p:spPr bwMode="auto">
          <a:xfrm>
            <a:off x="1763713" y="2173288"/>
            <a:ext cx="3022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ru-RU" sz="2000" b="1">
                <a:solidFill>
                  <a:schemeClr val="tx2"/>
                </a:solidFill>
              </a:rPr>
              <a:t>2D HSQC Spectrum of IFNg</a:t>
            </a:r>
            <a:endParaRPr lang="ru-RU" altLang="ru-RU" sz="2000">
              <a:ea typeface="MS PGothic" pitchFamily="34" charset="-128"/>
            </a:endParaRPr>
          </a:p>
        </p:txBody>
      </p:sp>
      <p:sp>
        <p:nvSpPr>
          <p:cNvPr id="15368" name="Text Box 8"/>
          <p:cNvSpPr txBox="1">
            <a:spLocks noChangeArrowheads="1"/>
          </p:cNvSpPr>
          <p:nvPr/>
        </p:nvSpPr>
        <p:spPr bwMode="auto">
          <a:xfrm>
            <a:off x="4903788" y="2468563"/>
            <a:ext cx="2598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ru-RU" sz="2000"/>
              <a:t>IFNg </a:t>
            </a:r>
            <a:r>
              <a:rPr lang="en-US" altLang="ru-RU" sz="2000">
                <a:ea typeface="MS PGothic" pitchFamily="34" charset="-128"/>
              </a:rPr>
              <a:t>+ </a:t>
            </a:r>
            <a:r>
              <a:rPr lang="en-US" altLang="ru-RU" sz="2000"/>
              <a:t>RA of Ab to IFNg</a:t>
            </a:r>
            <a:endParaRPr lang="ru-RU" altLang="ru-RU" sz="2000"/>
          </a:p>
        </p:txBody>
      </p:sp>
      <p:sp>
        <p:nvSpPr>
          <p:cNvPr id="15369" name="Text Box 9"/>
          <p:cNvSpPr txBox="1">
            <a:spLocks noChangeArrowheads="1"/>
          </p:cNvSpPr>
          <p:nvPr/>
        </p:nvSpPr>
        <p:spPr bwMode="auto">
          <a:xfrm>
            <a:off x="1619250" y="2468563"/>
            <a:ext cx="1720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ru-RU" sz="2000"/>
              <a:t>IFNg</a:t>
            </a:r>
            <a:r>
              <a:rPr lang="en-US" altLang="ru-RU" sz="2000">
                <a:ea typeface="MS PGothic" pitchFamily="34" charset="-128"/>
              </a:rPr>
              <a:t> + placebo</a:t>
            </a:r>
            <a:endParaRPr lang="ru-RU" altLang="ru-RU" sz="2000">
              <a:ea typeface="MS PGothic" pitchFamily="34" charset="-128"/>
            </a:endParaRPr>
          </a:p>
        </p:txBody>
      </p:sp>
      <p:sp>
        <p:nvSpPr>
          <p:cNvPr id="15370" name="TextBox 9"/>
          <p:cNvSpPr txBox="1">
            <a:spLocks noChangeArrowheads="1"/>
          </p:cNvSpPr>
          <p:nvPr/>
        </p:nvSpPr>
        <p:spPr bwMode="auto">
          <a:xfrm>
            <a:off x="684213" y="5732463"/>
            <a:ext cx="820896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ru-RU" sz="1800" b="1" i="1"/>
              <a:t>Conclusion: Addition of concentrated RA of Abs to IFNγ causes specific chemical shift changes in two-dimensional </a:t>
            </a:r>
            <a:r>
              <a:rPr lang="en-US" altLang="ru-RU" sz="1800" b="1" i="1" baseline="30000"/>
              <a:t>1</a:t>
            </a:r>
            <a:r>
              <a:rPr lang="en-US" altLang="ru-RU" sz="1800" b="1" i="1"/>
              <a:t>H,</a:t>
            </a:r>
            <a:r>
              <a:rPr lang="en-US" altLang="ru-RU" sz="1800" b="1" i="1" baseline="30000"/>
              <a:t>15</a:t>
            </a:r>
            <a:r>
              <a:rPr lang="en-US" altLang="ru-RU" sz="1800" b="1" i="1"/>
              <a:t>N-HSQC spectra of </a:t>
            </a:r>
            <a:r>
              <a:rPr lang="en-US" altLang="ru-RU" sz="1800" b="1" i="1" baseline="30000"/>
              <a:t>15</a:t>
            </a:r>
            <a:r>
              <a:rPr lang="en-US" altLang="ru-RU" sz="1800" b="1" i="1"/>
              <a:t>N-labeled IFNg, located primarily at the IFNg dimer interface </a:t>
            </a:r>
            <a:endParaRPr lang="ru-RU" altLang="ru-RU" sz="1800" b="1" i="1"/>
          </a:p>
        </p:txBody>
      </p:sp>
      <p:sp>
        <p:nvSpPr>
          <p:cNvPr id="15371" name="Text Box 8"/>
          <p:cNvSpPr txBox="1">
            <a:spLocks noChangeArrowheads="1"/>
          </p:cNvSpPr>
          <p:nvPr/>
        </p:nvSpPr>
        <p:spPr bwMode="auto">
          <a:xfrm>
            <a:off x="303213" y="5084763"/>
            <a:ext cx="20161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ru-RU" sz="2000" b="1">
                <a:solidFill>
                  <a:srgbClr val="002060"/>
                </a:solidFill>
                <a:ea typeface="MS PGothic" pitchFamily="34" charset="-128"/>
              </a:rPr>
              <a:t>IFNg</a:t>
            </a:r>
            <a:r>
              <a:rPr lang="en-US" altLang="ru-RU" sz="2000">
                <a:ea typeface="MS PGothic" pitchFamily="34" charset="-128"/>
              </a:rPr>
              <a:t> </a:t>
            </a:r>
            <a:r>
              <a:rPr lang="en-US" altLang="ru-RU" sz="2000" b="1">
                <a:solidFill>
                  <a:srgbClr val="002060"/>
                </a:solidFill>
                <a:ea typeface="MS PGothic" pitchFamily="34" charset="-128"/>
                <a:cs typeface="Arial" charset="0"/>
              </a:rPr>
              <a:t>+ vehicle</a:t>
            </a:r>
            <a:endParaRPr lang="ru-RU" altLang="ru-RU" sz="2000" b="1">
              <a:solidFill>
                <a:srgbClr val="002060"/>
              </a:solidFill>
              <a:ea typeface="MS PGothic" pitchFamily="34" charset="-128"/>
              <a:cs typeface="Arial" charset="0"/>
            </a:endParaRPr>
          </a:p>
        </p:txBody>
      </p:sp>
      <p:sp>
        <p:nvSpPr>
          <p:cNvPr id="15372" name="Text Box 8"/>
          <p:cNvSpPr txBox="1">
            <a:spLocks noChangeArrowheads="1"/>
          </p:cNvSpPr>
          <p:nvPr/>
        </p:nvSpPr>
        <p:spPr bwMode="auto">
          <a:xfrm>
            <a:off x="6810375" y="5038725"/>
            <a:ext cx="20161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ru-RU" sz="2000" b="1">
                <a:solidFill>
                  <a:srgbClr val="002060"/>
                </a:solidFill>
                <a:ea typeface="MS PGothic" pitchFamily="34" charset="-128"/>
              </a:rPr>
              <a:t>IFN</a:t>
            </a:r>
            <a:r>
              <a:rPr lang="el-GR" altLang="ru-RU" sz="2000" b="1">
                <a:solidFill>
                  <a:srgbClr val="002060"/>
                </a:solidFill>
                <a:ea typeface="MS PGothic" pitchFamily="34" charset="-128"/>
              </a:rPr>
              <a:t>γ</a:t>
            </a:r>
            <a:r>
              <a:rPr lang="en-US" altLang="ru-RU" sz="2000">
                <a:ea typeface="MS PGothic" pitchFamily="34" charset="-128"/>
              </a:rPr>
              <a:t> </a:t>
            </a:r>
            <a:r>
              <a:rPr lang="en-US" altLang="ru-RU" sz="2000" b="1">
                <a:solidFill>
                  <a:srgbClr val="002060"/>
                </a:solidFill>
                <a:ea typeface="MS PGothic" pitchFamily="34" charset="-128"/>
                <a:cs typeface="Arial" charset="0"/>
              </a:rPr>
              <a:t>+ RA Abs to IFNg</a:t>
            </a:r>
            <a:endParaRPr lang="ru-RU" altLang="ru-RU" sz="2000" b="1">
              <a:solidFill>
                <a:srgbClr val="002060"/>
              </a:solidFill>
              <a:ea typeface="MS PGothic" pitchFamily="34" charset="-128"/>
              <a:cs typeface="Arial" charset="0"/>
            </a:endParaRPr>
          </a:p>
        </p:txBody>
      </p:sp>
      <p:sp>
        <p:nvSpPr>
          <p:cNvPr id="15373" name="TextBox 1"/>
          <p:cNvSpPr txBox="1">
            <a:spLocks noChangeArrowheads="1"/>
          </p:cNvSpPr>
          <p:nvPr/>
        </p:nvSpPr>
        <p:spPr bwMode="auto">
          <a:xfrm>
            <a:off x="3894138" y="3157538"/>
            <a:ext cx="7921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ru-RU" sz="2000" b="1">
                <a:solidFill>
                  <a:srgbClr val="FF0000"/>
                </a:solidFill>
              </a:rPr>
              <a:t>IFNg</a:t>
            </a:r>
            <a:endParaRPr lang="ru-RU" altLang="ru-RU" sz="2000" b="1">
              <a:solidFill>
                <a:srgbClr val="FF0000"/>
              </a:solidFill>
            </a:endParaRPr>
          </a:p>
        </p:txBody>
      </p:sp>
      <p:cxnSp>
        <p:nvCxnSpPr>
          <p:cNvPr id="4" name="Прямая со стрелкой 3"/>
          <p:cNvCxnSpPr/>
          <p:nvPr/>
        </p:nvCxnSpPr>
        <p:spPr>
          <a:xfrm flipH="1">
            <a:off x="3132138" y="3557588"/>
            <a:ext cx="1008062" cy="59213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Прямая со стрелкой 15"/>
          <p:cNvCxnSpPr/>
          <p:nvPr/>
        </p:nvCxnSpPr>
        <p:spPr>
          <a:xfrm>
            <a:off x="4357688" y="3570288"/>
            <a:ext cx="1438275" cy="72072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Прямая со стрелкой 18"/>
          <p:cNvCxnSpPr/>
          <p:nvPr/>
        </p:nvCxnSpPr>
        <p:spPr>
          <a:xfrm flipV="1">
            <a:off x="2051050" y="5192713"/>
            <a:ext cx="576263" cy="90487"/>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23" name="Прямая со стрелкой 22"/>
          <p:cNvCxnSpPr/>
          <p:nvPr/>
        </p:nvCxnSpPr>
        <p:spPr>
          <a:xfrm flipH="1">
            <a:off x="6203950" y="5084763"/>
            <a:ext cx="606425" cy="153987"/>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8" name="Rectangle 6"/>
          <p:cNvSpPr>
            <a:spLocks noGrp="1" noChangeArrowheads="1"/>
          </p:cNvSpPr>
          <p:nvPr>
            <p:ph type="sldNum" sz="quarter" idx="12"/>
          </p:nvPr>
        </p:nvSpPr>
        <p:spPr>
          <a:xfrm>
            <a:off x="7010400" y="6381750"/>
            <a:ext cx="2133600" cy="476250"/>
          </a:xfrm>
        </p:spPr>
        <p:txBody>
          <a:bodyPr/>
          <a:lstStyle/>
          <a:p>
            <a:pPr>
              <a:defRPr/>
            </a:pPr>
            <a:fld id="{F88155CF-0885-4AAC-A492-1D3D441FC798}" type="slidenum">
              <a:rPr lang="ru-RU"/>
              <a:pPr>
                <a:defRPr/>
              </a:pPr>
              <a:t>7</a:t>
            </a:fld>
            <a:endParaRPr lang="ru-RU" dirty="0"/>
          </a:p>
        </p:txBody>
      </p:sp>
      <p:pic>
        <p:nvPicPr>
          <p:cNvPr id="2" name="s0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4327525" y="3184525"/>
            <a:ext cx="487363"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2324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afterEffect">
                                  <p:stCondLst>
                                    <p:cond delay="0"/>
                                  </p:stCondLst>
                                  <p:childTnLst>
                                    <p:cmd type="call" cmd="playFrom(0.0)">
                                      <p:cBhvr>
                                        <p:cTn id="6" dur="192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6"/>
          <p:cNvSpPr>
            <a:spLocks noGrp="1" noChangeArrowheads="1"/>
          </p:cNvSpPr>
          <p:nvPr>
            <p:ph type="sldNum" sz="quarter" idx="12"/>
          </p:nvPr>
        </p:nvSpPr>
        <p:spPr>
          <a:xfrm>
            <a:off x="7010400" y="6381750"/>
            <a:ext cx="2133600" cy="476250"/>
          </a:xfrm>
        </p:spPr>
        <p:txBody>
          <a:bodyPr/>
          <a:lstStyle/>
          <a:p>
            <a:pPr>
              <a:defRPr/>
            </a:pPr>
            <a:fld id="{6C3B0F9B-FCA9-4487-8314-42EAD0A73DB7}" type="slidenum">
              <a:rPr lang="ru-RU"/>
              <a:pPr>
                <a:defRPr/>
              </a:pPr>
              <a:t>8</a:t>
            </a:fld>
            <a:endParaRPr lang="ru-RU" dirty="0"/>
          </a:p>
        </p:txBody>
      </p:sp>
      <p:sp>
        <p:nvSpPr>
          <p:cNvPr id="16387" name="Rectangle 12"/>
          <p:cNvSpPr>
            <a:spLocks noChangeArrowheads="1"/>
          </p:cNvSpPr>
          <p:nvPr/>
        </p:nvSpPr>
        <p:spPr bwMode="auto">
          <a:xfrm>
            <a:off x="0" y="26035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ru-RU" altLang="ru-RU" sz="1400"/>
          </a:p>
        </p:txBody>
      </p:sp>
      <p:sp>
        <p:nvSpPr>
          <p:cNvPr id="16388" name="Rectangle 19"/>
          <p:cNvSpPr>
            <a:spLocks noChangeArrowheads="1"/>
          </p:cNvSpPr>
          <p:nvPr/>
        </p:nvSpPr>
        <p:spPr bwMode="auto">
          <a:xfrm>
            <a:off x="0" y="457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ru-RU" altLang="ru-RU" sz="1400"/>
          </a:p>
        </p:txBody>
      </p:sp>
      <p:sp>
        <p:nvSpPr>
          <p:cNvPr id="16389" name="TextBox 21"/>
          <p:cNvSpPr txBox="1">
            <a:spLocks noChangeArrowheads="1"/>
          </p:cNvSpPr>
          <p:nvPr/>
        </p:nvSpPr>
        <p:spPr bwMode="auto">
          <a:xfrm>
            <a:off x="250825" y="1196975"/>
            <a:ext cx="86423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ru-RU" sz="2000" b="1"/>
              <a:t>Site</a:t>
            </a:r>
            <a:r>
              <a:rPr lang="ru-RU" altLang="ru-RU" sz="2000" b="1"/>
              <a:t>:  </a:t>
            </a:r>
            <a:r>
              <a:rPr lang="en-US" altLang="ru-RU" sz="2000" b="1"/>
              <a:t>	</a:t>
            </a:r>
            <a:r>
              <a:rPr lang="ru-RU" altLang="ru-RU" sz="2000" i="1"/>
              <a:t> </a:t>
            </a:r>
            <a:r>
              <a:rPr lang="ru-RU" altLang="ru-RU" sz="2000"/>
              <a:t>Department of Structural Biology University of Pittsburgh School of Medicine</a:t>
            </a:r>
            <a:r>
              <a:rPr lang="en-US" altLang="ru-RU" sz="2000"/>
              <a:t> (USA)	</a:t>
            </a:r>
            <a:endParaRPr lang="ru-RU" altLang="ru-RU" sz="2000"/>
          </a:p>
        </p:txBody>
      </p:sp>
      <p:pic>
        <p:nvPicPr>
          <p:cNvPr id="16390" name="Picture 2" descr="Figure3"/>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t="9459"/>
          <a:stretch>
            <a:fillRect/>
          </a:stretch>
        </p:blipFill>
        <p:spPr bwMode="auto">
          <a:xfrm>
            <a:off x="3419475" y="1989138"/>
            <a:ext cx="4983163"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Oval 28"/>
          <p:cNvSpPr>
            <a:spLocks noChangeArrowheads="1"/>
          </p:cNvSpPr>
          <p:nvPr/>
        </p:nvSpPr>
        <p:spPr bwMode="auto">
          <a:xfrm>
            <a:off x="5867400" y="2060575"/>
            <a:ext cx="719138" cy="504825"/>
          </a:xfrm>
          <a:prstGeom prst="ellipse">
            <a:avLst/>
          </a:prstGeom>
          <a:solidFill>
            <a:srgbClr val="FF0000">
              <a:alpha val="25882"/>
            </a:srgbClr>
          </a:solidFill>
          <a:ln w="25400">
            <a:solidFill>
              <a:srgbClr val="FF0000"/>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ru-RU" sz="1400"/>
          </a:p>
        </p:txBody>
      </p:sp>
      <p:sp>
        <p:nvSpPr>
          <p:cNvPr id="16392" name="Oval 29"/>
          <p:cNvSpPr>
            <a:spLocks noChangeArrowheads="1"/>
          </p:cNvSpPr>
          <p:nvPr/>
        </p:nvSpPr>
        <p:spPr bwMode="auto">
          <a:xfrm>
            <a:off x="7308850" y="3284538"/>
            <a:ext cx="719138" cy="504825"/>
          </a:xfrm>
          <a:prstGeom prst="ellipse">
            <a:avLst/>
          </a:prstGeom>
          <a:solidFill>
            <a:srgbClr val="FF0000">
              <a:alpha val="25882"/>
            </a:srgbClr>
          </a:solidFill>
          <a:ln w="25400">
            <a:solidFill>
              <a:srgbClr val="FF0000"/>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ru-RU" sz="1400"/>
          </a:p>
        </p:txBody>
      </p:sp>
      <p:sp>
        <p:nvSpPr>
          <p:cNvPr id="16393" name="Oval 30"/>
          <p:cNvSpPr>
            <a:spLocks noChangeArrowheads="1"/>
          </p:cNvSpPr>
          <p:nvPr/>
        </p:nvSpPr>
        <p:spPr bwMode="auto">
          <a:xfrm>
            <a:off x="5364163" y="4724400"/>
            <a:ext cx="719137" cy="504825"/>
          </a:xfrm>
          <a:prstGeom prst="ellipse">
            <a:avLst/>
          </a:prstGeom>
          <a:solidFill>
            <a:srgbClr val="FF0000">
              <a:alpha val="25882"/>
            </a:srgbClr>
          </a:solidFill>
          <a:ln w="25400">
            <a:solidFill>
              <a:srgbClr val="FF0000"/>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ru-RU" sz="1400"/>
          </a:p>
        </p:txBody>
      </p:sp>
      <p:sp>
        <p:nvSpPr>
          <p:cNvPr id="16394" name="Oval 31"/>
          <p:cNvSpPr>
            <a:spLocks noChangeArrowheads="1"/>
          </p:cNvSpPr>
          <p:nvPr/>
        </p:nvSpPr>
        <p:spPr bwMode="auto">
          <a:xfrm>
            <a:off x="4356100" y="2997200"/>
            <a:ext cx="719138" cy="504825"/>
          </a:xfrm>
          <a:prstGeom prst="ellipse">
            <a:avLst/>
          </a:prstGeom>
          <a:solidFill>
            <a:srgbClr val="FF0000">
              <a:alpha val="25882"/>
            </a:srgbClr>
          </a:solidFill>
          <a:ln w="25400">
            <a:solidFill>
              <a:srgbClr val="FF0000"/>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ru-RU" sz="1400"/>
          </a:p>
        </p:txBody>
      </p:sp>
      <p:sp>
        <p:nvSpPr>
          <p:cNvPr id="16395" name="Text Box 9"/>
          <p:cNvSpPr txBox="1">
            <a:spLocks noChangeArrowheads="1"/>
          </p:cNvSpPr>
          <p:nvPr/>
        </p:nvSpPr>
        <p:spPr bwMode="auto">
          <a:xfrm>
            <a:off x="7270750" y="1574800"/>
            <a:ext cx="18732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ru-RU" sz="1400" b="1">
                <a:solidFill>
                  <a:srgbClr val="FF0000"/>
                </a:solidFill>
              </a:rPr>
              <a:t>Main aa effected by RA Abs to IFNg</a:t>
            </a:r>
            <a:endParaRPr lang="ru-RU" altLang="ru-RU" sz="1400" b="1">
              <a:solidFill>
                <a:srgbClr val="FF0000"/>
              </a:solidFill>
            </a:endParaRPr>
          </a:p>
        </p:txBody>
      </p:sp>
      <p:cxnSp>
        <p:nvCxnSpPr>
          <p:cNvPr id="38" name="Прямая со стрелкой 37"/>
          <p:cNvCxnSpPr>
            <a:endCxn id="16391" idx="7"/>
          </p:cNvCxnSpPr>
          <p:nvPr/>
        </p:nvCxnSpPr>
        <p:spPr>
          <a:xfrm flipH="1">
            <a:off x="6481763" y="2060575"/>
            <a:ext cx="1330325" cy="7461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9" name="Прямая со стрелкой 38"/>
          <p:cNvCxnSpPr>
            <a:endCxn id="16392" idx="0"/>
          </p:cNvCxnSpPr>
          <p:nvPr/>
        </p:nvCxnSpPr>
        <p:spPr>
          <a:xfrm flipH="1">
            <a:off x="7667625" y="2060575"/>
            <a:ext cx="144463" cy="122396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398" name="TextBox 16"/>
          <p:cNvSpPr txBox="1">
            <a:spLocks noChangeArrowheads="1"/>
          </p:cNvSpPr>
          <p:nvPr/>
        </p:nvSpPr>
        <p:spPr bwMode="auto">
          <a:xfrm>
            <a:off x="0" y="6211888"/>
            <a:ext cx="86756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ru-RU" sz="1800" b="1" i="1"/>
              <a:t>Conclusion: The interferon-gamma sites which affected by Anaferon for children were founded</a:t>
            </a:r>
            <a:endParaRPr lang="ru-RU" altLang="ru-RU" sz="1800" b="1" i="1"/>
          </a:p>
        </p:txBody>
      </p:sp>
      <p:sp>
        <p:nvSpPr>
          <p:cNvPr id="18" name="Text Box 2"/>
          <p:cNvSpPr txBox="1">
            <a:spLocks noChangeArrowheads="1"/>
          </p:cNvSpPr>
          <p:nvPr/>
        </p:nvSpPr>
        <p:spPr bwMode="auto">
          <a:xfrm>
            <a:off x="0" y="188913"/>
            <a:ext cx="8826500" cy="522287"/>
          </a:xfrm>
          <a:prstGeom prst="rect">
            <a:avLst/>
          </a:prstGeom>
          <a:noFill/>
          <a:ln w="9525">
            <a:noFill/>
            <a:miter lim="800000"/>
            <a:headEnd/>
            <a:tailEnd/>
          </a:ln>
        </p:spPr>
        <p:txBody>
          <a:bodyPr>
            <a:spAutoFit/>
          </a:bodyPr>
          <a:lstStyle/>
          <a:p>
            <a:pPr algn="ctr">
              <a:spcBef>
                <a:spcPct val="50000"/>
              </a:spcBef>
              <a:defRPr/>
            </a:pPr>
            <a:r>
              <a:rPr lang="en-US" sz="2800" b="1" dirty="0">
                <a:solidFill>
                  <a:srgbClr val="002060"/>
                </a:solidFill>
                <a:effectLst>
                  <a:outerShdw blurRad="38100" dist="38100" dir="2700000" algn="tl">
                    <a:srgbClr val="000000">
                      <a:alpha val="43137"/>
                    </a:srgbClr>
                  </a:outerShdw>
                </a:effectLst>
                <a:latin typeface="Calibri" pitchFamily="34" charset="0"/>
              </a:rPr>
              <a:t>Study of influence RA of </a:t>
            </a:r>
            <a:r>
              <a:rPr lang="en-US" sz="2800" b="1" dirty="0" err="1">
                <a:solidFill>
                  <a:srgbClr val="002060"/>
                </a:solidFill>
                <a:effectLst>
                  <a:outerShdw blurRad="38100" dist="38100" dir="2700000" algn="tl">
                    <a:srgbClr val="000000">
                      <a:alpha val="43137"/>
                    </a:srgbClr>
                  </a:outerShdw>
                </a:effectLst>
                <a:latin typeface="Calibri" pitchFamily="34" charset="0"/>
              </a:rPr>
              <a:t>Ab</a:t>
            </a:r>
            <a:r>
              <a:rPr lang="en-US" sz="2800" b="1" dirty="0">
                <a:solidFill>
                  <a:srgbClr val="002060"/>
                </a:solidFill>
                <a:effectLst>
                  <a:outerShdw blurRad="38100" dist="38100" dir="2700000" algn="tl">
                    <a:srgbClr val="000000">
                      <a:alpha val="43137"/>
                    </a:srgbClr>
                  </a:outerShdw>
                </a:effectLst>
                <a:latin typeface="Calibri" pitchFamily="34" charset="0"/>
              </a:rPr>
              <a:t> to IFN</a:t>
            </a:r>
            <a:r>
              <a:rPr lang="el-GR" sz="2800" b="1" dirty="0">
                <a:solidFill>
                  <a:srgbClr val="002060"/>
                </a:solidFill>
                <a:effectLst>
                  <a:outerShdw blurRad="38100" dist="38100" dir="2700000" algn="tl">
                    <a:srgbClr val="000000">
                      <a:alpha val="43137"/>
                    </a:srgbClr>
                  </a:outerShdw>
                </a:effectLst>
                <a:latin typeface="Calibri" pitchFamily="34" charset="0"/>
              </a:rPr>
              <a:t>γ</a:t>
            </a:r>
            <a:r>
              <a:rPr lang="en-US" sz="2800" b="1" dirty="0">
                <a:solidFill>
                  <a:srgbClr val="002060"/>
                </a:solidFill>
                <a:effectLst>
                  <a:outerShdw blurRad="38100" dist="38100" dir="2700000" algn="tl">
                    <a:srgbClr val="000000">
                      <a:alpha val="43137"/>
                    </a:srgbClr>
                  </a:outerShdw>
                </a:effectLst>
                <a:latin typeface="Calibri" pitchFamily="34" charset="0"/>
              </a:rPr>
              <a:t> on interferon-gamma</a:t>
            </a:r>
            <a:endParaRPr lang="ru-RU" sz="2800" b="1" dirty="0">
              <a:solidFill>
                <a:srgbClr val="002060"/>
              </a:solidFill>
              <a:effectLst>
                <a:outerShdw blurRad="38100" dist="38100" dir="2700000" algn="tl">
                  <a:srgbClr val="000000">
                    <a:alpha val="43137"/>
                  </a:srgbClr>
                </a:outerShdw>
              </a:effectLst>
              <a:latin typeface="Calibri" pitchFamily="34" charset="0"/>
            </a:endParaRPr>
          </a:p>
        </p:txBody>
      </p:sp>
      <p:pic>
        <p:nvPicPr>
          <p:cNvPr id="16400" name="Picture 16"/>
          <p:cNvPicPr>
            <a:picLocks noChangeAspect="1" noChangeArrowheads="1"/>
          </p:cNvPicPr>
          <p:nvPr/>
        </p:nvPicPr>
        <p:blipFill>
          <a:blip r:embed="rId6">
            <a:extLst>
              <a:ext uri="{28A0092B-C50C-407E-A947-70E740481C1C}">
                <a14:useLocalDpi xmlns:a14="http://schemas.microsoft.com/office/drawing/2010/main" val="0"/>
              </a:ext>
            </a:extLst>
          </a:blip>
          <a:srcRect r="-7547" b="1480"/>
          <a:stretch>
            <a:fillRect/>
          </a:stretch>
        </p:blipFill>
        <p:spPr bwMode="auto">
          <a:xfrm>
            <a:off x="323850" y="1989138"/>
            <a:ext cx="2447925"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Овал 28"/>
          <p:cNvSpPr/>
          <p:nvPr/>
        </p:nvSpPr>
        <p:spPr>
          <a:xfrm>
            <a:off x="2771775" y="1773238"/>
            <a:ext cx="5903913" cy="4176712"/>
          </a:xfrm>
          <a:prstGeom prst="ellipse">
            <a:avLst/>
          </a:prstGeom>
          <a:solidFill>
            <a:schemeClr val="bg1">
              <a:alpha val="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cxnSp>
        <p:nvCxnSpPr>
          <p:cNvPr id="31" name="Прямая со стрелкой 30"/>
          <p:cNvCxnSpPr/>
          <p:nvPr/>
        </p:nvCxnSpPr>
        <p:spPr>
          <a:xfrm>
            <a:off x="2339975" y="3213100"/>
            <a:ext cx="431800" cy="2159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403" name="TextBox 31"/>
          <p:cNvSpPr txBox="1">
            <a:spLocks noChangeArrowheads="1"/>
          </p:cNvSpPr>
          <p:nvPr/>
        </p:nvSpPr>
        <p:spPr bwMode="auto">
          <a:xfrm>
            <a:off x="0" y="2708275"/>
            <a:ext cx="6842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ru-RU" sz="1400"/>
              <a:t>IFNg</a:t>
            </a:r>
            <a:endParaRPr lang="ru-RU" altLang="ru-RU" sz="1400"/>
          </a:p>
        </p:txBody>
      </p:sp>
      <p:sp>
        <p:nvSpPr>
          <p:cNvPr id="16404" name="TextBox 32"/>
          <p:cNvSpPr txBox="1">
            <a:spLocks noChangeArrowheads="1"/>
          </p:cNvSpPr>
          <p:nvPr/>
        </p:nvSpPr>
        <p:spPr bwMode="auto">
          <a:xfrm>
            <a:off x="0" y="3357563"/>
            <a:ext cx="900113" cy="5222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ru-RU" sz="1400"/>
              <a:t>Receptor IFNg</a:t>
            </a:r>
            <a:endParaRPr lang="ru-RU" altLang="ru-RU" sz="1400"/>
          </a:p>
        </p:txBody>
      </p:sp>
      <p:sp>
        <p:nvSpPr>
          <p:cNvPr id="16405" name="TextBox 33"/>
          <p:cNvSpPr txBox="1">
            <a:spLocks noChangeArrowheads="1"/>
          </p:cNvSpPr>
          <p:nvPr/>
        </p:nvSpPr>
        <p:spPr bwMode="auto">
          <a:xfrm>
            <a:off x="1979613" y="2060575"/>
            <a:ext cx="936625"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ru-RU" sz="1400"/>
              <a:t>RA  Abs to IFNg</a:t>
            </a:r>
            <a:endParaRPr lang="ru-RU" altLang="ru-RU" sz="1400"/>
          </a:p>
        </p:txBody>
      </p:sp>
      <p:sp>
        <p:nvSpPr>
          <p:cNvPr id="16406" name="TextBox 34"/>
          <p:cNvSpPr txBox="1">
            <a:spLocks noChangeArrowheads="1"/>
          </p:cNvSpPr>
          <p:nvPr/>
        </p:nvSpPr>
        <p:spPr bwMode="auto">
          <a:xfrm>
            <a:off x="2339975" y="5373688"/>
            <a:ext cx="360363"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ru-RU" altLang="ru-RU" sz="1400">
              <a:latin typeface="Arial" charset="0"/>
            </a:endParaRPr>
          </a:p>
        </p:txBody>
      </p:sp>
      <p:sp>
        <p:nvSpPr>
          <p:cNvPr id="36" name="Овал 35"/>
          <p:cNvSpPr/>
          <p:nvPr/>
        </p:nvSpPr>
        <p:spPr>
          <a:xfrm>
            <a:off x="1187450" y="3213100"/>
            <a:ext cx="647700" cy="576263"/>
          </a:xfrm>
          <a:prstGeom prst="ellipse">
            <a:avLst/>
          </a:prstGeom>
          <a:solidFill>
            <a:schemeClr val="accent1">
              <a:alpha val="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2" name="s0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4327525" y="3184525"/>
            <a:ext cx="487363"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3428"/>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afterEffect">
                                  <p:stCondLst>
                                    <p:cond delay="0"/>
                                  </p:stCondLst>
                                  <p:childTnLst>
                                    <p:cmd type="call" cmd="playFrom(0.0)">
                                      <p:cBhvr>
                                        <p:cTn id="6" dur="85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6"/>
          <p:cNvSpPr>
            <a:spLocks noGrp="1" noChangeArrowheads="1"/>
          </p:cNvSpPr>
          <p:nvPr>
            <p:ph type="sldNum" sz="quarter" idx="12"/>
          </p:nvPr>
        </p:nvSpPr>
        <p:spPr>
          <a:xfrm>
            <a:off x="7010400" y="6381750"/>
            <a:ext cx="2133600" cy="476250"/>
          </a:xfrm>
        </p:spPr>
        <p:txBody>
          <a:bodyPr/>
          <a:lstStyle/>
          <a:p>
            <a:pPr>
              <a:defRPr/>
            </a:pPr>
            <a:fld id="{DA3ACCC2-7439-4644-A557-6123EA6D2128}" type="slidenum">
              <a:rPr lang="ru-RU" altLang="ru-RU">
                <a:ea typeface="MS PGothic" pitchFamily="34" charset="-128"/>
              </a:rPr>
              <a:pPr>
                <a:defRPr/>
              </a:pPr>
              <a:t>9</a:t>
            </a:fld>
            <a:endParaRPr lang="ru-RU" altLang="ru-RU">
              <a:ea typeface="MS PGothic" pitchFamily="34" charset="-128"/>
            </a:endParaRPr>
          </a:p>
        </p:txBody>
      </p:sp>
      <p:sp>
        <p:nvSpPr>
          <p:cNvPr id="17411" name="Rectangle 3"/>
          <p:cNvSpPr>
            <a:spLocks noChangeArrowheads="1"/>
          </p:cNvSpPr>
          <p:nvPr/>
        </p:nvSpPr>
        <p:spPr bwMode="auto">
          <a:xfrm>
            <a:off x="266700" y="1628775"/>
            <a:ext cx="8610600" cy="219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lnSpc>
                <a:spcPct val="110000"/>
              </a:lnSpc>
              <a:buFontTx/>
              <a:buNone/>
            </a:pPr>
            <a:endParaRPr lang="en-US" altLang="ru-RU" sz="2800">
              <a:ea typeface="MS PGothic" pitchFamily="34" charset="-128"/>
              <a:cs typeface="Arial" charset="0"/>
            </a:endParaRPr>
          </a:p>
        </p:txBody>
      </p:sp>
      <p:sp>
        <p:nvSpPr>
          <p:cNvPr id="17412" name="TextBox 21"/>
          <p:cNvSpPr txBox="1">
            <a:spLocks noChangeArrowheads="1"/>
          </p:cNvSpPr>
          <p:nvPr/>
        </p:nvSpPr>
        <p:spPr bwMode="auto">
          <a:xfrm>
            <a:off x="323850" y="908050"/>
            <a:ext cx="73167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ru-RU" sz="2000" b="1">
                <a:ea typeface="MS PGothic" pitchFamily="34" charset="-128"/>
                <a:cs typeface="Arial" charset="0"/>
              </a:rPr>
              <a:t>Site</a:t>
            </a:r>
            <a:r>
              <a:rPr lang="ru-RU" altLang="ru-RU" sz="2000" b="1">
                <a:ea typeface="MS PGothic" pitchFamily="34" charset="-128"/>
                <a:cs typeface="Arial" charset="0"/>
              </a:rPr>
              <a:t>:  </a:t>
            </a:r>
            <a:r>
              <a:rPr lang="en-US" altLang="ru-RU" sz="2000" b="1">
                <a:ea typeface="MS PGothic" pitchFamily="34" charset="-128"/>
                <a:cs typeface="Arial" charset="0"/>
              </a:rPr>
              <a:t>	</a:t>
            </a:r>
            <a:r>
              <a:rPr lang="en-US" altLang="ru-RU" sz="2000">
                <a:ea typeface="MS PGothic" pitchFamily="34" charset="-128"/>
                <a:cs typeface="Arial" charset="0"/>
              </a:rPr>
              <a:t>Euroscreen (Belgium)</a:t>
            </a:r>
            <a:r>
              <a:rPr lang="en-US" altLang="ru-RU" sz="1400">
                <a:ea typeface="MS PGothic" pitchFamily="34" charset="-128"/>
                <a:cs typeface="Arial" charset="0"/>
              </a:rPr>
              <a:t>	</a:t>
            </a:r>
            <a:endParaRPr lang="ru-RU" altLang="ru-RU" sz="1400">
              <a:ea typeface="MS PGothic" pitchFamily="34" charset="-128"/>
              <a:cs typeface="Arial" charset="0"/>
            </a:endParaRPr>
          </a:p>
        </p:txBody>
      </p:sp>
      <p:sp>
        <p:nvSpPr>
          <p:cNvPr id="17413" name="Text Box 15"/>
          <p:cNvSpPr txBox="1">
            <a:spLocks noChangeArrowheads="1"/>
          </p:cNvSpPr>
          <p:nvPr/>
        </p:nvSpPr>
        <p:spPr bwMode="auto">
          <a:xfrm>
            <a:off x="3924300" y="765175"/>
            <a:ext cx="52197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50000"/>
              </a:spcBef>
              <a:buFontTx/>
              <a:buNone/>
            </a:pPr>
            <a:r>
              <a:rPr lang="en-US" altLang="ru-RU" sz="2200" b="1">
                <a:solidFill>
                  <a:schemeClr val="bg1"/>
                </a:solidFill>
                <a:ea typeface="MS PGothic" pitchFamily="34" charset="-128"/>
              </a:rPr>
              <a:t>Agent</a:t>
            </a:r>
            <a:r>
              <a:rPr lang="en-US" altLang="ru-RU" sz="2200">
                <a:solidFill>
                  <a:schemeClr val="bg1"/>
                </a:solidFill>
                <a:ea typeface="MS PGothic" pitchFamily="34" charset="-128"/>
              </a:rPr>
              <a:t>: Ab to Interferon gamma in RA form  </a:t>
            </a:r>
            <a:endParaRPr lang="ru-RU" altLang="ru-RU" sz="2200">
              <a:solidFill>
                <a:schemeClr val="bg1"/>
              </a:solidFill>
              <a:ea typeface="MS PGothic" pitchFamily="34" charset="-128"/>
            </a:endParaRPr>
          </a:p>
        </p:txBody>
      </p:sp>
      <p:sp>
        <p:nvSpPr>
          <p:cNvPr id="17414" name="TextBox 21"/>
          <p:cNvSpPr txBox="1">
            <a:spLocks noChangeArrowheads="1"/>
          </p:cNvSpPr>
          <p:nvPr/>
        </p:nvSpPr>
        <p:spPr bwMode="auto">
          <a:xfrm>
            <a:off x="250825" y="1268413"/>
            <a:ext cx="73167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ru-RU" sz="2000" b="1">
                <a:ea typeface="MS PGothic" pitchFamily="34" charset="-128"/>
                <a:cs typeface="Arial" charset="0"/>
              </a:rPr>
              <a:t>Assay</a:t>
            </a:r>
            <a:r>
              <a:rPr lang="ru-RU" altLang="ru-RU" sz="2000" b="1">
                <a:ea typeface="MS PGothic" pitchFamily="34" charset="-128"/>
                <a:cs typeface="Arial" charset="0"/>
              </a:rPr>
              <a:t>:  </a:t>
            </a:r>
            <a:r>
              <a:rPr lang="en-US" altLang="ru-RU" sz="2000" b="1">
                <a:ea typeface="MS PGothic" pitchFamily="34" charset="-128"/>
                <a:cs typeface="Arial" charset="0"/>
              </a:rPr>
              <a:t>	</a:t>
            </a:r>
            <a:r>
              <a:rPr lang="en-US" altLang="ru-RU" sz="2000">
                <a:ea typeface="MS PGothic" pitchFamily="34" charset="-128"/>
                <a:cs typeface="Arial" charset="0"/>
              </a:rPr>
              <a:t>Radioligand binding assay</a:t>
            </a:r>
            <a:endParaRPr lang="ru-RU" altLang="ru-RU" sz="2000">
              <a:ea typeface="MS PGothic" pitchFamily="34" charset="-128"/>
              <a:cs typeface="Arial" charset="0"/>
            </a:endParaRPr>
          </a:p>
        </p:txBody>
      </p:sp>
      <p:pic>
        <p:nvPicPr>
          <p:cNvPr id="17415"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13" y="1628775"/>
            <a:ext cx="7597775" cy="432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2"/>
          <p:cNvSpPr txBox="1">
            <a:spLocks noChangeArrowheads="1"/>
          </p:cNvSpPr>
          <p:nvPr/>
        </p:nvSpPr>
        <p:spPr bwMode="auto">
          <a:xfrm>
            <a:off x="0" y="188913"/>
            <a:ext cx="8826500" cy="522287"/>
          </a:xfrm>
          <a:prstGeom prst="rect">
            <a:avLst/>
          </a:prstGeom>
          <a:noFill/>
          <a:ln w="9525">
            <a:noFill/>
            <a:miter lim="800000"/>
            <a:headEnd/>
            <a:tailEnd/>
          </a:ln>
        </p:spPr>
        <p:txBody>
          <a:bodyPr>
            <a:spAutoFit/>
          </a:bodyPr>
          <a:lstStyle/>
          <a:p>
            <a:pPr algn="ctr">
              <a:spcBef>
                <a:spcPct val="50000"/>
              </a:spcBef>
              <a:defRPr/>
            </a:pPr>
            <a:r>
              <a:rPr lang="en-US" sz="2800" b="1" dirty="0">
                <a:solidFill>
                  <a:srgbClr val="002060"/>
                </a:solidFill>
                <a:effectLst>
                  <a:outerShdw blurRad="38100" dist="38100" dir="2700000" algn="tl">
                    <a:srgbClr val="000000">
                      <a:alpha val="43137"/>
                    </a:srgbClr>
                  </a:outerShdw>
                </a:effectLst>
                <a:latin typeface="Calibri" pitchFamily="34" charset="0"/>
              </a:rPr>
              <a:t>Study of influence RA of </a:t>
            </a:r>
            <a:r>
              <a:rPr lang="en-US" sz="2800" b="1" dirty="0" err="1">
                <a:solidFill>
                  <a:srgbClr val="002060"/>
                </a:solidFill>
                <a:effectLst>
                  <a:outerShdw blurRad="38100" dist="38100" dir="2700000" algn="tl">
                    <a:srgbClr val="000000">
                      <a:alpha val="43137"/>
                    </a:srgbClr>
                  </a:outerShdw>
                </a:effectLst>
                <a:latin typeface="Calibri" pitchFamily="34" charset="0"/>
              </a:rPr>
              <a:t>Ab</a:t>
            </a:r>
            <a:r>
              <a:rPr lang="en-US" sz="2800" b="1" dirty="0">
                <a:solidFill>
                  <a:srgbClr val="002060"/>
                </a:solidFill>
                <a:effectLst>
                  <a:outerShdw blurRad="38100" dist="38100" dir="2700000" algn="tl">
                    <a:srgbClr val="000000">
                      <a:alpha val="43137"/>
                    </a:srgbClr>
                  </a:outerShdw>
                </a:effectLst>
                <a:latin typeface="Calibri" pitchFamily="34" charset="0"/>
              </a:rPr>
              <a:t> to IFN</a:t>
            </a:r>
            <a:r>
              <a:rPr lang="el-GR" sz="2800" b="1" dirty="0">
                <a:solidFill>
                  <a:srgbClr val="002060"/>
                </a:solidFill>
                <a:effectLst>
                  <a:outerShdw blurRad="38100" dist="38100" dir="2700000" algn="tl">
                    <a:srgbClr val="000000">
                      <a:alpha val="43137"/>
                    </a:srgbClr>
                  </a:outerShdw>
                </a:effectLst>
                <a:latin typeface="Calibri" pitchFamily="34" charset="0"/>
              </a:rPr>
              <a:t>γ</a:t>
            </a:r>
            <a:r>
              <a:rPr lang="en-US" sz="2800" b="1" dirty="0">
                <a:solidFill>
                  <a:srgbClr val="002060"/>
                </a:solidFill>
                <a:effectLst>
                  <a:outerShdw blurRad="38100" dist="38100" dir="2700000" algn="tl">
                    <a:srgbClr val="000000">
                      <a:alpha val="43137"/>
                    </a:srgbClr>
                  </a:outerShdw>
                </a:effectLst>
                <a:latin typeface="Calibri" pitchFamily="34" charset="0"/>
              </a:rPr>
              <a:t> on interferon-gamma</a:t>
            </a:r>
            <a:endParaRPr lang="ru-RU" sz="2800" b="1" dirty="0">
              <a:solidFill>
                <a:srgbClr val="002060"/>
              </a:solidFill>
              <a:effectLst>
                <a:outerShdw blurRad="38100" dist="38100" dir="2700000" algn="tl">
                  <a:srgbClr val="000000">
                    <a:alpha val="43137"/>
                  </a:srgbClr>
                </a:outerShdw>
              </a:effectLst>
              <a:latin typeface="Calibri" pitchFamily="34" charset="0"/>
            </a:endParaRPr>
          </a:p>
        </p:txBody>
      </p:sp>
      <p:sp>
        <p:nvSpPr>
          <p:cNvPr id="17417" name="TextBox 13"/>
          <p:cNvSpPr txBox="1">
            <a:spLocks noChangeArrowheads="1"/>
          </p:cNvSpPr>
          <p:nvPr/>
        </p:nvSpPr>
        <p:spPr bwMode="auto">
          <a:xfrm>
            <a:off x="395288" y="5300663"/>
            <a:ext cx="1800225"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ru-RU" sz="1400"/>
              <a:t>*p&lt; 0.05 vs vehicle</a:t>
            </a:r>
            <a:endParaRPr lang="ru-RU" altLang="ru-RU" sz="1400"/>
          </a:p>
        </p:txBody>
      </p:sp>
      <p:sp>
        <p:nvSpPr>
          <p:cNvPr id="17418" name="TextBox 16"/>
          <p:cNvSpPr txBox="1">
            <a:spLocks noChangeArrowheads="1"/>
          </p:cNvSpPr>
          <p:nvPr/>
        </p:nvSpPr>
        <p:spPr bwMode="auto">
          <a:xfrm>
            <a:off x="395288" y="5949950"/>
            <a:ext cx="84963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ru-RU" sz="1800" b="1" i="1"/>
              <a:t>Conclusion: RA Abs to IFN gamma significantly increase the specific binding of IFNg with IFNg receptor</a:t>
            </a:r>
            <a:endParaRPr lang="ru-RU" altLang="ru-RU" sz="1800" b="1" i="1"/>
          </a:p>
        </p:txBody>
      </p:sp>
      <p:pic>
        <p:nvPicPr>
          <p:cNvPr id="2" name="s0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4327525" y="3184525"/>
            <a:ext cx="487363"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23497"/>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afterEffect">
                                  <p:stCondLst>
                                    <p:cond delay="0"/>
                                  </p:stCondLst>
                                  <p:childTnLst>
                                    <p:cmd type="call" cmd="playFrom(0.0)">
                                      <p:cBhvr>
                                        <p:cTn id="6" dur="207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шабон">
  <a:themeElements>
    <a:clrScheme name="шабон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шабон">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шабон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шабон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шабон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шабон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шабон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шабон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шабон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шабон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шабон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шабон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шабон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шабон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Оформление по умолчанию">
  <a:themeElements>
    <a:clrScheme name="1_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Оформление по умолчанию">
  <a:themeElements>
    <a:clrScheme name="2_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Оформление по умолчанию">
  <a:themeElements>
    <a:clrScheme name="3_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Оформление по умолчанию">
  <a:themeElements>
    <a:clrScheme name="4_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Оформление по умолчанию">
  <a:themeElements>
    <a:clrScheme name="5_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шабон</Template>
  <TotalTime>5937</TotalTime>
  <Words>1937</Words>
  <Application>Microsoft Office PowerPoint</Application>
  <PresentationFormat>Экран (4:3)</PresentationFormat>
  <Paragraphs>356</Paragraphs>
  <Slides>28</Slides>
  <Notes>16</Notes>
  <HiddenSlides>0</HiddenSlides>
  <MMClips>28</MMClips>
  <ScaleCrop>false</ScaleCrop>
  <HeadingPairs>
    <vt:vector size="6" baseType="variant">
      <vt:variant>
        <vt:lpstr>Использованные шрифты</vt:lpstr>
      </vt:variant>
      <vt:variant>
        <vt:i4>6</vt:i4>
      </vt:variant>
      <vt:variant>
        <vt:lpstr>Тема</vt:lpstr>
      </vt:variant>
      <vt:variant>
        <vt:i4>8</vt:i4>
      </vt:variant>
      <vt:variant>
        <vt:lpstr>Заголовки слайдов</vt:lpstr>
      </vt:variant>
      <vt:variant>
        <vt:i4>28</vt:i4>
      </vt:variant>
    </vt:vector>
  </HeadingPairs>
  <TitlesOfParts>
    <vt:vector size="42" baseType="lpstr">
      <vt:lpstr>Arial</vt:lpstr>
      <vt:lpstr>Calibri</vt:lpstr>
      <vt:lpstr>MS PGothic</vt:lpstr>
      <vt:lpstr>Times New Roman</vt:lpstr>
      <vt:lpstr>Wingdings</vt:lpstr>
      <vt:lpstr>Courier New</vt:lpstr>
      <vt:lpstr>шабон</vt:lpstr>
      <vt:lpstr>Оформление по умолчанию</vt:lpstr>
      <vt:lpstr>1_Оформление по умолчанию</vt:lpstr>
      <vt:lpstr>2_Оформление по умолчанию</vt:lpstr>
      <vt:lpstr>3_Оформление по умолчанию</vt:lpstr>
      <vt:lpstr>4_Оформление по умолчанию</vt:lpstr>
      <vt:lpstr>5_Оформление по умолчанию</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ООО НПФ Материа Медика Холдинг</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Лена</cp:lastModifiedBy>
  <cp:revision>247</cp:revision>
  <dcterms:created xsi:type="dcterms:W3CDTF">2012-05-21T07:32:40Z</dcterms:created>
  <dcterms:modified xsi:type="dcterms:W3CDTF">2014-09-28T16:34:55Z</dcterms:modified>
</cp:coreProperties>
</file>