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16" r:id="rId2"/>
    <p:sldMasterId id="2147483851" r:id="rId3"/>
    <p:sldMasterId id="2147483864" r:id="rId4"/>
  </p:sldMasterIdLst>
  <p:notesMasterIdLst>
    <p:notesMasterId r:id="rId36"/>
  </p:notesMasterIdLst>
  <p:handoutMasterIdLst>
    <p:handoutMasterId r:id="rId37"/>
  </p:handoutMasterIdLst>
  <p:sldIdLst>
    <p:sldId id="473" r:id="rId5"/>
    <p:sldId id="522" r:id="rId6"/>
    <p:sldId id="532" r:id="rId7"/>
    <p:sldId id="523" r:id="rId8"/>
    <p:sldId id="527" r:id="rId9"/>
    <p:sldId id="526" r:id="rId10"/>
    <p:sldId id="528" r:id="rId11"/>
    <p:sldId id="529" r:id="rId12"/>
    <p:sldId id="536" r:id="rId13"/>
    <p:sldId id="530" r:id="rId14"/>
    <p:sldId id="533" r:id="rId15"/>
    <p:sldId id="524" r:id="rId16"/>
    <p:sldId id="534" r:id="rId17"/>
    <p:sldId id="531" r:id="rId18"/>
    <p:sldId id="539" r:id="rId19"/>
    <p:sldId id="540" r:id="rId20"/>
    <p:sldId id="541" r:id="rId21"/>
    <p:sldId id="542" r:id="rId22"/>
    <p:sldId id="537" r:id="rId23"/>
    <p:sldId id="492" r:id="rId24"/>
    <p:sldId id="488" r:id="rId25"/>
    <p:sldId id="543" r:id="rId26"/>
    <p:sldId id="489" r:id="rId27"/>
    <p:sldId id="535" r:id="rId28"/>
    <p:sldId id="499" r:id="rId29"/>
    <p:sldId id="501" r:id="rId30"/>
    <p:sldId id="502" r:id="rId31"/>
    <p:sldId id="497" r:id="rId32"/>
    <p:sldId id="498" r:id="rId33"/>
    <p:sldId id="496" r:id="rId34"/>
    <p:sldId id="544" r:id="rId35"/>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B1F7C"/>
    <a:srgbClr val="008542"/>
    <a:srgbClr val="E8E8E8"/>
    <a:srgbClr val="FDC82F"/>
    <a:srgbClr val="009FDA"/>
    <a:srgbClr val="001FA1"/>
    <a:srgbClr val="0066A1"/>
    <a:srgbClr val="E37222"/>
    <a:srgbClr val="69B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119" autoAdjust="0"/>
  </p:normalViewPr>
  <p:slideViewPr>
    <p:cSldViewPr snapToGrid="0" showGuides="1">
      <p:cViewPr varScale="1">
        <p:scale>
          <a:sx n="72" d="100"/>
          <a:sy n="72" d="100"/>
        </p:scale>
        <p:origin x="-1326" y="-90"/>
      </p:cViewPr>
      <p:guideLst>
        <p:guide orient="horz" pos="2160"/>
        <p:guide orient="horz" pos="1008"/>
        <p:guide orient="horz" pos="636"/>
        <p:guide orient="horz" pos="3744"/>
        <p:guide orient="horz" pos="1386"/>
        <p:guide pos="2880"/>
        <p:guide pos="5328"/>
        <p:guide pos="432"/>
      </p:guideLst>
    </p:cSldViewPr>
  </p:slideViewPr>
  <p:notesTextViewPr>
    <p:cViewPr>
      <p:scale>
        <a:sx n="100" d="100"/>
        <a:sy n="100" d="100"/>
      </p:scale>
      <p:origin x="0" y="0"/>
    </p:cViewPr>
  </p:notesTextViewPr>
  <p:sorterViewPr>
    <p:cViewPr>
      <p:scale>
        <a:sx n="75" d="100"/>
        <a:sy n="75" d="100"/>
      </p:scale>
      <p:origin x="0" y="18"/>
    </p:cViewPr>
  </p:sorterViewPr>
  <p:notesViewPr>
    <p:cSldViewPr snapToGrid="0" showGuides="1">
      <p:cViewPr varScale="1">
        <p:scale>
          <a:sx n="87" d="100"/>
          <a:sy n="87" d="100"/>
        </p:scale>
        <p:origin x="-19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8E1990-B671-4B7C-AE0A-7D1D471BD62F}" type="doc">
      <dgm:prSet loTypeId="urn:microsoft.com/office/officeart/2005/8/layout/vList2" loCatId="list" qsTypeId="urn:microsoft.com/office/officeart/2005/8/quickstyle/simple3" qsCatId="simple" csTypeId="urn:microsoft.com/office/officeart/2005/8/colors/accent0_3" csCatId="mainScheme" phldr="1"/>
      <dgm:spPr/>
      <dgm:t>
        <a:bodyPr/>
        <a:lstStyle/>
        <a:p>
          <a:endParaRPr lang="en-US"/>
        </a:p>
      </dgm:t>
    </dgm:pt>
    <dgm:pt modelId="{1BFC6D7A-345B-4B65-AD04-0BDCC38417DD}">
      <dgm:prSet custT="1"/>
      <dgm:spPr/>
      <dgm:t>
        <a:bodyPr/>
        <a:lstStyle/>
        <a:p>
          <a:pPr rtl="0"/>
          <a:r>
            <a:rPr lang="en-US" sz="2400" b="1" dirty="0" smtClean="0">
              <a:solidFill>
                <a:schemeClr val="accent2">
                  <a:lumMod val="75000"/>
                </a:schemeClr>
              </a:solidFill>
            </a:rPr>
            <a:t>Individual Method</a:t>
          </a:r>
          <a:endParaRPr lang="en-US" sz="2400" dirty="0">
            <a:solidFill>
              <a:schemeClr val="accent2">
                <a:lumMod val="75000"/>
              </a:schemeClr>
            </a:solidFill>
          </a:endParaRPr>
        </a:p>
      </dgm:t>
    </dgm:pt>
    <dgm:pt modelId="{CC317737-6E41-4577-8A93-7B2F8C07EAFB}" type="parTrans" cxnId="{7CAC21DE-0CD1-4CC7-9B46-8F4B90AD7095}">
      <dgm:prSet/>
      <dgm:spPr/>
      <dgm:t>
        <a:bodyPr/>
        <a:lstStyle/>
        <a:p>
          <a:endParaRPr lang="en-US"/>
        </a:p>
      </dgm:t>
    </dgm:pt>
    <dgm:pt modelId="{4747A952-1F27-4B02-9F30-113132BC4DE9}" type="sibTrans" cxnId="{7CAC21DE-0CD1-4CC7-9B46-8F4B90AD7095}">
      <dgm:prSet/>
      <dgm:spPr/>
      <dgm:t>
        <a:bodyPr/>
        <a:lstStyle/>
        <a:p>
          <a:endParaRPr lang="en-US"/>
        </a:p>
      </dgm:t>
    </dgm:pt>
    <dgm:pt modelId="{25A0EDA7-9766-419E-8F3E-5228EADD2265}">
      <dgm:prSet custT="1"/>
      <dgm:spPr/>
      <dgm:t>
        <a:bodyPr/>
        <a:lstStyle/>
        <a:p>
          <a:pPr marL="400050" indent="-342900" rtl="0"/>
          <a:r>
            <a:rPr lang="en-US" sz="1600" b="0" dirty="0" smtClean="0"/>
            <a:t>Participants are individual technical experts</a:t>
          </a:r>
          <a:endParaRPr lang="en-US" sz="1600" b="0" dirty="0"/>
        </a:p>
      </dgm:t>
    </dgm:pt>
    <dgm:pt modelId="{88FBA356-5550-4BDC-9B7E-B9E018C0315D}" type="parTrans" cxnId="{6B37886C-B111-4736-814D-9C52A7288301}">
      <dgm:prSet/>
      <dgm:spPr/>
      <dgm:t>
        <a:bodyPr/>
        <a:lstStyle/>
        <a:p>
          <a:endParaRPr lang="en-US"/>
        </a:p>
      </dgm:t>
    </dgm:pt>
    <dgm:pt modelId="{64856844-924F-4C91-B155-9BD2E95A83DD}" type="sibTrans" cxnId="{6B37886C-B111-4736-814D-9C52A7288301}">
      <dgm:prSet/>
      <dgm:spPr/>
      <dgm:t>
        <a:bodyPr/>
        <a:lstStyle/>
        <a:p>
          <a:endParaRPr lang="en-US"/>
        </a:p>
      </dgm:t>
    </dgm:pt>
    <dgm:pt modelId="{6CD2FDC9-4313-46FA-87A3-2B4918E1B600}">
      <dgm:prSet custT="1"/>
      <dgm:spPr/>
      <dgm:t>
        <a:bodyPr/>
        <a:lstStyle/>
        <a:p>
          <a:pPr marL="400050" indent="-342900" rtl="0"/>
          <a:r>
            <a:rPr lang="en-US" sz="1600" b="1" dirty="0" smtClean="0"/>
            <a:t>Each individual participant has 1 vote</a:t>
          </a:r>
          <a:endParaRPr lang="en-US" sz="1600" b="1" dirty="0"/>
        </a:p>
      </dgm:t>
    </dgm:pt>
    <dgm:pt modelId="{DCE2AF61-7C49-4AA6-9B4D-E138343F9E93}" type="parTrans" cxnId="{18C68865-0B75-4A0F-B1F3-D4D44DC326BC}">
      <dgm:prSet/>
      <dgm:spPr/>
      <dgm:t>
        <a:bodyPr/>
        <a:lstStyle/>
        <a:p>
          <a:endParaRPr lang="en-US"/>
        </a:p>
      </dgm:t>
    </dgm:pt>
    <dgm:pt modelId="{BD4AA38E-50A2-4444-A41E-172C32A8CD44}" type="sibTrans" cxnId="{18C68865-0B75-4A0F-B1F3-D4D44DC326BC}">
      <dgm:prSet/>
      <dgm:spPr/>
      <dgm:t>
        <a:bodyPr/>
        <a:lstStyle/>
        <a:p>
          <a:endParaRPr lang="en-US"/>
        </a:p>
      </dgm:t>
    </dgm:pt>
    <dgm:pt modelId="{7D0252FB-FF96-469D-8F50-59698A62D2A2}">
      <dgm:prSet custT="1"/>
      <dgm:spPr/>
      <dgm:t>
        <a:bodyPr/>
        <a:lstStyle/>
        <a:p>
          <a:pPr rtl="0">
            <a:spcAft>
              <a:spcPts val="1800"/>
            </a:spcAft>
          </a:pPr>
          <a:r>
            <a:rPr lang="en-US" sz="2400" b="1" dirty="0" smtClean="0">
              <a:solidFill>
                <a:schemeClr val="accent2">
                  <a:lumMod val="75000"/>
                </a:schemeClr>
              </a:solidFill>
            </a:rPr>
            <a:t>Entity (Corporate) Method</a:t>
          </a:r>
          <a:endParaRPr lang="en-US" sz="2400" dirty="0">
            <a:solidFill>
              <a:schemeClr val="accent2">
                <a:lumMod val="75000"/>
              </a:schemeClr>
            </a:solidFill>
          </a:endParaRPr>
        </a:p>
      </dgm:t>
    </dgm:pt>
    <dgm:pt modelId="{70B5C38F-B7D6-4618-9CBA-ED21C72A665C}" type="parTrans" cxnId="{7DB50292-9CD7-4F3C-8163-5EF4EAB311C2}">
      <dgm:prSet/>
      <dgm:spPr/>
      <dgm:t>
        <a:bodyPr/>
        <a:lstStyle/>
        <a:p>
          <a:endParaRPr lang="en-US"/>
        </a:p>
      </dgm:t>
    </dgm:pt>
    <dgm:pt modelId="{10AA3974-D646-4CBA-A9DC-A49D4565C2A6}" type="sibTrans" cxnId="{7DB50292-9CD7-4F3C-8163-5EF4EAB311C2}">
      <dgm:prSet/>
      <dgm:spPr/>
      <dgm:t>
        <a:bodyPr/>
        <a:lstStyle/>
        <a:p>
          <a:endParaRPr lang="en-US"/>
        </a:p>
      </dgm:t>
    </dgm:pt>
    <dgm:pt modelId="{176C6812-384B-40E1-851B-71B132968070}">
      <dgm:prSet custT="1"/>
      <dgm:spPr/>
      <dgm:t>
        <a:bodyPr/>
        <a:lstStyle/>
        <a:p>
          <a:pPr marL="457200" indent="-400050" defTabSz="711200" rtl="0">
            <a:lnSpc>
              <a:spcPct val="90000"/>
            </a:lnSpc>
            <a:spcBef>
              <a:spcPts val="600"/>
            </a:spcBef>
            <a:spcAft>
              <a:spcPct val="20000"/>
            </a:spcAft>
            <a:buNone/>
          </a:pPr>
          <a:r>
            <a:rPr lang="en-US" sz="1600" b="0" dirty="0" smtClean="0"/>
            <a:t>Participants are “entities,” i.e., companies, universities, government bodies, etc. </a:t>
          </a:r>
          <a:endParaRPr lang="en-US" sz="1600" b="0" dirty="0"/>
        </a:p>
      </dgm:t>
    </dgm:pt>
    <dgm:pt modelId="{A333FB39-722D-40CF-909C-1E658894333C}" type="parTrans" cxnId="{216C5D11-85C6-4C2E-98E0-B98F073E3294}">
      <dgm:prSet/>
      <dgm:spPr/>
      <dgm:t>
        <a:bodyPr/>
        <a:lstStyle/>
        <a:p>
          <a:endParaRPr lang="en-US"/>
        </a:p>
      </dgm:t>
    </dgm:pt>
    <dgm:pt modelId="{8D16F5B0-606B-4ED9-BCDB-502C9D609BA7}" type="sibTrans" cxnId="{216C5D11-85C6-4C2E-98E0-B98F073E3294}">
      <dgm:prSet/>
      <dgm:spPr/>
      <dgm:t>
        <a:bodyPr/>
        <a:lstStyle/>
        <a:p>
          <a:endParaRPr lang="en-US"/>
        </a:p>
      </dgm:t>
    </dgm:pt>
    <dgm:pt modelId="{F7D8812F-A919-4E1E-840C-DB23A3BFEEEA}">
      <dgm:prSet custT="1"/>
      <dgm:spPr/>
      <dgm:t>
        <a:bodyPr/>
        <a:lstStyle/>
        <a:p>
          <a:pPr marL="457200" indent="-400050" defTabSz="711200" rtl="0">
            <a:lnSpc>
              <a:spcPct val="90000"/>
            </a:lnSpc>
            <a:spcBef>
              <a:spcPct val="0"/>
            </a:spcBef>
            <a:spcAft>
              <a:spcPct val="20000"/>
            </a:spcAft>
            <a:buNone/>
          </a:pPr>
          <a:r>
            <a:rPr lang="en-US" sz="1600" b="1" dirty="0" smtClean="0"/>
            <a:t>Each entity has one vote</a:t>
          </a:r>
          <a:endParaRPr lang="en-US" sz="1600" b="1" dirty="0"/>
        </a:p>
      </dgm:t>
    </dgm:pt>
    <dgm:pt modelId="{0D6C79A5-886F-48F1-BFB5-739C721E0152}" type="parTrans" cxnId="{D66947E3-357D-4A93-95A1-66C015C33E29}">
      <dgm:prSet/>
      <dgm:spPr/>
      <dgm:t>
        <a:bodyPr/>
        <a:lstStyle/>
        <a:p>
          <a:endParaRPr lang="en-US"/>
        </a:p>
      </dgm:t>
    </dgm:pt>
    <dgm:pt modelId="{509EEA69-8C81-4A9F-90CA-6E7468093C03}" type="sibTrans" cxnId="{D66947E3-357D-4A93-95A1-66C015C33E29}">
      <dgm:prSet/>
      <dgm:spPr/>
      <dgm:t>
        <a:bodyPr/>
        <a:lstStyle/>
        <a:p>
          <a:endParaRPr lang="en-US"/>
        </a:p>
      </dgm:t>
    </dgm:pt>
    <dgm:pt modelId="{5AB4769B-C780-4281-A872-2048E536CE50}">
      <dgm:prSet custT="1"/>
      <dgm:spPr/>
      <dgm:t>
        <a:bodyPr/>
        <a:lstStyle/>
        <a:p>
          <a:pPr marL="457200" marR="0" indent="-400050" defTabSz="711200" rtl="0" eaLnBrk="1" fontAlgn="auto" latinLnBrk="0" hangingPunct="1">
            <a:lnSpc>
              <a:spcPct val="90000"/>
            </a:lnSpc>
            <a:spcBef>
              <a:spcPct val="0"/>
            </a:spcBef>
            <a:spcAft>
              <a:spcPct val="20000"/>
            </a:spcAft>
            <a:buClrTx/>
            <a:buSzTx/>
            <a:buFontTx/>
            <a:buNone/>
            <a:tabLst/>
            <a:defRPr/>
          </a:pPr>
          <a:r>
            <a:rPr lang="en-US" sz="1600" b="0" dirty="0" smtClean="0"/>
            <a:t>Requires 3 entities</a:t>
          </a:r>
          <a:endParaRPr lang="en-US" sz="1600" b="0" dirty="0"/>
        </a:p>
      </dgm:t>
    </dgm:pt>
    <dgm:pt modelId="{BD00D766-2751-4037-B66A-683DDDEFC5C8}" type="parTrans" cxnId="{A51A8E4A-02BE-4156-A504-2BE2C7C80628}">
      <dgm:prSet/>
      <dgm:spPr/>
      <dgm:t>
        <a:bodyPr/>
        <a:lstStyle/>
        <a:p>
          <a:endParaRPr lang="en-US"/>
        </a:p>
      </dgm:t>
    </dgm:pt>
    <dgm:pt modelId="{D2FDEC93-34A9-4EF1-AE0F-6CFF9A648E4D}" type="sibTrans" cxnId="{A51A8E4A-02BE-4156-A504-2BE2C7C80628}">
      <dgm:prSet/>
      <dgm:spPr/>
      <dgm:t>
        <a:bodyPr/>
        <a:lstStyle/>
        <a:p>
          <a:endParaRPr lang="en-US"/>
        </a:p>
      </dgm:t>
    </dgm:pt>
    <dgm:pt modelId="{FE87CFB7-F8D6-498D-AF76-2743F87D875D}">
      <dgm:prSet custT="1"/>
      <dgm:spPr/>
      <dgm:t>
        <a:bodyPr/>
        <a:lstStyle/>
        <a:p>
          <a:pPr marL="400050" indent="-342900" rtl="0"/>
          <a:r>
            <a:rPr lang="en-US" sz="1600" b="0" dirty="0" smtClean="0"/>
            <a:t>Ballot groups are made up of a minimum of 10 individuals</a:t>
          </a:r>
          <a:endParaRPr lang="en-US" sz="1600" b="0" dirty="0"/>
        </a:p>
      </dgm:t>
    </dgm:pt>
    <dgm:pt modelId="{F62BFD36-31B1-4410-89DE-C3E03348A24E}" type="parTrans" cxnId="{086D650C-B396-44A7-B703-0BDE163C8328}">
      <dgm:prSet/>
      <dgm:spPr/>
      <dgm:t>
        <a:bodyPr/>
        <a:lstStyle/>
        <a:p>
          <a:endParaRPr lang="en-US"/>
        </a:p>
      </dgm:t>
    </dgm:pt>
    <dgm:pt modelId="{0532153A-9C97-4ACD-B546-3B817E11A63C}" type="sibTrans" cxnId="{086D650C-B396-44A7-B703-0BDE163C8328}">
      <dgm:prSet/>
      <dgm:spPr/>
      <dgm:t>
        <a:bodyPr/>
        <a:lstStyle/>
        <a:p>
          <a:endParaRPr lang="en-US"/>
        </a:p>
      </dgm:t>
    </dgm:pt>
    <dgm:pt modelId="{283AB49D-4810-463A-B51C-43DC394E6AA4}">
      <dgm:prSet custT="1"/>
      <dgm:spPr/>
      <dgm:t>
        <a:bodyPr/>
        <a:lstStyle/>
        <a:p>
          <a:pPr marL="400050" indent="-342900" rtl="0"/>
          <a:r>
            <a:rPr lang="en-US" sz="1600" b="0" dirty="0" smtClean="0"/>
            <a:t>Ballot group participants must be IEEE-SA individual members</a:t>
          </a:r>
          <a:endParaRPr lang="en-US" sz="1600" b="0" dirty="0"/>
        </a:p>
      </dgm:t>
    </dgm:pt>
    <dgm:pt modelId="{B1B45C3C-0544-495B-A007-49AEF33E4C66}" type="parTrans" cxnId="{D0971446-0218-40D3-9950-431B2D878F85}">
      <dgm:prSet/>
      <dgm:spPr/>
      <dgm:t>
        <a:bodyPr/>
        <a:lstStyle/>
        <a:p>
          <a:endParaRPr lang="en-US"/>
        </a:p>
      </dgm:t>
    </dgm:pt>
    <dgm:pt modelId="{0B21D4B3-2461-42B2-8456-9EE4AE38039A}" type="sibTrans" cxnId="{D0971446-0218-40D3-9950-431B2D878F85}">
      <dgm:prSet/>
      <dgm:spPr/>
      <dgm:t>
        <a:bodyPr/>
        <a:lstStyle/>
        <a:p>
          <a:endParaRPr lang="en-US"/>
        </a:p>
      </dgm:t>
    </dgm:pt>
    <dgm:pt modelId="{EE09C392-4AB9-45CB-9064-81BB43CBBCA5}">
      <dgm:prSet custT="1"/>
      <dgm:spPr/>
      <dgm:t>
        <a:bodyPr/>
        <a:lstStyle/>
        <a:p>
          <a:pPr marL="400050" indent="-342900" rtl="0"/>
          <a:r>
            <a:rPr lang="en-US" sz="1600" b="0" dirty="0" smtClean="0"/>
            <a:t>Individuals represent themselves</a:t>
          </a:r>
          <a:endParaRPr lang="en-US" sz="1600" b="0" dirty="0"/>
        </a:p>
      </dgm:t>
    </dgm:pt>
    <dgm:pt modelId="{9FE99F33-F59D-40EB-9137-0F15A2147736}" type="parTrans" cxnId="{3B5FC4E4-836E-4452-B1FB-551A64A25CAE}">
      <dgm:prSet/>
      <dgm:spPr/>
      <dgm:t>
        <a:bodyPr/>
        <a:lstStyle/>
        <a:p>
          <a:endParaRPr lang="en-US"/>
        </a:p>
      </dgm:t>
    </dgm:pt>
    <dgm:pt modelId="{E17ED991-E2BD-4D70-A2E6-972AFA73872D}" type="sibTrans" cxnId="{3B5FC4E4-836E-4452-B1FB-551A64A25CAE}">
      <dgm:prSet/>
      <dgm:spPr/>
      <dgm:t>
        <a:bodyPr/>
        <a:lstStyle/>
        <a:p>
          <a:endParaRPr lang="en-US"/>
        </a:p>
      </dgm:t>
    </dgm:pt>
    <dgm:pt modelId="{9141D46F-BB8F-4819-804A-CB69AD571D69}">
      <dgm:prSet custT="1"/>
      <dgm:spPr/>
      <dgm:t>
        <a:bodyPr/>
        <a:lstStyle/>
        <a:p>
          <a:pPr marL="457200" indent="-400050" defTabSz="711200" rtl="0">
            <a:lnSpc>
              <a:spcPct val="90000"/>
            </a:lnSpc>
            <a:spcBef>
              <a:spcPts val="600"/>
            </a:spcBef>
            <a:spcAft>
              <a:spcPct val="20000"/>
            </a:spcAft>
            <a:buNone/>
          </a:pPr>
          <a:r>
            <a:rPr lang="en-US" sz="1600" b="0" dirty="0" smtClean="0"/>
            <a:t>Designated representative and alternate represent the entity</a:t>
          </a:r>
          <a:endParaRPr lang="en-US" sz="1600" b="0" dirty="0"/>
        </a:p>
      </dgm:t>
    </dgm:pt>
    <dgm:pt modelId="{A08DD970-4C6D-4E42-8827-C065924B8082}" type="parTrans" cxnId="{D943AC0D-9E45-4D5C-ADAB-8469450CDD67}">
      <dgm:prSet/>
      <dgm:spPr/>
      <dgm:t>
        <a:bodyPr/>
        <a:lstStyle/>
        <a:p>
          <a:endParaRPr lang="en-US"/>
        </a:p>
      </dgm:t>
    </dgm:pt>
    <dgm:pt modelId="{01333E84-1FDA-4AF4-8C19-A8631EDAA062}" type="sibTrans" cxnId="{D943AC0D-9E45-4D5C-ADAB-8469450CDD67}">
      <dgm:prSet/>
      <dgm:spPr/>
      <dgm:t>
        <a:bodyPr/>
        <a:lstStyle/>
        <a:p>
          <a:endParaRPr lang="en-US"/>
        </a:p>
      </dgm:t>
    </dgm:pt>
    <dgm:pt modelId="{915A7BAC-0A98-4327-8719-0F7A14E06BC2}">
      <dgm:prSet custT="1"/>
      <dgm:spPr/>
      <dgm:t>
        <a:bodyPr/>
        <a:lstStyle/>
        <a:p>
          <a:pPr marL="457200" marR="0" indent="-400050" defTabSz="711200" rtl="0" eaLnBrk="1" fontAlgn="auto" latinLnBrk="0" hangingPunct="1">
            <a:lnSpc>
              <a:spcPct val="90000"/>
            </a:lnSpc>
            <a:spcBef>
              <a:spcPct val="0"/>
            </a:spcBef>
            <a:spcAft>
              <a:spcPct val="20000"/>
            </a:spcAft>
            <a:buClrTx/>
            <a:buSzTx/>
            <a:buFontTx/>
            <a:buNone/>
            <a:tabLst/>
            <a:defRPr/>
          </a:pPr>
          <a:r>
            <a:rPr lang="en-US" sz="1600" b="0" dirty="0" smtClean="0"/>
            <a:t>Entity sends representatives to meetings</a:t>
          </a:r>
          <a:endParaRPr lang="en-US" sz="1600" b="0" dirty="0"/>
        </a:p>
      </dgm:t>
    </dgm:pt>
    <dgm:pt modelId="{A61DD663-9A5F-4145-AB24-404F8C5611C9}" type="parTrans" cxnId="{CC71812E-361B-4FE1-848A-F790DF1F28BD}">
      <dgm:prSet/>
      <dgm:spPr/>
      <dgm:t>
        <a:bodyPr/>
        <a:lstStyle/>
        <a:p>
          <a:endParaRPr lang="en-US"/>
        </a:p>
      </dgm:t>
    </dgm:pt>
    <dgm:pt modelId="{99FFAD80-6EFC-4AC5-9FF8-CC6BB046CC64}" type="sibTrans" cxnId="{CC71812E-361B-4FE1-848A-F790DF1F28BD}">
      <dgm:prSet/>
      <dgm:spPr/>
      <dgm:t>
        <a:bodyPr/>
        <a:lstStyle/>
        <a:p>
          <a:endParaRPr lang="en-US"/>
        </a:p>
      </dgm:t>
    </dgm:pt>
    <dgm:pt modelId="{4372AB89-ECB1-40A6-87CB-9A677B752C77}" type="pres">
      <dgm:prSet presAssocID="{F58E1990-B671-4B7C-AE0A-7D1D471BD62F}" presName="linear" presStyleCnt="0">
        <dgm:presLayoutVars>
          <dgm:animLvl val="lvl"/>
          <dgm:resizeHandles val="exact"/>
        </dgm:presLayoutVars>
      </dgm:prSet>
      <dgm:spPr/>
      <dgm:t>
        <a:bodyPr/>
        <a:lstStyle/>
        <a:p>
          <a:endParaRPr lang="en-US"/>
        </a:p>
      </dgm:t>
    </dgm:pt>
    <dgm:pt modelId="{2F2C04DD-673D-4304-ABE0-28A70F7122A2}" type="pres">
      <dgm:prSet presAssocID="{1BFC6D7A-345B-4B65-AD04-0BDCC38417DD}" presName="parentText" presStyleLbl="node1" presStyleIdx="0" presStyleCnt="2" custScaleY="144817" custLinFactNeighborY="-10610">
        <dgm:presLayoutVars>
          <dgm:chMax val="0"/>
          <dgm:bulletEnabled val="1"/>
        </dgm:presLayoutVars>
      </dgm:prSet>
      <dgm:spPr/>
      <dgm:t>
        <a:bodyPr/>
        <a:lstStyle/>
        <a:p>
          <a:endParaRPr lang="en-US"/>
        </a:p>
      </dgm:t>
    </dgm:pt>
    <dgm:pt modelId="{F47AC255-823E-4396-940D-82D571967149}" type="pres">
      <dgm:prSet presAssocID="{1BFC6D7A-345B-4B65-AD04-0BDCC38417DD}" presName="childText" presStyleLbl="revTx" presStyleIdx="0" presStyleCnt="2" custScaleY="120158" custLinFactNeighborY="-8135">
        <dgm:presLayoutVars>
          <dgm:bulletEnabled val="1"/>
        </dgm:presLayoutVars>
      </dgm:prSet>
      <dgm:spPr/>
      <dgm:t>
        <a:bodyPr/>
        <a:lstStyle/>
        <a:p>
          <a:endParaRPr lang="en-US"/>
        </a:p>
      </dgm:t>
    </dgm:pt>
    <dgm:pt modelId="{B96E680E-9FE9-447E-9D60-0D503E6AB27D}" type="pres">
      <dgm:prSet presAssocID="{7D0252FB-FF96-469D-8F50-59698A62D2A2}" presName="parentText" presStyleLbl="node1" presStyleIdx="1" presStyleCnt="2" custScaleY="139992" custLinFactNeighborX="-1475" custLinFactNeighborY="-6986">
        <dgm:presLayoutVars>
          <dgm:chMax val="0"/>
          <dgm:bulletEnabled val="1"/>
        </dgm:presLayoutVars>
      </dgm:prSet>
      <dgm:spPr/>
      <dgm:t>
        <a:bodyPr/>
        <a:lstStyle/>
        <a:p>
          <a:endParaRPr lang="en-US"/>
        </a:p>
      </dgm:t>
    </dgm:pt>
    <dgm:pt modelId="{B6642CB2-6611-44F3-A6E3-297124613B97}" type="pres">
      <dgm:prSet presAssocID="{7D0252FB-FF96-469D-8F50-59698A62D2A2}" presName="childText" presStyleLbl="revTx" presStyleIdx="1" presStyleCnt="2" custLinFactNeighborY="6476">
        <dgm:presLayoutVars>
          <dgm:bulletEnabled val="1"/>
        </dgm:presLayoutVars>
      </dgm:prSet>
      <dgm:spPr/>
      <dgm:t>
        <a:bodyPr/>
        <a:lstStyle/>
        <a:p>
          <a:endParaRPr lang="en-US"/>
        </a:p>
      </dgm:t>
    </dgm:pt>
  </dgm:ptLst>
  <dgm:cxnLst>
    <dgm:cxn modelId="{1E3BCD10-858B-45AD-A50B-B7078F349F19}" type="presOf" srcId="{FE87CFB7-F8D6-498D-AF76-2743F87D875D}" destId="{F47AC255-823E-4396-940D-82D571967149}" srcOrd="0" destOrd="3" presId="urn:microsoft.com/office/officeart/2005/8/layout/vList2"/>
    <dgm:cxn modelId="{12E879F5-E9EB-46CF-AE8B-93014C23047E}" type="presOf" srcId="{9141D46F-BB8F-4819-804A-CB69AD571D69}" destId="{B6642CB2-6611-44F3-A6E3-297124613B97}" srcOrd="0" destOrd="1" presId="urn:microsoft.com/office/officeart/2005/8/layout/vList2"/>
    <dgm:cxn modelId="{DA3A9545-B594-4903-8F99-F65D50801D3C}" type="presOf" srcId="{283AB49D-4810-463A-B51C-43DC394E6AA4}" destId="{F47AC255-823E-4396-940D-82D571967149}" srcOrd="0" destOrd="4" presId="urn:microsoft.com/office/officeart/2005/8/layout/vList2"/>
    <dgm:cxn modelId="{D66947E3-357D-4A93-95A1-66C015C33E29}" srcId="{7D0252FB-FF96-469D-8F50-59698A62D2A2}" destId="{F7D8812F-A919-4E1E-840C-DB23A3BFEEEA}" srcOrd="2" destOrd="0" parTransId="{0D6C79A5-886F-48F1-BFB5-739C721E0152}" sibTransId="{509EEA69-8C81-4A9F-90CA-6E7468093C03}"/>
    <dgm:cxn modelId="{6B37886C-B111-4736-814D-9C52A7288301}" srcId="{1BFC6D7A-345B-4B65-AD04-0BDCC38417DD}" destId="{25A0EDA7-9766-419E-8F3E-5228EADD2265}" srcOrd="0" destOrd="0" parTransId="{88FBA356-5550-4BDC-9B7E-B9E018C0315D}" sibTransId="{64856844-924F-4C91-B155-9BD2E95A83DD}"/>
    <dgm:cxn modelId="{18C68865-0B75-4A0F-B1F3-D4D44DC326BC}" srcId="{1BFC6D7A-345B-4B65-AD04-0BDCC38417DD}" destId="{6CD2FDC9-4313-46FA-87A3-2B4918E1B600}" srcOrd="2" destOrd="0" parTransId="{DCE2AF61-7C49-4AA6-9B4D-E138343F9E93}" sibTransId="{BD4AA38E-50A2-4444-A41E-172C32A8CD44}"/>
    <dgm:cxn modelId="{70AAA1B6-8B1F-4021-BCFE-34656EAA7270}" type="presOf" srcId="{F58E1990-B671-4B7C-AE0A-7D1D471BD62F}" destId="{4372AB89-ECB1-40A6-87CB-9A677B752C77}" srcOrd="0" destOrd="0" presId="urn:microsoft.com/office/officeart/2005/8/layout/vList2"/>
    <dgm:cxn modelId="{C5634836-523F-45FE-8DA1-93010D36CC0F}" type="presOf" srcId="{6CD2FDC9-4313-46FA-87A3-2B4918E1B600}" destId="{F47AC255-823E-4396-940D-82D571967149}" srcOrd="0" destOrd="2" presId="urn:microsoft.com/office/officeart/2005/8/layout/vList2"/>
    <dgm:cxn modelId="{A51A8E4A-02BE-4156-A504-2BE2C7C80628}" srcId="{F7D8812F-A919-4E1E-840C-DB23A3BFEEEA}" destId="{5AB4769B-C780-4281-A872-2048E536CE50}" srcOrd="0" destOrd="0" parTransId="{BD00D766-2751-4037-B66A-683DDDEFC5C8}" sibTransId="{D2FDEC93-34A9-4EF1-AE0F-6CFF9A648E4D}"/>
    <dgm:cxn modelId="{BD0DB358-2CAC-4405-A7FF-74C567E73A00}" type="presOf" srcId="{EE09C392-4AB9-45CB-9064-81BB43CBBCA5}" destId="{F47AC255-823E-4396-940D-82D571967149}" srcOrd="0" destOrd="1" presId="urn:microsoft.com/office/officeart/2005/8/layout/vList2"/>
    <dgm:cxn modelId="{F108BB34-E6D5-4468-9420-61E057399965}" type="presOf" srcId="{915A7BAC-0A98-4327-8719-0F7A14E06BC2}" destId="{B6642CB2-6611-44F3-A6E3-297124613B97}" srcOrd="0" destOrd="4" presId="urn:microsoft.com/office/officeart/2005/8/layout/vList2"/>
    <dgm:cxn modelId="{086D650C-B396-44A7-B703-0BDE163C8328}" srcId="{6CD2FDC9-4313-46FA-87A3-2B4918E1B600}" destId="{FE87CFB7-F8D6-498D-AF76-2743F87D875D}" srcOrd="0" destOrd="0" parTransId="{F62BFD36-31B1-4410-89DE-C3E03348A24E}" sibTransId="{0532153A-9C97-4ACD-B546-3B817E11A63C}"/>
    <dgm:cxn modelId="{D943AC0D-9E45-4D5C-ADAB-8469450CDD67}" srcId="{7D0252FB-FF96-469D-8F50-59698A62D2A2}" destId="{9141D46F-BB8F-4819-804A-CB69AD571D69}" srcOrd="1" destOrd="0" parTransId="{A08DD970-4C6D-4E42-8827-C065924B8082}" sibTransId="{01333E84-1FDA-4AF4-8C19-A8631EDAA062}"/>
    <dgm:cxn modelId="{216C5D11-85C6-4C2E-98E0-B98F073E3294}" srcId="{7D0252FB-FF96-469D-8F50-59698A62D2A2}" destId="{176C6812-384B-40E1-851B-71B132968070}" srcOrd="0" destOrd="0" parTransId="{A333FB39-722D-40CF-909C-1E658894333C}" sibTransId="{8D16F5B0-606B-4ED9-BCDB-502C9D609BA7}"/>
    <dgm:cxn modelId="{3B5FC4E4-836E-4452-B1FB-551A64A25CAE}" srcId="{1BFC6D7A-345B-4B65-AD04-0BDCC38417DD}" destId="{EE09C392-4AB9-45CB-9064-81BB43CBBCA5}" srcOrd="1" destOrd="0" parTransId="{9FE99F33-F59D-40EB-9137-0F15A2147736}" sibTransId="{E17ED991-E2BD-4D70-A2E6-972AFA73872D}"/>
    <dgm:cxn modelId="{CC71812E-361B-4FE1-848A-F790DF1F28BD}" srcId="{F7D8812F-A919-4E1E-840C-DB23A3BFEEEA}" destId="{915A7BAC-0A98-4327-8719-0F7A14E06BC2}" srcOrd="1" destOrd="0" parTransId="{A61DD663-9A5F-4145-AB24-404F8C5611C9}" sibTransId="{99FFAD80-6EFC-4AC5-9FF8-CC6BB046CC64}"/>
    <dgm:cxn modelId="{7DB50292-9CD7-4F3C-8163-5EF4EAB311C2}" srcId="{F58E1990-B671-4B7C-AE0A-7D1D471BD62F}" destId="{7D0252FB-FF96-469D-8F50-59698A62D2A2}" srcOrd="1" destOrd="0" parTransId="{70B5C38F-B7D6-4618-9CBA-ED21C72A665C}" sibTransId="{10AA3974-D646-4CBA-A9DC-A49D4565C2A6}"/>
    <dgm:cxn modelId="{8750007C-5FD8-4CD6-A9B3-827251B4156C}" type="presOf" srcId="{F7D8812F-A919-4E1E-840C-DB23A3BFEEEA}" destId="{B6642CB2-6611-44F3-A6E3-297124613B97}" srcOrd="0" destOrd="2" presId="urn:microsoft.com/office/officeart/2005/8/layout/vList2"/>
    <dgm:cxn modelId="{D0971446-0218-40D3-9950-431B2D878F85}" srcId="{6CD2FDC9-4313-46FA-87A3-2B4918E1B600}" destId="{283AB49D-4810-463A-B51C-43DC394E6AA4}" srcOrd="1" destOrd="0" parTransId="{B1B45C3C-0544-495B-A007-49AEF33E4C66}" sibTransId="{0B21D4B3-2461-42B2-8456-9EE4AE38039A}"/>
    <dgm:cxn modelId="{2F7079BE-1326-430A-BEEC-D353F262EC97}" type="presOf" srcId="{176C6812-384B-40E1-851B-71B132968070}" destId="{B6642CB2-6611-44F3-A6E3-297124613B97}" srcOrd="0" destOrd="0" presId="urn:microsoft.com/office/officeart/2005/8/layout/vList2"/>
    <dgm:cxn modelId="{27769E5B-9137-4C07-AAA8-54BCEEFECD2F}" type="presOf" srcId="{25A0EDA7-9766-419E-8F3E-5228EADD2265}" destId="{F47AC255-823E-4396-940D-82D571967149}" srcOrd="0" destOrd="0" presId="urn:microsoft.com/office/officeart/2005/8/layout/vList2"/>
    <dgm:cxn modelId="{3EDF9466-7126-4461-8BB2-592EF8C2C3CE}" type="presOf" srcId="{5AB4769B-C780-4281-A872-2048E536CE50}" destId="{B6642CB2-6611-44F3-A6E3-297124613B97}" srcOrd="0" destOrd="3" presId="urn:microsoft.com/office/officeart/2005/8/layout/vList2"/>
    <dgm:cxn modelId="{370FCC38-36B4-4702-9B92-A556EE72A9B5}" type="presOf" srcId="{1BFC6D7A-345B-4B65-AD04-0BDCC38417DD}" destId="{2F2C04DD-673D-4304-ABE0-28A70F7122A2}" srcOrd="0" destOrd="0" presId="urn:microsoft.com/office/officeart/2005/8/layout/vList2"/>
    <dgm:cxn modelId="{7CAC21DE-0CD1-4CC7-9B46-8F4B90AD7095}" srcId="{F58E1990-B671-4B7C-AE0A-7D1D471BD62F}" destId="{1BFC6D7A-345B-4B65-AD04-0BDCC38417DD}" srcOrd="0" destOrd="0" parTransId="{CC317737-6E41-4577-8A93-7B2F8C07EAFB}" sibTransId="{4747A952-1F27-4B02-9F30-113132BC4DE9}"/>
    <dgm:cxn modelId="{2F3E7269-E3E0-46CC-B8DD-4519CBC6497A}" type="presOf" srcId="{7D0252FB-FF96-469D-8F50-59698A62D2A2}" destId="{B96E680E-9FE9-447E-9D60-0D503E6AB27D}" srcOrd="0" destOrd="0" presId="urn:microsoft.com/office/officeart/2005/8/layout/vList2"/>
    <dgm:cxn modelId="{EAC6B6E3-E0F5-4DAA-9E8F-96589A85395B}" type="presParOf" srcId="{4372AB89-ECB1-40A6-87CB-9A677B752C77}" destId="{2F2C04DD-673D-4304-ABE0-28A70F7122A2}" srcOrd="0" destOrd="0" presId="urn:microsoft.com/office/officeart/2005/8/layout/vList2"/>
    <dgm:cxn modelId="{925D45E5-5E5C-44AE-BB1A-474B073AF282}" type="presParOf" srcId="{4372AB89-ECB1-40A6-87CB-9A677B752C77}" destId="{F47AC255-823E-4396-940D-82D571967149}" srcOrd="1" destOrd="0" presId="urn:microsoft.com/office/officeart/2005/8/layout/vList2"/>
    <dgm:cxn modelId="{A0CE2848-9C4B-4F6D-B077-DBB1142EDD82}" type="presParOf" srcId="{4372AB89-ECB1-40A6-87CB-9A677B752C77}" destId="{B96E680E-9FE9-447E-9D60-0D503E6AB27D}" srcOrd="2" destOrd="0" presId="urn:microsoft.com/office/officeart/2005/8/layout/vList2"/>
    <dgm:cxn modelId="{B1141837-8B4A-437D-A4B3-271F8310986C}" type="presParOf" srcId="{4372AB89-ECB1-40A6-87CB-9A677B752C77}" destId="{B6642CB2-6611-44F3-A6E3-297124613B97}"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C04DD-673D-4304-ABE0-28A70F7122A2}">
      <dsp:nvSpPr>
        <dsp:cNvPr id="0" name=""/>
        <dsp:cNvSpPr/>
      </dsp:nvSpPr>
      <dsp:spPr>
        <a:xfrm>
          <a:off x="0" y="40942"/>
          <a:ext cx="5167184" cy="539249"/>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solidFill>
                <a:schemeClr val="accent2">
                  <a:lumMod val="75000"/>
                </a:schemeClr>
              </a:solidFill>
            </a:rPr>
            <a:t>Individual Method</a:t>
          </a:r>
          <a:endParaRPr lang="en-US" sz="2400" kern="1200" dirty="0">
            <a:solidFill>
              <a:schemeClr val="accent2">
                <a:lumMod val="75000"/>
              </a:schemeClr>
            </a:solidFill>
          </a:endParaRPr>
        </a:p>
      </dsp:txBody>
      <dsp:txXfrm>
        <a:off x="26324" y="67266"/>
        <a:ext cx="5114536" cy="486601"/>
      </dsp:txXfrm>
    </dsp:sp>
    <dsp:sp modelId="{F47AC255-823E-4396-940D-82D571967149}">
      <dsp:nvSpPr>
        <dsp:cNvPr id="0" name=""/>
        <dsp:cNvSpPr/>
      </dsp:nvSpPr>
      <dsp:spPr>
        <a:xfrm>
          <a:off x="0" y="725635"/>
          <a:ext cx="5167184" cy="1990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58" tIns="20320" rIns="113792" bIns="20320" numCol="1" spcCol="1270" anchor="t" anchorCtr="0">
          <a:noAutofit/>
        </a:bodyPr>
        <a:lstStyle/>
        <a:p>
          <a:pPr marL="400050" lvl="1" indent="-342900" algn="l" defTabSz="711200" rtl="0">
            <a:lnSpc>
              <a:spcPct val="90000"/>
            </a:lnSpc>
            <a:spcBef>
              <a:spcPct val="0"/>
            </a:spcBef>
            <a:spcAft>
              <a:spcPct val="20000"/>
            </a:spcAft>
            <a:buChar char="••"/>
          </a:pPr>
          <a:r>
            <a:rPr lang="en-US" sz="1600" b="0" kern="1200" dirty="0" smtClean="0"/>
            <a:t>Participants are individual technical experts</a:t>
          </a:r>
          <a:endParaRPr lang="en-US" sz="1600" b="0" kern="1200" dirty="0"/>
        </a:p>
        <a:p>
          <a:pPr marL="400050" lvl="1" indent="-342900" algn="l" defTabSz="711200" rtl="0">
            <a:lnSpc>
              <a:spcPct val="90000"/>
            </a:lnSpc>
            <a:spcBef>
              <a:spcPct val="0"/>
            </a:spcBef>
            <a:spcAft>
              <a:spcPct val="20000"/>
            </a:spcAft>
            <a:buChar char="••"/>
          </a:pPr>
          <a:r>
            <a:rPr lang="en-US" sz="1600" b="0" kern="1200" dirty="0" smtClean="0"/>
            <a:t>Individuals represent themselves</a:t>
          </a:r>
          <a:endParaRPr lang="en-US" sz="1600" b="0" kern="1200" dirty="0"/>
        </a:p>
        <a:p>
          <a:pPr marL="400050" lvl="1" indent="-342900" algn="l" defTabSz="711200" rtl="0">
            <a:lnSpc>
              <a:spcPct val="90000"/>
            </a:lnSpc>
            <a:spcBef>
              <a:spcPct val="0"/>
            </a:spcBef>
            <a:spcAft>
              <a:spcPct val="20000"/>
            </a:spcAft>
            <a:buChar char="••"/>
          </a:pPr>
          <a:r>
            <a:rPr lang="en-US" sz="1600" b="1" kern="1200" dirty="0" smtClean="0"/>
            <a:t>Each individual participant has 1 vote</a:t>
          </a:r>
          <a:endParaRPr lang="en-US" sz="1600" b="1" kern="1200" dirty="0"/>
        </a:p>
        <a:p>
          <a:pPr marL="400050" lvl="2" indent="-342900" algn="l" defTabSz="711200" rtl="0">
            <a:lnSpc>
              <a:spcPct val="90000"/>
            </a:lnSpc>
            <a:spcBef>
              <a:spcPct val="0"/>
            </a:spcBef>
            <a:spcAft>
              <a:spcPct val="20000"/>
            </a:spcAft>
            <a:buChar char="••"/>
          </a:pPr>
          <a:r>
            <a:rPr lang="en-US" sz="1600" b="0" kern="1200" dirty="0" smtClean="0"/>
            <a:t>Ballot groups are made up of a minimum of 10 individuals</a:t>
          </a:r>
          <a:endParaRPr lang="en-US" sz="1600" b="0" kern="1200" dirty="0"/>
        </a:p>
        <a:p>
          <a:pPr marL="400050" lvl="2" indent="-342900" algn="l" defTabSz="711200" rtl="0">
            <a:lnSpc>
              <a:spcPct val="90000"/>
            </a:lnSpc>
            <a:spcBef>
              <a:spcPct val="0"/>
            </a:spcBef>
            <a:spcAft>
              <a:spcPct val="20000"/>
            </a:spcAft>
            <a:buChar char="••"/>
          </a:pPr>
          <a:r>
            <a:rPr lang="en-US" sz="1600" b="0" kern="1200" dirty="0" smtClean="0"/>
            <a:t>Ballot group participants must be IEEE-SA individual members</a:t>
          </a:r>
          <a:endParaRPr lang="en-US" sz="1600" b="0" kern="1200" dirty="0"/>
        </a:p>
      </dsp:txBody>
      <dsp:txXfrm>
        <a:off x="0" y="725635"/>
        <a:ext cx="5167184" cy="1990202"/>
      </dsp:txXfrm>
    </dsp:sp>
    <dsp:sp modelId="{B96E680E-9FE9-447E-9D60-0D503E6AB27D}">
      <dsp:nvSpPr>
        <dsp:cNvPr id="0" name=""/>
        <dsp:cNvSpPr/>
      </dsp:nvSpPr>
      <dsp:spPr>
        <a:xfrm>
          <a:off x="0" y="2630419"/>
          <a:ext cx="5167184" cy="521283"/>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ts val="1800"/>
            </a:spcAft>
          </a:pPr>
          <a:r>
            <a:rPr lang="en-US" sz="2400" b="1" kern="1200" dirty="0" smtClean="0">
              <a:solidFill>
                <a:schemeClr val="accent2">
                  <a:lumMod val="75000"/>
                </a:schemeClr>
              </a:solidFill>
            </a:rPr>
            <a:t>Entity (Corporate) Method</a:t>
          </a:r>
          <a:endParaRPr lang="en-US" sz="2400" kern="1200" dirty="0">
            <a:solidFill>
              <a:schemeClr val="accent2">
                <a:lumMod val="75000"/>
              </a:schemeClr>
            </a:solidFill>
          </a:endParaRPr>
        </a:p>
      </dsp:txBody>
      <dsp:txXfrm>
        <a:off x="25447" y="2655866"/>
        <a:ext cx="5116290" cy="470389"/>
      </dsp:txXfrm>
    </dsp:sp>
    <dsp:sp modelId="{B6642CB2-6611-44F3-A6E3-297124613B97}">
      <dsp:nvSpPr>
        <dsp:cNvPr id="0" name=""/>
        <dsp:cNvSpPr/>
      </dsp:nvSpPr>
      <dsp:spPr>
        <a:xfrm>
          <a:off x="0" y="3291527"/>
          <a:ext cx="5167184" cy="1656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058" tIns="20320" rIns="113792" bIns="20320" numCol="1" spcCol="1270" anchor="t" anchorCtr="0">
          <a:noAutofit/>
        </a:bodyPr>
        <a:lstStyle/>
        <a:p>
          <a:pPr marL="457200" lvl="1" indent="-400050" algn="l" defTabSz="711200" rtl="0">
            <a:lnSpc>
              <a:spcPct val="90000"/>
            </a:lnSpc>
            <a:spcBef>
              <a:spcPct val="0"/>
            </a:spcBef>
            <a:spcAft>
              <a:spcPct val="20000"/>
            </a:spcAft>
            <a:buChar char="••"/>
          </a:pPr>
          <a:r>
            <a:rPr lang="en-US" sz="1600" b="0" kern="1200" dirty="0" smtClean="0"/>
            <a:t>Participants are “entities,” i.e., companies, universities, government bodies, etc. </a:t>
          </a:r>
          <a:endParaRPr lang="en-US" sz="1600" b="0" kern="1200" dirty="0"/>
        </a:p>
        <a:p>
          <a:pPr marL="457200" lvl="1" indent="-400050" algn="l" defTabSz="711200" rtl="0">
            <a:lnSpc>
              <a:spcPct val="90000"/>
            </a:lnSpc>
            <a:spcBef>
              <a:spcPct val="0"/>
            </a:spcBef>
            <a:spcAft>
              <a:spcPct val="20000"/>
            </a:spcAft>
            <a:buChar char="••"/>
          </a:pPr>
          <a:r>
            <a:rPr lang="en-US" sz="1600" b="0" kern="1200" dirty="0" smtClean="0"/>
            <a:t>Designated representative and alternate represent the entity</a:t>
          </a:r>
          <a:endParaRPr lang="en-US" sz="1600" b="0" kern="1200" dirty="0"/>
        </a:p>
        <a:p>
          <a:pPr marL="457200" lvl="1" indent="-400050" algn="l" defTabSz="711200" rtl="0">
            <a:lnSpc>
              <a:spcPct val="90000"/>
            </a:lnSpc>
            <a:spcBef>
              <a:spcPct val="0"/>
            </a:spcBef>
            <a:spcAft>
              <a:spcPct val="20000"/>
            </a:spcAft>
            <a:buChar char="••"/>
          </a:pPr>
          <a:r>
            <a:rPr lang="en-US" sz="1600" b="1" kern="1200" dirty="0" smtClean="0"/>
            <a:t>Each entity has one vote</a:t>
          </a:r>
          <a:endParaRPr lang="en-US" sz="1600" b="1" kern="1200" dirty="0"/>
        </a:p>
        <a:p>
          <a:pPr marL="457200" marR="0" lvl="2" indent="-400050" algn="l" defTabSz="711200" rtl="0" eaLnBrk="1" fontAlgn="auto" latinLnBrk="0" hangingPunct="1">
            <a:lnSpc>
              <a:spcPct val="90000"/>
            </a:lnSpc>
            <a:spcBef>
              <a:spcPct val="0"/>
            </a:spcBef>
            <a:spcAft>
              <a:spcPct val="20000"/>
            </a:spcAft>
            <a:buClrTx/>
            <a:buSzTx/>
            <a:buFontTx/>
            <a:buChar char="••"/>
            <a:tabLst/>
            <a:defRPr/>
          </a:pPr>
          <a:r>
            <a:rPr lang="en-US" sz="1600" b="0" kern="1200" dirty="0" smtClean="0"/>
            <a:t>Requires 3 entities</a:t>
          </a:r>
          <a:endParaRPr lang="en-US" sz="1600" b="0" kern="1200" dirty="0"/>
        </a:p>
        <a:p>
          <a:pPr marL="457200" marR="0" lvl="2" indent="-400050" algn="l" defTabSz="711200" rtl="0" eaLnBrk="1" fontAlgn="auto" latinLnBrk="0" hangingPunct="1">
            <a:lnSpc>
              <a:spcPct val="90000"/>
            </a:lnSpc>
            <a:spcBef>
              <a:spcPct val="0"/>
            </a:spcBef>
            <a:spcAft>
              <a:spcPct val="20000"/>
            </a:spcAft>
            <a:buClrTx/>
            <a:buSzTx/>
            <a:buFontTx/>
            <a:buChar char="••"/>
            <a:tabLst/>
            <a:defRPr/>
          </a:pPr>
          <a:r>
            <a:rPr lang="en-US" sz="1600" b="0" kern="1200" dirty="0" smtClean="0"/>
            <a:t>Entity sends representatives to meetings</a:t>
          </a:r>
          <a:endParaRPr lang="en-US" sz="1600" b="0" kern="1200" dirty="0"/>
        </a:p>
      </dsp:txBody>
      <dsp:txXfrm>
        <a:off x="0" y="3291527"/>
        <a:ext cx="5167184" cy="165632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462A685-C4BE-44DB-83B6-9376D8BE9720}" type="slidenum">
              <a:rPr lang="en-US"/>
              <a:pPr>
                <a:defRPr/>
              </a:pPr>
              <a:t>‹#›</a:t>
            </a:fld>
            <a:endParaRPr lang="en-US"/>
          </a:p>
        </p:txBody>
      </p:sp>
    </p:spTree>
    <p:extLst>
      <p:ext uri="{BB962C8B-B14F-4D97-AF65-F5344CB8AC3E}">
        <p14:creationId xmlns:p14="http://schemas.microsoft.com/office/powerpoint/2010/main" val="1414985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34" charset="-128"/>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3389382C-3D56-40B2-B36C-473327849EED}" type="slidenum">
              <a:rPr lang="en-US"/>
              <a:pPr>
                <a:defRPr/>
              </a:pPr>
              <a:t>‹#›</a:t>
            </a:fld>
            <a:endParaRPr lang="en-US"/>
          </a:p>
        </p:txBody>
      </p:sp>
    </p:spTree>
    <p:extLst>
      <p:ext uri="{BB962C8B-B14F-4D97-AF65-F5344CB8AC3E}">
        <p14:creationId xmlns:p14="http://schemas.microsoft.com/office/powerpoint/2010/main" val="30147857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charset="-128"/>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pitchFamily="34" charset="0"/>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pitchFamily="34" charset="0"/>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pitchFamily="34" charset="0"/>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Geneva"/>
              <a:cs typeface="Geneva"/>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Geneva"/>
                <a:cs typeface="Geneva"/>
              </a:defRPr>
            </a:lvl1pPr>
            <a:lvl2pPr marL="742950" indent="-285750">
              <a:spcBef>
                <a:spcPct val="30000"/>
              </a:spcBef>
              <a:defRPr sz="1200">
                <a:solidFill>
                  <a:schemeClr val="tx1"/>
                </a:solidFill>
                <a:latin typeface="Calibri" pitchFamily="34" charset="0"/>
                <a:ea typeface="Geneva"/>
                <a:cs typeface="Geneva"/>
              </a:defRPr>
            </a:lvl2pPr>
            <a:lvl3pPr marL="1143000" indent="-228600">
              <a:spcBef>
                <a:spcPct val="30000"/>
              </a:spcBef>
              <a:defRPr sz="1200">
                <a:solidFill>
                  <a:schemeClr val="tx1"/>
                </a:solidFill>
                <a:latin typeface="Calibri" pitchFamily="34" charset="0"/>
                <a:ea typeface="Geneva"/>
                <a:cs typeface="Geneva"/>
              </a:defRPr>
            </a:lvl3pPr>
            <a:lvl4pPr marL="1600200" indent="-228600">
              <a:spcBef>
                <a:spcPct val="30000"/>
              </a:spcBef>
              <a:defRPr sz="1200">
                <a:solidFill>
                  <a:schemeClr val="tx1"/>
                </a:solidFill>
                <a:latin typeface="Calibri" pitchFamily="34" charset="0"/>
                <a:ea typeface="Geneva"/>
                <a:cs typeface="Geneva"/>
              </a:defRPr>
            </a:lvl4pPr>
            <a:lvl5pPr marL="2057400" indent="-228600">
              <a:spcBef>
                <a:spcPct val="30000"/>
              </a:spcBef>
              <a:defRPr sz="1200">
                <a:solidFill>
                  <a:schemeClr val="tx1"/>
                </a:solidFill>
                <a:latin typeface="Calibri" pitchFamily="34" charset="0"/>
                <a:ea typeface="Geneva"/>
                <a:cs typeface="Geneva"/>
              </a:defRPr>
            </a:lvl5pPr>
            <a:lvl6pPr marL="2514600" indent="-228600" eaLnBrk="0" fontAlgn="base" hangingPunct="0">
              <a:spcBef>
                <a:spcPct val="30000"/>
              </a:spcBef>
              <a:spcAft>
                <a:spcPct val="0"/>
              </a:spcAft>
              <a:defRPr sz="1200">
                <a:solidFill>
                  <a:schemeClr val="tx1"/>
                </a:solidFill>
                <a:latin typeface="Calibri" pitchFamily="34" charset="0"/>
                <a:ea typeface="Geneva"/>
                <a:cs typeface="Geneva"/>
              </a:defRPr>
            </a:lvl6pPr>
            <a:lvl7pPr marL="2971800" indent="-228600" eaLnBrk="0" fontAlgn="base" hangingPunct="0">
              <a:spcBef>
                <a:spcPct val="30000"/>
              </a:spcBef>
              <a:spcAft>
                <a:spcPct val="0"/>
              </a:spcAft>
              <a:defRPr sz="1200">
                <a:solidFill>
                  <a:schemeClr val="tx1"/>
                </a:solidFill>
                <a:latin typeface="Calibri" pitchFamily="34" charset="0"/>
                <a:ea typeface="Geneva"/>
                <a:cs typeface="Geneva"/>
              </a:defRPr>
            </a:lvl7pPr>
            <a:lvl8pPr marL="3429000" indent="-228600" eaLnBrk="0" fontAlgn="base" hangingPunct="0">
              <a:spcBef>
                <a:spcPct val="30000"/>
              </a:spcBef>
              <a:spcAft>
                <a:spcPct val="0"/>
              </a:spcAft>
              <a:defRPr sz="1200">
                <a:solidFill>
                  <a:schemeClr val="tx1"/>
                </a:solidFill>
                <a:latin typeface="Calibri" pitchFamily="34" charset="0"/>
                <a:ea typeface="Geneva"/>
                <a:cs typeface="Geneva"/>
              </a:defRPr>
            </a:lvl8pPr>
            <a:lvl9pPr marL="3886200" indent="-228600" eaLnBrk="0" fontAlgn="base" hangingPunct="0">
              <a:spcBef>
                <a:spcPct val="30000"/>
              </a:spcBef>
              <a:spcAft>
                <a:spcPct val="0"/>
              </a:spcAft>
              <a:defRPr sz="1200">
                <a:solidFill>
                  <a:schemeClr val="tx1"/>
                </a:solidFill>
                <a:latin typeface="Calibri" pitchFamily="34" charset="0"/>
                <a:ea typeface="Geneva"/>
                <a:cs typeface="Geneva"/>
              </a:defRPr>
            </a:lvl9pPr>
          </a:lstStyle>
          <a:p>
            <a:pPr>
              <a:spcBef>
                <a:spcPct val="0"/>
              </a:spcBef>
            </a:pPr>
            <a:fld id="{ED5FDC64-67F5-495D-A17D-7B925C393347}" type="slidenum">
              <a:rPr lang="en-US" altLang="en-US">
                <a:solidFill>
                  <a:prstClr val="black"/>
                </a:solidFill>
                <a:latin typeface="Arial" pitchFamily="34" charset="0"/>
                <a:ea typeface="ＭＳ Ｐゴシック" pitchFamily="34" charset="-128"/>
                <a:cs typeface="Arial" pitchFamily="34" charset="0"/>
              </a:rPr>
              <a:pPr>
                <a:spcBef>
                  <a:spcPct val="0"/>
                </a:spcBef>
              </a:pPr>
              <a:t>2</a:t>
            </a:fld>
            <a:endParaRPr lang="en-US" altLang="en-US">
              <a:solidFill>
                <a:prstClr val="black"/>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400" smtClean="0">
                <a:ea typeface="ＭＳ Ｐゴシック" pitchFamily="34" charset="-128"/>
                <a:cs typeface="Geneva"/>
              </a:rPr>
              <a:t>IEEE-SA drives the functionality, capabilities and interoperability of a wide range of products and services that transform the way people live, work and communicate. We promote innovation, enable the creation and expansion of international markets and help protect health and public safety.</a:t>
            </a:r>
          </a:p>
          <a:p>
            <a:pPr eaLnBrk="1" hangingPunct="1">
              <a:spcBef>
                <a:spcPct val="0"/>
              </a:spcBef>
            </a:pPr>
            <a:r>
              <a:rPr lang="en-US" altLang="en-US" sz="1400" smtClean="0">
                <a:ea typeface="ＭＳ Ｐゴシック" pitchFamily="34" charset="-128"/>
                <a:cs typeface="Geneva"/>
              </a:rPr>
              <a:t>- IEEE-SA is a a globally recognized standards-development organization with over 900 active standards.</a:t>
            </a:r>
          </a:p>
          <a:p>
            <a:pPr eaLnBrk="1" hangingPunct="1">
              <a:spcBef>
                <a:spcPct val="0"/>
              </a:spcBef>
            </a:pPr>
            <a:r>
              <a:rPr lang="en-US" altLang="en-US" sz="1400" smtClean="0">
                <a:ea typeface="ＭＳ Ｐゴシック" pitchFamily="34" charset="-128"/>
                <a:cs typeface="Geneva"/>
              </a:rPr>
              <a:t>- At any point in time we have more than 500 standards projects under development.</a:t>
            </a:r>
          </a:p>
          <a:p>
            <a:pPr eaLnBrk="1" hangingPunct="1">
              <a:spcBef>
                <a:spcPct val="0"/>
              </a:spcBef>
            </a:pPr>
            <a:r>
              <a:rPr lang="en-US" altLang="en-US" sz="1400" smtClean="0">
                <a:ea typeface="ＭＳ Ｐゴシック" pitchFamily="34" charset="-128"/>
                <a:cs typeface="Geneva"/>
              </a:rPr>
              <a:t>- We have an individual membership of 7,000, more than 200 corporate members and, overall, more than 20,000 developers of standards worldwide. </a:t>
            </a:r>
          </a:p>
          <a:p>
            <a:pPr eaLnBrk="1" hangingPunct="1">
              <a:spcBef>
                <a:spcPct val="0"/>
              </a:spcBef>
            </a:pPr>
            <a:r>
              <a:rPr lang="en-US" altLang="en-US" sz="1400" smtClean="0">
                <a:ea typeface="ＭＳ Ｐゴシック" pitchFamily="34" charset="-128"/>
                <a:cs typeface="Geneva"/>
              </a:rPr>
              <a:t> </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8E39E000-0F5C-436C-916F-79B1EEDF5CEC}" type="slidenum">
              <a:rPr lang="en-US" altLang="en-US">
                <a:solidFill>
                  <a:prstClr val="black"/>
                </a:solidFill>
                <a:latin typeface="Arial" pitchFamily="34" charset="0"/>
              </a:rPr>
              <a:pPr/>
              <a:t>26</a:t>
            </a:fld>
            <a:endParaRPr lang="en-US" altLang="en-US">
              <a:solidFill>
                <a:prstClr val="black"/>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Geneva"/>
                <a:cs typeface="Geneva"/>
              </a:defRPr>
            </a:lvl1pPr>
            <a:lvl2pPr marL="742950" indent="-285750">
              <a:spcBef>
                <a:spcPct val="30000"/>
              </a:spcBef>
              <a:defRPr sz="1200">
                <a:solidFill>
                  <a:schemeClr val="tx1"/>
                </a:solidFill>
                <a:latin typeface="Calibri" pitchFamily="34" charset="0"/>
                <a:ea typeface="Geneva"/>
                <a:cs typeface="Geneva"/>
              </a:defRPr>
            </a:lvl2pPr>
            <a:lvl3pPr marL="1143000" indent="-228600">
              <a:spcBef>
                <a:spcPct val="30000"/>
              </a:spcBef>
              <a:defRPr sz="1200">
                <a:solidFill>
                  <a:schemeClr val="tx1"/>
                </a:solidFill>
                <a:latin typeface="Calibri" pitchFamily="34" charset="0"/>
                <a:ea typeface="Geneva"/>
                <a:cs typeface="Geneva"/>
              </a:defRPr>
            </a:lvl3pPr>
            <a:lvl4pPr marL="1600200" indent="-228600">
              <a:spcBef>
                <a:spcPct val="30000"/>
              </a:spcBef>
              <a:defRPr sz="1200">
                <a:solidFill>
                  <a:schemeClr val="tx1"/>
                </a:solidFill>
                <a:latin typeface="Calibri" pitchFamily="34" charset="0"/>
                <a:ea typeface="Geneva"/>
                <a:cs typeface="Geneva"/>
              </a:defRPr>
            </a:lvl4pPr>
            <a:lvl5pPr marL="2057400" indent="-228600">
              <a:spcBef>
                <a:spcPct val="30000"/>
              </a:spcBef>
              <a:defRPr sz="1200">
                <a:solidFill>
                  <a:schemeClr val="tx1"/>
                </a:solidFill>
                <a:latin typeface="Calibri" pitchFamily="34" charset="0"/>
                <a:ea typeface="Geneva"/>
                <a:cs typeface="Geneva"/>
              </a:defRPr>
            </a:lvl5pPr>
            <a:lvl6pPr marL="2514600" indent="-228600" eaLnBrk="0" fontAlgn="base" hangingPunct="0">
              <a:spcBef>
                <a:spcPct val="30000"/>
              </a:spcBef>
              <a:spcAft>
                <a:spcPct val="0"/>
              </a:spcAft>
              <a:defRPr sz="1200">
                <a:solidFill>
                  <a:schemeClr val="tx1"/>
                </a:solidFill>
                <a:latin typeface="Calibri" pitchFamily="34" charset="0"/>
                <a:ea typeface="Geneva"/>
                <a:cs typeface="Geneva"/>
              </a:defRPr>
            </a:lvl6pPr>
            <a:lvl7pPr marL="2971800" indent="-228600" eaLnBrk="0" fontAlgn="base" hangingPunct="0">
              <a:spcBef>
                <a:spcPct val="30000"/>
              </a:spcBef>
              <a:spcAft>
                <a:spcPct val="0"/>
              </a:spcAft>
              <a:defRPr sz="1200">
                <a:solidFill>
                  <a:schemeClr val="tx1"/>
                </a:solidFill>
                <a:latin typeface="Calibri" pitchFamily="34" charset="0"/>
                <a:ea typeface="Geneva"/>
                <a:cs typeface="Geneva"/>
              </a:defRPr>
            </a:lvl7pPr>
            <a:lvl8pPr marL="3429000" indent="-228600" eaLnBrk="0" fontAlgn="base" hangingPunct="0">
              <a:spcBef>
                <a:spcPct val="30000"/>
              </a:spcBef>
              <a:spcAft>
                <a:spcPct val="0"/>
              </a:spcAft>
              <a:defRPr sz="1200">
                <a:solidFill>
                  <a:schemeClr val="tx1"/>
                </a:solidFill>
                <a:latin typeface="Calibri" pitchFamily="34" charset="0"/>
                <a:ea typeface="Geneva"/>
                <a:cs typeface="Geneva"/>
              </a:defRPr>
            </a:lvl8pPr>
            <a:lvl9pPr marL="3886200" indent="-228600" eaLnBrk="0" fontAlgn="base" hangingPunct="0">
              <a:spcBef>
                <a:spcPct val="30000"/>
              </a:spcBef>
              <a:spcAft>
                <a:spcPct val="0"/>
              </a:spcAft>
              <a:defRPr sz="1200">
                <a:solidFill>
                  <a:schemeClr val="tx1"/>
                </a:solidFill>
                <a:latin typeface="Calibri" pitchFamily="34" charset="0"/>
                <a:ea typeface="Geneva"/>
                <a:cs typeface="Geneva"/>
              </a:defRPr>
            </a:lvl9pPr>
          </a:lstStyle>
          <a:p>
            <a:pPr>
              <a:spcBef>
                <a:spcPct val="0"/>
              </a:spcBef>
            </a:pPr>
            <a:fld id="{BB0FBFD8-325A-403F-99CF-AFEAF1D611DF}" type="slidenum">
              <a:rPr lang="en-US" altLang="en-US">
                <a:solidFill>
                  <a:srgbClr val="000000"/>
                </a:solidFill>
                <a:latin typeface="Arial" pitchFamily="34" charset="0"/>
                <a:ea typeface="ＭＳ Ｐゴシック" pitchFamily="34" charset="-128"/>
                <a:cs typeface="Arial" pitchFamily="34" charset="0"/>
              </a:rPr>
              <a:pPr>
                <a:spcBef>
                  <a:spcPct val="0"/>
                </a:spcBef>
              </a:pPr>
              <a:t>27</a:t>
            </a:fld>
            <a:endParaRPr lang="en-US" altLang="en-US">
              <a:solidFill>
                <a:srgbClr val="000000"/>
              </a:solidFill>
              <a:latin typeface="Arial" pitchFamily="34" charset="0"/>
              <a:ea typeface="ＭＳ Ｐゴシック" pitchFamily="34" charset="-128"/>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Geneva"/>
              <a:cs typeface="Gene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1C4B97-30B9-47D7-95B2-A27F7BF321D6}" type="slidenum">
              <a:rPr lang="en-US"/>
              <a:pPr/>
              <a:t>29</a:t>
            </a:fld>
            <a:endParaRPr lang="en-US"/>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p:spPr>
        <p:txBody>
          <a:bodyPr/>
          <a:lstStyle/>
          <a:p>
            <a:pPr eaLnBrk="1" hangingPunct="1"/>
            <a:endParaRPr lang="en-US" smtClean="0">
              <a:ea typeface="Geneva" pitchFamily="34" charset="0"/>
              <a:cs typeface="Genev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Geneva"/>
              <a:cs typeface="Geneva"/>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Geneva"/>
                <a:cs typeface="Geneva"/>
              </a:defRPr>
            </a:lvl1pPr>
            <a:lvl2pPr marL="742950" indent="-285750">
              <a:spcBef>
                <a:spcPct val="30000"/>
              </a:spcBef>
              <a:defRPr sz="1200">
                <a:solidFill>
                  <a:schemeClr val="tx1"/>
                </a:solidFill>
                <a:latin typeface="Calibri" pitchFamily="34" charset="0"/>
                <a:ea typeface="Geneva"/>
                <a:cs typeface="Geneva"/>
              </a:defRPr>
            </a:lvl2pPr>
            <a:lvl3pPr marL="1143000" indent="-228600">
              <a:spcBef>
                <a:spcPct val="30000"/>
              </a:spcBef>
              <a:defRPr sz="1200">
                <a:solidFill>
                  <a:schemeClr val="tx1"/>
                </a:solidFill>
                <a:latin typeface="Calibri" pitchFamily="34" charset="0"/>
                <a:ea typeface="Geneva"/>
                <a:cs typeface="Geneva"/>
              </a:defRPr>
            </a:lvl3pPr>
            <a:lvl4pPr marL="1600200" indent="-228600">
              <a:spcBef>
                <a:spcPct val="30000"/>
              </a:spcBef>
              <a:defRPr sz="1200">
                <a:solidFill>
                  <a:schemeClr val="tx1"/>
                </a:solidFill>
                <a:latin typeface="Calibri" pitchFamily="34" charset="0"/>
                <a:ea typeface="Geneva"/>
                <a:cs typeface="Geneva"/>
              </a:defRPr>
            </a:lvl4pPr>
            <a:lvl5pPr marL="2057400" indent="-228600">
              <a:spcBef>
                <a:spcPct val="30000"/>
              </a:spcBef>
              <a:defRPr sz="1200">
                <a:solidFill>
                  <a:schemeClr val="tx1"/>
                </a:solidFill>
                <a:latin typeface="Calibri" pitchFamily="34" charset="0"/>
                <a:ea typeface="Geneva"/>
                <a:cs typeface="Geneva"/>
              </a:defRPr>
            </a:lvl5pPr>
            <a:lvl6pPr marL="2514600" indent="-228600" eaLnBrk="0" fontAlgn="base" hangingPunct="0">
              <a:spcBef>
                <a:spcPct val="30000"/>
              </a:spcBef>
              <a:spcAft>
                <a:spcPct val="0"/>
              </a:spcAft>
              <a:defRPr sz="1200">
                <a:solidFill>
                  <a:schemeClr val="tx1"/>
                </a:solidFill>
                <a:latin typeface="Calibri" pitchFamily="34" charset="0"/>
                <a:ea typeface="Geneva"/>
                <a:cs typeface="Geneva"/>
              </a:defRPr>
            </a:lvl6pPr>
            <a:lvl7pPr marL="2971800" indent="-228600" eaLnBrk="0" fontAlgn="base" hangingPunct="0">
              <a:spcBef>
                <a:spcPct val="30000"/>
              </a:spcBef>
              <a:spcAft>
                <a:spcPct val="0"/>
              </a:spcAft>
              <a:defRPr sz="1200">
                <a:solidFill>
                  <a:schemeClr val="tx1"/>
                </a:solidFill>
                <a:latin typeface="Calibri" pitchFamily="34" charset="0"/>
                <a:ea typeface="Geneva"/>
                <a:cs typeface="Geneva"/>
              </a:defRPr>
            </a:lvl7pPr>
            <a:lvl8pPr marL="3429000" indent="-228600" eaLnBrk="0" fontAlgn="base" hangingPunct="0">
              <a:spcBef>
                <a:spcPct val="30000"/>
              </a:spcBef>
              <a:spcAft>
                <a:spcPct val="0"/>
              </a:spcAft>
              <a:defRPr sz="1200">
                <a:solidFill>
                  <a:schemeClr val="tx1"/>
                </a:solidFill>
                <a:latin typeface="Calibri" pitchFamily="34" charset="0"/>
                <a:ea typeface="Geneva"/>
                <a:cs typeface="Geneva"/>
              </a:defRPr>
            </a:lvl8pPr>
            <a:lvl9pPr marL="3886200" indent="-228600" eaLnBrk="0" fontAlgn="base" hangingPunct="0">
              <a:spcBef>
                <a:spcPct val="30000"/>
              </a:spcBef>
              <a:spcAft>
                <a:spcPct val="0"/>
              </a:spcAft>
              <a:defRPr sz="1200">
                <a:solidFill>
                  <a:schemeClr val="tx1"/>
                </a:solidFill>
                <a:latin typeface="Calibri" pitchFamily="34" charset="0"/>
                <a:ea typeface="Geneva"/>
                <a:cs typeface="Geneva"/>
              </a:defRPr>
            </a:lvl9pPr>
          </a:lstStyle>
          <a:p>
            <a:pPr>
              <a:spcBef>
                <a:spcPct val="0"/>
              </a:spcBef>
            </a:pPr>
            <a:fld id="{ED5FDC64-67F5-495D-A17D-7B925C393347}" type="slidenum">
              <a:rPr lang="en-US" altLang="en-US">
                <a:solidFill>
                  <a:prstClr val="black"/>
                </a:solidFill>
                <a:latin typeface="Arial" pitchFamily="34" charset="0"/>
                <a:ea typeface="ＭＳ Ｐゴシック" pitchFamily="34" charset="-128"/>
                <a:cs typeface="Arial" pitchFamily="34" charset="0"/>
              </a:rPr>
              <a:pPr>
                <a:spcBef>
                  <a:spcPct val="0"/>
                </a:spcBef>
              </a:pPr>
              <a:t>4</a:t>
            </a:fld>
            <a:endParaRPr lang="en-US" altLang="en-US">
              <a:solidFill>
                <a:prstClr val="black"/>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 in early 90’s, (1992) US by late 90’s</a:t>
            </a:r>
          </a:p>
          <a:p>
            <a:r>
              <a:rPr lang="en-US" dirty="0" smtClean="0"/>
              <a:t>GPRS – General Packet Radio Service</a:t>
            </a:r>
            <a:endParaRPr lang="en-US" dirty="0"/>
          </a:p>
        </p:txBody>
      </p:sp>
      <p:sp>
        <p:nvSpPr>
          <p:cNvPr id="4" name="Slide Number Placeholder 3"/>
          <p:cNvSpPr>
            <a:spLocks noGrp="1"/>
          </p:cNvSpPr>
          <p:nvPr>
            <p:ph type="sldNum" sz="quarter" idx="10"/>
          </p:nvPr>
        </p:nvSpPr>
        <p:spPr/>
        <p:txBody>
          <a:bodyPr/>
          <a:lstStyle/>
          <a:p>
            <a:pPr>
              <a:defRPr/>
            </a:pPr>
            <a:fld id="{3389382C-3D56-40B2-B36C-473327849EED}" type="slidenum">
              <a:rPr lang="en-US" smtClean="0"/>
              <a:pPr>
                <a:defRPr/>
              </a:pPr>
              <a:t>7</a:t>
            </a:fld>
            <a:endParaRPr lang="en-US"/>
          </a:p>
        </p:txBody>
      </p:sp>
    </p:spTree>
    <p:extLst>
      <p:ext uri="{BB962C8B-B14F-4D97-AF65-F5344CB8AC3E}">
        <p14:creationId xmlns:p14="http://schemas.microsoft.com/office/powerpoint/2010/main" val="426826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Geneva"/>
              <a:cs typeface="Geneva"/>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Geneva"/>
                <a:cs typeface="Geneva"/>
              </a:defRPr>
            </a:lvl1pPr>
            <a:lvl2pPr marL="742950" indent="-285750">
              <a:spcBef>
                <a:spcPct val="30000"/>
              </a:spcBef>
              <a:defRPr sz="1200">
                <a:solidFill>
                  <a:schemeClr val="tx1"/>
                </a:solidFill>
                <a:latin typeface="Calibri" pitchFamily="34" charset="0"/>
                <a:ea typeface="Geneva"/>
                <a:cs typeface="Geneva"/>
              </a:defRPr>
            </a:lvl2pPr>
            <a:lvl3pPr marL="1143000" indent="-228600">
              <a:spcBef>
                <a:spcPct val="30000"/>
              </a:spcBef>
              <a:defRPr sz="1200">
                <a:solidFill>
                  <a:schemeClr val="tx1"/>
                </a:solidFill>
                <a:latin typeface="Calibri" pitchFamily="34" charset="0"/>
                <a:ea typeface="Geneva"/>
                <a:cs typeface="Geneva"/>
              </a:defRPr>
            </a:lvl3pPr>
            <a:lvl4pPr marL="1600200" indent="-228600">
              <a:spcBef>
                <a:spcPct val="30000"/>
              </a:spcBef>
              <a:defRPr sz="1200">
                <a:solidFill>
                  <a:schemeClr val="tx1"/>
                </a:solidFill>
                <a:latin typeface="Calibri" pitchFamily="34" charset="0"/>
                <a:ea typeface="Geneva"/>
                <a:cs typeface="Geneva"/>
              </a:defRPr>
            </a:lvl4pPr>
            <a:lvl5pPr marL="2057400" indent="-228600">
              <a:spcBef>
                <a:spcPct val="30000"/>
              </a:spcBef>
              <a:defRPr sz="1200">
                <a:solidFill>
                  <a:schemeClr val="tx1"/>
                </a:solidFill>
                <a:latin typeface="Calibri" pitchFamily="34" charset="0"/>
                <a:ea typeface="Geneva"/>
                <a:cs typeface="Geneva"/>
              </a:defRPr>
            </a:lvl5pPr>
            <a:lvl6pPr marL="2514600" indent="-228600" eaLnBrk="0" fontAlgn="base" hangingPunct="0">
              <a:spcBef>
                <a:spcPct val="30000"/>
              </a:spcBef>
              <a:spcAft>
                <a:spcPct val="0"/>
              </a:spcAft>
              <a:defRPr sz="1200">
                <a:solidFill>
                  <a:schemeClr val="tx1"/>
                </a:solidFill>
                <a:latin typeface="Calibri" pitchFamily="34" charset="0"/>
                <a:ea typeface="Geneva"/>
                <a:cs typeface="Geneva"/>
              </a:defRPr>
            </a:lvl6pPr>
            <a:lvl7pPr marL="2971800" indent="-228600" eaLnBrk="0" fontAlgn="base" hangingPunct="0">
              <a:spcBef>
                <a:spcPct val="30000"/>
              </a:spcBef>
              <a:spcAft>
                <a:spcPct val="0"/>
              </a:spcAft>
              <a:defRPr sz="1200">
                <a:solidFill>
                  <a:schemeClr val="tx1"/>
                </a:solidFill>
                <a:latin typeface="Calibri" pitchFamily="34" charset="0"/>
                <a:ea typeface="Geneva"/>
                <a:cs typeface="Geneva"/>
              </a:defRPr>
            </a:lvl7pPr>
            <a:lvl8pPr marL="3429000" indent="-228600" eaLnBrk="0" fontAlgn="base" hangingPunct="0">
              <a:spcBef>
                <a:spcPct val="30000"/>
              </a:spcBef>
              <a:spcAft>
                <a:spcPct val="0"/>
              </a:spcAft>
              <a:defRPr sz="1200">
                <a:solidFill>
                  <a:schemeClr val="tx1"/>
                </a:solidFill>
                <a:latin typeface="Calibri" pitchFamily="34" charset="0"/>
                <a:ea typeface="Geneva"/>
                <a:cs typeface="Geneva"/>
              </a:defRPr>
            </a:lvl8pPr>
            <a:lvl9pPr marL="3886200" indent="-228600" eaLnBrk="0" fontAlgn="base" hangingPunct="0">
              <a:spcBef>
                <a:spcPct val="30000"/>
              </a:spcBef>
              <a:spcAft>
                <a:spcPct val="0"/>
              </a:spcAft>
              <a:defRPr sz="1200">
                <a:solidFill>
                  <a:schemeClr val="tx1"/>
                </a:solidFill>
                <a:latin typeface="Calibri" pitchFamily="34" charset="0"/>
                <a:ea typeface="Geneva"/>
                <a:cs typeface="Geneva"/>
              </a:defRPr>
            </a:lvl9pPr>
          </a:lstStyle>
          <a:p>
            <a:pPr>
              <a:spcBef>
                <a:spcPct val="0"/>
              </a:spcBef>
            </a:pPr>
            <a:fld id="{ED5FDC64-67F5-495D-A17D-7B925C393347}" type="slidenum">
              <a:rPr lang="en-US" altLang="en-US">
                <a:solidFill>
                  <a:prstClr val="black"/>
                </a:solidFill>
                <a:latin typeface="Arial" pitchFamily="34" charset="0"/>
                <a:ea typeface="ＭＳ Ｐゴシック" pitchFamily="34" charset="-128"/>
                <a:cs typeface="Arial" pitchFamily="34" charset="0"/>
              </a:rPr>
              <a:pPr>
                <a:spcBef>
                  <a:spcPct val="0"/>
                </a:spcBef>
              </a:pPr>
              <a:t>12</a:t>
            </a:fld>
            <a:endParaRPr lang="en-US" altLang="en-US">
              <a:solidFill>
                <a:prstClr val="black"/>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 Don’t Know? </a:t>
            </a:r>
          </a:p>
          <a:p>
            <a:r>
              <a:rPr lang="en-US" sz="1600" dirty="0"/>
              <a:t> - but here’s what I can tell you</a:t>
            </a:r>
          </a:p>
          <a:p>
            <a:r>
              <a:rPr lang="en-US" sz="1600" dirty="0"/>
              <a:t>5G</a:t>
            </a:r>
          </a:p>
          <a:p>
            <a:pPr lvl="1"/>
            <a:r>
              <a:rPr lang="en-US" sz="1600" dirty="0"/>
              <a:t>there will need to be a major shift in the paradigm here</a:t>
            </a:r>
          </a:p>
          <a:p>
            <a:pPr lvl="1"/>
            <a:r>
              <a:rPr lang="en-US" sz="1600" dirty="0"/>
              <a:t>Services will need to be seamless</a:t>
            </a:r>
          </a:p>
          <a:p>
            <a:pPr lvl="1"/>
            <a:r>
              <a:rPr lang="en-US" sz="1600" dirty="0"/>
              <a:t>Session handoff to equate to voice handoff</a:t>
            </a:r>
          </a:p>
          <a:p>
            <a:pPr lvl="1"/>
            <a:r>
              <a:rPr lang="en-US" sz="1600" dirty="0"/>
              <a:t>Daddy don’t </a:t>
            </a:r>
            <a:r>
              <a:rPr lang="en-US" sz="1600" dirty="0" err="1"/>
              <a:t>wanna</a:t>
            </a:r>
            <a:r>
              <a:rPr lang="en-US" sz="1600" dirty="0"/>
              <a:t> be a “Dumb Pipe”</a:t>
            </a:r>
          </a:p>
          <a:p>
            <a:r>
              <a:rPr lang="en-US" sz="1600" dirty="0"/>
              <a:t>	What’s your “differentiator”</a:t>
            </a:r>
          </a:p>
          <a:p>
            <a:endParaRPr lang="en-US" dirty="0"/>
          </a:p>
        </p:txBody>
      </p:sp>
      <p:sp>
        <p:nvSpPr>
          <p:cNvPr id="4" name="Slide Number Placeholder 3"/>
          <p:cNvSpPr>
            <a:spLocks noGrp="1"/>
          </p:cNvSpPr>
          <p:nvPr>
            <p:ph type="sldNum" sz="quarter" idx="10"/>
          </p:nvPr>
        </p:nvSpPr>
        <p:spPr/>
        <p:txBody>
          <a:bodyPr/>
          <a:lstStyle/>
          <a:p>
            <a:pPr>
              <a:defRPr/>
            </a:pPr>
            <a:fld id="{3389382C-3D56-40B2-B36C-473327849EED}" type="slidenum">
              <a:rPr lang="en-US" smtClean="0"/>
              <a:pPr>
                <a:defRPr/>
              </a:pPr>
              <a:t>13</a:t>
            </a:fld>
            <a:endParaRPr lang="en-US"/>
          </a:p>
        </p:txBody>
      </p:sp>
    </p:spTree>
    <p:extLst>
      <p:ext uri="{BB962C8B-B14F-4D97-AF65-F5344CB8AC3E}">
        <p14:creationId xmlns:p14="http://schemas.microsoft.com/office/powerpoint/2010/main" val="3409991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89382C-3D56-40B2-B36C-473327849EED}" type="slidenum">
              <a:rPr lang="en-US" smtClean="0"/>
              <a:pPr>
                <a:defRPr/>
              </a:pPr>
              <a:t>23</a:t>
            </a:fld>
            <a:endParaRPr lang="en-US"/>
          </a:p>
        </p:txBody>
      </p:sp>
    </p:spTree>
    <p:extLst>
      <p:ext uri="{BB962C8B-B14F-4D97-AF65-F5344CB8AC3E}">
        <p14:creationId xmlns:p14="http://schemas.microsoft.com/office/powerpoint/2010/main" val="247092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Geneva"/>
              <a:cs typeface="Geneva"/>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Geneva"/>
                <a:cs typeface="Geneva"/>
              </a:defRPr>
            </a:lvl1pPr>
            <a:lvl2pPr marL="742950" indent="-285750">
              <a:spcBef>
                <a:spcPct val="30000"/>
              </a:spcBef>
              <a:defRPr sz="1200">
                <a:solidFill>
                  <a:schemeClr val="tx1"/>
                </a:solidFill>
                <a:latin typeface="Calibri" pitchFamily="34" charset="0"/>
                <a:ea typeface="Geneva"/>
                <a:cs typeface="Geneva"/>
              </a:defRPr>
            </a:lvl2pPr>
            <a:lvl3pPr marL="1143000" indent="-228600">
              <a:spcBef>
                <a:spcPct val="30000"/>
              </a:spcBef>
              <a:defRPr sz="1200">
                <a:solidFill>
                  <a:schemeClr val="tx1"/>
                </a:solidFill>
                <a:latin typeface="Calibri" pitchFamily="34" charset="0"/>
                <a:ea typeface="Geneva"/>
                <a:cs typeface="Geneva"/>
              </a:defRPr>
            </a:lvl3pPr>
            <a:lvl4pPr marL="1600200" indent="-228600">
              <a:spcBef>
                <a:spcPct val="30000"/>
              </a:spcBef>
              <a:defRPr sz="1200">
                <a:solidFill>
                  <a:schemeClr val="tx1"/>
                </a:solidFill>
                <a:latin typeface="Calibri" pitchFamily="34" charset="0"/>
                <a:ea typeface="Geneva"/>
                <a:cs typeface="Geneva"/>
              </a:defRPr>
            </a:lvl4pPr>
            <a:lvl5pPr marL="2057400" indent="-228600">
              <a:spcBef>
                <a:spcPct val="30000"/>
              </a:spcBef>
              <a:defRPr sz="1200">
                <a:solidFill>
                  <a:schemeClr val="tx1"/>
                </a:solidFill>
                <a:latin typeface="Calibri" pitchFamily="34" charset="0"/>
                <a:ea typeface="Geneva"/>
                <a:cs typeface="Geneva"/>
              </a:defRPr>
            </a:lvl5pPr>
            <a:lvl6pPr marL="2514600" indent="-228600" eaLnBrk="0" fontAlgn="base" hangingPunct="0">
              <a:spcBef>
                <a:spcPct val="30000"/>
              </a:spcBef>
              <a:spcAft>
                <a:spcPct val="0"/>
              </a:spcAft>
              <a:defRPr sz="1200">
                <a:solidFill>
                  <a:schemeClr val="tx1"/>
                </a:solidFill>
                <a:latin typeface="Calibri" pitchFamily="34" charset="0"/>
                <a:ea typeface="Geneva"/>
                <a:cs typeface="Geneva"/>
              </a:defRPr>
            </a:lvl6pPr>
            <a:lvl7pPr marL="2971800" indent="-228600" eaLnBrk="0" fontAlgn="base" hangingPunct="0">
              <a:spcBef>
                <a:spcPct val="30000"/>
              </a:spcBef>
              <a:spcAft>
                <a:spcPct val="0"/>
              </a:spcAft>
              <a:defRPr sz="1200">
                <a:solidFill>
                  <a:schemeClr val="tx1"/>
                </a:solidFill>
                <a:latin typeface="Calibri" pitchFamily="34" charset="0"/>
                <a:ea typeface="Geneva"/>
                <a:cs typeface="Geneva"/>
              </a:defRPr>
            </a:lvl7pPr>
            <a:lvl8pPr marL="3429000" indent="-228600" eaLnBrk="0" fontAlgn="base" hangingPunct="0">
              <a:spcBef>
                <a:spcPct val="30000"/>
              </a:spcBef>
              <a:spcAft>
                <a:spcPct val="0"/>
              </a:spcAft>
              <a:defRPr sz="1200">
                <a:solidFill>
                  <a:schemeClr val="tx1"/>
                </a:solidFill>
                <a:latin typeface="Calibri" pitchFamily="34" charset="0"/>
                <a:ea typeface="Geneva"/>
                <a:cs typeface="Geneva"/>
              </a:defRPr>
            </a:lvl8pPr>
            <a:lvl9pPr marL="3886200" indent="-228600" eaLnBrk="0" fontAlgn="base" hangingPunct="0">
              <a:spcBef>
                <a:spcPct val="30000"/>
              </a:spcBef>
              <a:spcAft>
                <a:spcPct val="0"/>
              </a:spcAft>
              <a:defRPr sz="1200">
                <a:solidFill>
                  <a:schemeClr val="tx1"/>
                </a:solidFill>
                <a:latin typeface="Calibri" pitchFamily="34" charset="0"/>
                <a:ea typeface="Geneva"/>
                <a:cs typeface="Geneva"/>
              </a:defRPr>
            </a:lvl9pPr>
          </a:lstStyle>
          <a:p>
            <a:pPr>
              <a:spcBef>
                <a:spcPct val="0"/>
              </a:spcBef>
            </a:pPr>
            <a:fld id="{ED5FDC64-67F5-495D-A17D-7B925C393347}" type="slidenum">
              <a:rPr lang="en-US" altLang="en-US">
                <a:solidFill>
                  <a:prstClr val="black"/>
                </a:solidFill>
                <a:latin typeface="Arial" pitchFamily="34" charset="0"/>
                <a:ea typeface="ＭＳ Ｐゴシック" pitchFamily="34" charset="-128"/>
                <a:cs typeface="Arial" pitchFamily="34" charset="0"/>
              </a:rPr>
              <a:pPr>
                <a:spcBef>
                  <a:spcPct val="0"/>
                </a:spcBef>
              </a:pPr>
              <a:t>24</a:t>
            </a:fld>
            <a:endParaRPr lang="en-US" altLang="en-US">
              <a:solidFill>
                <a:prstClr val="black"/>
              </a:solidFill>
              <a:latin typeface="Arial" pitchFamily="34" charset="0"/>
              <a:ea typeface="ＭＳ Ｐゴシック" pitchFamily="34" charset="-128"/>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Geneva"/>
              <a:cs typeface="Geneva"/>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Geneva"/>
                <a:cs typeface="Geneva"/>
              </a:defRPr>
            </a:lvl1pPr>
            <a:lvl2pPr marL="742950" indent="-285750">
              <a:spcBef>
                <a:spcPct val="30000"/>
              </a:spcBef>
              <a:defRPr sz="1200">
                <a:solidFill>
                  <a:schemeClr val="tx1"/>
                </a:solidFill>
                <a:latin typeface="Calibri" pitchFamily="34" charset="0"/>
                <a:ea typeface="Geneva"/>
                <a:cs typeface="Geneva"/>
              </a:defRPr>
            </a:lvl2pPr>
            <a:lvl3pPr marL="1143000" indent="-228600">
              <a:spcBef>
                <a:spcPct val="30000"/>
              </a:spcBef>
              <a:defRPr sz="1200">
                <a:solidFill>
                  <a:schemeClr val="tx1"/>
                </a:solidFill>
                <a:latin typeface="Calibri" pitchFamily="34" charset="0"/>
                <a:ea typeface="Geneva"/>
                <a:cs typeface="Geneva"/>
              </a:defRPr>
            </a:lvl3pPr>
            <a:lvl4pPr marL="1600200" indent="-228600">
              <a:spcBef>
                <a:spcPct val="30000"/>
              </a:spcBef>
              <a:defRPr sz="1200">
                <a:solidFill>
                  <a:schemeClr val="tx1"/>
                </a:solidFill>
                <a:latin typeface="Calibri" pitchFamily="34" charset="0"/>
                <a:ea typeface="Geneva"/>
                <a:cs typeface="Geneva"/>
              </a:defRPr>
            </a:lvl4pPr>
            <a:lvl5pPr marL="2057400" indent="-228600">
              <a:spcBef>
                <a:spcPct val="30000"/>
              </a:spcBef>
              <a:defRPr sz="1200">
                <a:solidFill>
                  <a:schemeClr val="tx1"/>
                </a:solidFill>
                <a:latin typeface="Calibri" pitchFamily="34" charset="0"/>
                <a:ea typeface="Geneva"/>
                <a:cs typeface="Geneva"/>
              </a:defRPr>
            </a:lvl5pPr>
            <a:lvl6pPr marL="2514600" indent="-228600" eaLnBrk="0" fontAlgn="base" hangingPunct="0">
              <a:spcBef>
                <a:spcPct val="30000"/>
              </a:spcBef>
              <a:spcAft>
                <a:spcPct val="0"/>
              </a:spcAft>
              <a:defRPr sz="1200">
                <a:solidFill>
                  <a:schemeClr val="tx1"/>
                </a:solidFill>
                <a:latin typeface="Calibri" pitchFamily="34" charset="0"/>
                <a:ea typeface="Geneva"/>
                <a:cs typeface="Geneva"/>
              </a:defRPr>
            </a:lvl6pPr>
            <a:lvl7pPr marL="2971800" indent="-228600" eaLnBrk="0" fontAlgn="base" hangingPunct="0">
              <a:spcBef>
                <a:spcPct val="30000"/>
              </a:spcBef>
              <a:spcAft>
                <a:spcPct val="0"/>
              </a:spcAft>
              <a:defRPr sz="1200">
                <a:solidFill>
                  <a:schemeClr val="tx1"/>
                </a:solidFill>
                <a:latin typeface="Calibri" pitchFamily="34" charset="0"/>
                <a:ea typeface="Geneva"/>
                <a:cs typeface="Geneva"/>
              </a:defRPr>
            </a:lvl7pPr>
            <a:lvl8pPr marL="3429000" indent="-228600" eaLnBrk="0" fontAlgn="base" hangingPunct="0">
              <a:spcBef>
                <a:spcPct val="30000"/>
              </a:spcBef>
              <a:spcAft>
                <a:spcPct val="0"/>
              </a:spcAft>
              <a:defRPr sz="1200">
                <a:solidFill>
                  <a:schemeClr val="tx1"/>
                </a:solidFill>
                <a:latin typeface="Calibri" pitchFamily="34" charset="0"/>
                <a:ea typeface="Geneva"/>
                <a:cs typeface="Geneva"/>
              </a:defRPr>
            </a:lvl8pPr>
            <a:lvl9pPr marL="3886200" indent="-228600" eaLnBrk="0" fontAlgn="base" hangingPunct="0">
              <a:spcBef>
                <a:spcPct val="30000"/>
              </a:spcBef>
              <a:spcAft>
                <a:spcPct val="0"/>
              </a:spcAft>
              <a:defRPr sz="1200">
                <a:solidFill>
                  <a:schemeClr val="tx1"/>
                </a:solidFill>
                <a:latin typeface="Calibri" pitchFamily="34" charset="0"/>
                <a:ea typeface="Geneva"/>
                <a:cs typeface="Geneva"/>
              </a:defRPr>
            </a:lvl9pPr>
          </a:lstStyle>
          <a:p>
            <a:pPr>
              <a:spcBef>
                <a:spcPct val="0"/>
              </a:spcBef>
            </a:pPr>
            <a:fld id="{ED5FDC64-67F5-495D-A17D-7B925C393347}" type="slidenum">
              <a:rPr lang="en-US" altLang="en-US">
                <a:solidFill>
                  <a:prstClr val="black"/>
                </a:solidFill>
                <a:latin typeface="Arial" pitchFamily="34" charset="0"/>
                <a:ea typeface="ＭＳ Ｐゴシック" pitchFamily="34" charset="-128"/>
                <a:cs typeface="Arial" pitchFamily="34" charset="0"/>
              </a:rPr>
              <a:pPr>
                <a:spcBef>
                  <a:spcPct val="0"/>
                </a:spcBef>
              </a:pPr>
              <a:t>25</a:t>
            </a:fld>
            <a:endParaRPr lang="en-US" altLang="en-US">
              <a:solidFill>
                <a:prstClr val="black"/>
              </a:solidFill>
              <a:latin typeface="Arial" pitchFamily="34" charset="0"/>
              <a:ea typeface="ＭＳ Ｐゴシック" pitchFamily="34" charset="-128"/>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6CFC1F96-5ED1-41A0-BC5E-E0FC0B2B84E1}" type="slidenum">
              <a:rPr lang="en-US"/>
              <a:pPr>
                <a:defRPr/>
              </a:pPr>
              <a:t>‹#›</a:t>
            </a:fld>
            <a:endParaRPr lang="en-US" sz="1400">
              <a:latin typeface="Myriad Pro" charset="0"/>
            </a:endParaRPr>
          </a:p>
        </p:txBody>
      </p:sp>
      <p:sp>
        <p:nvSpPr>
          <p:cNvPr id="7" name="Rectangle 6"/>
          <p:cNvSpPr/>
          <p:nvPr userDrawn="1"/>
        </p:nvSpPr>
        <p:spPr bwMode="auto">
          <a:xfrm>
            <a:off x="133350" y="285750"/>
            <a:ext cx="876300" cy="74295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FFFFFF"/>
                </a:solidFill>
              </a:rPr>
              <a:t>Powerpoint Title would go here</a:t>
            </a:r>
          </a:p>
        </p:txBody>
      </p:sp>
      <p:sp>
        <p:nvSpPr>
          <p:cNvPr id="6" name="Rectangle 7"/>
          <p:cNvSpPr>
            <a:spLocks noGrp="1" noChangeArrowheads="1"/>
          </p:cNvSpPr>
          <p:nvPr>
            <p:ph type="sldNum" sz="quarter" idx="12"/>
          </p:nvPr>
        </p:nvSpPr>
        <p:spPr>
          <a:ln/>
        </p:spPr>
        <p:txBody>
          <a:bodyPr/>
          <a:lstStyle>
            <a:lvl1pPr>
              <a:defRPr/>
            </a:lvl1pPr>
          </a:lstStyle>
          <a:p>
            <a:fld id="{EFAA8D34-BE84-4655-8062-D5AF40CF04BA}" type="slidenum">
              <a:rPr lang="en-US"/>
              <a:pPr/>
              <a:t>‹#›</a:t>
            </a:fld>
            <a:endParaRPr lang="en-US" sz="1400">
              <a:latin typeface="Myriad Pro" charset="0"/>
            </a:endParaRPr>
          </a:p>
        </p:txBody>
      </p:sp>
    </p:spTree>
    <p:extLst>
      <p:ext uri="{BB962C8B-B14F-4D97-AF65-F5344CB8AC3E}">
        <p14:creationId xmlns:p14="http://schemas.microsoft.com/office/powerpoint/2010/main" val="2940857219"/>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FFFFFF"/>
                </a:solidFill>
              </a:rPr>
              <a:t>Powerpoint Title would go here</a:t>
            </a:r>
          </a:p>
        </p:txBody>
      </p:sp>
      <p:sp>
        <p:nvSpPr>
          <p:cNvPr id="6" name="Rectangle 7"/>
          <p:cNvSpPr>
            <a:spLocks noGrp="1" noChangeArrowheads="1"/>
          </p:cNvSpPr>
          <p:nvPr>
            <p:ph type="sldNum" sz="quarter" idx="12"/>
          </p:nvPr>
        </p:nvSpPr>
        <p:spPr>
          <a:ln/>
        </p:spPr>
        <p:txBody>
          <a:bodyPr/>
          <a:lstStyle>
            <a:lvl1pPr>
              <a:defRPr/>
            </a:lvl1pPr>
          </a:lstStyle>
          <a:p>
            <a:fld id="{F050EBD7-A4B8-4896-86B2-7C4000A786A6}" type="slidenum">
              <a:rPr lang="en-US"/>
              <a:pPr/>
              <a:t>‹#›</a:t>
            </a:fld>
            <a:endParaRPr lang="en-US" sz="1400">
              <a:latin typeface="Myriad Pro" charset="0"/>
            </a:endParaRPr>
          </a:p>
        </p:txBody>
      </p:sp>
    </p:spTree>
    <p:extLst>
      <p:ext uri="{BB962C8B-B14F-4D97-AF65-F5344CB8AC3E}">
        <p14:creationId xmlns:p14="http://schemas.microsoft.com/office/powerpoint/2010/main" val="699208544"/>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FFFFFF"/>
                </a:solidFill>
              </a:rPr>
              <a:t>Powerpoint Title would go here</a:t>
            </a:r>
          </a:p>
        </p:txBody>
      </p:sp>
      <p:sp>
        <p:nvSpPr>
          <p:cNvPr id="7" name="Rectangle 7"/>
          <p:cNvSpPr>
            <a:spLocks noGrp="1" noChangeArrowheads="1"/>
          </p:cNvSpPr>
          <p:nvPr>
            <p:ph type="sldNum" sz="quarter" idx="12"/>
          </p:nvPr>
        </p:nvSpPr>
        <p:spPr>
          <a:ln/>
        </p:spPr>
        <p:txBody>
          <a:bodyPr/>
          <a:lstStyle>
            <a:lvl1pPr>
              <a:defRPr/>
            </a:lvl1pPr>
          </a:lstStyle>
          <a:p>
            <a:fld id="{F5C17EA2-8E6A-478D-AF1C-83353C68DD93}" type="slidenum">
              <a:rPr lang="en-US"/>
              <a:pPr/>
              <a:t>‹#›</a:t>
            </a:fld>
            <a:endParaRPr lang="en-US" sz="1400">
              <a:latin typeface="Myriad Pro" charset="0"/>
            </a:endParaRPr>
          </a:p>
        </p:txBody>
      </p:sp>
    </p:spTree>
    <p:extLst>
      <p:ext uri="{BB962C8B-B14F-4D97-AF65-F5344CB8AC3E}">
        <p14:creationId xmlns:p14="http://schemas.microsoft.com/office/powerpoint/2010/main" val="483542256"/>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solidFill>
                  <a:srgbClr val="FFFFFF"/>
                </a:solidFill>
              </a:rPr>
              <a:t>Powerpoint Title would go here</a:t>
            </a:r>
          </a:p>
        </p:txBody>
      </p:sp>
      <p:sp>
        <p:nvSpPr>
          <p:cNvPr id="9" name="Rectangle 7"/>
          <p:cNvSpPr>
            <a:spLocks noGrp="1" noChangeArrowheads="1"/>
          </p:cNvSpPr>
          <p:nvPr>
            <p:ph type="sldNum" sz="quarter" idx="12"/>
          </p:nvPr>
        </p:nvSpPr>
        <p:spPr>
          <a:ln/>
        </p:spPr>
        <p:txBody>
          <a:bodyPr/>
          <a:lstStyle>
            <a:lvl1pPr>
              <a:defRPr/>
            </a:lvl1pPr>
          </a:lstStyle>
          <a:p>
            <a:fld id="{841CD05A-3BD0-48C1-A7C9-E33067B3513C}" type="slidenum">
              <a:rPr lang="en-US"/>
              <a:pPr/>
              <a:t>‹#›</a:t>
            </a:fld>
            <a:endParaRPr lang="en-US" sz="1400">
              <a:latin typeface="Myriad Pro" charset="0"/>
            </a:endParaRPr>
          </a:p>
        </p:txBody>
      </p:sp>
    </p:spTree>
    <p:extLst>
      <p:ext uri="{BB962C8B-B14F-4D97-AF65-F5344CB8AC3E}">
        <p14:creationId xmlns:p14="http://schemas.microsoft.com/office/powerpoint/2010/main" val="930048193"/>
      </p:ext>
    </p:extLst>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solidFill>
                  <a:srgbClr val="FFFFFF"/>
                </a:solidFill>
              </a:rPr>
              <a:t>Powerpoint Title would go here</a:t>
            </a:r>
          </a:p>
        </p:txBody>
      </p:sp>
      <p:sp>
        <p:nvSpPr>
          <p:cNvPr id="5" name="Rectangle 7"/>
          <p:cNvSpPr>
            <a:spLocks noGrp="1" noChangeArrowheads="1"/>
          </p:cNvSpPr>
          <p:nvPr>
            <p:ph type="sldNum" sz="quarter" idx="12"/>
          </p:nvPr>
        </p:nvSpPr>
        <p:spPr>
          <a:ln/>
        </p:spPr>
        <p:txBody>
          <a:bodyPr/>
          <a:lstStyle>
            <a:lvl1pPr>
              <a:defRPr/>
            </a:lvl1pPr>
          </a:lstStyle>
          <a:p>
            <a:fld id="{7C57CC71-6A4F-4993-842C-F679F1046022}" type="slidenum">
              <a:rPr lang="en-US"/>
              <a:pPr/>
              <a:t>‹#›</a:t>
            </a:fld>
            <a:endParaRPr lang="en-US" sz="1400">
              <a:latin typeface="Myriad Pro" charset="0"/>
            </a:endParaRPr>
          </a:p>
        </p:txBody>
      </p:sp>
    </p:spTree>
    <p:extLst>
      <p:ext uri="{BB962C8B-B14F-4D97-AF65-F5344CB8AC3E}">
        <p14:creationId xmlns:p14="http://schemas.microsoft.com/office/powerpoint/2010/main" val="838652843"/>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solidFill>
                  <a:srgbClr val="FFFFFF"/>
                </a:solidFill>
              </a:rPr>
              <a:t>Powerpoint Title would go here</a:t>
            </a:r>
          </a:p>
        </p:txBody>
      </p:sp>
      <p:sp>
        <p:nvSpPr>
          <p:cNvPr id="4" name="Rectangle 7"/>
          <p:cNvSpPr>
            <a:spLocks noGrp="1" noChangeArrowheads="1"/>
          </p:cNvSpPr>
          <p:nvPr>
            <p:ph type="sldNum" sz="quarter" idx="12"/>
          </p:nvPr>
        </p:nvSpPr>
        <p:spPr>
          <a:ln/>
        </p:spPr>
        <p:txBody>
          <a:bodyPr/>
          <a:lstStyle>
            <a:lvl1pPr>
              <a:defRPr/>
            </a:lvl1pPr>
          </a:lstStyle>
          <a:p>
            <a:fld id="{C678EA05-A4CC-4A31-A27A-F109D752546A}" type="slidenum">
              <a:rPr lang="en-US"/>
              <a:pPr/>
              <a:t>‹#›</a:t>
            </a:fld>
            <a:endParaRPr lang="en-US" sz="1400">
              <a:latin typeface="Myriad Pro" charset="0"/>
            </a:endParaRPr>
          </a:p>
        </p:txBody>
      </p:sp>
    </p:spTree>
    <p:extLst>
      <p:ext uri="{BB962C8B-B14F-4D97-AF65-F5344CB8AC3E}">
        <p14:creationId xmlns:p14="http://schemas.microsoft.com/office/powerpoint/2010/main" val="1831679761"/>
      </p:ext>
    </p:extLst>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FFFFFF"/>
                </a:solidFill>
              </a:rPr>
              <a:t>Powerpoint Title would go here</a:t>
            </a:r>
          </a:p>
        </p:txBody>
      </p:sp>
      <p:sp>
        <p:nvSpPr>
          <p:cNvPr id="7" name="Rectangle 7"/>
          <p:cNvSpPr>
            <a:spLocks noGrp="1" noChangeArrowheads="1"/>
          </p:cNvSpPr>
          <p:nvPr>
            <p:ph type="sldNum" sz="quarter" idx="12"/>
          </p:nvPr>
        </p:nvSpPr>
        <p:spPr>
          <a:ln/>
        </p:spPr>
        <p:txBody>
          <a:bodyPr/>
          <a:lstStyle>
            <a:lvl1pPr>
              <a:defRPr/>
            </a:lvl1pPr>
          </a:lstStyle>
          <a:p>
            <a:fld id="{19289FE2-9D86-4388-8874-445996247C7E}" type="slidenum">
              <a:rPr lang="en-US"/>
              <a:pPr/>
              <a:t>‹#›</a:t>
            </a:fld>
            <a:endParaRPr lang="en-US" sz="1400">
              <a:latin typeface="Myriad Pro" charset="0"/>
            </a:endParaRPr>
          </a:p>
        </p:txBody>
      </p:sp>
    </p:spTree>
    <p:extLst>
      <p:ext uri="{BB962C8B-B14F-4D97-AF65-F5344CB8AC3E}">
        <p14:creationId xmlns:p14="http://schemas.microsoft.com/office/powerpoint/2010/main" val="62684284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solidFill>
                  <a:srgbClr val="FFFFFF"/>
                </a:solidFill>
              </a:rPr>
              <a:t>Powerpoint Title would go here</a:t>
            </a:r>
          </a:p>
        </p:txBody>
      </p:sp>
      <p:sp>
        <p:nvSpPr>
          <p:cNvPr id="7" name="Rectangle 7"/>
          <p:cNvSpPr>
            <a:spLocks noGrp="1" noChangeArrowheads="1"/>
          </p:cNvSpPr>
          <p:nvPr>
            <p:ph type="sldNum" sz="quarter" idx="12"/>
          </p:nvPr>
        </p:nvSpPr>
        <p:spPr>
          <a:ln/>
        </p:spPr>
        <p:txBody>
          <a:bodyPr/>
          <a:lstStyle>
            <a:lvl1pPr>
              <a:defRPr/>
            </a:lvl1pPr>
          </a:lstStyle>
          <a:p>
            <a:fld id="{7947D03F-D6CB-4230-8117-8E285A61094F}" type="slidenum">
              <a:rPr lang="en-US"/>
              <a:pPr/>
              <a:t>‹#›</a:t>
            </a:fld>
            <a:endParaRPr lang="en-US" sz="1400">
              <a:latin typeface="Myriad Pro" charset="0"/>
            </a:endParaRPr>
          </a:p>
        </p:txBody>
      </p:sp>
    </p:spTree>
    <p:extLst>
      <p:ext uri="{BB962C8B-B14F-4D97-AF65-F5344CB8AC3E}">
        <p14:creationId xmlns:p14="http://schemas.microsoft.com/office/powerpoint/2010/main" val="404952408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FFFFFF"/>
                </a:solidFill>
              </a:rPr>
              <a:t>Powerpoint Title would go here</a:t>
            </a:r>
          </a:p>
        </p:txBody>
      </p:sp>
      <p:sp>
        <p:nvSpPr>
          <p:cNvPr id="6" name="Rectangle 7"/>
          <p:cNvSpPr>
            <a:spLocks noGrp="1" noChangeArrowheads="1"/>
          </p:cNvSpPr>
          <p:nvPr>
            <p:ph type="sldNum" sz="quarter" idx="12"/>
          </p:nvPr>
        </p:nvSpPr>
        <p:spPr>
          <a:ln/>
        </p:spPr>
        <p:txBody>
          <a:bodyPr/>
          <a:lstStyle>
            <a:lvl1pPr>
              <a:defRPr/>
            </a:lvl1pPr>
          </a:lstStyle>
          <a:p>
            <a:fld id="{EC20BACE-BD1B-479F-BB01-AC8939582EFA}" type="slidenum">
              <a:rPr lang="en-US"/>
              <a:pPr/>
              <a:t>‹#›</a:t>
            </a:fld>
            <a:endParaRPr lang="en-US" sz="1400">
              <a:latin typeface="Myriad Pro" charset="0"/>
            </a:endParaRPr>
          </a:p>
        </p:txBody>
      </p:sp>
    </p:spTree>
    <p:extLst>
      <p:ext uri="{BB962C8B-B14F-4D97-AF65-F5344CB8AC3E}">
        <p14:creationId xmlns:p14="http://schemas.microsoft.com/office/powerpoint/2010/main" val="250563608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FFFFFF"/>
                </a:solidFill>
              </a:rPr>
              <a:t>Powerpoint Title would go here</a:t>
            </a:r>
          </a:p>
        </p:txBody>
      </p:sp>
      <p:sp>
        <p:nvSpPr>
          <p:cNvPr id="6" name="Rectangle 7"/>
          <p:cNvSpPr>
            <a:spLocks noGrp="1" noChangeArrowheads="1"/>
          </p:cNvSpPr>
          <p:nvPr>
            <p:ph type="sldNum" sz="quarter" idx="12"/>
          </p:nvPr>
        </p:nvSpPr>
        <p:spPr>
          <a:ln/>
        </p:spPr>
        <p:txBody>
          <a:bodyPr/>
          <a:lstStyle>
            <a:lvl1pPr>
              <a:defRPr/>
            </a:lvl1pPr>
          </a:lstStyle>
          <a:p>
            <a:fld id="{85DE7EB8-7C9C-4603-8410-EE1903F88B0E}" type="slidenum">
              <a:rPr lang="en-US"/>
              <a:pPr/>
              <a:t>‹#›</a:t>
            </a:fld>
            <a:endParaRPr lang="en-US" sz="1400">
              <a:latin typeface="Myriad Pro" charset="0"/>
            </a:endParaRPr>
          </a:p>
        </p:txBody>
      </p:sp>
    </p:spTree>
    <p:extLst>
      <p:ext uri="{BB962C8B-B14F-4D97-AF65-F5344CB8AC3E}">
        <p14:creationId xmlns:p14="http://schemas.microsoft.com/office/powerpoint/2010/main" val="421946525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6CFC1F96-5ED1-41A0-BC5E-E0FC0B2B84E1}" type="slidenum">
              <a:rPr lang="en-US"/>
              <a:pPr>
                <a:defRPr/>
              </a:pPr>
              <a:t>‹#›</a:t>
            </a:fld>
            <a:endParaRPr lang="en-US" sz="1400">
              <a:latin typeface="Myriad Pro" charset="0"/>
            </a:endParaRPr>
          </a:p>
        </p:txBody>
      </p:sp>
      <p:sp>
        <p:nvSpPr>
          <p:cNvPr id="7" name="Rectangle 6"/>
          <p:cNvSpPr/>
          <p:nvPr userDrawn="1"/>
        </p:nvSpPr>
        <p:spPr bwMode="auto">
          <a:xfrm>
            <a:off x="133350" y="285750"/>
            <a:ext cx="876300" cy="74295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smtClean="0"/>
              <a:t>Click to edit Master subtitle style</a:t>
            </a:r>
            <a:endParaRPr lang="en-US"/>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smtClean="0"/>
              <a:t>Click to edit Master title style</a:t>
            </a:r>
            <a:endParaRPr lang="en-US"/>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rgbClr val="000000"/>
                </a:solidFill>
              </a:defRPr>
            </a:lvl1pPr>
          </a:lstStyle>
          <a:p>
            <a:pPr>
              <a:defRPr/>
            </a:pPr>
            <a:r>
              <a:rPr lang="en-US"/>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a:lvl1pPr>
          </a:lstStyle>
          <a:p>
            <a:fld id="{969D4D3C-D1DC-4D21-9096-0F4701C99DD8}" type="slidenum">
              <a:rPr lang="en-US"/>
              <a:pPr/>
              <a:t>‹#›</a:t>
            </a:fld>
            <a:endParaRPr lang="en-US" sz="1400">
              <a:latin typeface="Myriad Pro" charset="0"/>
            </a:endParaRPr>
          </a:p>
        </p:txBody>
      </p:sp>
    </p:spTree>
    <p:extLst>
      <p:ext uri="{BB962C8B-B14F-4D97-AF65-F5344CB8AC3E}">
        <p14:creationId xmlns:p14="http://schemas.microsoft.com/office/powerpoint/2010/main" val="335788440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fld id="{45506C30-1040-4E51-967C-891F264921CC}" type="slidenum">
              <a:rPr lang="en-US"/>
              <a:pPr/>
              <a:t>‹#›</a:t>
            </a:fld>
            <a:endParaRPr lang="en-US" sz="1400">
              <a:latin typeface="Myriad Pro" charset="0"/>
            </a:endParaRPr>
          </a:p>
        </p:txBody>
      </p:sp>
    </p:spTree>
    <p:extLst>
      <p:ext uri="{BB962C8B-B14F-4D97-AF65-F5344CB8AC3E}">
        <p14:creationId xmlns:p14="http://schemas.microsoft.com/office/powerpoint/2010/main" val="3016616052"/>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fld id="{5903EEB5-C409-4151-825F-173C4E4E4841}" type="slidenum">
              <a:rPr lang="en-US"/>
              <a:pPr/>
              <a:t>‹#›</a:t>
            </a:fld>
            <a:endParaRPr lang="en-US" sz="1400">
              <a:latin typeface="Myriad Pro" charset="0"/>
            </a:endParaRPr>
          </a:p>
        </p:txBody>
      </p:sp>
    </p:spTree>
    <p:extLst>
      <p:ext uri="{BB962C8B-B14F-4D97-AF65-F5344CB8AC3E}">
        <p14:creationId xmlns:p14="http://schemas.microsoft.com/office/powerpoint/2010/main" val="3305482203"/>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fld id="{A760AC66-D057-475C-B778-C4F95DC77384}" type="slidenum">
              <a:rPr lang="en-US"/>
              <a:pPr/>
              <a:t>‹#›</a:t>
            </a:fld>
            <a:endParaRPr lang="en-US" sz="1400">
              <a:latin typeface="Myriad Pro" charset="0"/>
            </a:endParaRPr>
          </a:p>
        </p:txBody>
      </p:sp>
    </p:spTree>
    <p:extLst>
      <p:ext uri="{BB962C8B-B14F-4D97-AF65-F5344CB8AC3E}">
        <p14:creationId xmlns:p14="http://schemas.microsoft.com/office/powerpoint/2010/main" val="1697674758"/>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9" name="Rectangle 6"/>
          <p:cNvSpPr>
            <a:spLocks noGrp="1" noChangeArrowheads="1"/>
          </p:cNvSpPr>
          <p:nvPr>
            <p:ph type="sldNum" sz="quarter" idx="12"/>
          </p:nvPr>
        </p:nvSpPr>
        <p:spPr>
          <a:ln/>
        </p:spPr>
        <p:txBody>
          <a:bodyPr/>
          <a:lstStyle>
            <a:lvl1pPr>
              <a:defRPr/>
            </a:lvl1pPr>
          </a:lstStyle>
          <a:p>
            <a:fld id="{A4EFA7B5-3248-4878-8517-4AD56F6AB5A0}" type="slidenum">
              <a:rPr lang="en-US"/>
              <a:pPr/>
              <a:t>‹#›</a:t>
            </a:fld>
            <a:endParaRPr lang="en-US" sz="1400">
              <a:latin typeface="Myriad Pro" charset="0"/>
            </a:endParaRPr>
          </a:p>
        </p:txBody>
      </p:sp>
    </p:spTree>
    <p:extLst>
      <p:ext uri="{BB962C8B-B14F-4D97-AF65-F5344CB8AC3E}">
        <p14:creationId xmlns:p14="http://schemas.microsoft.com/office/powerpoint/2010/main" val="3259771972"/>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fld id="{2BB836CB-5970-4C8A-BDA6-5B6F6C1E2F17}" type="slidenum">
              <a:rPr lang="en-US"/>
              <a:pPr/>
              <a:t>‹#›</a:t>
            </a:fld>
            <a:endParaRPr lang="en-US" sz="1400">
              <a:latin typeface="Myriad Pro" charset="0"/>
            </a:endParaRPr>
          </a:p>
        </p:txBody>
      </p:sp>
    </p:spTree>
    <p:extLst>
      <p:ext uri="{BB962C8B-B14F-4D97-AF65-F5344CB8AC3E}">
        <p14:creationId xmlns:p14="http://schemas.microsoft.com/office/powerpoint/2010/main" val="859327218"/>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fld id="{B44FBFAB-612A-4E86-A3BA-03E2038A29C3}" type="slidenum">
              <a:rPr lang="en-US"/>
              <a:pPr/>
              <a:t>‹#›</a:t>
            </a:fld>
            <a:endParaRPr lang="en-US" sz="1400">
              <a:latin typeface="Myriad Pro" charset="0"/>
            </a:endParaRPr>
          </a:p>
        </p:txBody>
      </p:sp>
    </p:spTree>
    <p:extLst>
      <p:ext uri="{BB962C8B-B14F-4D97-AF65-F5344CB8AC3E}">
        <p14:creationId xmlns:p14="http://schemas.microsoft.com/office/powerpoint/2010/main" val="795438864"/>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fld id="{7593F152-FEE6-4CA5-BDDA-682A53828CA8}" type="slidenum">
              <a:rPr lang="en-US"/>
              <a:pPr/>
              <a:t>‹#›</a:t>
            </a:fld>
            <a:endParaRPr lang="en-US" sz="1400">
              <a:latin typeface="Myriad Pro" charset="0"/>
            </a:endParaRPr>
          </a:p>
        </p:txBody>
      </p:sp>
    </p:spTree>
    <p:extLst>
      <p:ext uri="{BB962C8B-B14F-4D97-AF65-F5344CB8AC3E}">
        <p14:creationId xmlns:p14="http://schemas.microsoft.com/office/powerpoint/2010/main" val="1877198516"/>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fld id="{BCF57122-A57B-4C71-92C5-643B488C688F}" type="slidenum">
              <a:rPr lang="en-US"/>
              <a:pPr/>
              <a:t>‹#›</a:t>
            </a:fld>
            <a:endParaRPr lang="en-US" sz="1400">
              <a:latin typeface="Myriad Pro" charset="0"/>
            </a:endParaRPr>
          </a:p>
        </p:txBody>
      </p:sp>
    </p:spTree>
    <p:extLst>
      <p:ext uri="{BB962C8B-B14F-4D97-AF65-F5344CB8AC3E}">
        <p14:creationId xmlns:p14="http://schemas.microsoft.com/office/powerpoint/2010/main" val="705895191"/>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fld id="{895A4682-1DC8-4825-A17D-C0BEE1BAC351}" type="slidenum">
              <a:rPr lang="en-US"/>
              <a:pPr/>
              <a:t>‹#›</a:t>
            </a:fld>
            <a:endParaRPr lang="en-US" sz="1400">
              <a:latin typeface="Myriad Pro" charset="0"/>
            </a:endParaRPr>
          </a:p>
        </p:txBody>
      </p:sp>
    </p:spTree>
    <p:extLst>
      <p:ext uri="{BB962C8B-B14F-4D97-AF65-F5344CB8AC3E}">
        <p14:creationId xmlns:p14="http://schemas.microsoft.com/office/powerpoint/2010/main" val="349808547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err="1"/>
              <a:t>Powerpoint</a:t>
            </a:r>
            <a:r>
              <a:rPr lang="en-US" dirty="0"/>
              <a: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pPr>
                <a:defRPr/>
              </a:pPr>
              <a:t>‹#›</a:t>
            </a:fld>
            <a:endParaRPr lang="en-US" sz="1400">
              <a:latin typeface="Myriad Pro" charset="0"/>
            </a:endParaRPr>
          </a:p>
        </p:txBody>
      </p:sp>
      <p:sp>
        <p:nvSpPr>
          <p:cNvPr id="9" name="Content Placeholder 2"/>
          <p:cNvSpPr>
            <a:spLocks noGrp="1"/>
          </p:cNvSpPr>
          <p:nvPr>
            <p:ph idx="1"/>
          </p:nvPr>
        </p:nvSpPr>
        <p:spPr>
          <a:xfrm>
            <a:off x="685800" y="1600200"/>
            <a:ext cx="3749040" cy="4343400"/>
          </a:xfrm>
        </p:spPr>
        <p:txBody>
          <a:bodyPr/>
          <a:lstStyle>
            <a:lvl1pPr marL="0" indent="0">
              <a:buFontTx/>
              <a:buNone/>
              <a:defRPr sz="1600"/>
            </a:lvl1pPr>
            <a:lvl2pPr marL="274320" indent="-276225">
              <a:spcBef>
                <a:spcPts val="1100"/>
              </a:spcBef>
              <a:buClr>
                <a:schemeClr val="accent1"/>
              </a:buClr>
              <a:buFont typeface="Wingdings 2" pitchFamily="18" charset="2"/>
              <a:buChar char="¾"/>
              <a:defRPr sz="16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3"/>
          </p:nvPr>
        </p:nvSpPr>
        <p:spPr>
          <a:xfrm>
            <a:off x="4709160" y="1600200"/>
            <a:ext cx="3749040" cy="4343400"/>
          </a:xfrm>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bwMode="auto">
          <a:xfrm>
            <a:off x="133350" y="285750"/>
            <a:ext cx="876300" cy="74295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cSld>
  <p:clrMapOvr>
    <a:masterClrMapping/>
  </p:clrMapOvr>
  <p:transition spd="slow">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fld id="{DEC5D667-663F-41C5-A4AA-3CA25B4779F1}" type="slidenum">
              <a:rPr lang="en-US"/>
              <a:pPr/>
              <a:t>‹#›</a:t>
            </a:fld>
            <a:endParaRPr lang="en-US" sz="1400">
              <a:latin typeface="Myriad Pro" charset="0"/>
            </a:endParaRPr>
          </a:p>
        </p:txBody>
      </p:sp>
    </p:spTree>
    <p:extLst>
      <p:ext uri="{BB962C8B-B14F-4D97-AF65-F5344CB8AC3E}">
        <p14:creationId xmlns:p14="http://schemas.microsoft.com/office/powerpoint/2010/main" val="2562601391"/>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Virtual Cover">
    <p:spTree>
      <p:nvGrpSpPr>
        <p:cNvPr id="1" name=""/>
        <p:cNvGrpSpPr/>
        <p:nvPr/>
      </p:nvGrpSpPr>
      <p:grpSpPr>
        <a:xfrm>
          <a:off x="0" y="0"/>
          <a:ext cx="0" cy="0"/>
          <a:chOff x="0" y="0"/>
          <a:chExt cx="0" cy="0"/>
        </a:xfrm>
      </p:grpSpPr>
      <p:pic>
        <p:nvPicPr>
          <p:cNvPr id="5" name="Picture 8" descr="IEEE_SA_Bar_Graphic_long_l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01650"/>
            <a:ext cx="91503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685800" y="1666875"/>
            <a:ext cx="7772400" cy="533400"/>
          </a:xfrm>
        </p:spPr>
        <p:txBody>
          <a:bodyPr/>
          <a:lstStyle>
            <a:lvl1pPr>
              <a:defRPr sz="2400">
                <a:solidFill>
                  <a:schemeClr val="bg1"/>
                </a:solidFill>
              </a:defRPr>
            </a:lvl1pPr>
          </a:lstStyle>
          <a:p>
            <a:r>
              <a:rPr lang="en-US" dirty="0"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lstStyle>
            <a:lvl1pPr>
              <a:defRPr>
                <a:solidFill>
                  <a:schemeClr val="bg1"/>
                </a:solidFill>
              </a:defRPr>
            </a:lvl1pPr>
          </a:lstStyle>
          <a:p>
            <a:r>
              <a:rPr lang="en-US" dirty="0" smtClean="0"/>
              <a:t>Click to edit Master title style</a:t>
            </a:r>
            <a:endParaRPr lang="en-US" dirty="0"/>
          </a:p>
        </p:txBody>
      </p:sp>
      <p:sp>
        <p:nvSpPr>
          <p:cNvPr id="7" name="Text Placeholder 5"/>
          <p:cNvSpPr>
            <a:spLocks noGrp="1"/>
          </p:cNvSpPr>
          <p:nvPr>
            <p:ph type="body" sz="quarter" idx="10"/>
          </p:nvPr>
        </p:nvSpPr>
        <p:spPr>
          <a:xfrm>
            <a:off x="685800" y="4300538"/>
            <a:ext cx="3886200" cy="828675"/>
          </a:xfrm>
        </p:spPr>
        <p:txBody>
          <a:bodyPr anchor="ctr"/>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3673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752851" cy="4343400"/>
          </a:xfr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err="1"/>
              <a:t>Powerpoint</a:t>
            </a:r>
            <a:r>
              <a:rPr lang="en-US" dirty="0"/>
              <a: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pPr>
                <a:defRPr/>
              </a:pPr>
              <a:t>‹#›</a:t>
            </a:fld>
            <a:endParaRPr lang="en-US" sz="1400">
              <a:latin typeface="Myriad Pro" charset="0"/>
            </a:endParaRPr>
          </a:p>
        </p:txBody>
      </p:sp>
      <p:sp>
        <p:nvSpPr>
          <p:cNvPr id="8" name="Content Placeholder 2"/>
          <p:cNvSpPr>
            <a:spLocks noGrp="1"/>
          </p:cNvSpPr>
          <p:nvPr>
            <p:ph sz="half" idx="13"/>
          </p:nvPr>
        </p:nvSpPr>
        <p:spPr>
          <a:xfrm>
            <a:off x="4705349" y="1600200"/>
            <a:ext cx="3752851" cy="434340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bwMode="auto">
          <a:xfrm>
            <a:off x="133350" y="285750"/>
            <a:ext cx="876300" cy="74295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D90BBFFD-5DB9-4833-91C0-BF3ECA505346}" type="slidenum">
              <a:rPr lang="en-US"/>
              <a:pPr>
                <a:defRPr/>
              </a:pPr>
              <a:t>‹#›</a:t>
            </a:fld>
            <a:endParaRPr lang="en-US" sz="1400" dirty="0">
              <a:latin typeface="Myriad Pro" charset="0"/>
            </a:endParaRPr>
          </a:p>
        </p:txBody>
      </p:sp>
      <p:sp>
        <p:nvSpPr>
          <p:cNvPr id="6" name="Rectangle 5"/>
          <p:cNvSpPr/>
          <p:nvPr userDrawn="1"/>
        </p:nvSpPr>
        <p:spPr bwMode="auto">
          <a:xfrm>
            <a:off x="133350" y="285750"/>
            <a:ext cx="876300" cy="74295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pPr>
              <a:defRPr/>
            </a:pPr>
            <a:fld id="{86355905-EE7D-4673-B5F4-2BF5096DB967}" type="slidenum">
              <a:rPr lang="en-US"/>
              <a:pPr>
                <a:defRPr/>
              </a:pPr>
              <a:t>‹#›</a:t>
            </a:fld>
            <a:endParaRPr lang="en-US" sz="1400">
              <a:latin typeface="Myriad Pro" charset="0"/>
            </a:endParaRPr>
          </a:p>
        </p:txBody>
      </p:sp>
      <p:sp>
        <p:nvSpPr>
          <p:cNvPr id="5" name="Rectangle 4"/>
          <p:cNvSpPr/>
          <p:nvPr userDrawn="1"/>
        </p:nvSpPr>
        <p:spPr bwMode="auto">
          <a:xfrm>
            <a:off x="133350" y="285750"/>
            <a:ext cx="876300" cy="74295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Virtual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smtClean="0"/>
              <a:t>Click to edit Master title style</a:t>
            </a:r>
            <a:endParaRPr lang="en-US" dirty="0"/>
          </a:p>
        </p:txBody>
      </p:sp>
      <p:sp>
        <p:nvSpPr>
          <p:cNvPr id="7" name="Text Placeholder 5"/>
          <p:cNvSpPr>
            <a:spLocks noGrp="1"/>
          </p:cNvSpPr>
          <p:nvPr>
            <p:ph type="body" sz="quarter" idx="10"/>
          </p:nvPr>
        </p:nvSpPr>
        <p:spPr>
          <a:xfrm>
            <a:off x="685800" y="4300538"/>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4760092"/>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irtual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smtClean="0"/>
              <a:t>Click to edit Master subtitle style</a:t>
            </a:r>
            <a:endParaRPr lang="en-US" dirty="0"/>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smtClean="0"/>
              <a:t>Click to edit Master title style</a:t>
            </a:r>
            <a:endParaRPr lang="en-US" dirty="0"/>
          </a:p>
        </p:txBody>
      </p:sp>
      <p:sp>
        <p:nvSpPr>
          <p:cNvPr id="7" name="Text Placeholder 5"/>
          <p:cNvSpPr>
            <a:spLocks noGrp="1"/>
          </p:cNvSpPr>
          <p:nvPr>
            <p:ph type="body" sz="quarter" idx="10"/>
          </p:nvPr>
        </p:nvSpPr>
        <p:spPr>
          <a:xfrm>
            <a:off x="685800" y="4300538"/>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solidFill>
                  <a:srgbClr val="FFFFFF"/>
                </a:solidFill>
              </a:rPr>
              <a:t>Powerpoint Title would go here</a:t>
            </a:r>
          </a:p>
        </p:txBody>
      </p:sp>
      <p:sp>
        <p:nvSpPr>
          <p:cNvPr id="6" name="Rectangle 7"/>
          <p:cNvSpPr>
            <a:spLocks noGrp="1" noChangeArrowheads="1"/>
          </p:cNvSpPr>
          <p:nvPr>
            <p:ph type="sldNum" sz="quarter" idx="12"/>
          </p:nvPr>
        </p:nvSpPr>
        <p:spPr>
          <a:ln/>
        </p:spPr>
        <p:txBody>
          <a:bodyPr/>
          <a:lstStyle>
            <a:lvl1pPr>
              <a:defRPr/>
            </a:lvl1pPr>
          </a:lstStyle>
          <a:p>
            <a:fld id="{A15092AB-8353-4463-B991-C347C5E4B228}" type="slidenum">
              <a:rPr lang="en-US"/>
              <a:pPr/>
              <a:t>‹#›</a:t>
            </a:fld>
            <a:endParaRPr lang="en-US" sz="1400">
              <a:latin typeface="Myriad Pro" charset="0"/>
            </a:endParaRPr>
          </a:p>
        </p:txBody>
      </p:sp>
    </p:spTree>
    <p:extLst>
      <p:ext uri="{BB962C8B-B14F-4D97-AF65-F5344CB8AC3E}">
        <p14:creationId xmlns:p14="http://schemas.microsoft.com/office/powerpoint/2010/main" val="510012409"/>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5.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77221" y="276905"/>
            <a:ext cx="7772400" cy="76744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5123" name="Rectangle 3"/>
          <p:cNvSpPr>
            <a:spLocks noGrp="1" noChangeArrowheads="1"/>
          </p:cNvSpPr>
          <p:nvPr>
            <p:ph type="body" idx="1"/>
          </p:nvPr>
        </p:nvSpPr>
        <p:spPr bwMode="auto">
          <a:xfrm>
            <a:off x="685800" y="1600200"/>
            <a:ext cx="777240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1">
                <a:solidFill>
                  <a:schemeClr val="tx1"/>
                </a:solidFill>
                <a:latin typeface="+mj-lt"/>
                <a:ea typeface="ＭＳ Ｐゴシック" pitchFamily="-112" charset="-128"/>
                <a:cs typeface="ＭＳ Ｐゴシック" pitchFamily="-112" charset="-128"/>
              </a:defRPr>
            </a:lvl1pPr>
          </a:lstStyle>
          <a:p>
            <a:pPr>
              <a:defRPr/>
            </a:pPr>
            <a:endParaRPr lang="en-US"/>
          </a:p>
        </p:txBody>
      </p:sp>
      <p:sp>
        <p:nvSpPr>
          <p:cNvPr id="1029" name="Rectangle 5"/>
          <p:cNvSpPr>
            <a:spLocks noGrp="1" noChangeArrowheads="1"/>
          </p:cNvSpPr>
          <p:nvPr>
            <p:ph type="ftr" sz="quarter" idx="3"/>
          </p:nvPr>
        </p:nvSpPr>
        <p:spPr bwMode="auto">
          <a:xfrm>
            <a:off x="685800" y="6629400"/>
            <a:ext cx="48006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a:defRPr sz="800" b="1" smtClean="0">
                <a:solidFill>
                  <a:schemeClr val="tx1"/>
                </a:solidFill>
                <a:latin typeface="+mj-lt"/>
              </a:defRPr>
            </a:lvl1pPr>
          </a:lstStyle>
          <a:p>
            <a:pPr>
              <a:defRPr/>
            </a:pPr>
            <a:r>
              <a:rPr lang="en-US" smtClean="0"/>
              <a:t>Powerpoint Title would go here</a:t>
            </a:r>
            <a:endParaRPr lang="en-US" dirty="0"/>
          </a:p>
        </p:txBody>
      </p:sp>
      <p:sp>
        <p:nvSpPr>
          <p:cNvPr id="1030" name="Rectangle 6"/>
          <p:cNvSpPr>
            <a:spLocks noGrp="1" noChangeArrowheads="1"/>
          </p:cNvSpPr>
          <p:nvPr>
            <p:ph type="sldNum" sz="quarter" idx="4"/>
          </p:nvPr>
        </p:nvSpPr>
        <p:spPr bwMode="auto">
          <a:xfrm>
            <a:off x="8458202" y="6629400"/>
            <a:ext cx="438151"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1" smtClean="0">
                <a:solidFill>
                  <a:schemeClr val="tx1"/>
                </a:solidFill>
                <a:latin typeface="+mj-lt"/>
              </a:defRPr>
            </a:lvl1pPr>
          </a:lstStyle>
          <a:p>
            <a:pPr>
              <a:defRPr/>
            </a:pPr>
            <a:fld id="{41D9BA1A-DCA0-4F42-B822-C546F63BDACE}" type="slidenum">
              <a:rPr lang="en-US" smtClean="0"/>
              <a:pPr>
                <a:defRPr/>
              </a:pPr>
              <a:t>‹#›</a:t>
            </a:fld>
            <a:endParaRPr lang="en-US" sz="1400"/>
          </a:p>
        </p:txBody>
      </p:sp>
      <p:pic>
        <p:nvPicPr>
          <p:cNvPr id="65537" name="Picture 10" descr="IEEE_SA_Bar_Graphic_long_l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0" y="6194427"/>
            <a:ext cx="9150351" cy="415925"/>
          </a:xfrm>
          <a:prstGeom prst="rect">
            <a:avLst/>
          </a:prstGeom>
          <a:noFill/>
          <a:ln w="9525">
            <a:noFill/>
            <a:miter lim="800000"/>
            <a:headEnd/>
            <a:tailEnd/>
          </a:ln>
        </p:spPr>
      </p:pic>
      <p:pic>
        <p:nvPicPr>
          <p:cNvPr id="1026"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4896" y="306161"/>
            <a:ext cx="82232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userDrawn="1"/>
        </p:nvSpPr>
        <p:spPr bwMode="auto">
          <a:xfrm>
            <a:off x="133350" y="285750"/>
            <a:ext cx="876300" cy="74295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25" r:id="rId1"/>
    <p:sldLayoutId id="2147483778" r:id="rId2"/>
    <p:sldLayoutId id="2147483828" r:id="rId3"/>
    <p:sldLayoutId id="2147483780" r:id="rId4"/>
    <p:sldLayoutId id="2147483782" r:id="rId5"/>
    <p:sldLayoutId id="2147483783" r:id="rId6"/>
    <p:sldLayoutId id="2147483877" r:id="rId7"/>
  </p:sldLayoutIdLst>
  <p:transition spd="slow">
    <p:wipe/>
  </p:transition>
  <p:timing>
    <p:tnLst>
      <p:par>
        <p:cTn id="1" dur="indefinite" restart="never" nodeType="tmRoot"/>
      </p:par>
    </p:tnLst>
  </p:timing>
  <p:hf hdr="0" ftr="0" dt="0"/>
  <p:txStyles>
    <p:titleStyle>
      <a:lvl1pPr algn="l" rtl="0" eaLnBrk="1" fontAlgn="base" hangingPunct="1">
        <a:spcBef>
          <a:spcPct val="0"/>
        </a:spcBef>
        <a:spcAft>
          <a:spcPct val="0"/>
        </a:spcAft>
        <a:defRPr sz="2800" b="1">
          <a:solidFill>
            <a:schemeClr val="tx1"/>
          </a:solidFill>
          <a:latin typeface="+mj-lt"/>
          <a:ea typeface="+mj-ea"/>
          <a:cs typeface="ＭＳ Ｐゴシック" pitchFamily="-112" charset="-128"/>
        </a:defRPr>
      </a:lvl1pPr>
      <a:lvl2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74320" indent="-274320" algn="l" rtl="0" eaLnBrk="1" fontAlgn="base" hangingPunct="1">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1307594"/>
            <a:ext cx="7772400" cy="48310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sp>
        <p:nvSpPr>
          <p:cNvPr id="5123" name="Rectangle 3"/>
          <p:cNvSpPr>
            <a:spLocks noGrp="1" noChangeArrowheads="1"/>
          </p:cNvSpPr>
          <p:nvPr>
            <p:ph type="body" idx="1"/>
          </p:nvPr>
        </p:nvSpPr>
        <p:spPr bwMode="auto">
          <a:xfrm>
            <a:off x="685800" y="1962150"/>
            <a:ext cx="7772400" cy="39814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1">
                <a:solidFill>
                  <a:schemeClr val="tx1"/>
                </a:solidFill>
                <a:latin typeface="+mj-lt"/>
                <a:ea typeface="ＭＳ Ｐゴシック" pitchFamily="-112" charset="-128"/>
                <a:cs typeface="ＭＳ Ｐゴシック" pitchFamily="-112" charset="-128"/>
              </a:defRPr>
            </a:lvl1pPr>
          </a:lstStyle>
          <a:p>
            <a:pPr>
              <a:defRPr/>
            </a:pPr>
            <a:endParaRPr lang="en-US"/>
          </a:p>
        </p:txBody>
      </p:sp>
      <p:sp>
        <p:nvSpPr>
          <p:cNvPr id="1029" name="Rectangle 5"/>
          <p:cNvSpPr>
            <a:spLocks noGrp="1" noChangeArrowheads="1"/>
          </p:cNvSpPr>
          <p:nvPr>
            <p:ph type="ftr" sz="quarter" idx="3"/>
          </p:nvPr>
        </p:nvSpPr>
        <p:spPr bwMode="auto">
          <a:xfrm>
            <a:off x="685800" y="6629400"/>
            <a:ext cx="4800600" cy="2286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a:defRPr sz="800" b="1" smtClean="0">
                <a:solidFill>
                  <a:schemeClr val="tx1"/>
                </a:solidFill>
                <a:latin typeface="+mj-lt"/>
              </a:defRPr>
            </a:lvl1pPr>
          </a:lstStyle>
          <a:p>
            <a:pPr>
              <a:defRPr/>
            </a:pPr>
            <a:r>
              <a:rPr lang="en-US" smtClean="0"/>
              <a:t>Powerpoint Title would go here</a:t>
            </a:r>
            <a:endParaRPr lang="en-US" dirty="0"/>
          </a:p>
        </p:txBody>
      </p:sp>
      <p:sp>
        <p:nvSpPr>
          <p:cNvPr id="1030" name="Rectangle 6"/>
          <p:cNvSpPr>
            <a:spLocks noGrp="1" noChangeArrowheads="1"/>
          </p:cNvSpPr>
          <p:nvPr>
            <p:ph type="sldNum" sz="quarter" idx="4"/>
          </p:nvPr>
        </p:nvSpPr>
        <p:spPr bwMode="auto">
          <a:xfrm>
            <a:off x="8458202" y="6629400"/>
            <a:ext cx="438151"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1" smtClean="0">
                <a:solidFill>
                  <a:schemeClr val="tx1"/>
                </a:solidFill>
                <a:latin typeface="+mj-lt"/>
              </a:defRPr>
            </a:lvl1pPr>
          </a:lstStyle>
          <a:p>
            <a:pPr>
              <a:defRPr/>
            </a:pPr>
            <a:fld id="{41D9BA1A-DCA0-4F42-B822-C546F63BDACE}" type="slidenum">
              <a:rPr lang="en-US" smtClean="0"/>
              <a:pPr>
                <a:defRPr/>
              </a:pPr>
              <a:t>‹#›</a:t>
            </a:fld>
            <a:endParaRPr lang="en-US" sz="1400"/>
          </a:p>
        </p:txBody>
      </p:sp>
      <p:pic>
        <p:nvPicPr>
          <p:cNvPr id="10" name="Picture 8" descr="IEEE_SA_Bar_Graphic_long_l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01652"/>
            <a:ext cx="9150351" cy="415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4" r:id="rId1"/>
  </p:sldLayoutIdLst>
  <p:transition spd="slow">
    <p:wipe/>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1"/>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0" indent="0" algn="l" rtl="0" eaLnBrk="0" fontAlgn="base" hangingPunct="0">
        <a:lnSpc>
          <a:spcPct val="150000"/>
        </a:lnSpc>
        <a:spcBef>
          <a:spcPts val="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lnSpc>
          <a:spcPct val="150000"/>
        </a:lnSpc>
        <a:spcBef>
          <a:spcPts val="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lnSpc>
          <a:spcPct val="150000"/>
        </a:lnSpc>
        <a:spcBef>
          <a:spcPts val="0"/>
        </a:spcBef>
        <a:spcAft>
          <a:spcPct val="0"/>
        </a:spcAft>
        <a:buChar char="•"/>
        <a:defRPr sz="1600">
          <a:solidFill>
            <a:schemeClr val="tx1"/>
          </a:solidFill>
          <a:latin typeface="+mn-lt"/>
          <a:ea typeface="+mn-ea"/>
          <a:cs typeface="ＭＳ Ｐゴシック" pitchFamily="-112" charset="-128"/>
        </a:defRPr>
      </a:lvl3pPr>
      <a:lvl4pPr marL="1600200" indent="-171450" algn="l" rtl="0" eaLnBrk="0" fontAlgn="base" hangingPunct="0">
        <a:lnSpc>
          <a:spcPct val="150000"/>
        </a:lnSpc>
        <a:spcBef>
          <a:spcPts val="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2057400" indent="-171450" algn="l" rtl="0" eaLnBrk="0" fontAlgn="base" hangingPunct="0">
        <a:lnSpc>
          <a:spcPct val="150000"/>
        </a:lnSpc>
        <a:spcBef>
          <a:spcPts val="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0179" name="Rectangle 4"/>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789" name="Rectangle 5"/>
          <p:cNvSpPr>
            <a:spLocks noGrp="1" noChangeArrowheads="1"/>
          </p:cNvSpPr>
          <p:nvPr>
            <p:ph type="dt" sz="half" idx="2"/>
          </p:nvPr>
        </p:nvSpPr>
        <p:spPr bwMode="auto">
          <a:xfrm>
            <a:off x="69342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a:solidFill>
                  <a:srgbClr val="FFFFFF"/>
                </a:solidFill>
                <a:latin typeface="Arial" pitchFamily="34" charset="0"/>
              </a:defRPr>
            </a:lvl1pPr>
          </a:lstStyle>
          <a:p>
            <a:pPr algn="l"/>
            <a:endParaRPr lang="en-US">
              <a:ea typeface="ＭＳ Ｐゴシック" pitchFamily="-1" charset="-128"/>
            </a:endParaRPr>
          </a:p>
        </p:txBody>
      </p:sp>
      <p:sp>
        <p:nvSpPr>
          <p:cNvPr id="246790" name="Rectangle 6"/>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latin typeface="Arial" charset="0"/>
                <a:ea typeface="ＭＳ Ｐゴシック" pitchFamily="-112" charset="-128"/>
                <a:cs typeface="+mn-cs"/>
              </a:defRPr>
            </a:lvl1pPr>
          </a:lstStyle>
          <a:p>
            <a:pPr>
              <a:defRPr/>
            </a:pPr>
            <a:r>
              <a:rPr lang="en-US">
                <a:solidFill>
                  <a:srgbClr val="FFFFFF"/>
                </a:solidFill>
              </a:rPr>
              <a:t>Powerpoint Title would go here</a:t>
            </a:r>
          </a:p>
        </p:txBody>
      </p:sp>
      <p:sp>
        <p:nvSpPr>
          <p:cNvPr id="246791" name="Rectangle 7"/>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FFFFFF"/>
                </a:solidFill>
                <a:latin typeface="Arial" pitchFamily="34" charset="0"/>
              </a:defRPr>
            </a:lvl1pPr>
          </a:lstStyle>
          <a:p>
            <a:pPr algn="l"/>
            <a:fld id="{D61CF9A3-A138-496A-A2AF-3995D66C60F6}" type="slidenum">
              <a:rPr lang="en-US">
                <a:ea typeface="ＭＳ Ｐゴシック" pitchFamily="-1" charset="-128"/>
              </a:rPr>
              <a:pPr algn="l"/>
              <a:t>‹#›</a:t>
            </a:fld>
            <a:endParaRPr lang="en-US" sz="1400">
              <a:latin typeface="Myriad Pro" charset="0"/>
              <a:ea typeface="ＭＳ Ｐゴシック" pitchFamily="-1" charset="-128"/>
            </a:endParaRPr>
          </a:p>
        </p:txBody>
      </p:sp>
      <p:pic>
        <p:nvPicPr>
          <p:cNvPr id="50183" name="Picture 23" descr="IEEE_SA_Bar_Graphic_long_rgb"/>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24" descr="IEEE_white"/>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103274"/>
      </p:ext>
    </p:extLst>
  </p:cSld>
  <p:clrMap bg1="dk2" tx1="lt1" bg2="dk1"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spd="slow">
    <p:wipe/>
  </p:transition>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1"/>
          </a:solidFill>
          <a:latin typeface="+mj-lt"/>
          <a:ea typeface="ＭＳ Ｐゴシック" pitchFamily="34" charset="-128"/>
          <a:cs typeface="ＭＳ Ｐゴシック" pitchFamily="-112" charset="-128"/>
        </a:defRPr>
      </a:lvl1pPr>
      <a:lvl2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1"/>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1"/>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1"/>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1"/>
          </a:solidFill>
          <a:latin typeface="Verdana" pitchFamily="34" charset="0"/>
          <a:ea typeface="ＭＳ Ｐゴシック" pitchFamily="34" charset="-128"/>
        </a:defRPr>
      </a:lvl9pPr>
    </p:titleStyle>
    <p:bodyStyle>
      <a:lvl1pPr marL="342900" indent="-342900" algn="l" rtl="0" eaLnBrk="0" fontAlgn="base" hangingPunct="0">
        <a:spcBef>
          <a:spcPct val="20000"/>
        </a:spcBef>
        <a:spcAft>
          <a:spcPct val="0"/>
        </a:spcAft>
        <a:defRPr>
          <a:solidFill>
            <a:schemeClr val="tx1"/>
          </a:solidFill>
          <a:latin typeface="+mn-lt"/>
          <a:ea typeface="ＭＳ Ｐゴシック"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ＭＳ Ｐゴシック"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ＭＳ Ｐゴシック"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3490" name="Picture 23" descr="IEEE_SA_Bar_Graphic_long_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3492"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34" charset="0"/>
              </a:defRPr>
            </a:lvl1pPr>
          </a:lstStyle>
          <a:p>
            <a:pPr algn="l"/>
            <a:endParaRPr lang="en-US">
              <a:ea typeface="ＭＳ Ｐゴシック" pitchFamily="-1" charset="-128"/>
            </a:endParaRPr>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Powerpoint Title would go here</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34" charset="0"/>
              </a:defRPr>
            </a:lvl1pPr>
          </a:lstStyle>
          <a:p>
            <a:pPr algn="l"/>
            <a:fld id="{BE0B58B6-C1BF-4AC6-8F82-E5B0A46D1EE6}" type="slidenum">
              <a:rPr lang="en-US">
                <a:ea typeface="ＭＳ Ｐゴシック" pitchFamily="-1" charset="-128"/>
              </a:rPr>
              <a:pPr algn="l"/>
              <a:t>‹#›</a:t>
            </a:fld>
            <a:endParaRPr lang="en-US" sz="1400">
              <a:latin typeface="Myriad Pro" charset="0"/>
              <a:ea typeface="ＭＳ Ｐゴシック" pitchFamily="-1" charset="-128"/>
            </a:endParaRPr>
          </a:p>
        </p:txBody>
      </p:sp>
      <p:pic>
        <p:nvPicPr>
          <p:cNvPr id="63496" name="Picture 24" descr="IEEE_whit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3650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wipe/>
  </p:transition>
  <p:hf hdr="0" ftr="0" dt="0"/>
  <p:txStyles>
    <p:titleStyle>
      <a:lvl1pPr algn="l" rtl="0" eaLnBrk="0" fontAlgn="base" hangingPunct="0">
        <a:spcBef>
          <a:spcPct val="0"/>
        </a:spcBef>
        <a:spcAft>
          <a:spcPct val="0"/>
        </a:spcAft>
        <a:defRPr sz="2800" b="1">
          <a:solidFill>
            <a:schemeClr val="tx2"/>
          </a:solidFill>
          <a:latin typeface="+mj-lt"/>
          <a:ea typeface="ＭＳ Ｐゴシック"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ＭＳ Ｐゴシック"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ＭＳ Ｐゴシック"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ＭＳ Ｐゴシック"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emf"/><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5.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59676" y="2771283"/>
            <a:ext cx="7456714" cy="828675"/>
          </a:xfrm>
        </p:spPr>
        <p:txBody>
          <a:bodyPr/>
          <a:lstStyle/>
          <a:p>
            <a:pPr marL="0" indent="0">
              <a:buNone/>
            </a:pPr>
            <a:r>
              <a:rPr lang="en-IN" sz="3200" dirty="0" smtClean="0"/>
              <a:t>The Long and Wireless Road</a:t>
            </a:r>
            <a:endParaRPr lang="en-IN" sz="3200" dirty="0"/>
          </a:p>
        </p:txBody>
      </p:sp>
      <p:sp>
        <p:nvSpPr>
          <p:cNvPr id="2" name="TextBox 1"/>
          <p:cNvSpPr txBox="1"/>
          <p:nvPr/>
        </p:nvSpPr>
        <p:spPr>
          <a:xfrm>
            <a:off x="4966138" y="5675587"/>
            <a:ext cx="3976794" cy="584775"/>
          </a:xfrm>
          <a:prstGeom prst="rect">
            <a:avLst/>
          </a:prstGeom>
          <a:noFill/>
        </p:spPr>
        <p:txBody>
          <a:bodyPr wrap="none" rtlCol="0">
            <a:spAutoFit/>
          </a:bodyPr>
          <a:lstStyle/>
          <a:p>
            <a:pPr algn="l"/>
            <a:r>
              <a:rPr lang="en-US" sz="1600" dirty="0" smtClean="0">
                <a:solidFill>
                  <a:schemeClr val="bg1"/>
                </a:solidFill>
              </a:rPr>
              <a:t>Norman E. Shaw</a:t>
            </a:r>
          </a:p>
          <a:p>
            <a:pPr algn="l"/>
            <a:r>
              <a:rPr lang="en-US" sz="1600" dirty="0" smtClean="0">
                <a:solidFill>
                  <a:schemeClr val="bg1"/>
                </a:solidFill>
              </a:rPr>
              <a:t>Director, IEEE-Standards Association</a:t>
            </a:r>
          </a:p>
        </p:txBody>
      </p:sp>
    </p:spTree>
    <p:extLst>
      <p:ext uri="{BB962C8B-B14F-4D97-AF65-F5344CB8AC3E}">
        <p14:creationId xmlns:p14="http://schemas.microsoft.com/office/powerpoint/2010/main" val="48750077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10" y="292670"/>
            <a:ext cx="7772400" cy="767444"/>
          </a:xfrm>
        </p:spPr>
        <p:txBody>
          <a:bodyPr/>
          <a:lstStyle/>
          <a:p>
            <a:r>
              <a:rPr lang="en-US" dirty="0" smtClean="0"/>
              <a:t>4G – Long Term Evolution (LTE) (2010’s)</a:t>
            </a:r>
            <a:endParaRPr lang="en-US"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10</a:t>
            </a:fld>
            <a:endParaRPr lang="en-US" sz="1400">
              <a:latin typeface="Myriad Pro" charset="0"/>
            </a:endParaRPr>
          </a:p>
        </p:txBody>
      </p:sp>
      <p:sp>
        <p:nvSpPr>
          <p:cNvPr id="6" name="TextBox 5"/>
          <p:cNvSpPr txBox="1"/>
          <p:nvPr/>
        </p:nvSpPr>
        <p:spPr>
          <a:xfrm>
            <a:off x="5943600" y="1513489"/>
            <a:ext cx="3036216" cy="2092881"/>
          </a:xfrm>
          <a:prstGeom prst="rect">
            <a:avLst/>
          </a:prstGeom>
          <a:noFill/>
        </p:spPr>
        <p:txBody>
          <a:bodyPr wrap="square" rtlCol="0">
            <a:spAutoFit/>
          </a:bodyPr>
          <a:lstStyle/>
          <a:p>
            <a:pPr algn="l"/>
            <a:r>
              <a:rPr lang="en-US" b="1" dirty="0" smtClean="0"/>
              <a:t>Data-centric Network</a:t>
            </a:r>
          </a:p>
          <a:p>
            <a:pPr algn="l"/>
            <a:endParaRPr lang="en-US" sz="1600" dirty="0" smtClean="0"/>
          </a:p>
          <a:p>
            <a:pPr marL="285750" indent="-285750" algn="l">
              <a:buFont typeface="Arial" panose="020B0604020202020204" pitchFamily="34" charset="0"/>
              <a:buChar char="•"/>
            </a:pPr>
            <a:r>
              <a:rPr lang="en-US" sz="1600" dirty="0" smtClean="0"/>
              <a:t>Killer App = Facebook</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i="1" dirty="0" smtClean="0"/>
              <a:t>Where is the clear voice path???</a:t>
            </a:r>
          </a:p>
          <a:p>
            <a:pPr algn="l"/>
            <a:endParaRPr lang="en-US" sz="1600" dirty="0" smtClean="0"/>
          </a:p>
          <a:p>
            <a:pPr marL="285750" indent="-285750" algn="l">
              <a:buFont typeface="Arial" panose="020B0604020202020204" pitchFamily="34" charset="0"/>
              <a:buChar char="•"/>
            </a:pPr>
            <a:r>
              <a:rPr lang="en-US" sz="1600" dirty="0" smtClean="0"/>
              <a:t>Broadband backhaul</a:t>
            </a:r>
          </a:p>
        </p:txBody>
      </p:sp>
      <p:sp>
        <p:nvSpPr>
          <p:cNvPr id="7" name="TextBox 6"/>
          <p:cNvSpPr txBox="1"/>
          <p:nvPr/>
        </p:nvSpPr>
        <p:spPr>
          <a:xfrm>
            <a:off x="6243145" y="4903075"/>
            <a:ext cx="2736671" cy="584775"/>
          </a:xfrm>
          <a:prstGeom prst="rect">
            <a:avLst/>
          </a:prstGeom>
          <a:noFill/>
        </p:spPr>
        <p:txBody>
          <a:bodyPr wrap="square" rtlCol="0">
            <a:spAutoFit/>
          </a:bodyPr>
          <a:lstStyle/>
          <a:p>
            <a:pPr algn="l"/>
            <a:r>
              <a:rPr lang="en-US" sz="1600" dirty="0" smtClean="0"/>
              <a:t>WAP is crap and WOS is worse…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37" y="1251709"/>
            <a:ext cx="5733355" cy="394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2438400" y="1251709"/>
            <a:ext cx="1258957" cy="39156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140274125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a:t>
            </a:r>
            <a:r>
              <a:rPr lang="en-US" dirty="0" smtClean="0"/>
              <a:t> </a:t>
            </a:r>
            <a:r>
              <a:rPr lang="en-US" dirty="0" err="1" smtClean="0"/>
              <a:t>Sommes</a:t>
            </a:r>
            <a:r>
              <a:rPr lang="en-US" dirty="0" smtClean="0"/>
              <a:t> Nous?</a:t>
            </a:r>
            <a:endParaRPr lang="en-US"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11</a:t>
            </a:fld>
            <a:endParaRPr lang="en-US" sz="1400">
              <a:latin typeface="Myriad Pro" charset="0"/>
            </a:endParaRPr>
          </a:p>
        </p:txBody>
      </p:sp>
      <p:sp>
        <p:nvSpPr>
          <p:cNvPr id="6" name="TextBox 5"/>
          <p:cNvSpPr txBox="1"/>
          <p:nvPr/>
        </p:nvSpPr>
        <p:spPr>
          <a:xfrm>
            <a:off x="1722783" y="1616765"/>
            <a:ext cx="6626087" cy="2062103"/>
          </a:xfrm>
          <a:prstGeom prst="rect">
            <a:avLst/>
          </a:prstGeom>
          <a:noFill/>
        </p:spPr>
        <p:txBody>
          <a:bodyPr wrap="square" rtlCol="0">
            <a:spAutoFit/>
          </a:bodyPr>
          <a:lstStyle/>
          <a:p>
            <a:pPr algn="l"/>
            <a:r>
              <a:rPr lang="en-US" sz="3200" dirty="0" smtClean="0"/>
              <a:t>What are we?</a:t>
            </a:r>
          </a:p>
          <a:p>
            <a:pPr algn="l"/>
            <a:endParaRPr lang="en-US" sz="3200" dirty="0"/>
          </a:p>
          <a:p>
            <a:pPr algn="l"/>
            <a:r>
              <a:rPr lang="en-US" sz="3200" dirty="0" smtClean="0"/>
              <a:t>…how does our work fit in the big picture?</a:t>
            </a:r>
          </a:p>
        </p:txBody>
      </p:sp>
    </p:spTree>
    <p:extLst>
      <p:ext uri="{BB962C8B-B14F-4D97-AF65-F5344CB8AC3E}">
        <p14:creationId xmlns:p14="http://schemas.microsoft.com/office/powerpoint/2010/main" val="235232778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8CC3BDF-57CD-4DF0-939A-D0CDD094B824}" type="slidenum">
              <a:rPr lang="en-US" smtClean="0"/>
              <a:pPr>
                <a:defRPr/>
              </a:pPr>
              <a:t>12</a:t>
            </a:fld>
            <a:endParaRPr lang="en-US" sz="1400">
              <a:latin typeface="Myriad Pro" charset="0"/>
            </a:endParaRPr>
          </a:p>
        </p:txBody>
      </p:sp>
      <p:sp>
        <p:nvSpPr>
          <p:cNvPr id="37" name="Title 1"/>
          <p:cNvSpPr>
            <a:spLocks noGrp="1"/>
          </p:cNvSpPr>
          <p:nvPr>
            <p:ph type="title"/>
          </p:nvPr>
        </p:nvSpPr>
        <p:spPr>
          <a:xfrm>
            <a:off x="600075" y="211138"/>
            <a:ext cx="5706132" cy="503237"/>
          </a:xfrm>
        </p:spPr>
        <p:txBody>
          <a:bodyPr/>
          <a:lstStyle/>
          <a:p>
            <a:pPr eaLnBrk="1" hangingPunct="1"/>
            <a:r>
              <a:rPr lang="en-US" altLang="en-US" dirty="0" smtClean="0">
                <a:solidFill>
                  <a:srgbClr val="000000"/>
                </a:solidFill>
              </a:rPr>
              <a:t>What Are We?</a:t>
            </a:r>
            <a:endParaRPr lang="en-US" altLang="en-US" dirty="0" smtClean="0"/>
          </a:p>
        </p:txBody>
      </p:sp>
      <p:sp>
        <p:nvSpPr>
          <p:cNvPr id="3" name="TextBox 2"/>
          <p:cNvSpPr txBox="1"/>
          <p:nvPr/>
        </p:nvSpPr>
        <p:spPr>
          <a:xfrm>
            <a:off x="630621" y="1221713"/>
            <a:ext cx="8076057" cy="3293209"/>
          </a:xfrm>
          <a:prstGeom prst="rect">
            <a:avLst/>
          </a:prstGeom>
          <a:noFill/>
        </p:spPr>
        <p:txBody>
          <a:bodyPr wrap="square" rtlCol="0">
            <a:spAutoFit/>
          </a:bodyPr>
          <a:lstStyle/>
          <a:p>
            <a:pPr marL="285750" indent="-285750" algn="l">
              <a:buFont typeface="Arial" panose="020B0604020202020204" pitchFamily="34" charset="0"/>
              <a:buChar char="•"/>
            </a:pPr>
            <a:r>
              <a:rPr lang="en-US" sz="2800" dirty="0" smtClean="0"/>
              <a:t>Cellular telephony </a:t>
            </a:r>
            <a:r>
              <a:rPr lang="en-US" sz="2800" i="1" dirty="0" smtClean="0"/>
              <a:t>began</a:t>
            </a:r>
            <a:r>
              <a:rPr lang="en-US" sz="2800" dirty="0" smtClean="0"/>
              <a:t> as an alternative access for mobile voice communications</a:t>
            </a:r>
          </a:p>
          <a:p>
            <a:pPr algn="l"/>
            <a:endParaRPr lang="en-US" sz="2800" dirty="0" smtClean="0"/>
          </a:p>
          <a:p>
            <a:pPr marL="742950" lvl="1" indent="-285750" algn="l">
              <a:buFont typeface="Arial" panose="020B0604020202020204" pitchFamily="34" charset="0"/>
              <a:buChar char="•"/>
            </a:pPr>
            <a:r>
              <a:rPr lang="en-US" sz="2000" dirty="0" smtClean="0"/>
              <a:t>Based on Radio Communication Fundamentals (and frequency reuse)</a:t>
            </a:r>
          </a:p>
          <a:p>
            <a:pPr lvl="1" algn="l"/>
            <a:endParaRPr lang="en-US" sz="2800" dirty="0" smtClean="0"/>
          </a:p>
          <a:p>
            <a:pPr marL="285750" indent="-285750" algn="l">
              <a:buFont typeface="Arial" panose="020B0604020202020204" pitchFamily="34" charset="0"/>
              <a:buChar char="•"/>
            </a:pPr>
            <a:r>
              <a:rPr lang="en-US" sz="2800" dirty="0" smtClean="0"/>
              <a:t>Currently, this technology is a </a:t>
            </a:r>
            <a:r>
              <a:rPr lang="en-US" sz="2800" b="1" dirty="0" smtClean="0"/>
              <a:t>primary access technology</a:t>
            </a:r>
            <a:r>
              <a:rPr lang="en-US" sz="2800" dirty="0" smtClean="0"/>
              <a:t> to “content”</a:t>
            </a:r>
          </a:p>
        </p:txBody>
      </p:sp>
    </p:spTree>
    <p:extLst>
      <p:ext uri="{BB962C8B-B14F-4D97-AF65-F5344CB8AC3E}">
        <p14:creationId xmlns:p14="http://schemas.microsoft.com/office/powerpoint/2010/main" val="63044506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Ou</a:t>
            </a:r>
            <a:r>
              <a:rPr lang="en-US" dirty="0" smtClean="0"/>
              <a:t> </a:t>
            </a:r>
            <a:r>
              <a:rPr lang="en-US" dirty="0" err="1" smtClean="0"/>
              <a:t>Allons</a:t>
            </a:r>
            <a:r>
              <a:rPr lang="en-US" dirty="0" smtClean="0"/>
              <a:t> Nous?</a:t>
            </a:r>
            <a:endParaRPr lang="en-US"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13</a:t>
            </a:fld>
            <a:endParaRPr lang="en-US" sz="1400">
              <a:latin typeface="Myriad Pro" charset="0"/>
            </a:endParaRPr>
          </a:p>
        </p:txBody>
      </p:sp>
      <p:sp>
        <p:nvSpPr>
          <p:cNvPr id="6" name="TextBox 5"/>
          <p:cNvSpPr txBox="1"/>
          <p:nvPr/>
        </p:nvSpPr>
        <p:spPr>
          <a:xfrm>
            <a:off x="1640487" y="1406453"/>
            <a:ext cx="6626087" cy="4462760"/>
          </a:xfrm>
          <a:prstGeom prst="rect">
            <a:avLst/>
          </a:prstGeom>
          <a:noFill/>
        </p:spPr>
        <p:txBody>
          <a:bodyPr wrap="square" rtlCol="0">
            <a:spAutoFit/>
          </a:bodyPr>
          <a:lstStyle/>
          <a:p>
            <a:pPr algn="l"/>
            <a:r>
              <a:rPr lang="en-US" sz="3200" b="1" dirty="0" smtClean="0"/>
              <a:t>Where are we going?</a:t>
            </a:r>
          </a:p>
          <a:p>
            <a:pPr algn="l"/>
            <a:endParaRPr lang="en-US" sz="2800" dirty="0"/>
          </a:p>
          <a:p>
            <a:pPr algn="l"/>
            <a:r>
              <a:rPr lang="en-US" sz="2800" dirty="0" smtClean="0"/>
              <a:t>…What is 5G and what do they mean by IoT?</a:t>
            </a:r>
          </a:p>
          <a:p>
            <a:pPr algn="l"/>
            <a:endParaRPr lang="en-US" sz="2800" dirty="0" smtClean="0"/>
          </a:p>
          <a:p>
            <a:pPr algn="l"/>
            <a:r>
              <a:rPr lang="en-US" sz="2800" dirty="0" smtClean="0"/>
              <a:t>…Just how “Connected” are the vehicles going to be?</a:t>
            </a:r>
          </a:p>
          <a:p>
            <a:pPr algn="l"/>
            <a:endParaRPr lang="en-US" sz="2800" dirty="0" smtClean="0"/>
          </a:p>
          <a:p>
            <a:pPr algn="l"/>
            <a:r>
              <a:rPr lang="en-US" sz="2800" dirty="0" smtClean="0"/>
              <a:t>…Are we going down the “dumb-pipe” path?</a:t>
            </a:r>
          </a:p>
        </p:txBody>
      </p:sp>
    </p:spTree>
    <p:extLst>
      <p:ext uri="{BB962C8B-B14F-4D97-AF65-F5344CB8AC3E}">
        <p14:creationId xmlns:p14="http://schemas.microsoft.com/office/powerpoint/2010/main" val="379887335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10" y="292670"/>
            <a:ext cx="7772400" cy="767444"/>
          </a:xfrm>
        </p:spPr>
        <p:txBody>
          <a:bodyPr/>
          <a:lstStyle/>
          <a:p>
            <a:r>
              <a:rPr lang="en-US" dirty="0" smtClean="0"/>
              <a:t>5G – …and so it goes</a:t>
            </a:r>
            <a:endParaRPr lang="en-US"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14</a:t>
            </a:fld>
            <a:endParaRPr lang="en-US" sz="1400">
              <a:latin typeface="Myriad Pro" charset="0"/>
            </a:endParaRPr>
          </a:p>
        </p:txBody>
      </p:sp>
      <p:sp>
        <p:nvSpPr>
          <p:cNvPr id="5" name="Content Placeholder 2"/>
          <p:cNvSpPr>
            <a:spLocks noGrp="1"/>
          </p:cNvSpPr>
          <p:nvPr>
            <p:ph sz="half" idx="1"/>
          </p:nvPr>
        </p:nvSpPr>
        <p:spPr>
          <a:xfrm>
            <a:off x="685800" y="1600200"/>
            <a:ext cx="7224486" cy="4343400"/>
          </a:xfrm>
        </p:spPr>
        <p:txBody>
          <a:bodyPr/>
          <a:lstStyle/>
          <a:p>
            <a:r>
              <a:rPr lang="en-US" sz="2400" dirty="0" smtClean="0"/>
              <a:t>Multiple Radio Access Technologies (RATs)</a:t>
            </a:r>
          </a:p>
          <a:p>
            <a:pPr lvl="1"/>
            <a:r>
              <a:rPr lang="en-US" sz="2400" dirty="0" smtClean="0"/>
              <a:t>5G (OFDM)</a:t>
            </a:r>
          </a:p>
          <a:p>
            <a:pPr lvl="1"/>
            <a:r>
              <a:rPr lang="en-US" sz="2400" dirty="0" smtClean="0"/>
              <a:t>802.11ax</a:t>
            </a:r>
          </a:p>
          <a:p>
            <a:r>
              <a:rPr lang="en-US" sz="2400" dirty="0" smtClean="0"/>
              <a:t>Seamless “Session” handoff</a:t>
            </a:r>
          </a:p>
          <a:p>
            <a:pPr marL="1270" indent="0">
              <a:buNone/>
            </a:pPr>
            <a:endParaRPr lang="en-US" sz="2400" dirty="0" smtClean="0"/>
          </a:p>
          <a:p>
            <a:r>
              <a:rPr lang="en-US" sz="2400" dirty="0" smtClean="0"/>
              <a:t>Numbers </a:t>
            </a:r>
            <a:r>
              <a:rPr lang="en-US" sz="2400" i="1" dirty="0" smtClean="0"/>
              <a:t>may</a:t>
            </a:r>
            <a:r>
              <a:rPr lang="en-US" sz="2400" dirty="0" smtClean="0"/>
              <a:t> drive bandwidth requirements</a:t>
            </a:r>
          </a:p>
          <a:p>
            <a:pPr marL="1270" indent="0">
              <a:buNone/>
            </a:pPr>
            <a:r>
              <a:rPr lang="en-US" sz="2400" dirty="0" smtClean="0"/>
              <a:t> </a:t>
            </a:r>
            <a:endParaRPr lang="en-US" sz="2400" dirty="0" smtClean="0"/>
          </a:p>
          <a:p>
            <a:r>
              <a:rPr lang="en-US" sz="2400" dirty="0" smtClean="0"/>
              <a:t>3GPP is considering GERAN for service to IoT</a:t>
            </a:r>
            <a:endParaRPr lang="en-US" sz="2400" dirty="0"/>
          </a:p>
        </p:txBody>
      </p:sp>
    </p:spTree>
    <p:extLst>
      <p:ext uri="{BB962C8B-B14F-4D97-AF65-F5344CB8AC3E}">
        <p14:creationId xmlns:p14="http://schemas.microsoft.com/office/powerpoint/2010/main" val="140274125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01" y="191067"/>
            <a:ext cx="7772400" cy="541499"/>
          </a:xfrm>
        </p:spPr>
        <p:txBody>
          <a:bodyPr/>
          <a:lstStyle/>
          <a:p>
            <a:r>
              <a:rPr lang="en-US" dirty="0" smtClean="0"/>
              <a:t>5G – The Vision</a:t>
            </a:r>
            <a:endParaRPr lang="en-US"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15</a:t>
            </a:fld>
            <a:endParaRPr lang="en-US" sz="1400">
              <a:latin typeface="Myriad Pro"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28" y="955344"/>
            <a:ext cx="8086725" cy="5069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6574536" y="5550408"/>
            <a:ext cx="2093976" cy="55778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187152037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801" y="127911"/>
            <a:ext cx="7772400" cy="767444"/>
          </a:xfrm>
        </p:spPr>
        <p:txBody>
          <a:bodyPr/>
          <a:lstStyle/>
          <a:p>
            <a:r>
              <a:rPr lang="en-US" dirty="0" smtClean="0"/>
              <a:t>5G Network Architecture?</a:t>
            </a:r>
            <a:endParaRPr lang="en-US"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16</a:t>
            </a:fld>
            <a:endParaRPr lang="en-US" sz="1400">
              <a:latin typeface="Myriad Pro"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89" y="1059129"/>
            <a:ext cx="8348591" cy="5122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6623104" y="5971031"/>
            <a:ext cx="2093976" cy="21069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345070897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Mobility-centric Internet Protocol Architecture </a:t>
            </a:r>
            <a:endParaRPr lang="en-US"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17</a:t>
            </a:fld>
            <a:endParaRPr lang="en-US" sz="1400">
              <a:latin typeface="Myriad Pro"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808" y="1059713"/>
            <a:ext cx="8260379" cy="506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7026212" y="5771769"/>
            <a:ext cx="2093976" cy="413385"/>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227735747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Multi-homing for Service Continuity</a:t>
            </a:r>
            <a:endParaRPr lang="en-US"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18</a:t>
            </a:fld>
            <a:endParaRPr lang="en-US" sz="1400">
              <a:latin typeface="Myriad Pro"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048" y="1303688"/>
            <a:ext cx="8077840" cy="471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49238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of Things (IoT)</a:t>
            </a:r>
            <a:endParaRPr lang="en-US" dirty="0"/>
          </a:p>
        </p:txBody>
      </p:sp>
      <p:sp>
        <p:nvSpPr>
          <p:cNvPr id="3" name="Content Placeholder 2"/>
          <p:cNvSpPr>
            <a:spLocks noGrp="1"/>
          </p:cNvSpPr>
          <p:nvPr>
            <p:ph sz="half" idx="1"/>
          </p:nvPr>
        </p:nvSpPr>
        <p:spPr>
          <a:xfrm>
            <a:off x="685800" y="1600200"/>
            <a:ext cx="3872552" cy="2958152"/>
          </a:xfrm>
        </p:spPr>
        <p:txBody>
          <a:bodyPr/>
          <a:lstStyle/>
          <a:p>
            <a:r>
              <a:rPr lang="en-US" sz="2000" dirty="0" smtClean="0">
                <a:solidFill>
                  <a:srgbClr val="FF0000"/>
                </a:solidFill>
              </a:rPr>
              <a:t>Sensors and Actuators</a:t>
            </a:r>
          </a:p>
          <a:p>
            <a:r>
              <a:rPr lang="en-US" sz="2000" dirty="0" smtClean="0"/>
              <a:t>Virtual Objects</a:t>
            </a:r>
          </a:p>
          <a:p>
            <a:r>
              <a:rPr lang="en-US" sz="2000" dirty="0" smtClean="0"/>
              <a:t>People</a:t>
            </a:r>
          </a:p>
          <a:p>
            <a:r>
              <a:rPr lang="en-US" sz="2000" dirty="0" smtClean="0"/>
              <a:t>Services</a:t>
            </a:r>
          </a:p>
          <a:p>
            <a:r>
              <a:rPr lang="en-US" sz="2000" dirty="0" smtClean="0"/>
              <a:t>Platforms</a:t>
            </a:r>
          </a:p>
          <a:p>
            <a:r>
              <a:rPr lang="en-US" sz="2000" dirty="0" smtClean="0"/>
              <a:t>Networks</a:t>
            </a:r>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19</a:t>
            </a:fld>
            <a:endParaRPr lang="en-US" sz="1400">
              <a:latin typeface="Myriad Pro" charset="0"/>
            </a:endParaRPr>
          </a:p>
        </p:txBody>
      </p:sp>
      <p:sp>
        <p:nvSpPr>
          <p:cNvPr id="6" name="Content Placeholder 2"/>
          <p:cNvSpPr>
            <a:spLocks noGrp="1"/>
          </p:cNvSpPr>
          <p:nvPr>
            <p:ph sz="half" idx="1"/>
          </p:nvPr>
        </p:nvSpPr>
        <p:spPr>
          <a:xfrm>
            <a:off x="4413914" y="1616122"/>
            <a:ext cx="3872552" cy="2958152"/>
          </a:xfrm>
        </p:spPr>
        <p:txBody>
          <a:bodyPr/>
          <a:lstStyle/>
          <a:p>
            <a:r>
              <a:rPr lang="en-US" sz="2000" dirty="0" smtClean="0">
                <a:solidFill>
                  <a:srgbClr val="FF0000"/>
                </a:solidFill>
              </a:rPr>
              <a:t>Low Bandwidth</a:t>
            </a:r>
          </a:p>
          <a:p>
            <a:r>
              <a:rPr lang="en-US" sz="2000" dirty="0" smtClean="0"/>
              <a:t>Possible high-volume</a:t>
            </a:r>
          </a:p>
          <a:p>
            <a:r>
              <a:rPr lang="en-US" sz="2000" dirty="0" smtClean="0"/>
              <a:t>3GPP is considering GERAN</a:t>
            </a:r>
          </a:p>
          <a:p>
            <a:pPr lvl="1"/>
            <a:r>
              <a:rPr lang="en-US" dirty="0" smtClean="0"/>
              <a:t>IoT over 2G technology</a:t>
            </a:r>
          </a:p>
        </p:txBody>
      </p:sp>
      <p:sp>
        <p:nvSpPr>
          <p:cNvPr id="5" name="TextBox 4"/>
          <p:cNvSpPr txBox="1"/>
          <p:nvPr/>
        </p:nvSpPr>
        <p:spPr>
          <a:xfrm>
            <a:off x="3856383" y="4068417"/>
            <a:ext cx="3031984" cy="338554"/>
          </a:xfrm>
          <a:prstGeom prst="rect">
            <a:avLst/>
          </a:prstGeom>
          <a:noFill/>
        </p:spPr>
        <p:txBody>
          <a:bodyPr wrap="none" rtlCol="0">
            <a:spAutoFit/>
          </a:bodyPr>
          <a:lstStyle/>
          <a:p>
            <a:pPr algn="l"/>
            <a:r>
              <a:rPr lang="en-US" sz="1600" dirty="0" smtClean="0"/>
              <a:t>But what about Telematics?</a:t>
            </a:r>
            <a:endParaRPr lang="en-US" sz="1600" dirty="0" smtClean="0"/>
          </a:p>
        </p:txBody>
      </p:sp>
    </p:spTree>
    <p:extLst>
      <p:ext uri="{BB962C8B-B14F-4D97-AF65-F5344CB8AC3E}">
        <p14:creationId xmlns:p14="http://schemas.microsoft.com/office/powerpoint/2010/main" val="354016145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8CC3BDF-57CD-4DF0-939A-D0CDD094B824}" type="slidenum">
              <a:rPr lang="en-US" smtClean="0"/>
              <a:pPr>
                <a:defRPr/>
              </a:pPr>
              <a:t>2</a:t>
            </a:fld>
            <a:endParaRPr lang="en-US" sz="1400">
              <a:latin typeface="Myriad Pro"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99" y="2869325"/>
            <a:ext cx="7334508" cy="286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itle 1"/>
          <p:cNvSpPr>
            <a:spLocks noGrp="1"/>
          </p:cNvSpPr>
          <p:nvPr>
            <p:ph type="title"/>
          </p:nvPr>
        </p:nvSpPr>
        <p:spPr>
          <a:xfrm>
            <a:off x="600075" y="211138"/>
            <a:ext cx="3921125" cy="503237"/>
          </a:xfrm>
        </p:spPr>
        <p:txBody>
          <a:bodyPr/>
          <a:lstStyle/>
          <a:p>
            <a:pPr eaLnBrk="1" hangingPunct="1"/>
            <a:r>
              <a:rPr lang="en-US" altLang="en-US" dirty="0" smtClean="0">
                <a:solidFill>
                  <a:srgbClr val="000000"/>
                </a:solidFill>
              </a:rPr>
              <a:t>Paul Gaugin - 1897</a:t>
            </a:r>
            <a:endParaRPr lang="en-US" altLang="en-US" dirty="0" smtClean="0"/>
          </a:p>
        </p:txBody>
      </p:sp>
      <p:sp>
        <p:nvSpPr>
          <p:cNvPr id="3" name="Rectangle 2"/>
          <p:cNvSpPr/>
          <p:nvPr/>
        </p:nvSpPr>
        <p:spPr>
          <a:xfrm>
            <a:off x="763698" y="977490"/>
            <a:ext cx="5763225" cy="646331"/>
          </a:xfrm>
          <a:prstGeom prst="rect">
            <a:avLst/>
          </a:prstGeom>
        </p:spPr>
        <p:txBody>
          <a:bodyPr wrap="square">
            <a:spAutoFit/>
          </a:bodyPr>
          <a:lstStyle/>
          <a:p>
            <a:r>
              <a:rPr lang="fr-FR" b="1" i="1" dirty="0"/>
              <a:t>D'où Venons Nous / Que Sommes Nous / Où Allons Nous</a:t>
            </a:r>
            <a:endParaRPr lang="en-US" dirty="0"/>
          </a:p>
        </p:txBody>
      </p:sp>
      <p:sp>
        <p:nvSpPr>
          <p:cNvPr id="4" name="Rectangle 3"/>
          <p:cNvSpPr/>
          <p:nvPr/>
        </p:nvSpPr>
        <p:spPr>
          <a:xfrm>
            <a:off x="763699" y="1907656"/>
            <a:ext cx="4572000" cy="646331"/>
          </a:xfrm>
          <a:prstGeom prst="rect">
            <a:avLst/>
          </a:prstGeom>
        </p:spPr>
        <p:txBody>
          <a:bodyPr>
            <a:spAutoFit/>
          </a:bodyPr>
          <a:lstStyle/>
          <a:p>
            <a:r>
              <a:rPr lang="en-US" b="1" i="1" dirty="0"/>
              <a:t>Where Do We Come From? What Are We? Where Are We Going?</a:t>
            </a:r>
            <a:endParaRPr lang="en-US" dirty="0"/>
          </a:p>
        </p:txBody>
      </p:sp>
    </p:spTree>
    <p:extLst>
      <p:ext uri="{BB962C8B-B14F-4D97-AF65-F5344CB8AC3E}">
        <p14:creationId xmlns:p14="http://schemas.microsoft.com/office/powerpoint/2010/main" val="66088112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a:xfrm>
            <a:off x="-382788" y="549155"/>
            <a:ext cx="9526788" cy="5817609"/>
          </a:xfrm>
          <a:prstGeom prst="rect">
            <a:avLst/>
          </a:prstGeom>
          <a:noFill/>
        </p:spPr>
      </p:sp>
      <p:sp>
        <p:nvSpPr>
          <p:cNvPr id="26" name="Freihandform 25"/>
          <p:cNvSpPr/>
          <p:nvPr/>
        </p:nvSpPr>
        <p:spPr>
          <a:xfrm>
            <a:off x="3646791" y="2724144"/>
            <a:ext cx="1541008" cy="1541008"/>
          </a:xfrm>
          <a:custGeom>
            <a:avLst/>
            <a:gdLst>
              <a:gd name="connsiteX0" fmla="*/ 0 w 1467627"/>
              <a:gd name="connsiteY0" fmla="*/ 733814 h 1467627"/>
              <a:gd name="connsiteX1" fmla="*/ 214930 w 1467627"/>
              <a:gd name="connsiteY1" fmla="*/ 214929 h 1467627"/>
              <a:gd name="connsiteX2" fmla="*/ 733815 w 1467627"/>
              <a:gd name="connsiteY2" fmla="*/ 1 h 1467627"/>
              <a:gd name="connsiteX3" fmla="*/ 1252700 w 1467627"/>
              <a:gd name="connsiteY3" fmla="*/ 214931 h 1467627"/>
              <a:gd name="connsiteX4" fmla="*/ 1467628 w 1467627"/>
              <a:gd name="connsiteY4" fmla="*/ 733816 h 1467627"/>
              <a:gd name="connsiteX5" fmla="*/ 1252699 w 1467627"/>
              <a:gd name="connsiteY5" fmla="*/ 1252701 h 1467627"/>
              <a:gd name="connsiteX6" fmla="*/ 733814 w 1467627"/>
              <a:gd name="connsiteY6" fmla="*/ 1467630 h 1467627"/>
              <a:gd name="connsiteX7" fmla="*/ 214929 w 1467627"/>
              <a:gd name="connsiteY7" fmla="*/ 1252700 h 1467627"/>
              <a:gd name="connsiteX8" fmla="*/ 0 w 1467627"/>
              <a:gd name="connsiteY8" fmla="*/ 733815 h 1467627"/>
              <a:gd name="connsiteX9" fmla="*/ 0 w 1467627"/>
              <a:gd name="connsiteY9" fmla="*/ 733814 h 14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7627" h="1467627">
                <a:moveTo>
                  <a:pt x="0" y="733814"/>
                </a:moveTo>
                <a:cubicBezTo>
                  <a:pt x="0" y="539194"/>
                  <a:pt x="77313" y="352546"/>
                  <a:pt x="214930" y="214929"/>
                </a:cubicBezTo>
                <a:cubicBezTo>
                  <a:pt x="352547" y="77312"/>
                  <a:pt x="539196" y="0"/>
                  <a:pt x="733815" y="1"/>
                </a:cubicBezTo>
                <a:cubicBezTo>
                  <a:pt x="928435" y="1"/>
                  <a:pt x="1115083" y="77314"/>
                  <a:pt x="1252700" y="214931"/>
                </a:cubicBezTo>
                <a:cubicBezTo>
                  <a:pt x="1390317" y="352548"/>
                  <a:pt x="1467629" y="539197"/>
                  <a:pt x="1467628" y="733816"/>
                </a:cubicBezTo>
                <a:cubicBezTo>
                  <a:pt x="1467628" y="928436"/>
                  <a:pt x="1390316" y="1115084"/>
                  <a:pt x="1252699" y="1252701"/>
                </a:cubicBezTo>
                <a:cubicBezTo>
                  <a:pt x="1115082" y="1390318"/>
                  <a:pt x="928434" y="1467630"/>
                  <a:pt x="733814" y="1467630"/>
                </a:cubicBezTo>
                <a:cubicBezTo>
                  <a:pt x="539194" y="1467630"/>
                  <a:pt x="352546" y="1390317"/>
                  <a:pt x="214929" y="1252700"/>
                </a:cubicBezTo>
                <a:cubicBezTo>
                  <a:pt x="77312" y="1115083"/>
                  <a:pt x="0" y="928434"/>
                  <a:pt x="0" y="733815"/>
                </a:cubicBezTo>
                <a:lnTo>
                  <a:pt x="0" y="733814"/>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0" tIns="0" rIns="0" bIns="0" numCol="1" spcCol="1270" anchor="ctr" anchorCtr="0">
            <a:noAutofit/>
          </a:bodyPr>
          <a:lstStyle/>
          <a:p>
            <a:pPr defTabSz="711200" eaLnBrk="1" hangingPunct="1">
              <a:lnSpc>
                <a:spcPct val="90000"/>
              </a:lnSpc>
              <a:spcAft>
                <a:spcPct val="35000"/>
              </a:spcAft>
            </a:pPr>
            <a:r>
              <a:rPr lang="en-US" sz="1600" b="1" dirty="0" smtClean="0">
                <a:ln/>
                <a:solidFill>
                  <a:prstClr val="white"/>
                </a:solidFill>
              </a:rPr>
              <a:t>IoT architecture frame work</a:t>
            </a:r>
            <a:endParaRPr lang="en-US" sz="1600" b="1" dirty="0">
              <a:ln/>
              <a:solidFill>
                <a:prstClr val="white"/>
              </a:solidFill>
            </a:endParaRPr>
          </a:p>
        </p:txBody>
      </p:sp>
      <p:grpSp>
        <p:nvGrpSpPr>
          <p:cNvPr id="43" name="Gruppieren 42"/>
          <p:cNvGrpSpPr/>
          <p:nvPr/>
        </p:nvGrpSpPr>
        <p:grpSpPr>
          <a:xfrm>
            <a:off x="3205833" y="2290686"/>
            <a:ext cx="2422923" cy="2407922"/>
            <a:chOff x="3009122" y="2086476"/>
            <a:chExt cx="2742967" cy="2742967"/>
          </a:xfrm>
        </p:grpSpPr>
        <p:sp>
          <p:nvSpPr>
            <p:cNvPr id="27" name="Freihandform 26"/>
            <p:cNvSpPr/>
            <p:nvPr/>
          </p:nvSpPr>
          <p:spPr>
            <a:xfrm rot="5400000">
              <a:off x="4155295" y="2062289"/>
              <a:ext cx="450620" cy="498993"/>
            </a:xfrm>
            <a:custGeom>
              <a:avLst/>
              <a:gdLst>
                <a:gd name="connsiteX0" fmla="*/ 0 w 450620"/>
                <a:gd name="connsiteY0" fmla="*/ 99799 h 498993"/>
                <a:gd name="connsiteX1" fmla="*/ 225310 w 450620"/>
                <a:gd name="connsiteY1" fmla="*/ 99799 h 498993"/>
                <a:gd name="connsiteX2" fmla="*/ 225310 w 450620"/>
                <a:gd name="connsiteY2" fmla="*/ 0 h 498993"/>
                <a:gd name="connsiteX3" fmla="*/ 450620 w 450620"/>
                <a:gd name="connsiteY3" fmla="*/ 249497 h 498993"/>
                <a:gd name="connsiteX4" fmla="*/ 225310 w 450620"/>
                <a:gd name="connsiteY4" fmla="*/ 498993 h 498993"/>
                <a:gd name="connsiteX5" fmla="*/ 225310 w 450620"/>
                <a:gd name="connsiteY5" fmla="*/ 399194 h 498993"/>
                <a:gd name="connsiteX6" fmla="*/ 0 w 450620"/>
                <a:gd name="connsiteY6" fmla="*/ 399194 h 498993"/>
                <a:gd name="connsiteX7" fmla="*/ 0 w 450620"/>
                <a:gd name="connsiteY7" fmla="*/ 99799 h 49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20" h="498993">
                  <a:moveTo>
                    <a:pt x="0" y="99799"/>
                  </a:moveTo>
                  <a:lnTo>
                    <a:pt x="225310" y="99799"/>
                  </a:lnTo>
                  <a:lnTo>
                    <a:pt x="225310" y="0"/>
                  </a:lnTo>
                  <a:lnTo>
                    <a:pt x="450620" y="249497"/>
                  </a:lnTo>
                  <a:lnTo>
                    <a:pt x="225310" y="498993"/>
                  </a:lnTo>
                  <a:lnTo>
                    <a:pt x="225310" y="399194"/>
                  </a:lnTo>
                  <a:lnTo>
                    <a:pt x="0" y="399194"/>
                  </a:lnTo>
                  <a:lnTo>
                    <a:pt x="0" y="99799"/>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0" tIns="99798" rIns="135185" bIns="99799" numCol="1" spcCol="1270" anchor="ctr" anchorCtr="0">
              <a:noAutofit/>
            </a:bodyPr>
            <a:lstStyle/>
            <a:p>
              <a:pPr defTabSz="933450" eaLnBrk="1" hangingPunct="1">
                <a:lnSpc>
                  <a:spcPct val="90000"/>
                </a:lnSpc>
                <a:spcAft>
                  <a:spcPct val="35000"/>
                </a:spcAft>
              </a:pPr>
              <a:endParaRPr lang="en-US" sz="2100">
                <a:solidFill>
                  <a:prstClr val="white"/>
                </a:solidFill>
              </a:endParaRPr>
            </a:p>
          </p:txBody>
        </p:sp>
        <p:sp>
          <p:nvSpPr>
            <p:cNvPr id="29" name="Freihandform 28"/>
            <p:cNvSpPr/>
            <p:nvPr/>
          </p:nvSpPr>
          <p:spPr>
            <a:xfrm rot="8100000">
              <a:off x="4965763" y="2397995"/>
              <a:ext cx="450620" cy="498993"/>
            </a:xfrm>
            <a:custGeom>
              <a:avLst/>
              <a:gdLst>
                <a:gd name="connsiteX0" fmla="*/ 0 w 450620"/>
                <a:gd name="connsiteY0" fmla="*/ 99799 h 498993"/>
                <a:gd name="connsiteX1" fmla="*/ 225310 w 450620"/>
                <a:gd name="connsiteY1" fmla="*/ 99799 h 498993"/>
                <a:gd name="connsiteX2" fmla="*/ 225310 w 450620"/>
                <a:gd name="connsiteY2" fmla="*/ 0 h 498993"/>
                <a:gd name="connsiteX3" fmla="*/ 450620 w 450620"/>
                <a:gd name="connsiteY3" fmla="*/ 249497 h 498993"/>
                <a:gd name="connsiteX4" fmla="*/ 225310 w 450620"/>
                <a:gd name="connsiteY4" fmla="*/ 498993 h 498993"/>
                <a:gd name="connsiteX5" fmla="*/ 225310 w 450620"/>
                <a:gd name="connsiteY5" fmla="*/ 399194 h 498993"/>
                <a:gd name="connsiteX6" fmla="*/ 0 w 450620"/>
                <a:gd name="connsiteY6" fmla="*/ 399194 h 498993"/>
                <a:gd name="connsiteX7" fmla="*/ 0 w 450620"/>
                <a:gd name="connsiteY7" fmla="*/ 99799 h 49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20" h="498993">
                  <a:moveTo>
                    <a:pt x="0" y="99799"/>
                  </a:moveTo>
                  <a:lnTo>
                    <a:pt x="225310" y="99799"/>
                  </a:lnTo>
                  <a:lnTo>
                    <a:pt x="225310" y="0"/>
                  </a:lnTo>
                  <a:lnTo>
                    <a:pt x="450620" y="249497"/>
                  </a:lnTo>
                  <a:lnTo>
                    <a:pt x="225310" y="498993"/>
                  </a:lnTo>
                  <a:lnTo>
                    <a:pt x="225310" y="399194"/>
                  </a:lnTo>
                  <a:lnTo>
                    <a:pt x="0" y="399194"/>
                  </a:lnTo>
                  <a:lnTo>
                    <a:pt x="0" y="99799"/>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 tIns="99798" rIns="135184" bIns="99799" numCol="1" spcCol="1270" anchor="ctr" anchorCtr="0">
              <a:noAutofit/>
            </a:bodyPr>
            <a:lstStyle/>
            <a:p>
              <a:pPr defTabSz="933450" eaLnBrk="1" hangingPunct="1">
                <a:lnSpc>
                  <a:spcPct val="90000"/>
                </a:lnSpc>
                <a:spcAft>
                  <a:spcPct val="35000"/>
                </a:spcAft>
              </a:pPr>
              <a:endParaRPr lang="en-US" sz="2100">
                <a:solidFill>
                  <a:prstClr val="white"/>
                </a:solidFill>
              </a:endParaRPr>
            </a:p>
          </p:txBody>
        </p:sp>
        <p:sp>
          <p:nvSpPr>
            <p:cNvPr id="31" name="Freihandform 30"/>
            <p:cNvSpPr/>
            <p:nvPr/>
          </p:nvSpPr>
          <p:spPr>
            <a:xfrm rot="10800000">
              <a:off x="5301469" y="3208462"/>
              <a:ext cx="450620" cy="498993"/>
            </a:xfrm>
            <a:custGeom>
              <a:avLst/>
              <a:gdLst>
                <a:gd name="connsiteX0" fmla="*/ 0 w 450620"/>
                <a:gd name="connsiteY0" fmla="*/ 99799 h 498993"/>
                <a:gd name="connsiteX1" fmla="*/ 225310 w 450620"/>
                <a:gd name="connsiteY1" fmla="*/ 99799 h 498993"/>
                <a:gd name="connsiteX2" fmla="*/ 225310 w 450620"/>
                <a:gd name="connsiteY2" fmla="*/ 0 h 498993"/>
                <a:gd name="connsiteX3" fmla="*/ 450620 w 450620"/>
                <a:gd name="connsiteY3" fmla="*/ 249497 h 498993"/>
                <a:gd name="connsiteX4" fmla="*/ 225310 w 450620"/>
                <a:gd name="connsiteY4" fmla="*/ 498993 h 498993"/>
                <a:gd name="connsiteX5" fmla="*/ 225310 w 450620"/>
                <a:gd name="connsiteY5" fmla="*/ 399194 h 498993"/>
                <a:gd name="connsiteX6" fmla="*/ 0 w 450620"/>
                <a:gd name="connsiteY6" fmla="*/ 399194 h 498993"/>
                <a:gd name="connsiteX7" fmla="*/ 0 w 450620"/>
                <a:gd name="connsiteY7" fmla="*/ 99799 h 49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20" h="498993">
                  <a:moveTo>
                    <a:pt x="0" y="99799"/>
                  </a:moveTo>
                  <a:lnTo>
                    <a:pt x="225310" y="99799"/>
                  </a:lnTo>
                  <a:lnTo>
                    <a:pt x="225310" y="0"/>
                  </a:lnTo>
                  <a:lnTo>
                    <a:pt x="450620" y="249497"/>
                  </a:lnTo>
                  <a:lnTo>
                    <a:pt x="225310" y="498993"/>
                  </a:lnTo>
                  <a:lnTo>
                    <a:pt x="225310" y="399194"/>
                  </a:lnTo>
                  <a:lnTo>
                    <a:pt x="0" y="399194"/>
                  </a:lnTo>
                  <a:lnTo>
                    <a:pt x="0" y="99799"/>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0" tIns="99798" rIns="135186" bIns="99800" numCol="1" spcCol="1270" anchor="ctr" anchorCtr="0">
              <a:noAutofit/>
            </a:bodyPr>
            <a:lstStyle/>
            <a:p>
              <a:pPr defTabSz="933450" eaLnBrk="1" hangingPunct="1">
                <a:lnSpc>
                  <a:spcPct val="90000"/>
                </a:lnSpc>
                <a:spcAft>
                  <a:spcPct val="35000"/>
                </a:spcAft>
              </a:pPr>
              <a:endParaRPr lang="en-US" sz="2100">
                <a:solidFill>
                  <a:prstClr val="white"/>
                </a:solidFill>
              </a:endParaRPr>
            </a:p>
          </p:txBody>
        </p:sp>
        <p:sp>
          <p:nvSpPr>
            <p:cNvPr id="33" name="Freihandform 32"/>
            <p:cNvSpPr/>
            <p:nvPr/>
          </p:nvSpPr>
          <p:spPr>
            <a:xfrm rot="13500000">
              <a:off x="4965763" y="4018929"/>
              <a:ext cx="450620" cy="498993"/>
            </a:xfrm>
            <a:custGeom>
              <a:avLst/>
              <a:gdLst>
                <a:gd name="connsiteX0" fmla="*/ 0 w 450620"/>
                <a:gd name="connsiteY0" fmla="*/ 99799 h 498993"/>
                <a:gd name="connsiteX1" fmla="*/ 225310 w 450620"/>
                <a:gd name="connsiteY1" fmla="*/ 99799 h 498993"/>
                <a:gd name="connsiteX2" fmla="*/ 225310 w 450620"/>
                <a:gd name="connsiteY2" fmla="*/ 0 h 498993"/>
                <a:gd name="connsiteX3" fmla="*/ 450620 w 450620"/>
                <a:gd name="connsiteY3" fmla="*/ 249497 h 498993"/>
                <a:gd name="connsiteX4" fmla="*/ 225310 w 450620"/>
                <a:gd name="connsiteY4" fmla="*/ 498993 h 498993"/>
                <a:gd name="connsiteX5" fmla="*/ 225310 w 450620"/>
                <a:gd name="connsiteY5" fmla="*/ 399194 h 498993"/>
                <a:gd name="connsiteX6" fmla="*/ 0 w 450620"/>
                <a:gd name="connsiteY6" fmla="*/ 399194 h 498993"/>
                <a:gd name="connsiteX7" fmla="*/ 0 w 450620"/>
                <a:gd name="connsiteY7" fmla="*/ 99799 h 49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20" h="498993">
                  <a:moveTo>
                    <a:pt x="0" y="99799"/>
                  </a:moveTo>
                  <a:lnTo>
                    <a:pt x="225310" y="99799"/>
                  </a:lnTo>
                  <a:lnTo>
                    <a:pt x="225310" y="0"/>
                  </a:lnTo>
                  <a:lnTo>
                    <a:pt x="450620" y="249497"/>
                  </a:lnTo>
                  <a:lnTo>
                    <a:pt x="225310" y="498993"/>
                  </a:lnTo>
                  <a:lnTo>
                    <a:pt x="225310" y="399194"/>
                  </a:lnTo>
                  <a:lnTo>
                    <a:pt x="0" y="399194"/>
                  </a:lnTo>
                  <a:lnTo>
                    <a:pt x="0" y="99799"/>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0" tIns="99798" rIns="135185" bIns="99799" numCol="1" spcCol="1270" anchor="ctr" anchorCtr="0">
              <a:noAutofit/>
            </a:bodyPr>
            <a:lstStyle/>
            <a:p>
              <a:pPr defTabSz="933450" eaLnBrk="1" hangingPunct="1">
                <a:lnSpc>
                  <a:spcPct val="90000"/>
                </a:lnSpc>
                <a:spcAft>
                  <a:spcPct val="35000"/>
                </a:spcAft>
              </a:pPr>
              <a:endParaRPr lang="en-US" sz="2100">
                <a:solidFill>
                  <a:prstClr val="white"/>
                </a:solidFill>
              </a:endParaRPr>
            </a:p>
          </p:txBody>
        </p:sp>
        <p:sp>
          <p:nvSpPr>
            <p:cNvPr id="35" name="Freihandform 34"/>
            <p:cNvSpPr/>
            <p:nvPr/>
          </p:nvSpPr>
          <p:spPr>
            <a:xfrm rot="16200000">
              <a:off x="4155295" y="4354636"/>
              <a:ext cx="450620" cy="498993"/>
            </a:xfrm>
            <a:custGeom>
              <a:avLst/>
              <a:gdLst>
                <a:gd name="connsiteX0" fmla="*/ 0 w 450620"/>
                <a:gd name="connsiteY0" fmla="*/ 99799 h 498993"/>
                <a:gd name="connsiteX1" fmla="*/ 225310 w 450620"/>
                <a:gd name="connsiteY1" fmla="*/ 99799 h 498993"/>
                <a:gd name="connsiteX2" fmla="*/ 225310 w 450620"/>
                <a:gd name="connsiteY2" fmla="*/ 0 h 498993"/>
                <a:gd name="connsiteX3" fmla="*/ 450620 w 450620"/>
                <a:gd name="connsiteY3" fmla="*/ 249497 h 498993"/>
                <a:gd name="connsiteX4" fmla="*/ 225310 w 450620"/>
                <a:gd name="connsiteY4" fmla="*/ 498993 h 498993"/>
                <a:gd name="connsiteX5" fmla="*/ 225310 w 450620"/>
                <a:gd name="connsiteY5" fmla="*/ 399194 h 498993"/>
                <a:gd name="connsiteX6" fmla="*/ 0 w 450620"/>
                <a:gd name="connsiteY6" fmla="*/ 399194 h 498993"/>
                <a:gd name="connsiteX7" fmla="*/ 0 w 450620"/>
                <a:gd name="connsiteY7" fmla="*/ 99799 h 49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20" h="498993">
                  <a:moveTo>
                    <a:pt x="0" y="99799"/>
                  </a:moveTo>
                  <a:lnTo>
                    <a:pt x="225310" y="99799"/>
                  </a:lnTo>
                  <a:lnTo>
                    <a:pt x="225310" y="0"/>
                  </a:lnTo>
                  <a:lnTo>
                    <a:pt x="450620" y="249497"/>
                  </a:lnTo>
                  <a:lnTo>
                    <a:pt x="225310" y="498993"/>
                  </a:lnTo>
                  <a:lnTo>
                    <a:pt x="225310" y="399194"/>
                  </a:lnTo>
                  <a:lnTo>
                    <a:pt x="0" y="399194"/>
                  </a:lnTo>
                  <a:lnTo>
                    <a:pt x="0" y="99799"/>
                  </a:lnTo>
                  <a:close/>
                </a:path>
              </a:pathLst>
            </a:cu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 tIns="99798" rIns="135186" bIns="99799" numCol="1" spcCol="1270" anchor="ctr" anchorCtr="0">
              <a:noAutofit/>
            </a:bodyPr>
            <a:lstStyle/>
            <a:p>
              <a:pPr defTabSz="933450" eaLnBrk="1" hangingPunct="1">
                <a:lnSpc>
                  <a:spcPct val="90000"/>
                </a:lnSpc>
                <a:spcAft>
                  <a:spcPct val="35000"/>
                </a:spcAft>
              </a:pPr>
              <a:endParaRPr lang="en-US" sz="2100">
                <a:solidFill>
                  <a:prstClr val="white"/>
                </a:solidFill>
              </a:endParaRPr>
            </a:p>
          </p:txBody>
        </p:sp>
        <p:sp>
          <p:nvSpPr>
            <p:cNvPr id="37" name="Freihandform 36"/>
            <p:cNvSpPr/>
            <p:nvPr/>
          </p:nvSpPr>
          <p:spPr>
            <a:xfrm rot="29700000">
              <a:off x="3344828" y="4018928"/>
              <a:ext cx="450621" cy="498994"/>
            </a:xfrm>
            <a:custGeom>
              <a:avLst/>
              <a:gdLst>
                <a:gd name="connsiteX0" fmla="*/ 0 w 450620"/>
                <a:gd name="connsiteY0" fmla="*/ 99799 h 498993"/>
                <a:gd name="connsiteX1" fmla="*/ 225310 w 450620"/>
                <a:gd name="connsiteY1" fmla="*/ 99799 h 498993"/>
                <a:gd name="connsiteX2" fmla="*/ 225310 w 450620"/>
                <a:gd name="connsiteY2" fmla="*/ 0 h 498993"/>
                <a:gd name="connsiteX3" fmla="*/ 450620 w 450620"/>
                <a:gd name="connsiteY3" fmla="*/ 249497 h 498993"/>
                <a:gd name="connsiteX4" fmla="*/ 225310 w 450620"/>
                <a:gd name="connsiteY4" fmla="*/ 498993 h 498993"/>
                <a:gd name="connsiteX5" fmla="*/ 225310 w 450620"/>
                <a:gd name="connsiteY5" fmla="*/ 399194 h 498993"/>
                <a:gd name="connsiteX6" fmla="*/ 0 w 450620"/>
                <a:gd name="connsiteY6" fmla="*/ 399194 h 498993"/>
                <a:gd name="connsiteX7" fmla="*/ 0 w 450620"/>
                <a:gd name="connsiteY7" fmla="*/ 99799 h 49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20" h="498993">
                  <a:moveTo>
                    <a:pt x="450620" y="399194"/>
                  </a:moveTo>
                  <a:lnTo>
                    <a:pt x="225310" y="399194"/>
                  </a:lnTo>
                  <a:lnTo>
                    <a:pt x="225310" y="498993"/>
                  </a:lnTo>
                  <a:lnTo>
                    <a:pt x="0" y="249496"/>
                  </a:lnTo>
                  <a:lnTo>
                    <a:pt x="225310" y="0"/>
                  </a:lnTo>
                  <a:lnTo>
                    <a:pt x="225310" y="99799"/>
                  </a:lnTo>
                  <a:lnTo>
                    <a:pt x="450620" y="99799"/>
                  </a:lnTo>
                  <a:lnTo>
                    <a:pt x="450620" y="39919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35185" tIns="99799" rIns="1" bIns="99799" numCol="1" spcCol="1270" anchor="ctr" anchorCtr="0">
              <a:noAutofit/>
            </a:bodyPr>
            <a:lstStyle/>
            <a:p>
              <a:pPr defTabSz="933450" eaLnBrk="1" hangingPunct="1">
                <a:lnSpc>
                  <a:spcPct val="90000"/>
                </a:lnSpc>
                <a:spcAft>
                  <a:spcPct val="35000"/>
                </a:spcAft>
              </a:pPr>
              <a:endParaRPr lang="en-US" sz="2100">
                <a:solidFill>
                  <a:prstClr val="white"/>
                </a:solidFill>
              </a:endParaRPr>
            </a:p>
          </p:txBody>
        </p:sp>
        <p:sp>
          <p:nvSpPr>
            <p:cNvPr id="39" name="Freihandform 38"/>
            <p:cNvSpPr/>
            <p:nvPr/>
          </p:nvSpPr>
          <p:spPr>
            <a:xfrm rot="10800000">
              <a:off x="3009122" y="3208461"/>
              <a:ext cx="450621" cy="498994"/>
            </a:xfrm>
            <a:custGeom>
              <a:avLst/>
              <a:gdLst>
                <a:gd name="connsiteX0" fmla="*/ 0 w 450620"/>
                <a:gd name="connsiteY0" fmla="*/ 99799 h 498993"/>
                <a:gd name="connsiteX1" fmla="*/ 225310 w 450620"/>
                <a:gd name="connsiteY1" fmla="*/ 99799 h 498993"/>
                <a:gd name="connsiteX2" fmla="*/ 225310 w 450620"/>
                <a:gd name="connsiteY2" fmla="*/ 0 h 498993"/>
                <a:gd name="connsiteX3" fmla="*/ 450620 w 450620"/>
                <a:gd name="connsiteY3" fmla="*/ 249497 h 498993"/>
                <a:gd name="connsiteX4" fmla="*/ 225310 w 450620"/>
                <a:gd name="connsiteY4" fmla="*/ 498993 h 498993"/>
                <a:gd name="connsiteX5" fmla="*/ 225310 w 450620"/>
                <a:gd name="connsiteY5" fmla="*/ 399194 h 498993"/>
                <a:gd name="connsiteX6" fmla="*/ 0 w 450620"/>
                <a:gd name="connsiteY6" fmla="*/ 399194 h 498993"/>
                <a:gd name="connsiteX7" fmla="*/ 0 w 450620"/>
                <a:gd name="connsiteY7" fmla="*/ 99799 h 49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20" h="498993">
                  <a:moveTo>
                    <a:pt x="450620" y="399194"/>
                  </a:moveTo>
                  <a:lnTo>
                    <a:pt x="225310" y="399194"/>
                  </a:lnTo>
                  <a:lnTo>
                    <a:pt x="225310" y="498993"/>
                  </a:lnTo>
                  <a:lnTo>
                    <a:pt x="0" y="249496"/>
                  </a:lnTo>
                  <a:lnTo>
                    <a:pt x="225310" y="0"/>
                  </a:lnTo>
                  <a:lnTo>
                    <a:pt x="225310" y="99799"/>
                  </a:lnTo>
                  <a:lnTo>
                    <a:pt x="450620" y="99799"/>
                  </a:lnTo>
                  <a:lnTo>
                    <a:pt x="450620" y="399194"/>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35186" tIns="99798" rIns="0" bIns="99800" numCol="1" spcCol="1270" anchor="ctr" anchorCtr="0">
              <a:noAutofit/>
            </a:bodyPr>
            <a:lstStyle/>
            <a:p>
              <a:pPr defTabSz="933450" eaLnBrk="1" hangingPunct="1">
                <a:lnSpc>
                  <a:spcPct val="90000"/>
                </a:lnSpc>
                <a:spcAft>
                  <a:spcPct val="35000"/>
                </a:spcAft>
              </a:pPr>
              <a:endParaRPr lang="en-US" sz="2100">
                <a:solidFill>
                  <a:prstClr val="white"/>
                </a:solidFill>
              </a:endParaRPr>
            </a:p>
          </p:txBody>
        </p:sp>
        <p:sp>
          <p:nvSpPr>
            <p:cNvPr id="41" name="Freihandform 40"/>
            <p:cNvSpPr/>
            <p:nvPr/>
          </p:nvSpPr>
          <p:spPr>
            <a:xfrm rot="13500000">
              <a:off x="3344828" y="2397994"/>
              <a:ext cx="450621" cy="498994"/>
            </a:xfrm>
            <a:custGeom>
              <a:avLst/>
              <a:gdLst>
                <a:gd name="connsiteX0" fmla="*/ 0 w 450620"/>
                <a:gd name="connsiteY0" fmla="*/ 99799 h 498993"/>
                <a:gd name="connsiteX1" fmla="*/ 225310 w 450620"/>
                <a:gd name="connsiteY1" fmla="*/ 99799 h 498993"/>
                <a:gd name="connsiteX2" fmla="*/ 225310 w 450620"/>
                <a:gd name="connsiteY2" fmla="*/ 0 h 498993"/>
                <a:gd name="connsiteX3" fmla="*/ 450620 w 450620"/>
                <a:gd name="connsiteY3" fmla="*/ 249497 h 498993"/>
                <a:gd name="connsiteX4" fmla="*/ 225310 w 450620"/>
                <a:gd name="connsiteY4" fmla="*/ 498993 h 498993"/>
                <a:gd name="connsiteX5" fmla="*/ 225310 w 450620"/>
                <a:gd name="connsiteY5" fmla="*/ 399194 h 498993"/>
                <a:gd name="connsiteX6" fmla="*/ 0 w 450620"/>
                <a:gd name="connsiteY6" fmla="*/ 399194 h 498993"/>
                <a:gd name="connsiteX7" fmla="*/ 0 w 450620"/>
                <a:gd name="connsiteY7" fmla="*/ 99799 h 49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20" h="498993">
                  <a:moveTo>
                    <a:pt x="450620" y="399194"/>
                  </a:moveTo>
                  <a:lnTo>
                    <a:pt x="225310" y="399194"/>
                  </a:lnTo>
                  <a:lnTo>
                    <a:pt x="225310" y="498993"/>
                  </a:lnTo>
                  <a:lnTo>
                    <a:pt x="0" y="249496"/>
                  </a:lnTo>
                  <a:lnTo>
                    <a:pt x="225310" y="0"/>
                  </a:lnTo>
                  <a:lnTo>
                    <a:pt x="225310" y="99799"/>
                  </a:lnTo>
                  <a:lnTo>
                    <a:pt x="450620" y="99799"/>
                  </a:lnTo>
                  <a:lnTo>
                    <a:pt x="450620" y="399194"/>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35184" tIns="99799" rIns="2" bIns="99799" numCol="1" spcCol="1270" anchor="ctr" anchorCtr="0">
              <a:noAutofit/>
            </a:bodyPr>
            <a:lstStyle/>
            <a:p>
              <a:pPr defTabSz="933450" eaLnBrk="1" hangingPunct="1">
                <a:lnSpc>
                  <a:spcPct val="90000"/>
                </a:lnSpc>
                <a:spcAft>
                  <a:spcPct val="35000"/>
                </a:spcAft>
              </a:pPr>
              <a:endParaRPr lang="en-US" sz="2100">
                <a:solidFill>
                  <a:prstClr val="white"/>
                </a:solidFill>
              </a:endParaRPr>
            </a:p>
          </p:txBody>
        </p:sp>
      </p:grpSp>
      <p:sp>
        <p:nvSpPr>
          <p:cNvPr id="28" name="Freihandform 27"/>
          <p:cNvSpPr>
            <a:spLocks noChangeAspect="1"/>
          </p:cNvSpPr>
          <p:nvPr/>
        </p:nvSpPr>
        <p:spPr>
          <a:xfrm>
            <a:off x="3875380" y="982821"/>
            <a:ext cx="1185806" cy="1185806"/>
          </a:xfrm>
          <a:custGeom>
            <a:avLst/>
            <a:gdLst>
              <a:gd name="connsiteX0" fmla="*/ 0 w 1320864"/>
              <a:gd name="connsiteY0" fmla="*/ 660432 h 1320864"/>
              <a:gd name="connsiteX1" fmla="*/ 193437 w 1320864"/>
              <a:gd name="connsiteY1" fmla="*/ 193436 h 1320864"/>
              <a:gd name="connsiteX2" fmla="*/ 660433 w 1320864"/>
              <a:gd name="connsiteY2" fmla="*/ 1 h 1320864"/>
              <a:gd name="connsiteX3" fmla="*/ 1127429 w 1320864"/>
              <a:gd name="connsiteY3" fmla="*/ 193438 h 1320864"/>
              <a:gd name="connsiteX4" fmla="*/ 1320864 w 1320864"/>
              <a:gd name="connsiteY4" fmla="*/ 660434 h 1320864"/>
              <a:gd name="connsiteX5" fmla="*/ 1127428 w 1320864"/>
              <a:gd name="connsiteY5" fmla="*/ 1127430 h 1320864"/>
              <a:gd name="connsiteX6" fmla="*/ 660432 w 1320864"/>
              <a:gd name="connsiteY6" fmla="*/ 1320866 h 1320864"/>
              <a:gd name="connsiteX7" fmla="*/ 193436 w 1320864"/>
              <a:gd name="connsiteY7" fmla="*/ 1127430 h 1320864"/>
              <a:gd name="connsiteX8" fmla="*/ 0 w 1320864"/>
              <a:gd name="connsiteY8" fmla="*/ 660434 h 1320864"/>
              <a:gd name="connsiteX9" fmla="*/ 0 w 1320864"/>
              <a:gd name="connsiteY9" fmla="*/ 660432 h 132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864" h="1320864">
                <a:moveTo>
                  <a:pt x="0" y="660432"/>
                </a:moveTo>
                <a:cubicBezTo>
                  <a:pt x="0" y="485274"/>
                  <a:pt x="69581" y="317291"/>
                  <a:pt x="193437" y="193436"/>
                </a:cubicBezTo>
                <a:cubicBezTo>
                  <a:pt x="317292" y="69581"/>
                  <a:pt x="485276" y="0"/>
                  <a:pt x="660433" y="1"/>
                </a:cubicBezTo>
                <a:cubicBezTo>
                  <a:pt x="835591" y="1"/>
                  <a:pt x="1003574" y="69582"/>
                  <a:pt x="1127429" y="193438"/>
                </a:cubicBezTo>
                <a:cubicBezTo>
                  <a:pt x="1251284" y="317293"/>
                  <a:pt x="1320865" y="485277"/>
                  <a:pt x="1320864" y="660434"/>
                </a:cubicBezTo>
                <a:cubicBezTo>
                  <a:pt x="1320864" y="835592"/>
                  <a:pt x="1251283" y="1003575"/>
                  <a:pt x="1127428" y="1127430"/>
                </a:cubicBezTo>
                <a:cubicBezTo>
                  <a:pt x="1003573" y="1251285"/>
                  <a:pt x="835589" y="1320866"/>
                  <a:pt x="660432" y="1320866"/>
                </a:cubicBezTo>
                <a:cubicBezTo>
                  <a:pt x="485274" y="1320866"/>
                  <a:pt x="317291" y="1251285"/>
                  <a:pt x="193436" y="1127430"/>
                </a:cubicBezTo>
                <a:cubicBezTo>
                  <a:pt x="69581" y="1003575"/>
                  <a:pt x="0" y="835591"/>
                  <a:pt x="0" y="660434"/>
                </a:cubicBezTo>
                <a:lnTo>
                  <a:pt x="0" y="660432"/>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72000" tIns="72000" rIns="108000" bIns="72000" numCol="1" spcCol="1270" anchor="ctr" anchorCtr="0">
            <a:noAutofit/>
          </a:bodyPr>
          <a:lstStyle/>
          <a:p>
            <a:pPr defTabSz="533400" eaLnBrk="1" hangingPunct="1">
              <a:lnSpc>
                <a:spcPct val="90000"/>
              </a:lnSpc>
              <a:spcAft>
                <a:spcPct val="35000"/>
              </a:spcAft>
            </a:pPr>
            <a:r>
              <a:rPr lang="en-US" sz="1200" dirty="0" smtClean="0">
                <a:ln/>
                <a:solidFill>
                  <a:prstClr val="white"/>
                </a:solidFill>
              </a:rPr>
              <a:t>Healthcare</a:t>
            </a:r>
            <a:endParaRPr lang="en-US" sz="1200" dirty="0">
              <a:ln/>
              <a:solidFill>
                <a:prstClr val="white"/>
              </a:solidFill>
            </a:endParaRPr>
          </a:p>
        </p:txBody>
      </p:sp>
      <p:sp>
        <p:nvSpPr>
          <p:cNvPr id="30" name="Freihandform 29"/>
          <p:cNvSpPr>
            <a:spLocks noChangeAspect="1"/>
          </p:cNvSpPr>
          <p:nvPr/>
        </p:nvSpPr>
        <p:spPr>
          <a:xfrm>
            <a:off x="5232336" y="1544890"/>
            <a:ext cx="1185806" cy="1185806"/>
          </a:xfrm>
          <a:custGeom>
            <a:avLst/>
            <a:gdLst>
              <a:gd name="connsiteX0" fmla="*/ 0 w 1320864"/>
              <a:gd name="connsiteY0" fmla="*/ 660432 h 1320864"/>
              <a:gd name="connsiteX1" fmla="*/ 193437 w 1320864"/>
              <a:gd name="connsiteY1" fmla="*/ 193436 h 1320864"/>
              <a:gd name="connsiteX2" fmla="*/ 660433 w 1320864"/>
              <a:gd name="connsiteY2" fmla="*/ 1 h 1320864"/>
              <a:gd name="connsiteX3" fmla="*/ 1127429 w 1320864"/>
              <a:gd name="connsiteY3" fmla="*/ 193438 h 1320864"/>
              <a:gd name="connsiteX4" fmla="*/ 1320864 w 1320864"/>
              <a:gd name="connsiteY4" fmla="*/ 660434 h 1320864"/>
              <a:gd name="connsiteX5" fmla="*/ 1127428 w 1320864"/>
              <a:gd name="connsiteY5" fmla="*/ 1127430 h 1320864"/>
              <a:gd name="connsiteX6" fmla="*/ 660432 w 1320864"/>
              <a:gd name="connsiteY6" fmla="*/ 1320866 h 1320864"/>
              <a:gd name="connsiteX7" fmla="*/ 193436 w 1320864"/>
              <a:gd name="connsiteY7" fmla="*/ 1127430 h 1320864"/>
              <a:gd name="connsiteX8" fmla="*/ 0 w 1320864"/>
              <a:gd name="connsiteY8" fmla="*/ 660434 h 1320864"/>
              <a:gd name="connsiteX9" fmla="*/ 0 w 1320864"/>
              <a:gd name="connsiteY9" fmla="*/ 660432 h 132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864" h="1320864">
                <a:moveTo>
                  <a:pt x="0" y="660432"/>
                </a:moveTo>
                <a:cubicBezTo>
                  <a:pt x="0" y="485274"/>
                  <a:pt x="69581" y="317291"/>
                  <a:pt x="193437" y="193436"/>
                </a:cubicBezTo>
                <a:cubicBezTo>
                  <a:pt x="317292" y="69581"/>
                  <a:pt x="485276" y="0"/>
                  <a:pt x="660433" y="1"/>
                </a:cubicBezTo>
                <a:cubicBezTo>
                  <a:pt x="835591" y="1"/>
                  <a:pt x="1003574" y="69582"/>
                  <a:pt x="1127429" y="193438"/>
                </a:cubicBezTo>
                <a:cubicBezTo>
                  <a:pt x="1251284" y="317293"/>
                  <a:pt x="1320865" y="485277"/>
                  <a:pt x="1320864" y="660434"/>
                </a:cubicBezTo>
                <a:cubicBezTo>
                  <a:pt x="1320864" y="835592"/>
                  <a:pt x="1251283" y="1003575"/>
                  <a:pt x="1127428" y="1127430"/>
                </a:cubicBezTo>
                <a:cubicBezTo>
                  <a:pt x="1003573" y="1251285"/>
                  <a:pt x="835589" y="1320866"/>
                  <a:pt x="660432" y="1320866"/>
                </a:cubicBezTo>
                <a:cubicBezTo>
                  <a:pt x="485274" y="1320866"/>
                  <a:pt x="317291" y="1251285"/>
                  <a:pt x="193436" y="1127430"/>
                </a:cubicBezTo>
                <a:cubicBezTo>
                  <a:pt x="69581" y="1003575"/>
                  <a:pt x="0" y="835591"/>
                  <a:pt x="0" y="660434"/>
                </a:cubicBezTo>
                <a:lnTo>
                  <a:pt x="0" y="660432"/>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72000" tIns="72000" rIns="108000" bIns="72000" numCol="1" spcCol="1270" anchor="ctr" anchorCtr="0">
            <a:noAutofit/>
          </a:bodyPr>
          <a:lstStyle/>
          <a:p>
            <a:pPr defTabSz="533400" eaLnBrk="1" hangingPunct="1">
              <a:lnSpc>
                <a:spcPct val="90000"/>
              </a:lnSpc>
              <a:spcAft>
                <a:spcPct val="35000"/>
              </a:spcAft>
            </a:pPr>
            <a:r>
              <a:rPr lang="en-US" sz="1200" dirty="0" smtClean="0">
                <a:ln/>
                <a:solidFill>
                  <a:prstClr val="white"/>
                </a:solidFill>
              </a:rPr>
              <a:t>Home &amp; Building</a:t>
            </a:r>
            <a:endParaRPr lang="en-US" sz="1200" dirty="0">
              <a:ln/>
              <a:solidFill>
                <a:prstClr val="white"/>
              </a:solidFill>
            </a:endParaRPr>
          </a:p>
        </p:txBody>
      </p:sp>
      <p:sp>
        <p:nvSpPr>
          <p:cNvPr id="32" name="Freihandform 31"/>
          <p:cNvSpPr>
            <a:spLocks noChangeAspect="1"/>
          </p:cNvSpPr>
          <p:nvPr/>
        </p:nvSpPr>
        <p:spPr>
          <a:xfrm>
            <a:off x="5794405" y="2901846"/>
            <a:ext cx="1185806" cy="1185806"/>
          </a:xfrm>
          <a:custGeom>
            <a:avLst/>
            <a:gdLst>
              <a:gd name="connsiteX0" fmla="*/ 0 w 1320864"/>
              <a:gd name="connsiteY0" fmla="*/ 660432 h 1320864"/>
              <a:gd name="connsiteX1" fmla="*/ 193437 w 1320864"/>
              <a:gd name="connsiteY1" fmla="*/ 193436 h 1320864"/>
              <a:gd name="connsiteX2" fmla="*/ 660433 w 1320864"/>
              <a:gd name="connsiteY2" fmla="*/ 1 h 1320864"/>
              <a:gd name="connsiteX3" fmla="*/ 1127429 w 1320864"/>
              <a:gd name="connsiteY3" fmla="*/ 193438 h 1320864"/>
              <a:gd name="connsiteX4" fmla="*/ 1320864 w 1320864"/>
              <a:gd name="connsiteY4" fmla="*/ 660434 h 1320864"/>
              <a:gd name="connsiteX5" fmla="*/ 1127428 w 1320864"/>
              <a:gd name="connsiteY5" fmla="*/ 1127430 h 1320864"/>
              <a:gd name="connsiteX6" fmla="*/ 660432 w 1320864"/>
              <a:gd name="connsiteY6" fmla="*/ 1320866 h 1320864"/>
              <a:gd name="connsiteX7" fmla="*/ 193436 w 1320864"/>
              <a:gd name="connsiteY7" fmla="*/ 1127430 h 1320864"/>
              <a:gd name="connsiteX8" fmla="*/ 0 w 1320864"/>
              <a:gd name="connsiteY8" fmla="*/ 660434 h 1320864"/>
              <a:gd name="connsiteX9" fmla="*/ 0 w 1320864"/>
              <a:gd name="connsiteY9" fmla="*/ 660432 h 132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864" h="1320864">
                <a:moveTo>
                  <a:pt x="0" y="660432"/>
                </a:moveTo>
                <a:cubicBezTo>
                  <a:pt x="0" y="485274"/>
                  <a:pt x="69581" y="317291"/>
                  <a:pt x="193437" y="193436"/>
                </a:cubicBezTo>
                <a:cubicBezTo>
                  <a:pt x="317292" y="69581"/>
                  <a:pt x="485276" y="0"/>
                  <a:pt x="660433" y="1"/>
                </a:cubicBezTo>
                <a:cubicBezTo>
                  <a:pt x="835591" y="1"/>
                  <a:pt x="1003574" y="69582"/>
                  <a:pt x="1127429" y="193438"/>
                </a:cubicBezTo>
                <a:cubicBezTo>
                  <a:pt x="1251284" y="317293"/>
                  <a:pt x="1320865" y="485277"/>
                  <a:pt x="1320864" y="660434"/>
                </a:cubicBezTo>
                <a:cubicBezTo>
                  <a:pt x="1320864" y="835592"/>
                  <a:pt x="1251283" y="1003575"/>
                  <a:pt x="1127428" y="1127430"/>
                </a:cubicBezTo>
                <a:cubicBezTo>
                  <a:pt x="1003573" y="1251285"/>
                  <a:pt x="835589" y="1320866"/>
                  <a:pt x="660432" y="1320866"/>
                </a:cubicBezTo>
                <a:cubicBezTo>
                  <a:pt x="485274" y="1320866"/>
                  <a:pt x="317291" y="1251285"/>
                  <a:pt x="193436" y="1127430"/>
                </a:cubicBezTo>
                <a:cubicBezTo>
                  <a:pt x="69581" y="1003575"/>
                  <a:pt x="0" y="835591"/>
                  <a:pt x="0" y="660434"/>
                </a:cubicBezTo>
                <a:lnTo>
                  <a:pt x="0" y="660432"/>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72000" tIns="72000" rIns="108000" bIns="72000" numCol="1" spcCol="1270" anchor="ctr" anchorCtr="0">
            <a:noAutofit/>
          </a:bodyPr>
          <a:lstStyle/>
          <a:p>
            <a:pPr defTabSz="533400" eaLnBrk="1" hangingPunct="1">
              <a:lnSpc>
                <a:spcPct val="90000"/>
              </a:lnSpc>
              <a:spcAft>
                <a:spcPct val="35000"/>
              </a:spcAft>
            </a:pPr>
            <a:r>
              <a:rPr lang="en-US" sz="1200" dirty="0" smtClean="0">
                <a:ln/>
                <a:solidFill>
                  <a:prstClr val="white"/>
                </a:solidFill>
              </a:rPr>
              <a:t>Retail</a:t>
            </a:r>
            <a:endParaRPr lang="en-US" sz="1200" dirty="0">
              <a:ln/>
              <a:solidFill>
                <a:prstClr val="white"/>
              </a:solidFill>
            </a:endParaRPr>
          </a:p>
        </p:txBody>
      </p:sp>
      <p:sp>
        <p:nvSpPr>
          <p:cNvPr id="34" name="Freihandform 33"/>
          <p:cNvSpPr>
            <a:spLocks noChangeAspect="1"/>
          </p:cNvSpPr>
          <p:nvPr/>
        </p:nvSpPr>
        <p:spPr>
          <a:xfrm>
            <a:off x="5208881" y="4258800"/>
            <a:ext cx="1185806" cy="1185806"/>
          </a:xfrm>
          <a:custGeom>
            <a:avLst/>
            <a:gdLst>
              <a:gd name="connsiteX0" fmla="*/ 0 w 1320864"/>
              <a:gd name="connsiteY0" fmla="*/ 660432 h 1320864"/>
              <a:gd name="connsiteX1" fmla="*/ 193437 w 1320864"/>
              <a:gd name="connsiteY1" fmla="*/ 193436 h 1320864"/>
              <a:gd name="connsiteX2" fmla="*/ 660433 w 1320864"/>
              <a:gd name="connsiteY2" fmla="*/ 1 h 1320864"/>
              <a:gd name="connsiteX3" fmla="*/ 1127429 w 1320864"/>
              <a:gd name="connsiteY3" fmla="*/ 193438 h 1320864"/>
              <a:gd name="connsiteX4" fmla="*/ 1320864 w 1320864"/>
              <a:gd name="connsiteY4" fmla="*/ 660434 h 1320864"/>
              <a:gd name="connsiteX5" fmla="*/ 1127428 w 1320864"/>
              <a:gd name="connsiteY5" fmla="*/ 1127430 h 1320864"/>
              <a:gd name="connsiteX6" fmla="*/ 660432 w 1320864"/>
              <a:gd name="connsiteY6" fmla="*/ 1320866 h 1320864"/>
              <a:gd name="connsiteX7" fmla="*/ 193436 w 1320864"/>
              <a:gd name="connsiteY7" fmla="*/ 1127430 h 1320864"/>
              <a:gd name="connsiteX8" fmla="*/ 0 w 1320864"/>
              <a:gd name="connsiteY8" fmla="*/ 660434 h 1320864"/>
              <a:gd name="connsiteX9" fmla="*/ 0 w 1320864"/>
              <a:gd name="connsiteY9" fmla="*/ 660432 h 132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864" h="1320864">
                <a:moveTo>
                  <a:pt x="0" y="660432"/>
                </a:moveTo>
                <a:cubicBezTo>
                  <a:pt x="0" y="485274"/>
                  <a:pt x="69581" y="317291"/>
                  <a:pt x="193437" y="193436"/>
                </a:cubicBezTo>
                <a:cubicBezTo>
                  <a:pt x="317292" y="69581"/>
                  <a:pt x="485276" y="0"/>
                  <a:pt x="660433" y="1"/>
                </a:cubicBezTo>
                <a:cubicBezTo>
                  <a:pt x="835591" y="1"/>
                  <a:pt x="1003574" y="69582"/>
                  <a:pt x="1127429" y="193438"/>
                </a:cubicBezTo>
                <a:cubicBezTo>
                  <a:pt x="1251284" y="317293"/>
                  <a:pt x="1320865" y="485277"/>
                  <a:pt x="1320864" y="660434"/>
                </a:cubicBezTo>
                <a:cubicBezTo>
                  <a:pt x="1320864" y="835592"/>
                  <a:pt x="1251283" y="1003575"/>
                  <a:pt x="1127428" y="1127430"/>
                </a:cubicBezTo>
                <a:cubicBezTo>
                  <a:pt x="1003573" y="1251285"/>
                  <a:pt x="835589" y="1320866"/>
                  <a:pt x="660432" y="1320866"/>
                </a:cubicBezTo>
                <a:cubicBezTo>
                  <a:pt x="485274" y="1320866"/>
                  <a:pt x="317291" y="1251285"/>
                  <a:pt x="193436" y="1127430"/>
                </a:cubicBezTo>
                <a:cubicBezTo>
                  <a:pt x="69581" y="1003575"/>
                  <a:pt x="0" y="835591"/>
                  <a:pt x="0" y="660434"/>
                </a:cubicBezTo>
                <a:lnTo>
                  <a:pt x="0" y="660432"/>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72000" tIns="72000" rIns="108000" bIns="72000" numCol="1" spcCol="1270" anchor="ctr" anchorCtr="0">
            <a:noAutofit/>
          </a:bodyPr>
          <a:lstStyle/>
          <a:p>
            <a:pPr defTabSz="533400" eaLnBrk="1" hangingPunct="1">
              <a:lnSpc>
                <a:spcPct val="90000"/>
              </a:lnSpc>
              <a:spcAft>
                <a:spcPct val="35000"/>
              </a:spcAft>
            </a:pPr>
            <a:r>
              <a:rPr lang="en-US" sz="1200" dirty="0" smtClean="0">
                <a:ln/>
                <a:solidFill>
                  <a:prstClr val="white"/>
                </a:solidFill>
              </a:rPr>
              <a:t>Energy</a:t>
            </a:r>
            <a:endParaRPr lang="en-US" sz="1200" dirty="0">
              <a:ln/>
              <a:solidFill>
                <a:prstClr val="white"/>
              </a:solidFill>
            </a:endParaRPr>
          </a:p>
        </p:txBody>
      </p:sp>
      <p:sp>
        <p:nvSpPr>
          <p:cNvPr id="36" name="Freihandform 35"/>
          <p:cNvSpPr>
            <a:spLocks noChangeAspect="1"/>
          </p:cNvSpPr>
          <p:nvPr/>
        </p:nvSpPr>
        <p:spPr>
          <a:xfrm>
            <a:off x="3851926" y="4820869"/>
            <a:ext cx="1185806" cy="1185806"/>
          </a:xfrm>
          <a:custGeom>
            <a:avLst/>
            <a:gdLst>
              <a:gd name="connsiteX0" fmla="*/ 0 w 1320864"/>
              <a:gd name="connsiteY0" fmla="*/ 660432 h 1320864"/>
              <a:gd name="connsiteX1" fmla="*/ 193437 w 1320864"/>
              <a:gd name="connsiteY1" fmla="*/ 193436 h 1320864"/>
              <a:gd name="connsiteX2" fmla="*/ 660433 w 1320864"/>
              <a:gd name="connsiteY2" fmla="*/ 1 h 1320864"/>
              <a:gd name="connsiteX3" fmla="*/ 1127429 w 1320864"/>
              <a:gd name="connsiteY3" fmla="*/ 193438 h 1320864"/>
              <a:gd name="connsiteX4" fmla="*/ 1320864 w 1320864"/>
              <a:gd name="connsiteY4" fmla="*/ 660434 h 1320864"/>
              <a:gd name="connsiteX5" fmla="*/ 1127428 w 1320864"/>
              <a:gd name="connsiteY5" fmla="*/ 1127430 h 1320864"/>
              <a:gd name="connsiteX6" fmla="*/ 660432 w 1320864"/>
              <a:gd name="connsiteY6" fmla="*/ 1320866 h 1320864"/>
              <a:gd name="connsiteX7" fmla="*/ 193436 w 1320864"/>
              <a:gd name="connsiteY7" fmla="*/ 1127430 h 1320864"/>
              <a:gd name="connsiteX8" fmla="*/ 0 w 1320864"/>
              <a:gd name="connsiteY8" fmla="*/ 660434 h 1320864"/>
              <a:gd name="connsiteX9" fmla="*/ 0 w 1320864"/>
              <a:gd name="connsiteY9" fmla="*/ 660432 h 132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864" h="1320864">
                <a:moveTo>
                  <a:pt x="0" y="660432"/>
                </a:moveTo>
                <a:cubicBezTo>
                  <a:pt x="0" y="485274"/>
                  <a:pt x="69581" y="317291"/>
                  <a:pt x="193437" y="193436"/>
                </a:cubicBezTo>
                <a:cubicBezTo>
                  <a:pt x="317292" y="69581"/>
                  <a:pt x="485276" y="0"/>
                  <a:pt x="660433" y="1"/>
                </a:cubicBezTo>
                <a:cubicBezTo>
                  <a:pt x="835591" y="1"/>
                  <a:pt x="1003574" y="69582"/>
                  <a:pt x="1127429" y="193438"/>
                </a:cubicBezTo>
                <a:cubicBezTo>
                  <a:pt x="1251284" y="317293"/>
                  <a:pt x="1320865" y="485277"/>
                  <a:pt x="1320864" y="660434"/>
                </a:cubicBezTo>
                <a:cubicBezTo>
                  <a:pt x="1320864" y="835592"/>
                  <a:pt x="1251283" y="1003575"/>
                  <a:pt x="1127428" y="1127430"/>
                </a:cubicBezTo>
                <a:cubicBezTo>
                  <a:pt x="1003573" y="1251285"/>
                  <a:pt x="835589" y="1320866"/>
                  <a:pt x="660432" y="1320866"/>
                </a:cubicBezTo>
                <a:cubicBezTo>
                  <a:pt x="485274" y="1320866"/>
                  <a:pt x="317291" y="1251285"/>
                  <a:pt x="193436" y="1127430"/>
                </a:cubicBezTo>
                <a:cubicBezTo>
                  <a:pt x="69581" y="1003575"/>
                  <a:pt x="0" y="835591"/>
                  <a:pt x="0" y="660434"/>
                </a:cubicBezTo>
                <a:lnTo>
                  <a:pt x="0" y="660432"/>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72000" tIns="72000" rIns="108000" bIns="72000" numCol="1" spcCol="1270" anchor="ctr" anchorCtr="0">
            <a:noAutofit/>
          </a:bodyPr>
          <a:lstStyle/>
          <a:p>
            <a:pPr defTabSz="533400" eaLnBrk="1" hangingPunct="1">
              <a:lnSpc>
                <a:spcPct val="90000"/>
              </a:lnSpc>
              <a:spcAft>
                <a:spcPct val="35000"/>
              </a:spcAft>
            </a:pPr>
            <a:r>
              <a:rPr lang="en-US" sz="1200" dirty="0" err="1" smtClean="0">
                <a:ln/>
                <a:solidFill>
                  <a:prstClr val="white"/>
                </a:solidFill>
              </a:rPr>
              <a:t>Manufactur-ing</a:t>
            </a:r>
            <a:endParaRPr lang="en-US" sz="1200" dirty="0">
              <a:ln/>
              <a:solidFill>
                <a:prstClr val="white"/>
              </a:solidFill>
            </a:endParaRPr>
          </a:p>
        </p:txBody>
      </p:sp>
      <p:sp>
        <p:nvSpPr>
          <p:cNvPr id="38" name="Freihandform 37"/>
          <p:cNvSpPr>
            <a:spLocks noChangeAspect="1"/>
          </p:cNvSpPr>
          <p:nvPr/>
        </p:nvSpPr>
        <p:spPr>
          <a:xfrm>
            <a:off x="2494970" y="4258800"/>
            <a:ext cx="1185806" cy="1185806"/>
          </a:xfrm>
          <a:custGeom>
            <a:avLst/>
            <a:gdLst>
              <a:gd name="connsiteX0" fmla="*/ 0 w 1320864"/>
              <a:gd name="connsiteY0" fmla="*/ 660432 h 1320864"/>
              <a:gd name="connsiteX1" fmla="*/ 193437 w 1320864"/>
              <a:gd name="connsiteY1" fmla="*/ 193436 h 1320864"/>
              <a:gd name="connsiteX2" fmla="*/ 660433 w 1320864"/>
              <a:gd name="connsiteY2" fmla="*/ 1 h 1320864"/>
              <a:gd name="connsiteX3" fmla="*/ 1127429 w 1320864"/>
              <a:gd name="connsiteY3" fmla="*/ 193438 h 1320864"/>
              <a:gd name="connsiteX4" fmla="*/ 1320864 w 1320864"/>
              <a:gd name="connsiteY4" fmla="*/ 660434 h 1320864"/>
              <a:gd name="connsiteX5" fmla="*/ 1127428 w 1320864"/>
              <a:gd name="connsiteY5" fmla="*/ 1127430 h 1320864"/>
              <a:gd name="connsiteX6" fmla="*/ 660432 w 1320864"/>
              <a:gd name="connsiteY6" fmla="*/ 1320866 h 1320864"/>
              <a:gd name="connsiteX7" fmla="*/ 193436 w 1320864"/>
              <a:gd name="connsiteY7" fmla="*/ 1127430 h 1320864"/>
              <a:gd name="connsiteX8" fmla="*/ 0 w 1320864"/>
              <a:gd name="connsiteY8" fmla="*/ 660434 h 1320864"/>
              <a:gd name="connsiteX9" fmla="*/ 0 w 1320864"/>
              <a:gd name="connsiteY9" fmla="*/ 660432 h 132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864" h="1320864">
                <a:moveTo>
                  <a:pt x="0" y="660432"/>
                </a:moveTo>
                <a:cubicBezTo>
                  <a:pt x="0" y="485274"/>
                  <a:pt x="69581" y="317291"/>
                  <a:pt x="193437" y="193436"/>
                </a:cubicBezTo>
                <a:cubicBezTo>
                  <a:pt x="317292" y="69581"/>
                  <a:pt x="485276" y="0"/>
                  <a:pt x="660433" y="1"/>
                </a:cubicBezTo>
                <a:cubicBezTo>
                  <a:pt x="835591" y="1"/>
                  <a:pt x="1003574" y="69582"/>
                  <a:pt x="1127429" y="193438"/>
                </a:cubicBezTo>
                <a:cubicBezTo>
                  <a:pt x="1251284" y="317293"/>
                  <a:pt x="1320865" y="485277"/>
                  <a:pt x="1320864" y="660434"/>
                </a:cubicBezTo>
                <a:cubicBezTo>
                  <a:pt x="1320864" y="835592"/>
                  <a:pt x="1251283" y="1003575"/>
                  <a:pt x="1127428" y="1127430"/>
                </a:cubicBezTo>
                <a:cubicBezTo>
                  <a:pt x="1003573" y="1251285"/>
                  <a:pt x="835589" y="1320866"/>
                  <a:pt x="660432" y="1320866"/>
                </a:cubicBezTo>
                <a:cubicBezTo>
                  <a:pt x="485274" y="1320866"/>
                  <a:pt x="317291" y="1251285"/>
                  <a:pt x="193436" y="1127430"/>
                </a:cubicBezTo>
                <a:cubicBezTo>
                  <a:pt x="69581" y="1003575"/>
                  <a:pt x="0" y="835591"/>
                  <a:pt x="0" y="660434"/>
                </a:cubicBezTo>
                <a:lnTo>
                  <a:pt x="0" y="660432"/>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72000" tIns="72000" rIns="108000" bIns="72000" numCol="1" spcCol="1270" anchor="ctr" anchorCtr="0">
            <a:noAutofit/>
          </a:bodyPr>
          <a:lstStyle/>
          <a:p>
            <a:pPr defTabSz="533400" eaLnBrk="1" hangingPunct="1">
              <a:lnSpc>
                <a:spcPct val="90000"/>
              </a:lnSpc>
              <a:spcAft>
                <a:spcPct val="35000"/>
              </a:spcAft>
            </a:pPr>
            <a:r>
              <a:rPr lang="en-US" sz="1200" dirty="0" smtClean="0">
                <a:ln/>
                <a:solidFill>
                  <a:prstClr val="white"/>
                </a:solidFill>
              </a:rPr>
              <a:t>Mobility/</a:t>
            </a:r>
            <a:br>
              <a:rPr lang="en-US" sz="1200" dirty="0" smtClean="0">
                <a:ln/>
                <a:solidFill>
                  <a:prstClr val="white"/>
                </a:solidFill>
              </a:rPr>
            </a:br>
            <a:r>
              <a:rPr lang="en-US" sz="1200" dirty="0" err="1" smtClean="0">
                <a:ln/>
                <a:solidFill>
                  <a:prstClr val="white"/>
                </a:solidFill>
              </a:rPr>
              <a:t>Transpor-tation</a:t>
            </a:r>
            <a:endParaRPr lang="en-US" sz="1200" dirty="0">
              <a:ln/>
              <a:solidFill>
                <a:prstClr val="white"/>
              </a:solidFill>
            </a:endParaRPr>
          </a:p>
        </p:txBody>
      </p:sp>
      <p:sp>
        <p:nvSpPr>
          <p:cNvPr id="40" name="Freihandform 39"/>
          <p:cNvSpPr>
            <a:spLocks noChangeAspect="1"/>
          </p:cNvSpPr>
          <p:nvPr/>
        </p:nvSpPr>
        <p:spPr>
          <a:xfrm>
            <a:off x="1932901" y="2901846"/>
            <a:ext cx="1185806" cy="1185806"/>
          </a:xfrm>
          <a:custGeom>
            <a:avLst/>
            <a:gdLst>
              <a:gd name="connsiteX0" fmla="*/ 0 w 1320864"/>
              <a:gd name="connsiteY0" fmla="*/ 660432 h 1320864"/>
              <a:gd name="connsiteX1" fmla="*/ 193437 w 1320864"/>
              <a:gd name="connsiteY1" fmla="*/ 193436 h 1320864"/>
              <a:gd name="connsiteX2" fmla="*/ 660433 w 1320864"/>
              <a:gd name="connsiteY2" fmla="*/ 1 h 1320864"/>
              <a:gd name="connsiteX3" fmla="*/ 1127429 w 1320864"/>
              <a:gd name="connsiteY3" fmla="*/ 193438 h 1320864"/>
              <a:gd name="connsiteX4" fmla="*/ 1320864 w 1320864"/>
              <a:gd name="connsiteY4" fmla="*/ 660434 h 1320864"/>
              <a:gd name="connsiteX5" fmla="*/ 1127428 w 1320864"/>
              <a:gd name="connsiteY5" fmla="*/ 1127430 h 1320864"/>
              <a:gd name="connsiteX6" fmla="*/ 660432 w 1320864"/>
              <a:gd name="connsiteY6" fmla="*/ 1320866 h 1320864"/>
              <a:gd name="connsiteX7" fmla="*/ 193436 w 1320864"/>
              <a:gd name="connsiteY7" fmla="*/ 1127430 h 1320864"/>
              <a:gd name="connsiteX8" fmla="*/ 0 w 1320864"/>
              <a:gd name="connsiteY8" fmla="*/ 660434 h 1320864"/>
              <a:gd name="connsiteX9" fmla="*/ 0 w 1320864"/>
              <a:gd name="connsiteY9" fmla="*/ 660432 h 132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864" h="1320864">
                <a:moveTo>
                  <a:pt x="0" y="660432"/>
                </a:moveTo>
                <a:cubicBezTo>
                  <a:pt x="0" y="485274"/>
                  <a:pt x="69581" y="317291"/>
                  <a:pt x="193437" y="193436"/>
                </a:cubicBezTo>
                <a:cubicBezTo>
                  <a:pt x="317292" y="69581"/>
                  <a:pt x="485276" y="0"/>
                  <a:pt x="660433" y="1"/>
                </a:cubicBezTo>
                <a:cubicBezTo>
                  <a:pt x="835591" y="1"/>
                  <a:pt x="1003574" y="69582"/>
                  <a:pt x="1127429" y="193438"/>
                </a:cubicBezTo>
                <a:cubicBezTo>
                  <a:pt x="1251284" y="317293"/>
                  <a:pt x="1320865" y="485277"/>
                  <a:pt x="1320864" y="660434"/>
                </a:cubicBezTo>
                <a:cubicBezTo>
                  <a:pt x="1320864" y="835592"/>
                  <a:pt x="1251283" y="1003575"/>
                  <a:pt x="1127428" y="1127430"/>
                </a:cubicBezTo>
                <a:cubicBezTo>
                  <a:pt x="1003573" y="1251285"/>
                  <a:pt x="835589" y="1320866"/>
                  <a:pt x="660432" y="1320866"/>
                </a:cubicBezTo>
                <a:cubicBezTo>
                  <a:pt x="485274" y="1320866"/>
                  <a:pt x="317291" y="1251285"/>
                  <a:pt x="193436" y="1127430"/>
                </a:cubicBezTo>
                <a:cubicBezTo>
                  <a:pt x="69581" y="1003575"/>
                  <a:pt x="0" y="835591"/>
                  <a:pt x="0" y="660434"/>
                </a:cubicBezTo>
                <a:lnTo>
                  <a:pt x="0" y="660432"/>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2000" tIns="72000" rIns="108000" bIns="72000" numCol="1" spcCol="1270" anchor="ctr" anchorCtr="0">
            <a:noAutofit/>
          </a:bodyPr>
          <a:lstStyle/>
          <a:p>
            <a:pPr defTabSz="533400" eaLnBrk="1" hangingPunct="1">
              <a:lnSpc>
                <a:spcPct val="90000"/>
              </a:lnSpc>
              <a:spcAft>
                <a:spcPct val="35000"/>
              </a:spcAft>
            </a:pPr>
            <a:r>
              <a:rPr lang="en-US" sz="1200" dirty="0" smtClean="0">
                <a:ln/>
                <a:solidFill>
                  <a:prstClr val="white"/>
                </a:solidFill>
              </a:rPr>
              <a:t>Logistics</a:t>
            </a:r>
            <a:endParaRPr lang="en-US" sz="1200" dirty="0">
              <a:ln/>
              <a:solidFill>
                <a:prstClr val="white"/>
              </a:solidFill>
            </a:endParaRPr>
          </a:p>
        </p:txBody>
      </p:sp>
      <p:sp>
        <p:nvSpPr>
          <p:cNvPr id="42" name="Freihandform 41"/>
          <p:cNvSpPr>
            <a:spLocks noChangeAspect="1"/>
          </p:cNvSpPr>
          <p:nvPr/>
        </p:nvSpPr>
        <p:spPr>
          <a:xfrm>
            <a:off x="2518425" y="1544890"/>
            <a:ext cx="1185806" cy="1185806"/>
          </a:xfrm>
          <a:custGeom>
            <a:avLst/>
            <a:gdLst>
              <a:gd name="connsiteX0" fmla="*/ 0 w 1320864"/>
              <a:gd name="connsiteY0" fmla="*/ 660432 h 1320864"/>
              <a:gd name="connsiteX1" fmla="*/ 193437 w 1320864"/>
              <a:gd name="connsiteY1" fmla="*/ 193436 h 1320864"/>
              <a:gd name="connsiteX2" fmla="*/ 660433 w 1320864"/>
              <a:gd name="connsiteY2" fmla="*/ 1 h 1320864"/>
              <a:gd name="connsiteX3" fmla="*/ 1127429 w 1320864"/>
              <a:gd name="connsiteY3" fmla="*/ 193438 h 1320864"/>
              <a:gd name="connsiteX4" fmla="*/ 1320864 w 1320864"/>
              <a:gd name="connsiteY4" fmla="*/ 660434 h 1320864"/>
              <a:gd name="connsiteX5" fmla="*/ 1127428 w 1320864"/>
              <a:gd name="connsiteY5" fmla="*/ 1127430 h 1320864"/>
              <a:gd name="connsiteX6" fmla="*/ 660432 w 1320864"/>
              <a:gd name="connsiteY6" fmla="*/ 1320866 h 1320864"/>
              <a:gd name="connsiteX7" fmla="*/ 193436 w 1320864"/>
              <a:gd name="connsiteY7" fmla="*/ 1127430 h 1320864"/>
              <a:gd name="connsiteX8" fmla="*/ 0 w 1320864"/>
              <a:gd name="connsiteY8" fmla="*/ 660434 h 1320864"/>
              <a:gd name="connsiteX9" fmla="*/ 0 w 1320864"/>
              <a:gd name="connsiteY9" fmla="*/ 660432 h 132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864" h="1320864">
                <a:moveTo>
                  <a:pt x="0" y="660432"/>
                </a:moveTo>
                <a:cubicBezTo>
                  <a:pt x="0" y="485274"/>
                  <a:pt x="69581" y="317291"/>
                  <a:pt x="193437" y="193436"/>
                </a:cubicBezTo>
                <a:cubicBezTo>
                  <a:pt x="317292" y="69581"/>
                  <a:pt x="485276" y="0"/>
                  <a:pt x="660433" y="1"/>
                </a:cubicBezTo>
                <a:cubicBezTo>
                  <a:pt x="835591" y="1"/>
                  <a:pt x="1003574" y="69582"/>
                  <a:pt x="1127429" y="193438"/>
                </a:cubicBezTo>
                <a:cubicBezTo>
                  <a:pt x="1251284" y="317293"/>
                  <a:pt x="1320865" y="485277"/>
                  <a:pt x="1320864" y="660434"/>
                </a:cubicBezTo>
                <a:cubicBezTo>
                  <a:pt x="1320864" y="835592"/>
                  <a:pt x="1251283" y="1003575"/>
                  <a:pt x="1127428" y="1127430"/>
                </a:cubicBezTo>
                <a:cubicBezTo>
                  <a:pt x="1003573" y="1251285"/>
                  <a:pt x="835589" y="1320866"/>
                  <a:pt x="660432" y="1320866"/>
                </a:cubicBezTo>
                <a:cubicBezTo>
                  <a:pt x="485274" y="1320866"/>
                  <a:pt x="317291" y="1251285"/>
                  <a:pt x="193436" y="1127430"/>
                </a:cubicBezTo>
                <a:cubicBezTo>
                  <a:pt x="69581" y="1003575"/>
                  <a:pt x="0" y="835591"/>
                  <a:pt x="0" y="660434"/>
                </a:cubicBezTo>
                <a:lnTo>
                  <a:pt x="0" y="660432"/>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72000" tIns="72000" rIns="108000" bIns="72000" numCol="1" spcCol="1270" anchor="ctr" anchorCtr="0">
            <a:noAutofit/>
          </a:bodyPr>
          <a:lstStyle/>
          <a:p>
            <a:pPr defTabSz="533400" eaLnBrk="1" hangingPunct="1">
              <a:lnSpc>
                <a:spcPct val="90000"/>
              </a:lnSpc>
              <a:spcAft>
                <a:spcPct val="35000"/>
              </a:spcAft>
            </a:pPr>
            <a:r>
              <a:rPr lang="de-DE" sz="1200" dirty="0" smtClean="0">
                <a:ln/>
                <a:solidFill>
                  <a:prstClr val="white"/>
                </a:solidFill>
              </a:rPr>
              <a:t>Media</a:t>
            </a:r>
            <a:endParaRPr lang="en-US" sz="1200" dirty="0">
              <a:ln/>
              <a:solidFill>
                <a:prstClr val="white"/>
              </a:solidFill>
            </a:endParaRPr>
          </a:p>
        </p:txBody>
      </p:sp>
      <p:sp>
        <p:nvSpPr>
          <p:cNvPr id="98306" name="Rectangle 2"/>
          <p:cNvSpPr>
            <a:spLocks noGrp="1" noChangeArrowheads="1"/>
          </p:cNvSpPr>
          <p:nvPr>
            <p:ph type="title" idx="4294967295"/>
          </p:nvPr>
        </p:nvSpPr>
        <p:spPr>
          <a:xfrm>
            <a:off x="286608" y="0"/>
            <a:ext cx="8686800" cy="652463"/>
          </a:xfrm>
        </p:spPr>
        <p:txBody>
          <a:bodyPr/>
          <a:lstStyle/>
          <a:p>
            <a:pPr eaLnBrk="1" hangingPunct="1"/>
            <a:r>
              <a:rPr lang="en-US" kern="1200" dirty="0" smtClean="0"/>
              <a:t>IoT</a:t>
            </a:r>
            <a:r>
              <a:rPr lang="en-US" dirty="0" smtClean="0">
                <a:solidFill>
                  <a:srgbClr val="FF0000"/>
                </a:solidFill>
              </a:rPr>
              <a:t> </a:t>
            </a:r>
            <a:r>
              <a:rPr lang="en-US" kern="1200" dirty="0" smtClean="0"/>
              <a:t>Application </a:t>
            </a:r>
            <a:r>
              <a:rPr lang="en-US" kern="1200" dirty="0" smtClean="0"/>
              <a:t>Domains</a:t>
            </a:r>
            <a:endParaRPr lang="en-US" kern="1200" dirty="0" smtClean="0"/>
          </a:p>
        </p:txBody>
      </p:sp>
      <p:sp>
        <p:nvSpPr>
          <p:cNvPr id="24" name="Textfeld 23"/>
          <p:cNvSpPr txBox="1"/>
          <p:nvPr/>
        </p:nvSpPr>
        <p:spPr>
          <a:xfrm>
            <a:off x="4467132" y="6207242"/>
            <a:ext cx="3648168" cy="400110"/>
          </a:xfrm>
          <a:prstGeom prst="rect">
            <a:avLst/>
          </a:prstGeom>
          <a:noFill/>
        </p:spPr>
        <p:txBody>
          <a:bodyPr wrap="square" rtlCol="0">
            <a:spAutoFit/>
          </a:bodyPr>
          <a:lstStyle/>
          <a:p>
            <a:pPr marL="84138" indent="-84138" algn="l" eaLnBrk="1" hangingPunct="1"/>
            <a:r>
              <a:rPr lang="en-US" sz="1000" dirty="0" smtClean="0">
                <a:solidFill>
                  <a:prstClr val="black"/>
                </a:solidFill>
                <a:latin typeface="Verdana"/>
                <a:ea typeface="ＭＳ Ｐゴシック" pitchFamily="-1" charset="-128"/>
              </a:rPr>
              <a:t>*	due to the diversity of IoT application areas only selected domains and stakeholders are shown</a:t>
            </a:r>
            <a:endParaRPr lang="en-US" sz="1000" dirty="0">
              <a:solidFill>
                <a:prstClr val="black"/>
              </a:solidFill>
              <a:latin typeface="Verdana"/>
              <a:ea typeface="ＭＳ Ｐゴシック" pitchFamily="-1" charset="-128"/>
            </a:endParaRPr>
          </a:p>
        </p:txBody>
      </p:sp>
      <p:sp>
        <p:nvSpPr>
          <p:cNvPr id="2" name="Slide Number Placeholder 1"/>
          <p:cNvSpPr>
            <a:spLocks noGrp="1"/>
          </p:cNvSpPr>
          <p:nvPr>
            <p:ph type="sldNum" sz="quarter" idx="12"/>
          </p:nvPr>
        </p:nvSpPr>
        <p:spPr/>
        <p:txBody>
          <a:bodyPr/>
          <a:lstStyle/>
          <a:p>
            <a:pPr>
              <a:defRPr/>
            </a:pPr>
            <a:fld id="{86355905-EE7D-4673-B5F4-2BF5096DB967}" type="slidenum">
              <a:rPr lang="en-US" smtClean="0"/>
              <a:pPr>
                <a:defRPr/>
              </a:pPr>
              <a:t>20</a:t>
            </a:fld>
            <a:endParaRPr lang="en-US" sz="1400">
              <a:latin typeface="Myriad Pro" charset="0"/>
            </a:endParaRPr>
          </a:p>
        </p:txBody>
      </p:sp>
    </p:spTree>
    <p:extLst>
      <p:ext uri="{BB962C8B-B14F-4D97-AF65-F5344CB8AC3E}">
        <p14:creationId xmlns:p14="http://schemas.microsoft.com/office/powerpoint/2010/main" val="194894931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40" y="1161888"/>
            <a:ext cx="7733563" cy="448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251440" y="173736"/>
            <a:ext cx="8196943" cy="634746"/>
          </a:xfrm>
        </p:spPr>
        <p:txBody>
          <a:bodyPr/>
          <a:lstStyle/>
          <a:p>
            <a:r>
              <a:rPr lang="en-US" dirty="0" smtClean="0"/>
              <a:t>eHealth and Wireless Monitoring</a:t>
            </a:r>
            <a:endParaRPr lang="en-US" sz="2000" b="0" dirty="0"/>
          </a:p>
        </p:txBody>
      </p:sp>
      <p:sp>
        <p:nvSpPr>
          <p:cNvPr id="11" name="Content Placeholder 2"/>
          <p:cNvSpPr txBox="1">
            <a:spLocks/>
          </p:cNvSpPr>
          <p:nvPr/>
        </p:nvSpPr>
        <p:spPr bwMode="auto">
          <a:xfrm>
            <a:off x="6819900" y="4631864"/>
            <a:ext cx="2324100" cy="15365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74320" indent="-274320" algn="l" rtl="0" eaLnBrk="1" fontAlgn="base" hangingPunct="1">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a:buFont typeface="Wingdings" pitchFamily="2" charset="2"/>
              <a:buChar char="§"/>
            </a:pPr>
            <a:r>
              <a:rPr lang="en-US" sz="1400" b="1" dirty="0" smtClean="0"/>
              <a:t>ISO/IEEE 11073 series </a:t>
            </a:r>
            <a:r>
              <a:rPr lang="en-US" sz="1400" dirty="0" smtClean="0"/>
              <a:t>Health Informatics - Medical / Health Device Communication Standards</a:t>
            </a:r>
            <a:endParaRPr lang="en-US" sz="1400" dirty="0"/>
          </a:p>
        </p:txBody>
      </p:sp>
      <p:sp>
        <p:nvSpPr>
          <p:cNvPr id="2" name="Slide Number Placeholder 1"/>
          <p:cNvSpPr>
            <a:spLocks noGrp="1"/>
          </p:cNvSpPr>
          <p:nvPr>
            <p:ph type="sldNum" sz="quarter" idx="12"/>
          </p:nvPr>
        </p:nvSpPr>
        <p:spPr/>
        <p:txBody>
          <a:bodyPr/>
          <a:lstStyle/>
          <a:p>
            <a:pPr>
              <a:defRPr/>
            </a:pPr>
            <a:fld id="{6CFC1F96-5ED1-41A0-BC5E-E0FC0B2B84E1}" type="slidenum">
              <a:rPr lang="en-US" smtClean="0"/>
              <a:pPr>
                <a:defRPr/>
              </a:pPr>
              <a:t>21</a:t>
            </a:fld>
            <a:endParaRPr lang="en-US" sz="1400">
              <a:latin typeface="Myriad Pro" charset="0"/>
            </a:endParaRPr>
          </a:p>
        </p:txBody>
      </p:sp>
    </p:spTree>
    <p:extLst>
      <p:ext uri="{BB962C8B-B14F-4D97-AF65-F5344CB8AC3E}">
        <p14:creationId xmlns:p14="http://schemas.microsoft.com/office/powerpoint/2010/main" val="366827812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Connected Vehicle</a:t>
            </a:r>
            <a:endParaRPr lang="en-US"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22</a:t>
            </a:fld>
            <a:endParaRPr lang="en-US" sz="1400">
              <a:latin typeface="Myriad Pro"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952" y="1188719"/>
            <a:ext cx="7360919" cy="469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72003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29768" y="219456"/>
            <a:ext cx="8001000" cy="634746"/>
          </a:xfrm>
        </p:spPr>
        <p:txBody>
          <a:bodyPr/>
          <a:lstStyle/>
          <a:p>
            <a:r>
              <a:rPr lang="en-US" dirty="0" smtClean="0"/>
              <a:t>The Smart Home Initiative </a:t>
            </a:r>
            <a:endParaRPr lang="en-US" sz="2000" b="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06" y="1185116"/>
            <a:ext cx="8521700" cy="4911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6CFC1F96-5ED1-41A0-BC5E-E0FC0B2B84E1}" type="slidenum">
              <a:rPr lang="en-US" smtClean="0"/>
              <a:pPr>
                <a:defRPr/>
              </a:pPr>
              <a:t>23</a:t>
            </a:fld>
            <a:endParaRPr lang="en-US" sz="1400">
              <a:latin typeface="Myriad Pro" charset="0"/>
            </a:endParaRPr>
          </a:p>
        </p:txBody>
      </p:sp>
    </p:spTree>
    <p:extLst>
      <p:ext uri="{BB962C8B-B14F-4D97-AF65-F5344CB8AC3E}">
        <p14:creationId xmlns:p14="http://schemas.microsoft.com/office/powerpoint/2010/main" val="111865346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8CC3BDF-57CD-4DF0-939A-D0CDD094B824}" type="slidenum">
              <a:rPr lang="en-US" smtClean="0"/>
              <a:pPr>
                <a:defRPr/>
              </a:pPr>
              <a:t>24</a:t>
            </a:fld>
            <a:endParaRPr lang="en-US" sz="1400">
              <a:latin typeface="Myriad Pro" charset="0"/>
            </a:endParaRPr>
          </a:p>
        </p:txBody>
      </p:sp>
      <p:sp>
        <p:nvSpPr>
          <p:cNvPr id="37" name="Title 1"/>
          <p:cNvSpPr>
            <a:spLocks noGrp="1"/>
          </p:cNvSpPr>
          <p:nvPr>
            <p:ph type="title"/>
          </p:nvPr>
        </p:nvSpPr>
        <p:spPr>
          <a:xfrm>
            <a:off x="630621" y="515938"/>
            <a:ext cx="5706132" cy="503237"/>
          </a:xfrm>
        </p:spPr>
        <p:txBody>
          <a:bodyPr/>
          <a:lstStyle/>
          <a:p>
            <a:pPr eaLnBrk="1" hangingPunct="1"/>
            <a:r>
              <a:rPr lang="en-US" altLang="en-US" dirty="0" smtClean="0">
                <a:solidFill>
                  <a:srgbClr val="000000"/>
                </a:solidFill>
              </a:rPr>
              <a:t>A few comments from your sponsor…</a:t>
            </a:r>
            <a:endParaRPr lang="en-US" alt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826" y="1501501"/>
            <a:ext cx="6595269" cy="3693351"/>
          </a:xfrm>
          <a:prstGeom prst="rect">
            <a:avLst/>
          </a:prstGeom>
        </p:spPr>
      </p:pic>
    </p:spTree>
    <p:extLst>
      <p:ext uri="{BB962C8B-B14F-4D97-AF65-F5344CB8AC3E}">
        <p14:creationId xmlns:p14="http://schemas.microsoft.com/office/powerpoint/2010/main" val="333294524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85601" y="542926"/>
            <a:ext cx="8604250" cy="768350"/>
          </a:xfrm>
        </p:spPr>
        <p:txBody>
          <a:bodyPr/>
          <a:lstStyle/>
          <a:p>
            <a:pPr algn="ctr"/>
            <a:r>
              <a:rPr lang="en-US" altLang="en-US" sz="2700" dirty="0" smtClean="0">
                <a:solidFill>
                  <a:srgbClr val="002060"/>
                </a:solidFill>
              </a:rPr>
              <a:t>Institute of Electrical and Electronics Engineers (IEEE):</a:t>
            </a:r>
            <a:r>
              <a:rPr lang="en-US" altLang="en-US" sz="2700" dirty="0" smtClean="0"/>
              <a:t> </a:t>
            </a:r>
            <a:br>
              <a:rPr lang="en-US" altLang="en-US" sz="2700" dirty="0" smtClean="0"/>
            </a:br>
            <a:r>
              <a:rPr lang="en-US" altLang="en-US" sz="2700" dirty="0" smtClean="0"/>
              <a:t>World’s Largest Professional Association</a:t>
            </a:r>
            <a:endParaRPr lang="en-US" altLang="en-US" sz="2700" dirty="0" smtClean="0">
              <a:solidFill>
                <a:srgbClr val="002060"/>
              </a:solidFill>
            </a:endParaRPr>
          </a:p>
        </p:txBody>
      </p:sp>
      <p:grpSp>
        <p:nvGrpSpPr>
          <p:cNvPr id="6" name="Group 5"/>
          <p:cNvGrpSpPr/>
          <p:nvPr/>
        </p:nvGrpSpPr>
        <p:grpSpPr>
          <a:xfrm>
            <a:off x="597883" y="1813225"/>
            <a:ext cx="2499360" cy="1745034"/>
            <a:chOff x="703899" y="1879485"/>
            <a:chExt cx="2499360" cy="1745034"/>
          </a:xfrm>
          <a:effectLst>
            <a:outerShdw blurRad="50800" dist="50800" dir="5400000" algn="ctr" rotWithShape="0">
              <a:schemeClr val="accent2">
                <a:lumMod val="50000"/>
              </a:schemeClr>
            </a:outerShdw>
          </a:effectLst>
        </p:grpSpPr>
        <p:pic>
          <p:nvPicPr>
            <p:cNvPr id="7" name="Picture 6"/>
            <p:cNvPicPr>
              <a:picLocks/>
            </p:cNvPicPr>
            <p:nvPr/>
          </p:nvPicPr>
          <p:blipFill>
            <a:blip r:embed="rId3"/>
            <a:stretch>
              <a:fillRect/>
            </a:stretch>
          </p:blipFill>
          <p:spPr>
            <a:xfrm>
              <a:off x="703899" y="1879485"/>
              <a:ext cx="2499360" cy="1745034"/>
            </a:xfrm>
            <a:prstGeom prst="rect">
              <a:avLst/>
            </a:prstGeom>
          </p:spPr>
        </p:pic>
        <p:pic>
          <p:nvPicPr>
            <p:cNvPr id="8" name="Picture 7" descr="twopeo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911" y="2863854"/>
              <a:ext cx="694267" cy="520700"/>
            </a:xfrm>
            <a:prstGeom prst="rect">
              <a:avLst/>
            </a:prstGeom>
          </p:spPr>
        </p:pic>
        <p:sp>
          <p:nvSpPr>
            <p:cNvPr id="9" name="Rectangle 8"/>
            <p:cNvSpPr/>
            <p:nvPr/>
          </p:nvSpPr>
          <p:spPr>
            <a:xfrm>
              <a:off x="831909" y="2059505"/>
              <a:ext cx="2143425" cy="707886"/>
            </a:xfrm>
            <a:prstGeom prst="rect">
              <a:avLst/>
            </a:prstGeom>
          </p:spPr>
          <p:txBody>
            <a:bodyPr>
              <a:spAutoFit/>
            </a:bodyPr>
            <a:lstStyle/>
            <a:p>
              <a:pPr algn="ctr" eaLnBrk="0" fontAlgn="base" hangingPunct="0">
                <a:spcBef>
                  <a:spcPct val="0"/>
                </a:spcBef>
                <a:spcAft>
                  <a:spcPct val="0"/>
                </a:spcAft>
                <a:defRPr/>
              </a:pPr>
              <a:r>
                <a:rPr lang="en-US" sz="2200" b="1" dirty="0">
                  <a:solidFill>
                    <a:srgbClr val="0066A1"/>
                  </a:solidFill>
                  <a:ea typeface="Verdana"/>
                  <a:cs typeface="Verdana"/>
                </a:rPr>
                <a:t>430,000+</a:t>
              </a:r>
            </a:p>
            <a:p>
              <a:pPr algn="ctr" eaLnBrk="0" fontAlgn="base" hangingPunct="0">
                <a:spcBef>
                  <a:spcPct val="0"/>
                </a:spcBef>
                <a:spcAft>
                  <a:spcPct val="0"/>
                </a:spcAft>
                <a:defRPr/>
              </a:pPr>
              <a:r>
                <a:rPr lang="en-US" sz="1700" dirty="0">
                  <a:solidFill>
                    <a:srgbClr val="0066A1"/>
                  </a:solidFill>
                  <a:ea typeface="Verdana"/>
                  <a:cs typeface="Verdana"/>
                </a:rPr>
                <a:t>Members</a:t>
              </a:r>
              <a:endParaRPr lang="en-US" sz="1700" dirty="0">
                <a:solidFill>
                  <a:srgbClr val="0066A1"/>
                </a:solidFill>
                <a:ea typeface="ＭＳ Ｐゴシック" charset="-128"/>
                <a:cs typeface="Verdana"/>
              </a:endParaRPr>
            </a:p>
          </p:txBody>
        </p:sp>
      </p:grpSp>
      <p:grpSp>
        <p:nvGrpSpPr>
          <p:cNvPr id="10" name="Group 9"/>
          <p:cNvGrpSpPr/>
          <p:nvPr/>
        </p:nvGrpSpPr>
        <p:grpSpPr>
          <a:xfrm>
            <a:off x="597883" y="4152566"/>
            <a:ext cx="2499360" cy="1745034"/>
            <a:chOff x="703899" y="4320426"/>
            <a:chExt cx="2499360" cy="1745034"/>
          </a:xfrm>
          <a:effectLst>
            <a:outerShdw blurRad="50800" dist="50800" dir="5400000" algn="ctr" rotWithShape="0">
              <a:schemeClr val="accent6">
                <a:lumMod val="50000"/>
              </a:schemeClr>
            </a:outerShdw>
          </a:effectLst>
        </p:grpSpPr>
        <p:pic>
          <p:nvPicPr>
            <p:cNvPr id="11" name="Picture 10"/>
            <p:cNvPicPr>
              <a:picLocks/>
            </p:cNvPicPr>
            <p:nvPr/>
          </p:nvPicPr>
          <p:blipFill>
            <a:blip r:embed="rId3"/>
            <a:stretch>
              <a:fillRect/>
            </a:stretch>
          </p:blipFill>
          <p:spPr>
            <a:xfrm>
              <a:off x="703899" y="4320426"/>
              <a:ext cx="2499360" cy="1745034"/>
            </a:xfrm>
            <a:prstGeom prst="rect">
              <a:avLst/>
            </a:prstGeom>
          </p:spPr>
        </p:pic>
        <p:sp>
          <p:nvSpPr>
            <p:cNvPr id="12" name="Rectangle 11"/>
            <p:cNvSpPr/>
            <p:nvPr/>
          </p:nvSpPr>
          <p:spPr>
            <a:xfrm>
              <a:off x="769107" y="4474277"/>
              <a:ext cx="2392496" cy="692497"/>
            </a:xfrm>
            <a:prstGeom prst="rect">
              <a:avLst/>
            </a:prstGeom>
          </p:spPr>
          <p:txBody>
            <a:bodyPr>
              <a:spAutoFit/>
            </a:bodyPr>
            <a:lstStyle/>
            <a:p>
              <a:pPr algn="ctr" eaLnBrk="0" fontAlgn="base" hangingPunct="0">
                <a:spcBef>
                  <a:spcPct val="0"/>
                </a:spcBef>
                <a:spcAft>
                  <a:spcPct val="0"/>
                </a:spcAft>
                <a:defRPr/>
              </a:pPr>
              <a:r>
                <a:rPr lang="en-US" sz="2200" b="1" dirty="0">
                  <a:solidFill>
                    <a:srgbClr val="69BE28">
                      <a:lumMod val="50000"/>
                    </a:srgbClr>
                  </a:solidFill>
                  <a:ea typeface="Verdana"/>
                  <a:cs typeface="Verdana"/>
                </a:rPr>
                <a:t>1,400</a:t>
              </a:r>
            </a:p>
            <a:p>
              <a:pPr algn="ctr" eaLnBrk="0" fontAlgn="base" hangingPunct="0">
                <a:spcBef>
                  <a:spcPct val="0"/>
                </a:spcBef>
                <a:spcAft>
                  <a:spcPct val="0"/>
                </a:spcAft>
                <a:defRPr/>
              </a:pPr>
              <a:r>
                <a:rPr lang="en-US" sz="1700" dirty="0">
                  <a:solidFill>
                    <a:srgbClr val="69BE28">
                      <a:lumMod val="50000"/>
                    </a:srgbClr>
                  </a:solidFill>
                  <a:ea typeface="Verdana"/>
                  <a:cs typeface="Verdana"/>
                </a:rPr>
                <a:t>Annual Conferences</a:t>
              </a:r>
              <a:endParaRPr lang="en-US" sz="1700" dirty="0">
                <a:solidFill>
                  <a:srgbClr val="69BE28">
                    <a:lumMod val="50000"/>
                  </a:srgbClr>
                </a:solidFill>
                <a:ea typeface="ＭＳ Ｐゴシック" charset="-128"/>
                <a:cs typeface="Verdana"/>
              </a:endParaRPr>
            </a:p>
          </p:txBody>
        </p:sp>
        <p:pic>
          <p:nvPicPr>
            <p:cNvPr id="13" name="Picture 12" descr="dialo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9779" y="5294547"/>
              <a:ext cx="614623" cy="621232"/>
            </a:xfrm>
            <a:prstGeom prst="rect">
              <a:avLst/>
            </a:prstGeom>
          </p:spPr>
        </p:pic>
      </p:grpSp>
      <p:grpSp>
        <p:nvGrpSpPr>
          <p:cNvPr id="14" name="Group 13"/>
          <p:cNvGrpSpPr/>
          <p:nvPr/>
        </p:nvGrpSpPr>
        <p:grpSpPr>
          <a:xfrm>
            <a:off x="5942715" y="1813225"/>
            <a:ext cx="2516293" cy="1745034"/>
            <a:chOff x="6048731" y="1879485"/>
            <a:chExt cx="2516293" cy="1745034"/>
          </a:xfrm>
          <a:effectLst>
            <a:outerShdw blurRad="50800" dist="50800" dir="5400000" algn="ctr" rotWithShape="0">
              <a:schemeClr val="accent2">
                <a:lumMod val="50000"/>
              </a:schemeClr>
            </a:outerShdw>
          </a:effectLst>
        </p:grpSpPr>
        <p:pic>
          <p:nvPicPr>
            <p:cNvPr id="15" name="Picture 14"/>
            <p:cNvPicPr>
              <a:picLocks/>
            </p:cNvPicPr>
            <p:nvPr/>
          </p:nvPicPr>
          <p:blipFill>
            <a:blip r:embed="rId3"/>
            <a:stretch>
              <a:fillRect/>
            </a:stretch>
          </p:blipFill>
          <p:spPr>
            <a:xfrm>
              <a:off x="6065664" y="1879485"/>
              <a:ext cx="2499360" cy="1745034"/>
            </a:xfrm>
            <a:prstGeom prst="rect">
              <a:avLst/>
            </a:prstGeom>
          </p:spPr>
        </p:pic>
        <p:sp>
          <p:nvSpPr>
            <p:cNvPr id="16" name="Rectangle 15"/>
            <p:cNvSpPr/>
            <p:nvPr/>
          </p:nvSpPr>
          <p:spPr>
            <a:xfrm>
              <a:off x="6048731" y="2059505"/>
              <a:ext cx="2408068" cy="692497"/>
            </a:xfrm>
            <a:prstGeom prst="rect">
              <a:avLst/>
            </a:prstGeom>
          </p:spPr>
          <p:txBody>
            <a:bodyPr>
              <a:spAutoFit/>
            </a:bodyPr>
            <a:lstStyle/>
            <a:p>
              <a:pPr algn="ctr" eaLnBrk="0" fontAlgn="base" hangingPunct="0">
                <a:spcBef>
                  <a:spcPct val="0"/>
                </a:spcBef>
                <a:spcAft>
                  <a:spcPct val="0"/>
                </a:spcAft>
                <a:defRPr/>
              </a:pPr>
              <a:r>
                <a:rPr lang="en-US" sz="2200" b="1" dirty="0">
                  <a:solidFill>
                    <a:srgbClr val="0066A1"/>
                  </a:solidFill>
                  <a:ea typeface="Verdana"/>
                  <a:cs typeface="Verdana"/>
                </a:rPr>
                <a:t>160</a:t>
              </a:r>
            </a:p>
            <a:p>
              <a:pPr algn="ctr" eaLnBrk="0" fontAlgn="base" hangingPunct="0">
                <a:spcBef>
                  <a:spcPct val="0"/>
                </a:spcBef>
                <a:spcAft>
                  <a:spcPct val="0"/>
                </a:spcAft>
                <a:defRPr/>
              </a:pPr>
              <a:r>
                <a:rPr lang="en-US" sz="1700" dirty="0">
                  <a:solidFill>
                    <a:srgbClr val="0066A1"/>
                  </a:solidFill>
                  <a:ea typeface="Verdana"/>
                  <a:cs typeface="Verdana"/>
                </a:rPr>
                <a:t>Countries</a:t>
              </a:r>
              <a:endParaRPr lang="en-US" sz="1700" dirty="0">
                <a:solidFill>
                  <a:srgbClr val="0066A1"/>
                </a:solidFill>
                <a:ea typeface="ＭＳ Ｐゴシック" charset="-128"/>
                <a:cs typeface="Verdana"/>
              </a:endParaRPr>
            </a:p>
          </p:txBody>
        </p:sp>
        <p:pic>
          <p:nvPicPr>
            <p:cNvPr id="17" name="Picture 16" descr="glob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7399" y="2792792"/>
              <a:ext cx="747268" cy="794217"/>
            </a:xfrm>
            <a:prstGeom prst="rect">
              <a:avLst/>
            </a:prstGeom>
          </p:spPr>
        </p:pic>
      </p:grpSp>
      <p:grpSp>
        <p:nvGrpSpPr>
          <p:cNvPr id="18" name="Group 17"/>
          <p:cNvGrpSpPr/>
          <p:nvPr/>
        </p:nvGrpSpPr>
        <p:grpSpPr>
          <a:xfrm>
            <a:off x="3298748" y="1813225"/>
            <a:ext cx="2499360" cy="1745034"/>
            <a:chOff x="3404764" y="1879485"/>
            <a:chExt cx="2499360" cy="1745034"/>
          </a:xfrm>
          <a:effectLst>
            <a:outerShdw blurRad="50800" dist="50800" dir="5400000" algn="ctr" rotWithShape="0">
              <a:schemeClr val="accent2">
                <a:lumMod val="50000"/>
              </a:schemeClr>
            </a:outerShdw>
          </a:effectLst>
        </p:grpSpPr>
        <p:pic>
          <p:nvPicPr>
            <p:cNvPr id="19" name="Picture 18"/>
            <p:cNvPicPr>
              <a:picLocks/>
            </p:cNvPicPr>
            <p:nvPr/>
          </p:nvPicPr>
          <p:blipFill>
            <a:blip r:embed="rId3"/>
            <a:stretch>
              <a:fillRect/>
            </a:stretch>
          </p:blipFill>
          <p:spPr>
            <a:xfrm>
              <a:off x="3404764" y="1879485"/>
              <a:ext cx="2499360" cy="1745034"/>
            </a:xfrm>
            <a:prstGeom prst="rect">
              <a:avLst/>
            </a:prstGeom>
          </p:spPr>
        </p:pic>
        <p:sp>
          <p:nvSpPr>
            <p:cNvPr id="20" name="Rectangle 19"/>
            <p:cNvSpPr/>
            <p:nvPr/>
          </p:nvSpPr>
          <p:spPr>
            <a:xfrm>
              <a:off x="3404764" y="2059505"/>
              <a:ext cx="2499359" cy="707886"/>
            </a:xfrm>
            <a:prstGeom prst="rect">
              <a:avLst/>
            </a:prstGeom>
          </p:spPr>
          <p:txBody>
            <a:bodyPr>
              <a:spAutoFit/>
            </a:bodyPr>
            <a:lstStyle/>
            <a:p>
              <a:pPr algn="ctr" eaLnBrk="0" fontAlgn="base" hangingPunct="0">
                <a:spcBef>
                  <a:spcPct val="0"/>
                </a:spcBef>
                <a:spcAft>
                  <a:spcPct val="0"/>
                </a:spcAft>
                <a:defRPr/>
              </a:pPr>
              <a:r>
                <a:rPr lang="en-US" sz="2200" b="1" dirty="0">
                  <a:solidFill>
                    <a:srgbClr val="0066A1"/>
                  </a:solidFill>
                  <a:ea typeface="Verdana"/>
                  <a:cs typeface="Verdana"/>
                </a:rPr>
                <a:t>45</a:t>
              </a:r>
            </a:p>
            <a:p>
              <a:pPr algn="ctr" eaLnBrk="0" fontAlgn="base" hangingPunct="0">
                <a:spcBef>
                  <a:spcPct val="0"/>
                </a:spcBef>
                <a:spcAft>
                  <a:spcPct val="0"/>
                </a:spcAft>
                <a:defRPr/>
              </a:pPr>
              <a:r>
                <a:rPr lang="en-US" sz="1700" dirty="0">
                  <a:solidFill>
                    <a:srgbClr val="0066A1"/>
                  </a:solidFill>
                  <a:ea typeface="Verdana"/>
                  <a:cs typeface="Verdana"/>
                </a:rPr>
                <a:t>Technical Societies</a:t>
              </a:r>
              <a:endParaRPr lang="en-US" sz="1700" dirty="0">
                <a:solidFill>
                  <a:srgbClr val="0066A1"/>
                </a:solidFill>
                <a:ea typeface="ＭＳ Ｐゴシック" charset="-128"/>
                <a:cs typeface="Verdana"/>
              </a:endParaRPr>
            </a:p>
          </p:txBody>
        </p:sp>
        <p:pic>
          <p:nvPicPr>
            <p:cNvPr id="21" name="Picture 20" descr="ato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2970" y="2785870"/>
              <a:ext cx="749300" cy="695041"/>
            </a:xfrm>
            <a:prstGeom prst="rect">
              <a:avLst/>
            </a:prstGeom>
          </p:spPr>
        </p:pic>
      </p:grpSp>
      <p:grpSp>
        <p:nvGrpSpPr>
          <p:cNvPr id="22" name="Group 21"/>
          <p:cNvGrpSpPr/>
          <p:nvPr/>
        </p:nvGrpSpPr>
        <p:grpSpPr>
          <a:xfrm>
            <a:off x="5959648" y="4152566"/>
            <a:ext cx="2499360" cy="1745034"/>
            <a:chOff x="6065664" y="4320426"/>
            <a:chExt cx="2499360" cy="1745034"/>
          </a:xfrm>
          <a:effectLst>
            <a:outerShdw blurRad="50800" dist="50800" dir="5400000" algn="ctr" rotWithShape="0">
              <a:schemeClr val="accent6">
                <a:lumMod val="50000"/>
              </a:schemeClr>
            </a:outerShdw>
          </a:effectLst>
        </p:grpSpPr>
        <p:pic>
          <p:nvPicPr>
            <p:cNvPr id="23" name="Picture 22"/>
            <p:cNvPicPr>
              <a:picLocks/>
            </p:cNvPicPr>
            <p:nvPr/>
          </p:nvPicPr>
          <p:blipFill>
            <a:blip r:embed="rId3"/>
            <a:stretch>
              <a:fillRect/>
            </a:stretch>
          </p:blipFill>
          <p:spPr>
            <a:xfrm>
              <a:off x="6065664" y="4320426"/>
              <a:ext cx="2499360" cy="1745034"/>
            </a:xfrm>
            <a:prstGeom prst="rect">
              <a:avLst/>
            </a:prstGeom>
          </p:spPr>
        </p:pic>
        <p:sp>
          <p:nvSpPr>
            <p:cNvPr id="24" name="Rectangle 23"/>
            <p:cNvSpPr/>
            <p:nvPr/>
          </p:nvSpPr>
          <p:spPr>
            <a:xfrm>
              <a:off x="6116466" y="4474277"/>
              <a:ext cx="2416535" cy="707886"/>
            </a:xfrm>
            <a:prstGeom prst="rect">
              <a:avLst/>
            </a:prstGeom>
          </p:spPr>
          <p:txBody>
            <a:bodyPr>
              <a:spAutoFit/>
            </a:bodyPr>
            <a:lstStyle/>
            <a:p>
              <a:pPr algn="ctr" eaLnBrk="0" fontAlgn="base" hangingPunct="0">
                <a:spcBef>
                  <a:spcPct val="0"/>
                </a:spcBef>
                <a:spcAft>
                  <a:spcPct val="0"/>
                </a:spcAft>
                <a:defRPr/>
              </a:pPr>
              <a:r>
                <a:rPr lang="en-US" sz="2200" b="1" dirty="0">
                  <a:solidFill>
                    <a:srgbClr val="69BE28">
                      <a:lumMod val="50000"/>
                    </a:srgbClr>
                  </a:solidFill>
                  <a:ea typeface="Verdana"/>
                  <a:cs typeface="Verdana"/>
                </a:rPr>
                <a:t>160+</a:t>
              </a:r>
            </a:p>
            <a:p>
              <a:pPr algn="ctr" eaLnBrk="0" fontAlgn="base" hangingPunct="0">
                <a:spcBef>
                  <a:spcPct val="0"/>
                </a:spcBef>
                <a:spcAft>
                  <a:spcPct val="0"/>
                </a:spcAft>
                <a:defRPr/>
              </a:pPr>
              <a:r>
                <a:rPr lang="en-US" sz="1700" dirty="0">
                  <a:solidFill>
                    <a:srgbClr val="69BE28">
                      <a:lumMod val="50000"/>
                    </a:srgbClr>
                  </a:solidFill>
                  <a:ea typeface="Verdana"/>
                  <a:cs typeface="Verdana"/>
                </a:rPr>
                <a:t>Top-cited Periodicals</a:t>
              </a:r>
              <a:endParaRPr lang="en-US" sz="1700" dirty="0">
                <a:solidFill>
                  <a:srgbClr val="69BE28">
                    <a:lumMod val="50000"/>
                  </a:srgbClr>
                </a:solidFill>
                <a:ea typeface="ＭＳ Ｐゴシック" charset="-128"/>
                <a:cs typeface="Verdana"/>
              </a:endParaRPr>
            </a:p>
          </p:txBody>
        </p:sp>
        <p:sp>
          <p:nvSpPr>
            <p:cNvPr id="25" name="Rectangle 24"/>
            <p:cNvSpPr/>
            <p:nvPr/>
          </p:nvSpPr>
          <p:spPr>
            <a:xfrm>
              <a:off x="6858002" y="5226810"/>
              <a:ext cx="975868" cy="69985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srgbClr val="FFFFFF"/>
                </a:solidFill>
              </a:endParaRPr>
            </a:p>
          </p:txBody>
        </p:sp>
        <p:pic>
          <p:nvPicPr>
            <p:cNvPr id="26" name="Picture 25" descr="boo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2021" y="5286080"/>
              <a:ext cx="804981" cy="587698"/>
            </a:xfrm>
            <a:prstGeom prst="rect">
              <a:avLst/>
            </a:prstGeom>
          </p:spPr>
        </p:pic>
      </p:grpSp>
      <p:grpSp>
        <p:nvGrpSpPr>
          <p:cNvPr id="51208" name="Group 26"/>
          <p:cNvGrpSpPr>
            <a:grpSpLocks/>
          </p:cNvGrpSpPr>
          <p:nvPr/>
        </p:nvGrpSpPr>
        <p:grpSpPr bwMode="auto">
          <a:xfrm>
            <a:off x="469900" y="1450975"/>
            <a:ext cx="8042275" cy="338138"/>
            <a:chOff x="575736" y="1516524"/>
            <a:chExt cx="8041971" cy="338554"/>
          </a:xfrm>
        </p:grpSpPr>
        <p:pic>
          <p:nvPicPr>
            <p:cNvPr id="51214" name="Picture 27" descr="rule-screen-grab.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V="1">
              <a:off x="769107" y="1635712"/>
              <a:ext cx="7848600" cy="18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5" name="Rectangle 28"/>
            <p:cNvSpPr>
              <a:spLocks noChangeArrowheads="1"/>
            </p:cNvSpPr>
            <p:nvPr/>
          </p:nvSpPr>
          <p:spPr bwMode="auto">
            <a:xfrm>
              <a:off x="575736" y="1516524"/>
              <a:ext cx="2285914"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100"/>
                </a:spcBef>
                <a:buClr>
                  <a:schemeClr val="accent1"/>
                </a:buClr>
                <a:buSzPct val="100000"/>
                <a:buFont typeface="Wingdings 2" pitchFamily="18" charset="2"/>
                <a:buChar char=""/>
                <a:defRPr sz="1600">
                  <a:solidFill>
                    <a:schemeClr val="tx1"/>
                  </a:solidFill>
                  <a:latin typeface="Verdana" pitchFamily="34" charset="0"/>
                  <a:ea typeface="ＭＳ Ｐゴシック" pitchFamily="34" charset="-128"/>
                </a:defRPr>
              </a:lvl1pPr>
              <a:lvl2pPr marL="742950" indent="-285750">
                <a:spcBef>
                  <a:spcPts val="400"/>
                </a:spcBef>
                <a:buChar char="–"/>
                <a:defRPr sz="1600">
                  <a:solidFill>
                    <a:schemeClr val="tx1"/>
                  </a:solidFill>
                  <a:latin typeface="Verdana" pitchFamily="34" charset="0"/>
                  <a:ea typeface="ＭＳ Ｐゴシック" pitchFamily="34" charset="-128"/>
                </a:defRPr>
              </a:lvl2pPr>
              <a:lvl3pPr marL="1143000" indent="-228600">
                <a:spcBef>
                  <a:spcPts val="400"/>
                </a:spcBef>
                <a:buChar char="•"/>
                <a:defRPr sz="1400">
                  <a:solidFill>
                    <a:schemeClr val="tx1"/>
                  </a:solidFill>
                  <a:latin typeface="Verdana" pitchFamily="34" charset="0"/>
                  <a:ea typeface="ＭＳ Ｐゴシック" pitchFamily="34" charset="-128"/>
                </a:defRPr>
              </a:lvl3pPr>
              <a:lvl4pPr marL="1600200" indent="-228600">
                <a:spcBef>
                  <a:spcPts val="400"/>
                </a:spcBef>
                <a:buFont typeface="Arial" pitchFamily="34" charset="0"/>
                <a:buChar char="-"/>
                <a:defRPr sz="1200">
                  <a:solidFill>
                    <a:schemeClr val="tx1"/>
                  </a:solidFill>
                  <a:latin typeface="Verdana" pitchFamily="34" charset="0"/>
                  <a:ea typeface="ＭＳ Ｐゴシック" pitchFamily="34" charset="-128"/>
                </a:defRPr>
              </a:lvl4pPr>
              <a:lvl5pPr marL="2057400" indent="-228600">
                <a:spcBef>
                  <a:spcPts val="400"/>
                </a:spcBef>
                <a:buFont typeface="Arial" pitchFamily="34" charset="0"/>
                <a:buChar char="•"/>
                <a:defRPr sz="1200">
                  <a:solidFill>
                    <a:schemeClr val="tx1"/>
                  </a:solidFill>
                  <a:latin typeface="Verdana" pitchFamily="34" charset="0"/>
                  <a:ea typeface="ＭＳ Ｐゴシック" pitchFamily="34" charset="-128"/>
                </a:defRPr>
              </a:lvl5pPr>
              <a:lvl6pPr marL="2514600" indent="-228600" eaLnBrk="0" fontAlgn="base" hangingPunct="0">
                <a:spcBef>
                  <a:spcPts val="400"/>
                </a:spcBef>
                <a:spcAft>
                  <a:spcPct val="0"/>
                </a:spcAft>
                <a:buFont typeface="Arial" pitchFamily="34" charset="0"/>
                <a:buChar char="•"/>
                <a:defRPr sz="1200">
                  <a:solidFill>
                    <a:schemeClr val="tx1"/>
                  </a:solidFill>
                  <a:latin typeface="Verdana" pitchFamily="34" charset="0"/>
                  <a:ea typeface="ＭＳ Ｐゴシック" pitchFamily="34" charset="-128"/>
                </a:defRPr>
              </a:lvl6pPr>
              <a:lvl7pPr marL="2971800" indent="-228600" eaLnBrk="0" fontAlgn="base" hangingPunct="0">
                <a:spcBef>
                  <a:spcPts val="400"/>
                </a:spcBef>
                <a:spcAft>
                  <a:spcPct val="0"/>
                </a:spcAft>
                <a:buFont typeface="Arial" pitchFamily="34" charset="0"/>
                <a:buChar char="•"/>
                <a:defRPr sz="1200">
                  <a:solidFill>
                    <a:schemeClr val="tx1"/>
                  </a:solidFill>
                  <a:latin typeface="Verdana" pitchFamily="34" charset="0"/>
                  <a:ea typeface="ＭＳ Ｐゴシック" pitchFamily="34" charset="-128"/>
                </a:defRPr>
              </a:lvl7pPr>
              <a:lvl8pPr marL="3429000" indent="-228600" eaLnBrk="0" fontAlgn="base" hangingPunct="0">
                <a:spcBef>
                  <a:spcPts val="400"/>
                </a:spcBef>
                <a:spcAft>
                  <a:spcPct val="0"/>
                </a:spcAft>
                <a:buFont typeface="Arial" pitchFamily="34" charset="0"/>
                <a:buChar char="•"/>
                <a:defRPr sz="1200">
                  <a:solidFill>
                    <a:schemeClr val="tx1"/>
                  </a:solidFill>
                  <a:latin typeface="Verdana" pitchFamily="34" charset="0"/>
                  <a:ea typeface="ＭＳ Ｐゴシック" pitchFamily="34" charset="-128"/>
                </a:defRPr>
              </a:lvl8pPr>
              <a:lvl9pPr marL="3886200" indent="-228600" eaLnBrk="0" fontAlgn="base" hangingPunct="0">
                <a:spcBef>
                  <a:spcPts val="400"/>
                </a:spcBef>
                <a:spcAft>
                  <a:spcPct val="0"/>
                </a:spcAft>
                <a:buFont typeface="Arial" pitchFamily="34" charset="0"/>
                <a:buChar char="•"/>
                <a:defRPr sz="1200">
                  <a:solidFill>
                    <a:schemeClr val="tx1"/>
                  </a:solidFill>
                  <a:latin typeface="Verdana" pitchFamily="34" charset="0"/>
                  <a:ea typeface="ＭＳ Ｐゴシック" pitchFamily="34" charset="-128"/>
                </a:defRPr>
              </a:lvl9pPr>
            </a:lstStyle>
            <a:p>
              <a:pPr algn="ctr" eaLnBrk="0" fontAlgn="base" hangingPunct="0">
                <a:spcBef>
                  <a:spcPct val="0"/>
                </a:spcBef>
                <a:spcAft>
                  <a:spcPct val="0"/>
                </a:spcAft>
                <a:buClrTx/>
                <a:buSzTx/>
                <a:buFontTx/>
                <a:buNone/>
              </a:pPr>
              <a:r>
                <a:rPr lang="en-US" altLang="en-US" b="1">
                  <a:solidFill>
                    <a:srgbClr val="003351"/>
                  </a:solidFill>
                  <a:cs typeface="Arial" pitchFamily="34" charset="0"/>
                </a:rPr>
                <a:t>Our Global Reach</a:t>
              </a:r>
            </a:p>
          </p:txBody>
        </p:sp>
      </p:grpSp>
      <p:grpSp>
        <p:nvGrpSpPr>
          <p:cNvPr id="51209" name="Group 29"/>
          <p:cNvGrpSpPr>
            <a:grpSpLocks/>
          </p:cNvGrpSpPr>
          <p:nvPr/>
        </p:nvGrpSpPr>
        <p:grpSpPr bwMode="auto">
          <a:xfrm>
            <a:off x="461963" y="3711575"/>
            <a:ext cx="8050212" cy="338138"/>
            <a:chOff x="567270" y="3878784"/>
            <a:chExt cx="8050437" cy="338554"/>
          </a:xfrm>
        </p:grpSpPr>
        <p:pic>
          <p:nvPicPr>
            <p:cNvPr id="51212" name="Picture 30" descr="rule-screen-grab.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V="1">
              <a:off x="769107" y="3984391"/>
              <a:ext cx="7848600" cy="18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3" name="Rectangle 31"/>
            <p:cNvSpPr>
              <a:spLocks noChangeArrowheads="1"/>
            </p:cNvSpPr>
            <p:nvPr/>
          </p:nvSpPr>
          <p:spPr bwMode="auto">
            <a:xfrm>
              <a:off x="567270" y="3878784"/>
              <a:ext cx="2836941" cy="3385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100"/>
                </a:spcBef>
                <a:buClr>
                  <a:schemeClr val="accent1"/>
                </a:buClr>
                <a:buSzPct val="100000"/>
                <a:buFont typeface="Wingdings 2" pitchFamily="18" charset="2"/>
                <a:buChar char=""/>
                <a:defRPr sz="1600">
                  <a:solidFill>
                    <a:schemeClr val="tx1"/>
                  </a:solidFill>
                  <a:latin typeface="Verdana" pitchFamily="34" charset="0"/>
                  <a:ea typeface="ＭＳ Ｐゴシック" pitchFamily="34" charset="-128"/>
                </a:defRPr>
              </a:lvl1pPr>
              <a:lvl2pPr marL="742950" indent="-285750">
                <a:spcBef>
                  <a:spcPts val="400"/>
                </a:spcBef>
                <a:buChar char="–"/>
                <a:defRPr sz="1600">
                  <a:solidFill>
                    <a:schemeClr val="tx1"/>
                  </a:solidFill>
                  <a:latin typeface="Verdana" pitchFamily="34" charset="0"/>
                  <a:ea typeface="ＭＳ Ｐゴシック" pitchFamily="34" charset="-128"/>
                </a:defRPr>
              </a:lvl2pPr>
              <a:lvl3pPr marL="1143000" indent="-228600">
                <a:spcBef>
                  <a:spcPts val="400"/>
                </a:spcBef>
                <a:buChar char="•"/>
                <a:defRPr sz="1400">
                  <a:solidFill>
                    <a:schemeClr val="tx1"/>
                  </a:solidFill>
                  <a:latin typeface="Verdana" pitchFamily="34" charset="0"/>
                  <a:ea typeface="ＭＳ Ｐゴシック" pitchFamily="34" charset="-128"/>
                </a:defRPr>
              </a:lvl3pPr>
              <a:lvl4pPr marL="1600200" indent="-228600">
                <a:spcBef>
                  <a:spcPts val="400"/>
                </a:spcBef>
                <a:buFont typeface="Arial" pitchFamily="34" charset="0"/>
                <a:buChar char="-"/>
                <a:defRPr sz="1200">
                  <a:solidFill>
                    <a:schemeClr val="tx1"/>
                  </a:solidFill>
                  <a:latin typeface="Verdana" pitchFamily="34" charset="0"/>
                  <a:ea typeface="ＭＳ Ｐゴシック" pitchFamily="34" charset="-128"/>
                </a:defRPr>
              </a:lvl4pPr>
              <a:lvl5pPr marL="2057400" indent="-228600">
                <a:spcBef>
                  <a:spcPts val="400"/>
                </a:spcBef>
                <a:buFont typeface="Arial" pitchFamily="34" charset="0"/>
                <a:buChar char="•"/>
                <a:defRPr sz="1200">
                  <a:solidFill>
                    <a:schemeClr val="tx1"/>
                  </a:solidFill>
                  <a:latin typeface="Verdana" pitchFamily="34" charset="0"/>
                  <a:ea typeface="ＭＳ Ｐゴシック" pitchFamily="34" charset="-128"/>
                </a:defRPr>
              </a:lvl5pPr>
              <a:lvl6pPr marL="2514600" indent="-228600" eaLnBrk="0" fontAlgn="base" hangingPunct="0">
                <a:spcBef>
                  <a:spcPts val="400"/>
                </a:spcBef>
                <a:spcAft>
                  <a:spcPct val="0"/>
                </a:spcAft>
                <a:buFont typeface="Arial" pitchFamily="34" charset="0"/>
                <a:buChar char="•"/>
                <a:defRPr sz="1200">
                  <a:solidFill>
                    <a:schemeClr val="tx1"/>
                  </a:solidFill>
                  <a:latin typeface="Verdana" pitchFamily="34" charset="0"/>
                  <a:ea typeface="ＭＳ Ｐゴシック" pitchFamily="34" charset="-128"/>
                </a:defRPr>
              </a:lvl6pPr>
              <a:lvl7pPr marL="2971800" indent="-228600" eaLnBrk="0" fontAlgn="base" hangingPunct="0">
                <a:spcBef>
                  <a:spcPts val="400"/>
                </a:spcBef>
                <a:spcAft>
                  <a:spcPct val="0"/>
                </a:spcAft>
                <a:buFont typeface="Arial" pitchFamily="34" charset="0"/>
                <a:buChar char="•"/>
                <a:defRPr sz="1200">
                  <a:solidFill>
                    <a:schemeClr val="tx1"/>
                  </a:solidFill>
                  <a:latin typeface="Verdana" pitchFamily="34" charset="0"/>
                  <a:ea typeface="ＭＳ Ｐゴシック" pitchFamily="34" charset="-128"/>
                </a:defRPr>
              </a:lvl7pPr>
              <a:lvl8pPr marL="3429000" indent="-228600" eaLnBrk="0" fontAlgn="base" hangingPunct="0">
                <a:spcBef>
                  <a:spcPts val="400"/>
                </a:spcBef>
                <a:spcAft>
                  <a:spcPct val="0"/>
                </a:spcAft>
                <a:buFont typeface="Arial" pitchFamily="34" charset="0"/>
                <a:buChar char="•"/>
                <a:defRPr sz="1200">
                  <a:solidFill>
                    <a:schemeClr val="tx1"/>
                  </a:solidFill>
                  <a:latin typeface="Verdana" pitchFamily="34" charset="0"/>
                  <a:ea typeface="ＭＳ Ｐゴシック" pitchFamily="34" charset="-128"/>
                </a:defRPr>
              </a:lvl8pPr>
              <a:lvl9pPr marL="3886200" indent="-228600" eaLnBrk="0" fontAlgn="base" hangingPunct="0">
                <a:spcBef>
                  <a:spcPts val="400"/>
                </a:spcBef>
                <a:spcAft>
                  <a:spcPct val="0"/>
                </a:spcAft>
                <a:buFont typeface="Arial" pitchFamily="34" charset="0"/>
                <a:buChar char="•"/>
                <a:defRPr sz="1200">
                  <a:solidFill>
                    <a:schemeClr val="tx1"/>
                  </a:solidFill>
                  <a:latin typeface="Verdana" pitchFamily="34" charset="0"/>
                  <a:ea typeface="ＭＳ Ｐゴシック" pitchFamily="34" charset="-128"/>
                </a:defRPr>
              </a:lvl9pPr>
            </a:lstStyle>
            <a:p>
              <a:pPr algn="ctr" eaLnBrk="0" fontAlgn="base" hangingPunct="0">
                <a:spcBef>
                  <a:spcPct val="0"/>
                </a:spcBef>
                <a:spcAft>
                  <a:spcPct val="0"/>
                </a:spcAft>
                <a:buClrTx/>
                <a:buSzTx/>
                <a:buFontTx/>
                <a:buNone/>
              </a:pPr>
              <a:r>
                <a:rPr lang="en-US" altLang="en-US" b="1">
                  <a:solidFill>
                    <a:srgbClr val="355F14"/>
                  </a:solidFill>
                  <a:cs typeface="Arial" pitchFamily="34" charset="0"/>
                </a:rPr>
                <a:t>Our Technical Breadth</a:t>
              </a:r>
            </a:p>
          </p:txBody>
        </p:sp>
      </p:grpSp>
      <p:grpSp>
        <p:nvGrpSpPr>
          <p:cNvPr id="33" name="Group 32"/>
          <p:cNvGrpSpPr/>
          <p:nvPr/>
        </p:nvGrpSpPr>
        <p:grpSpPr>
          <a:xfrm>
            <a:off x="3290281" y="4152566"/>
            <a:ext cx="2516973" cy="1745034"/>
            <a:chOff x="3396297" y="4320426"/>
            <a:chExt cx="2516973" cy="1745034"/>
          </a:xfrm>
          <a:effectLst>
            <a:outerShdw blurRad="50800" dist="50800" dir="5400000" algn="ctr" rotWithShape="0">
              <a:schemeClr val="accent6">
                <a:lumMod val="50000"/>
              </a:schemeClr>
            </a:outerShdw>
          </a:effectLst>
        </p:grpSpPr>
        <p:pic>
          <p:nvPicPr>
            <p:cNvPr id="34" name="Picture 33"/>
            <p:cNvPicPr>
              <a:picLocks/>
            </p:cNvPicPr>
            <p:nvPr/>
          </p:nvPicPr>
          <p:blipFill>
            <a:blip r:embed="rId3"/>
            <a:stretch>
              <a:fillRect/>
            </a:stretch>
          </p:blipFill>
          <p:spPr>
            <a:xfrm>
              <a:off x="3404764" y="4320426"/>
              <a:ext cx="2499360" cy="1745034"/>
            </a:xfrm>
            <a:prstGeom prst="rect">
              <a:avLst/>
            </a:prstGeom>
          </p:spPr>
        </p:pic>
        <p:sp>
          <p:nvSpPr>
            <p:cNvPr id="35" name="Rectangle 34"/>
            <p:cNvSpPr/>
            <p:nvPr/>
          </p:nvSpPr>
          <p:spPr>
            <a:xfrm>
              <a:off x="3396297" y="4474277"/>
              <a:ext cx="2516973" cy="692497"/>
            </a:xfrm>
            <a:prstGeom prst="rect">
              <a:avLst/>
            </a:prstGeom>
          </p:spPr>
          <p:txBody>
            <a:bodyPr>
              <a:spAutoFit/>
            </a:bodyPr>
            <a:lstStyle/>
            <a:p>
              <a:pPr algn="ctr" eaLnBrk="0" fontAlgn="base" hangingPunct="0">
                <a:spcBef>
                  <a:spcPct val="0"/>
                </a:spcBef>
                <a:spcAft>
                  <a:spcPct val="0"/>
                </a:spcAft>
                <a:defRPr/>
              </a:pPr>
              <a:r>
                <a:rPr lang="en-US" sz="2200" b="1" dirty="0">
                  <a:solidFill>
                    <a:srgbClr val="69BE28">
                      <a:lumMod val="50000"/>
                    </a:srgbClr>
                  </a:solidFill>
                  <a:ea typeface="Verdana"/>
                  <a:cs typeface="Verdana"/>
                </a:rPr>
                <a:t>3,700,000+</a:t>
              </a:r>
            </a:p>
            <a:p>
              <a:pPr algn="ctr" eaLnBrk="0" fontAlgn="base" hangingPunct="0">
                <a:spcBef>
                  <a:spcPct val="0"/>
                </a:spcBef>
                <a:spcAft>
                  <a:spcPct val="0"/>
                </a:spcAft>
                <a:defRPr/>
              </a:pPr>
              <a:r>
                <a:rPr lang="en-US" sz="1700" dirty="0">
                  <a:solidFill>
                    <a:srgbClr val="69BE28">
                      <a:lumMod val="50000"/>
                    </a:srgbClr>
                  </a:solidFill>
                  <a:ea typeface="Verdana"/>
                  <a:cs typeface="Verdana"/>
                </a:rPr>
                <a:t>Technical Documents</a:t>
              </a:r>
              <a:endParaRPr lang="en-US" sz="1700" dirty="0">
                <a:solidFill>
                  <a:srgbClr val="69BE28">
                    <a:lumMod val="50000"/>
                  </a:srgbClr>
                </a:solidFill>
                <a:ea typeface="ＭＳ Ｐゴシック" charset="-128"/>
                <a:cs typeface="Verdana"/>
              </a:endParaRPr>
            </a:p>
          </p:txBody>
        </p:sp>
        <p:pic>
          <p:nvPicPr>
            <p:cNvPr id="36" name="Picture 35" descr="document-gray.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60333" y="5226811"/>
              <a:ext cx="533409" cy="698865"/>
            </a:xfrm>
            <a:prstGeom prst="rect">
              <a:avLst/>
            </a:prstGeom>
          </p:spPr>
        </p:pic>
      </p:grpSp>
      <p:sp>
        <p:nvSpPr>
          <p:cNvPr id="2" name="Slide Number Placeholder 1"/>
          <p:cNvSpPr>
            <a:spLocks noGrp="1"/>
          </p:cNvSpPr>
          <p:nvPr>
            <p:ph type="sldNum" sz="quarter" idx="12"/>
          </p:nvPr>
        </p:nvSpPr>
        <p:spPr/>
        <p:txBody>
          <a:bodyPr/>
          <a:lstStyle/>
          <a:p>
            <a:pPr>
              <a:defRPr/>
            </a:pPr>
            <a:fld id="{88CC3BDF-57CD-4DF0-939A-D0CDD094B824}" type="slidenum">
              <a:rPr lang="en-US" smtClean="0"/>
              <a:pPr>
                <a:defRPr/>
              </a:pPr>
              <a:t>25</a:t>
            </a:fld>
            <a:endParaRPr lang="en-US" sz="1400">
              <a:latin typeface="Myriad Pro" charset="0"/>
            </a:endParaRPr>
          </a:p>
        </p:txBody>
      </p:sp>
    </p:spTree>
    <p:extLst>
      <p:ext uri="{BB962C8B-B14F-4D97-AF65-F5344CB8AC3E}">
        <p14:creationId xmlns:p14="http://schemas.microsoft.com/office/powerpoint/2010/main" val="45863408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00075" y="211138"/>
            <a:ext cx="3921125" cy="503237"/>
          </a:xfrm>
        </p:spPr>
        <p:txBody>
          <a:bodyPr/>
          <a:lstStyle/>
          <a:p>
            <a:pPr eaLnBrk="1" hangingPunct="1"/>
            <a:r>
              <a:rPr lang="en-US" altLang="en-US" dirty="0" smtClean="0">
                <a:solidFill>
                  <a:srgbClr val="000000"/>
                </a:solidFill>
              </a:rPr>
              <a:t>IEEE-SA Presence</a:t>
            </a:r>
            <a:endParaRPr lang="en-US" altLang="en-US" dirty="0" smtClean="0"/>
          </a:p>
        </p:txBody>
      </p:sp>
      <p:sp>
        <p:nvSpPr>
          <p:cNvPr id="3" name="Content Placeholder 2"/>
          <p:cNvSpPr>
            <a:spLocks noGrp="1"/>
          </p:cNvSpPr>
          <p:nvPr>
            <p:ph idx="1"/>
          </p:nvPr>
        </p:nvSpPr>
        <p:spPr>
          <a:xfrm>
            <a:off x="692150" y="850900"/>
            <a:ext cx="3548063" cy="3836988"/>
          </a:xfrm>
        </p:spPr>
        <p:txBody>
          <a:bodyPr rtlCol="0">
            <a:normAutofit lnSpcReduction="10000"/>
          </a:bodyPr>
          <a:lstStyle/>
          <a:p>
            <a:pPr>
              <a:buFont typeface="Wingdings" pitchFamily="2" charset="2"/>
              <a:buChar char="§"/>
              <a:defRPr/>
            </a:pPr>
            <a:r>
              <a:rPr lang="en-US" sz="1800" dirty="0" smtClean="0">
                <a:ea typeface="ＭＳ Ｐゴシック" charset="0"/>
                <a:cs typeface="Verdana (Body)"/>
              </a:rPr>
              <a:t>Globally recognized standards</a:t>
            </a:r>
          </a:p>
          <a:p>
            <a:pPr>
              <a:buFont typeface="Wingdings" pitchFamily="2" charset="2"/>
              <a:buChar char="§"/>
              <a:defRPr/>
            </a:pPr>
            <a:r>
              <a:rPr lang="en-US" sz="1800" dirty="0">
                <a:ea typeface="ＭＳ Ｐゴシック" charset="0"/>
                <a:cs typeface="Verdana (Body)"/>
              </a:rPr>
              <a:t>Clear IPR policy</a:t>
            </a:r>
          </a:p>
          <a:p>
            <a:pPr>
              <a:buFont typeface="Wingdings" pitchFamily="2" charset="2"/>
              <a:buChar char="§"/>
              <a:defRPr/>
            </a:pPr>
            <a:r>
              <a:rPr lang="en-US" sz="1800" dirty="0" smtClean="0">
                <a:ea typeface="ＭＳ Ｐゴシック" charset="0"/>
                <a:cs typeface="Verdana (Body)"/>
              </a:rPr>
              <a:t>Approximately </a:t>
            </a:r>
            <a:r>
              <a:rPr lang="en-US" sz="1800" dirty="0" smtClean="0">
                <a:solidFill>
                  <a:srgbClr val="FF0000"/>
                </a:solidFill>
                <a:ea typeface="ＭＳ Ｐゴシック" charset="0"/>
                <a:cs typeface="Verdana (Body)"/>
              </a:rPr>
              <a:t>1300</a:t>
            </a:r>
            <a:r>
              <a:rPr lang="en-US" sz="1800" dirty="0" smtClean="0">
                <a:ea typeface="ＭＳ Ｐゴシック" charset="0"/>
                <a:cs typeface="Verdana (Body)"/>
              </a:rPr>
              <a:t> active standards</a:t>
            </a:r>
          </a:p>
          <a:p>
            <a:pPr>
              <a:buFont typeface="Wingdings" pitchFamily="2" charset="2"/>
              <a:buChar char="§"/>
              <a:defRPr/>
            </a:pPr>
            <a:r>
              <a:rPr lang="en-US" sz="1800" dirty="0" smtClean="0">
                <a:ea typeface="ＭＳ Ｐゴシック" charset="0"/>
                <a:cs typeface="Verdana (Body)"/>
              </a:rPr>
              <a:t>More than </a:t>
            </a:r>
            <a:r>
              <a:rPr lang="en-US" sz="1800" dirty="0" smtClean="0">
                <a:solidFill>
                  <a:srgbClr val="FF0000"/>
                </a:solidFill>
                <a:ea typeface="ＭＳ Ｐゴシック" charset="0"/>
                <a:cs typeface="Verdana (Body)"/>
              </a:rPr>
              <a:t>500</a:t>
            </a:r>
            <a:r>
              <a:rPr lang="en-US" sz="1800" dirty="0" smtClean="0">
                <a:solidFill>
                  <a:srgbClr val="002060"/>
                </a:solidFill>
                <a:ea typeface="ＭＳ Ｐゴシック" charset="0"/>
                <a:cs typeface="Verdana (Body)"/>
              </a:rPr>
              <a:t> standards </a:t>
            </a:r>
            <a:r>
              <a:rPr lang="en-US" sz="1800" dirty="0">
                <a:ea typeface="ＭＳ Ｐゴシック" charset="0"/>
                <a:cs typeface="Verdana (Body)"/>
              </a:rPr>
              <a:t/>
            </a:r>
            <a:br>
              <a:rPr lang="en-US" sz="1800" dirty="0">
                <a:ea typeface="ＭＳ Ｐゴシック" charset="0"/>
                <a:cs typeface="Verdana (Body)"/>
              </a:rPr>
            </a:br>
            <a:r>
              <a:rPr lang="en-US" sz="1800" dirty="0" smtClean="0">
                <a:ea typeface="ＭＳ Ｐゴシック" charset="0"/>
                <a:cs typeface="Verdana (Body)"/>
              </a:rPr>
              <a:t>under development</a:t>
            </a:r>
          </a:p>
          <a:p>
            <a:pPr>
              <a:buFont typeface="Wingdings" pitchFamily="2" charset="2"/>
              <a:buChar char="§"/>
              <a:defRPr/>
            </a:pPr>
            <a:r>
              <a:rPr lang="en-US" sz="1800" dirty="0" smtClean="0">
                <a:ea typeface="ＭＳ Ｐゴシック" charset="0"/>
                <a:cs typeface="Verdana (Body)"/>
              </a:rPr>
              <a:t>Over </a:t>
            </a:r>
            <a:r>
              <a:rPr lang="en-US" sz="1800" dirty="0" smtClean="0">
                <a:solidFill>
                  <a:srgbClr val="FF0000"/>
                </a:solidFill>
                <a:ea typeface="ＭＳ Ｐゴシック" charset="0"/>
                <a:cs typeface="Verdana (Body)"/>
              </a:rPr>
              <a:t>7,000</a:t>
            </a:r>
            <a:r>
              <a:rPr lang="en-US" sz="1800" dirty="0" smtClean="0">
                <a:ea typeface="ＭＳ Ｐゴシック" charset="0"/>
                <a:cs typeface="Verdana (Body)"/>
              </a:rPr>
              <a:t> individual members and </a:t>
            </a:r>
            <a:r>
              <a:rPr lang="en-US" sz="1800" dirty="0" smtClean="0">
                <a:solidFill>
                  <a:srgbClr val="FF0000"/>
                </a:solidFill>
                <a:ea typeface="ＭＳ Ｐゴシック" charset="0"/>
                <a:cs typeface="Verdana (Body)"/>
              </a:rPr>
              <a:t>20,000</a:t>
            </a:r>
            <a:r>
              <a:rPr lang="en-US" sz="1800" dirty="0" smtClean="0">
                <a:ea typeface="ＭＳ Ｐゴシック" charset="0"/>
                <a:cs typeface="Verdana (Body)"/>
              </a:rPr>
              <a:t> standards developers from every continent</a:t>
            </a:r>
          </a:p>
          <a:p>
            <a:pPr>
              <a:buFont typeface="Wingdings" pitchFamily="2" charset="2"/>
              <a:buChar char="§"/>
              <a:defRPr/>
            </a:pPr>
            <a:r>
              <a:rPr lang="en-US" sz="1800" dirty="0" smtClean="0">
                <a:solidFill>
                  <a:srgbClr val="FF0000"/>
                </a:solidFill>
                <a:ea typeface="ＭＳ Ｐゴシック" charset="0"/>
                <a:cs typeface="Verdana (Body)"/>
              </a:rPr>
              <a:t>200+</a:t>
            </a:r>
            <a:r>
              <a:rPr lang="en-US" sz="1800" dirty="0" smtClean="0">
                <a:solidFill>
                  <a:srgbClr val="002060"/>
                </a:solidFill>
                <a:ea typeface="ＭＳ Ｐゴシック" charset="0"/>
                <a:cs typeface="Verdana (Body)"/>
              </a:rPr>
              <a:t> </a:t>
            </a:r>
            <a:r>
              <a:rPr lang="en-US" sz="1800" dirty="0" smtClean="0">
                <a:ea typeface="ＭＳ Ｐゴシック" charset="0"/>
                <a:cs typeface="Verdana (Body)"/>
              </a:rPr>
              <a:t>corporate members</a:t>
            </a:r>
          </a:p>
          <a:p>
            <a:pPr>
              <a:buFont typeface="Wingdings" pitchFamily="2" charset="2"/>
              <a:buChar char="§"/>
              <a:defRPr/>
            </a:pPr>
            <a:endParaRPr lang="en-US" sz="1800" dirty="0" smtClean="0">
              <a:ea typeface="ＭＳ Ｐゴシック" charset="0"/>
              <a:cs typeface="Verdana (Body)"/>
            </a:endParaRPr>
          </a:p>
          <a:p>
            <a:pPr>
              <a:buFont typeface="Wingdings 2" pitchFamily="18" charset="2"/>
              <a:buNone/>
              <a:defRPr/>
            </a:pPr>
            <a:endParaRPr lang="en-US" sz="1800" dirty="0" smtClean="0">
              <a:ea typeface="ＭＳ Ｐゴシック" charset="0"/>
              <a:cs typeface="Verdana (Body)"/>
            </a:endParaRPr>
          </a:p>
          <a:p>
            <a:pPr>
              <a:buFont typeface="Wingdings" pitchFamily="2" charset="2"/>
              <a:buChar char="§"/>
              <a:defRPr/>
            </a:pPr>
            <a:endParaRPr lang="en-US" sz="1800" dirty="0" smtClean="0">
              <a:ea typeface="ＭＳ Ｐゴシック" charset="0"/>
              <a:cs typeface="Verdana (Body)"/>
            </a:endParaRPr>
          </a:p>
          <a:p>
            <a:pPr>
              <a:buFont typeface="Wingdings" pitchFamily="2" charset="2"/>
              <a:buChar char="§"/>
              <a:defRPr/>
            </a:pPr>
            <a:endParaRPr lang="en-US" sz="1800" dirty="0" smtClean="0">
              <a:ea typeface="ＭＳ Ｐゴシック" charset="0"/>
              <a:cs typeface="Verdana (Body)"/>
            </a:endParaRPr>
          </a:p>
          <a:p>
            <a:pPr marL="0" indent="0" eaLnBrk="1" fontAlgn="auto" hangingPunct="1">
              <a:spcBef>
                <a:spcPts val="0"/>
              </a:spcBef>
              <a:spcAft>
                <a:spcPts val="0"/>
              </a:spcAft>
              <a:defRPr/>
            </a:pPr>
            <a:endParaRPr lang="en-US" dirty="0" smtClean="0">
              <a:latin typeface="Verdana (Body)"/>
              <a:ea typeface="+mn-ea"/>
              <a:cs typeface="Verdana (Body)"/>
            </a:endParaRPr>
          </a:p>
          <a:p>
            <a:pPr marL="0" indent="0" eaLnBrk="1" fontAlgn="auto" hangingPunct="1">
              <a:spcBef>
                <a:spcPts val="0"/>
              </a:spcBef>
              <a:spcAft>
                <a:spcPts val="0"/>
              </a:spcAft>
              <a:defRPr/>
            </a:pPr>
            <a:endParaRPr lang="en-US" dirty="0">
              <a:latin typeface="Verdana (Body)"/>
              <a:ea typeface="+mn-ea"/>
              <a:cs typeface="Verdana (Body)"/>
            </a:endParaRPr>
          </a:p>
        </p:txBody>
      </p:sp>
      <p:pic>
        <p:nvPicPr>
          <p:cNvPr id="59396" name="Picture 2" descr="http://www.google.com/url?source=imgres&amp;ct=img&amp;q=http://www.elp.com/content/dam/etc/medialib/new-lib/power-grid/2011/july/99636.res/_jcr_content/renditions/pennwell.web.400.400.jpg&amp;sa=X&amp;ei=ZWzCUP_XJIfi0gGDoIG4DA&amp;ved=0CAQQ8wc4CA&amp;usg=AFQjCNHfZEcYTMv2d-vraCYOLyVkmUhMvQ"/>
          <p:cNvPicPr>
            <a:picLocks noChangeAspect="1" noChangeArrowheads="1"/>
          </p:cNvPicPr>
          <p:nvPr/>
        </p:nvPicPr>
        <p:blipFill>
          <a:blip r:embed="rId3">
            <a:extLst>
              <a:ext uri="{28A0092B-C50C-407E-A947-70E740481C1C}">
                <a14:useLocalDpi xmlns:a14="http://schemas.microsoft.com/office/drawing/2010/main" val="0"/>
              </a:ext>
            </a:extLst>
          </a:blip>
          <a:srcRect t="14658" b="45351"/>
          <a:stretch>
            <a:fillRect/>
          </a:stretch>
        </p:blipFill>
        <p:spPr bwMode="auto">
          <a:xfrm>
            <a:off x="792163" y="4713288"/>
            <a:ext cx="3249612"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638675" y="825500"/>
            <a:ext cx="3819525" cy="3844642"/>
          </a:xfrm>
          <a:prstGeom prst="rect">
            <a:avLst/>
          </a:prstGeom>
        </p:spPr>
        <p:txBody>
          <a:bodyPr>
            <a:spAutoFit/>
          </a:bodyPr>
          <a:lstStyle/>
          <a:p>
            <a:pPr marL="273050" indent="-273050" eaLnBrk="0" fontAlgn="base" hangingPunct="0">
              <a:spcBef>
                <a:spcPts val="1100"/>
              </a:spcBef>
              <a:spcAft>
                <a:spcPct val="0"/>
              </a:spcAft>
              <a:buClr>
                <a:srgbClr val="0066A1"/>
              </a:buClr>
              <a:buSzPct val="100000"/>
              <a:buFont typeface="Wingdings" pitchFamily="2" charset="2"/>
              <a:buChar char="§"/>
              <a:defRPr/>
            </a:pPr>
            <a:r>
              <a:rPr lang="en-US" kern="0" dirty="0">
                <a:solidFill>
                  <a:srgbClr val="000000"/>
                </a:solidFill>
                <a:ea typeface="ＭＳ Ｐゴシック" charset="0"/>
                <a:cs typeface="Verdana (Body)"/>
              </a:rPr>
              <a:t>Leverages the breath of </a:t>
            </a:r>
            <a:br>
              <a:rPr lang="en-US" kern="0" dirty="0">
                <a:solidFill>
                  <a:srgbClr val="000000"/>
                </a:solidFill>
                <a:ea typeface="ＭＳ Ｐゴシック" charset="0"/>
                <a:cs typeface="Verdana (Body)"/>
              </a:rPr>
            </a:br>
            <a:r>
              <a:rPr lang="en-US" kern="0" dirty="0">
                <a:solidFill>
                  <a:srgbClr val="000000"/>
                </a:solidFill>
                <a:ea typeface="ＭＳ Ｐゴシック" charset="0"/>
                <a:cs typeface="Verdana (Body)"/>
              </a:rPr>
              <a:t>40+ technical areas</a:t>
            </a:r>
          </a:p>
          <a:p>
            <a:pPr marL="273050" indent="-273050" eaLnBrk="0" fontAlgn="base" hangingPunct="0">
              <a:spcBef>
                <a:spcPts val="1100"/>
              </a:spcBef>
              <a:spcAft>
                <a:spcPct val="0"/>
              </a:spcAft>
              <a:buClr>
                <a:srgbClr val="0066A1"/>
              </a:buClr>
              <a:buSzPct val="100000"/>
              <a:buFont typeface="Wingdings" pitchFamily="2" charset="2"/>
              <a:buChar char="§"/>
              <a:defRPr/>
            </a:pPr>
            <a:r>
              <a:rPr lang="en-US" dirty="0">
                <a:solidFill>
                  <a:srgbClr val="002060"/>
                </a:solidFill>
                <a:ea typeface="ＭＳ Ｐゴシック" pitchFamily="34" charset="-128"/>
                <a:cs typeface="Arial" panose="020B0604020202020204" pitchFamily="34" charset="0"/>
              </a:rPr>
              <a:t>Smart Grid </a:t>
            </a:r>
            <a:r>
              <a:rPr lang="en-US" dirty="0">
                <a:solidFill>
                  <a:srgbClr val="000000"/>
                </a:solidFill>
                <a:ea typeface="ＭＳ Ｐゴシック" pitchFamily="34" charset="-128"/>
                <a:cs typeface="Arial" panose="020B0604020202020204" pitchFamily="34" charset="0"/>
              </a:rPr>
              <a:t>standards </a:t>
            </a:r>
            <a:br>
              <a:rPr lang="en-US" dirty="0">
                <a:solidFill>
                  <a:srgbClr val="000000"/>
                </a:solidFill>
                <a:ea typeface="ＭＳ Ｐゴシック" pitchFamily="34" charset="-128"/>
                <a:cs typeface="Arial" panose="020B0604020202020204" pitchFamily="34" charset="0"/>
              </a:rPr>
            </a:br>
            <a:r>
              <a:rPr lang="en-US" dirty="0">
                <a:solidFill>
                  <a:srgbClr val="000000"/>
                </a:solidFill>
                <a:ea typeface="ＭＳ Ｐゴシック" pitchFamily="34" charset="-128"/>
                <a:cs typeface="Arial" panose="020B0604020202020204" pitchFamily="34" charset="0"/>
              </a:rPr>
              <a:t>quoted in NIST</a:t>
            </a:r>
          </a:p>
          <a:p>
            <a:pPr marL="273050" indent="-273050" eaLnBrk="0" fontAlgn="base" hangingPunct="0">
              <a:spcBef>
                <a:spcPts val="1100"/>
              </a:spcBef>
              <a:spcAft>
                <a:spcPct val="0"/>
              </a:spcAft>
              <a:buClr>
                <a:srgbClr val="0066A1"/>
              </a:buClr>
              <a:buSzPct val="100000"/>
              <a:buFont typeface="Wingdings" pitchFamily="2" charset="2"/>
              <a:buChar char="§"/>
              <a:defRPr/>
            </a:pPr>
            <a:r>
              <a:rPr lang="en-US" dirty="0">
                <a:solidFill>
                  <a:srgbClr val="000000"/>
                </a:solidFill>
                <a:ea typeface="ＭＳ Ｐゴシック" pitchFamily="34" charset="-128"/>
                <a:cs typeface="Arial" panose="020B0604020202020204" pitchFamily="34" charset="0"/>
              </a:rPr>
              <a:t>Flagship transport layer standards in communications (IEEE 802)</a:t>
            </a:r>
          </a:p>
          <a:p>
            <a:pPr marL="273050" indent="-273050" eaLnBrk="0" fontAlgn="base" hangingPunct="0">
              <a:spcBef>
                <a:spcPts val="1100"/>
              </a:spcBef>
              <a:spcAft>
                <a:spcPct val="0"/>
              </a:spcAft>
              <a:buClr>
                <a:srgbClr val="0066A1"/>
              </a:buClr>
              <a:buSzPct val="100000"/>
              <a:buFont typeface="Wingdings" pitchFamily="2" charset="2"/>
              <a:buChar char="§"/>
              <a:defRPr/>
            </a:pPr>
            <a:r>
              <a:rPr lang="en-US" b="1" dirty="0" smtClean="0">
                <a:solidFill>
                  <a:srgbClr val="000000"/>
                </a:solidFill>
                <a:ea typeface="ＭＳ Ｐゴシック" charset="0"/>
                <a:cs typeface="Verdana (Body)"/>
              </a:rPr>
              <a:t>Independent </a:t>
            </a:r>
            <a:r>
              <a:rPr lang="en-US" b="1" dirty="0">
                <a:solidFill>
                  <a:srgbClr val="000000"/>
                </a:solidFill>
                <a:ea typeface="ＭＳ Ｐゴシック" charset="0"/>
                <a:cs typeface="Verdana (Body)"/>
              </a:rPr>
              <a:t>global community</a:t>
            </a:r>
          </a:p>
          <a:p>
            <a:pPr marL="273050" indent="-273050" eaLnBrk="0" fontAlgn="base" hangingPunct="0">
              <a:spcBef>
                <a:spcPts val="1100"/>
              </a:spcBef>
              <a:spcAft>
                <a:spcPct val="0"/>
              </a:spcAft>
              <a:buClr>
                <a:srgbClr val="0066A1"/>
              </a:buClr>
              <a:buSzPct val="100000"/>
              <a:buFont typeface="Wingdings" pitchFamily="2" charset="2"/>
              <a:buChar char="§"/>
              <a:defRPr/>
            </a:pPr>
            <a:r>
              <a:rPr lang="en-US" dirty="0">
                <a:solidFill>
                  <a:srgbClr val="002060"/>
                </a:solidFill>
                <a:ea typeface="ＭＳ Ｐゴシック" charset="0"/>
                <a:cs typeface="Verdana (Body)"/>
              </a:rPr>
              <a:t>Open </a:t>
            </a:r>
            <a:r>
              <a:rPr lang="en-US" dirty="0">
                <a:solidFill>
                  <a:srgbClr val="000000"/>
                </a:solidFill>
                <a:ea typeface="ＭＳ Ｐゴシック" charset="0"/>
                <a:cs typeface="Verdana (Body)"/>
              </a:rPr>
              <a:t>standards process…</a:t>
            </a:r>
          </a:p>
          <a:p>
            <a:pPr marL="273050" indent="-273050" eaLnBrk="0" fontAlgn="base" hangingPunct="0">
              <a:spcBef>
                <a:spcPts val="1100"/>
              </a:spcBef>
              <a:spcAft>
                <a:spcPct val="0"/>
              </a:spcAft>
              <a:buClr>
                <a:srgbClr val="0066A1"/>
              </a:buClr>
              <a:buSzPct val="100000"/>
              <a:buFont typeface="Wingdings" pitchFamily="2" charset="2"/>
              <a:buChar char="§"/>
              <a:defRPr/>
            </a:pPr>
            <a:endParaRPr lang="en-US" dirty="0">
              <a:solidFill>
                <a:srgbClr val="000000"/>
              </a:solidFill>
              <a:ea typeface="ＭＳ Ｐゴシック" pitchFamily="34" charset="-128"/>
              <a:cs typeface="Arial" panose="020B0604020202020204" pitchFamily="34" charset="0"/>
            </a:endParaRPr>
          </a:p>
        </p:txBody>
      </p:sp>
      <p:sp>
        <p:nvSpPr>
          <p:cNvPr id="8" name="Title 1"/>
          <p:cNvSpPr txBox="1">
            <a:spLocks/>
          </p:cNvSpPr>
          <p:nvPr/>
        </p:nvSpPr>
        <p:spPr bwMode="auto">
          <a:xfrm>
            <a:off x="4756149" y="4461669"/>
            <a:ext cx="39211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gn="l" rtl="0" eaLnBrk="0" fontAlgn="base" hangingPunct="0">
              <a:spcBef>
                <a:spcPct val="0"/>
              </a:spcBef>
              <a:spcAft>
                <a:spcPct val="0"/>
              </a:spcAft>
              <a:defRPr sz="2800" b="1">
                <a:solidFill>
                  <a:schemeClr val="tx1"/>
                </a:solidFill>
                <a:latin typeface="+mj-lt"/>
                <a:ea typeface="ＭＳ Ｐゴシック" pitchFamily="34" charset="-128"/>
                <a:cs typeface="ＭＳ Ｐゴシック" pitchFamily="-112" charset="-128"/>
              </a:defRPr>
            </a:lvl1pPr>
            <a:lvl2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1"/>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a:lstStyle>
          <a:p>
            <a:pPr eaLnBrk="1" hangingPunct="1">
              <a:defRPr/>
            </a:pPr>
            <a:r>
              <a:rPr lang="en-US" kern="0" dirty="0" smtClean="0">
                <a:solidFill>
                  <a:srgbClr val="000000"/>
                </a:solidFill>
              </a:rPr>
              <a:t>IEEE-SA Strengths</a:t>
            </a:r>
          </a:p>
        </p:txBody>
      </p:sp>
      <p:sp>
        <p:nvSpPr>
          <p:cNvPr id="2" name="Slide Number Placeholder 1"/>
          <p:cNvSpPr>
            <a:spLocks noGrp="1"/>
          </p:cNvSpPr>
          <p:nvPr>
            <p:ph type="sldNum" sz="quarter" idx="12"/>
          </p:nvPr>
        </p:nvSpPr>
        <p:spPr/>
        <p:txBody>
          <a:bodyPr/>
          <a:lstStyle/>
          <a:p>
            <a:pPr>
              <a:defRPr/>
            </a:pPr>
            <a:fld id="{6CFC1F96-5ED1-41A0-BC5E-E0FC0B2B84E1}" type="slidenum">
              <a:rPr lang="en-US" smtClean="0"/>
              <a:pPr>
                <a:defRPr/>
              </a:pPr>
              <a:t>26</a:t>
            </a:fld>
            <a:endParaRPr lang="en-US" sz="1400">
              <a:latin typeface="Myriad Pro" charset="0"/>
            </a:endParaRPr>
          </a:p>
        </p:txBody>
      </p:sp>
    </p:spTree>
    <p:extLst>
      <p:ext uri="{BB962C8B-B14F-4D97-AF65-F5344CB8AC3E}">
        <p14:creationId xmlns:p14="http://schemas.microsoft.com/office/powerpoint/2010/main" val="267325853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21690">
            <a:off x="131763" y="365125"/>
            <a:ext cx="3455987"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2"/>
          <p:cNvSpPr>
            <a:spLocks noGrp="1" noChangeArrowheads="1"/>
          </p:cNvSpPr>
          <p:nvPr>
            <p:ph type="title"/>
          </p:nvPr>
        </p:nvSpPr>
        <p:spPr>
          <a:xfrm>
            <a:off x="3962400" y="111125"/>
            <a:ext cx="4848225" cy="831850"/>
          </a:xfrm>
        </p:spPr>
        <p:txBody>
          <a:bodyPr/>
          <a:lstStyle/>
          <a:p>
            <a:pPr algn="ctr" eaLnBrk="1" hangingPunct="1"/>
            <a:r>
              <a:rPr lang="en-US" altLang="en-US" smtClean="0"/>
              <a:t>Different Paths: Standards Development</a:t>
            </a:r>
          </a:p>
        </p:txBody>
      </p:sp>
      <p:graphicFrame>
        <p:nvGraphicFramePr>
          <p:cNvPr id="4" name="Content Placeholder 3"/>
          <p:cNvGraphicFramePr>
            <a:graphicFrameLocks noGrp="1"/>
          </p:cNvGraphicFramePr>
          <p:nvPr>
            <p:ph idx="1"/>
          </p:nvPr>
        </p:nvGraphicFramePr>
        <p:xfrm>
          <a:off x="3773813" y="1025609"/>
          <a:ext cx="5167184" cy="51404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2"/>
          <p:cNvSpPr txBox="1">
            <a:spLocks/>
          </p:cNvSpPr>
          <p:nvPr/>
        </p:nvSpPr>
        <p:spPr bwMode="auto">
          <a:xfrm>
            <a:off x="471488" y="2116138"/>
            <a:ext cx="2776537" cy="3395662"/>
          </a:xfrm>
          <a:prstGeom prst="rect">
            <a:avLst/>
          </a:prstGeom>
          <a:noFill/>
          <a:ln w="3175">
            <a:solidFill>
              <a:schemeClr val="accent2">
                <a:lumMod val="75000"/>
              </a:schemeClr>
            </a:solidFill>
            <a:prstDash val="sysDot"/>
            <a:miter lim="800000"/>
            <a:headEnd/>
            <a:tailEnd/>
          </a:ln>
        </p:spPr>
        <p:txBody>
          <a:bodyPr lIns="0" tIns="0" rIns="0" bIns="0"/>
          <a:lstStyle>
            <a:lvl1pPr marL="274320" indent="-274320" algn="l" rtl="0" eaLnBrk="0" fontAlgn="base" hangingPunct="0">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0" fontAlgn="base" hangingPunct="0">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0" fontAlgn="base" hangingPunct="0">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0" fontAlgn="base" hangingPunct="0">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0" fontAlgn="base" hangingPunct="0">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a:buClr>
                <a:srgbClr val="0066A1"/>
              </a:buClr>
              <a:buFont typeface="Lucida Grande"/>
              <a:buChar char="-"/>
              <a:defRPr/>
            </a:pPr>
            <a:r>
              <a:rPr lang="en-US" sz="2000" kern="0" dirty="0" smtClean="0">
                <a:solidFill>
                  <a:srgbClr val="000000"/>
                </a:solidFill>
              </a:rPr>
              <a:t>Open membership, participation, and governance  </a:t>
            </a:r>
          </a:p>
          <a:p>
            <a:pPr>
              <a:buClr>
                <a:srgbClr val="0066A1"/>
              </a:buClr>
              <a:buFont typeface="Lucida Grande"/>
              <a:buChar char="-"/>
              <a:defRPr/>
            </a:pPr>
            <a:r>
              <a:rPr lang="en-US" sz="2000" kern="0" dirty="0" smtClean="0">
                <a:solidFill>
                  <a:srgbClr val="000000"/>
                </a:solidFill>
              </a:rPr>
              <a:t>No restrictions</a:t>
            </a:r>
          </a:p>
          <a:p>
            <a:pPr>
              <a:buClr>
                <a:srgbClr val="0066A1"/>
              </a:buClr>
              <a:buFont typeface="Lucida Grande"/>
              <a:buChar char="-"/>
              <a:defRPr/>
            </a:pPr>
            <a:r>
              <a:rPr lang="en-US" sz="2000" kern="0" dirty="0" smtClean="0">
                <a:solidFill>
                  <a:srgbClr val="000000"/>
                </a:solidFill>
              </a:rPr>
              <a:t>Any </a:t>
            </a:r>
            <a:r>
              <a:rPr lang="en-US" sz="2000" kern="0" dirty="0" smtClean="0">
                <a:solidFill>
                  <a:srgbClr val="002060"/>
                </a:solidFill>
              </a:rPr>
              <a:t>individual</a:t>
            </a:r>
            <a:r>
              <a:rPr lang="en-US" sz="2000" kern="0" dirty="0" smtClean="0">
                <a:solidFill>
                  <a:srgbClr val="000000"/>
                </a:solidFill>
              </a:rPr>
              <a:t> or </a:t>
            </a:r>
            <a:r>
              <a:rPr lang="en-US" sz="2000" kern="0" dirty="0" smtClean="0">
                <a:solidFill>
                  <a:srgbClr val="002060"/>
                </a:solidFill>
              </a:rPr>
              <a:t>organization</a:t>
            </a:r>
            <a:r>
              <a:rPr lang="en-US" sz="2000" kern="0" dirty="0" smtClean="0">
                <a:solidFill>
                  <a:srgbClr val="000000"/>
                </a:solidFill>
              </a:rPr>
              <a:t> </a:t>
            </a:r>
          </a:p>
          <a:p>
            <a:pPr>
              <a:buClr>
                <a:srgbClr val="0066A1"/>
              </a:buClr>
              <a:buFont typeface="Lucida Grande"/>
              <a:buChar char="-"/>
              <a:defRPr/>
            </a:pPr>
            <a:r>
              <a:rPr lang="en-US" sz="2000" kern="0" dirty="0" smtClean="0">
                <a:solidFill>
                  <a:srgbClr val="000000"/>
                </a:solidFill>
              </a:rPr>
              <a:t>Includes </a:t>
            </a:r>
            <a:r>
              <a:rPr lang="en-US" sz="2000" kern="0" dirty="0" smtClean="0">
                <a:solidFill>
                  <a:srgbClr val="002060"/>
                </a:solidFill>
              </a:rPr>
              <a:t>academia</a:t>
            </a:r>
          </a:p>
          <a:p>
            <a:pPr>
              <a:buClr>
                <a:srgbClr val="0066A1"/>
              </a:buClr>
              <a:buFont typeface="Lucida Grande"/>
              <a:buChar char="-"/>
              <a:defRPr/>
            </a:pPr>
            <a:r>
              <a:rPr lang="en-US" sz="2000" kern="0" dirty="0" smtClean="0">
                <a:solidFill>
                  <a:srgbClr val="000000"/>
                </a:solidFill>
              </a:rPr>
              <a:t>Any industry or size of company</a:t>
            </a:r>
          </a:p>
        </p:txBody>
      </p:sp>
      <p:sp>
        <p:nvSpPr>
          <p:cNvPr id="2" name="Slide Number Placeholder 1"/>
          <p:cNvSpPr>
            <a:spLocks noGrp="1"/>
          </p:cNvSpPr>
          <p:nvPr>
            <p:ph type="sldNum" sz="quarter" idx="12"/>
          </p:nvPr>
        </p:nvSpPr>
        <p:spPr/>
        <p:txBody>
          <a:bodyPr/>
          <a:lstStyle/>
          <a:p>
            <a:pPr>
              <a:defRPr/>
            </a:pPr>
            <a:fld id="{6CFC1F96-5ED1-41A0-BC5E-E0FC0B2B84E1}" type="slidenum">
              <a:rPr lang="en-US" smtClean="0"/>
              <a:pPr>
                <a:defRPr/>
              </a:pPr>
              <a:t>27</a:t>
            </a:fld>
            <a:endParaRPr lang="en-US" sz="1400">
              <a:latin typeface="Myriad Pro" charset="0"/>
            </a:endParaRPr>
          </a:p>
        </p:txBody>
      </p:sp>
    </p:spTree>
    <p:extLst>
      <p:ext uri="{BB962C8B-B14F-4D97-AF65-F5344CB8AC3E}">
        <p14:creationId xmlns:p14="http://schemas.microsoft.com/office/powerpoint/2010/main" val="4030392635"/>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307" y="1991107"/>
            <a:ext cx="7772400" cy="459130"/>
          </a:xfrm>
        </p:spPr>
        <p:txBody>
          <a:bodyPr/>
          <a:lstStyle/>
          <a:p>
            <a:r>
              <a:rPr lang="en-US" dirty="0"/>
              <a:t>S</a:t>
            </a:r>
            <a:r>
              <a:rPr lang="en-US" dirty="0" smtClean="0"/>
              <a:t>tandards, </a:t>
            </a:r>
            <a:endParaRPr lang="en-US" dirty="0"/>
          </a:p>
        </p:txBody>
      </p:sp>
      <p:sp>
        <p:nvSpPr>
          <p:cNvPr id="6" name="Title 1"/>
          <p:cNvSpPr txBox="1">
            <a:spLocks/>
          </p:cNvSpPr>
          <p:nvPr/>
        </p:nvSpPr>
        <p:spPr bwMode="auto">
          <a:xfrm>
            <a:off x="2114735" y="3448525"/>
            <a:ext cx="5021062" cy="76744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a:lstStyle>
          <a:p>
            <a:r>
              <a:rPr lang="en-US" sz="4800" u="sng" kern="0" dirty="0" smtClean="0">
                <a:solidFill>
                  <a:srgbClr val="0070C0"/>
                </a:solidFill>
              </a:rPr>
              <a:t>Collaboration</a:t>
            </a:r>
            <a:endParaRPr lang="en-US" sz="4800" u="sng" kern="0" dirty="0">
              <a:solidFill>
                <a:srgbClr val="0070C0"/>
              </a:solidFill>
            </a:endParaRPr>
          </a:p>
        </p:txBody>
      </p:sp>
      <p:sp>
        <p:nvSpPr>
          <p:cNvPr id="7" name="Rectangle 6"/>
          <p:cNvSpPr/>
          <p:nvPr/>
        </p:nvSpPr>
        <p:spPr>
          <a:xfrm>
            <a:off x="4092415" y="2001460"/>
            <a:ext cx="3249609" cy="523220"/>
          </a:xfrm>
          <a:prstGeom prst="rect">
            <a:avLst/>
          </a:prstGeom>
        </p:spPr>
        <p:txBody>
          <a:bodyPr wrap="none">
            <a:spAutoFit/>
          </a:bodyPr>
          <a:lstStyle/>
          <a:p>
            <a:r>
              <a:rPr lang="en-US" sz="2800" b="1" dirty="0" smtClean="0"/>
              <a:t>Specifications, </a:t>
            </a:r>
            <a:endParaRPr lang="en-US" dirty="0"/>
          </a:p>
        </p:txBody>
      </p:sp>
      <p:sp>
        <p:nvSpPr>
          <p:cNvPr id="9" name="TextBox 8"/>
          <p:cNvSpPr txBox="1"/>
          <p:nvPr/>
        </p:nvSpPr>
        <p:spPr>
          <a:xfrm>
            <a:off x="2405849" y="2524680"/>
            <a:ext cx="4052713" cy="523220"/>
          </a:xfrm>
          <a:prstGeom prst="rect">
            <a:avLst/>
          </a:prstGeom>
          <a:noFill/>
        </p:spPr>
        <p:txBody>
          <a:bodyPr wrap="none" rtlCol="0">
            <a:spAutoFit/>
          </a:bodyPr>
          <a:lstStyle/>
          <a:p>
            <a:pPr algn="l"/>
            <a:r>
              <a:rPr lang="en-US" sz="2800" b="1" dirty="0" smtClean="0"/>
              <a:t>and OpenSource =</a:t>
            </a:r>
          </a:p>
        </p:txBody>
      </p:sp>
      <p:sp>
        <p:nvSpPr>
          <p:cNvPr id="3" name="Slide Number Placeholder 2"/>
          <p:cNvSpPr>
            <a:spLocks noGrp="1"/>
          </p:cNvSpPr>
          <p:nvPr>
            <p:ph type="sldNum" sz="quarter" idx="12"/>
          </p:nvPr>
        </p:nvSpPr>
        <p:spPr/>
        <p:txBody>
          <a:bodyPr/>
          <a:lstStyle/>
          <a:p>
            <a:pPr>
              <a:defRPr/>
            </a:pPr>
            <a:fld id="{6CFC1F96-5ED1-41A0-BC5E-E0FC0B2B84E1}" type="slidenum">
              <a:rPr lang="en-US" smtClean="0"/>
              <a:pPr>
                <a:defRPr/>
              </a:pPr>
              <a:t>28</a:t>
            </a:fld>
            <a:endParaRPr lang="en-US" sz="1400">
              <a:latin typeface="Myriad Pro" charset="0"/>
            </a:endParaRPr>
          </a:p>
        </p:txBody>
      </p:sp>
      <p:sp>
        <p:nvSpPr>
          <p:cNvPr id="8" name="Title 1"/>
          <p:cNvSpPr txBox="1">
            <a:spLocks/>
          </p:cNvSpPr>
          <p:nvPr/>
        </p:nvSpPr>
        <p:spPr bwMode="auto">
          <a:xfrm>
            <a:off x="600075" y="211138"/>
            <a:ext cx="7172325" cy="98318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800" b="1">
                <a:solidFill>
                  <a:schemeClr val="tx1"/>
                </a:solidFill>
                <a:latin typeface="+mj-lt"/>
                <a:ea typeface="+mj-ea"/>
                <a:cs typeface="ＭＳ Ｐゴシック" pitchFamily="-112" charset="-128"/>
              </a:defRPr>
            </a:lvl1pPr>
            <a:lvl2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a:lstStyle>
          <a:p>
            <a:r>
              <a:rPr lang="en-US" altLang="en-US" kern="0" dirty="0" smtClean="0">
                <a:solidFill>
                  <a:srgbClr val="000000"/>
                </a:solidFill>
              </a:rPr>
              <a:t>Finally, a few thoughts on Standards…</a:t>
            </a:r>
            <a:endParaRPr lang="en-US" altLang="en-US" kern="0" dirty="0" smtClean="0"/>
          </a:p>
        </p:txBody>
      </p:sp>
    </p:spTree>
    <p:extLst>
      <p:ext uri="{BB962C8B-B14F-4D97-AF65-F5344CB8AC3E}">
        <p14:creationId xmlns:p14="http://schemas.microsoft.com/office/powerpoint/2010/main" val="26352810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567781" y="167721"/>
            <a:ext cx="7772400" cy="767444"/>
          </a:xfrm>
        </p:spPr>
        <p:txBody>
          <a:bodyPr/>
          <a:lstStyle/>
          <a:p>
            <a:r>
              <a:rPr lang="en-US" dirty="0" smtClean="0"/>
              <a:t>The Market Challenge of Standards</a:t>
            </a:r>
          </a:p>
        </p:txBody>
      </p:sp>
      <p:sp>
        <p:nvSpPr>
          <p:cNvPr id="8" name="TextBox 7"/>
          <p:cNvSpPr txBox="1"/>
          <p:nvPr/>
        </p:nvSpPr>
        <p:spPr>
          <a:xfrm>
            <a:off x="880589" y="1313294"/>
            <a:ext cx="3833454" cy="4524315"/>
          </a:xfrm>
          <a:prstGeom prst="rect">
            <a:avLst/>
          </a:prstGeom>
          <a:noFill/>
        </p:spPr>
        <p:txBody>
          <a:bodyPr wrap="square" rtlCol="0">
            <a:spAutoFit/>
          </a:bodyPr>
          <a:lstStyle/>
          <a:p>
            <a:pPr algn="l"/>
            <a:r>
              <a:rPr lang="en-US" b="1" u="sng" dirty="0" smtClean="0"/>
              <a:t>Benefits</a:t>
            </a:r>
          </a:p>
          <a:p>
            <a:pPr algn="l"/>
            <a:endParaRPr lang="en-US" dirty="0"/>
          </a:p>
          <a:p>
            <a:pPr marL="171450" indent="-171450" algn="l">
              <a:buFont typeface="Arial" panose="020B0604020202020204" pitchFamily="34" charset="0"/>
              <a:buChar char="•"/>
            </a:pPr>
            <a:r>
              <a:rPr lang="en-US" sz="1600" dirty="0" smtClean="0">
                <a:solidFill>
                  <a:srgbClr val="00B0F0"/>
                </a:solidFill>
              </a:rPr>
              <a:t>Establishes Developer Community</a:t>
            </a:r>
          </a:p>
          <a:p>
            <a:pPr algn="l"/>
            <a:endParaRPr lang="en-US" sz="1600" dirty="0" smtClean="0"/>
          </a:p>
          <a:p>
            <a:pPr marL="171450" indent="-171450" algn="l">
              <a:buFont typeface="Arial" panose="020B0604020202020204" pitchFamily="34" charset="0"/>
              <a:buChar char="•"/>
            </a:pPr>
            <a:r>
              <a:rPr lang="en-US" sz="1600" dirty="0" smtClean="0"/>
              <a:t>Eliminates Customer Concerns with Sole-Sourcing</a:t>
            </a:r>
          </a:p>
          <a:p>
            <a:pPr algn="l"/>
            <a:endParaRPr lang="en-US" sz="1600" dirty="0" smtClean="0"/>
          </a:p>
          <a:p>
            <a:pPr marL="171450" indent="-171450" algn="l">
              <a:buFont typeface="Arial" panose="020B0604020202020204" pitchFamily="34" charset="0"/>
              <a:buChar char="•"/>
            </a:pPr>
            <a:r>
              <a:rPr lang="en-US" sz="1600" dirty="0" smtClean="0">
                <a:solidFill>
                  <a:srgbClr val="00B0F0"/>
                </a:solidFill>
              </a:rPr>
              <a:t>Broadens Market Reach</a:t>
            </a:r>
          </a:p>
          <a:p>
            <a:pPr marL="628650" lvl="1" indent="-171450" algn="l">
              <a:buFont typeface="Arial" panose="020B0604020202020204" pitchFamily="34" charset="0"/>
              <a:buChar char="•"/>
            </a:pPr>
            <a:r>
              <a:rPr lang="en-US" sz="1400" dirty="0" smtClean="0">
                <a:solidFill>
                  <a:srgbClr val="00B0F0"/>
                </a:solidFill>
              </a:rPr>
              <a:t>Sole-source sales restricted to “must have”</a:t>
            </a:r>
          </a:p>
          <a:p>
            <a:pPr algn="l"/>
            <a:endParaRPr lang="en-US" sz="1600" dirty="0" smtClean="0"/>
          </a:p>
          <a:p>
            <a:pPr marL="171450" indent="-171450" algn="l">
              <a:buFont typeface="Arial" panose="020B0604020202020204" pitchFamily="34" charset="0"/>
              <a:buChar char="•"/>
            </a:pPr>
            <a:r>
              <a:rPr lang="en-US" sz="1600" dirty="0" smtClean="0"/>
              <a:t>Reduces Production Costs</a:t>
            </a:r>
          </a:p>
          <a:p>
            <a:pPr algn="l"/>
            <a:endParaRPr lang="en-US" sz="1600" dirty="0" smtClean="0"/>
          </a:p>
          <a:p>
            <a:pPr marL="171450" indent="-171450" algn="l">
              <a:buFont typeface="Arial" panose="020B0604020202020204" pitchFamily="34" charset="0"/>
              <a:buChar char="•"/>
            </a:pPr>
            <a:r>
              <a:rPr lang="en-US" sz="1600" dirty="0" smtClean="0"/>
              <a:t>Reduces R&amp;D Costs</a:t>
            </a:r>
          </a:p>
          <a:p>
            <a:pPr algn="l"/>
            <a:endParaRPr lang="en-US" sz="1600" dirty="0" smtClean="0"/>
          </a:p>
          <a:p>
            <a:pPr marL="171450" indent="-171450" algn="l">
              <a:buFont typeface="Arial" panose="020B0604020202020204" pitchFamily="34" charset="0"/>
              <a:buChar char="•"/>
            </a:pPr>
            <a:r>
              <a:rPr lang="en-US" sz="1600" dirty="0" smtClean="0"/>
              <a:t>Improves Interoperability </a:t>
            </a:r>
          </a:p>
          <a:p>
            <a:pPr marL="628650" lvl="1" indent="-171450" algn="l">
              <a:buFont typeface="Arial" panose="020B0604020202020204" pitchFamily="34" charset="0"/>
              <a:buChar char="•"/>
            </a:pPr>
            <a:r>
              <a:rPr lang="en-US" sz="1600" dirty="0" smtClean="0"/>
              <a:t>Affiliated Market Potential</a:t>
            </a:r>
          </a:p>
        </p:txBody>
      </p:sp>
      <p:sp>
        <p:nvSpPr>
          <p:cNvPr id="9" name="TextBox 8"/>
          <p:cNvSpPr txBox="1"/>
          <p:nvPr/>
        </p:nvSpPr>
        <p:spPr>
          <a:xfrm>
            <a:off x="4980373" y="1339990"/>
            <a:ext cx="3506680" cy="3600986"/>
          </a:xfrm>
          <a:prstGeom prst="rect">
            <a:avLst/>
          </a:prstGeom>
          <a:noFill/>
        </p:spPr>
        <p:txBody>
          <a:bodyPr wrap="square" rtlCol="0">
            <a:spAutoFit/>
          </a:bodyPr>
          <a:lstStyle/>
          <a:p>
            <a:pPr algn="l"/>
            <a:r>
              <a:rPr lang="en-US" b="1" u="sng" dirty="0" smtClean="0"/>
              <a:t>Challenges</a:t>
            </a:r>
          </a:p>
          <a:p>
            <a:pPr algn="l"/>
            <a:endParaRPr lang="en-US" dirty="0"/>
          </a:p>
          <a:p>
            <a:pPr marL="171450" indent="-171450" algn="l">
              <a:buFont typeface="Arial" panose="020B0604020202020204" pitchFamily="34" charset="0"/>
              <a:buChar char="•"/>
            </a:pPr>
            <a:r>
              <a:rPr lang="en-US" sz="1600" dirty="0" smtClean="0"/>
              <a:t>IP Protection Issues</a:t>
            </a:r>
          </a:p>
          <a:p>
            <a:pPr marL="628650" lvl="1" indent="-171450" algn="l">
              <a:buFont typeface="Arial" panose="020B0604020202020204" pitchFamily="34" charset="0"/>
              <a:buChar char="•"/>
            </a:pPr>
            <a:r>
              <a:rPr lang="en-US" sz="1400" dirty="0" smtClean="0">
                <a:solidFill>
                  <a:srgbClr val="00B0F0"/>
                </a:solidFill>
              </a:rPr>
              <a:t>What do you protect/what do you expose?</a:t>
            </a:r>
          </a:p>
          <a:p>
            <a:pPr algn="l"/>
            <a:endParaRPr lang="en-US" sz="1600" dirty="0" smtClean="0"/>
          </a:p>
          <a:p>
            <a:pPr marL="171450" indent="-171450" algn="l">
              <a:buFont typeface="Arial" panose="020B0604020202020204" pitchFamily="34" charset="0"/>
              <a:buChar char="•"/>
            </a:pPr>
            <a:r>
              <a:rPr lang="en-US" sz="1600" dirty="0" smtClean="0"/>
              <a:t>Competition</a:t>
            </a:r>
          </a:p>
          <a:p>
            <a:pPr marL="628650" lvl="1" indent="-171450" algn="l">
              <a:buFont typeface="Arial" panose="020B0604020202020204" pitchFamily="34" charset="0"/>
              <a:buChar char="•"/>
            </a:pPr>
            <a:r>
              <a:rPr lang="en-US" sz="1400" dirty="0" smtClean="0">
                <a:solidFill>
                  <a:srgbClr val="00B0F0"/>
                </a:solidFill>
              </a:rPr>
              <a:t>Must compete on:</a:t>
            </a:r>
          </a:p>
          <a:p>
            <a:pPr marL="1085850" lvl="2" indent="-171450" algn="l">
              <a:buFont typeface="Arial" panose="020B0604020202020204" pitchFamily="34" charset="0"/>
              <a:buChar char="•"/>
            </a:pPr>
            <a:r>
              <a:rPr lang="en-US" sz="1400" dirty="0" smtClean="0">
                <a:solidFill>
                  <a:srgbClr val="00B0F0"/>
                </a:solidFill>
              </a:rPr>
              <a:t>Efficiency</a:t>
            </a:r>
          </a:p>
          <a:p>
            <a:pPr marL="1085850" lvl="2" indent="-171450" algn="l">
              <a:buFont typeface="Arial" panose="020B0604020202020204" pitchFamily="34" charset="0"/>
              <a:buChar char="•"/>
            </a:pPr>
            <a:r>
              <a:rPr lang="en-US" sz="1400" dirty="0" smtClean="0">
                <a:solidFill>
                  <a:srgbClr val="00B0F0"/>
                </a:solidFill>
              </a:rPr>
              <a:t>Differentiation</a:t>
            </a:r>
          </a:p>
          <a:p>
            <a:pPr algn="l"/>
            <a:endParaRPr lang="en-US" sz="1600" dirty="0" smtClean="0"/>
          </a:p>
          <a:p>
            <a:pPr marL="171450" indent="-171450" algn="l">
              <a:buFont typeface="Arial" panose="020B0604020202020204" pitchFamily="34" charset="0"/>
              <a:buChar char="•"/>
            </a:pPr>
            <a:r>
              <a:rPr lang="en-US" sz="1600" dirty="0" smtClean="0"/>
              <a:t>Cost/Resources</a:t>
            </a:r>
          </a:p>
          <a:p>
            <a:pPr marL="628650" lvl="1" indent="-171450" algn="l">
              <a:buFont typeface="Arial" panose="020B0604020202020204" pitchFamily="34" charset="0"/>
              <a:buChar char="•"/>
            </a:pPr>
            <a:r>
              <a:rPr lang="en-US" sz="1400" dirty="0" smtClean="0"/>
              <a:t>R&amp;D Support</a:t>
            </a:r>
          </a:p>
          <a:p>
            <a:pPr marL="628650" lvl="1" indent="-171450" algn="l">
              <a:buFont typeface="Arial" panose="020B0604020202020204" pitchFamily="34" charset="0"/>
              <a:buChar char="•"/>
            </a:pPr>
            <a:r>
              <a:rPr lang="en-US" sz="1400" dirty="0" smtClean="0"/>
              <a:t>Standards delegate(s)</a:t>
            </a:r>
          </a:p>
          <a:p>
            <a:pPr algn="l"/>
            <a:endParaRPr lang="en-US" sz="1400" dirty="0" smtClean="0"/>
          </a:p>
        </p:txBody>
      </p:sp>
      <p:sp>
        <p:nvSpPr>
          <p:cNvPr id="3" name="Slide Number Placeholder 2"/>
          <p:cNvSpPr>
            <a:spLocks noGrp="1"/>
          </p:cNvSpPr>
          <p:nvPr>
            <p:ph type="sldNum" sz="quarter" idx="12"/>
          </p:nvPr>
        </p:nvSpPr>
        <p:spPr/>
        <p:txBody>
          <a:bodyPr/>
          <a:lstStyle/>
          <a:p>
            <a:pPr>
              <a:defRPr/>
            </a:pPr>
            <a:fld id="{6CFC1F96-5ED1-41A0-BC5E-E0FC0B2B84E1}" type="slidenum">
              <a:rPr lang="en-US" smtClean="0"/>
              <a:pPr>
                <a:defRPr/>
              </a:pPr>
              <a:t>29</a:t>
            </a:fld>
            <a:endParaRPr lang="en-US" sz="1400">
              <a:latin typeface="Myriad Pro" charset="0"/>
            </a:endParaRPr>
          </a:p>
        </p:txBody>
      </p:sp>
    </p:spTree>
    <p:extLst>
      <p:ext uri="{BB962C8B-B14F-4D97-AF65-F5344CB8AC3E}">
        <p14:creationId xmlns:p14="http://schemas.microsoft.com/office/powerpoint/2010/main" val="12375594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D’ou</a:t>
            </a:r>
            <a:r>
              <a:rPr lang="en-US" dirty="0" smtClean="0"/>
              <a:t> </a:t>
            </a:r>
            <a:r>
              <a:rPr lang="en-US" dirty="0" err="1" smtClean="0"/>
              <a:t>Venons</a:t>
            </a:r>
            <a:r>
              <a:rPr lang="en-US" dirty="0" smtClean="0"/>
              <a:t> Nous?</a:t>
            </a:r>
            <a:endParaRPr lang="en-US"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3</a:t>
            </a:fld>
            <a:endParaRPr lang="en-US" sz="1400">
              <a:latin typeface="Myriad Pro" charset="0"/>
            </a:endParaRPr>
          </a:p>
        </p:txBody>
      </p:sp>
      <p:sp>
        <p:nvSpPr>
          <p:cNvPr id="6" name="TextBox 5"/>
          <p:cNvSpPr txBox="1"/>
          <p:nvPr/>
        </p:nvSpPr>
        <p:spPr>
          <a:xfrm>
            <a:off x="1722783" y="1616765"/>
            <a:ext cx="6626087" cy="2062103"/>
          </a:xfrm>
          <a:prstGeom prst="rect">
            <a:avLst/>
          </a:prstGeom>
          <a:noFill/>
        </p:spPr>
        <p:txBody>
          <a:bodyPr wrap="square" rtlCol="0">
            <a:spAutoFit/>
          </a:bodyPr>
          <a:lstStyle/>
          <a:p>
            <a:pPr algn="l"/>
            <a:r>
              <a:rPr lang="en-US" sz="3200" dirty="0" smtClean="0"/>
              <a:t>Where do we come from?</a:t>
            </a:r>
          </a:p>
          <a:p>
            <a:pPr algn="l"/>
            <a:endParaRPr lang="en-US" sz="3200" dirty="0"/>
          </a:p>
          <a:p>
            <a:pPr algn="l"/>
            <a:r>
              <a:rPr lang="en-US" sz="3200" dirty="0" smtClean="0"/>
              <a:t>…or, a short walk down wireless memory lane.</a:t>
            </a:r>
          </a:p>
        </p:txBody>
      </p:sp>
    </p:spTree>
    <p:extLst>
      <p:ext uri="{BB962C8B-B14F-4D97-AF65-F5344CB8AC3E}">
        <p14:creationId xmlns:p14="http://schemas.microsoft.com/office/powerpoint/2010/main" val="290531013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a:xfrm>
            <a:off x="-382788" y="549155"/>
            <a:ext cx="9526788" cy="5817609"/>
          </a:xfrm>
          <a:prstGeom prst="rect">
            <a:avLst/>
          </a:prstGeom>
          <a:noFill/>
        </p:spPr>
      </p:sp>
      <p:sp>
        <p:nvSpPr>
          <p:cNvPr id="26" name="Freihandform 25"/>
          <p:cNvSpPr/>
          <p:nvPr/>
        </p:nvSpPr>
        <p:spPr>
          <a:xfrm>
            <a:off x="3615910" y="3409944"/>
            <a:ext cx="1541008" cy="1541008"/>
          </a:xfrm>
          <a:custGeom>
            <a:avLst/>
            <a:gdLst>
              <a:gd name="connsiteX0" fmla="*/ 0 w 1467627"/>
              <a:gd name="connsiteY0" fmla="*/ 733814 h 1467627"/>
              <a:gd name="connsiteX1" fmla="*/ 214930 w 1467627"/>
              <a:gd name="connsiteY1" fmla="*/ 214929 h 1467627"/>
              <a:gd name="connsiteX2" fmla="*/ 733815 w 1467627"/>
              <a:gd name="connsiteY2" fmla="*/ 1 h 1467627"/>
              <a:gd name="connsiteX3" fmla="*/ 1252700 w 1467627"/>
              <a:gd name="connsiteY3" fmla="*/ 214931 h 1467627"/>
              <a:gd name="connsiteX4" fmla="*/ 1467628 w 1467627"/>
              <a:gd name="connsiteY4" fmla="*/ 733816 h 1467627"/>
              <a:gd name="connsiteX5" fmla="*/ 1252699 w 1467627"/>
              <a:gd name="connsiteY5" fmla="*/ 1252701 h 1467627"/>
              <a:gd name="connsiteX6" fmla="*/ 733814 w 1467627"/>
              <a:gd name="connsiteY6" fmla="*/ 1467630 h 1467627"/>
              <a:gd name="connsiteX7" fmla="*/ 214929 w 1467627"/>
              <a:gd name="connsiteY7" fmla="*/ 1252700 h 1467627"/>
              <a:gd name="connsiteX8" fmla="*/ 0 w 1467627"/>
              <a:gd name="connsiteY8" fmla="*/ 733815 h 1467627"/>
              <a:gd name="connsiteX9" fmla="*/ 0 w 1467627"/>
              <a:gd name="connsiteY9" fmla="*/ 733814 h 14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7627" h="1467627">
                <a:moveTo>
                  <a:pt x="0" y="733814"/>
                </a:moveTo>
                <a:cubicBezTo>
                  <a:pt x="0" y="539194"/>
                  <a:pt x="77313" y="352546"/>
                  <a:pt x="214930" y="214929"/>
                </a:cubicBezTo>
                <a:cubicBezTo>
                  <a:pt x="352547" y="77312"/>
                  <a:pt x="539196" y="0"/>
                  <a:pt x="733815" y="1"/>
                </a:cubicBezTo>
                <a:cubicBezTo>
                  <a:pt x="928435" y="1"/>
                  <a:pt x="1115083" y="77314"/>
                  <a:pt x="1252700" y="214931"/>
                </a:cubicBezTo>
                <a:cubicBezTo>
                  <a:pt x="1390317" y="352548"/>
                  <a:pt x="1467629" y="539197"/>
                  <a:pt x="1467628" y="733816"/>
                </a:cubicBezTo>
                <a:cubicBezTo>
                  <a:pt x="1467628" y="928436"/>
                  <a:pt x="1390316" y="1115084"/>
                  <a:pt x="1252699" y="1252701"/>
                </a:cubicBezTo>
                <a:cubicBezTo>
                  <a:pt x="1115082" y="1390318"/>
                  <a:pt x="928434" y="1467630"/>
                  <a:pt x="733814" y="1467630"/>
                </a:cubicBezTo>
                <a:cubicBezTo>
                  <a:pt x="539194" y="1467630"/>
                  <a:pt x="352546" y="1390317"/>
                  <a:pt x="214929" y="1252700"/>
                </a:cubicBezTo>
                <a:cubicBezTo>
                  <a:pt x="77312" y="1115083"/>
                  <a:pt x="0" y="928434"/>
                  <a:pt x="0" y="733815"/>
                </a:cubicBezTo>
                <a:lnTo>
                  <a:pt x="0" y="733814"/>
                </a:lnTo>
                <a:close/>
              </a:path>
            </a:pathLst>
          </a:custGeom>
          <a:gradFill>
            <a:gsLst>
              <a:gs pos="0">
                <a:srgbClr val="03D4A8"/>
              </a:gs>
              <a:gs pos="25000">
                <a:srgbClr val="21D6E0"/>
              </a:gs>
              <a:gs pos="75000">
                <a:srgbClr val="0087E6"/>
              </a:gs>
              <a:gs pos="100000">
                <a:srgbClr val="005CBF"/>
              </a:gs>
            </a:gsLst>
            <a:lin ang="16200000" scaled="0"/>
          </a:gradFill>
        </p:spPr>
        <p:style>
          <a:lnRef idx="1">
            <a:schemeClr val="accent5"/>
          </a:lnRef>
          <a:fillRef idx="3">
            <a:schemeClr val="accent5"/>
          </a:fillRef>
          <a:effectRef idx="2">
            <a:schemeClr val="accent5"/>
          </a:effectRef>
          <a:fontRef idx="minor">
            <a:schemeClr val="lt1"/>
          </a:fontRef>
        </p:style>
        <p:txBody>
          <a:bodyPr spcFirstLastPara="0" vert="horz" wrap="square" lIns="0" tIns="0" rIns="0" bIns="0" numCol="1" spcCol="1270" anchor="ctr" anchorCtr="0">
            <a:noAutofit/>
          </a:bodyPr>
          <a:lstStyle/>
          <a:p>
            <a:pPr defTabSz="711200" eaLnBrk="1" hangingPunct="1">
              <a:lnSpc>
                <a:spcPct val="90000"/>
              </a:lnSpc>
              <a:spcAft>
                <a:spcPct val="35000"/>
              </a:spcAft>
            </a:pPr>
            <a:r>
              <a:rPr lang="en-US" sz="1600" b="1" dirty="0" smtClean="0">
                <a:ln/>
                <a:solidFill>
                  <a:prstClr val="white"/>
                </a:solidFill>
              </a:rPr>
              <a:t>IEEE Standards</a:t>
            </a:r>
          </a:p>
          <a:p>
            <a:pPr defTabSz="711200" eaLnBrk="1" hangingPunct="1">
              <a:lnSpc>
                <a:spcPct val="90000"/>
              </a:lnSpc>
              <a:spcAft>
                <a:spcPct val="35000"/>
              </a:spcAft>
            </a:pPr>
            <a:r>
              <a:rPr lang="en-US" sz="1600" b="1" dirty="0" smtClean="0">
                <a:ln/>
                <a:solidFill>
                  <a:prstClr val="white"/>
                </a:solidFill>
              </a:rPr>
              <a:t>Association</a:t>
            </a:r>
            <a:endParaRPr lang="en-US" sz="1600" b="1" dirty="0">
              <a:ln/>
              <a:solidFill>
                <a:prstClr val="white"/>
              </a:solidFill>
            </a:endParaRPr>
          </a:p>
        </p:txBody>
      </p:sp>
      <p:sp>
        <p:nvSpPr>
          <p:cNvPr id="28" name="Freihandform 27"/>
          <p:cNvSpPr>
            <a:spLocks noChangeAspect="1"/>
          </p:cNvSpPr>
          <p:nvPr/>
        </p:nvSpPr>
        <p:spPr>
          <a:xfrm>
            <a:off x="3793511" y="1385937"/>
            <a:ext cx="1185806" cy="1185806"/>
          </a:xfrm>
          <a:custGeom>
            <a:avLst/>
            <a:gdLst>
              <a:gd name="connsiteX0" fmla="*/ 0 w 1320864"/>
              <a:gd name="connsiteY0" fmla="*/ 660432 h 1320864"/>
              <a:gd name="connsiteX1" fmla="*/ 193437 w 1320864"/>
              <a:gd name="connsiteY1" fmla="*/ 193436 h 1320864"/>
              <a:gd name="connsiteX2" fmla="*/ 660433 w 1320864"/>
              <a:gd name="connsiteY2" fmla="*/ 1 h 1320864"/>
              <a:gd name="connsiteX3" fmla="*/ 1127429 w 1320864"/>
              <a:gd name="connsiteY3" fmla="*/ 193438 h 1320864"/>
              <a:gd name="connsiteX4" fmla="*/ 1320864 w 1320864"/>
              <a:gd name="connsiteY4" fmla="*/ 660434 h 1320864"/>
              <a:gd name="connsiteX5" fmla="*/ 1127428 w 1320864"/>
              <a:gd name="connsiteY5" fmla="*/ 1127430 h 1320864"/>
              <a:gd name="connsiteX6" fmla="*/ 660432 w 1320864"/>
              <a:gd name="connsiteY6" fmla="*/ 1320866 h 1320864"/>
              <a:gd name="connsiteX7" fmla="*/ 193436 w 1320864"/>
              <a:gd name="connsiteY7" fmla="*/ 1127430 h 1320864"/>
              <a:gd name="connsiteX8" fmla="*/ 0 w 1320864"/>
              <a:gd name="connsiteY8" fmla="*/ 660434 h 1320864"/>
              <a:gd name="connsiteX9" fmla="*/ 0 w 1320864"/>
              <a:gd name="connsiteY9" fmla="*/ 660432 h 132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864" h="1320864">
                <a:moveTo>
                  <a:pt x="0" y="660432"/>
                </a:moveTo>
                <a:cubicBezTo>
                  <a:pt x="0" y="485274"/>
                  <a:pt x="69581" y="317291"/>
                  <a:pt x="193437" y="193436"/>
                </a:cubicBezTo>
                <a:cubicBezTo>
                  <a:pt x="317292" y="69581"/>
                  <a:pt x="485276" y="0"/>
                  <a:pt x="660433" y="1"/>
                </a:cubicBezTo>
                <a:cubicBezTo>
                  <a:pt x="835591" y="1"/>
                  <a:pt x="1003574" y="69582"/>
                  <a:pt x="1127429" y="193438"/>
                </a:cubicBezTo>
                <a:cubicBezTo>
                  <a:pt x="1251284" y="317293"/>
                  <a:pt x="1320865" y="485277"/>
                  <a:pt x="1320864" y="660434"/>
                </a:cubicBezTo>
                <a:cubicBezTo>
                  <a:pt x="1320864" y="835592"/>
                  <a:pt x="1251283" y="1003575"/>
                  <a:pt x="1127428" y="1127430"/>
                </a:cubicBezTo>
                <a:cubicBezTo>
                  <a:pt x="1003573" y="1251285"/>
                  <a:pt x="835589" y="1320866"/>
                  <a:pt x="660432" y="1320866"/>
                </a:cubicBezTo>
                <a:cubicBezTo>
                  <a:pt x="485274" y="1320866"/>
                  <a:pt x="317291" y="1251285"/>
                  <a:pt x="193436" y="1127430"/>
                </a:cubicBezTo>
                <a:cubicBezTo>
                  <a:pt x="69581" y="1003575"/>
                  <a:pt x="0" y="835591"/>
                  <a:pt x="0" y="660434"/>
                </a:cubicBezTo>
                <a:lnTo>
                  <a:pt x="0" y="660432"/>
                </a:lnTo>
                <a:close/>
              </a:path>
            </a:pathLst>
          </a:cu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a:noFill/>
          </a:ln>
        </p:spPr>
        <p:style>
          <a:lnRef idx="1">
            <a:schemeClr val="accent4"/>
          </a:lnRef>
          <a:fillRef idx="3">
            <a:schemeClr val="accent4"/>
          </a:fillRef>
          <a:effectRef idx="2">
            <a:schemeClr val="accent4"/>
          </a:effectRef>
          <a:fontRef idx="minor">
            <a:schemeClr val="lt1"/>
          </a:fontRef>
        </p:style>
        <p:txBody>
          <a:bodyPr spcFirstLastPara="0" vert="horz" wrap="square" lIns="72000" tIns="72000" rIns="108000" bIns="72000" numCol="1" spcCol="1270" anchor="ctr" anchorCtr="0">
            <a:noAutofit/>
          </a:bodyPr>
          <a:lstStyle/>
          <a:p>
            <a:pPr defTabSz="533400" eaLnBrk="1" hangingPunct="1">
              <a:lnSpc>
                <a:spcPct val="90000"/>
              </a:lnSpc>
              <a:spcAft>
                <a:spcPct val="35000"/>
              </a:spcAft>
            </a:pPr>
            <a:r>
              <a:rPr lang="en-US" sz="1200" b="1" dirty="0" smtClean="0">
                <a:ln/>
                <a:solidFill>
                  <a:prstClr val="white"/>
                </a:solidFill>
              </a:rPr>
              <a:t>ISTO</a:t>
            </a:r>
            <a:endParaRPr lang="en-US" sz="1200" b="1" dirty="0">
              <a:ln/>
              <a:solidFill>
                <a:prstClr val="white"/>
              </a:solidFill>
            </a:endParaRPr>
          </a:p>
        </p:txBody>
      </p:sp>
      <p:sp>
        <p:nvSpPr>
          <p:cNvPr id="34" name="Freihandform 33"/>
          <p:cNvSpPr>
            <a:spLocks noChangeAspect="1"/>
          </p:cNvSpPr>
          <p:nvPr/>
        </p:nvSpPr>
        <p:spPr>
          <a:xfrm>
            <a:off x="5663775" y="4781544"/>
            <a:ext cx="1185806" cy="1185806"/>
          </a:xfrm>
          <a:custGeom>
            <a:avLst/>
            <a:gdLst>
              <a:gd name="connsiteX0" fmla="*/ 0 w 1320864"/>
              <a:gd name="connsiteY0" fmla="*/ 660432 h 1320864"/>
              <a:gd name="connsiteX1" fmla="*/ 193437 w 1320864"/>
              <a:gd name="connsiteY1" fmla="*/ 193436 h 1320864"/>
              <a:gd name="connsiteX2" fmla="*/ 660433 w 1320864"/>
              <a:gd name="connsiteY2" fmla="*/ 1 h 1320864"/>
              <a:gd name="connsiteX3" fmla="*/ 1127429 w 1320864"/>
              <a:gd name="connsiteY3" fmla="*/ 193438 h 1320864"/>
              <a:gd name="connsiteX4" fmla="*/ 1320864 w 1320864"/>
              <a:gd name="connsiteY4" fmla="*/ 660434 h 1320864"/>
              <a:gd name="connsiteX5" fmla="*/ 1127428 w 1320864"/>
              <a:gd name="connsiteY5" fmla="*/ 1127430 h 1320864"/>
              <a:gd name="connsiteX6" fmla="*/ 660432 w 1320864"/>
              <a:gd name="connsiteY6" fmla="*/ 1320866 h 1320864"/>
              <a:gd name="connsiteX7" fmla="*/ 193436 w 1320864"/>
              <a:gd name="connsiteY7" fmla="*/ 1127430 h 1320864"/>
              <a:gd name="connsiteX8" fmla="*/ 0 w 1320864"/>
              <a:gd name="connsiteY8" fmla="*/ 660434 h 1320864"/>
              <a:gd name="connsiteX9" fmla="*/ 0 w 1320864"/>
              <a:gd name="connsiteY9" fmla="*/ 660432 h 132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864" h="1320864">
                <a:moveTo>
                  <a:pt x="0" y="660432"/>
                </a:moveTo>
                <a:cubicBezTo>
                  <a:pt x="0" y="485274"/>
                  <a:pt x="69581" y="317291"/>
                  <a:pt x="193437" y="193436"/>
                </a:cubicBezTo>
                <a:cubicBezTo>
                  <a:pt x="317292" y="69581"/>
                  <a:pt x="485276" y="0"/>
                  <a:pt x="660433" y="1"/>
                </a:cubicBezTo>
                <a:cubicBezTo>
                  <a:pt x="835591" y="1"/>
                  <a:pt x="1003574" y="69582"/>
                  <a:pt x="1127429" y="193438"/>
                </a:cubicBezTo>
                <a:cubicBezTo>
                  <a:pt x="1251284" y="317293"/>
                  <a:pt x="1320865" y="485277"/>
                  <a:pt x="1320864" y="660434"/>
                </a:cubicBezTo>
                <a:cubicBezTo>
                  <a:pt x="1320864" y="835592"/>
                  <a:pt x="1251283" y="1003575"/>
                  <a:pt x="1127428" y="1127430"/>
                </a:cubicBezTo>
                <a:cubicBezTo>
                  <a:pt x="1003573" y="1251285"/>
                  <a:pt x="835589" y="1320866"/>
                  <a:pt x="660432" y="1320866"/>
                </a:cubicBezTo>
                <a:cubicBezTo>
                  <a:pt x="485274" y="1320866"/>
                  <a:pt x="317291" y="1251285"/>
                  <a:pt x="193436" y="1127430"/>
                </a:cubicBezTo>
                <a:cubicBezTo>
                  <a:pt x="69581" y="1003575"/>
                  <a:pt x="0" y="835591"/>
                  <a:pt x="0" y="660434"/>
                </a:cubicBezTo>
                <a:lnTo>
                  <a:pt x="0" y="660432"/>
                </a:lnTo>
                <a:close/>
              </a:path>
            </a:pathLst>
          </a:cu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72000" tIns="72000" rIns="108000" bIns="72000" numCol="1" spcCol="1270" anchor="ctr" anchorCtr="0">
            <a:noAutofit/>
          </a:bodyPr>
          <a:lstStyle/>
          <a:p>
            <a:pPr defTabSz="533400" eaLnBrk="1" hangingPunct="1">
              <a:lnSpc>
                <a:spcPct val="90000"/>
              </a:lnSpc>
              <a:spcAft>
                <a:spcPct val="35000"/>
              </a:spcAft>
            </a:pPr>
            <a:r>
              <a:rPr lang="en-US" sz="1200" b="1" dirty="0" smtClean="0">
                <a:ln/>
                <a:solidFill>
                  <a:prstClr val="white"/>
                </a:solidFill>
              </a:rPr>
              <a:t>ICAP</a:t>
            </a:r>
            <a:endParaRPr lang="en-US" sz="1200" b="1" dirty="0">
              <a:ln/>
              <a:solidFill>
                <a:prstClr val="white"/>
              </a:solidFill>
            </a:endParaRPr>
          </a:p>
        </p:txBody>
      </p:sp>
      <p:sp>
        <p:nvSpPr>
          <p:cNvPr id="38" name="Freihandform 37"/>
          <p:cNvSpPr>
            <a:spLocks noChangeAspect="1"/>
          </p:cNvSpPr>
          <p:nvPr/>
        </p:nvSpPr>
        <p:spPr>
          <a:xfrm>
            <a:off x="1873539" y="4744575"/>
            <a:ext cx="1185806" cy="1185806"/>
          </a:xfrm>
          <a:custGeom>
            <a:avLst/>
            <a:gdLst>
              <a:gd name="connsiteX0" fmla="*/ 0 w 1320864"/>
              <a:gd name="connsiteY0" fmla="*/ 660432 h 1320864"/>
              <a:gd name="connsiteX1" fmla="*/ 193437 w 1320864"/>
              <a:gd name="connsiteY1" fmla="*/ 193436 h 1320864"/>
              <a:gd name="connsiteX2" fmla="*/ 660433 w 1320864"/>
              <a:gd name="connsiteY2" fmla="*/ 1 h 1320864"/>
              <a:gd name="connsiteX3" fmla="*/ 1127429 w 1320864"/>
              <a:gd name="connsiteY3" fmla="*/ 193438 h 1320864"/>
              <a:gd name="connsiteX4" fmla="*/ 1320864 w 1320864"/>
              <a:gd name="connsiteY4" fmla="*/ 660434 h 1320864"/>
              <a:gd name="connsiteX5" fmla="*/ 1127428 w 1320864"/>
              <a:gd name="connsiteY5" fmla="*/ 1127430 h 1320864"/>
              <a:gd name="connsiteX6" fmla="*/ 660432 w 1320864"/>
              <a:gd name="connsiteY6" fmla="*/ 1320866 h 1320864"/>
              <a:gd name="connsiteX7" fmla="*/ 193436 w 1320864"/>
              <a:gd name="connsiteY7" fmla="*/ 1127430 h 1320864"/>
              <a:gd name="connsiteX8" fmla="*/ 0 w 1320864"/>
              <a:gd name="connsiteY8" fmla="*/ 660434 h 1320864"/>
              <a:gd name="connsiteX9" fmla="*/ 0 w 1320864"/>
              <a:gd name="connsiteY9" fmla="*/ 660432 h 132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0864" h="1320864">
                <a:moveTo>
                  <a:pt x="0" y="660432"/>
                </a:moveTo>
                <a:cubicBezTo>
                  <a:pt x="0" y="485274"/>
                  <a:pt x="69581" y="317291"/>
                  <a:pt x="193437" y="193436"/>
                </a:cubicBezTo>
                <a:cubicBezTo>
                  <a:pt x="317292" y="69581"/>
                  <a:pt x="485276" y="0"/>
                  <a:pt x="660433" y="1"/>
                </a:cubicBezTo>
                <a:cubicBezTo>
                  <a:pt x="835591" y="1"/>
                  <a:pt x="1003574" y="69582"/>
                  <a:pt x="1127429" y="193438"/>
                </a:cubicBezTo>
                <a:cubicBezTo>
                  <a:pt x="1251284" y="317293"/>
                  <a:pt x="1320865" y="485277"/>
                  <a:pt x="1320864" y="660434"/>
                </a:cubicBezTo>
                <a:cubicBezTo>
                  <a:pt x="1320864" y="835592"/>
                  <a:pt x="1251283" y="1003575"/>
                  <a:pt x="1127428" y="1127430"/>
                </a:cubicBezTo>
                <a:cubicBezTo>
                  <a:pt x="1003573" y="1251285"/>
                  <a:pt x="835589" y="1320866"/>
                  <a:pt x="660432" y="1320866"/>
                </a:cubicBezTo>
                <a:cubicBezTo>
                  <a:pt x="485274" y="1320866"/>
                  <a:pt x="317291" y="1251285"/>
                  <a:pt x="193436" y="1127430"/>
                </a:cubicBezTo>
                <a:cubicBezTo>
                  <a:pt x="69581" y="1003575"/>
                  <a:pt x="0" y="835591"/>
                  <a:pt x="0" y="660434"/>
                </a:cubicBezTo>
                <a:lnTo>
                  <a:pt x="0" y="660432"/>
                </a:lnTo>
                <a:close/>
              </a:path>
            </a:pathLst>
          </a:cu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a:noFill/>
          </a:ln>
        </p:spPr>
        <p:style>
          <a:lnRef idx="1">
            <a:schemeClr val="accent4"/>
          </a:lnRef>
          <a:fillRef idx="3">
            <a:schemeClr val="accent4"/>
          </a:fillRef>
          <a:effectRef idx="2">
            <a:schemeClr val="accent4"/>
          </a:effectRef>
          <a:fontRef idx="minor">
            <a:schemeClr val="lt1"/>
          </a:fontRef>
        </p:style>
        <p:txBody>
          <a:bodyPr spcFirstLastPara="0" vert="horz" wrap="square" lIns="72000" tIns="72000" rIns="108000" bIns="72000" numCol="1" spcCol="1270" anchor="ctr" anchorCtr="0">
            <a:noAutofit/>
          </a:bodyPr>
          <a:lstStyle/>
          <a:p>
            <a:pPr defTabSz="533400" eaLnBrk="1" hangingPunct="1">
              <a:lnSpc>
                <a:spcPct val="90000"/>
              </a:lnSpc>
              <a:spcAft>
                <a:spcPct val="35000"/>
              </a:spcAft>
            </a:pPr>
            <a:r>
              <a:rPr lang="en-US" sz="1200" dirty="0" smtClean="0">
                <a:ln/>
                <a:solidFill>
                  <a:prstClr val="white"/>
                </a:solidFill>
              </a:rPr>
              <a:t>Industry Connections</a:t>
            </a:r>
            <a:endParaRPr lang="en-US" sz="1200" dirty="0">
              <a:ln/>
              <a:solidFill>
                <a:prstClr val="white"/>
              </a:solidFill>
            </a:endParaRPr>
          </a:p>
        </p:txBody>
      </p:sp>
      <p:sp>
        <p:nvSpPr>
          <p:cNvPr id="2" name="Left-Right Arrow 1"/>
          <p:cNvSpPr/>
          <p:nvPr/>
        </p:nvSpPr>
        <p:spPr bwMode="auto">
          <a:xfrm rot="16200000">
            <a:off x="3967314" y="2748528"/>
            <a:ext cx="838200" cy="484632"/>
          </a:xfrm>
          <a:prstGeom prst="leftRightArrow">
            <a:avLst/>
          </a:prstGeom>
          <a:gradFill>
            <a:gsLst>
              <a:gs pos="0">
                <a:srgbClr val="03D4A8"/>
              </a:gs>
              <a:gs pos="25000">
                <a:srgbClr val="21D6E0"/>
              </a:gs>
              <a:gs pos="75000">
                <a:srgbClr val="0087E6"/>
              </a:gs>
              <a:gs pos="100000">
                <a:srgbClr val="005CBF"/>
              </a:gs>
            </a:gsLst>
            <a:lin ang="16200000" scaled="0"/>
          </a:gra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44" name="Left-Right Arrow 43"/>
          <p:cNvSpPr/>
          <p:nvPr/>
        </p:nvSpPr>
        <p:spPr bwMode="auto">
          <a:xfrm rot="13110694">
            <a:off x="5008158" y="4539228"/>
            <a:ext cx="838200" cy="484632"/>
          </a:xfrm>
          <a:prstGeom prst="leftRightArrow">
            <a:avLst/>
          </a:prstGeom>
          <a:gradFill>
            <a:gsLst>
              <a:gs pos="0">
                <a:srgbClr val="03D4A8"/>
              </a:gs>
              <a:gs pos="25000">
                <a:srgbClr val="21D6E0"/>
              </a:gs>
              <a:gs pos="75000">
                <a:srgbClr val="0087E6"/>
              </a:gs>
              <a:gs pos="100000">
                <a:srgbClr val="005CBF"/>
              </a:gs>
            </a:gsLst>
            <a:lin ang="16200000" scaled="0"/>
          </a:gra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46" name="Left-Right Arrow 45"/>
          <p:cNvSpPr/>
          <p:nvPr/>
        </p:nvSpPr>
        <p:spPr bwMode="auto">
          <a:xfrm rot="8938789">
            <a:off x="2890373" y="4527033"/>
            <a:ext cx="838200" cy="484632"/>
          </a:xfrm>
          <a:prstGeom prst="leftRightArrow">
            <a:avLst/>
          </a:prstGeom>
          <a:gradFill>
            <a:gsLst>
              <a:gs pos="0">
                <a:srgbClr val="03D4A8"/>
              </a:gs>
              <a:gs pos="25000">
                <a:srgbClr val="21D6E0"/>
              </a:gs>
              <a:gs pos="75000">
                <a:srgbClr val="0087E6"/>
              </a:gs>
              <a:gs pos="100000">
                <a:srgbClr val="005CBF"/>
              </a:gs>
            </a:gsLst>
            <a:lin ang="16200000" scaled="0"/>
          </a:gra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pic>
        <p:nvPicPr>
          <p:cNvPr id="47" name="Picture 11" descr="10702-3-ICAP-logo_4C_OL.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5436" y="4851477"/>
            <a:ext cx="939294" cy="68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isto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6918" y="1663888"/>
            <a:ext cx="2895600" cy="594772"/>
          </a:xfrm>
          <a:prstGeom prst="rect">
            <a:avLst/>
          </a:prstGeom>
        </p:spPr>
      </p:pic>
      <p:sp>
        <p:nvSpPr>
          <p:cNvPr id="4" name="Rectangle 3"/>
          <p:cNvSpPr/>
          <p:nvPr/>
        </p:nvSpPr>
        <p:spPr>
          <a:xfrm>
            <a:off x="587841" y="373230"/>
            <a:ext cx="7620000" cy="523220"/>
          </a:xfrm>
          <a:prstGeom prst="rect">
            <a:avLst/>
          </a:prstGeom>
        </p:spPr>
        <p:txBody>
          <a:bodyPr wrap="square">
            <a:spAutoFit/>
          </a:bodyPr>
          <a:lstStyle/>
          <a:p>
            <a:pPr algn="l"/>
            <a:r>
              <a:rPr lang="en-US" sz="2800" b="1" kern="0" dirty="0" smtClean="0">
                <a:solidFill>
                  <a:srgbClr val="000000"/>
                </a:solidFill>
                <a:latin typeface="Verdana"/>
                <a:ea typeface="+mj-ea"/>
              </a:rPr>
              <a:t>Tools for Collaboration</a:t>
            </a:r>
            <a:endParaRPr lang="en-US" dirty="0"/>
          </a:p>
        </p:txBody>
      </p:sp>
      <p:sp>
        <p:nvSpPr>
          <p:cNvPr id="3" name="Slide Number Placeholder 2"/>
          <p:cNvSpPr>
            <a:spLocks noGrp="1"/>
          </p:cNvSpPr>
          <p:nvPr>
            <p:ph type="sldNum" sz="quarter" idx="12"/>
          </p:nvPr>
        </p:nvSpPr>
        <p:spPr/>
        <p:txBody>
          <a:bodyPr/>
          <a:lstStyle/>
          <a:p>
            <a:pPr>
              <a:defRPr/>
            </a:pPr>
            <a:fld id="{86355905-EE7D-4673-B5F4-2BF5096DB967}" type="slidenum">
              <a:rPr lang="en-US" smtClean="0"/>
              <a:pPr>
                <a:defRPr/>
              </a:pPr>
              <a:t>30</a:t>
            </a:fld>
            <a:endParaRPr lang="en-US" sz="1400">
              <a:latin typeface="Myriad Pro" charset="0"/>
            </a:endParaRPr>
          </a:p>
        </p:txBody>
      </p:sp>
    </p:spTree>
    <p:extLst>
      <p:ext uri="{BB962C8B-B14F-4D97-AF65-F5344CB8AC3E}">
        <p14:creationId xmlns:p14="http://schemas.microsoft.com/office/powerpoint/2010/main" val="200085611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355905-EE7D-4673-B5F4-2BF5096DB967}" type="slidenum">
              <a:rPr lang="en-US" smtClean="0"/>
              <a:pPr>
                <a:defRPr/>
              </a:pPr>
              <a:t>31</a:t>
            </a:fld>
            <a:endParaRPr lang="en-US" sz="1400">
              <a:latin typeface="Myriad Pro" charset="0"/>
            </a:endParaRPr>
          </a:p>
        </p:txBody>
      </p:sp>
      <p:sp>
        <p:nvSpPr>
          <p:cNvPr id="3" name="Rectangle 2"/>
          <p:cNvSpPr/>
          <p:nvPr/>
        </p:nvSpPr>
        <p:spPr bwMode="auto">
          <a:xfrm>
            <a:off x="123825" y="266700"/>
            <a:ext cx="904875" cy="77738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87331">
            <a:off x="1633443" y="1247775"/>
            <a:ext cx="561975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498639" y="3543300"/>
            <a:ext cx="3754554" cy="769441"/>
          </a:xfrm>
          <a:prstGeom prst="rect">
            <a:avLst/>
          </a:prstGeom>
          <a:noFill/>
        </p:spPr>
        <p:txBody>
          <a:bodyPr wrap="none" rtlCol="0">
            <a:spAutoFit/>
          </a:bodyPr>
          <a:lstStyle/>
          <a:p>
            <a:pPr algn="l"/>
            <a:r>
              <a:rPr lang="en-US" sz="4400" b="1" dirty="0" smtClean="0">
                <a:solidFill>
                  <a:schemeClr val="accent1">
                    <a:lumMod val="75000"/>
                  </a:schemeClr>
                </a:solidFill>
              </a:rPr>
              <a:t>Thank You!</a:t>
            </a:r>
          </a:p>
        </p:txBody>
      </p:sp>
      <p:sp>
        <p:nvSpPr>
          <p:cNvPr id="6" name="Rectangle 5"/>
          <p:cNvSpPr/>
          <p:nvPr/>
        </p:nvSpPr>
        <p:spPr bwMode="auto">
          <a:xfrm>
            <a:off x="1975104" y="4041648"/>
            <a:ext cx="822960" cy="46634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2363864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8CC3BDF-57CD-4DF0-939A-D0CDD094B824}" type="slidenum">
              <a:rPr lang="en-US" smtClean="0"/>
              <a:pPr>
                <a:defRPr/>
              </a:pPr>
              <a:t>4</a:t>
            </a:fld>
            <a:endParaRPr lang="en-US" sz="1400">
              <a:latin typeface="Myriad Pro" charset="0"/>
            </a:endParaRPr>
          </a:p>
        </p:txBody>
      </p:sp>
      <p:sp>
        <p:nvSpPr>
          <p:cNvPr id="37" name="Title 1"/>
          <p:cNvSpPr>
            <a:spLocks noGrp="1"/>
          </p:cNvSpPr>
          <p:nvPr>
            <p:ph type="title"/>
          </p:nvPr>
        </p:nvSpPr>
        <p:spPr>
          <a:xfrm>
            <a:off x="600075" y="211138"/>
            <a:ext cx="5706132" cy="503237"/>
          </a:xfrm>
        </p:spPr>
        <p:txBody>
          <a:bodyPr/>
          <a:lstStyle/>
          <a:p>
            <a:pPr eaLnBrk="1" hangingPunct="1"/>
            <a:r>
              <a:rPr lang="en-US" altLang="en-US" dirty="0" smtClean="0">
                <a:solidFill>
                  <a:srgbClr val="000000"/>
                </a:solidFill>
              </a:rPr>
              <a:t>Where Do We Come From?</a:t>
            </a:r>
            <a:endParaRPr lang="en-US" altLang="en-US" dirty="0" smtClean="0"/>
          </a:p>
        </p:txBody>
      </p:sp>
      <p:sp>
        <p:nvSpPr>
          <p:cNvPr id="5" name="TextBox 4"/>
          <p:cNvSpPr txBox="1"/>
          <p:nvPr/>
        </p:nvSpPr>
        <p:spPr>
          <a:xfrm>
            <a:off x="646386" y="1403131"/>
            <a:ext cx="8404160" cy="3662541"/>
          </a:xfrm>
          <a:prstGeom prst="rect">
            <a:avLst/>
          </a:prstGeom>
          <a:noFill/>
        </p:spPr>
        <p:txBody>
          <a:bodyPr wrap="none" rtlCol="0">
            <a:spAutoFit/>
          </a:bodyPr>
          <a:lstStyle/>
          <a:p>
            <a:pPr marL="285750" indent="-285750" algn="l">
              <a:buFont typeface="Arial" panose="020B0604020202020204" pitchFamily="34" charset="0"/>
              <a:buChar char="•"/>
            </a:pPr>
            <a:r>
              <a:rPr lang="en-US" sz="2400" b="1" dirty="0" smtClean="0"/>
              <a:t>Architecture</a:t>
            </a:r>
            <a:endParaRPr lang="en-US" sz="2400" dirty="0" smtClean="0"/>
          </a:p>
          <a:p>
            <a:pPr marL="285750" indent="-285750" algn="l">
              <a:buFont typeface="Arial" panose="020B0604020202020204" pitchFamily="34" charset="0"/>
              <a:buChar char="•"/>
            </a:pPr>
            <a:r>
              <a:rPr lang="en-US" sz="2400" b="1" dirty="0" smtClean="0"/>
              <a:t>Data</a:t>
            </a:r>
            <a:endParaRPr lang="en-US" sz="2400" dirty="0" smtClean="0"/>
          </a:p>
          <a:p>
            <a:pPr marL="285750" indent="-285750" algn="l">
              <a:buFont typeface="Arial" panose="020B0604020202020204" pitchFamily="34" charset="0"/>
              <a:buChar char="•"/>
            </a:pPr>
            <a:r>
              <a:rPr lang="en-US" sz="2400" b="1" dirty="0" smtClean="0"/>
              <a:t>Applications</a:t>
            </a:r>
          </a:p>
          <a:p>
            <a:pPr marL="285750" indent="-285750" algn="l">
              <a:buFont typeface="Arial" panose="020B0604020202020204" pitchFamily="34" charset="0"/>
              <a:buChar char="•"/>
            </a:pPr>
            <a:endParaRPr lang="en-US" sz="1600" dirty="0" smtClean="0"/>
          </a:p>
          <a:p>
            <a:pPr algn="l"/>
            <a:r>
              <a:rPr lang="en-US" sz="2400" b="1" dirty="0" smtClean="0"/>
              <a:t>0G</a:t>
            </a:r>
            <a:r>
              <a:rPr lang="en-US" sz="2400" dirty="0" smtClean="0"/>
              <a:t> </a:t>
            </a:r>
            <a:r>
              <a:rPr lang="en-US" sz="2400" dirty="0" smtClean="0"/>
              <a:t>– Radio Telephones</a:t>
            </a:r>
          </a:p>
          <a:p>
            <a:pPr algn="l"/>
            <a:r>
              <a:rPr lang="en-US" sz="2400" b="1" dirty="0" smtClean="0"/>
              <a:t>1G</a:t>
            </a:r>
            <a:r>
              <a:rPr lang="en-US" sz="2400" dirty="0" smtClean="0"/>
              <a:t> – AMPS IS-91 (also </a:t>
            </a:r>
            <a:r>
              <a:rPr lang="en-US" sz="2400" dirty="0" err="1" smtClean="0"/>
              <a:t>DataTAC</a:t>
            </a:r>
            <a:r>
              <a:rPr lang="en-US" sz="2400" dirty="0" smtClean="0"/>
              <a:t>, </a:t>
            </a:r>
            <a:r>
              <a:rPr lang="en-US" sz="2400" dirty="0" err="1" smtClean="0"/>
              <a:t>Mobitex</a:t>
            </a:r>
            <a:r>
              <a:rPr lang="en-US" sz="2400" dirty="0" smtClean="0"/>
              <a:t>, NMT, etc.)</a:t>
            </a:r>
          </a:p>
          <a:p>
            <a:pPr algn="l"/>
            <a:r>
              <a:rPr lang="en-US" sz="2400" b="1" dirty="0" smtClean="0"/>
              <a:t>2G</a:t>
            </a:r>
            <a:r>
              <a:rPr lang="en-US" sz="2400" dirty="0" smtClean="0"/>
              <a:t> – GSM (also D-AMPS, TDMA, iDEN, etc.)</a:t>
            </a:r>
          </a:p>
          <a:p>
            <a:pPr algn="l"/>
            <a:r>
              <a:rPr lang="en-US" sz="2400" b="1" dirty="0" smtClean="0"/>
              <a:t>3G</a:t>
            </a:r>
            <a:r>
              <a:rPr lang="en-US" sz="2400" dirty="0" smtClean="0"/>
              <a:t> – UMTS (also CDMA2000, </a:t>
            </a:r>
            <a:r>
              <a:rPr lang="en-US" sz="2400" dirty="0" err="1" smtClean="0"/>
              <a:t>WiDEN</a:t>
            </a:r>
            <a:r>
              <a:rPr lang="en-US" sz="2400" dirty="0" smtClean="0"/>
              <a:t>, etc.)</a:t>
            </a:r>
          </a:p>
          <a:p>
            <a:pPr algn="l"/>
            <a:r>
              <a:rPr lang="en-US" sz="2400" b="1" dirty="0" smtClean="0"/>
              <a:t>4G</a:t>
            </a:r>
            <a:r>
              <a:rPr lang="en-US" sz="2400" dirty="0" smtClean="0"/>
              <a:t> – EUTRA (also WiMAX, etc.)</a:t>
            </a:r>
          </a:p>
          <a:p>
            <a:pPr algn="l"/>
            <a:endParaRPr lang="en-US" sz="2400" dirty="0" smtClean="0"/>
          </a:p>
        </p:txBody>
      </p:sp>
    </p:spTree>
    <p:extLst>
      <p:ext uri="{BB962C8B-B14F-4D97-AF65-F5344CB8AC3E}">
        <p14:creationId xmlns:p14="http://schemas.microsoft.com/office/powerpoint/2010/main" val="230250817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10" y="292670"/>
            <a:ext cx="7772400" cy="767444"/>
          </a:xfrm>
        </p:spPr>
        <p:txBody>
          <a:bodyPr/>
          <a:lstStyle/>
          <a:p>
            <a:r>
              <a:rPr lang="en-US" dirty="0" smtClean="0"/>
              <a:t>0G – Radio Telephones (1980’s)</a:t>
            </a:r>
            <a:endParaRPr lang="en-US"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5</a:t>
            </a:fld>
            <a:endParaRPr lang="en-US" sz="1400">
              <a:latin typeface="Myriad Pro"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806" y="1370008"/>
            <a:ext cx="2143290" cy="2114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3932019"/>
            <a:ext cx="25050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894" y="1736777"/>
            <a:ext cx="31908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312" y="4070131"/>
            <a:ext cx="22479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bwMode="auto">
          <a:xfrm rot="19402807">
            <a:off x="3355920" y="3109502"/>
            <a:ext cx="1418896" cy="750340"/>
          </a:xfrm>
          <a:prstGeom prst="right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6" name="Right Arrow 5"/>
          <p:cNvSpPr/>
          <p:nvPr/>
        </p:nvSpPr>
        <p:spPr bwMode="auto">
          <a:xfrm>
            <a:off x="3272167" y="2049517"/>
            <a:ext cx="1394426" cy="710851"/>
          </a:xfrm>
          <a:prstGeom prst="right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8" name="Down Arrow 7"/>
          <p:cNvSpPr/>
          <p:nvPr/>
        </p:nvSpPr>
        <p:spPr bwMode="auto">
          <a:xfrm>
            <a:off x="6905295" y="3446818"/>
            <a:ext cx="945931" cy="585459"/>
          </a:xfrm>
          <a:prstGeom prst="down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9" name="TextBox 8"/>
          <p:cNvSpPr txBox="1"/>
          <p:nvPr/>
        </p:nvSpPr>
        <p:spPr>
          <a:xfrm>
            <a:off x="3499945" y="4666592"/>
            <a:ext cx="2743200" cy="584775"/>
          </a:xfrm>
          <a:prstGeom prst="rect">
            <a:avLst/>
          </a:prstGeom>
          <a:noFill/>
        </p:spPr>
        <p:txBody>
          <a:bodyPr wrap="square" rtlCol="0">
            <a:spAutoFit/>
          </a:bodyPr>
          <a:lstStyle/>
          <a:p>
            <a:pPr algn="l"/>
            <a:r>
              <a:rPr lang="en-US" sz="1600" dirty="0" smtClean="0"/>
              <a:t>OMG – I can call home with my radio!!!</a:t>
            </a:r>
          </a:p>
        </p:txBody>
      </p:sp>
    </p:spTree>
    <p:extLst>
      <p:ext uri="{BB962C8B-B14F-4D97-AF65-F5344CB8AC3E}">
        <p14:creationId xmlns:p14="http://schemas.microsoft.com/office/powerpoint/2010/main" val="396634512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10" y="292670"/>
            <a:ext cx="7772400" cy="767444"/>
          </a:xfrm>
        </p:spPr>
        <p:txBody>
          <a:bodyPr/>
          <a:lstStyle/>
          <a:p>
            <a:r>
              <a:rPr lang="en-US" dirty="0" smtClean="0"/>
              <a:t>1G - Advanced Mobile Phone Service “AMPS” Network Diagram (1980’s)</a:t>
            </a:r>
            <a:endParaRPr lang="en-US"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6</a:t>
            </a:fld>
            <a:endParaRPr lang="en-US" sz="1400">
              <a:latin typeface="Myriad Pro"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35" y="1513489"/>
            <a:ext cx="532447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43600" y="1513489"/>
            <a:ext cx="3036216" cy="3077766"/>
          </a:xfrm>
          <a:prstGeom prst="rect">
            <a:avLst/>
          </a:prstGeom>
          <a:noFill/>
        </p:spPr>
        <p:txBody>
          <a:bodyPr wrap="none" rtlCol="0">
            <a:spAutoFit/>
          </a:bodyPr>
          <a:lstStyle/>
          <a:p>
            <a:pPr algn="l"/>
            <a:r>
              <a:rPr lang="en-US" b="1" dirty="0" smtClean="0"/>
              <a:t>Analog</a:t>
            </a:r>
          </a:p>
          <a:p>
            <a:pPr algn="l"/>
            <a:endParaRPr lang="en-US" sz="1600" dirty="0" smtClean="0"/>
          </a:p>
          <a:p>
            <a:pPr marL="285750" indent="-285750" algn="l">
              <a:buFont typeface="Arial" panose="020B0604020202020204" pitchFamily="34" charset="0"/>
              <a:buChar char="•"/>
            </a:pPr>
            <a:r>
              <a:rPr lang="en-US" sz="1600" dirty="0" smtClean="0"/>
              <a:t>Killer App = Voice</a:t>
            </a:r>
          </a:p>
          <a:p>
            <a:pPr algn="l"/>
            <a:endParaRPr lang="en-US" sz="1600" dirty="0" smtClean="0"/>
          </a:p>
          <a:p>
            <a:pPr marL="285750" indent="-285750" algn="l">
              <a:buFont typeface="Arial" panose="020B0604020202020204" pitchFamily="34" charset="0"/>
              <a:buChar char="•"/>
            </a:pPr>
            <a:r>
              <a:rPr lang="en-US" sz="1600" dirty="0" smtClean="0"/>
              <a:t>Data Service over </a:t>
            </a:r>
            <a:r>
              <a:rPr lang="en-US" sz="1600" u="sng" dirty="0" smtClean="0"/>
              <a:t>CDPD</a:t>
            </a:r>
          </a:p>
          <a:p>
            <a:pPr marL="742950" lvl="1" indent="-285750" algn="l">
              <a:buFont typeface="Arial" panose="020B0604020202020204" pitchFamily="34" charset="0"/>
              <a:buChar char="•"/>
            </a:pPr>
            <a:r>
              <a:rPr lang="en-US" sz="1600" dirty="0" smtClean="0"/>
              <a:t>1 DS0/Sector</a:t>
            </a:r>
          </a:p>
          <a:p>
            <a:pPr marL="742950" lvl="1" indent="-285750" algn="l">
              <a:buFont typeface="Arial" panose="020B0604020202020204" pitchFamily="34" charset="0"/>
              <a:buChar char="•"/>
            </a:pPr>
            <a:r>
              <a:rPr lang="en-US" sz="1600" dirty="0"/>
              <a:t>T</a:t>
            </a:r>
            <a:r>
              <a:rPr lang="en-US" sz="1600" dirty="0" smtClean="0"/>
              <a:t>hrough DACCS</a:t>
            </a:r>
          </a:p>
          <a:p>
            <a:pPr marL="742950" lvl="1" indent="-285750" algn="l">
              <a:buFont typeface="Arial" panose="020B0604020202020204" pitchFamily="34" charset="0"/>
              <a:buChar char="•"/>
            </a:pPr>
            <a:r>
              <a:rPr lang="en-US" sz="1600" dirty="0" smtClean="0"/>
              <a:t>Lost 1 voice channel</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smtClean="0"/>
              <a:t>Usually a T1/Sector</a:t>
            </a:r>
          </a:p>
          <a:p>
            <a:pPr marL="742950" lvl="1" indent="-285750" algn="l">
              <a:buFont typeface="Arial" panose="020B0604020202020204" pitchFamily="34" charset="0"/>
              <a:buChar char="•"/>
            </a:pPr>
            <a:r>
              <a:rPr lang="en-US" sz="1600" dirty="0" smtClean="0"/>
              <a:t>1 control channel</a:t>
            </a:r>
          </a:p>
          <a:p>
            <a:pPr marL="742950" lvl="1" indent="-285750" algn="l">
              <a:buFont typeface="Arial" panose="020B0604020202020204" pitchFamily="34" charset="0"/>
              <a:buChar char="•"/>
            </a:pPr>
            <a:r>
              <a:rPr lang="en-US" sz="1600" dirty="0" smtClean="0"/>
              <a:t>23 voice channels</a:t>
            </a:r>
          </a:p>
        </p:txBody>
      </p:sp>
      <p:sp>
        <p:nvSpPr>
          <p:cNvPr id="7" name="TextBox 6"/>
          <p:cNvSpPr txBox="1"/>
          <p:nvPr/>
        </p:nvSpPr>
        <p:spPr>
          <a:xfrm>
            <a:off x="6093372" y="4967083"/>
            <a:ext cx="2736671" cy="584775"/>
          </a:xfrm>
          <a:prstGeom prst="rect">
            <a:avLst/>
          </a:prstGeom>
          <a:noFill/>
        </p:spPr>
        <p:txBody>
          <a:bodyPr wrap="square" rtlCol="0">
            <a:spAutoFit/>
          </a:bodyPr>
          <a:lstStyle/>
          <a:p>
            <a:pPr algn="l"/>
            <a:r>
              <a:rPr lang="en-US" sz="1600" dirty="0" smtClean="0">
                <a:solidFill>
                  <a:srgbClr val="FF0000"/>
                </a:solidFill>
              </a:rPr>
              <a:t>Does anyone remember what a “T-Coder” is?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274051"/>
            <a:ext cx="6762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576263" y="1186027"/>
            <a:ext cx="448496" cy="26801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259996717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25" y="266166"/>
            <a:ext cx="10642194" cy="767444"/>
          </a:xfrm>
        </p:spPr>
        <p:txBody>
          <a:bodyPr/>
          <a:lstStyle/>
          <a:p>
            <a:r>
              <a:rPr lang="en-US" dirty="0" smtClean="0"/>
              <a:t>2G – </a:t>
            </a:r>
            <a:r>
              <a:rPr lang="en-US" dirty="0"/>
              <a:t>Global System for </a:t>
            </a:r>
            <a:r>
              <a:rPr lang="en-US" dirty="0" smtClean="0"/>
              <a:t>Mobile (</a:t>
            </a:r>
            <a:r>
              <a:rPr lang="en-US" dirty="0"/>
              <a:t>GSM</a:t>
            </a:r>
            <a:r>
              <a:rPr lang="en-US" dirty="0" smtClean="0"/>
              <a:t>) </a:t>
            </a:r>
            <a:br>
              <a:rPr lang="en-US" dirty="0" smtClean="0"/>
            </a:br>
            <a:r>
              <a:rPr lang="en-US" dirty="0" smtClean="0"/>
              <a:t>(</a:t>
            </a:r>
            <a:r>
              <a:rPr lang="en-US" dirty="0"/>
              <a:t>also D-AMPS, </a:t>
            </a:r>
            <a:r>
              <a:rPr lang="en-US" u="sng" dirty="0"/>
              <a:t>TDMA</a:t>
            </a:r>
            <a:r>
              <a:rPr lang="en-US" dirty="0"/>
              <a:t>, iDEN, etc</a:t>
            </a:r>
            <a:r>
              <a:rPr lang="en-US" dirty="0" smtClean="0"/>
              <a:t>.) </a:t>
            </a:r>
            <a:r>
              <a:rPr lang="en-US" dirty="0"/>
              <a:t>(</a:t>
            </a:r>
            <a:r>
              <a:rPr lang="en-US" dirty="0" smtClean="0"/>
              <a:t>1990’s</a:t>
            </a:r>
            <a:r>
              <a:rPr lang="en-US" dirty="0"/>
              <a:t>)</a:t>
            </a:r>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7</a:t>
            </a:fld>
            <a:endParaRPr lang="en-US" sz="1400">
              <a:latin typeface="Myriad Pro" charset="0"/>
            </a:endParaRPr>
          </a:p>
        </p:txBody>
      </p:sp>
      <p:sp>
        <p:nvSpPr>
          <p:cNvPr id="6" name="TextBox 5"/>
          <p:cNvSpPr txBox="1"/>
          <p:nvPr/>
        </p:nvSpPr>
        <p:spPr>
          <a:xfrm>
            <a:off x="5771322" y="1489726"/>
            <a:ext cx="3036216" cy="3816429"/>
          </a:xfrm>
          <a:prstGeom prst="rect">
            <a:avLst/>
          </a:prstGeom>
          <a:noFill/>
        </p:spPr>
        <p:txBody>
          <a:bodyPr wrap="square" rtlCol="0">
            <a:spAutoFit/>
          </a:bodyPr>
          <a:lstStyle/>
          <a:p>
            <a:pPr algn="l"/>
            <a:r>
              <a:rPr lang="en-US" b="1" dirty="0" smtClean="0"/>
              <a:t>Digital Voice</a:t>
            </a:r>
          </a:p>
          <a:p>
            <a:pPr algn="l"/>
            <a:endParaRPr lang="en-US" sz="1600" dirty="0" smtClean="0"/>
          </a:p>
          <a:p>
            <a:pPr marL="285750" indent="-285750" algn="l">
              <a:buFont typeface="Arial" panose="020B0604020202020204" pitchFamily="34" charset="0"/>
              <a:buChar char="•"/>
            </a:pPr>
            <a:r>
              <a:rPr lang="en-US" sz="1600" dirty="0" smtClean="0"/>
              <a:t>Killer App = SMS</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smtClean="0"/>
              <a:t>Data Service over WAP</a:t>
            </a:r>
          </a:p>
          <a:p>
            <a:pPr marL="742950" lvl="1" indent="-285750" algn="l">
              <a:buFont typeface="Arial" panose="020B0604020202020204" pitchFamily="34" charset="0"/>
              <a:buChar char="•"/>
            </a:pPr>
            <a:r>
              <a:rPr lang="en-US" sz="1600" b="1" dirty="0" smtClean="0"/>
              <a:t>Walled Garden</a:t>
            </a:r>
          </a:p>
          <a:p>
            <a:pPr marL="742950" lvl="1" indent="-285750" algn="l">
              <a:buFont typeface="Arial" panose="020B0604020202020204" pitchFamily="34" charset="0"/>
              <a:buChar char="•"/>
            </a:pPr>
            <a:r>
              <a:rPr lang="en-US" sz="1600" dirty="0" smtClean="0"/>
              <a:t>GPRS - SGSN, GGSN</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smtClean="0"/>
              <a:t>Still a data-over-voice Network…voice-centric</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smtClean="0"/>
              <a:t>SS7…SS7…SS7</a:t>
            </a:r>
          </a:p>
          <a:p>
            <a:pPr algn="l"/>
            <a:endParaRPr lang="en-US" sz="1600" dirty="0" smtClean="0"/>
          </a:p>
          <a:p>
            <a:pPr marL="285750" indent="-285750" algn="l">
              <a:buFont typeface="Arial" panose="020B0604020202020204" pitchFamily="34" charset="0"/>
              <a:buChar char="•"/>
            </a:pPr>
            <a:r>
              <a:rPr lang="en-US" sz="1600" dirty="0" smtClean="0"/>
              <a:t>Still T1 sector backhaul</a:t>
            </a:r>
          </a:p>
        </p:txBody>
      </p:sp>
      <p:sp>
        <p:nvSpPr>
          <p:cNvPr id="7" name="TextBox 6"/>
          <p:cNvSpPr txBox="1"/>
          <p:nvPr/>
        </p:nvSpPr>
        <p:spPr>
          <a:xfrm>
            <a:off x="5921093" y="5478325"/>
            <a:ext cx="2736671" cy="584775"/>
          </a:xfrm>
          <a:prstGeom prst="rect">
            <a:avLst/>
          </a:prstGeom>
          <a:noFill/>
        </p:spPr>
        <p:txBody>
          <a:bodyPr wrap="square" rtlCol="0">
            <a:spAutoFit/>
          </a:bodyPr>
          <a:lstStyle/>
          <a:p>
            <a:pPr algn="l"/>
            <a:r>
              <a:rPr lang="en-US" sz="1600" dirty="0" smtClean="0">
                <a:solidFill>
                  <a:srgbClr val="FF0000"/>
                </a:solidFill>
              </a:rPr>
              <a:t>WAP is crap and WOS is worse…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435" y="1337781"/>
            <a:ext cx="3409743" cy="4526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3671888" y="5400675"/>
            <a:ext cx="600075" cy="1905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10" name="Rectangle 9"/>
          <p:cNvSpPr/>
          <p:nvPr/>
        </p:nvSpPr>
        <p:spPr bwMode="auto">
          <a:xfrm>
            <a:off x="4062413" y="5478325"/>
            <a:ext cx="600075" cy="1905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
        <p:nvSpPr>
          <p:cNvPr id="11" name="Rectangle 10"/>
          <p:cNvSpPr/>
          <p:nvPr/>
        </p:nvSpPr>
        <p:spPr bwMode="auto">
          <a:xfrm>
            <a:off x="1338263" y="5573575"/>
            <a:ext cx="2805112" cy="291134"/>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spTree>
    <p:extLst>
      <p:ext uri="{BB962C8B-B14F-4D97-AF65-F5344CB8AC3E}">
        <p14:creationId xmlns:p14="http://schemas.microsoft.com/office/powerpoint/2010/main" val="319739131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10" y="292670"/>
            <a:ext cx="7772400" cy="767444"/>
          </a:xfrm>
        </p:spPr>
        <p:txBody>
          <a:bodyPr/>
          <a:lstStyle/>
          <a:p>
            <a:r>
              <a:rPr lang="en-US" dirty="0" smtClean="0"/>
              <a:t>3G – </a:t>
            </a:r>
            <a:r>
              <a:rPr lang="en-US" dirty="0"/>
              <a:t>Universal Mobile </a:t>
            </a:r>
            <a:r>
              <a:rPr lang="en-US" dirty="0" smtClean="0"/>
              <a:t> (2000’s)</a:t>
            </a:r>
            <a:br>
              <a:rPr lang="en-US" dirty="0" smtClean="0"/>
            </a:br>
            <a:r>
              <a:rPr lang="en-US" dirty="0" smtClean="0"/>
              <a:t>Telecommunications System (UMTS)</a:t>
            </a:r>
            <a:endParaRPr lang="en-US"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8</a:t>
            </a:fld>
            <a:endParaRPr lang="en-US" sz="1400">
              <a:latin typeface="Myriad Pro" charset="0"/>
            </a:endParaRPr>
          </a:p>
        </p:txBody>
      </p:sp>
      <p:sp>
        <p:nvSpPr>
          <p:cNvPr id="6" name="TextBox 5"/>
          <p:cNvSpPr txBox="1"/>
          <p:nvPr/>
        </p:nvSpPr>
        <p:spPr>
          <a:xfrm>
            <a:off x="5943600" y="1513489"/>
            <a:ext cx="3036216" cy="3077766"/>
          </a:xfrm>
          <a:prstGeom prst="rect">
            <a:avLst/>
          </a:prstGeom>
          <a:noFill/>
        </p:spPr>
        <p:txBody>
          <a:bodyPr wrap="square" rtlCol="0">
            <a:spAutoFit/>
          </a:bodyPr>
          <a:lstStyle/>
          <a:p>
            <a:pPr algn="l"/>
            <a:r>
              <a:rPr lang="en-US" b="1" dirty="0" smtClean="0"/>
              <a:t>Digital Voice</a:t>
            </a:r>
          </a:p>
          <a:p>
            <a:pPr algn="l"/>
            <a:endParaRPr lang="en-US" sz="1600" dirty="0" smtClean="0"/>
          </a:p>
          <a:p>
            <a:pPr marL="285750" indent="-285750" algn="l">
              <a:buFont typeface="Arial" panose="020B0604020202020204" pitchFamily="34" charset="0"/>
              <a:buChar char="•"/>
            </a:pPr>
            <a:r>
              <a:rPr lang="en-US" sz="1600" dirty="0" smtClean="0"/>
              <a:t>Killer App = “www” and “</a:t>
            </a:r>
            <a:r>
              <a:rPr lang="en-US" sz="1600" dirty="0" err="1" smtClean="0"/>
              <a:t>CrackBerry</a:t>
            </a:r>
            <a:r>
              <a:rPr lang="en-US" sz="1600" dirty="0" smtClean="0"/>
              <a:t>”</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smtClean="0"/>
              <a:t>Wideband-CDMA (W-CDMA)</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smtClean="0"/>
              <a:t>Heterogeneous data/voice network</a:t>
            </a:r>
          </a:p>
          <a:p>
            <a:pPr algn="l"/>
            <a:endParaRPr lang="en-US" sz="1600" dirty="0" smtClean="0"/>
          </a:p>
          <a:p>
            <a:pPr marL="285750" indent="-285750" algn="l">
              <a:buFont typeface="Arial" panose="020B0604020202020204" pitchFamily="34" charset="0"/>
              <a:buChar char="•"/>
            </a:pPr>
            <a:r>
              <a:rPr lang="en-US" sz="1600" dirty="0" smtClean="0"/>
              <a:t>Still T1 sector backhaul</a:t>
            </a:r>
          </a:p>
        </p:txBody>
      </p:sp>
      <p:sp>
        <p:nvSpPr>
          <p:cNvPr id="7" name="TextBox 6"/>
          <p:cNvSpPr txBox="1"/>
          <p:nvPr/>
        </p:nvSpPr>
        <p:spPr>
          <a:xfrm>
            <a:off x="6093372" y="4820779"/>
            <a:ext cx="2736671" cy="338554"/>
          </a:xfrm>
          <a:prstGeom prst="rect">
            <a:avLst/>
          </a:prstGeom>
          <a:noFill/>
        </p:spPr>
        <p:txBody>
          <a:bodyPr wrap="square" rtlCol="0">
            <a:spAutoFit/>
          </a:bodyPr>
          <a:lstStyle/>
          <a:p>
            <a:pPr algn="l"/>
            <a:r>
              <a:rPr lang="en-US" sz="1600" dirty="0" smtClean="0">
                <a:solidFill>
                  <a:srgbClr val="FF0000"/>
                </a:solidFill>
              </a:rPr>
              <a:t>Gateways and Nodes…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81" y="2072382"/>
            <a:ext cx="5339716" cy="283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0163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925" y="0"/>
            <a:ext cx="7772400" cy="767444"/>
          </a:xfrm>
        </p:spPr>
        <p:txBody>
          <a:bodyPr/>
          <a:lstStyle/>
          <a:p>
            <a:r>
              <a:rPr lang="en-US" dirty="0" smtClean="0"/>
              <a:t>…and then something BIG happened!</a:t>
            </a:r>
            <a:endParaRPr lang="en-US" dirty="0"/>
          </a:p>
        </p:txBody>
      </p:sp>
      <p:sp>
        <p:nvSpPr>
          <p:cNvPr id="3" name="Content Placeholder 2"/>
          <p:cNvSpPr>
            <a:spLocks noGrp="1"/>
          </p:cNvSpPr>
          <p:nvPr>
            <p:ph sz="half" idx="1"/>
          </p:nvPr>
        </p:nvSpPr>
        <p:spPr>
          <a:xfrm>
            <a:off x="752061" y="2661845"/>
            <a:ext cx="3752851" cy="2382958"/>
          </a:xfrm>
        </p:spPr>
        <p:txBody>
          <a:bodyPr/>
          <a:lstStyle/>
          <a:p>
            <a:r>
              <a:rPr lang="en-US" sz="2000" dirty="0" smtClean="0"/>
              <a:t>The introduction of the “Smartphone” fundamentally changed the direction and motivation behind wireless communications.</a:t>
            </a:r>
            <a:endParaRPr lang="en-US" sz="2000" dirty="0"/>
          </a:p>
        </p:txBody>
      </p:sp>
      <p:sp>
        <p:nvSpPr>
          <p:cNvPr id="4" name="Slide Number Placeholder 3"/>
          <p:cNvSpPr>
            <a:spLocks noGrp="1"/>
          </p:cNvSpPr>
          <p:nvPr>
            <p:ph type="sldNum" sz="quarter" idx="12"/>
          </p:nvPr>
        </p:nvSpPr>
        <p:spPr/>
        <p:txBody>
          <a:bodyPr/>
          <a:lstStyle/>
          <a:p>
            <a:pPr>
              <a:defRPr/>
            </a:pPr>
            <a:fld id="{88CC3BDF-57CD-4DF0-939A-D0CDD094B824}" type="slidenum">
              <a:rPr lang="en-US" smtClean="0"/>
              <a:pPr>
                <a:defRPr/>
              </a:pPr>
              <a:t>9</a:t>
            </a:fld>
            <a:endParaRPr lang="en-US" sz="1400">
              <a:latin typeface="Myriad Pro"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355" y="865533"/>
            <a:ext cx="2456898" cy="201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otched Right Arrow 5"/>
          <p:cNvSpPr/>
          <p:nvPr/>
        </p:nvSpPr>
        <p:spPr bwMode="auto">
          <a:xfrm rot="3260658">
            <a:off x="5897531" y="3064794"/>
            <a:ext cx="1124552" cy="583096"/>
          </a:xfrm>
          <a:prstGeom prst="notchedRight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a typeface="ＭＳ Ｐゴシック" pitchFamily="34" charset="-128"/>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089" y="3983158"/>
            <a:ext cx="3270527" cy="208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789253" y="1205948"/>
            <a:ext cx="2039341" cy="338554"/>
          </a:xfrm>
          <a:prstGeom prst="rect">
            <a:avLst/>
          </a:prstGeom>
          <a:noFill/>
        </p:spPr>
        <p:txBody>
          <a:bodyPr wrap="none" rtlCol="0">
            <a:spAutoFit/>
          </a:bodyPr>
          <a:lstStyle/>
          <a:p>
            <a:pPr algn="l"/>
            <a:r>
              <a:rPr lang="en-US" sz="1600" dirty="0" smtClean="0"/>
              <a:t>1999 - Blackberry</a:t>
            </a:r>
          </a:p>
        </p:txBody>
      </p:sp>
      <p:sp>
        <p:nvSpPr>
          <p:cNvPr id="10" name="TextBox 9"/>
          <p:cNvSpPr txBox="1"/>
          <p:nvPr/>
        </p:nvSpPr>
        <p:spPr>
          <a:xfrm>
            <a:off x="7201225" y="3187065"/>
            <a:ext cx="1627369" cy="338554"/>
          </a:xfrm>
          <a:prstGeom prst="rect">
            <a:avLst/>
          </a:prstGeom>
          <a:noFill/>
        </p:spPr>
        <p:txBody>
          <a:bodyPr wrap="none" rtlCol="0">
            <a:spAutoFit/>
          </a:bodyPr>
          <a:lstStyle/>
          <a:p>
            <a:pPr algn="l"/>
            <a:r>
              <a:rPr lang="en-US" sz="1600" dirty="0" smtClean="0"/>
              <a:t>2007 - iPhone</a:t>
            </a:r>
          </a:p>
        </p:txBody>
      </p:sp>
    </p:spTree>
    <p:extLst>
      <p:ext uri="{BB962C8B-B14F-4D97-AF65-F5344CB8AC3E}">
        <p14:creationId xmlns:p14="http://schemas.microsoft.com/office/powerpoint/2010/main" val="383471757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IEEE-SA_PowerPoint_Template2007">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ver Slides">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1_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fontScheme name="1_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1_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1_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EEE-SA Powerpoint Templat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IEEE-SA_PowerPoint_Template2007</Template>
  <TotalTime>2857</TotalTime>
  <Words>1029</Words>
  <Application>Microsoft Office PowerPoint</Application>
  <PresentationFormat>On-screen Show (4:3)</PresentationFormat>
  <Paragraphs>281</Paragraphs>
  <Slides>31</Slides>
  <Notes>13</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IEEE-SA_PowerPoint_Template2007</vt:lpstr>
      <vt:lpstr>Cover Slides</vt:lpstr>
      <vt:lpstr>2_Blank Presentation</vt:lpstr>
      <vt:lpstr>1_IEEE-SA Powerpoint Template</vt:lpstr>
      <vt:lpstr>PowerPoint Presentation</vt:lpstr>
      <vt:lpstr>Paul Gaugin - 1897</vt:lpstr>
      <vt:lpstr>D’ou Venons Nous?</vt:lpstr>
      <vt:lpstr>Where Do We Come From?</vt:lpstr>
      <vt:lpstr>0G – Radio Telephones (1980’s)</vt:lpstr>
      <vt:lpstr>1G - Advanced Mobile Phone Service “AMPS” Network Diagram (1980’s)</vt:lpstr>
      <vt:lpstr>2G – Global System for Mobile (GSM)  (also D-AMPS, TDMA, iDEN, etc.) (1990’s)</vt:lpstr>
      <vt:lpstr>3G – Universal Mobile  (2000’s) Telecommunications System (UMTS)</vt:lpstr>
      <vt:lpstr>…and then something BIG happened!</vt:lpstr>
      <vt:lpstr>4G – Long Term Evolution (LTE) (2010’s)</vt:lpstr>
      <vt:lpstr>Que Sommes Nous?</vt:lpstr>
      <vt:lpstr>What Are We?</vt:lpstr>
      <vt:lpstr>Ou Allons Nous?</vt:lpstr>
      <vt:lpstr>5G – …and so it goes</vt:lpstr>
      <vt:lpstr>5G – The Vision</vt:lpstr>
      <vt:lpstr>5G Network Architecture?</vt:lpstr>
      <vt:lpstr>Mobility-centric Internet Protocol Architecture </vt:lpstr>
      <vt:lpstr>Multi-homing for Service Continuity</vt:lpstr>
      <vt:lpstr>The Internet of Things (IoT)</vt:lpstr>
      <vt:lpstr>IoT Application Domains</vt:lpstr>
      <vt:lpstr>eHealth and Wireless Monitoring</vt:lpstr>
      <vt:lpstr>The Connected Vehicle</vt:lpstr>
      <vt:lpstr>The Smart Home Initiative </vt:lpstr>
      <vt:lpstr>A few comments from your sponsor…</vt:lpstr>
      <vt:lpstr>Institute of Electrical and Electronics Engineers (IEEE):  World’s Largest Professional Association</vt:lpstr>
      <vt:lpstr>IEEE-SA Presence</vt:lpstr>
      <vt:lpstr>Different Paths: Standards Development</vt:lpstr>
      <vt:lpstr>Standards, </vt:lpstr>
      <vt:lpstr>The Market Challenge of Standards</vt:lpstr>
      <vt:lpstr>PowerPoint Presentation</vt:lpstr>
      <vt:lpstr>PowerPoint Presentation</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Smart Cities Initiative &amp; IoT  Overview &amp; Standards Activities</dc:title>
  <dc:creator>Sri Chandra</dc:creator>
  <cp:keywords>Smart Cities, IoT</cp:keywords>
  <cp:lastModifiedBy>Norman E Shaw</cp:lastModifiedBy>
  <cp:revision>175</cp:revision>
  <dcterms:created xsi:type="dcterms:W3CDTF">2013-10-02T15:11:34Z</dcterms:created>
  <dcterms:modified xsi:type="dcterms:W3CDTF">2015-09-21T12:01:58Z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FolderId">
    <vt:lpwstr/>
  </property>
  <property fmtid="{D5CDD505-2E9C-101B-9397-08002B2CF9AE}" pid="3" name="Offisync_SaveTime">
    <vt:lpwstr/>
  </property>
  <property fmtid="{D5CDD505-2E9C-101B-9397-08002B2CF9AE}" pid="4" name="Offisync_IsSaved">
    <vt:lpwstr>False</vt:lpwstr>
  </property>
  <property fmtid="{D5CDD505-2E9C-101B-9397-08002B2CF9AE}" pid="5" name="Offisync_UniqueId">
    <vt:lpwstr>327384;22965250</vt:lpwstr>
  </property>
  <property fmtid="{D5CDD505-2E9C-101B-9397-08002B2CF9AE}" pid="6" name="CentralDesktop_MDAdded">
    <vt:lpwstr>True</vt:lpwstr>
  </property>
  <property fmtid="{D5CDD505-2E9C-101B-9397-08002B2CF9AE}" pid="7" name="Offisync_FileTitle">
    <vt:lpwstr/>
  </property>
  <property fmtid="{D5CDD505-2E9C-101B-9397-08002B2CF9AE}" pid="8" name="Offisync_UpdateToken">
    <vt:lpwstr>2013-03-29T12:25:12-0400</vt:lpwstr>
  </property>
  <property fmtid="{D5CDD505-2E9C-101B-9397-08002B2CF9AE}" pid="9" name="Offisync_ProviderName">
    <vt:lpwstr>Central Desktop</vt:lpwstr>
  </property>
</Properties>
</file>